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69" r:id="rId2"/>
    <p:sldId id="620" r:id="rId3"/>
    <p:sldId id="2881" r:id="rId4"/>
    <p:sldId id="257" r:id="rId5"/>
    <p:sldId id="2883" r:id="rId6"/>
    <p:sldId id="273" r:id="rId7"/>
    <p:sldId id="2884" r:id="rId8"/>
    <p:sldId id="2878" r:id="rId9"/>
    <p:sldId id="2882" r:id="rId10"/>
    <p:sldId id="204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659"/>
    <a:srgbClr val="E8BC10"/>
    <a:srgbClr val="005F20"/>
    <a:srgbClr val="BF873D"/>
    <a:srgbClr val="E6E9EE"/>
    <a:srgbClr val="996633"/>
    <a:srgbClr val="808080"/>
    <a:srgbClr val="000000"/>
    <a:srgbClr val="0066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43AEB5-D9C1-4E3C-A695-BA048AC794D1}" v="2" dt="2021-10-11T06:28:03.476"/>
    <p1510:client id="{BDF91029-5FD9-4B1B-B857-3BF5A2FD7CE2}" v="47" dt="2021-10-11T09:49:20.6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ald Reisinger" userId="24ed9bb0-0fe9-43c7-85a0-f89a195c3590" providerId="ADAL" clId="{5643AEB5-D9C1-4E3C-A695-BA048AC794D1}"/>
    <pc:docChg chg="addSld modSld sldOrd">
      <pc:chgData name="Harald Reisinger" userId="24ed9bb0-0fe9-43c7-85a0-f89a195c3590" providerId="ADAL" clId="{5643AEB5-D9C1-4E3C-A695-BA048AC794D1}" dt="2021-10-11T06:28:20.419" v="10"/>
      <pc:docMkLst>
        <pc:docMk/>
      </pc:docMkLst>
      <pc:sldChg chg="add ord">
        <pc:chgData name="Harald Reisinger" userId="24ed9bb0-0fe9-43c7-85a0-f89a195c3590" providerId="ADAL" clId="{5643AEB5-D9C1-4E3C-A695-BA048AC794D1}" dt="2021-10-11T06:28:20.419" v="10"/>
        <pc:sldMkLst>
          <pc:docMk/>
          <pc:sldMk cId="0" sldId="257"/>
        </pc:sldMkLst>
      </pc:sldChg>
      <pc:sldChg chg="modSp mod">
        <pc:chgData name="Harald Reisinger" userId="24ed9bb0-0fe9-43c7-85a0-f89a195c3590" providerId="ADAL" clId="{5643AEB5-D9C1-4E3C-A695-BA048AC794D1}" dt="2021-10-11T06:24:36.035" v="0"/>
        <pc:sldMkLst>
          <pc:docMk/>
          <pc:sldMk cId="2989083283" sldId="269"/>
        </pc:sldMkLst>
        <pc:spChg chg="mod">
          <ac:chgData name="Harald Reisinger" userId="24ed9bb0-0fe9-43c7-85a0-f89a195c3590" providerId="ADAL" clId="{5643AEB5-D9C1-4E3C-A695-BA048AC794D1}" dt="2021-10-11T06:24:36.035" v="0"/>
          <ac:spMkLst>
            <pc:docMk/>
            <pc:sldMk cId="2989083283" sldId="269"/>
            <ac:spMk id="4" creationId="{D3857216-3DF9-4D7F-AADB-ACB8ED6C7659}"/>
          </ac:spMkLst>
        </pc:spChg>
      </pc:sldChg>
      <pc:sldChg chg="ord">
        <pc:chgData name="Harald Reisinger" userId="24ed9bb0-0fe9-43c7-85a0-f89a195c3590" providerId="ADAL" clId="{5643AEB5-D9C1-4E3C-A695-BA048AC794D1}" dt="2021-10-11T06:25:17.326" v="2"/>
        <pc:sldMkLst>
          <pc:docMk/>
          <pc:sldMk cId="3852122413" sldId="305"/>
        </pc:sldMkLst>
      </pc:sldChg>
      <pc:sldChg chg="ord">
        <pc:chgData name="Harald Reisinger" userId="24ed9bb0-0fe9-43c7-85a0-f89a195c3590" providerId="ADAL" clId="{5643AEB5-D9C1-4E3C-A695-BA048AC794D1}" dt="2021-10-11T06:25:17.326" v="2"/>
        <pc:sldMkLst>
          <pc:docMk/>
          <pc:sldMk cId="4067460605" sldId="308"/>
        </pc:sldMkLst>
      </pc:sldChg>
      <pc:sldChg chg="ord">
        <pc:chgData name="Harald Reisinger" userId="24ed9bb0-0fe9-43c7-85a0-f89a195c3590" providerId="ADAL" clId="{5643AEB5-D9C1-4E3C-A695-BA048AC794D1}" dt="2021-10-11T06:25:17.326" v="2"/>
        <pc:sldMkLst>
          <pc:docMk/>
          <pc:sldMk cId="1649638633" sldId="489"/>
        </pc:sldMkLst>
      </pc:sldChg>
      <pc:sldChg chg="add ord">
        <pc:chgData name="Harald Reisinger" userId="24ed9bb0-0fe9-43c7-85a0-f89a195c3590" providerId="ADAL" clId="{5643AEB5-D9C1-4E3C-A695-BA048AC794D1}" dt="2021-10-11T06:28:15.893" v="8"/>
        <pc:sldMkLst>
          <pc:docMk/>
          <pc:sldMk cId="2795652470" sldId="620"/>
        </pc:sldMkLst>
      </pc:sldChg>
      <pc:sldChg chg="ord">
        <pc:chgData name="Harald Reisinger" userId="24ed9bb0-0fe9-43c7-85a0-f89a195c3590" providerId="ADAL" clId="{5643AEB5-D9C1-4E3C-A695-BA048AC794D1}" dt="2021-10-11T06:25:17.326" v="2"/>
        <pc:sldMkLst>
          <pc:docMk/>
          <pc:sldMk cId="3344886797" sldId="2039"/>
        </pc:sldMkLst>
      </pc:sldChg>
      <pc:sldChg chg="ord">
        <pc:chgData name="Harald Reisinger" userId="24ed9bb0-0fe9-43c7-85a0-f89a195c3590" providerId="ADAL" clId="{5643AEB5-D9C1-4E3C-A695-BA048AC794D1}" dt="2021-10-11T06:25:17.326" v="2"/>
        <pc:sldMkLst>
          <pc:docMk/>
          <pc:sldMk cId="2383578307" sldId="2838"/>
        </pc:sldMkLst>
      </pc:sldChg>
      <pc:sldChg chg="new">
        <pc:chgData name="Harald Reisinger" userId="24ed9bb0-0fe9-43c7-85a0-f89a195c3590" providerId="ADAL" clId="{5643AEB5-D9C1-4E3C-A695-BA048AC794D1}" dt="2021-10-11T06:25:26.024" v="3" actId="680"/>
        <pc:sldMkLst>
          <pc:docMk/>
          <pc:sldMk cId="3175373764" sldId="2881"/>
        </pc:sldMkLst>
      </pc:sldChg>
      <pc:sldChg chg="new">
        <pc:chgData name="Harald Reisinger" userId="24ed9bb0-0fe9-43c7-85a0-f89a195c3590" providerId="ADAL" clId="{5643AEB5-D9C1-4E3C-A695-BA048AC794D1}" dt="2021-10-11T06:25:30.683" v="4" actId="680"/>
        <pc:sldMkLst>
          <pc:docMk/>
          <pc:sldMk cId="1923347044" sldId="2882"/>
        </pc:sldMkLst>
      </pc:sldChg>
    </pc:docChg>
  </pc:docChgLst>
  <pc:docChgLst>
    <pc:chgData name="Harald Reisinger" userId="24ed9bb0-0fe9-43c7-85a0-f89a195c3590" providerId="ADAL" clId="{E9264BAF-5148-4598-90C8-E757F14F46BA}"/>
    <pc:docChg chg="delSld">
      <pc:chgData name="Harald Reisinger" userId="24ed9bb0-0fe9-43c7-85a0-f89a195c3590" providerId="ADAL" clId="{E9264BAF-5148-4598-90C8-E757F14F46BA}" dt="2021-10-08T12:21:56.552" v="1" actId="47"/>
      <pc:docMkLst>
        <pc:docMk/>
      </pc:docMkLst>
      <pc:sldChg chg="del">
        <pc:chgData name="Harald Reisinger" userId="24ed9bb0-0fe9-43c7-85a0-f89a195c3590" providerId="ADAL" clId="{E9264BAF-5148-4598-90C8-E757F14F46BA}" dt="2021-10-08T12:21:56.552" v="1" actId="47"/>
        <pc:sldMkLst>
          <pc:docMk/>
          <pc:sldMk cId="1989673807" sldId="341"/>
        </pc:sldMkLst>
      </pc:sldChg>
      <pc:sldChg chg="del">
        <pc:chgData name="Harald Reisinger" userId="24ed9bb0-0fe9-43c7-85a0-f89a195c3590" providerId="ADAL" clId="{E9264BAF-5148-4598-90C8-E757F14F46BA}" dt="2021-10-08T12:21:44.397" v="0" actId="47"/>
        <pc:sldMkLst>
          <pc:docMk/>
          <pc:sldMk cId="1718538030" sldId="501"/>
        </pc:sldMkLst>
      </pc:sldChg>
    </pc:docChg>
  </pc:docChgLst>
  <pc:docChgLst>
    <pc:chgData name="Harald Reisinger" userId="24ed9bb0-0fe9-43c7-85a0-f89a195c3590" providerId="ADAL" clId="{BDF91029-5FD9-4B1B-B857-3BF5A2FD7CE2}"/>
    <pc:docChg chg="undo redo custSel addSld delSld modSld sldOrd delMainMaster">
      <pc:chgData name="Harald Reisinger" userId="24ed9bb0-0fe9-43c7-85a0-f89a195c3590" providerId="ADAL" clId="{BDF91029-5FD9-4B1B-B857-3BF5A2FD7CE2}" dt="2021-10-11T09:50:33.394" v="810" actId="47"/>
      <pc:docMkLst>
        <pc:docMk/>
      </pc:docMkLst>
      <pc:sldChg chg="modSp mod">
        <pc:chgData name="Harald Reisinger" userId="24ed9bb0-0fe9-43c7-85a0-f89a195c3590" providerId="ADAL" clId="{BDF91029-5FD9-4B1B-B857-3BF5A2FD7CE2}" dt="2021-10-11T09:33:24.713" v="639" actId="20577"/>
        <pc:sldMkLst>
          <pc:docMk/>
          <pc:sldMk cId="0" sldId="257"/>
        </pc:sldMkLst>
        <pc:spChg chg="mod">
          <ac:chgData name="Harald Reisinger" userId="24ed9bb0-0fe9-43c7-85a0-f89a195c3590" providerId="ADAL" clId="{BDF91029-5FD9-4B1B-B857-3BF5A2FD7CE2}" dt="2021-10-11T09:05:53.156" v="211" actId="20577"/>
          <ac:spMkLst>
            <pc:docMk/>
            <pc:sldMk cId="0" sldId="257"/>
            <ac:spMk id="3" creationId="{00000000-0000-0000-0000-000000000000}"/>
          </ac:spMkLst>
        </pc:spChg>
        <pc:graphicFrameChg chg="mod">
          <ac:chgData name="Harald Reisinger" userId="24ed9bb0-0fe9-43c7-85a0-f89a195c3590" providerId="ADAL" clId="{BDF91029-5FD9-4B1B-B857-3BF5A2FD7CE2}" dt="2021-10-11T09:04:39.122" v="196" actId="20577"/>
          <ac:graphicFrameMkLst>
            <pc:docMk/>
            <pc:sldMk cId="0" sldId="257"/>
            <ac:graphicFrameMk id="9" creationId="{24D9985A-0984-41E5-B53B-865A4BE54E37}"/>
          </ac:graphicFrameMkLst>
        </pc:graphicFrameChg>
        <pc:graphicFrameChg chg="mod modGraphic">
          <ac:chgData name="Harald Reisinger" userId="24ed9bb0-0fe9-43c7-85a0-f89a195c3590" providerId="ADAL" clId="{BDF91029-5FD9-4B1B-B857-3BF5A2FD7CE2}" dt="2021-10-11T09:33:24.713" v="639" actId="20577"/>
          <ac:graphicFrameMkLst>
            <pc:docMk/>
            <pc:sldMk cId="0" sldId="257"/>
            <ac:graphicFrameMk id="12" creationId="{894B19F9-6099-4F06-B495-DC4C36CB7ACC}"/>
          </ac:graphicFrameMkLst>
        </pc:graphicFrameChg>
      </pc:sldChg>
      <pc:sldChg chg="modSp mod">
        <pc:chgData name="Harald Reisinger" userId="24ed9bb0-0fe9-43c7-85a0-f89a195c3590" providerId="ADAL" clId="{BDF91029-5FD9-4B1B-B857-3BF5A2FD7CE2}" dt="2021-10-11T09:17:07.255" v="502" actId="20577"/>
        <pc:sldMkLst>
          <pc:docMk/>
          <pc:sldMk cId="2989083283" sldId="269"/>
        </pc:sldMkLst>
        <pc:spChg chg="mod">
          <ac:chgData name="Harald Reisinger" userId="24ed9bb0-0fe9-43c7-85a0-f89a195c3590" providerId="ADAL" clId="{BDF91029-5FD9-4B1B-B857-3BF5A2FD7CE2}" dt="2021-10-11T09:17:07.255" v="502" actId="20577"/>
          <ac:spMkLst>
            <pc:docMk/>
            <pc:sldMk cId="2989083283" sldId="269"/>
            <ac:spMk id="4" creationId="{D3857216-3DF9-4D7F-AADB-ACB8ED6C7659}"/>
          </ac:spMkLst>
        </pc:spChg>
      </pc:sldChg>
      <pc:sldChg chg="ord">
        <pc:chgData name="Harald Reisinger" userId="24ed9bb0-0fe9-43c7-85a0-f89a195c3590" providerId="ADAL" clId="{BDF91029-5FD9-4B1B-B857-3BF5A2FD7CE2}" dt="2021-10-11T09:50:30.897" v="809"/>
        <pc:sldMkLst>
          <pc:docMk/>
          <pc:sldMk cId="842419912" sldId="273"/>
        </pc:sldMkLst>
      </pc:sldChg>
      <pc:sldChg chg="modSp add del modTransition">
        <pc:chgData name="Harald Reisinger" userId="24ed9bb0-0fe9-43c7-85a0-f89a195c3590" providerId="ADAL" clId="{BDF91029-5FD9-4B1B-B857-3BF5A2FD7CE2}" dt="2021-10-11T08:54:55.197" v="4" actId="47"/>
        <pc:sldMkLst>
          <pc:docMk/>
          <pc:sldMk cId="3632424952" sldId="284"/>
        </pc:sldMkLst>
        <pc:spChg chg="mod">
          <ac:chgData name="Harald Reisinger" userId="24ed9bb0-0fe9-43c7-85a0-f89a195c3590" providerId="ADAL" clId="{BDF91029-5FD9-4B1B-B857-3BF5A2FD7CE2}" dt="2021-10-11T08:54:31.581" v="0"/>
          <ac:spMkLst>
            <pc:docMk/>
            <pc:sldMk cId="3632424952" sldId="284"/>
            <ac:spMk id="3" creationId="{00000000-0000-0000-0000-000000000000}"/>
          </ac:spMkLst>
        </pc:spChg>
      </pc:sldChg>
      <pc:sldChg chg="del">
        <pc:chgData name="Harald Reisinger" userId="24ed9bb0-0fe9-43c7-85a0-f89a195c3590" providerId="ADAL" clId="{BDF91029-5FD9-4B1B-B857-3BF5A2FD7CE2}" dt="2021-10-11T09:15:07.842" v="396" actId="47"/>
        <pc:sldMkLst>
          <pc:docMk/>
          <pc:sldMk cId="3852122413" sldId="305"/>
        </pc:sldMkLst>
      </pc:sldChg>
      <pc:sldChg chg="del">
        <pc:chgData name="Harald Reisinger" userId="24ed9bb0-0fe9-43c7-85a0-f89a195c3590" providerId="ADAL" clId="{BDF91029-5FD9-4B1B-B857-3BF5A2FD7CE2}" dt="2021-10-11T09:15:07.842" v="396" actId="47"/>
        <pc:sldMkLst>
          <pc:docMk/>
          <pc:sldMk cId="4067460605" sldId="308"/>
        </pc:sldMkLst>
      </pc:sldChg>
      <pc:sldChg chg="del">
        <pc:chgData name="Harald Reisinger" userId="24ed9bb0-0fe9-43c7-85a0-f89a195c3590" providerId="ADAL" clId="{BDF91029-5FD9-4B1B-B857-3BF5A2FD7CE2}" dt="2021-10-11T09:15:07.842" v="396" actId="47"/>
        <pc:sldMkLst>
          <pc:docMk/>
          <pc:sldMk cId="1649638633" sldId="489"/>
        </pc:sldMkLst>
      </pc:sldChg>
      <pc:sldChg chg="modSp add del mod">
        <pc:chgData name="Harald Reisinger" userId="24ed9bb0-0fe9-43c7-85a0-f89a195c3590" providerId="ADAL" clId="{BDF91029-5FD9-4B1B-B857-3BF5A2FD7CE2}" dt="2021-10-11T09:18:09.523" v="508" actId="27636"/>
        <pc:sldMkLst>
          <pc:docMk/>
          <pc:sldMk cId="2795652470" sldId="620"/>
        </pc:sldMkLst>
        <pc:spChg chg="mod">
          <ac:chgData name="Harald Reisinger" userId="24ed9bb0-0fe9-43c7-85a0-f89a195c3590" providerId="ADAL" clId="{BDF91029-5FD9-4B1B-B857-3BF5A2FD7CE2}" dt="2021-10-11T09:18:09.523" v="508" actId="27636"/>
          <ac:spMkLst>
            <pc:docMk/>
            <pc:sldMk cId="2795652470" sldId="620"/>
            <ac:spMk id="7" creationId="{00000000-0000-0000-0000-000000000000}"/>
          </ac:spMkLst>
        </pc:spChg>
      </pc:sldChg>
      <pc:sldChg chg="del ord">
        <pc:chgData name="Harald Reisinger" userId="24ed9bb0-0fe9-43c7-85a0-f89a195c3590" providerId="ADAL" clId="{BDF91029-5FD9-4B1B-B857-3BF5A2FD7CE2}" dt="2021-10-11T09:50:33.394" v="810" actId="47"/>
        <pc:sldMkLst>
          <pc:docMk/>
          <pc:sldMk cId="2397306874" sldId="1998"/>
        </pc:sldMkLst>
      </pc:sldChg>
      <pc:sldChg chg="del">
        <pc:chgData name="Harald Reisinger" userId="24ed9bb0-0fe9-43c7-85a0-f89a195c3590" providerId="ADAL" clId="{BDF91029-5FD9-4B1B-B857-3BF5A2FD7CE2}" dt="2021-10-11T09:15:07.842" v="396" actId="47"/>
        <pc:sldMkLst>
          <pc:docMk/>
          <pc:sldMk cId="3344886797" sldId="2039"/>
        </pc:sldMkLst>
      </pc:sldChg>
      <pc:sldChg chg="modSp mod modClrScheme chgLayout">
        <pc:chgData name="Harald Reisinger" userId="24ed9bb0-0fe9-43c7-85a0-f89a195c3590" providerId="ADAL" clId="{BDF91029-5FD9-4B1B-B857-3BF5A2FD7CE2}" dt="2021-10-11T09:15:52.529" v="425" actId="20577"/>
        <pc:sldMkLst>
          <pc:docMk/>
          <pc:sldMk cId="1126521278" sldId="2040"/>
        </pc:sldMkLst>
        <pc:spChg chg="mod ord">
          <ac:chgData name="Harald Reisinger" userId="24ed9bb0-0fe9-43c7-85a0-f89a195c3590" providerId="ADAL" clId="{BDF91029-5FD9-4B1B-B857-3BF5A2FD7CE2}" dt="2021-10-11T09:15:42.396" v="397" actId="700"/>
          <ac:spMkLst>
            <pc:docMk/>
            <pc:sldMk cId="1126521278" sldId="2040"/>
            <ac:spMk id="3" creationId="{D72F5044-66B0-4D3A-850C-2F636A962B0A}"/>
          </ac:spMkLst>
        </pc:spChg>
        <pc:spChg chg="mod ord">
          <ac:chgData name="Harald Reisinger" userId="24ed9bb0-0fe9-43c7-85a0-f89a195c3590" providerId="ADAL" clId="{BDF91029-5FD9-4B1B-B857-3BF5A2FD7CE2}" dt="2021-10-11T09:15:52.529" v="425" actId="20577"/>
          <ac:spMkLst>
            <pc:docMk/>
            <pc:sldMk cId="1126521278" sldId="2040"/>
            <ac:spMk id="5" creationId="{E3CD65E7-7221-48EF-AE0B-081DD5B009CA}"/>
          </ac:spMkLst>
        </pc:spChg>
      </pc:sldChg>
      <pc:sldChg chg="del">
        <pc:chgData name="Harald Reisinger" userId="24ed9bb0-0fe9-43c7-85a0-f89a195c3590" providerId="ADAL" clId="{BDF91029-5FD9-4B1B-B857-3BF5A2FD7CE2}" dt="2021-10-11T09:15:07.842" v="396" actId="47"/>
        <pc:sldMkLst>
          <pc:docMk/>
          <pc:sldMk cId="2383578307" sldId="2838"/>
        </pc:sldMkLst>
      </pc:sldChg>
      <pc:sldChg chg="modSp mod ord">
        <pc:chgData name="Harald Reisinger" userId="24ed9bb0-0fe9-43c7-85a0-f89a195c3590" providerId="ADAL" clId="{BDF91029-5FD9-4B1B-B857-3BF5A2FD7CE2}" dt="2021-10-11T09:49:14.564" v="806" actId="20577"/>
        <pc:sldMkLst>
          <pc:docMk/>
          <pc:sldMk cId="182209119" sldId="2878"/>
        </pc:sldMkLst>
        <pc:spChg chg="mod">
          <ac:chgData name="Harald Reisinger" userId="24ed9bb0-0fe9-43c7-85a0-f89a195c3590" providerId="ADAL" clId="{BDF91029-5FD9-4B1B-B857-3BF5A2FD7CE2}" dt="2021-10-11T09:49:14.564" v="806" actId="20577"/>
          <ac:spMkLst>
            <pc:docMk/>
            <pc:sldMk cId="182209119" sldId="2878"/>
            <ac:spMk id="4" creationId="{BAFEE708-2581-4CF4-9DB1-04ACA1E1ABC8}"/>
          </ac:spMkLst>
        </pc:spChg>
      </pc:sldChg>
      <pc:sldChg chg="del">
        <pc:chgData name="Harald Reisinger" userId="24ed9bb0-0fe9-43c7-85a0-f89a195c3590" providerId="ADAL" clId="{BDF91029-5FD9-4B1B-B857-3BF5A2FD7CE2}" dt="2021-10-11T09:14:16.665" v="394" actId="47"/>
        <pc:sldMkLst>
          <pc:docMk/>
          <pc:sldMk cId="1315665102" sldId="2879"/>
        </pc:sldMkLst>
      </pc:sldChg>
      <pc:sldChg chg="del">
        <pc:chgData name="Harald Reisinger" userId="24ed9bb0-0fe9-43c7-85a0-f89a195c3590" providerId="ADAL" clId="{BDF91029-5FD9-4B1B-B857-3BF5A2FD7CE2}" dt="2021-10-11T09:14:18.766" v="395" actId="47"/>
        <pc:sldMkLst>
          <pc:docMk/>
          <pc:sldMk cId="1886518184" sldId="2880"/>
        </pc:sldMkLst>
      </pc:sldChg>
      <pc:sldChg chg="addSp delSp modSp mod">
        <pc:chgData name="Harald Reisinger" userId="24ed9bb0-0fe9-43c7-85a0-f89a195c3590" providerId="ADAL" clId="{BDF91029-5FD9-4B1B-B857-3BF5A2FD7CE2}" dt="2021-10-11T09:11:00.983" v="331" actId="692"/>
        <pc:sldMkLst>
          <pc:docMk/>
          <pc:sldMk cId="3175373764" sldId="2881"/>
        </pc:sldMkLst>
        <pc:spChg chg="mod">
          <ac:chgData name="Harald Reisinger" userId="24ed9bb0-0fe9-43c7-85a0-f89a195c3590" providerId="ADAL" clId="{BDF91029-5FD9-4B1B-B857-3BF5A2FD7CE2}" dt="2021-10-11T09:10:33.998" v="328" actId="692"/>
          <ac:spMkLst>
            <pc:docMk/>
            <pc:sldMk cId="3175373764" sldId="2881"/>
            <ac:spMk id="2" creationId="{184A0F3C-5A44-43D5-954E-DA1E2D91D40A}"/>
          </ac:spMkLst>
        </pc:spChg>
        <pc:spChg chg="mod">
          <ac:chgData name="Harald Reisinger" userId="24ed9bb0-0fe9-43c7-85a0-f89a195c3590" providerId="ADAL" clId="{BDF91029-5FD9-4B1B-B857-3BF5A2FD7CE2}" dt="2021-10-11T08:54:52.648" v="3"/>
          <ac:spMkLst>
            <pc:docMk/>
            <pc:sldMk cId="3175373764" sldId="2881"/>
            <ac:spMk id="4" creationId="{EFF31D21-F32F-4369-B14D-2EB150370735}"/>
          </ac:spMkLst>
        </pc:spChg>
        <pc:spChg chg="add mod">
          <ac:chgData name="Harald Reisinger" userId="24ed9bb0-0fe9-43c7-85a0-f89a195c3590" providerId="ADAL" clId="{BDF91029-5FD9-4B1B-B857-3BF5A2FD7CE2}" dt="2021-10-11T09:11:00.983" v="331" actId="692"/>
          <ac:spMkLst>
            <pc:docMk/>
            <pc:sldMk cId="3175373764" sldId="2881"/>
            <ac:spMk id="5" creationId="{C5A8BEA7-BE2D-4658-A0D6-FB2BCFA1F100}"/>
          </ac:spMkLst>
        </pc:spChg>
        <pc:spChg chg="add">
          <ac:chgData name="Harald Reisinger" userId="24ed9bb0-0fe9-43c7-85a0-f89a195c3590" providerId="ADAL" clId="{BDF91029-5FD9-4B1B-B857-3BF5A2FD7CE2}" dt="2021-10-11T09:10:53.707" v="329" actId="11529"/>
          <ac:spMkLst>
            <pc:docMk/>
            <pc:sldMk cId="3175373764" sldId="2881"/>
            <ac:spMk id="9" creationId="{112A7A05-9AF3-404B-BDDB-7749E34BD422}"/>
          </ac:spMkLst>
        </pc:spChg>
        <pc:graphicFrameChg chg="add del mod">
          <ac:chgData name="Harald Reisinger" userId="24ed9bb0-0fe9-43c7-85a0-f89a195c3590" providerId="ADAL" clId="{BDF91029-5FD9-4B1B-B857-3BF5A2FD7CE2}" dt="2021-10-11T08:57:07.195" v="28"/>
          <ac:graphicFrameMkLst>
            <pc:docMk/>
            <pc:sldMk cId="3175373764" sldId="2881"/>
            <ac:graphicFrameMk id="6" creationId="{802CD474-5FB2-476D-A4D7-C44F4A89B71C}"/>
          </ac:graphicFrameMkLst>
        </pc:graphicFrameChg>
        <pc:graphicFrameChg chg="add del mod">
          <ac:chgData name="Harald Reisinger" userId="24ed9bb0-0fe9-43c7-85a0-f89a195c3590" providerId="ADAL" clId="{BDF91029-5FD9-4B1B-B857-3BF5A2FD7CE2}" dt="2021-10-11T08:57:14.267" v="34"/>
          <ac:graphicFrameMkLst>
            <pc:docMk/>
            <pc:sldMk cId="3175373764" sldId="2881"/>
            <ac:graphicFrameMk id="7" creationId="{44FE309A-E9EF-4877-BCC3-7C6DEC3BAE76}"/>
          </ac:graphicFrameMkLst>
        </pc:graphicFrameChg>
        <pc:graphicFrameChg chg="add del mod">
          <ac:chgData name="Harald Reisinger" userId="24ed9bb0-0fe9-43c7-85a0-f89a195c3590" providerId="ADAL" clId="{BDF91029-5FD9-4B1B-B857-3BF5A2FD7CE2}" dt="2021-10-11T08:57:28.301" v="40" actId="478"/>
          <ac:graphicFrameMkLst>
            <pc:docMk/>
            <pc:sldMk cId="3175373764" sldId="2881"/>
            <ac:graphicFrameMk id="8" creationId="{950205B4-7CB3-49D3-8F05-B867AEB25D88}"/>
          </ac:graphicFrameMkLst>
        </pc:graphicFrameChg>
      </pc:sldChg>
      <pc:sldChg chg="addSp modSp add ord modAnim">
        <pc:chgData name="Harald Reisinger" userId="24ed9bb0-0fe9-43c7-85a0-f89a195c3590" providerId="ADAL" clId="{BDF91029-5FD9-4B1B-B857-3BF5A2FD7CE2}" dt="2021-10-11T09:49:20.657" v="807"/>
        <pc:sldMkLst>
          <pc:docMk/>
          <pc:sldMk cId="1689717288" sldId="2882"/>
        </pc:sldMkLst>
        <pc:spChg chg="mod">
          <ac:chgData name="Harald Reisinger" userId="24ed9bb0-0fe9-43c7-85a0-f89a195c3590" providerId="ADAL" clId="{BDF91029-5FD9-4B1B-B857-3BF5A2FD7CE2}" dt="2021-10-11T09:49:20.657" v="807"/>
          <ac:spMkLst>
            <pc:docMk/>
            <pc:sldMk cId="1689717288" sldId="2882"/>
            <ac:spMk id="4" creationId="{BAFEE708-2581-4CF4-9DB1-04ACA1E1ABC8}"/>
          </ac:spMkLst>
        </pc:spChg>
        <pc:spChg chg="add mod">
          <ac:chgData name="Harald Reisinger" userId="24ed9bb0-0fe9-43c7-85a0-f89a195c3590" providerId="ADAL" clId="{BDF91029-5FD9-4B1B-B857-3BF5A2FD7CE2}" dt="2021-10-11T09:14:13.931" v="393"/>
          <ac:spMkLst>
            <pc:docMk/>
            <pc:sldMk cId="1689717288" sldId="2882"/>
            <ac:spMk id="81" creationId="{D97C9DDD-F466-4B4F-95CF-0CBEB99273FF}"/>
          </ac:spMkLst>
        </pc:spChg>
        <pc:spChg chg="add mod">
          <ac:chgData name="Harald Reisinger" userId="24ed9bb0-0fe9-43c7-85a0-f89a195c3590" providerId="ADAL" clId="{BDF91029-5FD9-4B1B-B857-3BF5A2FD7CE2}" dt="2021-10-11T09:14:13.931" v="393"/>
          <ac:spMkLst>
            <pc:docMk/>
            <pc:sldMk cId="1689717288" sldId="2882"/>
            <ac:spMk id="82" creationId="{BC176035-AF83-4E67-8AD2-C68E9A57BA3F}"/>
          </ac:spMkLst>
        </pc:spChg>
        <pc:spChg chg="add mod">
          <ac:chgData name="Harald Reisinger" userId="24ed9bb0-0fe9-43c7-85a0-f89a195c3590" providerId="ADAL" clId="{BDF91029-5FD9-4B1B-B857-3BF5A2FD7CE2}" dt="2021-10-11T09:14:13.931" v="393"/>
          <ac:spMkLst>
            <pc:docMk/>
            <pc:sldMk cId="1689717288" sldId="2882"/>
            <ac:spMk id="83" creationId="{C7FC0D67-FB89-4558-86C6-6DD5F34F0EB9}"/>
          </ac:spMkLst>
        </pc:spChg>
      </pc:sldChg>
      <pc:sldChg chg="del">
        <pc:chgData name="Harald Reisinger" userId="24ed9bb0-0fe9-43c7-85a0-f89a195c3590" providerId="ADAL" clId="{BDF91029-5FD9-4B1B-B857-3BF5A2FD7CE2}" dt="2021-10-11T09:04:52.680" v="197" actId="47"/>
        <pc:sldMkLst>
          <pc:docMk/>
          <pc:sldMk cId="1923347044" sldId="2882"/>
        </pc:sldMkLst>
      </pc:sldChg>
      <pc:sldChg chg="modSp new mod">
        <pc:chgData name="Harald Reisinger" userId="24ed9bb0-0fe9-43c7-85a0-f89a195c3590" providerId="ADAL" clId="{BDF91029-5FD9-4B1B-B857-3BF5A2FD7CE2}" dt="2021-10-11T09:44:24.867" v="771" actId="20577"/>
        <pc:sldMkLst>
          <pc:docMk/>
          <pc:sldMk cId="2639651739" sldId="2883"/>
        </pc:sldMkLst>
        <pc:spChg chg="mod">
          <ac:chgData name="Harald Reisinger" userId="24ed9bb0-0fe9-43c7-85a0-f89a195c3590" providerId="ADAL" clId="{BDF91029-5FD9-4B1B-B857-3BF5A2FD7CE2}" dt="2021-10-11T09:44:24.867" v="771" actId="20577"/>
          <ac:spMkLst>
            <pc:docMk/>
            <pc:sldMk cId="2639651739" sldId="2883"/>
            <ac:spMk id="2" creationId="{0C2000AF-5BB1-42A8-92C6-8BC45A8A90D8}"/>
          </ac:spMkLst>
        </pc:spChg>
        <pc:spChg chg="mod">
          <ac:chgData name="Harald Reisinger" userId="24ed9bb0-0fe9-43c7-85a0-f89a195c3590" providerId="ADAL" clId="{BDF91029-5FD9-4B1B-B857-3BF5A2FD7CE2}" dt="2021-10-11T09:33:45.121" v="645" actId="6549"/>
          <ac:spMkLst>
            <pc:docMk/>
            <pc:sldMk cId="2639651739" sldId="2883"/>
            <ac:spMk id="4" creationId="{E81059F6-11B5-45E3-B59B-58BD32718639}"/>
          </ac:spMkLst>
        </pc:spChg>
      </pc:sldChg>
      <pc:sldChg chg="modSp add del mod">
        <pc:chgData name="Harald Reisinger" userId="24ed9bb0-0fe9-43c7-85a0-f89a195c3590" providerId="ADAL" clId="{BDF91029-5FD9-4B1B-B857-3BF5A2FD7CE2}" dt="2021-10-11T09:18:07.473" v="506" actId="47"/>
        <pc:sldMkLst>
          <pc:docMk/>
          <pc:sldMk cId="3935750212" sldId="2883"/>
        </pc:sldMkLst>
        <pc:spChg chg="mod">
          <ac:chgData name="Harald Reisinger" userId="24ed9bb0-0fe9-43c7-85a0-f89a195c3590" providerId="ADAL" clId="{BDF91029-5FD9-4B1B-B857-3BF5A2FD7CE2}" dt="2021-10-11T09:17:54.318" v="504" actId="27636"/>
          <ac:spMkLst>
            <pc:docMk/>
            <pc:sldMk cId="3935750212" sldId="2883"/>
            <ac:spMk id="7" creationId="{00000000-0000-0000-0000-000000000000}"/>
          </ac:spMkLst>
        </pc:spChg>
      </pc:sldChg>
      <pc:sldChg chg="modSp new mod">
        <pc:chgData name="Harald Reisinger" userId="24ed9bb0-0fe9-43c7-85a0-f89a195c3590" providerId="ADAL" clId="{BDF91029-5FD9-4B1B-B857-3BF5A2FD7CE2}" dt="2021-10-11T09:45:34.067" v="787" actId="6549"/>
        <pc:sldMkLst>
          <pc:docMk/>
          <pc:sldMk cId="2955411522" sldId="2884"/>
        </pc:sldMkLst>
        <pc:spChg chg="mod">
          <ac:chgData name="Harald Reisinger" userId="24ed9bb0-0fe9-43c7-85a0-f89a195c3590" providerId="ADAL" clId="{BDF91029-5FD9-4B1B-B857-3BF5A2FD7CE2}" dt="2021-10-11T09:43:47.450" v="766" actId="20577"/>
          <ac:spMkLst>
            <pc:docMk/>
            <pc:sldMk cId="2955411522" sldId="2884"/>
            <ac:spMk id="2" creationId="{9796BB31-5B67-4811-BB55-BA0D172015D1}"/>
          </ac:spMkLst>
        </pc:spChg>
        <pc:spChg chg="mod">
          <ac:chgData name="Harald Reisinger" userId="24ed9bb0-0fe9-43c7-85a0-f89a195c3590" providerId="ADAL" clId="{BDF91029-5FD9-4B1B-B857-3BF5A2FD7CE2}" dt="2021-10-11T09:45:34.067" v="787" actId="6549"/>
          <ac:spMkLst>
            <pc:docMk/>
            <pc:sldMk cId="2955411522" sldId="2884"/>
            <ac:spMk id="4" creationId="{9B12E347-5E6C-4CDA-BE02-005098646015}"/>
          </ac:spMkLst>
        </pc:spChg>
      </pc:sldChg>
      <pc:sldMasterChg chg="del delSldLayout">
        <pc:chgData name="Harald Reisinger" userId="24ed9bb0-0fe9-43c7-85a0-f89a195c3590" providerId="ADAL" clId="{BDF91029-5FD9-4B1B-B857-3BF5A2FD7CE2}" dt="2021-10-11T09:15:07.842" v="396" actId="47"/>
        <pc:sldMasterMkLst>
          <pc:docMk/>
          <pc:sldMasterMk cId="886869252" sldId="2147483673"/>
        </pc:sldMasterMkLst>
        <pc:sldLayoutChg chg="del">
          <pc:chgData name="Harald Reisinger" userId="24ed9bb0-0fe9-43c7-85a0-f89a195c3590" providerId="ADAL" clId="{BDF91029-5FD9-4B1B-B857-3BF5A2FD7CE2}" dt="2021-10-11T09:15:07.842" v="396" actId="47"/>
          <pc:sldLayoutMkLst>
            <pc:docMk/>
            <pc:sldMasterMk cId="886869252" sldId="2147483673"/>
            <pc:sldLayoutMk cId="1119363413" sldId="2147483674"/>
          </pc:sldLayoutMkLst>
        </pc:sldLayoutChg>
        <pc:sldLayoutChg chg="del">
          <pc:chgData name="Harald Reisinger" userId="24ed9bb0-0fe9-43c7-85a0-f89a195c3590" providerId="ADAL" clId="{BDF91029-5FD9-4B1B-B857-3BF5A2FD7CE2}" dt="2021-10-11T09:15:07.842" v="396" actId="47"/>
          <pc:sldLayoutMkLst>
            <pc:docMk/>
            <pc:sldMasterMk cId="886869252" sldId="2147483673"/>
            <pc:sldLayoutMk cId="3087752813" sldId="2147483675"/>
          </pc:sldLayoutMkLst>
        </pc:sldLayoutChg>
        <pc:sldLayoutChg chg="del">
          <pc:chgData name="Harald Reisinger" userId="24ed9bb0-0fe9-43c7-85a0-f89a195c3590" providerId="ADAL" clId="{BDF91029-5FD9-4B1B-B857-3BF5A2FD7CE2}" dt="2021-10-11T09:15:07.842" v="396" actId="47"/>
          <pc:sldLayoutMkLst>
            <pc:docMk/>
            <pc:sldMasterMk cId="886869252" sldId="2147483673"/>
            <pc:sldLayoutMk cId="3988775823" sldId="2147483676"/>
          </pc:sldLayoutMkLst>
        </pc:sldLayoutChg>
        <pc:sldLayoutChg chg="del">
          <pc:chgData name="Harald Reisinger" userId="24ed9bb0-0fe9-43c7-85a0-f89a195c3590" providerId="ADAL" clId="{BDF91029-5FD9-4B1B-B857-3BF5A2FD7CE2}" dt="2021-10-11T09:15:07.842" v="396" actId="47"/>
          <pc:sldLayoutMkLst>
            <pc:docMk/>
            <pc:sldMasterMk cId="886869252" sldId="2147483673"/>
            <pc:sldLayoutMk cId="4190030353" sldId="2147483677"/>
          </pc:sldLayoutMkLst>
        </pc:sldLayoutChg>
        <pc:sldLayoutChg chg="del">
          <pc:chgData name="Harald Reisinger" userId="24ed9bb0-0fe9-43c7-85a0-f89a195c3590" providerId="ADAL" clId="{BDF91029-5FD9-4B1B-B857-3BF5A2FD7CE2}" dt="2021-10-11T09:15:07.842" v="396" actId="47"/>
          <pc:sldLayoutMkLst>
            <pc:docMk/>
            <pc:sldMasterMk cId="886869252" sldId="2147483673"/>
            <pc:sldLayoutMk cId="2514580731" sldId="2147483678"/>
          </pc:sldLayoutMkLst>
        </pc:sldLayoutChg>
        <pc:sldLayoutChg chg="del">
          <pc:chgData name="Harald Reisinger" userId="24ed9bb0-0fe9-43c7-85a0-f89a195c3590" providerId="ADAL" clId="{BDF91029-5FD9-4B1B-B857-3BF5A2FD7CE2}" dt="2021-10-11T09:15:07.842" v="396" actId="47"/>
          <pc:sldLayoutMkLst>
            <pc:docMk/>
            <pc:sldMasterMk cId="886869252" sldId="2147483673"/>
            <pc:sldLayoutMk cId="1555934834" sldId="2147483679"/>
          </pc:sldLayoutMkLst>
        </pc:sldLayoutChg>
        <pc:sldLayoutChg chg="del">
          <pc:chgData name="Harald Reisinger" userId="24ed9bb0-0fe9-43c7-85a0-f89a195c3590" providerId="ADAL" clId="{BDF91029-5FD9-4B1B-B857-3BF5A2FD7CE2}" dt="2021-10-11T09:15:07.842" v="396" actId="47"/>
          <pc:sldLayoutMkLst>
            <pc:docMk/>
            <pc:sldMasterMk cId="886869252" sldId="2147483673"/>
            <pc:sldLayoutMk cId="772316793" sldId="2147483680"/>
          </pc:sldLayoutMkLst>
        </pc:sldLayoutChg>
        <pc:sldLayoutChg chg="del">
          <pc:chgData name="Harald Reisinger" userId="24ed9bb0-0fe9-43c7-85a0-f89a195c3590" providerId="ADAL" clId="{BDF91029-5FD9-4B1B-B857-3BF5A2FD7CE2}" dt="2021-10-11T09:15:07.842" v="396" actId="47"/>
          <pc:sldLayoutMkLst>
            <pc:docMk/>
            <pc:sldMasterMk cId="886869252" sldId="2147483673"/>
            <pc:sldLayoutMk cId="3051557739" sldId="2147483681"/>
          </pc:sldLayoutMkLst>
        </pc:sldLayoutChg>
        <pc:sldLayoutChg chg="del">
          <pc:chgData name="Harald Reisinger" userId="24ed9bb0-0fe9-43c7-85a0-f89a195c3590" providerId="ADAL" clId="{BDF91029-5FD9-4B1B-B857-3BF5A2FD7CE2}" dt="2021-10-11T09:15:07.842" v="396" actId="47"/>
          <pc:sldLayoutMkLst>
            <pc:docMk/>
            <pc:sldMasterMk cId="886869252" sldId="2147483673"/>
            <pc:sldLayoutMk cId="1404277517" sldId="2147483682"/>
          </pc:sldLayoutMkLst>
        </pc:sldLayoutChg>
        <pc:sldLayoutChg chg="del">
          <pc:chgData name="Harald Reisinger" userId="24ed9bb0-0fe9-43c7-85a0-f89a195c3590" providerId="ADAL" clId="{BDF91029-5FD9-4B1B-B857-3BF5A2FD7CE2}" dt="2021-10-11T09:15:07.842" v="396" actId="47"/>
          <pc:sldLayoutMkLst>
            <pc:docMk/>
            <pc:sldMasterMk cId="886869252" sldId="2147483673"/>
            <pc:sldLayoutMk cId="1354219996" sldId="2147483683"/>
          </pc:sldLayoutMkLst>
        </pc:sldLayoutChg>
        <pc:sldLayoutChg chg="del">
          <pc:chgData name="Harald Reisinger" userId="24ed9bb0-0fe9-43c7-85a0-f89a195c3590" providerId="ADAL" clId="{BDF91029-5FD9-4B1B-B857-3BF5A2FD7CE2}" dt="2021-10-11T09:15:07.842" v="396" actId="47"/>
          <pc:sldLayoutMkLst>
            <pc:docMk/>
            <pc:sldMasterMk cId="886869252" sldId="2147483673"/>
            <pc:sldLayoutMk cId="3581836384" sldId="2147483684"/>
          </pc:sldLayoutMkLst>
        </pc:sldLayoutChg>
        <pc:sldLayoutChg chg="del">
          <pc:chgData name="Harald Reisinger" userId="24ed9bb0-0fe9-43c7-85a0-f89a195c3590" providerId="ADAL" clId="{BDF91029-5FD9-4B1B-B857-3BF5A2FD7CE2}" dt="2021-10-11T09:15:07.842" v="396" actId="47"/>
          <pc:sldLayoutMkLst>
            <pc:docMk/>
            <pc:sldMasterMk cId="886869252" sldId="2147483673"/>
            <pc:sldLayoutMk cId="3071442888" sldId="2147483685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52D0A0-4687-491E-B853-B59B3C5E06B1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de-AT"/>
        </a:p>
      </dgm:t>
    </dgm:pt>
    <dgm:pt modelId="{8D738579-6CDD-42CB-B3F7-EB03F12A6112}">
      <dgm:prSet phldrT="[Text]"/>
      <dgm:spPr>
        <a:solidFill>
          <a:srgbClr val="005F21"/>
        </a:solidFill>
      </dgm:spPr>
      <dgm:t>
        <a:bodyPr/>
        <a:lstStyle/>
        <a:p>
          <a:r>
            <a:rPr lang="de-DE" dirty="0"/>
            <a:t>Overall Project </a:t>
          </a:r>
          <a:r>
            <a:rPr lang="de-DE" dirty="0" err="1"/>
            <a:t>Coordinator</a:t>
          </a:r>
          <a:endParaRPr lang="de-AT" dirty="0"/>
        </a:p>
      </dgm:t>
    </dgm:pt>
    <dgm:pt modelId="{7FE49C0D-DDA8-4BFB-A8E9-7DEDB389B297}" type="parTrans" cxnId="{36453D20-31E8-4FDF-9C2E-943E07A6F829}">
      <dgm:prSet/>
      <dgm:spPr/>
      <dgm:t>
        <a:bodyPr/>
        <a:lstStyle/>
        <a:p>
          <a:endParaRPr lang="de-AT"/>
        </a:p>
      </dgm:t>
    </dgm:pt>
    <dgm:pt modelId="{377C7D6C-AC6C-4A1A-82BC-A2779E848189}" type="sibTrans" cxnId="{36453D20-31E8-4FDF-9C2E-943E07A6F829}">
      <dgm:prSet/>
      <dgm:spPr>
        <a:ln w="3175">
          <a:solidFill>
            <a:srgbClr val="005F21"/>
          </a:solidFill>
        </a:ln>
      </dgm:spPr>
      <dgm:t>
        <a:bodyPr/>
        <a:lstStyle/>
        <a:p>
          <a:r>
            <a:rPr lang="de-DE" dirty="0">
              <a:solidFill>
                <a:srgbClr val="005F21"/>
              </a:solidFill>
            </a:rPr>
            <a:t>Harald Reisinger</a:t>
          </a:r>
          <a:endParaRPr lang="de-AT" dirty="0">
            <a:solidFill>
              <a:srgbClr val="005F21"/>
            </a:solidFill>
          </a:endParaRPr>
        </a:p>
      </dgm:t>
    </dgm:pt>
    <dgm:pt modelId="{98BCB6BF-4194-4009-B2D4-296D10977BDA}">
      <dgm:prSet/>
      <dgm:spPr>
        <a:solidFill>
          <a:srgbClr val="BF873D"/>
        </a:solidFill>
      </dgm:spPr>
      <dgm:t>
        <a:bodyPr/>
        <a:lstStyle/>
        <a:p>
          <a:r>
            <a:rPr lang="de-DE" dirty="0">
              <a:solidFill>
                <a:schemeClr val="bg1"/>
              </a:solidFill>
            </a:rPr>
            <a:t>Financial </a:t>
          </a:r>
          <a:r>
            <a:rPr lang="de-DE" dirty="0" err="1">
              <a:solidFill>
                <a:schemeClr val="bg1"/>
              </a:solidFill>
            </a:rPr>
            <a:t>Issues</a:t>
          </a:r>
          <a:endParaRPr lang="de-AT" dirty="0">
            <a:solidFill>
              <a:schemeClr val="bg1"/>
            </a:solidFill>
          </a:endParaRPr>
        </a:p>
      </dgm:t>
    </dgm:pt>
    <dgm:pt modelId="{1330EB21-5A86-4EB6-84D5-79BE103B1BD1}" type="parTrans" cxnId="{3D86B42B-B624-458B-B5C1-30D62BB659AB}">
      <dgm:prSet/>
      <dgm:spPr/>
      <dgm:t>
        <a:bodyPr/>
        <a:lstStyle/>
        <a:p>
          <a:endParaRPr lang="de-AT"/>
        </a:p>
      </dgm:t>
    </dgm:pt>
    <dgm:pt modelId="{77688B01-6EEB-4289-9463-F940F7C36BEA}" type="sibTrans" cxnId="{3D86B42B-B624-458B-B5C1-30D62BB659AB}">
      <dgm:prSet custT="1"/>
      <dgm:spPr>
        <a:ln w="3175">
          <a:solidFill>
            <a:srgbClr val="BF873D"/>
          </a:solidFill>
        </a:ln>
      </dgm:spPr>
      <dgm:t>
        <a:bodyPr/>
        <a:lstStyle/>
        <a:p>
          <a:endParaRPr lang="de-AT" sz="900" dirty="0">
            <a:solidFill>
              <a:srgbClr val="005F21"/>
            </a:solidFill>
          </a:endParaRPr>
        </a:p>
      </dgm:t>
    </dgm:pt>
    <dgm:pt modelId="{98530EB9-455B-4723-A9D0-549B4441D13E}">
      <dgm:prSet/>
      <dgm:spPr>
        <a:solidFill>
          <a:srgbClr val="BF873D"/>
        </a:solidFill>
      </dgm:spPr>
      <dgm:t>
        <a:bodyPr/>
        <a:lstStyle/>
        <a:p>
          <a:r>
            <a:rPr lang="de-DE" dirty="0">
              <a:solidFill>
                <a:schemeClr val="bg1"/>
              </a:solidFill>
            </a:rPr>
            <a:t>Reporting</a:t>
          </a:r>
          <a:endParaRPr lang="de-AT" dirty="0">
            <a:solidFill>
              <a:schemeClr val="bg1"/>
            </a:solidFill>
          </a:endParaRPr>
        </a:p>
      </dgm:t>
    </dgm:pt>
    <dgm:pt modelId="{7A632180-BDB8-4A59-8D05-C1F3C97EA166}" type="parTrans" cxnId="{C6FE88A1-3EA1-402D-A970-7C22702C5DBE}">
      <dgm:prSet/>
      <dgm:spPr/>
      <dgm:t>
        <a:bodyPr/>
        <a:lstStyle/>
        <a:p>
          <a:endParaRPr lang="de-AT"/>
        </a:p>
      </dgm:t>
    </dgm:pt>
    <dgm:pt modelId="{A6789FEA-4738-44D2-836D-549A16DDF277}" type="sibTrans" cxnId="{C6FE88A1-3EA1-402D-A970-7C22702C5DBE}">
      <dgm:prSet custT="1"/>
      <dgm:spPr>
        <a:ln w="3175">
          <a:solidFill>
            <a:srgbClr val="BF873D"/>
          </a:solidFill>
        </a:ln>
      </dgm:spPr>
      <dgm:t>
        <a:bodyPr/>
        <a:lstStyle/>
        <a:p>
          <a:endParaRPr lang="de-AT" sz="900" dirty="0">
            <a:solidFill>
              <a:srgbClr val="005F21"/>
            </a:solidFill>
          </a:endParaRPr>
        </a:p>
      </dgm:t>
    </dgm:pt>
    <dgm:pt modelId="{14355E25-3A3F-4215-817F-B56D75CDE315}">
      <dgm:prSet/>
      <dgm:spPr>
        <a:solidFill>
          <a:srgbClr val="BF873D"/>
        </a:solidFill>
      </dgm:spPr>
      <dgm:t>
        <a:bodyPr/>
        <a:lstStyle/>
        <a:p>
          <a:r>
            <a:rPr lang="de-DE" dirty="0">
              <a:solidFill>
                <a:schemeClr val="bg1"/>
              </a:solidFill>
            </a:rPr>
            <a:t>Legal </a:t>
          </a:r>
          <a:r>
            <a:rPr lang="de-DE" dirty="0" err="1">
              <a:solidFill>
                <a:schemeClr val="bg1"/>
              </a:solidFill>
            </a:rPr>
            <a:t>Issues</a:t>
          </a:r>
          <a:endParaRPr lang="de-AT" dirty="0">
            <a:solidFill>
              <a:schemeClr val="bg1"/>
            </a:solidFill>
          </a:endParaRPr>
        </a:p>
      </dgm:t>
    </dgm:pt>
    <dgm:pt modelId="{1EB804EC-D21D-46D6-9FA8-A36B08133733}" type="parTrans" cxnId="{1F90F100-8E92-49AE-BC0A-ABD5C240D9F2}">
      <dgm:prSet/>
      <dgm:spPr/>
      <dgm:t>
        <a:bodyPr/>
        <a:lstStyle/>
        <a:p>
          <a:endParaRPr lang="de-AT"/>
        </a:p>
      </dgm:t>
    </dgm:pt>
    <dgm:pt modelId="{A6612FEF-6FEF-4BE8-96DA-76F910DD5C1F}" type="sibTrans" cxnId="{1F90F100-8E92-49AE-BC0A-ABD5C240D9F2}">
      <dgm:prSet custT="1"/>
      <dgm:spPr>
        <a:ln w="3175">
          <a:solidFill>
            <a:srgbClr val="BF873D"/>
          </a:solidFill>
        </a:ln>
      </dgm:spPr>
      <dgm:t>
        <a:bodyPr/>
        <a:lstStyle/>
        <a:p>
          <a:endParaRPr lang="de-AT" sz="900" dirty="0">
            <a:solidFill>
              <a:srgbClr val="005F21"/>
            </a:solidFill>
          </a:endParaRPr>
        </a:p>
      </dgm:t>
    </dgm:pt>
    <dgm:pt modelId="{EDDB4D2E-C37E-44CE-A6E0-E39CE605DEF9}">
      <dgm:prSet/>
      <dgm:spPr>
        <a:solidFill>
          <a:srgbClr val="BF873D"/>
        </a:solidFill>
      </dgm:spPr>
      <dgm:t>
        <a:bodyPr/>
        <a:lstStyle/>
        <a:p>
          <a:r>
            <a:rPr lang="de-DE" dirty="0">
              <a:solidFill>
                <a:schemeClr val="bg1"/>
              </a:solidFill>
            </a:rPr>
            <a:t>Administration</a:t>
          </a:r>
          <a:endParaRPr lang="de-AT" dirty="0">
            <a:solidFill>
              <a:schemeClr val="bg1"/>
            </a:solidFill>
          </a:endParaRPr>
        </a:p>
      </dgm:t>
    </dgm:pt>
    <dgm:pt modelId="{FE6040CF-0D2F-4E3F-A452-60EAC5463FD9}" type="parTrans" cxnId="{94DBD781-C018-494D-BE92-9067950D902D}">
      <dgm:prSet/>
      <dgm:spPr/>
      <dgm:t>
        <a:bodyPr/>
        <a:lstStyle/>
        <a:p>
          <a:endParaRPr lang="de-AT"/>
        </a:p>
      </dgm:t>
    </dgm:pt>
    <dgm:pt modelId="{73A774C8-F4E5-4A5D-B12A-14E957FF3579}" type="sibTrans" cxnId="{94DBD781-C018-494D-BE92-9067950D902D}">
      <dgm:prSet custT="1"/>
      <dgm:spPr>
        <a:ln w="3175">
          <a:solidFill>
            <a:srgbClr val="BF873D"/>
          </a:solidFill>
        </a:ln>
      </dgm:spPr>
      <dgm:t>
        <a:bodyPr/>
        <a:lstStyle/>
        <a:p>
          <a:endParaRPr lang="de-AT" sz="900" dirty="0">
            <a:solidFill>
              <a:srgbClr val="005F21"/>
            </a:solidFill>
          </a:endParaRPr>
        </a:p>
      </dgm:t>
    </dgm:pt>
    <dgm:pt modelId="{10E2B174-ACC1-4952-A7EA-E55E40B9F18F}" type="pres">
      <dgm:prSet presAssocID="{1852D0A0-4687-491E-B853-B59B3C5E06B1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258DA9E-60CC-44A7-BB0C-90BFBE96ADB0}" type="pres">
      <dgm:prSet presAssocID="{8D738579-6CDD-42CB-B3F7-EB03F12A6112}" presName="hierRoot1" presStyleCnt="0">
        <dgm:presLayoutVars>
          <dgm:hierBranch val="init"/>
        </dgm:presLayoutVars>
      </dgm:prSet>
      <dgm:spPr/>
    </dgm:pt>
    <dgm:pt modelId="{3616FBBA-53C2-4B36-A80F-68C55588BFC3}" type="pres">
      <dgm:prSet presAssocID="{8D738579-6CDD-42CB-B3F7-EB03F12A6112}" presName="rootComposite1" presStyleCnt="0"/>
      <dgm:spPr/>
    </dgm:pt>
    <dgm:pt modelId="{0777C0A1-C491-44C0-B185-522D73996059}" type="pres">
      <dgm:prSet presAssocID="{8D738579-6CDD-42CB-B3F7-EB03F12A6112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3D01C0F-6F54-4E14-82E0-1221C4893654}" type="pres">
      <dgm:prSet presAssocID="{8D738579-6CDD-42CB-B3F7-EB03F12A6112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BFE1A6A-5EEF-4EE2-92EC-7E2D47C375C4}" type="pres">
      <dgm:prSet presAssocID="{8D738579-6CDD-42CB-B3F7-EB03F12A6112}" presName="rootConnector1" presStyleLbl="node1" presStyleIdx="0" presStyleCnt="4"/>
      <dgm:spPr/>
      <dgm:t>
        <a:bodyPr/>
        <a:lstStyle/>
        <a:p>
          <a:endParaRPr lang="en-US"/>
        </a:p>
      </dgm:t>
    </dgm:pt>
    <dgm:pt modelId="{8C83F635-98D7-46F9-BA73-CAC2EC415B52}" type="pres">
      <dgm:prSet presAssocID="{8D738579-6CDD-42CB-B3F7-EB03F12A6112}" presName="hierChild2" presStyleCnt="0"/>
      <dgm:spPr/>
    </dgm:pt>
    <dgm:pt modelId="{CD29F795-E5FE-4C94-815D-1EC14BE6DA28}" type="pres">
      <dgm:prSet presAssocID="{1330EB21-5A86-4EB6-84D5-79BE103B1BD1}" presName="Name37" presStyleLbl="parChTrans1D2" presStyleIdx="0" presStyleCnt="4"/>
      <dgm:spPr/>
      <dgm:t>
        <a:bodyPr/>
        <a:lstStyle/>
        <a:p>
          <a:endParaRPr lang="en-US"/>
        </a:p>
      </dgm:t>
    </dgm:pt>
    <dgm:pt modelId="{073B2FC6-61CF-4094-B2BB-AFCCFDF52D92}" type="pres">
      <dgm:prSet presAssocID="{98BCB6BF-4194-4009-B2D4-296D10977BDA}" presName="hierRoot2" presStyleCnt="0">
        <dgm:presLayoutVars>
          <dgm:hierBranch val="init"/>
        </dgm:presLayoutVars>
      </dgm:prSet>
      <dgm:spPr/>
    </dgm:pt>
    <dgm:pt modelId="{C3BEBB89-69DC-42C2-BCE8-0BE5E22BAC91}" type="pres">
      <dgm:prSet presAssocID="{98BCB6BF-4194-4009-B2D4-296D10977BDA}" presName="rootComposite" presStyleCnt="0"/>
      <dgm:spPr/>
    </dgm:pt>
    <dgm:pt modelId="{A55822DC-8E76-43EA-8A27-BE4B5E328000}" type="pres">
      <dgm:prSet presAssocID="{98BCB6BF-4194-4009-B2D4-296D10977BDA}" presName="rootText" presStyleLbl="node1" presStyleIdx="0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36CBFA7-EB4E-403A-B3B0-B6D155B1A9D6}" type="pres">
      <dgm:prSet presAssocID="{98BCB6BF-4194-4009-B2D4-296D10977BDA}" presName="titleText2" presStyleLbl="fgAcc1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0CF2E22-66AE-4709-8AC0-39DCAAB5418B}" type="pres">
      <dgm:prSet presAssocID="{98BCB6BF-4194-4009-B2D4-296D10977BDA}" presName="rootConnector" presStyleLbl="node2" presStyleIdx="0" presStyleCnt="0"/>
      <dgm:spPr/>
      <dgm:t>
        <a:bodyPr/>
        <a:lstStyle/>
        <a:p>
          <a:endParaRPr lang="en-US"/>
        </a:p>
      </dgm:t>
    </dgm:pt>
    <dgm:pt modelId="{59DCC225-CAF4-42CA-9DF8-2608E8F131E8}" type="pres">
      <dgm:prSet presAssocID="{98BCB6BF-4194-4009-B2D4-296D10977BDA}" presName="hierChild4" presStyleCnt="0"/>
      <dgm:spPr/>
    </dgm:pt>
    <dgm:pt modelId="{DC3F22D3-F725-4D15-8168-F6131DB050CF}" type="pres">
      <dgm:prSet presAssocID="{98BCB6BF-4194-4009-B2D4-296D10977BDA}" presName="hierChild5" presStyleCnt="0"/>
      <dgm:spPr/>
    </dgm:pt>
    <dgm:pt modelId="{F665FC22-0420-430C-AA99-F585AF7540D3}" type="pres">
      <dgm:prSet presAssocID="{FE6040CF-0D2F-4E3F-A452-60EAC5463FD9}" presName="Name37" presStyleLbl="parChTrans1D2" presStyleIdx="1" presStyleCnt="4"/>
      <dgm:spPr/>
      <dgm:t>
        <a:bodyPr/>
        <a:lstStyle/>
        <a:p>
          <a:endParaRPr lang="en-US"/>
        </a:p>
      </dgm:t>
    </dgm:pt>
    <dgm:pt modelId="{1D2167BD-C38A-4D23-A003-1635A3A00919}" type="pres">
      <dgm:prSet presAssocID="{EDDB4D2E-C37E-44CE-A6E0-E39CE605DEF9}" presName="hierRoot2" presStyleCnt="0">
        <dgm:presLayoutVars>
          <dgm:hierBranch val="init"/>
        </dgm:presLayoutVars>
      </dgm:prSet>
      <dgm:spPr/>
    </dgm:pt>
    <dgm:pt modelId="{967F97A1-A274-4B9A-85D0-D8FC29F698EA}" type="pres">
      <dgm:prSet presAssocID="{EDDB4D2E-C37E-44CE-A6E0-E39CE605DEF9}" presName="rootComposite" presStyleCnt="0"/>
      <dgm:spPr/>
    </dgm:pt>
    <dgm:pt modelId="{A720A396-D535-4EED-8CA8-332D9ACA0039}" type="pres">
      <dgm:prSet presAssocID="{EDDB4D2E-C37E-44CE-A6E0-E39CE605DEF9}" presName="rootText" presStyleLbl="node1" presStyleIdx="1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29491C5-FCB0-40F1-87D1-79448D0C29FE}" type="pres">
      <dgm:prSet presAssocID="{EDDB4D2E-C37E-44CE-A6E0-E39CE605DEF9}" presName="titleText2" presStyleLbl="fgAcc1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0284335-4E88-41FD-9089-B7ACA2AE910C}" type="pres">
      <dgm:prSet presAssocID="{EDDB4D2E-C37E-44CE-A6E0-E39CE605DEF9}" presName="rootConnector" presStyleLbl="node2" presStyleIdx="0" presStyleCnt="0"/>
      <dgm:spPr/>
      <dgm:t>
        <a:bodyPr/>
        <a:lstStyle/>
        <a:p>
          <a:endParaRPr lang="en-US"/>
        </a:p>
      </dgm:t>
    </dgm:pt>
    <dgm:pt modelId="{1C301E26-33CA-4577-9514-5F02DF86CC62}" type="pres">
      <dgm:prSet presAssocID="{EDDB4D2E-C37E-44CE-A6E0-E39CE605DEF9}" presName="hierChild4" presStyleCnt="0"/>
      <dgm:spPr/>
    </dgm:pt>
    <dgm:pt modelId="{3AB70886-3662-42DE-9888-C3603211D6A1}" type="pres">
      <dgm:prSet presAssocID="{EDDB4D2E-C37E-44CE-A6E0-E39CE605DEF9}" presName="hierChild5" presStyleCnt="0"/>
      <dgm:spPr/>
    </dgm:pt>
    <dgm:pt modelId="{27F912C0-19EC-421A-8811-E4B05E83F863}" type="pres">
      <dgm:prSet presAssocID="{1EB804EC-D21D-46D6-9FA8-A36B08133733}" presName="Name37" presStyleLbl="parChTrans1D2" presStyleIdx="2" presStyleCnt="4"/>
      <dgm:spPr/>
      <dgm:t>
        <a:bodyPr/>
        <a:lstStyle/>
        <a:p>
          <a:endParaRPr lang="en-US"/>
        </a:p>
      </dgm:t>
    </dgm:pt>
    <dgm:pt modelId="{116951B4-4F02-4C1D-AD28-456CA0C7459D}" type="pres">
      <dgm:prSet presAssocID="{14355E25-3A3F-4215-817F-B56D75CDE315}" presName="hierRoot2" presStyleCnt="0">
        <dgm:presLayoutVars>
          <dgm:hierBranch val="init"/>
        </dgm:presLayoutVars>
      </dgm:prSet>
      <dgm:spPr/>
    </dgm:pt>
    <dgm:pt modelId="{ACB9F8FB-8574-416D-8542-52BEBABF8B69}" type="pres">
      <dgm:prSet presAssocID="{14355E25-3A3F-4215-817F-B56D75CDE315}" presName="rootComposite" presStyleCnt="0"/>
      <dgm:spPr/>
    </dgm:pt>
    <dgm:pt modelId="{76D417CA-2A47-4507-9470-87BEE1446EF0}" type="pres">
      <dgm:prSet presAssocID="{14355E25-3A3F-4215-817F-B56D75CDE315}" presName="rootText" presStyleLbl="node1" presStyleIdx="2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01F1843-6007-4043-9CD0-2D89D6AD4209}" type="pres">
      <dgm:prSet presAssocID="{14355E25-3A3F-4215-817F-B56D75CDE315}" presName="titleText2" presStyleLbl="fgAcc1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F9AE446-3476-45AC-AD57-1B28C10B0FEB}" type="pres">
      <dgm:prSet presAssocID="{14355E25-3A3F-4215-817F-B56D75CDE315}" presName="rootConnector" presStyleLbl="node2" presStyleIdx="0" presStyleCnt="0"/>
      <dgm:spPr/>
      <dgm:t>
        <a:bodyPr/>
        <a:lstStyle/>
        <a:p>
          <a:endParaRPr lang="en-US"/>
        </a:p>
      </dgm:t>
    </dgm:pt>
    <dgm:pt modelId="{15115A2A-0692-4674-9A53-6ED5E8ECD1CE}" type="pres">
      <dgm:prSet presAssocID="{14355E25-3A3F-4215-817F-B56D75CDE315}" presName="hierChild4" presStyleCnt="0"/>
      <dgm:spPr/>
    </dgm:pt>
    <dgm:pt modelId="{F1865D96-824B-467E-B316-521737A24CB8}" type="pres">
      <dgm:prSet presAssocID="{14355E25-3A3F-4215-817F-B56D75CDE315}" presName="hierChild5" presStyleCnt="0"/>
      <dgm:spPr/>
    </dgm:pt>
    <dgm:pt modelId="{27D81599-C757-4775-8AC2-6DEAAFCD4E31}" type="pres">
      <dgm:prSet presAssocID="{7A632180-BDB8-4A59-8D05-C1F3C97EA166}" presName="Name37" presStyleLbl="parChTrans1D2" presStyleIdx="3" presStyleCnt="4"/>
      <dgm:spPr/>
      <dgm:t>
        <a:bodyPr/>
        <a:lstStyle/>
        <a:p>
          <a:endParaRPr lang="en-US"/>
        </a:p>
      </dgm:t>
    </dgm:pt>
    <dgm:pt modelId="{8A268970-F981-486B-A349-D7432378B14A}" type="pres">
      <dgm:prSet presAssocID="{98530EB9-455B-4723-A9D0-549B4441D13E}" presName="hierRoot2" presStyleCnt="0">
        <dgm:presLayoutVars>
          <dgm:hierBranch val="init"/>
        </dgm:presLayoutVars>
      </dgm:prSet>
      <dgm:spPr/>
    </dgm:pt>
    <dgm:pt modelId="{CDA84768-F620-43DE-AEA2-B6450C910567}" type="pres">
      <dgm:prSet presAssocID="{98530EB9-455B-4723-A9D0-549B4441D13E}" presName="rootComposite" presStyleCnt="0"/>
      <dgm:spPr/>
    </dgm:pt>
    <dgm:pt modelId="{D19196FB-568F-4958-9D67-5F9C044CCBC7}" type="pres">
      <dgm:prSet presAssocID="{98530EB9-455B-4723-A9D0-549B4441D13E}" presName="rootText" presStyleLbl="node1" presStyleIdx="3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2EBE2B5-73E6-4960-96B3-1B1D2492DE65}" type="pres">
      <dgm:prSet presAssocID="{98530EB9-455B-4723-A9D0-549B4441D13E}" presName="titleText2" presStyleLbl="fgAcc1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05504B9-150B-45EA-83A1-09E3BC00828E}" type="pres">
      <dgm:prSet presAssocID="{98530EB9-455B-4723-A9D0-549B4441D13E}" presName="rootConnector" presStyleLbl="node2" presStyleIdx="0" presStyleCnt="0"/>
      <dgm:spPr/>
      <dgm:t>
        <a:bodyPr/>
        <a:lstStyle/>
        <a:p>
          <a:endParaRPr lang="en-US"/>
        </a:p>
      </dgm:t>
    </dgm:pt>
    <dgm:pt modelId="{56D8508B-CBF8-4708-9B5A-88F3EA23681B}" type="pres">
      <dgm:prSet presAssocID="{98530EB9-455B-4723-A9D0-549B4441D13E}" presName="hierChild4" presStyleCnt="0"/>
      <dgm:spPr/>
    </dgm:pt>
    <dgm:pt modelId="{FF1C0212-F1D1-456A-ACF3-41FD00A8B559}" type="pres">
      <dgm:prSet presAssocID="{98530EB9-455B-4723-A9D0-549B4441D13E}" presName="hierChild5" presStyleCnt="0"/>
      <dgm:spPr/>
    </dgm:pt>
    <dgm:pt modelId="{9D54DEF5-DADE-41BC-9E73-AD617F80D97E}" type="pres">
      <dgm:prSet presAssocID="{8D738579-6CDD-42CB-B3F7-EB03F12A6112}" presName="hierChild3" presStyleCnt="0"/>
      <dgm:spPr/>
    </dgm:pt>
  </dgm:ptLst>
  <dgm:cxnLst>
    <dgm:cxn modelId="{34927E91-5417-4ECE-8BE8-A23B1C2EAA4A}" type="presOf" srcId="{7A632180-BDB8-4A59-8D05-C1F3C97EA166}" destId="{27D81599-C757-4775-8AC2-6DEAAFCD4E31}" srcOrd="0" destOrd="0" presId="urn:microsoft.com/office/officeart/2008/layout/NameandTitleOrganizationalChart"/>
    <dgm:cxn modelId="{636CD40F-8633-4C6C-AC92-03C831543959}" type="presOf" srcId="{73A774C8-F4E5-4A5D-B12A-14E957FF3579}" destId="{D29491C5-FCB0-40F1-87D1-79448D0C29FE}" srcOrd="0" destOrd="0" presId="urn:microsoft.com/office/officeart/2008/layout/NameandTitleOrganizationalChart"/>
    <dgm:cxn modelId="{2F0788D8-1736-41C3-AB08-4AA870BDB933}" type="presOf" srcId="{A6789FEA-4738-44D2-836D-549A16DDF277}" destId="{92EBE2B5-73E6-4960-96B3-1B1D2492DE65}" srcOrd="0" destOrd="0" presId="urn:microsoft.com/office/officeart/2008/layout/NameandTitleOrganizationalChart"/>
    <dgm:cxn modelId="{C6FE88A1-3EA1-402D-A970-7C22702C5DBE}" srcId="{8D738579-6CDD-42CB-B3F7-EB03F12A6112}" destId="{98530EB9-455B-4723-A9D0-549B4441D13E}" srcOrd="3" destOrd="0" parTransId="{7A632180-BDB8-4A59-8D05-C1F3C97EA166}" sibTransId="{A6789FEA-4738-44D2-836D-549A16DDF277}"/>
    <dgm:cxn modelId="{3D86B42B-B624-458B-B5C1-30D62BB659AB}" srcId="{8D738579-6CDD-42CB-B3F7-EB03F12A6112}" destId="{98BCB6BF-4194-4009-B2D4-296D10977BDA}" srcOrd="0" destOrd="0" parTransId="{1330EB21-5A86-4EB6-84D5-79BE103B1BD1}" sibTransId="{77688B01-6EEB-4289-9463-F940F7C36BEA}"/>
    <dgm:cxn modelId="{771793CF-CD24-4578-918E-6D6F31366379}" type="presOf" srcId="{98BCB6BF-4194-4009-B2D4-296D10977BDA}" destId="{70CF2E22-66AE-4709-8AC0-39DCAAB5418B}" srcOrd="1" destOrd="0" presId="urn:microsoft.com/office/officeart/2008/layout/NameandTitleOrganizationalChart"/>
    <dgm:cxn modelId="{4FE2BDB9-227D-404A-8DB6-BEE1CFDCF7C7}" type="presOf" srcId="{14355E25-3A3F-4215-817F-B56D75CDE315}" destId="{76D417CA-2A47-4507-9470-87BEE1446EF0}" srcOrd="0" destOrd="0" presId="urn:microsoft.com/office/officeart/2008/layout/NameandTitleOrganizationalChart"/>
    <dgm:cxn modelId="{CFF43BD8-000E-4943-BF6D-19B1727192C3}" type="presOf" srcId="{8D738579-6CDD-42CB-B3F7-EB03F12A6112}" destId="{EBFE1A6A-5EEF-4EE2-92EC-7E2D47C375C4}" srcOrd="1" destOrd="0" presId="urn:microsoft.com/office/officeart/2008/layout/NameandTitleOrganizationalChart"/>
    <dgm:cxn modelId="{94DBD781-C018-494D-BE92-9067950D902D}" srcId="{8D738579-6CDD-42CB-B3F7-EB03F12A6112}" destId="{EDDB4D2E-C37E-44CE-A6E0-E39CE605DEF9}" srcOrd="1" destOrd="0" parTransId="{FE6040CF-0D2F-4E3F-A452-60EAC5463FD9}" sibTransId="{73A774C8-F4E5-4A5D-B12A-14E957FF3579}"/>
    <dgm:cxn modelId="{FD47D7ED-AB24-4527-8669-C57B12D85FAC}" type="presOf" srcId="{377C7D6C-AC6C-4A1A-82BC-A2779E848189}" destId="{33D01C0F-6F54-4E14-82E0-1221C4893654}" srcOrd="0" destOrd="0" presId="urn:microsoft.com/office/officeart/2008/layout/NameandTitleOrganizationalChart"/>
    <dgm:cxn modelId="{39F8A675-E2E8-47EC-8DA4-32ABC01FA7E1}" type="presOf" srcId="{14355E25-3A3F-4215-817F-B56D75CDE315}" destId="{1F9AE446-3476-45AC-AD57-1B28C10B0FEB}" srcOrd="1" destOrd="0" presId="urn:microsoft.com/office/officeart/2008/layout/NameandTitleOrganizationalChart"/>
    <dgm:cxn modelId="{8CA11D27-CAE6-4A23-AC5F-8179F7D23CE0}" type="presOf" srcId="{EDDB4D2E-C37E-44CE-A6E0-E39CE605DEF9}" destId="{70284335-4E88-41FD-9089-B7ACA2AE910C}" srcOrd="1" destOrd="0" presId="urn:microsoft.com/office/officeart/2008/layout/NameandTitleOrganizationalChart"/>
    <dgm:cxn modelId="{1F90F100-8E92-49AE-BC0A-ABD5C240D9F2}" srcId="{8D738579-6CDD-42CB-B3F7-EB03F12A6112}" destId="{14355E25-3A3F-4215-817F-B56D75CDE315}" srcOrd="2" destOrd="0" parTransId="{1EB804EC-D21D-46D6-9FA8-A36B08133733}" sibTransId="{A6612FEF-6FEF-4BE8-96DA-76F910DD5C1F}"/>
    <dgm:cxn modelId="{5A386C07-659E-4154-989E-6095E9A4DD4A}" type="presOf" srcId="{A6612FEF-6FEF-4BE8-96DA-76F910DD5C1F}" destId="{601F1843-6007-4043-9CD0-2D89D6AD4209}" srcOrd="0" destOrd="0" presId="urn:microsoft.com/office/officeart/2008/layout/NameandTitleOrganizationalChart"/>
    <dgm:cxn modelId="{60A435D2-23D9-44B8-A150-08EF7CD6312E}" type="presOf" srcId="{1852D0A0-4687-491E-B853-B59B3C5E06B1}" destId="{10E2B174-ACC1-4952-A7EA-E55E40B9F18F}" srcOrd="0" destOrd="0" presId="urn:microsoft.com/office/officeart/2008/layout/NameandTitleOrganizationalChart"/>
    <dgm:cxn modelId="{36453D20-31E8-4FDF-9C2E-943E07A6F829}" srcId="{1852D0A0-4687-491E-B853-B59B3C5E06B1}" destId="{8D738579-6CDD-42CB-B3F7-EB03F12A6112}" srcOrd="0" destOrd="0" parTransId="{7FE49C0D-DDA8-4BFB-A8E9-7DEDB389B297}" sibTransId="{377C7D6C-AC6C-4A1A-82BC-A2779E848189}"/>
    <dgm:cxn modelId="{105E7261-656D-4C41-8CB8-65BFD9D46218}" type="presOf" srcId="{FE6040CF-0D2F-4E3F-A452-60EAC5463FD9}" destId="{F665FC22-0420-430C-AA99-F585AF7540D3}" srcOrd="0" destOrd="0" presId="urn:microsoft.com/office/officeart/2008/layout/NameandTitleOrganizationalChart"/>
    <dgm:cxn modelId="{0FBCC39A-FFB2-451A-9C7E-9FFFC2537613}" type="presOf" srcId="{98BCB6BF-4194-4009-B2D4-296D10977BDA}" destId="{A55822DC-8E76-43EA-8A27-BE4B5E328000}" srcOrd="0" destOrd="0" presId="urn:microsoft.com/office/officeart/2008/layout/NameandTitleOrganizationalChart"/>
    <dgm:cxn modelId="{83872D2A-7054-4911-9614-F25AFC12A25F}" type="presOf" srcId="{98530EB9-455B-4723-A9D0-549B4441D13E}" destId="{B05504B9-150B-45EA-83A1-09E3BC00828E}" srcOrd="1" destOrd="0" presId="urn:microsoft.com/office/officeart/2008/layout/NameandTitleOrganizationalChart"/>
    <dgm:cxn modelId="{16DB2EB0-2F35-46A0-BB3F-B13A5CD96BBC}" type="presOf" srcId="{1330EB21-5A86-4EB6-84D5-79BE103B1BD1}" destId="{CD29F795-E5FE-4C94-815D-1EC14BE6DA28}" srcOrd="0" destOrd="0" presId="urn:microsoft.com/office/officeart/2008/layout/NameandTitleOrganizationalChart"/>
    <dgm:cxn modelId="{6FC09692-1907-4712-9FF2-8B8B4EE4E7B0}" type="presOf" srcId="{1EB804EC-D21D-46D6-9FA8-A36B08133733}" destId="{27F912C0-19EC-421A-8811-E4B05E83F863}" srcOrd="0" destOrd="0" presId="urn:microsoft.com/office/officeart/2008/layout/NameandTitleOrganizationalChart"/>
    <dgm:cxn modelId="{9B33FD7C-D257-4FE3-9864-EA87690DD0DE}" type="presOf" srcId="{8D738579-6CDD-42CB-B3F7-EB03F12A6112}" destId="{0777C0A1-C491-44C0-B185-522D73996059}" srcOrd="0" destOrd="0" presId="urn:microsoft.com/office/officeart/2008/layout/NameandTitleOrganizationalChart"/>
    <dgm:cxn modelId="{E938DD15-571D-4026-8C48-EFF3A20879E8}" type="presOf" srcId="{98530EB9-455B-4723-A9D0-549B4441D13E}" destId="{D19196FB-568F-4958-9D67-5F9C044CCBC7}" srcOrd="0" destOrd="0" presId="urn:microsoft.com/office/officeart/2008/layout/NameandTitleOrganizationalChart"/>
    <dgm:cxn modelId="{61A164A3-C432-40BD-AB4D-556338DA6559}" type="presOf" srcId="{EDDB4D2E-C37E-44CE-A6E0-E39CE605DEF9}" destId="{A720A396-D535-4EED-8CA8-332D9ACA0039}" srcOrd="0" destOrd="0" presId="urn:microsoft.com/office/officeart/2008/layout/NameandTitleOrganizationalChart"/>
    <dgm:cxn modelId="{19AFEF1E-6CAE-4BFD-A7A8-A1AB032C01F7}" type="presOf" srcId="{77688B01-6EEB-4289-9463-F940F7C36BEA}" destId="{E36CBFA7-EB4E-403A-B3B0-B6D155B1A9D6}" srcOrd="0" destOrd="0" presId="urn:microsoft.com/office/officeart/2008/layout/NameandTitleOrganizationalChart"/>
    <dgm:cxn modelId="{E985D38C-27F7-448A-BD91-9326DC8ABA05}" type="presParOf" srcId="{10E2B174-ACC1-4952-A7EA-E55E40B9F18F}" destId="{E258DA9E-60CC-44A7-BB0C-90BFBE96ADB0}" srcOrd="0" destOrd="0" presId="urn:microsoft.com/office/officeart/2008/layout/NameandTitleOrganizationalChart"/>
    <dgm:cxn modelId="{94BA08E3-CAFF-4E0C-818B-EB75FC653330}" type="presParOf" srcId="{E258DA9E-60CC-44A7-BB0C-90BFBE96ADB0}" destId="{3616FBBA-53C2-4B36-A80F-68C55588BFC3}" srcOrd="0" destOrd="0" presId="urn:microsoft.com/office/officeart/2008/layout/NameandTitleOrganizationalChart"/>
    <dgm:cxn modelId="{2121D46E-36A8-417B-B4BE-66B09AAC9120}" type="presParOf" srcId="{3616FBBA-53C2-4B36-A80F-68C55588BFC3}" destId="{0777C0A1-C491-44C0-B185-522D73996059}" srcOrd="0" destOrd="0" presId="urn:microsoft.com/office/officeart/2008/layout/NameandTitleOrganizationalChart"/>
    <dgm:cxn modelId="{7213C1DC-8A2C-4C5C-A5F8-79CFF09A0084}" type="presParOf" srcId="{3616FBBA-53C2-4B36-A80F-68C55588BFC3}" destId="{33D01C0F-6F54-4E14-82E0-1221C4893654}" srcOrd="1" destOrd="0" presId="urn:microsoft.com/office/officeart/2008/layout/NameandTitleOrganizationalChart"/>
    <dgm:cxn modelId="{9F80E1B4-8794-4FA1-AB54-2AF6F097EB6C}" type="presParOf" srcId="{3616FBBA-53C2-4B36-A80F-68C55588BFC3}" destId="{EBFE1A6A-5EEF-4EE2-92EC-7E2D47C375C4}" srcOrd="2" destOrd="0" presId="urn:microsoft.com/office/officeart/2008/layout/NameandTitleOrganizationalChart"/>
    <dgm:cxn modelId="{02F7343B-97EA-4C2C-BCF2-E496E0D5DBEB}" type="presParOf" srcId="{E258DA9E-60CC-44A7-BB0C-90BFBE96ADB0}" destId="{8C83F635-98D7-46F9-BA73-CAC2EC415B52}" srcOrd="1" destOrd="0" presId="urn:microsoft.com/office/officeart/2008/layout/NameandTitleOrganizationalChart"/>
    <dgm:cxn modelId="{58F6CFE2-EA14-4284-B90D-C2DFEFD35C2C}" type="presParOf" srcId="{8C83F635-98D7-46F9-BA73-CAC2EC415B52}" destId="{CD29F795-E5FE-4C94-815D-1EC14BE6DA28}" srcOrd="0" destOrd="0" presId="urn:microsoft.com/office/officeart/2008/layout/NameandTitleOrganizationalChart"/>
    <dgm:cxn modelId="{AA0EB725-969B-4478-8AEC-69488BDF032D}" type="presParOf" srcId="{8C83F635-98D7-46F9-BA73-CAC2EC415B52}" destId="{073B2FC6-61CF-4094-B2BB-AFCCFDF52D92}" srcOrd="1" destOrd="0" presId="urn:microsoft.com/office/officeart/2008/layout/NameandTitleOrganizationalChart"/>
    <dgm:cxn modelId="{8B5799AC-4004-4789-B526-3841B0B9CEA8}" type="presParOf" srcId="{073B2FC6-61CF-4094-B2BB-AFCCFDF52D92}" destId="{C3BEBB89-69DC-42C2-BCE8-0BE5E22BAC91}" srcOrd="0" destOrd="0" presId="urn:microsoft.com/office/officeart/2008/layout/NameandTitleOrganizationalChart"/>
    <dgm:cxn modelId="{EBAFF7AB-DAC9-4D4D-98F0-BD467411725B}" type="presParOf" srcId="{C3BEBB89-69DC-42C2-BCE8-0BE5E22BAC91}" destId="{A55822DC-8E76-43EA-8A27-BE4B5E328000}" srcOrd="0" destOrd="0" presId="urn:microsoft.com/office/officeart/2008/layout/NameandTitleOrganizationalChart"/>
    <dgm:cxn modelId="{C008156E-8969-4446-9B2F-B351BA5B823C}" type="presParOf" srcId="{C3BEBB89-69DC-42C2-BCE8-0BE5E22BAC91}" destId="{E36CBFA7-EB4E-403A-B3B0-B6D155B1A9D6}" srcOrd="1" destOrd="0" presId="urn:microsoft.com/office/officeart/2008/layout/NameandTitleOrganizationalChart"/>
    <dgm:cxn modelId="{DF855FC4-9E82-47E0-AFFE-E5BE14AFF5C2}" type="presParOf" srcId="{C3BEBB89-69DC-42C2-BCE8-0BE5E22BAC91}" destId="{70CF2E22-66AE-4709-8AC0-39DCAAB5418B}" srcOrd="2" destOrd="0" presId="urn:microsoft.com/office/officeart/2008/layout/NameandTitleOrganizationalChart"/>
    <dgm:cxn modelId="{70FB76A0-5657-4F24-9C1E-AA70867E88F7}" type="presParOf" srcId="{073B2FC6-61CF-4094-B2BB-AFCCFDF52D92}" destId="{59DCC225-CAF4-42CA-9DF8-2608E8F131E8}" srcOrd="1" destOrd="0" presId="urn:microsoft.com/office/officeart/2008/layout/NameandTitleOrganizationalChart"/>
    <dgm:cxn modelId="{A262FBB8-B229-4D22-9372-B885825921A1}" type="presParOf" srcId="{073B2FC6-61CF-4094-B2BB-AFCCFDF52D92}" destId="{DC3F22D3-F725-4D15-8168-F6131DB050CF}" srcOrd="2" destOrd="0" presId="urn:microsoft.com/office/officeart/2008/layout/NameandTitleOrganizationalChart"/>
    <dgm:cxn modelId="{59470085-7FA2-4E01-BF6C-406E1532F446}" type="presParOf" srcId="{8C83F635-98D7-46F9-BA73-CAC2EC415B52}" destId="{F665FC22-0420-430C-AA99-F585AF7540D3}" srcOrd="2" destOrd="0" presId="urn:microsoft.com/office/officeart/2008/layout/NameandTitleOrganizationalChart"/>
    <dgm:cxn modelId="{1EC9ADB6-7CD5-4B86-BC5E-CC8B37A2D046}" type="presParOf" srcId="{8C83F635-98D7-46F9-BA73-CAC2EC415B52}" destId="{1D2167BD-C38A-4D23-A003-1635A3A00919}" srcOrd="3" destOrd="0" presId="urn:microsoft.com/office/officeart/2008/layout/NameandTitleOrganizationalChart"/>
    <dgm:cxn modelId="{D2FDA5C4-45B8-42C9-9241-0B9BAA0C0AD3}" type="presParOf" srcId="{1D2167BD-C38A-4D23-A003-1635A3A00919}" destId="{967F97A1-A274-4B9A-85D0-D8FC29F698EA}" srcOrd="0" destOrd="0" presId="urn:microsoft.com/office/officeart/2008/layout/NameandTitleOrganizationalChart"/>
    <dgm:cxn modelId="{19097AAE-15AB-47A9-BAFD-E091A800AAE7}" type="presParOf" srcId="{967F97A1-A274-4B9A-85D0-D8FC29F698EA}" destId="{A720A396-D535-4EED-8CA8-332D9ACA0039}" srcOrd="0" destOrd="0" presId="urn:microsoft.com/office/officeart/2008/layout/NameandTitleOrganizationalChart"/>
    <dgm:cxn modelId="{DADD51E7-E086-4157-A3D8-71098524FF87}" type="presParOf" srcId="{967F97A1-A274-4B9A-85D0-D8FC29F698EA}" destId="{D29491C5-FCB0-40F1-87D1-79448D0C29FE}" srcOrd="1" destOrd="0" presId="urn:microsoft.com/office/officeart/2008/layout/NameandTitleOrganizationalChart"/>
    <dgm:cxn modelId="{4308981F-0214-4E54-9F03-0348A74FD97E}" type="presParOf" srcId="{967F97A1-A274-4B9A-85D0-D8FC29F698EA}" destId="{70284335-4E88-41FD-9089-B7ACA2AE910C}" srcOrd="2" destOrd="0" presId="urn:microsoft.com/office/officeart/2008/layout/NameandTitleOrganizationalChart"/>
    <dgm:cxn modelId="{CA0123D2-5E04-4FDE-BB63-A5D7256D46AD}" type="presParOf" srcId="{1D2167BD-C38A-4D23-A003-1635A3A00919}" destId="{1C301E26-33CA-4577-9514-5F02DF86CC62}" srcOrd="1" destOrd="0" presId="urn:microsoft.com/office/officeart/2008/layout/NameandTitleOrganizationalChart"/>
    <dgm:cxn modelId="{F4B7F402-2D3E-46F5-A389-0D03A59929AF}" type="presParOf" srcId="{1D2167BD-C38A-4D23-A003-1635A3A00919}" destId="{3AB70886-3662-42DE-9888-C3603211D6A1}" srcOrd="2" destOrd="0" presId="urn:microsoft.com/office/officeart/2008/layout/NameandTitleOrganizationalChart"/>
    <dgm:cxn modelId="{E83EF64D-902D-438F-9DCB-F0042B0D18C1}" type="presParOf" srcId="{8C83F635-98D7-46F9-BA73-CAC2EC415B52}" destId="{27F912C0-19EC-421A-8811-E4B05E83F863}" srcOrd="4" destOrd="0" presId="urn:microsoft.com/office/officeart/2008/layout/NameandTitleOrganizationalChart"/>
    <dgm:cxn modelId="{8C2A9D4F-0F44-43A5-94D2-CA4899159991}" type="presParOf" srcId="{8C83F635-98D7-46F9-BA73-CAC2EC415B52}" destId="{116951B4-4F02-4C1D-AD28-456CA0C7459D}" srcOrd="5" destOrd="0" presId="urn:microsoft.com/office/officeart/2008/layout/NameandTitleOrganizationalChart"/>
    <dgm:cxn modelId="{369BB802-6762-4F07-89B0-EDF2B4FCA7BF}" type="presParOf" srcId="{116951B4-4F02-4C1D-AD28-456CA0C7459D}" destId="{ACB9F8FB-8574-416D-8542-52BEBABF8B69}" srcOrd="0" destOrd="0" presId="urn:microsoft.com/office/officeart/2008/layout/NameandTitleOrganizationalChart"/>
    <dgm:cxn modelId="{C101BF88-CFBB-402E-9324-C523559B2654}" type="presParOf" srcId="{ACB9F8FB-8574-416D-8542-52BEBABF8B69}" destId="{76D417CA-2A47-4507-9470-87BEE1446EF0}" srcOrd="0" destOrd="0" presId="urn:microsoft.com/office/officeart/2008/layout/NameandTitleOrganizationalChart"/>
    <dgm:cxn modelId="{8EA3B071-A638-4486-9A40-7DD80ABA79C8}" type="presParOf" srcId="{ACB9F8FB-8574-416D-8542-52BEBABF8B69}" destId="{601F1843-6007-4043-9CD0-2D89D6AD4209}" srcOrd="1" destOrd="0" presId="urn:microsoft.com/office/officeart/2008/layout/NameandTitleOrganizationalChart"/>
    <dgm:cxn modelId="{B70BDAAC-ED71-4A2D-B547-0212C1A5FC00}" type="presParOf" srcId="{ACB9F8FB-8574-416D-8542-52BEBABF8B69}" destId="{1F9AE446-3476-45AC-AD57-1B28C10B0FEB}" srcOrd="2" destOrd="0" presId="urn:microsoft.com/office/officeart/2008/layout/NameandTitleOrganizationalChart"/>
    <dgm:cxn modelId="{5311F271-224B-4E77-842E-6373FCBE4693}" type="presParOf" srcId="{116951B4-4F02-4C1D-AD28-456CA0C7459D}" destId="{15115A2A-0692-4674-9A53-6ED5E8ECD1CE}" srcOrd="1" destOrd="0" presId="urn:microsoft.com/office/officeart/2008/layout/NameandTitleOrganizationalChart"/>
    <dgm:cxn modelId="{5BC63349-3D0B-4AB6-B20D-CAD2299EF419}" type="presParOf" srcId="{116951B4-4F02-4C1D-AD28-456CA0C7459D}" destId="{F1865D96-824B-467E-B316-521737A24CB8}" srcOrd="2" destOrd="0" presId="urn:microsoft.com/office/officeart/2008/layout/NameandTitleOrganizationalChart"/>
    <dgm:cxn modelId="{0A1CA5D3-C98A-4B2D-8E5E-7BFB8F5C34F6}" type="presParOf" srcId="{8C83F635-98D7-46F9-BA73-CAC2EC415B52}" destId="{27D81599-C757-4775-8AC2-6DEAAFCD4E31}" srcOrd="6" destOrd="0" presId="urn:microsoft.com/office/officeart/2008/layout/NameandTitleOrganizationalChart"/>
    <dgm:cxn modelId="{9C406420-B13C-4F95-B239-EAFE76D3FB9D}" type="presParOf" srcId="{8C83F635-98D7-46F9-BA73-CAC2EC415B52}" destId="{8A268970-F981-486B-A349-D7432378B14A}" srcOrd="7" destOrd="0" presId="urn:microsoft.com/office/officeart/2008/layout/NameandTitleOrganizationalChart"/>
    <dgm:cxn modelId="{AF477710-B526-4681-A4CD-96FB3F776649}" type="presParOf" srcId="{8A268970-F981-486B-A349-D7432378B14A}" destId="{CDA84768-F620-43DE-AEA2-B6450C910567}" srcOrd="0" destOrd="0" presId="urn:microsoft.com/office/officeart/2008/layout/NameandTitleOrganizationalChart"/>
    <dgm:cxn modelId="{2A7AE42A-03A3-45A6-A620-10ACB6984782}" type="presParOf" srcId="{CDA84768-F620-43DE-AEA2-B6450C910567}" destId="{D19196FB-568F-4958-9D67-5F9C044CCBC7}" srcOrd="0" destOrd="0" presId="urn:microsoft.com/office/officeart/2008/layout/NameandTitleOrganizationalChart"/>
    <dgm:cxn modelId="{5CAE8127-7460-4D45-9A5D-298567800598}" type="presParOf" srcId="{CDA84768-F620-43DE-AEA2-B6450C910567}" destId="{92EBE2B5-73E6-4960-96B3-1B1D2492DE65}" srcOrd="1" destOrd="0" presId="urn:microsoft.com/office/officeart/2008/layout/NameandTitleOrganizationalChart"/>
    <dgm:cxn modelId="{8FDB7CDC-898F-4425-99A1-717FD3689542}" type="presParOf" srcId="{CDA84768-F620-43DE-AEA2-B6450C910567}" destId="{B05504B9-150B-45EA-83A1-09E3BC00828E}" srcOrd="2" destOrd="0" presId="urn:microsoft.com/office/officeart/2008/layout/NameandTitleOrganizationalChart"/>
    <dgm:cxn modelId="{2C2470BD-ECA2-405D-8E4E-466123601E3E}" type="presParOf" srcId="{8A268970-F981-486B-A349-D7432378B14A}" destId="{56D8508B-CBF8-4708-9B5A-88F3EA23681B}" srcOrd="1" destOrd="0" presId="urn:microsoft.com/office/officeart/2008/layout/NameandTitleOrganizationalChart"/>
    <dgm:cxn modelId="{7FA0624A-373F-447D-ABA0-550D9365E58A}" type="presParOf" srcId="{8A268970-F981-486B-A349-D7432378B14A}" destId="{FF1C0212-F1D1-456A-ACF3-41FD00A8B559}" srcOrd="2" destOrd="0" presId="urn:microsoft.com/office/officeart/2008/layout/NameandTitleOrganizationalChart"/>
    <dgm:cxn modelId="{051DDF61-98A9-4A53-83CD-923213C2619A}" type="presParOf" srcId="{E258DA9E-60CC-44A7-BB0C-90BFBE96ADB0}" destId="{9D54DEF5-DADE-41BC-9E73-AD617F80D97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81599-C757-4775-8AC2-6DEAAFCD4E31}">
      <dsp:nvSpPr>
        <dsp:cNvPr id="0" name=""/>
        <dsp:cNvSpPr/>
      </dsp:nvSpPr>
      <dsp:spPr>
        <a:xfrm>
          <a:off x="2163345" y="663993"/>
          <a:ext cx="2577614" cy="383162"/>
        </a:xfrm>
        <a:custGeom>
          <a:avLst/>
          <a:gdLst/>
          <a:ahLst/>
          <a:cxnLst/>
          <a:rect l="0" t="0" r="0" b="0"/>
          <a:pathLst>
            <a:path>
              <a:moveTo>
                <a:pt x="2577614" y="0"/>
              </a:moveTo>
              <a:lnTo>
                <a:pt x="2577614" y="228423"/>
              </a:lnTo>
              <a:lnTo>
                <a:pt x="0" y="228423"/>
              </a:lnTo>
              <a:lnTo>
                <a:pt x="0" y="38316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F912C0-19EC-421A-8811-E4B05E83F863}">
      <dsp:nvSpPr>
        <dsp:cNvPr id="0" name=""/>
        <dsp:cNvSpPr/>
      </dsp:nvSpPr>
      <dsp:spPr>
        <a:xfrm>
          <a:off x="3881755" y="663993"/>
          <a:ext cx="859204" cy="383162"/>
        </a:xfrm>
        <a:custGeom>
          <a:avLst/>
          <a:gdLst/>
          <a:ahLst/>
          <a:cxnLst/>
          <a:rect l="0" t="0" r="0" b="0"/>
          <a:pathLst>
            <a:path>
              <a:moveTo>
                <a:pt x="859204" y="0"/>
              </a:moveTo>
              <a:lnTo>
                <a:pt x="859204" y="228423"/>
              </a:lnTo>
              <a:lnTo>
                <a:pt x="0" y="228423"/>
              </a:lnTo>
              <a:lnTo>
                <a:pt x="0" y="38316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5FC22-0420-430C-AA99-F585AF7540D3}">
      <dsp:nvSpPr>
        <dsp:cNvPr id="0" name=""/>
        <dsp:cNvSpPr/>
      </dsp:nvSpPr>
      <dsp:spPr>
        <a:xfrm>
          <a:off x="4740960" y="663993"/>
          <a:ext cx="859204" cy="383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423"/>
              </a:lnTo>
              <a:lnTo>
                <a:pt x="859204" y="228423"/>
              </a:lnTo>
              <a:lnTo>
                <a:pt x="859204" y="38316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9F795-E5FE-4C94-815D-1EC14BE6DA28}">
      <dsp:nvSpPr>
        <dsp:cNvPr id="0" name=""/>
        <dsp:cNvSpPr/>
      </dsp:nvSpPr>
      <dsp:spPr>
        <a:xfrm>
          <a:off x="4740960" y="663993"/>
          <a:ext cx="2577614" cy="383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423"/>
              </a:lnTo>
              <a:lnTo>
                <a:pt x="2577614" y="228423"/>
              </a:lnTo>
              <a:lnTo>
                <a:pt x="2577614" y="38316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7C0A1-C491-44C0-B185-522D73996059}">
      <dsp:nvSpPr>
        <dsp:cNvPr id="0" name=""/>
        <dsp:cNvSpPr/>
      </dsp:nvSpPr>
      <dsp:spPr>
        <a:xfrm>
          <a:off x="4100536" y="827"/>
          <a:ext cx="1280847" cy="663166"/>
        </a:xfrm>
        <a:prstGeom prst="rect">
          <a:avLst/>
        </a:prstGeom>
        <a:solidFill>
          <a:srgbClr val="005F2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35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Overall Project </a:t>
          </a:r>
          <a:r>
            <a:rPr lang="de-DE" sz="1500" kern="1200" dirty="0" err="1"/>
            <a:t>Coordinator</a:t>
          </a:r>
          <a:endParaRPr lang="de-AT" sz="1500" kern="1200" dirty="0"/>
        </a:p>
      </dsp:txBody>
      <dsp:txXfrm>
        <a:off x="4100536" y="827"/>
        <a:ext cx="1280847" cy="663166"/>
      </dsp:txXfrm>
    </dsp:sp>
    <dsp:sp modelId="{33D01C0F-6F54-4E14-82E0-1221C4893654}">
      <dsp:nvSpPr>
        <dsp:cNvPr id="0" name=""/>
        <dsp:cNvSpPr/>
      </dsp:nvSpPr>
      <dsp:spPr>
        <a:xfrm>
          <a:off x="4356705" y="516622"/>
          <a:ext cx="1152762" cy="2210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" cap="flat" cmpd="sng" algn="ctr">
          <a:solidFill>
            <a:srgbClr val="005F2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>
              <a:solidFill>
                <a:srgbClr val="005F21"/>
              </a:solidFill>
            </a:rPr>
            <a:t>Harald Reisinger</a:t>
          </a:r>
          <a:endParaRPr lang="de-AT" sz="1100" kern="1200" dirty="0">
            <a:solidFill>
              <a:srgbClr val="005F21"/>
            </a:solidFill>
          </a:endParaRPr>
        </a:p>
      </dsp:txBody>
      <dsp:txXfrm>
        <a:off x="4356705" y="516622"/>
        <a:ext cx="1152762" cy="221055"/>
      </dsp:txXfrm>
    </dsp:sp>
    <dsp:sp modelId="{A55822DC-8E76-43EA-8A27-BE4B5E328000}">
      <dsp:nvSpPr>
        <dsp:cNvPr id="0" name=""/>
        <dsp:cNvSpPr/>
      </dsp:nvSpPr>
      <dsp:spPr>
        <a:xfrm>
          <a:off x="6678150" y="1047155"/>
          <a:ext cx="1280847" cy="663166"/>
        </a:xfrm>
        <a:prstGeom prst="rect">
          <a:avLst/>
        </a:prstGeom>
        <a:solidFill>
          <a:srgbClr val="BF873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35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>
              <a:solidFill>
                <a:schemeClr val="bg1"/>
              </a:solidFill>
            </a:rPr>
            <a:t>Financial </a:t>
          </a:r>
          <a:r>
            <a:rPr lang="de-DE" sz="1500" kern="1200" dirty="0" err="1">
              <a:solidFill>
                <a:schemeClr val="bg1"/>
              </a:solidFill>
            </a:rPr>
            <a:t>Issues</a:t>
          </a:r>
          <a:endParaRPr lang="de-AT" sz="1500" kern="1200" dirty="0">
            <a:solidFill>
              <a:schemeClr val="bg1"/>
            </a:solidFill>
          </a:endParaRPr>
        </a:p>
      </dsp:txBody>
      <dsp:txXfrm>
        <a:off x="6678150" y="1047155"/>
        <a:ext cx="1280847" cy="663166"/>
      </dsp:txXfrm>
    </dsp:sp>
    <dsp:sp modelId="{E36CBFA7-EB4E-403A-B3B0-B6D155B1A9D6}">
      <dsp:nvSpPr>
        <dsp:cNvPr id="0" name=""/>
        <dsp:cNvSpPr/>
      </dsp:nvSpPr>
      <dsp:spPr>
        <a:xfrm>
          <a:off x="6934320" y="1562951"/>
          <a:ext cx="1152762" cy="2210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" cap="flat" cmpd="sng" algn="ctr">
          <a:solidFill>
            <a:srgbClr val="BF873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900" kern="1200" dirty="0">
            <a:solidFill>
              <a:srgbClr val="005F21"/>
            </a:solidFill>
          </a:endParaRPr>
        </a:p>
      </dsp:txBody>
      <dsp:txXfrm>
        <a:off x="6934320" y="1562951"/>
        <a:ext cx="1152762" cy="221055"/>
      </dsp:txXfrm>
    </dsp:sp>
    <dsp:sp modelId="{A720A396-D535-4EED-8CA8-332D9ACA0039}">
      <dsp:nvSpPr>
        <dsp:cNvPr id="0" name=""/>
        <dsp:cNvSpPr/>
      </dsp:nvSpPr>
      <dsp:spPr>
        <a:xfrm>
          <a:off x="4959741" y="1047155"/>
          <a:ext cx="1280847" cy="663166"/>
        </a:xfrm>
        <a:prstGeom prst="rect">
          <a:avLst/>
        </a:prstGeom>
        <a:solidFill>
          <a:srgbClr val="BF873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35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>
              <a:solidFill>
                <a:schemeClr val="bg1"/>
              </a:solidFill>
            </a:rPr>
            <a:t>Administration</a:t>
          </a:r>
          <a:endParaRPr lang="de-AT" sz="1500" kern="1200" dirty="0">
            <a:solidFill>
              <a:schemeClr val="bg1"/>
            </a:solidFill>
          </a:endParaRPr>
        </a:p>
      </dsp:txBody>
      <dsp:txXfrm>
        <a:off x="4959741" y="1047155"/>
        <a:ext cx="1280847" cy="663166"/>
      </dsp:txXfrm>
    </dsp:sp>
    <dsp:sp modelId="{D29491C5-FCB0-40F1-87D1-79448D0C29FE}">
      <dsp:nvSpPr>
        <dsp:cNvPr id="0" name=""/>
        <dsp:cNvSpPr/>
      </dsp:nvSpPr>
      <dsp:spPr>
        <a:xfrm>
          <a:off x="5215910" y="1562951"/>
          <a:ext cx="1152762" cy="2210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" cap="flat" cmpd="sng" algn="ctr">
          <a:solidFill>
            <a:srgbClr val="BF873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900" kern="1200" dirty="0">
            <a:solidFill>
              <a:srgbClr val="005F21"/>
            </a:solidFill>
          </a:endParaRPr>
        </a:p>
      </dsp:txBody>
      <dsp:txXfrm>
        <a:off x="5215910" y="1562951"/>
        <a:ext cx="1152762" cy="221055"/>
      </dsp:txXfrm>
    </dsp:sp>
    <dsp:sp modelId="{76D417CA-2A47-4507-9470-87BEE1446EF0}">
      <dsp:nvSpPr>
        <dsp:cNvPr id="0" name=""/>
        <dsp:cNvSpPr/>
      </dsp:nvSpPr>
      <dsp:spPr>
        <a:xfrm>
          <a:off x="3241331" y="1047155"/>
          <a:ext cx="1280847" cy="663166"/>
        </a:xfrm>
        <a:prstGeom prst="rect">
          <a:avLst/>
        </a:prstGeom>
        <a:solidFill>
          <a:srgbClr val="BF873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35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>
              <a:solidFill>
                <a:schemeClr val="bg1"/>
              </a:solidFill>
            </a:rPr>
            <a:t>Legal </a:t>
          </a:r>
          <a:r>
            <a:rPr lang="de-DE" sz="1500" kern="1200" dirty="0" err="1">
              <a:solidFill>
                <a:schemeClr val="bg1"/>
              </a:solidFill>
            </a:rPr>
            <a:t>Issues</a:t>
          </a:r>
          <a:endParaRPr lang="de-AT" sz="1500" kern="1200" dirty="0">
            <a:solidFill>
              <a:schemeClr val="bg1"/>
            </a:solidFill>
          </a:endParaRPr>
        </a:p>
      </dsp:txBody>
      <dsp:txXfrm>
        <a:off x="3241331" y="1047155"/>
        <a:ext cx="1280847" cy="663166"/>
      </dsp:txXfrm>
    </dsp:sp>
    <dsp:sp modelId="{601F1843-6007-4043-9CD0-2D89D6AD4209}">
      <dsp:nvSpPr>
        <dsp:cNvPr id="0" name=""/>
        <dsp:cNvSpPr/>
      </dsp:nvSpPr>
      <dsp:spPr>
        <a:xfrm>
          <a:off x="3497501" y="1562951"/>
          <a:ext cx="1152762" cy="2210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" cap="flat" cmpd="sng" algn="ctr">
          <a:solidFill>
            <a:srgbClr val="BF873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900" kern="1200" dirty="0">
            <a:solidFill>
              <a:srgbClr val="005F21"/>
            </a:solidFill>
          </a:endParaRPr>
        </a:p>
      </dsp:txBody>
      <dsp:txXfrm>
        <a:off x="3497501" y="1562951"/>
        <a:ext cx="1152762" cy="221055"/>
      </dsp:txXfrm>
    </dsp:sp>
    <dsp:sp modelId="{D19196FB-568F-4958-9D67-5F9C044CCBC7}">
      <dsp:nvSpPr>
        <dsp:cNvPr id="0" name=""/>
        <dsp:cNvSpPr/>
      </dsp:nvSpPr>
      <dsp:spPr>
        <a:xfrm>
          <a:off x="1522922" y="1047155"/>
          <a:ext cx="1280847" cy="663166"/>
        </a:xfrm>
        <a:prstGeom prst="rect">
          <a:avLst/>
        </a:prstGeom>
        <a:solidFill>
          <a:srgbClr val="BF873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35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>
              <a:solidFill>
                <a:schemeClr val="bg1"/>
              </a:solidFill>
            </a:rPr>
            <a:t>Reporting</a:t>
          </a:r>
          <a:endParaRPr lang="de-AT" sz="1500" kern="1200" dirty="0">
            <a:solidFill>
              <a:schemeClr val="bg1"/>
            </a:solidFill>
          </a:endParaRPr>
        </a:p>
      </dsp:txBody>
      <dsp:txXfrm>
        <a:off x="1522922" y="1047155"/>
        <a:ext cx="1280847" cy="663166"/>
      </dsp:txXfrm>
    </dsp:sp>
    <dsp:sp modelId="{92EBE2B5-73E6-4960-96B3-1B1D2492DE65}">
      <dsp:nvSpPr>
        <dsp:cNvPr id="0" name=""/>
        <dsp:cNvSpPr/>
      </dsp:nvSpPr>
      <dsp:spPr>
        <a:xfrm>
          <a:off x="1779091" y="1562951"/>
          <a:ext cx="1152762" cy="2210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" cap="flat" cmpd="sng" algn="ctr">
          <a:solidFill>
            <a:srgbClr val="BF873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900" kern="1200" dirty="0">
            <a:solidFill>
              <a:srgbClr val="005F21"/>
            </a:solidFill>
          </a:endParaRPr>
        </a:p>
      </dsp:txBody>
      <dsp:txXfrm>
        <a:off x="1779091" y="1562951"/>
        <a:ext cx="1152762" cy="221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FABC4-2C4C-4578-B19A-7B8D41AA5124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39218-A38F-42BB-9677-8A7744ABC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6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73" y="160118"/>
            <a:ext cx="5762180" cy="5802528"/>
          </a:xfrm>
          <a:prstGeom prst="rect">
            <a:avLst/>
          </a:prstGeom>
        </p:spPr>
      </p:pic>
      <p:sp>
        <p:nvSpPr>
          <p:cNvPr id="654" name="Freeform 653"/>
          <p:cNvSpPr/>
          <p:nvPr userDrawn="1"/>
        </p:nvSpPr>
        <p:spPr>
          <a:xfrm>
            <a:off x="4535772" y="0"/>
            <a:ext cx="7664409" cy="6858000"/>
          </a:xfrm>
          <a:custGeom>
            <a:avLst/>
            <a:gdLst>
              <a:gd name="connsiteX0" fmla="*/ 2047165 w 7664409"/>
              <a:gd name="connsiteY0" fmla="*/ 0 h 6858000"/>
              <a:gd name="connsiteX1" fmla="*/ 7664409 w 7664409"/>
              <a:gd name="connsiteY1" fmla="*/ 0 h 6858000"/>
              <a:gd name="connsiteX2" fmla="*/ 7664409 w 7664409"/>
              <a:gd name="connsiteY2" fmla="*/ 6858000 h 6858000"/>
              <a:gd name="connsiteX3" fmla="*/ 0 w 766440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64409" h="6858000">
                <a:moveTo>
                  <a:pt x="2047165" y="0"/>
                </a:moveTo>
                <a:lnTo>
                  <a:pt x="7664409" y="0"/>
                </a:lnTo>
                <a:lnTo>
                  <a:pt x="76644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5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de-AT"/>
          </a:p>
        </p:txBody>
      </p:sp>
      <p:pic>
        <p:nvPicPr>
          <p:cNvPr id="655" name="Picture 65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87" y="2860072"/>
            <a:ext cx="2904273" cy="1137856"/>
          </a:xfrm>
          <a:prstGeom prst="rect">
            <a:avLst/>
          </a:prstGeom>
        </p:spPr>
      </p:pic>
      <p:sp>
        <p:nvSpPr>
          <p:cNvPr id="657" name="Freeform 656"/>
          <p:cNvSpPr/>
          <p:nvPr userDrawn="1"/>
        </p:nvSpPr>
        <p:spPr>
          <a:xfrm>
            <a:off x="3987209" y="4457694"/>
            <a:ext cx="1949592" cy="2400305"/>
          </a:xfrm>
          <a:custGeom>
            <a:avLst/>
            <a:gdLst>
              <a:gd name="connsiteX0" fmla="*/ 969626 w 2638313"/>
              <a:gd name="connsiteY0" fmla="*/ 0 h 3248247"/>
              <a:gd name="connsiteX1" fmla="*/ 2638313 w 2638313"/>
              <a:gd name="connsiteY1" fmla="*/ 0 h 3248247"/>
              <a:gd name="connsiteX2" fmla="*/ 1668687 w 2638313"/>
              <a:gd name="connsiteY2" fmla="*/ 3248247 h 3248247"/>
              <a:gd name="connsiteX3" fmla="*/ 0 w 2638313"/>
              <a:gd name="connsiteY3" fmla="*/ 3248247 h 324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8313" h="3248247">
                <a:moveTo>
                  <a:pt x="969626" y="0"/>
                </a:moveTo>
                <a:lnTo>
                  <a:pt x="2638313" y="0"/>
                </a:lnTo>
                <a:lnTo>
                  <a:pt x="1668687" y="3248247"/>
                </a:lnTo>
                <a:lnTo>
                  <a:pt x="0" y="3248247"/>
                </a:lnTo>
                <a:close/>
              </a:path>
            </a:pathLst>
          </a:custGeom>
          <a:solidFill>
            <a:srgbClr val="BF87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59" name="Picture 65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  <p:sp>
        <p:nvSpPr>
          <p:cNvPr id="66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837469" y="4453660"/>
            <a:ext cx="4910938" cy="86916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665" name="Text Placeholder 664"/>
          <p:cNvSpPr>
            <a:spLocks noGrp="1"/>
          </p:cNvSpPr>
          <p:nvPr>
            <p:ph type="body" sz="quarter" idx="10" hasCustomPrompt="1"/>
          </p:nvPr>
        </p:nvSpPr>
        <p:spPr>
          <a:xfrm>
            <a:off x="6837470" y="5343752"/>
            <a:ext cx="4910938" cy="862012"/>
          </a:xfrm>
        </p:spPr>
        <p:txBody>
          <a:bodyPr anchor="ctr"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Click </a:t>
            </a:r>
            <a:r>
              <a:rPr lang="de-DE" err="1"/>
              <a:t>to</a:t>
            </a:r>
            <a:r>
              <a:rPr lang="de-DE"/>
              <a:t> </a:t>
            </a:r>
            <a:r>
              <a:rPr lang="de-DE" err="1"/>
              <a:t>edit</a:t>
            </a:r>
            <a:r>
              <a:rPr lang="de-DE"/>
              <a:t> </a:t>
            </a:r>
            <a:r>
              <a:rPr lang="de-DE" err="1"/>
              <a:t>place</a:t>
            </a:r>
            <a:r>
              <a:rPr lang="de-DE"/>
              <a:t> </a:t>
            </a:r>
            <a:r>
              <a:rPr lang="de-DE" err="1"/>
              <a:t>and</a:t>
            </a:r>
            <a:r>
              <a:rPr lang="de-DE"/>
              <a:t> </a:t>
            </a:r>
            <a:r>
              <a:rPr lang="de-DE" err="1"/>
              <a:t>date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21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5558" y="457200"/>
            <a:ext cx="439646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7" y="457201"/>
            <a:ext cx="6633255" cy="54038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75558" y="2057400"/>
            <a:ext cx="439646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6F56BE-79E2-4E2D-8A26-91A3486AAF5C}" type="datetime3">
              <a:rPr lang="en-US" smtClean="0"/>
              <a:t>11 October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98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5EAE4-2085-465B-A4DC-6E4F6DDD322A}" type="datetime3">
              <a:rPr lang="en-US" smtClean="0"/>
              <a:t>11 October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1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19ACD9-6F27-4B4D-93E6-CD99DC0642AB}" type="datetime3">
              <a:rPr lang="en-US" smtClean="0"/>
              <a:t>11 October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1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5557" y="1045028"/>
            <a:ext cx="11440886" cy="5131935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873579"/>
          </a:xfrm>
          <a:prstGeom prst="rect">
            <a:avLst/>
          </a:prstGeom>
          <a:solidFill>
            <a:srgbClr val="005F2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76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4535772" y="0"/>
            <a:ext cx="7664409" cy="6858000"/>
          </a:xfrm>
          <a:custGeom>
            <a:avLst/>
            <a:gdLst>
              <a:gd name="connsiteX0" fmla="*/ 2047165 w 7664409"/>
              <a:gd name="connsiteY0" fmla="*/ 0 h 6858000"/>
              <a:gd name="connsiteX1" fmla="*/ 7664409 w 7664409"/>
              <a:gd name="connsiteY1" fmla="*/ 0 h 6858000"/>
              <a:gd name="connsiteX2" fmla="*/ 7664409 w 7664409"/>
              <a:gd name="connsiteY2" fmla="*/ 6858000 h 6858000"/>
              <a:gd name="connsiteX3" fmla="*/ 0 w 766440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64409" h="6858000">
                <a:moveTo>
                  <a:pt x="2047165" y="0"/>
                </a:moveTo>
                <a:lnTo>
                  <a:pt x="7664409" y="0"/>
                </a:lnTo>
                <a:lnTo>
                  <a:pt x="76644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996633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Freeform 8"/>
          <p:cNvSpPr/>
          <p:nvPr userDrawn="1"/>
        </p:nvSpPr>
        <p:spPr>
          <a:xfrm>
            <a:off x="5260838" y="0"/>
            <a:ext cx="1949592" cy="2400305"/>
          </a:xfrm>
          <a:custGeom>
            <a:avLst/>
            <a:gdLst>
              <a:gd name="connsiteX0" fmla="*/ 969626 w 2638313"/>
              <a:gd name="connsiteY0" fmla="*/ 0 h 3248247"/>
              <a:gd name="connsiteX1" fmla="*/ 2638313 w 2638313"/>
              <a:gd name="connsiteY1" fmla="*/ 0 h 3248247"/>
              <a:gd name="connsiteX2" fmla="*/ 1668687 w 2638313"/>
              <a:gd name="connsiteY2" fmla="*/ 3248247 h 3248247"/>
              <a:gd name="connsiteX3" fmla="*/ 0 w 2638313"/>
              <a:gd name="connsiteY3" fmla="*/ 3248247 h 324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8313" h="3248247">
                <a:moveTo>
                  <a:pt x="969626" y="0"/>
                </a:moveTo>
                <a:lnTo>
                  <a:pt x="2638313" y="0"/>
                </a:lnTo>
                <a:lnTo>
                  <a:pt x="1668687" y="3248247"/>
                </a:lnTo>
                <a:lnTo>
                  <a:pt x="0" y="3248247"/>
                </a:lnTo>
                <a:close/>
              </a:path>
            </a:pathLst>
          </a:custGeom>
          <a:solidFill>
            <a:srgbClr val="BF87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5557" y="2994420"/>
            <a:ext cx="4910938" cy="86916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800">
                <a:solidFill>
                  <a:srgbClr val="005F20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1030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4535772" y="0"/>
            <a:ext cx="7664409" cy="6858000"/>
          </a:xfrm>
          <a:custGeom>
            <a:avLst/>
            <a:gdLst>
              <a:gd name="connsiteX0" fmla="*/ 2047165 w 7664409"/>
              <a:gd name="connsiteY0" fmla="*/ 0 h 6858000"/>
              <a:gd name="connsiteX1" fmla="*/ 7664409 w 7664409"/>
              <a:gd name="connsiteY1" fmla="*/ 0 h 6858000"/>
              <a:gd name="connsiteX2" fmla="*/ 7664409 w 7664409"/>
              <a:gd name="connsiteY2" fmla="*/ 6858000 h 6858000"/>
              <a:gd name="connsiteX3" fmla="*/ 0 w 766440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64409" h="6858000">
                <a:moveTo>
                  <a:pt x="2047165" y="0"/>
                </a:moveTo>
                <a:lnTo>
                  <a:pt x="7664409" y="0"/>
                </a:lnTo>
                <a:lnTo>
                  <a:pt x="76644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5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Freeform 8"/>
          <p:cNvSpPr/>
          <p:nvPr userDrawn="1"/>
        </p:nvSpPr>
        <p:spPr>
          <a:xfrm>
            <a:off x="5260838" y="0"/>
            <a:ext cx="1949592" cy="2400305"/>
          </a:xfrm>
          <a:custGeom>
            <a:avLst/>
            <a:gdLst>
              <a:gd name="connsiteX0" fmla="*/ 969626 w 2638313"/>
              <a:gd name="connsiteY0" fmla="*/ 0 h 3248247"/>
              <a:gd name="connsiteX1" fmla="*/ 2638313 w 2638313"/>
              <a:gd name="connsiteY1" fmla="*/ 0 h 3248247"/>
              <a:gd name="connsiteX2" fmla="*/ 1668687 w 2638313"/>
              <a:gd name="connsiteY2" fmla="*/ 3248247 h 3248247"/>
              <a:gd name="connsiteX3" fmla="*/ 0 w 2638313"/>
              <a:gd name="connsiteY3" fmla="*/ 3248247 h 324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8313" h="3248247">
                <a:moveTo>
                  <a:pt x="969626" y="0"/>
                </a:moveTo>
                <a:lnTo>
                  <a:pt x="2638313" y="0"/>
                </a:lnTo>
                <a:lnTo>
                  <a:pt x="1668687" y="3248247"/>
                </a:lnTo>
                <a:lnTo>
                  <a:pt x="0" y="3248247"/>
                </a:lnTo>
                <a:close/>
              </a:path>
            </a:pathLst>
          </a:custGeom>
          <a:solidFill>
            <a:srgbClr val="BF87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5557" y="2994420"/>
            <a:ext cx="4910938" cy="86916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800">
                <a:solidFill>
                  <a:srgbClr val="005F20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75784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75557" y="1053193"/>
            <a:ext cx="5644243" cy="5123770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199" y="1053193"/>
            <a:ext cx="5644243" cy="5123770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0F503D-562A-47C4-84C5-E79A03204C55}" type="datetime3">
              <a:rPr lang="en-US" smtClean="0"/>
              <a:t>11 October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873579"/>
          </a:xfrm>
          <a:prstGeom prst="rect">
            <a:avLst/>
          </a:prstGeom>
          <a:solidFill>
            <a:srgbClr val="005F2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15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75558" y="991280"/>
            <a:ext cx="5622018" cy="7517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75558" y="1909761"/>
            <a:ext cx="5622018" cy="4279902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991280"/>
            <a:ext cx="5644242" cy="7517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199" y="1909761"/>
            <a:ext cx="5644243" cy="4279902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6001AF-5D67-4B75-8CC1-F57BFF0BD816}" type="datetime3">
              <a:rPr lang="en-US" smtClean="0"/>
              <a:t>11 October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873579"/>
          </a:xfrm>
          <a:prstGeom prst="rect">
            <a:avLst/>
          </a:prstGeom>
          <a:solidFill>
            <a:srgbClr val="005F2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0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4445F7-E329-40A2-8272-3F9E9143C05E}" type="datetime3">
              <a:rPr lang="en-US" smtClean="0"/>
              <a:t>11 October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873579"/>
          </a:xfrm>
          <a:prstGeom prst="rect">
            <a:avLst/>
          </a:prstGeom>
          <a:solidFill>
            <a:srgbClr val="005F2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4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B9708C-A94A-47F7-9912-D6B314E45632}" type="datetime3">
              <a:rPr lang="en-US" smtClean="0"/>
              <a:t>11 October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43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5558" y="457200"/>
            <a:ext cx="439646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7" y="457201"/>
            <a:ext cx="6633255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75558" y="2057400"/>
            <a:ext cx="439646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1E0DD-A6FD-43EF-8CD8-3283264AECD9}" type="datetime3">
              <a:rPr lang="en-US" smtClean="0"/>
              <a:t>11 October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48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3579"/>
          </a:xfrm>
          <a:prstGeom prst="rect">
            <a:avLst/>
          </a:prstGeom>
          <a:solidFill>
            <a:srgbClr val="005F2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557" y="1053193"/>
            <a:ext cx="11440886" cy="5123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55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324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9BB6B-2035-4745-9798-23A31AD4F0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18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BF873D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F873D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F873D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F873D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F873D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s://pixabay.com/de/fragezeichen-frage-antwort-1019993/" TargetMode="External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3.xml"/><Relationship Id="rId7" Type="http://schemas.openxmlformats.org/officeDocument/2006/relationships/image" Target="../media/image11.png"/><Relationship Id="rId12" Type="http://schemas.openxmlformats.org/officeDocument/2006/relationships/image" Target="../media/image19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7.png"/><Relationship Id="rId11" Type="http://schemas.openxmlformats.org/officeDocument/2006/relationships/image" Target="../media/image18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2.png"/><Relationship Id="rId4" Type="http://schemas.openxmlformats.org/officeDocument/2006/relationships/tags" Target="../tags/tag4.xml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7.xml"/><Relationship Id="rId7" Type="http://schemas.openxmlformats.org/officeDocument/2006/relationships/image" Target="../media/image11.png"/><Relationship Id="rId12" Type="http://schemas.openxmlformats.org/officeDocument/2006/relationships/image" Target="../media/image19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17.png"/><Relationship Id="rId11" Type="http://schemas.openxmlformats.org/officeDocument/2006/relationships/image" Target="../media/image18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2.png"/><Relationship Id="rId4" Type="http://schemas.openxmlformats.org/officeDocument/2006/relationships/tags" Target="../tags/tag8.xml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857216-3DF9-4D7F-AADB-ACB8ED6C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4324350"/>
            <a:ext cx="6029325" cy="131445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2400" dirty="0"/>
              <a:t>Connecting Europe Facility (CEF) support for railways 2018-EU-TM-0063-S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/>
              <a:t>Harald Reisinger (Project Coordinator / RNE CIO)</a:t>
            </a:r>
          </a:p>
        </p:txBody>
      </p:sp>
    </p:spTree>
    <p:extLst>
      <p:ext uri="{BB962C8B-B14F-4D97-AF65-F5344CB8AC3E}">
        <p14:creationId xmlns:p14="http://schemas.microsoft.com/office/powerpoint/2010/main" val="298908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3CD65E7-7221-48EF-AE0B-081DD5B0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for your attention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72F5044-66B0-4D3A-850C-2F636A962B0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2209BB6B-2035-4745-9798-23A31AD4F0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2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066133" y="1074993"/>
            <a:ext cx="6489700" cy="435991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dirty="0" err="1"/>
              <a:t>RailNetEurope</a:t>
            </a:r>
            <a:endParaRPr lang="en-GB" dirty="0"/>
          </a:p>
          <a:p>
            <a:r>
              <a:rPr lang="en-GB" dirty="0"/>
              <a:t>was established in 2004</a:t>
            </a:r>
          </a:p>
          <a:p>
            <a:r>
              <a:rPr lang="en-GB" dirty="0"/>
              <a:t>currently has 38 Full Members and 11 Associate Members</a:t>
            </a:r>
            <a:endParaRPr lang="en-GB" dirty="0">
              <a:cs typeface="Arial"/>
            </a:endParaRPr>
          </a:p>
          <a:p>
            <a:r>
              <a:rPr lang="en-GB" dirty="0"/>
              <a:t>is an umbrella organisation of Infrastructure Managers (IMs)/Allocation Bodies (ABs)</a:t>
            </a:r>
          </a:p>
          <a:p>
            <a:r>
              <a:rPr lang="en-GB" dirty="0"/>
              <a:t>facilitates international rail traffic</a:t>
            </a:r>
          </a:p>
          <a:p>
            <a:r>
              <a:rPr lang="en-GB" dirty="0"/>
              <a:t>delivers solutions and tools for international infrastructure management</a:t>
            </a:r>
          </a:p>
          <a:p>
            <a:r>
              <a:rPr lang="en-GB" dirty="0"/>
              <a:t>provides information on the European railway infrastructure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C48B31-8CA0-4DB0-85AC-B2176D64452C}" type="datetime3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 October 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09BB6B-2035-4745-9798-23A31AD4F0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RailNetEurope</a:t>
            </a:r>
            <a:r>
              <a:rPr lang="en-GB"/>
              <a:t> (RNE)</a:t>
            </a:r>
            <a:br>
              <a:rPr lang="en-GB"/>
            </a:br>
            <a:r>
              <a:rPr lang="en-GB"/>
              <a:t>Introduction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8668E6-9FE9-453D-8D7F-6E44504604EA}"/>
              </a:ext>
            </a:extLst>
          </p:cNvPr>
          <p:cNvSpPr txBox="1"/>
          <p:nvPr/>
        </p:nvSpPr>
        <p:spPr>
          <a:xfrm>
            <a:off x="472308" y="958119"/>
            <a:ext cx="3519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Full Members:</a:t>
            </a:r>
            <a:endParaRPr lang="de-AT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C0F976-38FA-418C-80E2-7CBA405AAAFA}"/>
              </a:ext>
            </a:extLst>
          </p:cNvPr>
          <p:cNvSpPr txBox="1"/>
          <p:nvPr/>
        </p:nvSpPr>
        <p:spPr>
          <a:xfrm>
            <a:off x="449465" y="5410140"/>
            <a:ext cx="3519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Associate Members:</a:t>
            </a:r>
            <a:endParaRPr lang="de-AT" b="1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362176-AE32-4293-89FF-D309F42AFA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29" b="23653"/>
          <a:stretch/>
        </p:blipFill>
        <p:spPr>
          <a:xfrm>
            <a:off x="381626" y="5771891"/>
            <a:ext cx="10945652" cy="499919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6AE78DD0-8364-41D3-BCC9-E38A0A1E77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308" y="1289461"/>
            <a:ext cx="4338301" cy="414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65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84A0F3C-5A44-43D5-954E-DA1E2D91D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085" y="1449696"/>
            <a:ext cx="4371934" cy="4330536"/>
          </a:xfrm>
          <a:ln>
            <a:solidFill>
              <a:schemeClr val="tx1">
                <a:alpha val="95000"/>
              </a:schemeClr>
            </a:solidFill>
          </a:ln>
        </p:spPr>
        <p:txBody>
          <a:bodyPr/>
          <a:lstStyle/>
          <a:p>
            <a:r>
              <a:rPr lang="en-GB" b="1" dirty="0"/>
              <a:t>Project Co-ordinator</a:t>
            </a:r>
            <a:r>
              <a:rPr lang="en-GB" dirty="0"/>
              <a:t>:	</a:t>
            </a:r>
          </a:p>
          <a:p>
            <a:pPr lvl="1"/>
            <a:r>
              <a:rPr lang="en-GB" dirty="0"/>
              <a:t>RailNetEurope</a:t>
            </a:r>
          </a:p>
          <a:p>
            <a:endParaRPr lang="en-GB" dirty="0"/>
          </a:p>
          <a:p>
            <a:r>
              <a:rPr lang="en-GB" b="1" dirty="0"/>
              <a:t>Project Co-Beneficiaries (IMs):</a:t>
            </a:r>
          </a:p>
          <a:p>
            <a:pPr lvl="1"/>
            <a:r>
              <a:rPr lang="de-AT" dirty="0"/>
              <a:t>SNCF Reseau</a:t>
            </a:r>
          </a:p>
          <a:p>
            <a:pPr lvl="1"/>
            <a:r>
              <a:rPr lang="de-AT" dirty="0"/>
              <a:t>DB Netz</a:t>
            </a:r>
          </a:p>
          <a:p>
            <a:pPr lvl="1"/>
            <a:r>
              <a:rPr lang="de-AT" dirty="0"/>
              <a:t>O</a:t>
            </a:r>
            <a:r>
              <a:rPr lang="en-GB" dirty="0"/>
              <a:t>EBB</a:t>
            </a:r>
          </a:p>
          <a:p>
            <a:pPr lvl="1"/>
            <a:r>
              <a:rPr lang="en-GB" dirty="0"/>
              <a:t>ADIF</a:t>
            </a:r>
          </a:p>
          <a:p>
            <a:pPr lvl="1"/>
            <a:r>
              <a:rPr lang="en-GB" dirty="0"/>
              <a:t>Infrabel SA</a:t>
            </a:r>
          </a:p>
          <a:p>
            <a:pPr lvl="1"/>
            <a:r>
              <a:rPr lang="en-GB" dirty="0"/>
              <a:t>SZ Infra</a:t>
            </a:r>
          </a:p>
          <a:p>
            <a:pPr lvl="1"/>
            <a:r>
              <a:rPr lang="en-GB" dirty="0"/>
              <a:t>HZ Infra</a:t>
            </a:r>
          </a:p>
          <a:p>
            <a:pPr lvl="1"/>
            <a:r>
              <a:rPr lang="de-AT" dirty="0"/>
              <a:t>B</a:t>
            </a:r>
            <a:r>
              <a:rPr lang="en-GB" dirty="0" err="1"/>
              <a:t>anedenmark</a:t>
            </a:r>
            <a:endParaRPr lang="en-GB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250075F-5631-4AB4-A4E7-BD8EB2E22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3</a:t>
            </a:fld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FF31D21-F32F-4369-B14D-2EB15037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Applicants</a:t>
            </a:r>
            <a:endParaRPr lang="de-AT" dirty="0"/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C5A8BEA7-BE2D-4658-A0D6-FB2BCFA1F100}"/>
              </a:ext>
            </a:extLst>
          </p:cNvPr>
          <p:cNvSpPr txBox="1">
            <a:spLocks/>
          </p:cNvSpPr>
          <p:nvPr/>
        </p:nvSpPr>
        <p:spPr>
          <a:xfrm>
            <a:off x="6677890" y="2217633"/>
            <a:ext cx="4990770" cy="27973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F873D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F873D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F873D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F873D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F873D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Project Duration:</a:t>
            </a:r>
            <a:r>
              <a:rPr lang="en-GB" dirty="0"/>
              <a:t>	</a:t>
            </a:r>
          </a:p>
          <a:p>
            <a:pPr lvl="1"/>
            <a:r>
              <a:rPr lang="en-GB" dirty="0"/>
              <a:t>Start:		01/01/2019</a:t>
            </a:r>
          </a:p>
          <a:p>
            <a:pPr lvl="1"/>
            <a:r>
              <a:rPr lang="en-GB" sz="2000" dirty="0"/>
              <a:t>End:		31/12/2022</a:t>
            </a:r>
          </a:p>
          <a:p>
            <a:pPr lvl="1"/>
            <a:r>
              <a:rPr lang="en-GB" sz="2000" dirty="0"/>
              <a:t>Prolongation is under discussion</a:t>
            </a:r>
            <a:endParaRPr lang="en-GB" sz="2100" dirty="0"/>
          </a:p>
          <a:p>
            <a:endParaRPr lang="en-GB" dirty="0"/>
          </a:p>
          <a:p>
            <a:r>
              <a:rPr lang="en-GB" b="1" dirty="0"/>
              <a:t>Project Budget: </a:t>
            </a:r>
            <a:r>
              <a:rPr lang="en-GB" dirty="0"/>
              <a:t>	</a:t>
            </a:r>
          </a:p>
          <a:p>
            <a:pPr lvl="1"/>
            <a:r>
              <a:rPr lang="de-AT" dirty="0"/>
              <a:t>28,77 Million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de-AT" dirty="0"/>
          </a:p>
        </p:txBody>
      </p:sp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112A7A05-9AF3-404B-BDDB-7749E34BD422}"/>
              </a:ext>
            </a:extLst>
          </p:cNvPr>
          <p:cNvSpPr/>
          <p:nvPr/>
        </p:nvSpPr>
        <p:spPr>
          <a:xfrm>
            <a:off x="5033913" y="2413262"/>
            <a:ext cx="1376314" cy="22247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537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035902" y="852653"/>
            <a:ext cx="2133600" cy="500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dirty="0" smtClean="0">
                <a:solidFill>
                  <a:srgbClr val="005F2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r>
              <a:rPr lang="en-US" dirty="0"/>
              <a:t>Status: 11.10.2021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Project Organisation </a:t>
            </a:r>
            <a:br>
              <a:rPr lang="de-DE" dirty="0"/>
            </a:br>
            <a:r>
              <a:rPr lang="de-DE" sz="1100" dirty="0"/>
              <a:t>(</a:t>
            </a:r>
            <a:r>
              <a:rPr lang="en-US" sz="1100" dirty="0"/>
              <a:t>2018-EU-TM-0063-S - Implementing Telematics Applications for European Interoperability)</a:t>
            </a:r>
            <a:endParaRPr lang="en-GB" sz="1100" dirty="0"/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24D9985A-0984-41E5-B53B-865A4BE54E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0621347"/>
              </p:ext>
            </p:extLst>
          </p:nvPr>
        </p:nvGraphicFramePr>
        <p:xfrm>
          <a:off x="937924" y="1005503"/>
          <a:ext cx="9610005" cy="1784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Tabelle 12">
            <a:extLst>
              <a:ext uri="{FF2B5EF4-FFF2-40B4-BE49-F238E27FC236}">
                <a16:creationId xmlns:a16="http://schemas.microsoft.com/office/drawing/2014/main" id="{894B19F9-6099-4F06-B495-DC4C36CB7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974774"/>
              </p:ext>
            </p:extLst>
          </p:nvPr>
        </p:nvGraphicFramePr>
        <p:xfrm>
          <a:off x="640080" y="3067396"/>
          <a:ext cx="10981115" cy="301026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96223">
                  <a:extLst>
                    <a:ext uri="{9D8B030D-6E8A-4147-A177-3AD203B41FA5}">
                      <a16:colId xmlns:a16="http://schemas.microsoft.com/office/drawing/2014/main" val="230337895"/>
                    </a:ext>
                  </a:extLst>
                </a:gridCol>
                <a:gridCol w="2196223">
                  <a:extLst>
                    <a:ext uri="{9D8B030D-6E8A-4147-A177-3AD203B41FA5}">
                      <a16:colId xmlns:a16="http://schemas.microsoft.com/office/drawing/2014/main" val="2249919735"/>
                    </a:ext>
                  </a:extLst>
                </a:gridCol>
                <a:gridCol w="2196223">
                  <a:extLst>
                    <a:ext uri="{9D8B030D-6E8A-4147-A177-3AD203B41FA5}">
                      <a16:colId xmlns:a16="http://schemas.microsoft.com/office/drawing/2014/main" val="311935894"/>
                    </a:ext>
                  </a:extLst>
                </a:gridCol>
                <a:gridCol w="2196223">
                  <a:extLst>
                    <a:ext uri="{9D8B030D-6E8A-4147-A177-3AD203B41FA5}">
                      <a16:colId xmlns:a16="http://schemas.microsoft.com/office/drawing/2014/main" val="1956896532"/>
                    </a:ext>
                  </a:extLst>
                </a:gridCol>
                <a:gridCol w="2196223">
                  <a:extLst>
                    <a:ext uri="{9D8B030D-6E8A-4147-A177-3AD203B41FA5}">
                      <a16:colId xmlns:a16="http://schemas.microsoft.com/office/drawing/2014/main" val="3381780191"/>
                    </a:ext>
                  </a:extLst>
                </a:gridCol>
              </a:tblGrid>
              <a:tr h="508795">
                <a:tc>
                  <a:txBody>
                    <a:bodyPr/>
                    <a:lstStyle/>
                    <a:p>
                      <a:r>
                        <a:rPr lang="en-GB" sz="1400" noProof="0"/>
                        <a:t>Activity Lead</a:t>
                      </a:r>
                    </a:p>
                  </a:txBody>
                  <a:tcPr>
                    <a:solidFill>
                      <a:srgbClr val="005F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Project Coordination </a:t>
                      </a:r>
                    </a:p>
                  </a:txBody>
                  <a:tcPr>
                    <a:solidFill>
                      <a:srgbClr val="005F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Implementing </a:t>
                      </a:r>
                    </a:p>
                    <a:p>
                      <a:pPr algn="ctr"/>
                      <a:r>
                        <a:rPr lang="en-GB" sz="1400" noProof="0" dirty="0"/>
                        <a:t>TAF/TAP TSI</a:t>
                      </a:r>
                    </a:p>
                  </a:txBody>
                  <a:tcPr>
                    <a:solidFill>
                      <a:srgbClr val="005F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Capacity Management</a:t>
                      </a:r>
                    </a:p>
                    <a:p>
                      <a:pPr algn="ctr"/>
                      <a:r>
                        <a:rPr lang="en-GB" sz="1400" noProof="0" dirty="0"/>
                        <a:t>TimeTable Redesign</a:t>
                      </a:r>
                    </a:p>
                  </a:txBody>
                  <a:tcPr>
                    <a:solidFill>
                      <a:srgbClr val="005F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Train Running</a:t>
                      </a:r>
                    </a:p>
                    <a:p>
                      <a:pPr algn="ctr"/>
                      <a:r>
                        <a:rPr lang="en-GB" sz="14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Tracking and Tracing</a:t>
                      </a:r>
                    </a:p>
                  </a:txBody>
                  <a:tcPr>
                    <a:solidFill>
                      <a:srgbClr val="005F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879650"/>
                  </a:ext>
                </a:extLst>
              </a:tr>
              <a:tr h="312259">
                <a:tc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en-GB" sz="1400" b="1" kern="1200" noProof="0">
                          <a:solidFill>
                            <a:schemeClr val="lt1"/>
                          </a:solidFill>
                        </a:rPr>
                        <a:t>RNE</a:t>
                      </a:r>
                      <a:endParaRPr lang="en-GB" sz="1400" b="1" kern="1200" noProof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5F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u="none" noProof="0" dirty="0">
                        <a:solidFill>
                          <a:srgbClr val="005F2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u="none" noProof="0" dirty="0">
                        <a:solidFill>
                          <a:srgbClr val="005F2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u="none" noProof="0" dirty="0">
                        <a:solidFill>
                          <a:srgbClr val="005F2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u="none" noProof="0" dirty="0">
                        <a:solidFill>
                          <a:srgbClr val="005F2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100060"/>
                  </a:ext>
                </a:extLst>
              </a:tr>
              <a:tr h="253393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kern="1200" noProof="0">
                          <a:solidFill>
                            <a:schemeClr val="lt1"/>
                          </a:solidFill>
                        </a:rPr>
                        <a:t>  ÖBB</a:t>
                      </a:r>
                      <a:endParaRPr lang="en-GB" sz="1400" b="1" kern="1200" noProof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>
                    <a:solidFill>
                      <a:srgbClr val="005F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2075" indent="0" algn="ctr" fontAlgn="t"/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7191098"/>
                  </a:ext>
                </a:extLst>
              </a:tr>
              <a:tr h="316908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kern="1200" noProof="0">
                          <a:solidFill>
                            <a:schemeClr val="lt1"/>
                          </a:solidFill>
                        </a:rPr>
                        <a:t>  SŽ</a:t>
                      </a:r>
                      <a:endParaRPr lang="en-GB" sz="1400" b="1" kern="1200" noProof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>
                    <a:solidFill>
                      <a:srgbClr val="005F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50" b="0" u="none" strike="noStrike" kern="1200" noProof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50" b="0" u="none" strike="noStrike" kern="1200" noProof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118077"/>
                  </a:ext>
                </a:extLst>
              </a:tr>
              <a:tr h="253393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kern="1200" noProof="0">
                          <a:solidFill>
                            <a:schemeClr val="lt1"/>
                          </a:solidFill>
                        </a:rPr>
                        <a:t>  Infrabel</a:t>
                      </a:r>
                      <a:endParaRPr lang="en-GB" sz="1400" b="1" kern="1200" noProof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>
                    <a:solidFill>
                      <a:srgbClr val="005F2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ctr" fontAlgn="t"/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50" b="0" u="none" strike="noStrike" kern="1200" noProof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92075" indent="0" algn="ctr" fontAlgn="t"/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92075" indent="0" algn="ctr" fontAlgn="t"/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05857419"/>
                  </a:ext>
                </a:extLst>
              </a:tr>
              <a:tr h="253393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kern="1200" noProof="0">
                          <a:solidFill>
                            <a:schemeClr val="lt1"/>
                          </a:solidFill>
                        </a:rPr>
                        <a:t>  HŽ</a:t>
                      </a:r>
                      <a:endParaRPr lang="en-GB" sz="1400" b="1" kern="1200" noProof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>
                    <a:solidFill>
                      <a:srgbClr val="005F2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ctr" fontAlgn="t"/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50" b="0" u="none" strike="noStrike" kern="1200" noProof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2075" indent="0" algn="ctr" fontAlgn="t"/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50" b="0" u="none" strike="noStrike" kern="1200" noProof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5642018"/>
                  </a:ext>
                </a:extLst>
              </a:tr>
              <a:tr h="253393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kern="1200" noProof="0">
                          <a:solidFill>
                            <a:schemeClr val="lt1"/>
                          </a:solidFill>
                        </a:rPr>
                        <a:t>  ADIF</a:t>
                      </a:r>
                      <a:endParaRPr lang="en-GB" sz="1400" b="1" kern="1200" noProof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>
                    <a:solidFill>
                      <a:srgbClr val="005F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962290"/>
                  </a:ext>
                </a:extLst>
              </a:tr>
              <a:tr h="253393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kern="1200" noProof="0">
                          <a:solidFill>
                            <a:schemeClr val="lt1"/>
                          </a:solidFill>
                        </a:rPr>
                        <a:t>  Banedanmark</a:t>
                      </a:r>
                      <a:endParaRPr lang="en-GB" sz="1400" b="1" kern="1200" noProof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>
                    <a:solidFill>
                      <a:srgbClr val="005F2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50" b="0" u="none" strike="noStrike" kern="1200" noProof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2075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50" b="0" u="none" strike="noStrike" kern="1200" noProof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3669697"/>
                  </a:ext>
                </a:extLst>
              </a:tr>
              <a:tr h="32017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kern="1200" noProof="0">
                          <a:solidFill>
                            <a:schemeClr val="lt1"/>
                          </a:solidFill>
                        </a:rPr>
                        <a:t>  SNCF Réseau</a:t>
                      </a:r>
                      <a:endParaRPr lang="en-GB" sz="1400" b="1" kern="1200" noProof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>
                    <a:solidFill>
                      <a:srgbClr val="005F2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92075" indent="0" algn="ctr" fontAlgn="t"/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92075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92075" indent="0" algn="ctr" fontAlgn="t"/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63287149"/>
                  </a:ext>
                </a:extLst>
              </a:tr>
              <a:tr h="275791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kern="1200" noProof="0">
                          <a:solidFill>
                            <a:schemeClr val="lt1"/>
                          </a:solidFill>
                        </a:rPr>
                        <a:t>  DB Netz</a:t>
                      </a:r>
                      <a:endParaRPr lang="en-GB" sz="1400" b="1" kern="1200" noProof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>
                    <a:solidFill>
                      <a:srgbClr val="005F2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ctr" fontAlgn="t"/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2075" indent="0" algn="ctr" fontAlgn="t"/>
                      <a:r>
                        <a:rPr lang="en-GB" sz="1050" u="none" noProof="0" dirty="0">
                          <a:solidFill>
                            <a:srgbClr val="005F21"/>
                          </a:solidFill>
                        </a:rPr>
                        <a:t>Participating</a:t>
                      </a:r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50" b="0" u="none" strike="noStrike" kern="1200" noProof="0" dirty="0">
                        <a:solidFill>
                          <a:srgbClr val="005F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7614623"/>
                  </a:ext>
                </a:extLst>
              </a:tr>
            </a:tbl>
          </a:graphicData>
        </a:graphic>
      </p:graphicFrame>
      <p:pic>
        <p:nvPicPr>
          <p:cNvPr id="3074" name="Picture 2">
            <a:extLst>
              <a:ext uri="{FF2B5EF4-FFF2-40B4-BE49-F238E27FC236}">
                <a16:creationId xmlns:a16="http://schemas.microsoft.com/office/drawing/2014/main" id="{85098F72-D9CA-4528-B4FF-A6060C741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1" y="1005503"/>
            <a:ext cx="2571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C2000AF-5BB1-42A8-92C6-8BC45A8A9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2913" lvl="0" indent="-442913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Increased data quality and quantity of Telematics Reference Files </a:t>
            </a:r>
          </a:p>
          <a:p>
            <a:pPr marL="442913" lvl="0" indent="-442913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2913" lvl="0" indent="-442913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Merging or linking sector Reference Files with each other such as TAF/TAP Reference Files, RFC Customer Information System (CIP), Rail Facility Portal</a:t>
            </a:r>
          </a:p>
          <a:p>
            <a:pPr marL="442913" lvl="0" indent="-442913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2913" lvl="0" indent="-442913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Using RNE Big Data for replicating functions and services based on sector Reference Files</a:t>
            </a:r>
          </a:p>
          <a:p>
            <a:pPr marL="442913" lvl="0" indent="-442913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2913" lvl="0" indent="-442913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Increase in the number of rail companies using the common Reference Files 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A8CF316-36E8-43B0-8DA1-5A660E28A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5</a:t>
            </a:fld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81059F6-11B5-45E3-B59B-58BD32718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noProof="0" dirty="0"/>
              <a:t>Implementing TAF/TAP TSI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3965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39FBF3-32EB-4AFA-ACB9-5E903CEC0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39672A-3AD1-41D1-B307-7D190F623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Data Framework Overview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87E34F5-BA84-4C07-97C8-71F7056D92C9}"/>
              </a:ext>
            </a:extLst>
          </p:cNvPr>
          <p:cNvGrpSpPr/>
          <p:nvPr/>
        </p:nvGrpSpPr>
        <p:grpSpPr>
          <a:xfrm>
            <a:off x="343126" y="1300857"/>
            <a:ext cx="11231103" cy="5070946"/>
            <a:chOff x="269235" y="1069947"/>
            <a:chExt cx="11231103" cy="5070946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C685D7B-93FA-4ACA-AA65-1CE0BE129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3"/>
                </a:ext>
              </a:extLst>
            </a:blip>
            <a:stretch>
              <a:fillRect/>
            </a:stretch>
          </p:blipFill>
          <p:spPr>
            <a:xfrm>
              <a:off x="2005035" y="4536884"/>
              <a:ext cx="785446" cy="78544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9" name="Rechteck: abgerundete Ecken 64">
              <a:extLst>
                <a:ext uri="{FF2B5EF4-FFF2-40B4-BE49-F238E27FC236}">
                  <a16:creationId xmlns:a16="http://schemas.microsoft.com/office/drawing/2014/main" id="{16AD3DD9-FE6B-4B1C-A7D6-2E204E3D77FC}"/>
                </a:ext>
              </a:extLst>
            </p:cNvPr>
            <p:cNvSpPr/>
            <p:nvPr/>
          </p:nvSpPr>
          <p:spPr>
            <a:xfrm>
              <a:off x="3337462" y="1069947"/>
              <a:ext cx="8162876" cy="4950069"/>
            </a:xfrm>
            <a:prstGeom prst="roundRect">
              <a:avLst>
                <a:gd name="adj" fmla="val 3878"/>
              </a:avLst>
            </a:prstGeom>
            <a:solidFill>
              <a:srgbClr val="FFFFFF"/>
            </a:solidFill>
            <a:ln w="12700" cap="flat" cmpd="sng" algn="ctr">
              <a:solidFill>
                <a:srgbClr val="BF873D">
                  <a:shade val="50000"/>
                </a:srgbClr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1CA01E7-93F8-4EA9-9E80-A89758A7A0F4}"/>
                </a:ext>
              </a:extLst>
            </p:cNvPr>
            <p:cNvGrpSpPr/>
            <p:nvPr/>
          </p:nvGrpSpPr>
          <p:grpSpPr>
            <a:xfrm>
              <a:off x="4062099" y="2575256"/>
              <a:ext cx="2417562" cy="2998430"/>
              <a:chOff x="4811164" y="1380120"/>
              <a:chExt cx="2787161" cy="3893953"/>
            </a:xfrm>
          </p:grpSpPr>
          <p:sp>
            <p:nvSpPr>
              <p:cNvPr id="33" name="Rectangle: Rounded Corners 9">
                <a:extLst>
                  <a:ext uri="{FF2B5EF4-FFF2-40B4-BE49-F238E27FC236}">
                    <a16:creationId xmlns:a16="http://schemas.microsoft.com/office/drawing/2014/main" id="{30D80FDE-230A-4713-8D7A-1C00B9465868}"/>
                  </a:ext>
                </a:extLst>
              </p:cNvPr>
              <p:cNvSpPr/>
              <p:nvPr/>
            </p:nvSpPr>
            <p:spPr>
              <a:xfrm>
                <a:off x="4811164" y="1380120"/>
                <a:ext cx="2787161" cy="3893953"/>
              </a:xfrm>
              <a:prstGeom prst="roundRect">
                <a:avLst/>
              </a:prstGeom>
              <a:gradFill rotWithShape="1">
                <a:gsLst>
                  <a:gs pos="0">
                    <a:srgbClr val="005F20">
                      <a:satMod val="103000"/>
                      <a:lumMod val="102000"/>
                      <a:tint val="94000"/>
                    </a:srgbClr>
                  </a:gs>
                  <a:gs pos="50000">
                    <a:srgbClr val="005F20">
                      <a:satMod val="110000"/>
                      <a:lumMod val="100000"/>
                      <a:shade val="100000"/>
                    </a:srgbClr>
                  </a:gs>
                  <a:gs pos="100000">
                    <a:srgbClr val="005F20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pic>
            <p:nvPicPr>
              <p:cNvPr id="34" name="Picture 4" descr="Image result for big data icon">
                <a:extLst>
                  <a:ext uri="{FF2B5EF4-FFF2-40B4-BE49-F238E27FC236}">
                    <a16:creationId xmlns:a16="http://schemas.microsoft.com/office/drawing/2014/main" id="{4BF66FA4-DB55-4605-B846-AEA08C9104D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93078" y="2639470"/>
                <a:ext cx="2623330" cy="2623330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" name="Picture 5">
                <a:extLst>
                  <a:ext uri="{FF2B5EF4-FFF2-40B4-BE49-F238E27FC236}">
                    <a16:creationId xmlns:a16="http://schemas.microsoft.com/office/drawing/2014/main" id="{170831FC-038F-41E6-AFD7-213E340586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27770" y="1743532"/>
                <a:ext cx="1753945" cy="642667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</p:spPr>
          </p:pic>
        </p:grpSp>
        <p:sp>
          <p:nvSpPr>
            <p:cNvPr id="11" name="Rounded Rectangle 34">
              <a:extLst>
                <a:ext uri="{FF2B5EF4-FFF2-40B4-BE49-F238E27FC236}">
                  <a16:creationId xmlns:a16="http://schemas.microsoft.com/office/drawing/2014/main" id="{81A3754E-726F-4AAB-A8AB-297126B2A9F1}"/>
                </a:ext>
              </a:extLst>
            </p:cNvPr>
            <p:cNvSpPr/>
            <p:nvPr/>
          </p:nvSpPr>
          <p:spPr>
            <a:xfrm>
              <a:off x="269235" y="3139433"/>
              <a:ext cx="1876017" cy="575734"/>
            </a:xfrm>
            <a:prstGeom prst="roundRect">
              <a:avLst/>
            </a:prstGeom>
            <a:solidFill>
              <a:srgbClr val="3FDCEA"/>
            </a:solidFill>
            <a:ln w="12700" cap="flat" cmpd="sng" algn="ctr">
              <a:solidFill>
                <a:srgbClr val="005F2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Corridor</a:t>
              </a:r>
              <a:r>
                <a:rPr kumimoji="0" lang="de-AT" sz="1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Definitions</a:t>
              </a:r>
              <a:endPara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Arrow: Left 6">
              <a:extLst>
                <a:ext uri="{FF2B5EF4-FFF2-40B4-BE49-F238E27FC236}">
                  <a16:creationId xmlns:a16="http://schemas.microsoft.com/office/drawing/2014/main" id="{8B0E76AC-F0CE-4C33-B5D4-714ADEDFC4BA}"/>
                </a:ext>
              </a:extLst>
            </p:cNvPr>
            <p:cNvSpPr/>
            <p:nvPr/>
          </p:nvSpPr>
          <p:spPr>
            <a:xfrm rot="10800000">
              <a:off x="2507102" y="3192391"/>
              <a:ext cx="762247" cy="478290"/>
            </a:xfrm>
            <a:prstGeom prst="leftArrow">
              <a:avLst/>
            </a:prstGeom>
            <a:gradFill rotWithShape="1">
              <a:gsLst>
                <a:gs pos="0">
                  <a:srgbClr val="005F20">
                    <a:satMod val="103000"/>
                    <a:lumMod val="102000"/>
                    <a:tint val="94000"/>
                  </a:srgbClr>
                </a:gs>
                <a:gs pos="50000">
                  <a:srgbClr val="005F20">
                    <a:satMod val="110000"/>
                    <a:lumMod val="100000"/>
                    <a:shade val="100000"/>
                  </a:srgbClr>
                </a:gs>
                <a:gs pos="100000">
                  <a:srgbClr val="005F20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Rounded Rectangle 34">
              <a:extLst>
                <a:ext uri="{FF2B5EF4-FFF2-40B4-BE49-F238E27FC236}">
                  <a16:creationId xmlns:a16="http://schemas.microsoft.com/office/drawing/2014/main" id="{8FEACABD-0F56-4D00-A664-1F8742508098}"/>
                </a:ext>
              </a:extLst>
            </p:cNvPr>
            <p:cNvSpPr/>
            <p:nvPr/>
          </p:nvSpPr>
          <p:spPr>
            <a:xfrm>
              <a:off x="299172" y="4641740"/>
              <a:ext cx="1876017" cy="575734"/>
            </a:xfrm>
            <a:prstGeom prst="roundRect">
              <a:avLst/>
            </a:prstGeom>
            <a:solidFill>
              <a:srgbClr val="33CCFF"/>
            </a:solidFill>
            <a:ln w="12700" cap="flat" cmpd="sng" algn="ctr">
              <a:solidFill>
                <a:srgbClr val="005F20">
                  <a:shade val="50000"/>
                </a:srgbClr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RINF</a:t>
              </a:r>
              <a:endPara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Arrow: Left 38">
              <a:extLst>
                <a:ext uri="{FF2B5EF4-FFF2-40B4-BE49-F238E27FC236}">
                  <a16:creationId xmlns:a16="http://schemas.microsoft.com/office/drawing/2014/main" id="{3D08E7B6-F534-462A-8C54-7580E5593643}"/>
                </a:ext>
              </a:extLst>
            </p:cNvPr>
            <p:cNvSpPr/>
            <p:nvPr/>
          </p:nvSpPr>
          <p:spPr>
            <a:xfrm rot="10800000">
              <a:off x="2737555" y="4704333"/>
              <a:ext cx="528854" cy="478290"/>
            </a:xfrm>
            <a:prstGeom prst="leftArrow">
              <a:avLst/>
            </a:prstGeom>
            <a:solidFill>
              <a:srgbClr val="005F20">
                <a:lumMod val="25000"/>
                <a:lumOff val="75000"/>
              </a:srgbClr>
            </a:solidFill>
            <a:ln w="12700" cap="flat" cmpd="sng" algn="ctr">
              <a:solidFill>
                <a:srgbClr val="808080"/>
              </a:solidFill>
              <a:prstDash val="sys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Arrow: Left 43">
              <a:extLst>
                <a:ext uri="{FF2B5EF4-FFF2-40B4-BE49-F238E27FC236}">
                  <a16:creationId xmlns:a16="http://schemas.microsoft.com/office/drawing/2014/main" id="{95EDFAE4-E1B9-4CBD-9EC1-E4E6EB3E3D21}"/>
                </a:ext>
              </a:extLst>
            </p:cNvPr>
            <p:cNvSpPr/>
            <p:nvPr/>
          </p:nvSpPr>
          <p:spPr>
            <a:xfrm rot="10800000">
              <a:off x="2507099" y="2367564"/>
              <a:ext cx="759308" cy="478290"/>
            </a:xfrm>
            <a:prstGeom prst="leftArrow">
              <a:avLst/>
            </a:prstGeom>
            <a:gradFill rotWithShape="1">
              <a:gsLst>
                <a:gs pos="0">
                  <a:srgbClr val="005F20">
                    <a:satMod val="103000"/>
                    <a:lumMod val="102000"/>
                    <a:tint val="94000"/>
                  </a:srgbClr>
                </a:gs>
                <a:gs pos="50000">
                  <a:srgbClr val="005F20">
                    <a:satMod val="110000"/>
                    <a:lumMod val="100000"/>
                    <a:shade val="100000"/>
                  </a:srgbClr>
                </a:gs>
                <a:gs pos="100000">
                  <a:srgbClr val="005F20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6" name="Picture 50">
              <a:extLst>
                <a:ext uri="{FF2B5EF4-FFF2-40B4-BE49-F238E27FC236}">
                  <a16:creationId xmlns:a16="http://schemas.microsoft.com/office/drawing/2014/main" id="{8E7F42B1-E400-442D-8C3C-1FC9C7AE2C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960386" y="4172434"/>
              <a:ext cx="549787" cy="76511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7" name="Picture 65">
              <a:extLst>
                <a:ext uri="{FF2B5EF4-FFF2-40B4-BE49-F238E27FC236}">
                  <a16:creationId xmlns:a16="http://schemas.microsoft.com/office/drawing/2014/main" id="{2188A5AC-946F-458F-B2FD-51A24554030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355528" y="4729775"/>
              <a:ext cx="562425" cy="78928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8" name="Picture 12">
              <a:extLst>
                <a:ext uri="{FF2B5EF4-FFF2-40B4-BE49-F238E27FC236}">
                  <a16:creationId xmlns:a16="http://schemas.microsoft.com/office/drawing/2014/main" id="{53D1E8D5-422A-4164-91C3-3D76D12D1CE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596381" y="3663148"/>
              <a:ext cx="562963" cy="75856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9" name="Picture 14">
              <a:extLst>
                <a:ext uri="{FF2B5EF4-FFF2-40B4-BE49-F238E27FC236}">
                  <a16:creationId xmlns:a16="http://schemas.microsoft.com/office/drawing/2014/main" id="{BE2B5918-8176-4623-92D3-A9E856F7CD4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793820" y="2589159"/>
              <a:ext cx="558842" cy="76599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20" name="Arrow: Left-Right 57">
              <a:extLst>
                <a:ext uri="{FF2B5EF4-FFF2-40B4-BE49-F238E27FC236}">
                  <a16:creationId xmlns:a16="http://schemas.microsoft.com/office/drawing/2014/main" id="{5A670448-A033-4DC0-9717-585E9F9951D4}"/>
                </a:ext>
              </a:extLst>
            </p:cNvPr>
            <p:cNvSpPr/>
            <p:nvPr/>
          </p:nvSpPr>
          <p:spPr>
            <a:xfrm>
              <a:off x="6626060" y="4996935"/>
              <a:ext cx="1658414" cy="254965"/>
            </a:xfrm>
            <a:prstGeom prst="leftRightArrow">
              <a:avLst/>
            </a:prstGeom>
            <a:solidFill>
              <a:srgbClr val="BF873D"/>
            </a:solidFill>
            <a:ln w="12700" cap="flat" cmpd="sng" algn="ctr">
              <a:solidFill>
                <a:srgbClr val="E8BC1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Arrow: Left-Right 29">
              <a:extLst>
                <a:ext uri="{FF2B5EF4-FFF2-40B4-BE49-F238E27FC236}">
                  <a16:creationId xmlns:a16="http://schemas.microsoft.com/office/drawing/2014/main" id="{34451CA5-8DFF-443C-9B64-0E6C9087230E}"/>
                </a:ext>
              </a:extLst>
            </p:cNvPr>
            <p:cNvSpPr/>
            <p:nvPr/>
          </p:nvSpPr>
          <p:spPr>
            <a:xfrm>
              <a:off x="6626060" y="4370441"/>
              <a:ext cx="2269934" cy="254965"/>
            </a:xfrm>
            <a:prstGeom prst="leftRightArrow">
              <a:avLst/>
            </a:prstGeom>
            <a:solidFill>
              <a:srgbClr val="BF873D"/>
            </a:solidFill>
            <a:ln w="12700" cap="flat" cmpd="sng" algn="ctr">
              <a:solidFill>
                <a:srgbClr val="E8BC1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Arrow: Left-Right 33">
              <a:extLst>
                <a:ext uri="{FF2B5EF4-FFF2-40B4-BE49-F238E27FC236}">
                  <a16:creationId xmlns:a16="http://schemas.microsoft.com/office/drawing/2014/main" id="{2EA3F178-5A60-4C1B-BF34-7F363154B21A}"/>
                </a:ext>
              </a:extLst>
            </p:cNvPr>
            <p:cNvSpPr/>
            <p:nvPr/>
          </p:nvSpPr>
          <p:spPr>
            <a:xfrm>
              <a:off x="6626060" y="3813100"/>
              <a:ext cx="2868812" cy="254965"/>
            </a:xfrm>
            <a:prstGeom prst="leftRightArrow">
              <a:avLst/>
            </a:prstGeom>
            <a:solidFill>
              <a:srgbClr val="BF873D"/>
            </a:solidFill>
            <a:ln w="12700" cap="flat" cmpd="sng" algn="ctr">
              <a:solidFill>
                <a:srgbClr val="E8BC1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Arrow: Left-Right 35">
              <a:extLst>
                <a:ext uri="{FF2B5EF4-FFF2-40B4-BE49-F238E27FC236}">
                  <a16:creationId xmlns:a16="http://schemas.microsoft.com/office/drawing/2014/main" id="{4BA85125-CB2C-456D-B971-724BAC7F76FA}"/>
                </a:ext>
              </a:extLst>
            </p:cNvPr>
            <p:cNvSpPr/>
            <p:nvPr/>
          </p:nvSpPr>
          <p:spPr>
            <a:xfrm>
              <a:off x="6606298" y="3346345"/>
              <a:ext cx="3553046" cy="254965"/>
            </a:xfrm>
            <a:prstGeom prst="leftRightArrow">
              <a:avLst/>
            </a:prstGeom>
            <a:solidFill>
              <a:srgbClr val="BF873D"/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Arrow: Left-Right 36">
              <a:extLst>
                <a:ext uri="{FF2B5EF4-FFF2-40B4-BE49-F238E27FC236}">
                  <a16:creationId xmlns:a16="http://schemas.microsoft.com/office/drawing/2014/main" id="{B13BFF91-96D4-4C42-ACFB-04843808ACC5}"/>
                </a:ext>
              </a:extLst>
            </p:cNvPr>
            <p:cNvSpPr/>
            <p:nvPr/>
          </p:nvSpPr>
          <p:spPr>
            <a:xfrm>
              <a:off x="6628664" y="2812710"/>
              <a:ext cx="4141173" cy="254965"/>
            </a:xfrm>
            <a:prstGeom prst="leftRightArrow">
              <a:avLst/>
            </a:prstGeom>
            <a:solidFill>
              <a:srgbClr val="BF873D"/>
            </a:solidFill>
            <a:ln w="12700" cap="flat" cmpd="sng" algn="ctr">
              <a:solidFill>
                <a:srgbClr val="E8BC1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 w="0"/>
                <a:solidFill>
                  <a:srgbClr val="BF873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25" name="Picture 64">
              <a:extLst>
                <a:ext uri="{FF2B5EF4-FFF2-40B4-BE49-F238E27FC236}">
                  <a16:creationId xmlns:a16="http://schemas.microsoft.com/office/drawing/2014/main" id="{9A2C8CEF-9709-4A8F-831B-789C7CFB60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10205329" y="3162423"/>
              <a:ext cx="564508" cy="76511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26" name="Rechteck: abgerundete Ecken 60">
              <a:extLst>
                <a:ext uri="{FF2B5EF4-FFF2-40B4-BE49-F238E27FC236}">
                  <a16:creationId xmlns:a16="http://schemas.microsoft.com/office/drawing/2014/main" id="{3A206855-38B0-457A-A0B2-8FF1657833BF}"/>
                </a:ext>
              </a:extLst>
            </p:cNvPr>
            <p:cNvSpPr/>
            <p:nvPr/>
          </p:nvSpPr>
          <p:spPr>
            <a:xfrm>
              <a:off x="3442452" y="1213673"/>
              <a:ext cx="3666392" cy="823626"/>
            </a:xfrm>
            <a:prstGeom prst="roundRect">
              <a:avLst/>
            </a:prstGeom>
            <a:solidFill>
              <a:srgbClr val="808080"/>
            </a:solidFill>
            <a:ln w="12700" cap="flat" cmpd="sng" algn="ctr">
              <a:solidFill>
                <a:srgbClr val="80808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Common Data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(Infrastructure Information including Points, Segments) </a:t>
              </a:r>
            </a:p>
          </p:txBody>
        </p:sp>
        <p:sp>
          <p:nvSpPr>
            <p:cNvPr id="27" name="Rechteck: abgerundete Ecken 62">
              <a:extLst>
                <a:ext uri="{FF2B5EF4-FFF2-40B4-BE49-F238E27FC236}">
                  <a16:creationId xmlns:a16="http://schemas.microsoft.com/office/drawing/2014/main" id="{D1B1054C-2DFE-4BBB-86AF-C16FEF0204C7}"/>
                </a:ext>
              </a:extLst>
            </p:cNvPr>
            <p:cNvSpPr/>
            <p:nvPr/>
          </p:nvSpPr>
          <p:spPr>
            <a:xfrm>
              <a:off x="7553119" y="1207007"/>
              <a:ext cx="3508131" cy="823626"/>
            </a:xfrm>
            <a:prstGeom prst="roundRect">
              <a:avLst/>
            </a:prstGeom>
            <a:solidFill>
              <a:srgbClr val="808080"/>
            </a:solidFill>
            <a:ln w="12700" cap="flat" cmpd="sng" algn="ctr">
              <a:solidFill>
                <a:srgbClr val="80808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Business Data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(Path Information, TimeTable, Train Run, TCRs, Charging Information, RFC) </a:t>
              </a:r>
            </a:p>
          </p:txBody>
        </p:sp>
        <p:sp>
          <p:nvSpPr>
            <p:cNvPr id="28" name="Rechteck: abgerundete Ecken 63">
              <a:extLst>
                <a:ext uri="{FF2B5EF4-FFF2-40B4-BE49-F238E27FC236}">
                  <a16:creationId xmlns:a16="http://schemas.microsoft.com/office/drawing/2014/main" id="{5238DC11-EF2A-45D8-A86F-521264D0DFF8}"/>
                </a:ext>
              </a:extLst>
            </p:cNvPr>
            <p:cNvSpPr/>
            <p:nvPr/>
          </p:nvSpPr>
          <p:spPr>
            <a:xfrm>
              <a:off x="269235" y="1215848"/>
              <a:ext cx="2728942" cy="823626"/>
            </a:xfrm>
            <a:prstGeom prst="roundRect">
              <a:avLst/>
            </a:prstGeom>
            <a:solidFill>
              <a:srgbClr val="808080"/>
            </a:solidFill>
            <a:ln w="12700" cap="flat" cmpd="sng" algn="ctr">
              <a:solidFill>
                <a:srgbClr val="80808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Infrastructure Information Sources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(IMs, RFC, ERA, RUs, …) </a:t>
              </a:r>
            </a:p>
          </p:txBody>
        </p:sp>
        <p:sp>
          <p:nvSpPr>
            <p:cNvPr id="29" name="Arrow: Left 28">
              <a:extLst>
                <a:ext uri="{FF2B5EF4-FFF2-40B4-BE49-F238E27FC236}">
                  <a16:creationId xmlns:a16="http://schemas.microsoft.com/office/drawing/2014/main" id="{5C6A1017-4572-4405-93DE-F80D9B64557C}"/>
                </a:ext>
              </a:extLst>
            </p:cNvPr>
            <p:cNvSpPr/>
            <p:nvPr/>
          </p:nvSpPr>
          <p:spPr>
            <a:xfrm rot="10800000">
              <a:off x="2514474" y="3948362"/>
              <a:ext cx="749852" cy="478290"/>
            </a:xfrm>
            <a:prstGeom prst="leftArrow">
              <a:avLst/>
            </a:prstGeom>
            <a:solidFill>
              <a:srgbClr val="005F20">
                <a:lumMod val="25000"/>
                <a:lumOff val="75000"/>
              </a:srgbClr>
            </a:solidFill>
            <a:ln w="12700" cap="flat" cmpd="sng" algn="ctr">
              <a:solidFill>
                <a:srgbClr val="808080"/>
              </a:solidFill>
              <a:prstDash val="sys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30" name="Picture 2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70890F91-E38F-4E66-B4E4-92F5FD636F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3"/>
                </a:ext>
              </a:extLst>
            </a:blip>
            <a:stretch>
              <a:fillRect/>
            </a:stretch>
          </p:blipFill>
          <p:spPr>
            <a:xfrm>
              <a:off x="1975098" y="5355447"/>
              <a:ext cx="785446" cy="78544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31" name="Rounded Rectangle 34">
              <a:extLst>
                <a:ext uri="{FF2B5EF4-FFF2-40B4-BE49-F238E27FC236}">
                  <a16:creationId xmlns:a16="http://schemas.microsoft.com/office/drawing/2014/main" id="{53C323C4-EFA5-4084-A3C9-09629C394AA8}"/>
                </a:ext>
              </a:extLst>
            </p:cNvPr>
            <p:cNvSpPr/>
            <p:nvPr/>
          </p:nvSpPr>
          <p:spPr>
            <a:xfrm>
              <a:off x="269235" y="5460303"/>
              <a:ext cx="1876017" cy="575734"/>
            </a:xfrm>
            <a:prstGeom prst="roundRect">
              <a:avLst/>
            </a:prstGeom>
            <a:solidFill>
              <a:srgbClr val="33CCFF"/>
            </a:solidFill>
            <a:ln w="12700" cap="flat" cmpd="sng" algn="ctr">
              <a:solidFill>
                <a:srgbClr val="005F20">
                  <a:shade val="50000"/>
                </a:srgbClr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Other</a:t>
              </a:r>
              <a:r>
                <a:rPr kumimoji="0" lang="de-AT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Infrastructure Data</a:t>
              </a:r>
              <a:endParaRPr kumimoji="0" lang="en-GB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Arrow: Left 38">
              <a:extLst>
                <a:ext uri="{FF2B5EF4-FFF2-40B4-BE49-F238E27FC236}">
                  <a16:creationId xmlns:a16="http://schemas.microsoft.com/office/drawing/2014/main" id="{C59BFF44-8E86-4CAD-9729-346FE1C81CC7}"/>
                </a:ext>
              </a:extLst>
            </p:cNvPr>
            <p:cNvSpPr/>
            <p:nvPr/>
          </p:nvSpPr>
          <p:spPr>
            <a:xfrm rot="10800000">
              <a:off x="2707618" y="5522896"/>
              <a:ext cx="528854" cy="478290"/>
            </a:xfrm>
            <a:prstGeom prst="leftArrow">
              <a:avLst/>
            </a:prstGeom>
            <a:solidFill>
              <a:srgbClr val="005F20">
                <a:lumMod val="25000"/>
                <a:lumOff val="75000"/>
              </a:srgbClr>
            </a:solidFill>
            <a:ln w="12700" cap="flat" cmpd="sng" algn="ctr">
              <a:solidFill>
                <a:srgbClr val="808080"/>
              </a:solidFill>
              <a:prstDash val="sys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pic>
        <p:nvPicPr>
          <p:cNvPr id="36" name="Picture 35">
            <a:extLst>
              <a:ext uri="{FF2B5EF4-FFF2-40B4-BE49-F238E27FC236}">
                <a16:creationId xmlns:a16="http://schemas.microsoft.com/office/drawing/2014/main" id="{1797FCE3-E88A-4459-820E-6DE965E708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0322" y="4273521"/>
            <a:ext cx="1764537" cy="2596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7" name="Picture 3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1CAF0DB-CC59-4FDD-9D68-69DF9FD3E9C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27" y="2572574"/>
            <a:ext cx="1916080" cy="5364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4241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796BB31-5B67-4811-BB55-BA0D17201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2913" indent="-442913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cs typeface="Times New Roman" panose="02020603050405020304" pitchFamily="18" charset="0"/>
              </a:rPr>
              <a:t>Upgrade of Path Coordination System (PCS) </a:t>
            </a:r>
          </a:p>
          <a:p>
            <a:pPr marL="442913" indent="-442913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endParaRPr lang="en-GB" sz="2400" dirty="0">
              <a:cs typeface="Times New Roman" panose="02020603050405020304" pitchFamily="18" charset="0"/>
            </a:endParaRPr>
          </a:p>
          <a:p>
            <a:pPr marL="442913" indent="-442913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cs typeface="Times New Roman" panose="02020603050405020304" pitchFamily="18" charset="0"/>
              </a:rPr>
              <a:t>Connecting national railway systems based on TAP/TAF TSI adaptations to European Path Coordination System (PCS) </a:t>
            </a:r>
          </a:p>
          <a:p>
            <a:pPr marL="442913" indent="-442913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endParaRPr lang="en-GB" sz="2400" dirty="0">
              <a:cs typeface="Times New Roman" panose="02020603050405020304" pitchFamily="18" charset="0"/>
            </a:endParaRPr>
          </a:p>
          <a:p>
            <a:pPr marL="442913" indent="-442913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cs typeface="Times New Roman" panose="02020603050405020304" pitchFamily="18" charset="0"/>
              </a:rPr>
              <a:t>Coordinating and Publication of Temporary Capacity Restrictions</a:t>
            </a:r>
          </a:p>
          <a:p>
            <a:pPr marL="442913" indent="-442913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endParaRPr lang="en-GB" sz="2400" dirty="0">
              <a:cs typeface="Times New Roman" panose="02020603050405020304" pitchFamily="18" charset="0"/>
            </a:endParaRPr>
          </a:p>
          <a:p>
            <a:pPr marL="442913" indent="-442913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cs typeface="Times New Roman" panose="02020603050405020304" pitchFamily="18" charset="0"/>
              </a:rPr>
              <a:t>Defining a Capacity Broker for Short Term Capacity Request 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4E64996-EC80-4ACA-9D99-60817A80C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7</a:t>
            </a:fld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B12E347-5E6C-4CDA-BE02-005098646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noProof="0" dirty="0"/>
              <a:t>Capacity Management - TimeTable Redesign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541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04D9DC3-8381-41CE-913E-3FB0D4A1E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8</a:t>
            </a:fld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AFEE708-2581-4CF4-9DB1-04ACA1E1A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Level Vision and Outlook </a:t>
            </a:r>
          </a:p>
        </p:txBody>
      </p:sp>
      <p:grpSp>
        <p:nvGrpSpPr>
          <p:cNvPr id="23" name="Group 84">
            <a:extLst>
              <a:ext uri="{FF2B5EF4-FFF2-40B4-BE49-F238E27FC236}">
                <a16:creationId xmlns:a16="http://schemas.microsoft.com/office/drawing/2014/main" id="{F88810E1-E2C6-42A9-B895-4B445D916FE5}"/>
              </a:ext>
            </a:extLst>
          </p:cNvPr>
          <p:cNvGrpSpPr/>
          <p:nvPr/>
        </p:nvGrpSpPr>
        <p:grpSpPr>
          <a:xfrm>
            <a:off x="4359286" y="5082425"/>
            <a:ext cx="6607437" cy="1467014"/>
            <a:chOff x="3881907" y="2893811"/>
            <a:chExt cx="4840941" cy="1717392"/>
          </a:xfrm>
          <a:scene3d>
            <a:camera prst="perspectiveRelaxed" fov="7200000">
              <a:rot lat="18600000" lon="0" rev="0"/>
            </a:camera>
            <a:lightRig rig="threePt" dir="t"/>
          </a:scene3d>
        </p:grpSpPr>
        <p:sp>
          <p:nvSpPr>
            <p:cNvPr id="24" name="Rectangle: Rounded Corners 4">
              <a:extLst>
                <a:ext uri="{FF2B5EF4-FFF2-40B4-BE49-F238E27FC236}">
                  <a16:creationId xmlns:a16="http://schemas.microsoft.com/office/drawing/2014/main" id="{CAE1349D-0693-40D5-8928-26FA328849E5}"/>
                </a:ext>
              </a:extLst>
            </p:cNvPr>
            <p:cNvSpPr/>
            <p:nvPr/>
          </p:nvSpPr>
          <p:spPr>
            <a:xfrm>
              <a:off x="3881907" y="2893811"/>
              <a:ext cx="4840941" cy="1717392"/>
            </a:xfrm>
            <a:prstGeom prst="roundRect">
              <a:avLst/>
            </a:prstGeom>
            <a:solidFill>
              <a:srgbClr val="005F20">
                <a:lumMod val="10000"/>
                <a:lumOff val="90000"/>
                <a:alpha val="66000"/>
              </a:srgbClr>
            </a:solidFill>
            <a:ln w="12700" cap="flat" cmpd="sng" algn="ctr">
              <a:solidFill>
                <a:srgbClr val="005F20">
                  <a:lumMod val="90000"/>
                  <a:lumOff val="10000"/>
                </a:srgbClr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Oval 5">
              <a:extLst>
                <a:ext uri="{FF2B5EF4-FFF2-40B4-BE49-F238E27FC236}">
                  <a16:creationId xmlns:a16="http://schemas.microsoft.com/office/drawing/2014/main" id="{8A1A96EE-D5E5-447D-951B-2566353A1742}"/>
                </a:ext>
              </a:extLst>
            </p:cNvPr>
            <p:cNvSpPr/>
            <p:nvPr/>
          </p:nvSpPr>
          <p:spPr>
            <a:xfrm>
              <a:off x="4222566" y="4133038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Oval 23">
              <a:extLst>
                <a:ext uri="{FF2B5EF4-FFF2-40B4-BE49-F238E27FC236}">
                  <a16:creationId xmlns:a16="http://schemas.microsoft.com/office/drawing/2014/main" id="{08B1DD16-1131-4843-85FE-171B1C26DE77}"/>
                </a:ext>
              </a:extLst>
            </p:cNvPr>
            <p:cNvSpPr/>
            <p:nvPr/>
          </p:nvSpPr>
          <p:spPr>
            <a:xfrm>
              <a:off x="4831220" y="3732217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Oval 24">
              <a:extLst>
                <a:ext uri="{FF2B5EF4-FFF2-40B4-BE49-F238E27FC236}">
                  <a16:creationId xmlns:a16="http://schemas.microsoft.com/office/drawing/2014/main" id="{3E9D110A-9392-4B0D-B098-6B21CD7975FE}"/>
                </a:ext>
              </a:extLst>
            </p:cNvPr>
            <p:cNvSpPr/>
            <p:nvPr/>
          </p:nvSpPr>
          <p:spPr>
            <a:xfrm>
              <a:off x="4428754" y="3150753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Oval 25">
              <a:extLst>
                <a:ext uri="{FF2B5EF4-FFF2-40B4-BE49-F238E27FC236}">
                  <a16:creationId xmlns:a16="http://schemas.microsoft.com/office/drawing/2014/main" id="{B0E61A09-591D-408B-AF74-18A95F019C9C}"/>
                </a:ext>
              </a:extLst>
            </p:cNvPr>
            <p:cNvSpPr/>
            <p:nvPr/>
          </p:nvSpPr>
          <p:spPr>
            <a:xfrm>
              <a:off x="5315607" y="4328301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Oval 26">
              <a:extLst>
                <a:ext uri="{FF2B5EF4-FFF2-40B4-BE49-F238E27FC236}">
                  <a16:creationId xmlns:a16="http://schemas.microsoft.com/office/drawing/2014/main" id="{75514149-298B-40F0-A066-923EE08DACFE}"/>
                </a:ext>
              </a:extLst>
            </p:cNvPr>
            <p:cNvSpPr/>
            <p:nvPr/>
          </p:nvSpPr>
          <p:spPr>
            <a:xfrm>
              <a:off x="5703512" y="3490926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Oval 27">
              <a:extLst>
                <a:ext uri="{FF2B5EF4-FFF2-40B4-BE49-F238E27FC236}">
                  <a16:creationId xmlns:a16="http://schemas.microsoft.com/office/drawing/2014/main" id="{F855FA3E-4C7D-4191-9528-D75AC02E52FF}"/>
                </a:ext>
              </a:extLst>
            </p:cNvPr>
            <p:cNvSpPr/>
            <p:nvPr/>
          </p:nvSpPr>
          <p:spPr>
            <a:xfrm>
              <a:off x="6673940" y="3699663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1" name="Oval 28">
              <a:extLst>
                <a:ext uri="{FF2B5EF4-FFF2-40B4-BE49-F238E27FC236}">
                  <a16:creationId xmlns:a16="http://schemas.microsoft.com/office/drawing/2014/main" id="{F6573459-AABE-4A47-A5FA-975763F1EED5}"/>
                </a:ext>
              </a:extLst>
            </p:cNvPr>
            <p:cNvSpPr/>
            <p:nvPr/>
          </p:nvSpPr>
          <p:spPr>
            <a:xfrm>
              <a:off x="7434591" y="3136130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Oval 29">
              <a:extLst>
                <a:ext uri="{FF2B5EF4-FFF2-40B4-BE49-F238E27FC236}">
                  <a16:creationId xmlns:a16="http://schemas.microsoft.com/office/drawing/2014/main" id="{14D2FC5A-7E16-4238-B17A-1B31F5CC7C5F}"/>
                </a:ext>
              </a:extLst>
            </p:cNvPr>
            <p:cNvSpPr/>
            <p:nvPr/>
          </p:nvSpPr>
          <p:spPr>
            <a:xfrm>
              <a:off x="8032652" y="3752507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33" name="Straight Connector 9">
              <a:extLst>
                <a:ext uri="{FF2B5EF4-FFF2-40B4-BE49-F238E27FC236}">
                  <a16:creationId xmlns:a16="http://schemas.microsoft.com/office/drawing/2014/main" id="{8C6631E7-D02F-46EE-8BE6-51E9E934D3C6}"/>
                </a:ext>
              </a:extLst>
            </p:cNvPr>
            <p:cNvCxnSpPr>
              <a:stCxn id="25" idx="7"/>
              <a:endCxn id="26" idx="2"/>
            </p:cNvCxnSpPr>
            <p:nvPr/>
          </p:nvCxnSpPr>
          <p:spPr>
            <a:xfrm flipV="1">
              <a:off x="4398558" y="3829849"/>
              <a:ext cx="432662" cy="331785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cxnSp>
          <p:nvCxnSpPr>
            <p:cNvPr id="34" name="Straight Connector 13">
              <a:extLst>
                <a:ext uri="{FF2B5EF4-FFF2-40B4-BE49-F238E27FC236}">
                  <a16:creationId xmlns:a16="http://schemas.microsoft.com/office/drawing/2014/main" id="{4B982755-FA6F-426A-94C3-8A1581CB1AEF}"/>
                </a:ext>
              </a:extLst>
            </p:cNvPr>
            <p:cNvCxnSpPr>
              <a:stCxn id="26" idx="0"/>
              <a:endCxn id="27" idx="5"/>
            </p:cNvCxnSpPr>
            <p:nvPr/>
          </p:nvCxnSpPr>
          <p:spPr>
            <a:xfrm flipH="1" flipV="1">
              <a:off x="4604746" y="3317420"/>
              <a:ext cx="329568" cy="414797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cxnSp>
          <p:nvCxnSpPr>
            <p:cNvPr id="35" name="Straight Connector 31">
              <a:extLst>
                <a:ext uri="{FF2B5EF4-FFF2-40B4-BE49-F238E27FC236}">
                  <a16:creationId xmlns:a16="http://schemas.microsoft.com/office/drawing/2014/main" id="{E6DA1C83-5D2C-4649-9F16-AE3459A73270}"/>
                </a:ext>
              </a:extLst>
            </p:cNvPr>
            <p:cNvCxnSpPr>
              <a:stCxn id="26" idx="6"/>
              <a:endCxn id="29" idx="2"/>
            </p:cNvCxnSpPr>
            <p:nvPr/>
          </p:nvCxnSpPr>
          <p:spPr>
            <a:xfrm flipV="1">
              <a:off x="5037408" y="3588558"/>
              <a:ext cx="666104" cy="241291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cxnSp>
          <p:nvCxnSpPr>
            <p:cNvPr id="36" name="Straight Connector 33">
              <a:extLst>
                <a:ext uri="{FF2B5EF4-FFF2-40B4-BE49-F238E27FC236}">
                  <a16:creationId xmlns:a16="http://schemas.microsoft.com/office/drawing/2014/main" id="{8E65F194-1B78-43C1-A154-C7C15D393307}"/>
                </a:ext>
              </a:extLst>
            </p:cNvPr>
            <p:cNvCxnSpPr>
              <a:stCxn id="29" idx="4"/>
              <a:endCxn id="28" idx="7"/>
            </p:cNvCxnSpPr>
            <p:nvPr/>
          </p:nvCxnSpPr>
          <p:spPr>
            <a:xfrm flipH="1">
              <a:off x="5491599" y="3686189"/>
              <a:ext cx="315007" cy="670708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cxnSp>
          <p:nvCxnSpPr>
            <p:cNvPr id="37" name="Straight Connector 35">
              <a:extLst>
                <a:ext uri="{FF2B5EF4-FFF2-40B4-BE49-F238E27FC236}">
                  <a16:creationId xmlns:a16="http://schemas.microsoft.com/office/drawing/2014/main" id="{F75F0556-A611-404E-9E73-CB8E2722AEE5}"/>
                </a:ext>
              </a:extLst>
            </p:cNvPr>
            <p:cNvCxnSpPr>
              <a:stCxn id="29" idx="6"/>
              <a:endCxn id="30" idx="2"/>
            </p:cNvCxnSpPr>
            <p:nvPr/>
          </p:nvCxnSpPr>
          <p:spPr>
            <a:xfrm>
              <a:off x="5909700" y="3588558"/>
              <a:ext cx="764240" cy="208737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041BE39-CAD5-4E02-BE6F-5EAFC1AAC966}"/>
                </a:ext>
              </a:extLst>
            </p:cNvPr>
            <p:cNvCxnSpPr>
              <a:stCxn id="30" idx="6"/>
              <a:endCxn id="32" idx="2"/>
            </p:cNvCxnSpPr>
            <p:nvPr/>
          </p:nvCxnSpPr>
          <p:spPr>
            <a:xfrm>
              <a:off x="6880128" y="3797295"/>
              <a:ext cx="1152524" cy="52844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cxnSp>
          <p:nvCxnSpPr>
            <p:cNvPr id="39" name="Straight Connector 39">
              <a:extLst>
                <a:ext uri="{FF2B5EF4-FFF2-40B4-BE49-F238E27FC236}">
                  <a16:creationId xmlns:a16="http://schemas.microsoft.com/office/drawing/2014/main" id="{F8C8A07A-C680-4A03-9301-1A95F2764DCE}"/>
                </a:ext>
              </a:extLst>
            </p:cNvPr>
            <p:cNvCxnSpPr>
              <a:stCxn id="30" idx="7"/>
              <a:endCxn id="31" idx="3"/>
            </p:cNvCxnSpPr>
            <p:nvPr/>
          </p:nvCxnSpPr>
          <p:spPr>
            <a:xfrm flipV="1">
              <a:off x="6849932" y="3302797"/>
              <a:ext cx="614855" cy="425462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sp>
          <p:nvSpPr>
            <p:cNvPr id="40" name="TextBox 21">
              <a:extLst>
                <a:ext uri="{FF2B5EF4-FFF2-40B4-BE49-F238E27FC236}">
                  <a16:creationId xmlns:a16="http://schemas.microsoft.com/office/drawing/2014/main" id="{B219E8AA-9344-400D-9E6B-58C4A631B9AA}"/>
                </a:ext>
              </a:extLst>
            </p:cNvPr>
            <p:cNvSpPr txBox="1"/>
            <p:nvPr/>
          </p:nvSpPr>
          <p:spPr>
            <a:xfrm>
              <a:off x="6701383" y="4190542"/>
              <a:ext cx="1937453" cy="369332"/>
            </a:xfrm>
            <a:prstGeom prst="rect">
              <a:avLst/>
            </a:prstGeom>
            <a:noFill/>
            <a:sp3d>
              <a:bevelB w="88900" h="88900"/>
            </a:sp3d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Ground Topology</a:t>
              </a:r>
            </a:p>
          </p:txBody>
        </p:sp>
      </p:grpSp>
      <p:sp>
        <p:nvSpPr>
          <p:cNvPr id="136" name="Rechteck: abgerundete Ecken 30">
            <a:extLst>
              <a:ext uri="{FF2B5EF4-FFF2-40B4-BE49-F238E27FC236}">
                <a16:creationId xmlns:a16="http://schemas.microsoft.com/office/drawing/2014/main" id="{27782178-830A-42F0-A029-5947B64B54FF}"/>
              </a:ext>
            </a:extLst>
          </p:cNvPr>
          <p:cNvSpPr/>
          <p:nvPr/>
        </p:nvSpPr>
        <p:spPr>
          <a:xfrm>
            <a:off x="1428432" y="5721555"/>
            <a:ext cx="2124407" cy="347169"/>
          </a:xfrm>
          <a:prstGeom prst="roundRect">
            <a:avLst/>
          </a:prstGeom>
          <a:solidFill>
            <a:srgbClr val="E8BC1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>
                <a:solidFill>
                  <a:schemeClr val="bg1"/>
                </a:solidFill>
              </a:rPr>
              <a:t>Rail Facilities Portal</a:t>
            </a:r>
          </a:p>
        </p:txBody>
      </p:sp>
      <p:sp>
        <p:nvSpPr>
          <p:cNvPr id="137" name="Rechteck: abgerundete Ecken 30">
            <a:extLst>
              <a:ext uri="{FF2B5EF4-FFF2-40B4-BE49-F238E27FC236}">
                <a16:creationId xmlns:a16="http://schemas.microsoft.com/office/drawing/2014/main" id="{EAACA21F-C9D4-423C-AF6F-D0BA8AAFE7DF}"/>
              </a:ext>
            </a:extLst>
          </p:cNvPr>
          <p:cNvSpPr/>
          <p:nvPr/>
        </p:nvSpPr>
        <p:spPr>
          <a:xfrm>
            <a:off x="1430928" y="6188507"/>
            <a:ext cx="2090504" cy="347169"/>
          </a:xfrm>
          <a:prstGeom prst="roundRect">
            <a:avLst/>
          </a:prstGeom>
          <a:solidFill>
            <a:srgbClr val="E8BC1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>
                <a:solidFill>
                  <a:schemeClr val="bg1"/>
                </a:solidFill>
              </a:rPr>
              <a:t>Digital Infrastructure Data </a:t>
            </a:r>
            <a:br>
              <a:rPr lang="en-GB" sz="1200" b="1">
                <a:solidFill>
                  <a:schemeClr val="bg1"/>
                </a:solidFill>
              </a:rPr>
            </a:br>
            <a:r>
              <a:rPr lang="en-GB" sz="1200" b="1">
                <a:solidFill>
                  <a:schemeClr val="bg1"/>
                </a:solidFill>
              </a:rPr>
              <a:t>Big Data 2.0</a:t>
            </a:r>
            <a:endParaRPr lang="en-GB" sz="1200">
              <a:solidFill>
                <a:schemeClr val="bg1"/>
              </a:solidFill>
            </a:endParaRPr>
          </a:p>
        </p:txBody>
      </p:sp>
      <p:pic>
        <p:nvPicPr>
          <p:cNvPr id="140" name="Picture 9">
            <a:extLst>
              <a:ext uri="{FF2B5EF4-FFF2-40B4-BE49-F238E27FC236}">
                <a16:creationId xmlns:a16="http://schemas.microsoft.com/office/drawing/2014/main" id="{120F7F5E-846E-4738-BB2E-D2822ABCDF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14" y="5468704"/>
            <a:ext cx="581574" cy="774860"/>
          </a:xfrm>
          <a:prstGeom prst="rect">
            <a:avLst/>
          </a:prstGeom>
          <a:ln w="12700">
            <a:noFill/>
          </a:ln>
        </p:spPr>
      </p:pic>
      <p:sp>
        <p:nvSpPr>
          <p:cNvPr id="146" name="Rechteck: abgerundete Ecken 30">
            <a:extLst>
              <a:ext uri="{FF2B5EF4-FFF2-40B4-BE49-F238E27FC236}">
                <a16:creationId xmlns:a16="http://schemas.microsoft.com/office/drawing/2014/main" id="{200FA7AD-AA08-4CC5-8F78-1E52B13D193D}"/>
              </a:ext>
            </a:extLst>
          </p:cNvPr>
          <p:cNvSpPr/>
          <p:nvPr/>
        </p:nvSpPr>
        <p:spPr>
          <a:xfrm>
            <a:off x="1437286" y="5260062"/>
            <a:ext cx="2124407" cy="34716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>
                <a:solidFill>
                  <a:schemeClr val="bg1"/>
                </a:solidFill>
              </a:rPr>
              <a:t>Digitalisation of the Network Statement</a:t>
            </a:r>
            <a:endParaRPr lang="en-GB" sz="1200">
              <a:solidFill>
                <a:schemeClr val="bg1"/>
              </a:solidFill>
            </a:endParaRPr>
          </a:p>
        </p:txBody>
      </p:sp>
      <p:sp>
        <p:nvSpPr>
          <p:cNvPr id="148" name="Arrow: Down 85">
            <a:extLst>
              <a:ext uri="{FF2B5EF4-FFF2-40B4-BE49-F238E27FC236}">
                <a16:creationId xmlns:a16="http://schemas.microsoft.com/office/drawing/2014/main" id="{2AF9FFD5-D094-4EFC-BD6D-CCBDEEFB5AF5}"/>
              </a:ext>
            </a:extLst>
          </p:cNvPr>
          <p:cNvSpPr/>
          <p:nvPr/>
        </p:nvSpPr>
        <p:spPr>
          <a:xfrm rot="10800000">
            <a:off x="5860007" y="4836037"/>
            <a:ext cx="581188" cy="786202"/>
          </a:xfrm>
          <a:prstGeom prst="downArrow">
            <a:avLst/>
          </a:prstGeom>
          <a:solidFill>
            <a:srgbClr val="E8BC1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Arrow: Down 85">
            <a:extLst>
              <a:ext uri="{FF2B5EF4-FFF2-40B4-BE49-F238E27FC236}">
                <a16:creationId xmlns:a16="http://schemas.microsoft.com/office/drawing/2014/main" id="{C3E1137E-EDDE-4DE1-9D42-368444496A6E}"/>
              </a:ext>
            </a:extLst>
          </p:cNvPr>
          <p:cNvSpPr/>
          <p:nvPr/>
        </p:nvSpPr>
        <p:spPr>
          <a:xfrm rot="10800000">
            <a:off x="8241545" y="4824453"/>
            <a:ext cx="581188" cy="786202"/>
          </a:xfrm>
          <a:prstGeom prst="downArrow">
            <a:avLst/>
          </a:prstGeom>
          <a:solidFill>
            <a:srgbClr val="E8BC1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65">
            <a:extLst>
              <a:ext uri="{FF2B5EF4-FFF2-40B4-BE49-F238E27FC236}">
                <a16:creationId xmlns:a16="http://schemas.microsoft.com/office/drawing/2014/main" id="{BC39CF1F-9712-4784-B221-6E087765D1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2101" y="5528736"/>
            <a:ext cx="447644" cy="6282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C8712BC5-1545-432E-8ECF-63D2C7B2CB38}"/>
              </a:ext>
            </a:extLst>
          </p:cNvPr>
          <p:cNvGrpSpPr/>
          <p:nvPr/>
        </p:nvGrpSpPr>
        <p:grpSpPr>
          <a:xfrm>
            <a:off x="75547" y="3358428"/>
            <a:ext cx="11740896" cy="1850517"/>
            <a:chOff x="75547" y="3358428"/>
            <a:chExt cx="11740896" cy="1850517"/>
          </a:xfrm>
        </p:grpSpPr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B2523E56-A530-4B35-AE08-AE0DF7C55AE4}"/>
                </a:ext>
              </a:extLst>
            </p:cNvPr>
            <p:cNvCxnSpPr/>
            <p:nvPr/>
          </p:nvCxnSpPr>
          <p:spPr>
            <a:xfrm>
              <a:off x="75547" y="5159478"/>
              <a:ext cx="117408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Picture 50">
              <a:extLst>
                <a:ext uri="{FF2B5EF4-FFF2-40B4-BE49-F238E27FC236}">
                  <a16:creationId xmlns:a16="http://schemas.microsoft.com/office/drawing/2014/main" id="{C444AFC3-B0E2-4DBD-9C91-751B1571EDD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90706" y="3802842"/>
              <a:ext cx="437585" cy="60897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cxnSp>
          <p:nvCxnSpPr>
            <p:cNvPr id="70" name="Gerader Verbinder 69">
              <a:extLst>
                <a:ext uri="{FF2B5EF4-FFF2-40B4-BE49-F238E27FC236}">
                  <a16:creationId xmlns:a16="http://schemas.microsoft.com/office/drawing/2014/main" id="{17B7A098-2196-426B-8D6A-1E4AA63AEB74}"/>
                </a:ext>
              </a:extLst>
            </p:cNvPr>
            <p:cNvCxnSpPr/>
            <p:nvPr/>
          </p:nvCxnSpPr>
          <p:spPr>
            <a:xfrm>
              <a:off x="75547" y="3741202"/>
              <a:ext cx="117408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Rechteck: abgerundete Ecken 30">
              <a:extLst>
                <a:ext uri="{FF2B5EF4-FFF2-40B4-BE49-F238E27FC236}">
                  <a16:creationId xmlns:a16="http://schemas.microsoft.com/office/drawing/2014/main" id="{F3356E53-3FD3-426B-8BA8-F3CBAC5A04FF}"/>
                </a:ext>
              </a:extLst>
            </p:cNvPr>
            <p:cNvSpPr/>
            <p:nvPr/>
          </p:nvSpPr>
          <p:spPr>
            <a:xfrm>
              <a:off x="1451742" y="4021916"/>
              <a:ext cx="2124407" cy="347169"/>
            </a:xfrm>
            <a:prstGeom prst="roundRect">
              <a:avLst/>
            </a:prstGeom>
            <a:solidFill>
              <a:srgbClr val="0B2659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bg1"/>
                  </a:solidFill>
                </a:rPr>
                <a:t>European Capacity Management Tool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139" name="Rechteck: abgerundete Ecken 30">
              <a:extLst>
                <a:ext uri="{FF2B5EF4-FFF2-40B4-BE49-F238E27FC236}">
                  <a16:creationId xmlns:a16="http://schemas.microsoft.com/office/drawing/2014/main" id="{92BAC72D-2BDB-402C-A76D-3145293D9253}"/>
                </a:ext>
              </a:extLst>
            </p:cNvPr>
            <p:cNvSpPr/>
            <p:nvPr/>
          </p:nvSpPr>
          <p:spPr>
            <a:xfrm>
              <a:off x="1454238" y="4488868"/>
              <a:ext cx="2090504" cy="347169"/>
            </a:xfrm>
            <a:prstGeom prst="roundRect">
              <a:avLst/>
            </a:prstGeom>
            <a:solidFill>
              <a:srgbClr val="0B2659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>
                  <a:solidFill>
                    <a:schemeClr val="bg1"/>
                  </a:solidFill>
                </a:rPr>
                <a:t>Capacity Supply </a:t>
              </a:r>
              <a:endParaRPr lang="en-GB" sz="1200">
                <a:solidFill>
                  <a:schemeClr val="bg1"/>
                </a:solidFill>
              </a:endParaRPr>
            </a:p>
          </p:txBody>
        </p:sp>
        <p:grpSp>
          <p:nvGrpSpPr>
            <p:cNvPr id="50" name="Group 86">
              <a:extLst>
                <a:ext uri="{FF2B5EF4-FFF2-40B4-BE49-F238E27FC236}">
                  <a16:creationId xmlns:a16="http://schemas.microsoft.com/office/drawing/2014/main" id="{567CDAA9-20C6-4AA5-8DE7-92D10D1C9501}"/>
                </a:ext>
              </a:extLst>
            </p:cNvPr>
            <p:cNvGrpSpPr/>
            <p:nvPr/>
          </p:nvGrpSpPr>
          <p:grpSpPr>
            <a:xfrm>
              <a:off x="4840710" y="3634694"/>
              <a:ext cx="6011344" cy="1574251"/>
              <a:chOff x="3878039" y="951609"/>
              <a:chExt cx="4840941" cy="1802430"/>
            </a:xfrm>
            <a:scene3d>
              <a:camera prst="perspectiveRelaxed" fov="7200000">
                <a:rot lat="18600000" lon="0" rev="0"/>
              </a:camera>
              <a:lightRig rig="threePt" dir="t"/>
            </a:scene3d>
          </p:grpSpPr>
          <p:sp>
            <p:nvSpPr>
              <p:cNvPr id="51" name="Rectangle: Rounded Corners 60">
                <a:extLst>
                  <a:ext uri="{FF2B5EF4-FFF2-40B4-BE49-F238E27FC236}">
                    <a16:creationId xmlns:a16="http://schemas.microsoft.com/office/drawing/2014/main" id="{CA90D772-427C-4E01-BB8A-DC874BE7EA01}"/>
                  </a:ext>
                </a:extLst>
              </p:cNvPr>
              <p:cNvSpPr/>
              <p:nvPr/>
            </p:nvSpPr>
            <p:spPr>
              <a:xfrm>
                <a:off x="3878039" y="1036647"/>
                <a:ext cx="4840941" cy="171739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  <a:alpha val="68000"/>
                </a:schemeClr>
              </a:solidFill>
              <a:ln>
                <a:solidFill>
                  <a:schemeClr val="accent5">
                    <a:lumMod val="90000"/>
                    <a:lumOff val="10000"/>
                  </a:schemeClr>
                </a:solidFill>
              </a:ln>
              <a:sp3d>
                <a:bevelB w="88900" h="88900"/>
              </a:sp3d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highlight>
                    <a:srgbClr val="000000"/>
                  </a:highlight>
                </a:endParaRPr>
              </a:p>
              <a:p>
                <a:pPr algn="ctr"/>
                <a:endParaRPr lang="en-US" b="1">
                  <a:highlight>
                    <a:srgbClr val="000000"/>
                  </a:highlight>
                </a:endParaRPr>
              </a:p>
              <a:p>
                <a:pPr algn="ctr"/>
                <a:endParaRPr lang="en-US" b="1">
                  <a:highlight>
                    <a:srgbClr val="000000"/>
                  </a:highlight>
                </a:endParaRPr>
              </a:p>
              <a:p>
                <a:pPr algn="ctr"/>
                <a:endParaRPr lang="en-US" b="1">
                  <a:highlight>
                    <a:srgbClr val="000000"/>
                  </a:highlight>
                </a:endParaRPr>
              </a:p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Capacity based on Topology</a:t>
                </a:r>
              </a:p>
            </p:txBody>
          </p:sp>
          <p:sp>
            <p:nvSpPr>
              <p:cNvPr id="52" name="Oval 61">
                <a:extLst>
                  <a:ext uri="{FF2B5EF4-FFF2-40B4-BE49-F238E27FC236}">
                    <a16:creationId xmlns:a16="http://schemas.microsoft.com/office/drawing/2014/main" id="{ACCA6A30-8454-4E0E-8870-A0487A9FE6EF}"/>
                  </a:ext>
                </a:extLst>
              </p:cNvPr>
              <p:cNvSpPr/>
              <p:nvPr/>
            </p:nvSpPr>
            <p:spPr>
              <a:xfrm>
                <a:off x="4218698" y="2275874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62">
                <a:extLst>
                  <a:ext uri="{FF2B5EF4-FFF2-40B4-BE49-F238E27FC236}">
                    <a16:creationId xmlns:a16="http://schemas.microsoft.com/office/drawing/2014/main" id="{C0D47C06-6CCE-4711-BA44-7241578A96A9}"/>
                  </a:ext>
                </a:extLst>
              </p:cNvPr>
              <p:cNvSpPr/>
              <p:nvPr/>
            </p:nvSpPr>
            <p:spPr>
              <a:xfrm>
                <a:off x="4827352" y="1875053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63">
                <a:extLst>
                  <a:ext uri="{FF2B5EF4-FFF2-40B4-BE49-F238E27FC236}">
                    <a16:creationId xmlns:a16="http://schemas.microsoft.com/office/drawing/2014/main" id="{1CC8448D-8DE8-4644-A940-E506675204AD}"/>
                  </a:ext>
                </a:extLst>
              </p:cNvPr>
              <p:cNvSpPr/>
              <p:nvPr/>
            </p:nvSpPr>
            <p:spPr>
              <a:xfrm>
                <a:off x="4424886" y="1293589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64">
                <a:extLst>
                  <a:ext uri="{FF2B5EF4-FFF2-40B4-BE49-F238E27FC236}">
                    <a16:creationId xmlns:a16="http://schemas.microsoft.com/office/drawing/2014/main" id="{899B9289-9AD2-4B25-9420-C9C2A8358760}"/>
                  </a:ext>
                </a:extLst>
              </p:cNvPr>
              <p:cNvSpPr/>
              <p:nvPr/>
            </p:nvSpPr>
            <p:spPr>
              <a:xfrm>
                <a:off x="5311739" y="2471137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65">
                <a:extLst>
                  <a:ext uri="{FF2B5EF4-FFF2-40B4-BE49-F238E27FC236}">
                    <a16:creationId xmlns:a16="http://schemas.microsoft.com/office/drawing/2014/main" id="{74B0CAEA-BBDF-4814-9E1A-518B76BBD8C2}"/>
                  </a:ext>
                </a:extLst>
              </p:cNvPr>
              <p:cNvSpPr/>
              <p:nvPr/>
            </p:nvSpPr>
            <p:spPr>
              <a:xfrm>
                <a:off x="5699644" y="1633762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66">
                <a:extLst>
                  <a:ext uri="{FF2B5EF4-FFF2-40B4-BE49-F238E27FC236}">
                    <a16:creationId xmlns:a16="http://schemas.microsoft.com/office/drawing/2014/main" id="{319D6769-AF31-4996-829D-6F3E8BD2DF11}"/>
                  </a:ext>
                </a:extLst>
              </p:cNvPr>
              <p:cNvSpPr/>
              <p:nvPr/>
            </p:nvSpPr>
            <p:spPr>
              <a:xfrm>
                <a:off x="6670072" y="1842499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67">
                <a:extLst>
                  <a:ext uri="{FF2B5EF4-FFF2-40B4-BE49-F238E27FC236}">
                    <a16:creationId xmlns:a16="http://schemas.microsoft.com/office/drawing/2014/main" id="{C0FAE672-C557-4DAB-A436-D2D79013DE12}"/>
                  </a:ext>
                </a:extLst>
              </p:cNvPr>
              <p:cNvSpPr/>
              <p:nvPr/>
            </p:nvSpPr>
            <p:spPr>
              <a:xfrm>
                <a:off x="7430723" y="1278966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68">
                <a:extLst>
                  <a:ext uri="{FF2B5EF4-FFF2-40B4-BE49-F238E27FC236}">
                    <a16:creationId xmlns:a16="http://schemas.microsoft.com/office/drawing/2014/main" id="{FE91D5CD-2F4F-4023-84E7-513110E60492}"/>
                  </a:ext>
                </a:extLst>
              </p:cNvPr>
              <p:cNvSpPr/>
              <p:nvPr/>
            </p:nvSpPr>
            <p:spPr>
              <a:xfrm>
                <a:off x="8028784" y="1895343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0" name="Straight Connector 69">
                <a:extLst>
                  <a:ext uri="{FF2B5EF4-FFF2-40B4-BE49-F238E27FC236}">
                    <a16:creationId xmlns:a16="http://schemas.microsoft.com/office/drawing/2014/main" id="{29C88089-BE92-4A49-8617-B35808A9F60A}"/>
                  </a:ext>
                </a:extLst>
              </p:cNvPr>
              <p:cNvCxnSpPr>
                <a:stCxn id="52" idx="7"/>
                <a:endCxn id="53" idx="2"/>
              </p:cNvCxnSpPr>
              <p:nvPr/>
            </p:nvCxnSpPr>
            <p:spPr>
              <a:xfrm flipV="1">
                <a:off x="4394690" y="1972685"/>
                <a:ext cx="432662" cy="331785"/>
              </a:xfrm>
              <a:prstGeom prst="line">
                <a:avLst/>
              </a:prstGeom>
              <a:ln w="57150">
                <a:solidFill>
                  <a:srgbClr val="0B2659"/>
                </a:solidFill>
                <a:prstDash val="sysDash"/>
              </a:ln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70">
                <a:extLst>
                  <a:ext uri="{FF2B5EF4-FFF2-40B4-BE49-F238E27FC236}">
                    <a16:creationId xmlns:a16="http://schemas.microsoft.com/office/drawing/2014/main" id="{36FCF238-FB8D-49CF-AFF1-81142E2A541B}"/>
                  </a:ext>
                </a:extLst>
              </p:cNvPr>
              <p:cNvCxnSpPr>
                <a:stCxn id="53" idx="0"/>
                <a:endCxn id="54" idx="5"/>
              </p:cNvCxnSpPr>
              <p:nvPr/>
            </p:nvCxnSpPr>
            <p:spPr>
              <a:xfrm flipH="1" flipV="1">
                <a:off x="4600878" y="1460256"/>
                <a:ext cx="329568" cy="414797"/>
              </a:xfrm>
              <a:prstGeom prst="line">
                <a:avLst/>
              </a:prstGeom>
              <a:ln w="38100"/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71">
                <a:extLst>
                  <a:ext uri="{FF2B5EF4-FFF2-40B4-BE49-F238E27FC236}">
                    <a16:creationId xmlns:a16="http://schemas.microsoft.com/office/drawing/2014/main" id="{C1891D9C-36B9-4CCA-BFA9-EAB4AC2A8370}"/>
                  </a:ext>
                </a:extLst>
              </p:cNvPr>
              <p:cNvCxnSpPr>
                <a:stCxn id="53" idx="6"/>
                <a:endCxn id="56" idx="2"/>
              </p:cNvCxnSpPr>
              <p:nvPr/>
            </p:nvCxnSpPr>
            <p:spPr>
              <a:xfrm flipV="1">
                <a:off x="5033540" y="1731394"/>
                <a:ext cx="666104" cy="241291"/>
              </a:xfrm>
              <a:prstGeom prst="line">
                <a:avLst/>
              </a:prstGeom>
              <a:ln w="57150">
                <a:solidFill>
                  <a:srgbClr val="0B2659"/>
                </a:solidFill>
                <a:prstDash val="sysDash"/>
              </a:ln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72">
                <a:extLst>
                  <a:ext uri="{FF2B5EF4-FFF2-40B4-BE49-F238E27FC236}">
                    <a16:creationId xmlns:a16="http://schemas.microsoft.com/office/drawing/2014/main" id="{7EF51ABF-9F25-4633-8171-931AF3CCDE37}"/>
                  </a:ext>
                </a:extLst>
              </p:cNvPr>
              <p:cNvCxnSpPr>
                <a:stCxn id="56" idx="4"/>
                <a:endCxn id="55" idx="7"/>
              </p:cNvCxnSpPr>
              <p:nvPr/>
            </p:nvCxnSpPr>
            <p:spPr>
              <a:xfrm flipH="1">
                <a:off x="5487731" y="1829025"/>
                <a:ext cx="315007" cy="670708"/>
              </a:xfrm>
              <a:prstGeom prst="line">
                <a:avLst/>
              </a:prstGeom>
              <a:ln w="38100"/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73">
                <a:extLst>
                  <a:ext uri="{FF2B5EF4-FFF2-40B4-BE49-F238E27FC236}">
                    <a16:creationId xmlns:a16="http://schemas.microsoft.com/office/drawing/2014/main" id="{8C7BDC86-DE5B-4DE2-A3B1-68F44BAE3DB1}"/>
                  </a:ext>
                </a:extLst>
              </p:cNvPr>
              <p:cNvCxnSpPr>
                <a:stCxn id="56" idx="6"/>
                <a:endCxn id="57" idx="2"/>
              </p:cNvCxnSpPr>
              <p:nvPr/>
            </p:nvCxnSpPr>
            <p:spPr>
              <a:xfrm>
                <a:off x="5905832" y="1731394"/>
                <a:ext cx="764240" cy="208737"/>
              </a:xfrm>
              <a:prstGeom prst="line">
                <a:avLst/>
              </a:prstGeom>
              <a:ln w="57150">
                <a:solidFill>
                  <a:srgbClr val="0B2659"/>
                </a:solidFill>
                <a:prstDash val="sysDash"/>
              </a:ln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74">
                <a:extLst>
                  <a:ext uri="{FF2B5EF4-FFF2-40B4-BE49-F238E27FC236}">
                    <a16:creationId xmlns:a16="http://schemas.microsoft.com/office/drawing/2014/main" id="{4A11C450-2622-46D9-90B8-E115BA0BD7A1}"/>
                  </a:ext>
                </a:extLst>
              </p:cNvPr>
              <p:cNvCxnSpPr>
                <a:stCxn id="57" idx="6"/>
                <a:endCxn id="59" idx="2"/>
              </p:cNvCxnSpPr>
              <p:nvPr/>
            </p:nvCxnSpPr>
            <p:spPr>
              <a:xfrm>
                <a:off x="6876260" y="1940131"/>
                <a:ext cx="1152524" cy="52844"/>
              </a:xfrm>
              <a:prstGeom prst="line">
                <a:avLst/>
              </a:prstGeom>
              <a:ln w="38100"/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75">
                <a:extLst>
                  <a:ext uri="{FF2B5EF4-FFF2-40B4-BE49-F238E27FC236}">
                    <a16:creationId xmlns:a16="http://schemas.microsoft.com/office/drawing/2014/main" id="{D809E750-B07F-486A-9D43-47E8E8C0AB5F}"/>
                  </a:ext>
                </a:extLst>
              </p:cNvPr>
              <p:cNvCxnSpPr>
                <a:stCxn id="57" idx="7"/>
                <a:endCxn id="58" idx="3"/>
              </p:cNvCxnSpPr>
              <p:nvPr/>
            </p:nvCxnSpPr>
            <p:spPr>
              <a:xfrm flipV="1">
                <a:off x="6846064" y="1445633"/>
                <a:ext cx="614855" cy="425462"/>
              </a:xfrm>
              <a:prstGeom prst="line">
                <a:avLst/>
              </a:prstGeom>
              <a:ln w="57150">
                <a:solidFill>
                  <a:srgbClr val="0B2659"/>
                </a:solidFill>
                <a:prstDash val="sysDash"/>
              </a:ln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pic>
            <p:nvPicPr>
              <p:cNvPr id="67" name="Picture 18">
                <a:extLst>
                  <a:ext uri="{FF2B5EF4-FFF2-40B4-BE49-F238E27FC236}">
                    <a16:creationId xmlns:a16="http://schemas.microsoft.com/office/drawing/2014/main" id="{AE421715-4AED-4F73-83DA-711DDB7CC7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183758" y="1161624"/>
                <a:ext cx="348012" cy="484316"/>
              </a:xfrm>
              <a:prstGeom prst="rect">
                <a:avLst/>
              </a:prstGeom>
              <a:sp3d>
                <a:bevelB w="88900" h="88900"/>
              </a:sp3d>
            </p:spPr>
          </p:pic>
          <p:sp>
            <p:nvSpPr>
              <p:cNvPr id="68" name="Oval 80">
                <a:extLst>
                  <a:ext uri="{FF2B5EF4-FFF2-40B4-BE49-F238E27FC236}">
                    <a16:creationId xmlns:a16="http://schemas.microsoft.com/office/drawing/2014/main" id="{786AFF4A-03DC-4DDC-A777-AC6FFA27FB7F}"/>
                  </a:ext>
                </a:extLst>
              </p:cNvPr>
              <p:cNvSpPr/>
              <p:nvPr/>
            </p:nvSpPr>
            <p:spPr>
              <a:xfrm>
                <a:off x="6231308" y="1705312"/>
                <a:ext cx="216125" cy="247426"/>
              </a:xfrm>
              <a:prstGeom prst="ellipse">
                <a:avLst/>
              </a:prstGeom>
              <a:sp3d>
                <a:bevelB w="88900" h="88900"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79">
                <a:extLst>
                  <a:ext uri="{FF2B5EF4-FFF2-40B4-BE49-F238E27FC236}">
                    <a16:creationId xmlns:a16="http://schemas.microsoft.com/office/drawing/2014/main" id="{43F50D5D-1078-4B9C-AF4C-16BAD5689BFE}"/>
                  </a:ext>
                </a:extLst>
              </p:cNvPr>
              <p:cNvSpPr txBox="1"/>
              <p:nvPr/>
            </p:nvSpPr>
            <p:spPr>
              <a:xfrm>
                <a:off x="6140430" y="951609"/>
                <a:ext cx="415498" cy="923330"/>
              </a:xfrm>
              <a:prstGeom prst="rect">
                <a:avLst/>
              </a:prstGeom>
              <a:noFill/>
              <a:sp3d>
                <a:bevelB w="88900" h="88900"/>
              </a:sp3d>
            </p:spPr>
            <p:txBody>
              <a:bodyPr wrap="none" rtlCol="0">
                <a:spAutoFit/>
              </a:bodyPr>
              <a:lstStyle/>
              <a:p>
                <a:r>
                  <a:rPr lang="en-US" sz="5400" b="1">
                    <a:solidFill>
                      <a:srgbClr val="FF0000"/>
                    </a:solidFill>
                  </a:rPr>
                  <a:t>!</a:t>
                </a:r>
              </a:p>
            </p:txBody>
          </p:sp>
        </p:grpSp>
        <p:sp>
          <p:nvSpPr>
            <p:cNvPr id="150" name="Arrow: Down 85">
              <a:extLst>
                <a:ext uri="{FF2B5EF4-FFF2-40B4-BE49-F238E27FC236}">
                  <a16:creationId xmlns:a16="http://schemas.microsoft.com/office/drawing/2014/main" id="{C114FD91-724A-40F3-8707-4ADA080BF03B}"/>
                </a:ext>
              </a:extLst>
            </p:cNvPr>
            <p:cNvSpPr/>
            <p:nvPr/>
          </p:nvSpPr>
          <p:spPr>
            <a:xfrm rot="10800000">
              <a:off x="5854188" y="3370012"/>
              <a:ext cx="581188" cy="786202"/>
            </a:xfrm>
            <a:prstGeom prst="downArrow">
              <a:avLst/>
            </a:prstGeom>
            <a:solidFill>
              <a:srgbClr val="0B2659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Arrow: Down 85">
              <a:extLst>
                <a:ext uri="{FF2B5EF4-FFF2-40B4-BE49-F238E27FC236}">
                  <a16:creationId xmlns:a16="http://schemas.microsoft.com/office/drawing/2014/main" id="{2906ECE2-F19B-4227-A821-CC7DDE6AC4EE}"/>
                </a:ext>
              </a:extLst>
            </p:cNvPr>
            <p:cNvSpPr/>
            <p:nvPr/>
          </p:nvSpPr>
          <p:spPr>
            <a:xfrm rot="10800000">
              <a:off x="8235726" y="3358428"/>
              <a:ext cx="581188" cy="786202"/>
            </a:xfrm>
            <a:prstGeom prst="downArrow">
              <a:avLst/>
            </a:prstGeom>
            <a:solidFill>
              <a:srgbClr val="0B2659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39FB9C94-2534-4126-9D66-B5F32C0B7B0B}"/>
              </a:ext>
            </a:extLst>
          </p:cNvPr>
          <p:cNvGrpSpPr/>
          <p:nvPr/>
        </p:nvGrpSpPr>
        <p:grpSpPr>
          <a:xfrm>
            <a:off x="400131" y="1983349"/>
            <a:ext cx="10267454" cy="1717009"/>
            <a:chOff x="400131" y="1983349"/>
            <a:chExt cx="10267454" cy="1717009"/>
          </a:xfrm>
        </p:grpSpPr>
        <p:sp>
          <p:nvSpPr>
            <p:cNvPr id="167" name="Rectangle: Rounded Corners 43">
              <a:extLst>
                <a:ext uri="{FF2B5EF4-FFF2-40B4-BE49-F238E27FC236}">
                  <a16:creationId xmlns:a16="http://schemas.microsoft.com/office/drawing/2014/main" id="{56927396-5CF6-49DF-9F6A-A8E5AE0BEAA3}"/>
                </a:ext>
              </a:extLst>
            </p:cNvPr>
            <p:cNvSpPr/>
            <p:nvPr/>
          </p:nvSpPr>
          <p:spPr>
            <a:xfrm>
              <a:off x="4858280" y="2317022"/>
              <a:ext cx="5809305" cy="1383336"/>
            </a:xfrm>
            <a:prstGeom prst="roundRect">
              <a:avLst/>
            </a:prstGeom>
            <a:solidFill>
              <a:srgbClr val="B7ECFF"/>
            </a:solidFill>
            <a:ln>
              <a:solidFill>
                <a:schemeClr val="accent5">
                  <a:lumMod val="90000"/>
                  <a:lumOff val="10000"/>
                </a:schemeClr>
              </a:solidFill>
            </a:ln>
            <a:scene3d>
              <a:camera prst="perspectiveRelaxed" fov="7200000">
                <a:rot lat="18600000" lon="0" rev="0"/>
              </a:camera>
              <a:lightRig rig="threePt" dir="t"/>
            </a:scene3d>
            <a:sp3d>
              <a:bevelB w="88900" h="88900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  <a:p>
              <a:pPr algn="ctr"/>
              <a:endParaRPr lang="en-US">
                <a:solidFill>
                  <a:schemeClr val="tx1"/>
                </a:solidFill>
              </a:endParaRPr>
            </a:p>
            <a:p>
              <a:pPr algn="ctr"/>
              <a:endParaRPr lang="en-US">
                <a:solidFill>
                  <a:schemeClr val="tx1"/>
                </a:solidFill>
              </a:endParaRPr>
            </a:p>
            <a:p>
              <a:pPr algn="r"/>
              <a:r>
                <a:rPr lang="en-US">
                  <a:solidFill>
                    <a:schemeClr val="tx1"/>
                  </a:solidFill>
                </a:rPr>
                <a:t>Capacity </a:t>
              </a:r>
            </a:p>
            <a:p>
              <a:pPr algn="r"/>
              <a:r>
                <a:rPr lang="en-US">
                  <a:solidFill>
                    <a:schemeClr val="tx1"/>
                  </a:solidFill>
                </a:rPr>
                <a:t>Allocation</a:t>
              </a:r>
            </a:p>
          </p:txBody>
        </p:sp>
        <p:sp>
          <p:nvSpPr>
            <p:cNvPr id="152" name="Arrow: Down 85">
              <a:extLst>
                <a:ext uri="{FF2B5EF4-FFF2-40B4-BE49-F238E27FC236}">
                  <a16:creationId xmlns:a16="http://schemas.microsoft.com/office/drawing/2014/main" id="{33C9F255-58FE-45D7-AA9E-15F5AC050476}"/>
                </a:ext>
              </a:extLst>
            </p:cNvPr>
            <p:cNvSpPr/>
            <p:nvPr/>
          </p:nvSpPr>
          <p:spPr>
            <a:xfrm rot="10800000">
              <a:off x="5854187" y="1994933"/>
              <a:ext cx="581188" cy="786202"/>
            </a:xfrm>
            <a:prstGeom prst="downArrow">
              <a:avLst/>
            </a:prstGeom>
            <a:solidFill>
              <a:srgbClr val="0B2659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Arrow: Down 85">
              <a:extLst>
                <a:ext uri="{FF2B5EF4-FFF2-40B4-BE49-F238E27FC236}">
                  <a16:creationId xmlns:a16="http://schemas.microsoft.com/office/drawing/2014/main" id="{96D00D4A-9CC4-4C82-98AC-ACD3AE825E08}"/>
                </a:ext>
              </a:extLst>
            </p:cNvPr>
            <p:cNvSpPr/>
            <p:nvPr/>
          </p:nvSpPr>
          <p:spPr>
            <a:xfrm rot="10800000">
              <a:off x="8235725" y="1983349"/>
              <a:ext cx="581188" cy="786202"/>
            </a:xfrm>
            <a:prstGeom prst="downArrow">
              <a:avLst/>
            </a:prstGeom>
            <a:solidFill>
              <a:srgbClr val="0B2659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uppieren 1">
              <a:extLst>
                <a:ext uri="{FF2B5EF4-FFF2-40B4-BE49-F238E27FC236}">
                  <a16:creationId xmlns:a16="http://schemas.microsoft.com/office/drawing/2014/main" id="{38671C63-12CD-4A50-A39F-1A5DBF6349A7}"/>
                </a:ext>
              </a:extLst>
            </p:cNvPr>
            <p:cNvGrpSpPr/>
            <p:nvPr/>
          </p:nvGrpSpPr>
          <p:grpSpPr>
            <a:xfrm>
              <a:off x="400131" y="2656455"/>
              <a:ext cx="9400753" cy="814121"/>
              <a:chOff x="400131" y="2656455"/>
              <a:chExt cx="9400753" cy="814121"/>
            </a:xfrm>
          </p:grpSpPr>
          <p:pic>
            <p:nvPicPr>
              <p:cNvPr id="114" name="Picture 14">
                <a:extLst>
                  <a:ext uri="{FF2B5EF4-FFF2-40B4-BE49-F238E27FC236}">
                    <a16:creationId xmlns:a16="http://schemas.microsoft.com/office/drawing/2014/main" id="{C4F7024E-F270-4F23-8A6E-D51F82B6B1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0131" y="2769551"/>
                <a:ext cx="444792" cy="609671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</p:spPr>
          </p:pic>
          <p:sp>
            <p:nvSpPr>
              <p:cNvPr id="141" name="Rechteck: abgerundete Ecken 30">
                <a:extLst>
                  <a:ext uri="{FF2B5EF4-FFF2-40B4-BE49-F238E27FC236}">
                    <a16:creationId xmlns:a16="http://schemas.microsoft.com/office/drawing/2014/main" id="{DEFE63DC-E7C4-46FF-95F6-5379F6BB7CA8}"/>
                  </a:ext>
                </a:extLst>
              </p:cNvPr>
              <p:cNvSpPr/>
              <p:nvPr/>
            </p:nvSpPr>
            <p:spPr>
              <a:xfrm>
                <a:off x="1501035" y="2656455"/>
                <a:ext cx="2124407" cy="347169"/>
              </a:xfrm>
              <a:prstGeom prst="roundRect">
                <a:avLst/>
              </a:prstGeom>
              <a:solidFill>
                <a:srgbClr val="0B2659"/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b="1">
                    <a:solidFill>
                      <a:schemeClr val="bg1"/>
                    </a:solidFill>
                  </a:rPr>
                  <a:t>PCS Mandatory Interface</a:t>
                </a: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42" name="Rechteck: abgerundete Ecken 30">
                <a:extLst>
                  <a:ext uri="{FF2B5EF4-FFF2-40B4-BE49-F238E27FC236}">
                    <a16:creationId xmlns:a16="http://schemas.microsoft.com/office/drawing/2014/main" id="{08A18C5B-D4CA-43DD-9382-2F92B15D26EF}"/>
                  </a:ext>
                </a:extLst>
              </p:cNvPr>
              <p:cNvSpPr/>
              <p:nvPr/>
            </p:nvSpPr>
            <p:spPr>
              <a:xfrm>
                <a:off x="1503531" y="3123407"/>
                <a:ext cx="2090504" cy="347169"/>
              </a:xfrm>
              <a:prstGeom prst="roundRect">
                <a:avLst/>
              </a:prstGeom>
              <a:solidFill>
                <a:srgbClr val="0B2659"/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b="1">
                    <a:solidFill>
                      <a:schemeClr val="bg1"/>
                    </a:solidFill>
                  </a:rPr>
                  <a:t>Capacity Broker (Ad-Hoc Request)</a:t>
                </a: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13" name="ValueChainStarter 6">
                <a:extLst>
                  <a:ext uri="{FF2B5EF4-FFF2-40B4-BE49-F238E27FC236}">
                    <a16:creationId xmlns:a16="http://schemas.microsoft.com/office/drawing/2014/main" id="{969485B9-6BF0-458B-B8F2-EB0913E7C4B0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gray">
              <a:xfrm>
                <a:off x="6283076" y="2834780"/>
                <a:ext cx="1188000" cy="508156"/>
              </a:xfrm>
              <a:prstGeom prst="chevron">
                <a:avLst>
                  <a:gd name="adj" fmla="val 12004"/>
                </a:avLst>
              </a:prstGeom>
              <a:solidFill>
                <a:srgbClr val="002060"/>
              </a:solidFill>
              <a:ln w="38100" algn="ctr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0"/>
              <a:lstStyle/>
              <a:p>
                <a:pPr algn="ctr" eaLnBrk="0" hangingPunct="0"/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Late </a:t>
                </a:r>
              </a:p>
              <a:p>
                <a:pPr algn="ctr" eaLnBrk="0" hangingPunct="0"/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Request</a:t>
                </a:r>
              </a:p>
            </p:txBody>
          </p:sp>
          <p:sp>
            <p:nvSpPr>
              <p:cNvPr id="135" name="ValueChainStarter 5">
                <a:extLst>
                  <a:ext uri="{FF2B5EF4-FFF2-40B4-BE49-F238E27FC236}">
                    <a16:creationId xmlns:a16="http://schemas.microsoft.com/office/drawing/2014/main" id="{6581FCCD-C41B-40C9-A5E2-D19B07106E4B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gray">
              <a:xfrm>
                <a:off x="5113836" y="2834780"/>
                <a:ext cx="1188000" cy="508156"/>
              </a:xfrm>
              <a:prstGeom prst="chevron">
                <a:avLst>
                  <a:gd name="adj" fmla="val 12004"/>
                </a:avLst>
              </a:prstGeom>
              <a:solidFill>
                <a:srgbClr val="002060"/>
              </a:solidFill>
              <a:ln w="38100" algn="ctr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0"/>
              <a:lstStyle/>
              <a:p>
                <a:pPr algn="ctr" eaLnBrk="0" hangingPunct="0"/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Annual</a:t>
                </a:r>
                <a:b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</a:br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Request</a:t>
                </a:r>
              </a:p>
            </p:txBody>
          </p:sp>
          <p:sp>
            <p:nvSpPr>
              <p:cNvPr id="145" name="ValueChainStarter 6">
                <a:extLst>
                  <a:ext uri="{FF2B5EF4-FFF2-40B4-BE49-F238E27FC236}">
                    <a16:creationId xmlns:a16="http://schemas.microsoft.com/office/drawing/2014/main" id="{9CC7A059-B471-4CAA-AF28-17DDB4D4BEEC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gray">
              <a:xfrm>
                <a:off x="7452317" y="2833563"/>
                <a:ext cx="1188000" cy="508156"/>
              </a:xfrm>
              <a:prstGeom prst="chevron">
                <a:avLst>
                  <a:gd name="adj" fmla="val 12004"/>
                </a:avLst>
              </a:prstGeom>
              <a:solidFill>
                <a:srgbClr val="002060"/>
              </a:solidFill>
              <a:ln w="38100" algn="ctr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0"/>
              <a:lstStyle/>
              <a:p>
                <a:pPr algn="ctr" eaLnBrk="0" hangingPunct="0"/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Rolling</a:t>
                </a:r>
                <a:b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</a:br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Planning</a:t>
                </a:r>
              </a:p>
            </p:txBody>
          </p:sp>
          <p:sp>
            <p:nvSpPr>
              <p:cNvPr id="147" name="ValueChainStarter 6">
                <a:extLst>
                  <a:ext uri="{FF2B5EF4-FFF2-40B4-BE49-F238E27FC236}">
                    <a16:creationId xmlns:a16="http://schemas.microsoft.com/office/drawing/2014/main" id="{15E8F3CF-4604-40AB-AF56-85538086E7F5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gray">
              <a:xfrm>
                <a:off x="8612884" y="2839788"/>
                <a:ext cx="1188000" cy="508156"/>
              </a:xfrm>
              <a:prstGeom prst="chevron">
                <a:avLst>
                  <a:gd name="adj" fmla="val 12004"/>
                </a:avLst>
              </a:prstGeom>
              <a:solidFill>
                <a:srgbClr val="002060"/>
              </a:solidFill>
              <a:ln w="38100" algn="ctr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0"/>
              <a:lstStyle/>
              <a:p>
                <a:pPr algn="ctr" eaLnBrk="0" hangingPunct="0"/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Short term</a:t>
                </a:r>
                <a:b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</a:br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Request</a:t>
                </a:r>
              </a:p>
            </p:txBody>
          </p:sp>
        </p:grp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84D6D57F-17A5-4F70-97AC-4C67D63B86D7}"/>
              </a:ext>
            </a:extLst>
          </p:cNvPr>
          <p:cNvGrpSpPr/>
          <p:nvPr/>
        </p:nvGrpSpPr>
        <p:grpSpPr>
          <a:xfrm>
            <a:off x="74749" y="736371"/>
            <a:ext cx="11740896" cy="1592895"/>
            <a:chOff x="74749" y="736371"/>
            <a:chExt cx="11740896" cy="1592895"/>
          </a:xfrm>
        </p:grpSpPr>
        <p:sp>
          <p:nvSpPr>
            <p:cNvPr id="166" name="Rectangle: Rounded Corners 4">
              <a:extLst>
                <a:ext uri="{FF2B5EF4-FFF2-40B4-BE49-F238E27FC236}">
                  <a16:creationId xmlns:a16="http://schemas.microsoft.com/office/drawing/2014/main" id="{95A80557-7D3D-4098-B551-51FCE24BCBC1}"/>
                </a:ext>
              </a:extLst>
            </p:cNvPr>
            <p:cNvSpPr/>
            <p:nvPr/>
          </p:nvSpPr>
          <p:spPr>
            <a:xfrm>
              <a:off x="5064467" y="736371"/>
              <a:ext cx="5312392" cy="1467014"/>
            </a:xfrm>
            <a:prstGeom prst="roundRect">
              <a:avLst/>
            </a:prstGeom>
            <a:solidFill>
              <a:srgbClr val="005F20">
                <a:lumMod val="10000"/>
                <a:lumOff val="90000"/>
                <a:alpha val="66000"/>
              </a:srgbClr>
            </a:solidFill>
            <a:ln w="12700" cap="flat" cmpd="sng" algn="ctr">
              <a:solidFill>
                <a:srgbClr val="005F20">
                  <a:lumMod val="90000"/>
                  <a:lumOff val="10000"/>
                </a:srgbClr>
              </a:solidFill>
              <a:prstDash val="solid"/>
              <a:miter lim="800000"/>
            </a:ln>
            <a:effectLst/>
            <a:scene3d>
              <a:camera prst="perspectiveRelaxed" fov="7200000">
                <a:rot lat="18600000" lon="0" rev="0"/>
              </a:camera>
              <a:lightRig rig="threePt" dir="t"/>
            </a:scene3d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kern="0">
                <a:latin typeface="Ari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kern="0">
                <a:latin typeface="Arial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Train Run </a:t>
              </a:r>
            </a:p>
          </p:txBody>
        </p:sp>
        <p:cxnSp>
          <p:nvCxnSpPr>
            <p:cNvPr id="71" name="Gerader Verbinder 70">
              <a:extLst>
                <a:ext uri="{FF2B5EF4-FFF2-40B4-BE49-F238E27FC236}">
                  <a16:creationId xmlns:a16="http://schemas.microsoft.com/office/drawing/2014/main" id="{E4CA7979-75D5-491C-84CE-C34A39964886}"/>
                </a:ext>
              </a:extLst>
            </p:cNvPr>
            <p:cNvCxnSpPr/>
            <p:nvPr/>
          </p:nvCxnSpPr>
          <p:spPr>
            <a:xfrm>
              <a:off x="74749" y="2329266"/>
              <a:ext cx="117408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3" name="Picture 12">
              <a:extLst>
                <a:ext uri="{FF2B5EF4-FFF2-40B4-BE49-F238E27FC236}">
                  <a16:creationId xmlns:a16="http://schemas.microsoft.com/office/drawing/2014/main" id="{29487175-97A5-41E4-A9E1-AC24BBB505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20570" y="1353479"/>
              <a:ext cx="448072" cy="60375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43" name="Rechteck: abgerundete Ecken 30">
              <a:extLst>
                <a:ext uri="{FF2B5EF4-FFF2-40B4-BE49-F238E27FC236}">
                  <a16:creationId xmlns:a16="http://schemas.microsoft.com/office/drawing/2014/main" id="{185E6FFA-B5A6-4657-94E6-29B6FDF15B98}"/>
                </a:ext>
              </a:extLst>
            </p:cNvPr>
            <p:cNvSpPr/>
            <p:nvPr/>
          </p:nvSpPr>
          <p:spPr>
            <a:xfrm>
              <a:off x="1557058" y="1221777"/>
              <a:ext cx="2124407" cy="347169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>
                  <a:solidFill>
                    <a:schemeClr val="bg1"/>
                  </a:solidFill>
                </a:rPr>
                <a:t>Digital Train 2.0</a:t>
              </a:r>
              <a:endParaRPr lang="en-GB" sz="1200">
                <a:solidFill>
                  <a:schemeClr val="bg1"/>
                </a:solidFill>
              </a:endParaRPr>
            </a:p>
          </p:txBody>
        </p:sp>
        <p:sp>
          <p:nvSpPr>
            <p:cNvPr id="144" name="Rechteck: abgerundete Ecken 30">
              <a:extLst>
                <a:ext uri="{FF2B5EF4-FFF2-40B4-BE49-F238E27FC236}">
                  <a16:creationId xmlns:a16="http://schemas.microsoft.com/office/drawing/2014/main" id="{8EA6F101-8832-40E1-8DDC-4428C4EBA24E}"/>
                </a:ext>
              </a:extLst>
            </p:cNvPr>
            <p:cNvSpPr/>
            <p:nvPr/>
          </p:nvSpPr>
          <p:spPr>
            <a:xfrm>
              <a:off x="1559554" y="1688729"/>
              <a:ext cx="2090504" cy="347169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>
                  <a:solidFill>
                    <a:schemeClr val="bg1"/>
                  </a:solidFill>
                </a:rPr>
                <a:t>Train Performance Management</a:t>
              </a:r>
              <a:endParaRPr lang="en-GB" sz="1200">
                <a:solidFill>
                  <a:schemeClr val="bg1"/>
                </a:solidFill>
              </a:endParaRPr>
            </a:p>
          </p:txBody>
        </p:sp>
        <p:pic>
          <p:nvPicPr>
            <p:cNvPr id="159" name="Picture 7">
              <a:extLst>
                <a:ext uri="{FF2B5EF4-FFF2-40B4-BE49-F238E27FC236}">
                  <a16:creationId xmlns:a16="http://schemas.microsoft.com/office/drawing/2014/main" id="{2BBCD3FF-200D-4603-B72C-8F1EC077A4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biLevel thresh="75000"/>
            </a:blip>
            <a:srcRect l="3807" t="20089" r="3425" b="25073"/>
            <a:stretch/>
          </p:blipFill>
          <p:spPr>
            <a:xfrm>
              <a:off x="5732312" y="1430189"/>
              <a:ext cx="704088" cy="278483"/>
            </a:xfrm>
            <a:prstGeom prst="rect">
              <a:avLst/>
            </a:prstGeom>
          </p:spPr>
        </p:pic>
        <p:pic>
          <p:nvPicPr>
            <p:cNvPr id="160" name="Picture 21">
              <a:extLst>
                <a:ext uri="{FF2B5EF4-FFF2-40B4-BE49-F238E27FC236}">
                  <a16:creationId xmlns:a16="http://schemas.microsoft.com/office/drawing/2014/main" id="{CF729467-78BC-4034-B412-4384D46E0C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647" t="20576" r="-489" b="25680"/>
            <a:stretch/>
          </p:blipFill>
          <p:spPr>
            <a:xfrm>
              <a:off x="6436400" y="1421044"/>
              <a:ext cx="517338" cy="278484"/>
            </a:xfrm>
            <a:prstGeom prst="rect">
              <a:avLst/>
            </a:prstGeom>
          </p:spPr>
        </p:pic>
        <p:pic>
          <p:nvPicPr>
            <p:cNvPr id="161" name="Picture 22">
              <a:extLst>
                <a:ext uri="{FF2B5EF4-FFF2-40B4-BE49-F238E27FC236}">
                  <a16:creationId xmlns:a16="http://schemas.microsoft.com/office/drawing/2014/main" id="{34747740-B04F-4E71-BDF3-86D0E1085E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647" t="20576" r="-489" b="25680"/>
            <a:stretch/>
          </p:blipFill>
          <p:spPr>
            <a:xfrm>
              <a:off x="6953738" y="1421044"/>
              <a:ext cx="517338" cy="278484"/>
            </a:xfrm>
            <a:prstGeom prst="rect">
              <a:avLst/>
            </a:prstGeom>
          </p:spPr>
        </p:pic>
        <p:pic>
          <p:nvPicPr>
            <p:cNvPr id="162" name="Picture 23">
              <a:extLst>
                <a:ext uri="{FF2B5EF4-FFF2-40B4-BE49-F238E27FC236}">
                  <a16:creationId xmlns:a16="http://schemas.microsoft.com/office/drawing/2014/main" id="{F96A2308-7716-41D4-AAB8-B5A015A61D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647" t="20576" r="-489" b="25680"/>
            <a:stretch/>
          </p:blipFill>
          <p:spPr>
            <a:xfrm>
              <a:off x="7471076" y="1421044"/>
              <a:ext cx="517338" cy="278484"/>
            </a:xfrm>
            <a:prstGeom prst="rect">
              <a:avLst/>
            </a:prstGeom>
          </p:spPr>
        </p:pic>
        <p:pic>
          <p:nvPicPr>
            <p:cNvPr id="163" name="Picture 24">
              <a:extLst>
                <a:ext uri="{FF2B5EF4-FFF2-40B4-BE49-F238E27FC236}">
                  <a16:creationId xmlns:a16="http://schemas.microsoft.com/office/drawing/2014/main" id="{54196856-CD7A-40E7-BF2E-66517F1A2B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647" t="20576" r="-489" b="25680"/>
            <a:stretch/>
          </p:blipFill>
          <p:spPr>
            <a:xfrm>
              <a:off x="7988414" y="1421044"/>
              <a:ext cx="517338" cy="278484"/>
            </a:xfrm>
            <a:prstGeom prst="rect">
              <a:avLst/>
            </a:prstGeom>
          </p:spPr>
        </p:pic>
        <p:pic>
          <p:nvPicPr>
            <p:cNvPr id="164" name="Picture 25">
              <a:extLst>
                <a:ext uri="{FF2B5EF4-FFF2-40B4-BE49-F238E27FC236}">
                  <a16:creationId xmlns:a16="http://schemas.microsoft.com/office/drawing/2014/main" id="{DB4CA1D5-30EC-42B6-857E-8C7B31367A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647" t="20576" r="-489" b="25680"/>
            <a:stretch/>
          </p:blipFill>
          <p:spPr>
            <a:xfrm>
              <a:off x="8505752" y="1421044"/>
              <a:ext cx="517338" cy="2784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20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04D9DC3-8381-41CE-913E-3FB0D4A1E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9</a:t>
            </a:fld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AFEE708-2581-4CF4-9DB1-04ACA1E1A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Level Vision and Outlook </a:t>
            </a:r>
          </a:p>
        </p:txBody>
      </p:sp>
      <p:grpSp>
        <p:nvGrpSpPr>
          <p:cNvPr id="23" name="Group 84">
            <a:extLst>
              <a:ext uri="{FF2B5EF4-FFF2-40B4-BE49-F238E27FC236}">
                <a16:creationId xmlns:a16="http://schemas.microsoft.com/office/drawing/2014/main" id="{F88810E1-E2C6-42A9-B895-4B445D916FE5}"/>
              </a:ext>
            </a:extLst>
          </p:cNvPr>
          <p:cNvGrpSpPr/>
          <p:nvPr/>
        </p:nvGrpSpPr>
        <p:grpSpPr>
          <a:xfrm>
            <a:off x="4359286" y="5082425"/>
            <a:ext cx="6607437" cy="1467014"/>
            <a:chOff x="3881907" y="2893811"/>
            <a:chExt cx="4840941" cy="1717392"/>
          </a:xfrm>
          <a:scene3d>
            <a:camera prst="perspectiveRelaxed" fov="7200000">
              <a:rot lat="18600000" lon="0" rev="0"/>
            </a:camera>
            <a:lightRig rig="threePt" dir="t"/>
          </a:scene3d>
        </p:grpSpPr>
        <p:sp>
          <p:nvSpPr>
            <p:cNvPr id="24" name="Rectangle: Rounded Corners 4">
              <a:extLst>
                <a:ext uri="{FF2B5EF4-FFF2-40B4-BE49-F238E27FC236}">
                  <a16:creationId xmlns:a16="http://schemas.microsoft.com/office/drawing/2014/main" id="{CAE1349D-0693-40D5-8928-26FA328849E5}"/>
                </a:ext>
              </a:extLst>
            </p:cNvPr>
            <p:cNvSpPr/>
            <p:nvPr/>
          </p:nvSpPr>
          <p:spPr>
            <a:xfrm>
              <a:off x="3881907" y="2893811"/>
              <a:ext cx="4840941" cy="1717392"/>
            </a:xfrm>
            <a:prstGeom prst="roundRect">
              <a:avLst/>
            </a:prstGeom>
            <a:solidFill>
              <a:srgbClr val="005F20">
                <a:lumMod val="10000"/>
                <a:lumOff val="90000"/>
                <a:alpha val="66000"/>
              </a:srgbClr>
            </a:solidFill>
            <a:ln w="12700" cap="flat" cmpd="sng" algn="ctr">
              <a:solidFill>
                <a:srgbClr val="005F20">
                  <a:lumMod val="90000"/>
                  <a:lumOff val="10000"/>
                </a:srgbClr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Oval 5">
              <a:extLst>
                <a:ext uri="{FF2B5EF4-FFF2-40B4-BE49-F238E27FC236}">
                  <a16:creationId xmlns:a16="http://schemas.microsoft.com/office/drawing/2014/main" id="{8A1A96EE-D5E5-447D-951B-2566353A1742}"/>
                </a:ext>
              </a:extLst>
            </p:cNvPr>
            <p:cNvSpPr/>
            <p:nvPr/>
          </p:nvSpPr>
          <p:spPr>
            <a:xfrm>
              <a:off x="4222566" y="4133038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Oval 23">
              <a:extLst>
                <a:ext uri="{FF2B5EF4-FFF2-40B4-BE49-F238E27FC236}">
                  <a16:creationId xmlns:a16="http://schemas.microsoft.com/office/drawing/2014/main" id="{08B1DD16-1131-4843-85FE-171B1C26DE77}"/>
                </a:ext>
              </a:extLst>
            </p:cNvPr>
            <p:cNvSpPr/>
            <p:nvPr/>
          </p:nvSpPr>
          <p:spPr>
            <a:xfrm>
              <a:off x="4831220" y="3732217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Oval 24">
              <a:extLst>
                <a:ext uri="{FF2B5EF4-FFF2-40B4-BE49-F238E27FC236}">
                  <a16:creationId xmlns:a16="http://schemas.microsoft.com/office/drawing/2014/main" id="{3E9D110A-9392-4B0D-B098-6B21CD7975FE}"/>
                </a:ext>
              </a:extLst>
            </p:cNvPr>
            <p:cNvSpPr/>
            <p:nvPr/>
          </p:nvSpPr>
          <p:spPr>
            <a:xfrm>
              <a:off x="4428754" y="3150753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Oval 25">
              <a:extLst>
                <a:ext uri="{FF2B5EF4-FFF2-40B4-BE49-F238E27FC236}">
                  <a16:creationId xmlns:a16="http://schemas.microsoft.com/office/drawing/2014/main" id="{B0E61A09-591D-408B-AF74-18A95F019C9C}"/>
                </a:ext>
              </a:extLst>
            </p:cNvPr>
            <p:cNvSpPr/>
            <p:nvPr/>
          </p:nvSpPr>
          <p:spPr>
            <a:xfrm>
              <a:off x="5315607" y="4328301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Oval 26">
              <a:extLst>
                <a:ext uri="{FF2B5EF4-FFF2-40B4-BE49-F238E27FC236}">
                  <a16:creationId xmlns:a16="http://schemas.microsoft.com/office/drawing/2014/main" id="{75514149-298B-40F0-A066-923EE08DACFE}"/>
                </a:ext>
              </a:extLst>
            </p:cNvPr>
            <p:cNvSpPr/>
            <p:nvPr/>
          </p:nvSpPr>
          <p:spPr>
            <a:xfrm>
              <a:off x="5703512" y="3490926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Oval 27">
              <a:extLst>
                <a:ext uri="{FF2B5EF4-FFF2-40B4-BE49-F238E27FC236}">
                  <a16:creationId xmlns:a16="http://schemas.microsoft.com/office/drawing/2014/main" id="{F855FA3E-4C7D-4191-9528-D75AC02E52FF}"/>
                </a:ext>
              </a:extLst>
            </p:cNvPr>
            <p:cNvSpPr/>
            <p:nvPr/>
          </p:nvSpPr>
          <p:spPr>
            <a:xfrm>
              <a:off x="6673940" y="3699663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1" name="Oval 28">
              <a:extLst>
                <a:ext uri="{FF2B5EF4-FFF2-40B4-BE49-F238E27FC236}">
                  <a16:creationId xmlns:a16="http://schemas.microsoft.com/office/drawing/2014/main" id="{F6573459-AABE-4A47-A5FA-975763F1EED5}"/>
                </a:ext>
              </a:extLst>
            </p:cNvPr>
            <p:cNvSpPr/>
            <p:nvPr/>
          </p:nvSpPr>
          <p:spPr>
            <a:xfrm>
              <a:off x="7434591" y="3136130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Oval 29">
              <a:extLst>
                <a:ext uri="{FF2B5EF4-FFF2-40B4-BE49-F238E27FC236}">
                  <a16:creationId xmlns:a16="http://schemas.microsoft.com/office/drawing/2014/main" id="{14D2FC5A-7E16-4238-B17A-1B31F5CC7C5F}"/>
                </a:ext>
              </a:extLst>
            </p:cNvPr>
            <p:cNvSpPr/>
            <p:nvPr/>
          </p:nvSpPr>
          <p:spPr>
            <a:xfrm>
              <a:off x="8032652" y="3752507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33" name="Straight Connector 9">
              <a:extLst>
                <a:ext uri="{FF2B5EF4-FFF2-40B4-BE49-F238E27FC236}">
                  <a16:creationId xmlns:a16="http://schemas.microsoft.com/office/drawing/2014/main" id="{8C6631E7-D02F-46EE-8BE6-51E9E934D3C6}"/>
                </a:ext>
              </a:extLst>
            </p:cNvPr>
            <p:cNvCxnSpPr>
              <a:stCxn id="25" idx="7"/>
              <a:endCxn id="26" idx="2"/>
            </p:cNvCxnSpPr>
            <p:nvPr/>
          </p:nvCxnSpPr>
          <p:spPr>
            <a:xfrm flipV="1">
              <a:off x="4398558" y="3829849"/>
              <a:ext cx="432662" cy="331785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cxnSp>
          <p:nvCxnSpPr>
            <p:cNvPr id="34" name="Straight Connector 13">
              <a:extLst>
                <a:ext uri="{FF2B5EF4-FFF2-40B4-BE49-F238E27FC236}">
                  <a16:creationId xmlns:a16="http://schemas.microsoft.com/office/drawing/2014/main" id="{4B982755-FA6F-426A-94C3-8A1581CB1AEF}"/>
                </a:ext>
              </a:extLst>
            </p:cNvPr>
            <p:cNvCxnSpPr>
              <a:stCxn id="26" idx="0"/>
              <a:endCxn id="27" idx="5"/>
            </p:cNvCxnSpPr>
            <p:nvPr/>
          </p:nvCxnSpPr>
          <p:spPr>
            <a:xfrm flipH="1" flipV="1">
              <a:off x="4604746" y="3317420"/>
              <a:ext cx="329568" cy="414797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cxnSp>
          <p:nvCxnSpPr>
            <p:cNvPr id="35" name="Straight Connector 31">
              <a:extLst>
                <a:ext uri="{FF2B5EF4-FFF2-40B4-BE49-F238E27FC236}">
                  <a16:creationId xmlns:a16="http://schemas.microsoft.com/office/drawing/2014/main" id="{E6DA1C83-5D2C-4649-9F16-AE3459A73270}"/>
                </a:ext>
              </a:extLst>
            </p:cNvPr>
            <p:cNvCxnSpPr>
              <a:stCxn id="26" idx="6"/>
              <a:endCxn id="29" idx="2"/>
            </p:cNvCxnSpPr>
            <p:nvPr/>
          </p:nvCxnSpPr>
          <p:spPr>
            <a:xfrm flipV="1">
              <a:off x="5037408" y="3588558"/>
              <a:ext cx="666104" cy="241291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cxnSp>
          <p:nvCxnSpPr>
            <p:cNvPr id="36" name="Straight Connector 33">
              <a:extLst>
                <a:ext uri="{FF2B5EF4-FFF2-40B4-BE49-F238E27FC236}">
                  <a16:creationId xmlns:a16="http://schemas.microsoft.com/office/drawing/2014/main" id="{8E65F194-1B78-43C1-A154-C7C15D393307}"/>
                </a:ext>
              </a:extLst>
            </p:cNvPr>
            <p:cNvCxnSpPr>
              <a:stCxn id="29" idx="4"/>
              <a:endCxn id="28" idx="7"/>
            </p:cNvCxnSpPr>
            <p:nvPr/>
          </p:nvCxnSpPr>
          <p:spPr>
            <a:xfrm flipH="1">
              <a:off x="5491599" y="3686189"/>
              <a:ext cx="315007" cy="670708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cxnSp>
          <p:nvCxnSpPr>
            <p:cNvPr id="37" name="Straight Connector 35">
              <a:extLst>
                <a:ext uri="{FF2B5EF4-FFF2-40B4-BE49-F238E27FC236}">
                  <a16:creationId xmlns:a16="http://schemas.microsoft.com/office/drawing/2014/main" id="{F75F0556-A611-404E-9E73-CB8E2722AEE5}"/>
                </a:ext>
              </a:extLst>
            </p:cNvPr>
            <p:cNvCxnSpPr>
              <a:stCxn id="29" idx="6"/>
              <a:endCxn id="30" idx="2"/>
            </p:cNvCxnSpPr>
            <p:nvPr/>
          </p:nvCxnSpPr>
          <p:spPr>
            <a:xfrm>
              <a:off x="5909700" y="3588558"/>
              <a:ext cx="764240" cy="208737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041BE39-CAD5-4E02-BE6F-5EAFC1AAC966}"/>
                </a:ext>
              </a:extLst>
            </p:cNvPr>
            <p:cNvCxnSpPr>
              <a:stCxn id="30" idx="6"/>
              <a:endCxn id="32" idx="2"/>
            </p:cNvCxnSpPr>
            <p:nvPr/>
          </p:nvCxnSpPr>
          <p:spPr>
            <a:xfrm>
              <a:off x="6880128" y="3797295"/>
              <a:ext cx="1152524" cy="52844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cxnSp>
          <p:nvCxnSpPr>
            <p:cNvPr id="39" name="Straight Connector 39">
              <a:extLst>
                <a:ext uri="{FF2B5EF4-FFF2-40B4-BE49-F238E27FC236}">
                  <a16:creationId xmlns:a16="http://schemas.microsoft.com/office/drawing/2014/main" id="{F8C8A07A-C680-4A03-9301-1A95F2764DCE}"/>
                </a:ext>
              </a:extLst>
            </p:cNvPr>
            <p:cNvCxnSpPr>
              <a:stCxn id="30" idx="7"/>
              <a:endCxn id="31" idx="3"/>
            </p:cNvCxnSpPr>
            <p:nvPr/>
          </p:nvCxnSpPr>
          <p:spPr>
            <a:xfrm flipV="1">
              <a:off x="6849932" y="3302797"/>
              <a:ext cx="614855" cy="425462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sp>
          <p:nvSpPr>
            <p:cNvPr id="40" name="TextBox 21">
              <a:extLst>
                <a:ext uri="{FF2B5EF4-FFF2-40B4-BE49-F238E27FC236}">
                  <a16:creationId xmlns:a16="http://schemas.microsoft.com/office/drawing/2014/main" id="{B219E8AA-9344-400D-9E6B-58C4A631B9AA}"/>
                </a:ext>
              </a:extLst>
            </p:cNvPr>
            <p:cNvSpPr txBox="1"/>
            <p:nvPr/>
          </p:nvSpPr>
          <p:spPr>
            <a:xfrm>
              <a:off x="6701383" y="4190542"/>
              <a:ext cx="1937453" cy="369332"/>
            </a:xfrm>
            <a:prstGeom prst="rect">
              <a:avLst/>
            </a:prstGeom>
            <a:noFill/>
            <a:sp3d>
              <a:bevelB w="88900" h="88900"/>
            </a:sp3d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Ground Topology</a:t>
              </a:r>
            </a:p>
          </p:txBody>
        </p:sp>
      </p:grpSp>
      <p:sp>
        <p:nvSpPr>
          <p:cNvPr id="136" name="Rechteck: abgerundete Ecken 30">
            <a:extLst>
              <a:ext uri="{FF2B5EF4-FFF2-40B4-BE49-F238E27FC236}">
                <a16:creationId xmlns:a16="http://schemas.microsoft.com/office/drawing/2014/main" id="{27782178-830A-42F0-A029-5947B64B54FF}"/>
              </a:ext>
            </a:extLst>
          </p:cNvPr>
          <p:cNvSpPr/>
          <p:nvPr/>
        </p:nvSpPr>
        <p:spPr>
          <a:xfrm>
            <a:off x="1428432" y="5721555"/>
            <a:ext cx="2124407" cy="347169"/>
          </a:xfrm>
          <a:prstGeom prst="roundRect">
            <a:avLst/>
          </a:prstGeom>
          <a:solidFill>
            <a:srgbClr val="E8BC1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>
                <a:solidFill>
                  <a:schemeClr val="bg1"/>
                </a:solidFill>
              </a:rPr>
              <a:t>Rail Facilities Portal</a:t>
            </a:r>
          </a:p>
        </p:txBody>
      </p:sp>
      <p:sp>
        <p:nvSpPr>
          <p:cNvPr id="137" name="Rechteck: abgerundete Ecken 30">
            <a:extLst>
              <a:ext uri="{FF2B5EF4-FFF2-40B4-BE49-F238E27FC236}">
                <a16:creationId xmlns:a16="http://schemas.microsoft.com/office/drawing/2014/main" id="{EAACA21F-C9D4-423C-AF6F-D0BA8AAFE7DF}"/>
              </a:ext>
            </a:extLst>
          </p:cNvPr>
          <p:cNvSpPr/>
          <p:nvPr/>
        </p:nvSpPr>
        <p:spPr>
          <a:xfrm>
            <a:off x="1430928" y="6188507"/>
            <a:ext cx="2090504" cy="347169"/>
          </a:xfrm>
          <a:prstGeom prst="roundRect">
            <a:avLst/>
          </a:prstGeom>
          <a:solidFill>
            <a:srgbClr val="E8BC1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>
                <a:solidFill>
                  <a:schemeClr val="bg1"/>
                </a:solidFill>
              </a:rPr>
              <a:t>Digital Infrastructure Data </a:t>
            </a:r>
            <a:br>
              <a:rPr lang="en-GB" sz="1200" b="1">
                <a:solidFill>
                  <a:schemeClr val="bg1"/>
                </a:solidFill>
              </a:rPr>
            </a:br>
            <a:r>
              <a:rPr lang="en-GB" sz="1200" b="1">
                <a:solidFill>
                  <a:schemeClr val="bg1"/>
                </a:solidFill>
              </a:rPr>
              <a:t>Big Data 2.0</a:t>
            </a:r>
            <a:endParaRPr lang="en-GB" sz="1200">
              <a:solidFill>
                <a:schemeClr val="bg1"/>
              </a:solidFill>
            </a:endParaRPr>
          </a:p>
        </p:txBody>
      </p:sp>
      <p:pic>
        <p:nvPicPr>
          <p:cNvPr id="140" name="Picture 9">
            <a:extLst>
              <a:ext uri="{FF2B5EF4-FFF2-40B4-BE49-F238E27FC236}">
                <a16:creationId xmlns:a16="http://schemas.microsoft.com/office/drawing/2014/main" id="{120F7F5E-846E-4738-BB2E-D2822ABCDF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14" y="5468704"/>
            <a:ext cx="581574" cy="774860"/>
          </a:xfrm>
          <a:prstGeom prst="rect">
            <a:avLst/>
          </a:prstGeom>
          <a:ln w="12700">
            <a:noFill/>
          </a:ln>
        </p:spPr>
      </p:pic>
      <p:sp>
        <p:nvSpPr>
          <p:cNvPr id="146" name="Rechteck: abgerundete Ecken 30">
            <a:extLst>
              <a:ext uri="{FF2B5EF4-FFF2-40B4-BE49-F238E27FC236}">
                <a16:creationId xmlns:a16="http://schemas.microsoft.com/office/drawing/2014/main" id="{200FA7AD-AA08-4CC5-8F78-1E52B13D193D}"/>
              </a:ext>
            </a:extLst>
          </p:cNvPr>
          <p:cNvSpPr/>
          <p:nvPr/>
        </p:nvSpPr>
        <p:spPr>
          <a:xfrm>
            <a:off x="1437286" y="5260062"/>
            <a:ext cx="2124407" cy="34716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>
                <a:solidFill>
                  <a:schemeClr val="bg1"/>
                </a:solidFill>
              </a:rPr>
              <a:t>Digitalisation of the Network Statement</a:t>
            </a:r>
            <a:endParaRPr lang="en-GB" sz="1200">
              <a:solidFill>
                <a:schemeClr val="bg1"/>
              </a:solidFill>
            </a:endParaRPr>
          </a:p>
        </p:txBody>
      </p:sp>
      <p:sp>
        <p:nvSpPr>
          <p:cNvPr id="148" name="Arrow: Down 85">
            <a:extLst>
              <a:ext uri="{FF2B5EF4-FFF2-40B4-BE49-F238E27FC236}">
                <a16:creationId xmlns:a16="http://schemas.microsoft.com/office/drawing/2014/main" id="{2AF9FFD5-D094-4EFC-BD6D-CCBDEEFB5AF5}"/>
              </a:ext>
            </a:extLst>
          </p:cNvPr>
          <p:cNvSpPr/>
          <p:nvPr/>
        </p:nvSpPr>
        <p:spPr>
          <a:xfrm rot="10800000">
            <a:off x="5860007" y="4836037"/>
            <a:ext cx="581188" cy="786202"/>
          </a:xfrm>
          <a:prstGeom prst="downArrow">
            <a:avLst/>
          </a:prstGeom>
          <a:solidFill>
            <a:srgbClr val="E8BC1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Arrow: Down 85">
            <a:extLst>
              <a:ext uri="{FF2B5EF4-FFF2-40B4-BE49-F238E27FC236}">
                <a16:creationId xmlns:a16="http://schemas.microsoft.com/office/drawing/2014/main" id="{C3E1137E-EDDE-4DE1-9D42-368444496A6E}"/>
              </a:ext>
            </a:extLst>
          </p:cNvPr>
          <p:cNvSpPr/>
          <p:nvPr/>
        </p:nvSpPr>
        <p:spPr>
          <a:xfrm rot="10800000">
            <a:off x="8241545" y="4824453"/>
            <a:ext cx="581188" cy="786202"/>
          </a:xfrm>
          <a:prstGeom prst="downArrow">
            <a:avLst/>
          </a:prstGeom>
          <a:solidFill>
            <a:srgbClr val="E8BC1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65">
            <a:extLst>
              <a:ext uri="{FF2B5EF4-FFF2-40B4-BE49-F238E27FC236}">
                <a16:creationId xmlns:a16="http://schemas.microsoft.com/office/drawing/2014/main" id="{BC39CF1F-9712-4784-B221-6E087765D1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2101" y="5528736"/>
            <a:ext cx="447644" cy="6282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C8712BC5-1545-432E-8ECF-63D2C7B2CB38}"/>
              </a:ext>
            </a:extLst>
          </p:cNvPr>
          <p:cNvGrpSpPr/>
          <p:nvPr/>
        </p:nvGrpSpPr>
        <p:grpSpPr>
          <a:xfrm>
            <a:off x="75547" y="3358428"/>
            <a:ext cx="11740896" cy="1850517"/>
            <a:chOff x="75547" y="3358428"/>
            <a:chExt cx="11740896" cy="1850517"/>
          </a:xfrm>
        </p:grpSpPr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B2523E56-A530-4B35-AE08-AE0DF7C55AE4}"/>
                </a:ext>
              </a:extLst>
            </p:cNvPr>
            <p:cNvCxnSpPr/>
            <p:nvPr/>
          </p:nvCxnSpPr>
          <p:spPr>
            <a:xfrm>
              <a:off x="75547" y="5159478"/>
              <a:ext cx="117408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Picture 50">
              <a:extLst>
                <a:ext uri="{FF2B5EF4-FFF2-40B4-BE49-F238E27FC236}">
                  <a16:creationId xmlns:a16="http://schemas.microsoft.com/office/drawing/2014/main" id="{C444AFC3-B0E2-4DBD-9C91-751B1571EDD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90706" y="3802842"/>
              <a:ext cx="437585" cy="60897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cxnSp>
          <p:nvCxnSpPr>
            <p:cNvPr id="70" name="Gerader Verbinder 69">
              <a:extLst>
                <a:ext uri="{FF2B5EF4-FFF2-40B4-BE49-F238E27FC236}">
                  <a16:creationId xmlns:a16="http://schemas.microsoft.com/office/drawing/2014/main" id="{17B7A098-2196-426B-8D6A-1E4AA63AEB74}"/>
                </a:ext>
              </a:extLst>
            </p:cNvPr>
            <p:cNvCxnSpPr/>
            <p:nvPr/>
          </p:nvCxnSpPr>
          <p:spPr>
            <a:xfrm>
              <a:off x="75547" y="3741202"/>
              <a:ext cx="117408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Rechteck: abgerundete Ecken 30">
              <a:extLst>
                <a:ext uri="{FF2B5EF4-FFF2-40B4-BE49-F238E27FC236}">
                  <a16:creationId xmlns:a16="http://schemas.microsoft.com/office/drawing/2014/main" id="{F3356E53-3FD3-426B-8BA8-F3CBAC5A04FF}"/>
                </a:ext>
              </a:extLst>
            </p:cNvPr>
            <p:cNvSpPr/>
            <p:nvPr/>
          </p:nvSpPr>
          <p:spPr>
            <a:xfrm>
              <a:off x="1451742" y="4021916"/>
              <a:ext cx="2124407" cy="347169"/>
            </a:xfrm>
            <a:prstGeom prst="roundRect">
              <a:avLst/>
            </a:prstGeom>
            <a:solidFill>
              <a:srgbClr val="0B2659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bg1"/>
                  </a:solidFill>
                </a:rPr>
                <a:t>European Capacity Management Tool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139" name="Rechteck: abgerundete Ecken 30">
              <a:extLst>
                <a:ext uri="{FF2B5EF4-FFF2-40B4-BE49-F238E27FC236}">
                  <a16:creationId xmlns:a16="http://schemas.microsoft.com/office/drawing/2014/main" id="{92BAC72D-2BDB-402C-A76D-3145293D9253}"/>
                </a:ext>
              </a:extLst>
            </p:cNvPr>
            <p:cNvSpPr/>
            <p:nvPr/>
          </p:nvSpPr>
          <p:spPr>
            <a:xfrm>
              <a:off x="1454238" y="4488868"/>
              <a:ext cx="2090504" cy="347169"/>
            </a:xfrm>
            <a:prstGeom prst="roundRect">
              <a:avLst/>
            </a:prstGeom>
            <a:solidFill>
              <a:srgbClr val="0B2659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>
                  <a:solidFill>
                    <a:schemeClr val="bg1"/>
                  </a:solidFill>
                </a:rPr>
                <a:t>Capacity Supply </a:t>
              </a:r>
              <a:endParaRPr lang="en-GB" sz="1200">
                <a:solidFill>
                  <a:schemeClr val="bg1"/>
                </a:solidFill>
              </a:endParaRPr>
            </a:p>
          </p:txBody>
        </p:sp>
        <p:grpSp>
          <p:nvGrpSpPr>
            <p:cNvPr id="50" name="Group 86">
              <a:extLst>
                <a:ext uri="{FF2B5EF4-FFF2-40B4-BE49-F238E27FC236}">
                  <a16:creationId xmlns:a16="http://schemas.microsoft.com/office/drawing/2014/main" id="{567CDAA9-20C6-4AA5-8DE7-92D10D1C9501}"/>
                </a:ext>
              </a:extLst>
            </p:cNvPr>
            <p:cNvGrpSpPr/>
            <p:nvPr/>
          </p:nvGrpSpPr>
          <p:grpSpPr>
            <a:xfrm>
              <a:off x="4840710" y="3634694"/>
              <a:ext cx="6011344" cy="1574251"/>
              <a:chOff x="3878039" y="951609"/>
              <a:chExt cx="4840941" cy="1802430"/>
            </a:xfrm>
            <a:scene3d>
              <a:camera prst="perspectiveRelaxed" fov="7200000">
                <a:rot lat="18600000" lon="0" rev="0"/>
              </a:camera>
              <a:lightRig rig="threePt" dir="t"/>
            </a:scene3d>
          </p:grpSpPr>
          <p:sp>
            <p:nvSpPr>
              <p:cNvPr id="51" name="Rectangle: Rounded Corners 60">
                <a:extLst>
                  <a:ext uri="{FF2B5EF4-FFF2-40B4-BE49-F238E27FC236}">
                    <a16:creationId xmlns:a16="http://schemas.microsoft.com/office/drawing/2014/main" id="{CA90D772-427C-4E01-BB8A-DC874BE7EA01}"/>
                  </a:ext>
                </a:extLst>
              </p:cNvPr>
              <p:cNvSpPr/>
              <p:nvPr/>
            </p:nvSpPr>
            <p:spPr>
              <a:xfrm>
                <a:off x="3878039" y="1036647"/>
                <a:ext cx="4840941" cy="171739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  <a:alpha val="68000"/>
                </a:schemeClr>
              </a:solidFill>
              <a:ln>
                <a:solidFill>
                  <a:schemeClr val="accent5">
                    <a:lumMod val="90000"/>
                    <a:lumOff val="10000"/>
                  </a:schemeClr>
                </a:solidFill>
              </a:ln>
              <a:sp3d>
                <a:bevelB w="88900" h="88900"/>
              </a:sp3d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highlight>
                    <a:srgbClr val="000000"/>
                  </a:highlight>
                </a:endParaRPr>
              </a:p>
              <a:p>
                <a:pPr algn="ctr"/>
                <a:endParaRPr lang="en-US" b="1">
                  <a:highlight>
                    <a:srgbClr val="000000"/>
                  </a:highlight>
                </a:endParaRPr>
              </a:p>
              <a:p>
                <a:pPr algn="ctr"/>
                <a:endParaRPr lang="en-US" b="1">
                  <a:highlight>
                    <a:srgbClr val="000000"/>
                  </a:highlight>
                </a:endParaRPr>
              </a:p>
              <a:p>
                <a:pPr algn="ctr"/>
                <a:endParaRPr lang="en-US" b="1">
                  <a:highlight>
                    <a:srgbClr val="000000"/>
                  </a:highlight>
                </a:endParaRPr>
              </a:p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Capacity based on Topology</a:t>
                </a:r>
              </a:p>
            </p:txBody>
          </p:sp>
          <p:sp>
            <p:nvSpPr>
              <p:cNvPr id="52" name="Oval 61">
                <a:extLst>
                  <a:ext uri="{FF2B5EF4-FFF2-40B4-BE49-F238E27FC236}">
                    <a16:creationId xmlns:a16="http://schemas.microsoft.com/office/drawing/2014/main" id="{ACCA6A30-8454-4E0E-8870-A0487A9FE6EF}"/>
                  </a:ext>
                </a:extLst>
              </p:cNvPr>
              <p:cNvSpPr/>
              <p:nvPr/>
            </p:nvSpPr>
            <p:spPr>
              <a:xfrm>
                <a:off x="4218698" y="2275874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62">
                <a:extLst>
                  <a:ext uri="{FF2B5EF4-FFF2-40B4-BE49-F238E27FC236}">
                    <a16:creationId xmlns:a16="http://schemas.microsoft.com/office/drawing/2014/main" id="{C0D47C06-6CCE-4711-BA44-7241578A96A9}"/>
                  </a:ext>
                </a:extLst>
              </p:cNvPr>
              <p:cNvSpPr/>
              <p:nvPr/>
            </p:nvSpPr>
            <p:spPr>
              <a:xfrm>
                <a:off x="4827352" y="1875053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63">
                <a:extLst>
                  <a:ext uri="{FF2B5EF4-FFF2-40B4-BE49-F238E27FC236}">
                    <a16:creationId xmlns:a16="http://schemas.microsoft.com/office/drawing/2014/main" id="{1CC8448D-8DE8-4644-A940-E506675204AD}"/>
                  </a:ext>
                </a:extLst>
              </p:cNvPr>
              <p:cNvSpPr/>
              <p:nvPr/>
            </p:nvSpPr>
            <p:spPr>
              <a:xfrm>
                <a:off x="4424886" y="1293589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64">
                <a:extLst>
                  <a:ext uri="{FF2B5EF4-FFF2-40B4-BE49-F238E27FC236}">
                    <a16:creationId xmlns:a16="http://schemas.microsoft.com/office/drawing/2014/main" id="{899B9289-9AD2-4B25-9420-C9C2A8358760}"/>
                  </a:ext>
                </a:extLst>
              </p:cNvPr>
              <p:cNvSpPr/>
              <p:nvPr/>
            </p:nvSpPr>
            <p:spPr>
              <a:xfrm>
                <a:off x="5311739" y="2471137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65">
                <a:extLst>
                  <a:ext uri="{FF2B5EF4-FFF2-40B4-BE49-F238E27FC236}">
                    <a16:creationId xmlns:a16="http://schemas.microsoft.com/office/drawing/2014/main" id="{74B0CAEA-BBDF-4814-9E1A-518B76BBD8C2}"/>
                  </a:ext>
                </a:extLst>
              </p:cNvPr>
              <p:cNvSpPr/>
              <p:nvPr/>
            </p:nvSpPr>
            <p:spPr>
              <a:xfrm>
                <a:off x="5699644" y="1633762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66">
                <a:extLst>
                  <a:ext uri="{FF2B5EF4-FFF2-40B4-BE49-F238E27FC236}">
                    <a16:creationId xmlns:a16="http://schemas.microsoft.com/office/drawing/2014/main" id="{319D6769-AF31-4996-829D-6F3E8BD2DF11}"/>
                  </a:ext>
                </a:extLst>
              </p:cNvPr>
              <p:cNvSpPr/>
              <p:nvPr/>
            </p:nvSpPr>
            <p:spPr>
              <a:xfrm>
                <a:off x="6670072" y="1842499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67">
                <a:extLst>
                  <a:ext uri="{FF2B5EF4-FFF2-40B4-BE49-F238E27FC236}">
                    <a16:creationId xmlns:a16="http://schemas.microsoft.com/office/drawing/2014/main" id="{C0FAE672-C557-4DAB-A436-D2D79013DE12}"/>
                  </a:ext>
                </a:extLst>
              </p:cNvPr>
              <p:cNvSpPr/>
              <p:nvPr/>
            </p:nvSpPr>
            <p:spPr>
              <a:xfrm>
                <a:off x="7430723" y="1278966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68">
                <a:extLst>
                  <a:ext uri="{FF2B5EF4-FFF2-40B4-BE49-F238E27FC236}">
                    <a16:creationId xmlns:a16="http://schemas.microsoft.com/office/drawing/2014/main" id="{FE91D5CD-2F4F-4023-84E7-513110E60492}"/>
                  </a:ext>
                </a:extLst>
              </p:cNvPr>
              <p:cNvSpPr/>
              <p:nvPr/>
            </p:nvSpPr>
            <p:spPr>
              <a:xfrm>
                <a:off x="8028784" y="1895343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0" name="Straight Connector 69">
                <a:extLst>
                  <a:ext uri="{FF2B5EF4-FFF2-40B4-BE49-F238E27FC236}">
                    <a16:creationId xmlns:a16="http://schemas.microsoft.com/office/drawing/2014/main" id="{29C88089-BE92-4A49-8617-B35808A9F60A}"/>
                  </a:ext>
                </a:extLst>
              </p:cNvPr>
              <p:cNvCxnSpPr>
                <a:stCxn id="52" idx="7"/>
                <a:endCxn id="53" idx="2"/>
              </p:cNvCxnSpPr>
              <p:nvPr/>
            </p:nvCxnSpPr>
            <p:spPr>
              <a:xfrm flipV="1">
                <a:off x="4394690" y="1972685"/>
                <a:ext cx="432662" cy="331785"/>
              </a:xfrm>
              <a:prstGeom prst="line">
                <a:avLst/>
              </a:prstGeom>
              <a:ln w="57150">
                <a:solidFill>
                  <a:srgbClr val="0B2659"/>
                </a:solidFill>
                <a:prstDash val="sysDash"/>
              </a:ln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70">
                <a:extLst>
                  <a:ext uri="{FF2B5EF4-FFF2-40B4-BE49-F238E27FC236}">
                    <a16:creationId xmlns:a16="http://schemas.microsoft.com/office/drawing/2014/main" id="{36FCF238-FB8D-49CF-AFF1-81142E2A541B}"/>
                  </a:ext>
                </a:extLst>
              </p:cNvPr>
              <p:cNvCxnSpPr>
                <a:stCxn id="53" idx="0"/>
                <a:endCxn id="54" idx="5"/>
              </p:cNvCxnSpPr>
              <p:nvPr/>
            </p:nvCxnSpPr>
            <p:spPr>
              <a:xfrm flipH="1" flipV="1">
                <a:off x="4600878" y="1460256"/>
                <a:ext cx="329568" cy="414797"/>
              </a:xfrm>
              <a:prstGeom prst="line">
                <a:avLst/>
              </a:prstGeom>
              <a:ln w="38100"/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71">
                <a:extLst>
                  <a:ext uri="{FF2B5EF4-FFF2-40B4-BE49-F238E27FC236}">
                    <a16:creationId xmlns:a16="http://schemas.microsoft.com/office/drawing/2014/main" id="{C1891D9C-36B9-4CCA-BFA9-EAB4AC2A8370}"/>
                  </a:ext>
                </a:extLst>
              </p:cNvPr>
              <p:cNvCxnSpPr>
                <a:stCxn id="53" idx="6"/>
                <a:endCxn id="56" idx="2"/>
              </p:cNvCxnSpPr>
              <p:nvPr/>
            </p:nvCxnSpPr>
            <p:spPr>
              <a:xfrm flipV="1">
                <a:off x="5033540" y="1731394"/>
                <a:ext cx="666104" cy="241291"/>
              </a:xfrm>
              <a:prstGeom prst="line">
                <a:avLst/>
              </a:prstGeom>
              <a:ln w="57150">
                <a:solidFill>
                  <a:srgbClr val="0B2659"/>
                </a:solidFill>
                <a:prstDash val="sysDash"/>
              </a:ln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72">
                <a:extLst>
                  <a:ext uri="{FF2B5EF4-FFF2-40B4-BE49-F238E27FC236}">
                    <a16:creationId xmlns:a16="http://schemas.microsoft.com/office/drawing/2014/main" id="{7EF51ABF-9F25-4633-8171-931AF3CCDE37}"/>
                  </a:ext>
                </a:extLst>
              </p:cNvPr>
              <p:cNvCxnSpPr>
                <a:stCxn id="56" idx="4"/>
                <a:endCxn id="55" idx="7"/>
              </p:cNvCxnSpPr>
              <p:nvPr/>
            </p:nvCxnSpPr>
            <p:spPr>
              <a:xfrm flipH="1">
                <a:off x="5487731" y="1829025"/>
                <a:ext cx="315007" cy="670708"/>
              </a:xfrm>
              <a:prstGeom prst="line">
                <a:avLst/>
              </a:prstGeom>
              <a:ln w="38100"/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73">
                <a:extLst>
                  <a:ext uri="{FF2B5EF4-FFF2-40B4-BE49-F238E27FC236}">
                    <a16:creationId xmlns:a16="http://schemas.microsoft.com/office/drawing/2014/main" id="{8C7BDC86-DE5B-4DE2-A3B1-68F44BAE3DB1}"/>
                  </a:ext>
                </a:extLst>
              </p:cNvPr>
              <p:cNvCxnSpPr>
                <a:stCxn id="56" idx="6"/>
                <a:endCxn id="57" idx="2"/>
              </p:cNvCxnSpPr>
              <p:nvPr/>
            </p:nvCxnSpPr>
            <p:spPr>
              <a:xfrm>
                <a:off x="5905832" y="1731394"/>
                <a:ext cx="764240" cy="208737"/>
              </a:xfrm>
              <a:prstGeom prst="line">
                <a:avLst/>
              </a:prstGeom>
              <a:ln w="57150">
                <a:solidFill>
                  <a:srgbClr val="0B2659"/>
                </a:solidFill>
                <a:prstDash val="sysDash"/>
              </a:ln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74">
                <a:extLst>
                  <a:ext uri="{FF2B5EF4-FFF2-40B4-BE49-F238E27FC236}">
                    <a16:creationId xmlns:a16="http://schemas.microsoft.com/office/drawing/2014/main" id="{4A11C450-2622-46D9-90B8-E115BA0BD7A1}"/>
                  </a:ext>
                </a:extLst>
              </p:cNvPr>
              <p:cNvCxnSpPr>
                <a:stCxn id="57" idx="6"/>
                <a:endCxn id="59" idx="2"/>
              </p:cNvCxnSpPr>
              <p:nvPr/>
            </p:nvCxnSpPr>
            <p:spPr>
              <a:xfrm>
                <a:off x="6876260" y="1940131"/>
                <a:ext cx="1152524" cy="52844"/>
              </a:xfrm>
              <a:prstGeom prst="line">
                <a:avLst/>
              </a:prstGeom>
              <a:ln w="38100"/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75">
                <a:extLst>
                  <a:ext uri="{FF2B5EF4-FFF2-40B4-BE49-F238E27FC236}">
                    <a16:creationId xmlns:a16="http://schemas.microsoft.com/office/drawing/2014/main" id="{D809E750-B07F-486A-9D43-47E8E8C0AB5F}"/>
                  </a:ext>
                </a:extLst>
              </p:cNvPr>
              <p:cNvCxnSpPr>
                <a:stCxn id="57" idx="7"/>
                <a:endCxn id="58" idx="3"/>
              </p:cNvCxnSpPr>
              <p:nvPr/>
            </p:nvCxnSpPr>
            <p:spPr>
              <a:xfrm flipV="1">
                <a:off x="6846064" y="1445633"/>
                <a:ext cx="614855" cy="425462"/>
              </a:xfrm>
              <a:prstGeom prst="line">
                <a:avLst/>
              </a:prstGeom>
              <a:ln w="57150">
                <a:solidFill>
                  <a:srgbClr val="0B2659"/>
                </a:solidFill>
                <a:prstDash val="sysDash"/>
              </a:ln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pic>
            <p:nvPicPr>
              <p:cNvPr id="67" name="Picture 18">
                <a:extLst>
                  <a:ext uri="{FF2B5EF4-FFF2-40B4-BE49-F238E27FC236}">
                    <a16:creationId xmlns:a16="http://schemas.microsoft.com/office/drawing/2014/main" id="{AE421715-4AED-4F73-83DA-711DDB7CC7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183758" y="1161624"/>
                <a:ext cx="348012" cy="484316"/>
              </a:xfrm>
              <a:prstGeom prst="rect">
                <a:avLst/>
              </a:prstGeom>
              <a:sp3d>
                <a:bevelB w="88900" h="88900"/>
              </a:sp3d>
            </p:spPr>
          </p:pic>
          <p:sp>
            <p:nvSpPr>
              <p:cNvPr id="68" name="Oval 80">
                <a:extLst>
                  <a:ext uri="{FF2B5EF4-FFF2-40B4-BE49-F238E27FC236}">
                    <a16:creationId xmlns:a16="http://schemas.microsoft.com/office/drawing/2014/main" id="{786AFF4A-03DC-4DDC-A777-AC6FFA27FB7F}"/>
                  </a:ext>
                </a:extLst>
              </p:cNvPr>
              <p:cNvSpPr/>
              <p:nvPr/>
            </p:nvSpPr>
            <p:spPr>
              <a:xfrm>
                <a:off x="6231308" y="1705312"/>
                <a:ext cx="216125" cy="247426"/>
              </a:xfrm>
              <a:prstGeom prst="ellipse">
                <a:avLst/>
              </a:prstGeom>
              <a:sp3d>
                <a:bevelB w="88900" h="88900"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79">
                <a:extLst>
                  <a:ext uri="{FF2B5EF4-FFF2-40B4-BE49-F238E27FC236}">
                    <a16:creationId xmlns:a16="http://schemas.microsoft.com/office/drawing/2014/main" id="{43F50D5D-1078-4B9C-AF4C-16BAD5689BFE}"/>
                  </a:ext>
                </a:extLst>
              </p:cNvPr>
              <p:cNvSpPr txBox="1"/>
              <p:nvPr/>
            </p:nvSpPr>
            <p:spPr>
              <a:xfrm>
                <a:off x="6140430" y="951609"/>
                <a:ext cx="415498" cy="923330"/>
              </a:xfrm>
              <a:prstGeom prst="rect">
                <a:avLst/>
              </a:prstGeom>
              <a:noFill/>
              <a:sp3d>
                <a:bevelB w="88900" h="88900"/>
              </a:sp3d>
            </p:spPr>
            <p:txBody>
              <a:bodyPr wrap="none" rtlCol="0">
                <a:spAutoFit/>
              </a:bodyPr>
              <a:lstStyle/>
              <a:p>
                <a:r>
                  <a:rPr lang="en-US" sz="5400" b="1">
                    <a:solidFill>
                      <a:srgbClr val="FF0000"/>
                    </a:solidFill>
                  </a:rPr>
                  <a:t>!</a:t>
                </a:r>
              </a:p>
            </p:txBody>
          </p:sp>
        </p:grpSp>
        <p:sp>
          <p:nvSpPr>
            <p:cNvPr id="150" name="Arrow: Down 85">
              <a:extLst>
                <a:ext uri="{FF2B5EF4-FFF2-40B4-BE49-F238E27FC236}">
                  <a16:creationId xmlns:a16="http://schemas.microsoft.com/office/drawing/2014/main" id="{C114FD91-724A-40F3-8707-4ADA080BF03B}"/>
                </a:ext>
              </a:extLst>
            </p:cNvPr>
            <p:cNvSpPr/>
            <p:nvPr/>
          </p:nvSpPr>
          <p:spPr>
            <a:xfrm rot="10800000">
              <a:off x="5854188" y="3370012"/>
              <a:ext cx="581188" cy="786202"/>
            </a:xfrm>
            <a:prstGeom prst="downArrow">
              <a:avLst/>
            </a:prstGeom>
            <a:solidFill>
              <a:srgbClr val="0B2659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Arrow: Down 85">
              <a:extLst>
                <a:ext uri="{FF2B5EF4-FFF2-40B4-BE49-F238E27FC236}">
                  <a16:creationId xmlns:a16="http://schemas.microsoft.com/office/drawing/2014/main" id="{2906ECE2-F19B-4227-A821-CC7DDE6AC4EE}"/>
                </a:ext>
              </a:extLst>
            </p:cNvPr>
            <p:cNvSpPr/>
            <p:nvPr/>
          </p:nvSpPr>
          <p:spPr>
            <a:xfrm rot="10800000">
              <a:off x="8235726" y="3358428"/>
              <a:ext cx="581188" cy="786202"/>
            </a:xfrm>
            <a:prstGeom prst="downArrow">
              <a:avLst/>
            </a:prstGeom>
            <a:solidFill>
              <a:srgbClr val="0B2659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39FB9C94-2534-4126-9D66-B5F32C0B7B0B}"/>
              </a:ext>
            </a:extLst>
          </p:cNvPr>
          <p:cNvGrpSpPr/>
          <p:nvPr/>
        </p:nvGrpSpPr>
        <p:grpSpPr>
          <a:xfrm>
            <a:off x="400131" y="1983349"/>
            <a:ext cx="10267454" cy="1717009"/>
            <a:chOff x="400131" y="1983349"/>
            <a:chExt cx="10267454" cy="1717009"/>
          </a:xfrm>
        </p:grpSpPr>
        <p:sp>
          <p:nvSpPr>
            <p:cNvPr id="167" name="Rectangle: Rounded Corners 43">
              <a:extLst>
                <a:ext uri="{FF2B5EF4-FFF2-40B4-BE49-F238E27FC236}">
                  <a16:creationId xmlns:a16="http://schemas.microsoft.com/office/drawing/2014/main" id="{56927396-5CF6-49DF-9F6A-A8E5AE0BEAA3}"/>
                </a:ext>
              </a:extLst>
            </p:cNvPr>
            <p:cNvSpPr/>
            <p:nvPr/>
          </p:nvSpPr>
          <p:spPr>
            <a:xfrm>
              <a:off x="4858280" y="2317022"/>
              <a:ext cx="5809305" cy="1383336"/>
            </a:xfrm>
            <a:prstGeom prst="roundRect">
              <a:avLst/>
            </a:prstGeom>
            <a:solidFill>
              <a:srgbClr val="B7ECFF"/>
            </a:solidFill>
            <a:ln>
              <a:solidFill>
                <a:schemeClr val="accent5">
                  <a:lumMod val="90000"/>
                  <a:lumOff val="10000"/>
                </a:schemeClr>
              </a:solidFill>
            </a:ln>
            <a:scene3d>
              <a:camera prst="perspectiveRelaxed" fov="7200000">
                <a:rot lat="18600000" lon="0" rev="0"/>
              </a:camera>
              <a:lightRig rig="threePt" dir="t"/>
            </a:scene3d>
            <a:sp3d>
              <a:bevelB w="88900" h="88900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  <a:p>
              <a:pPr algn="ctr"/>
              <a:endParaRPr lang="en-US">
                <a:solidFill>
                  <a:schemeClr val="tx1"/>
                </a:solidFill>
              </a:endParaRPr>
            </a:p>
            <a:p>
              <a:pPr algn="ctr"/>
              <a:endParaRPr lang="en-US">
                <a:solidFill>
                  <a:schemeClr val="tx1"/>
                </a:solidFill>
              </a:endParaRPr>
            </a:p>
            <a:p>
              <a:pPr algn="r"/>
              <a:r>
                <a:rPr lang="en-US">
                  <a:solidFill>
                    <a:schemeClr val="tx1"/>
                  </a:solidFill>
                </a:rPr>
                <a:t>Capacity </a:t>
              </a:r>
            </a:p>
            <a:p>
              <a:pPr algn="r"/>
              <a:r>
                <a:rPr lang="en-US">
                  <a:solidFill>
                    <a:schemeClr val="tx1"/>
                  </a:solidFill>
                </a:rPr>
                <a:t>Allocation</a:t>
              </a:r>
            </a:p>
          </p:txBody>
        </p:sp>
        <p:sp>
          <p:nvSpPr>
            <p:cNvPr id="152" name="Arrow: Down 85">
              <a:extLst>
                <a:ext uri="{FF2B5EF4-FFF2-40B4-BE49-F238E27FC236}">
                  <a16:creationId xmlns:a16="http://schemas.microsoft.com/office/drawing/2014/main" id="{33C9F255-58FE-45D7-AA9E-15F5AC050476}"/>
                </a:ext>
              </a:extLst>
            </p:cNvPr>
            <p:cNvSpPr/>
            <p:nvPr/>
          </p:nvSpPr>
          <p:spPr>
            <a:xfrm rot="10800000">
              <a:off x="5854187" y="1994933"/>
              <a:ext cx="581188" cy="786202"/>
            </a:xfrm>
            <a:prstGeom prst="downArrow">
              <a:avLst/>
            </a:prstGeom>
            <a:solidFill>
              <a:srgbClr val="0B2659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Arrow: Down 85">
              <a:extLst>
                <a:ext uri="{FF2B5EF4-FFF2-40B4-BE49-F238E27FC236}">
                  <a16:creationId xmlns:a16="http://schemas.microsoft.com/office/drawing/2014/main" id="{96D00D4A-9CC4-4C82-98AC-ACD3AE825E08}"/>
                </a:ext>
              </a:extLst>
            </p:cNvPr>
            <p:cNvSpPr/>
            <p:nvPr/>
          </p:nvSpPr>
          <p:spPr>
            <a:xfrm rot="10800000">
              <a:off x="8235725" y="1983349"/>
              <a:ext cx="581188" cy="786202"/>
            </a:xfrm>
            <a:prstGeom prst="downArrow">
              <a:avLst/>
            </a:prstGeom>
            <a:solidFill>
              <a:srgbClr val="0B2659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uppieren 1">
              <a:extLst>
                <a:ext uri="{FF2B5EF4-FFF2-40B4-BE49-F238E27FC236}">
                  <a16:creationId xmlns:a16="http://schemas.microsoft.com/office/drawing/2014/main" id="{38671C63-12CD-4A50-A39F-1A5DBF6349A7}"/>
                </a:ext>
              </a:extLst>
            </p:cNvPr>
            <p:cNvGrpSpPr/>
            <p:nvPr/>
          </p:nvGrpSpPr>
          <p:grpSpPr>
            <a:xfrm>
              <a:off x="400131" y="2656455"/>
              <a:ext cx="9400753" cy="814121"/>
              <a:chOff x="400131" y="2656455"/>
              <a:chExt cx="9400753" cy="814121"/>
            </a:xfrm>
          </p:grpSpPr>
          <p:pic>
            <p:nvPicPr>
              <p:cNvPr id="114" name="Picture 14">
                <a:extLst>
                  <a:ext uri="{FF2B5EF4-FFF2-40B4-BE49-F238E27FC236}">
                    <a16:creationId xmlns:a16="http://schemas.microsoft.com/office/drawing/2014/main" id="{C4F7024E-F270-4F23-8A6E-D51F82B6B1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0131" y="2769551"/>
                <a:ext cx="444792" cy="609671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</p:spPr>
          </p:pic>
          <p:sp>
            <p:nvSpPr>
              <p:cNvPr id="141" name="Rechteck: abgerundete Ecken 30">
                <a:extLst>
                  <a:ext uri="{FF2B5EF4-FFF2-40B4-BE49-F238E27FC236}">
                    <a16:creationId xmlns:a16="http://schemas.microsoft.com/office/drawing/2014/main" id="{DEFE63DC-E7C4-46FF-95F6-5379F6BB7CA8}"/>
                  </a:ext>
                </a:extLst>
              </p:cNvPr>
              <p:cNvSpPr/>
              <p:nvPr/>
            </p:nvSpPr>
            <p:spPr>
              <a:xfrm>
                <a:off x="1501035" y="2656455"/>
                <a:ext cx="2124407" cy="347169"/>
              </a:xfrm>
              <a:prstGeom prst="roundRect">
                <a:avLst/>
              </a:prstGeom>
              <a:solidFill>
                <a:srgbClr val="0B2659"/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b="1">
                    <a:solidFill>
                      <a:schemeClr val="bg1"/>
                    </a:solidFill>
                  </a:rPr>
                  <a:t>PCS Mandatory Interface</a:t>
                </a: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42" name="Rechteck: abgerundete Ecken 30">
                <a:extLst>
                  <a:ext uri="{FF2B5EF4-FFF2-40B4-BE49-F238E27FC236}">
                    <a16:creationId xmlns:a16="http://schemas.microsoft.com/office/drawing/2014/main" id="{08A18C5B-D4CA-43DD-9382-2F92B15D26EF}"/>
                  </a:ext>
                </a:extLst>
              </p:cNvPr>
              <p:cNvSpPr/>
              <p:nvPr/>
            </p:nvSpPr>
            <p:spPr>
              <a:xfrm>
                <a:off x="1503531" y="3123407"/>
                <a:ext cx="2090504" cy="347169"/>
              </a:xfrm>
              <a:prstGeom prst="roundRect">
                <a:avLst/>
              </a:prstGeom>
              <a:solidFill>
                <a:srgbClr val="0B2659"/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b="1">
                    <a:solidFill>
                      <a:schemeClr val="bg1"/>
                    </a:solidFill>
                  </a:rPr>
                  <a:t>Capacity Broker (Ad-Hoc Request)</a:t>
                </a: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13" name="ValueChainStarter 6">
                <a:extLst>
                  <a:ext uri="{FF2B5EF4-FFF2-40B4-BE49-F238E27FC236}">
                    <a16:creationId xmlns:a16="http://schemas.microsoft.com/office/drawing/2014/main" id="{969485B9-6BF0-458B-B8F2-EB0913E7C4B0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gray">
              <a:xfrm>
                <a:off x="6283076" y="2834780"/>
                <a:ext cx="1188000" cy="508156"/>
              </a:xfrm>
              <a:prstGeom prst="chevron">
                <a:avLst>
                  <a:gd name="adj" fmla="val 12004"/>
                </a:avLst>
              </a:prstGeom>
              <a:solidFill>
                <a:srgbClr val="002060"/>
              </a:solidFill>
              <a:ln w="38100" algn="ctr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0"/>
              <a:lstStyle/>
              <a:p>
                <a:pPr algn="ctr" eaLnBrk="0" hangingPunct="0"/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Late </a:t>
                </a:r>
              </a:p>
              <a:p>
                <a:pPr algn="ctr" eaLnBrk="0" hangingPunct="0"/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Request</a:t>
                </a:r>
              </a:p>
            </p:txBody>
          </p:sp>
          <p:sp>
            <p:nvSpPr>
              <p:cNvPr id="135" name="ValueChainStarter 5">
                <a:extLst>
                  <a:ext uri="{FF2B5EF4-FFF2-40B4-BE49-F238E27FC236}">
                    <a16:creationId xmlns:a16="http://schemas.microsoft.com/office/drawing/2014/main" id="{6581FCCD-C41B-40C9-A5E2-D19B07106E4B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gray">
              <a:xfrm>
                <a:off x="5113836" y="2834780"/>
                <a:ext cx="1188000" cy="508156"/>
              </a:xfrm>
              <a:prstGeom prst="chevron">
                <a:avLst>
                  <a:gd name="adj" fmla="val 12004"/>
                </a:avLst>
              </a:prstGeom>
              <a:solidFill>
                <a:srgbClr val="002060"/>
              </a:solidFill>
              <a:ln w="38100" algn="ctr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0"/>
              <a:lstStyle/>
              <a:p>
                <a:pPr algn="ctr" eaLnBrk="0" hangingPunct="0"/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Annual</a:t>
                </a:r>
                <a:b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</a:br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Request</a:t>
                </a:r>
              </a:p>
            </p:txBody>
          </p:sp>
          <p:sp>
            <p:nvSpPr>
              <p:cNvPr id="145" name="ValueChainStarter 6">
                <a:extLst>
                  <a:ext uri="{FF2B5EF4-FFF2-40B4-BE49-F238E27FC236}">
                    <a16:creationId xmlns:a16="http://schemas.microsoft.com/office/drawing/2014/main" id="{9CC7A059-B471-4CAA-AF28-17DDB4D4BEEC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gray">
              <a:xfrm>
                <a:off x="7452317" y="2833563"/>
                <a:ext cx="1188000" cy="508156"/>
              </a:xfrm>
              <a:prstGeom prst="chevron">
                <a:avLst>
                  <a:gd name="adj" fmla="val 12004"/>
                </a:avLst>
              </a:prstGeom>
              <a:solidFill>
                <a:srgbClr val="002060"/>
              </a:solidFill>
              <a:ln w="38100" algn="ctr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0"/>
              <a:lstStyle/>
              <a:p>
                <a:pPr algn="ctr" eaLnBrk="0" hangingPunct="0"/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Rolling</a:t>
                </a:r>
                <a:b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</a:br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Planning</a:t>
                </a:r>
              </a:p>
            </p:txBody>
          </p:sp>
          <p:sp>
            <p:nvSpPr>
              <p:cNvPr id="147" name="ValueChainStarter 6">
                <a:extLst>
                  <a:ext uri="{FF2B5EF4-FFF2-40B4-BE49-F238E27FC236}">
                    <a16:creationId xmlns:a16="http://schemas.microsoft.com/office/drawing/2014/main" id="{15E8F3CF-4604-40AB-AF56-85538086E7F5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gray">
              <a:xfrm>
                <a:off x="8612884" y="2839788"/>
                <a:ext cx="1188000" cy="508156"/>
              </a:xfrm>
              <a:prstGeom prst="chevron">
                <a:avLst>
                  <a:gd name="adj" fmla="val 12004"/>
                </a:avLst>
              </a:prstGeom>
              <a:solidFill>
                <a:srgbClr val="002060"/>
              </a:solidFill>
              <a:ln w="38100" algn="ctr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0"/>
              <a:lstStyle/>
              <a:p>
                <a:pPr algn="ctr" eaLnBrk="0" hangingPunct="0"/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Short term</a:t>
                </a:r>
                <a:b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</a:br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Request</a:t>
                </a:r>
              </a:p>
            </p:txBody>
          </p:sp>
        </p:grp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84D6D57F-17A5-4F70-97AC-4C67D63B86D7}"/>
              </a:ext>
            </a:extLst>
          </p:cNvPr>
          <p:cNvGrpSpPr/>
          <p:nvPr/>
        </p:nvGrpSpPr>
        <p:grpSpPr>
          <a:xfrm>
            <a:off x="74749" y="736371"/>
            <a:ext cx="11740896" cy="1592895"/>
            <a:chOff x="74749" y="736371"/>
            <a:chExt cx="11740896" cy="1592895"/>
          </a:xfrm>
        </p:grpSpPr>
        <p:sp>
          <p:nvSpPr>
            <p:cNvPr id="166" name="Rectangle: Rounded Corners 4">
              <a:extLst>
                <a:ext uri="{FF2B5EF4-FFF2-40B4-BE49-F238E27FC236}">
                  <a16:creationId xmlns:a16="http://schemas.microsoft.com/office/drawing/2014/main" id="{95A80557-7D3D-4098-B551-51FCE24BCBC1}"/>
                </a:ext>
              </a:extLst>
            </p:cNvPr>
            <p:cNvSpPr/>
            <p:nvPr/>
          </p:nvSpPr>
          <p:spPr>
            <a:xfrm>
              <a:off x="5064467" y="736371"/>
              <a:ext cx="5312392" cy="1467014"/>
            </a:xfrm>
            <a:prstGeom prst="roundRect">
              <a:avLst/>
            </a:prstGeom>
            <a:solidFill>
              <a:srgbClr val="005F20">
                <a:lumMod val="10000"/>
                <a:lumOff val="90000"/>
                <a:alpha val="66000"/>
              </a:srgbClr>
            </a:solidFill>
            <a:ln w="12700" cap="flat" cmpd="sng" algn="ctr">
              <a:solidFill>
                <a:srgbClr val="005F20">
                  <a:lumMod val="90000"/>
                  <a:lumOff val="10000"/>
                </a:srgbClr>
              </a:solidFill>
              <a:prstDash val="solid"/>
              <a:miter lim="800000"/>
            </a:ln>
            <a:effectLst/>
            <a:scene3d>
              <a:camera prst="perspectiveRelaxed" fov="7200000">
                <a:rot lat="18600000" lon="0" rev="0"/>
              </a:camera>
              <a:lightRig rig="threePt" dir="t"/>
            </a:scene3d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kern="0">
                <a:latin typeface="Ari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kern="0">
                <a:latin typeface="Arial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Train Run </a:t>
              </a:r>
            </a:p>
          </p:txBody>
        </p:sp>
        <p:cxnSp>
          <p:nvCxnSpPr>
            <p:cNvPr id="71" name="Gerader Verbinder 70">
              <a:extLst>
                <a:ext uri="{FF2B5EF4-FFF2-40B4-BE49-F238E27FC236}">
                  <a16:creationId xmlns:a16="http://schemas.microsoft.com/office/drawing/2014/main" id="{E4CA7979-75D5-491C-84CE-C34A39964886}"/>
                </a:ext>
              </a:extLst>
            </p:cNvPr>
            <p:cNvCxnSpPr/>
            <p:nvPr/>
          </p:nvCxnSpPr>
          <p:spPr>
            <a:xfrm>
              <a:off x="74749" y="2329266"/>
              <a:ext cx="117408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3" name="Picture 12">
              <a:extLst>
                <a:ext uri="{FF2B5EF4-FFF2-40B4-BE49-F238E27FC236}">
                  <a16:creationId xmlns:a16="http://schemas.microsoft.com/office/drawing/2014/main" id="{29487175-97A5-41E4-A9E1-AC24BBB505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20570" y="1353479"/>
              <a:ext cx="448072" cy="60375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43" name="Rechteck: abgerundete Ecken 30">
              <a:extLst>
                <a:ext uri="{FF2B5EF4-FFF2-40B4-BE49-F238E27FC236}">
                  <a16:creationId xmlns:a16="http://schemas.microsoft.com/office/drawing/2014/main" id="{185E6FFA-B5A6-4657-94E6-29B6FDF15B98}"/>
                </a:ext>
              </a:extLst>
            </p:cNvPr>
            <p:cNvSpPr/>
            <p:nvPr/>
          </p:nvSpPr>
          <p:spPr>
            <a:xfrm>
              <a:off x="1557058" y="1221777"/>
              <a:ext cx="2124407" cy="347169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>
                  <a:solidFill>
                    <a:schemeClr val="bg1"/>
                  </a:solidFill>
                </a:rPr>
                <a:t>Digital Train 2.0</a:t>
              </a:r>
              <a:endParaRPr lang="en-GB" sz="1200">
                <a:solidFill>
                  <a:schemeClr val="bg1"/>
                </a:solidFill>
              </a:endParaRPr>
            </a:p>
          </p:txBody>
        </p:sp>
        <p:sp>
          <p:nvSpPr>
            <p:cNvPr id="144" name="Rechteck: abgerundete Ecken 30">
              <a:extLst>
                <a:ext uri="{FF2B5EF4-FFF2-40B4-BE49-F238E27FC236}">
                  <a16:creationId xmlns:a16="http://schemas.microsoft.com/office/drawing/2014/main" id="{8EA6F101-8832-40E1-8DDC-4428C4EBA24E}"/>
                </a:ext>
              </a:extLst>
            </p:cNvPr>
            <p:cNvSpPr/>
            <p:nvPr/>
          </p:nvSpPr>
          <p:spPr>
            <a:xfrm>
              <a:off x="1559554" y="1688729"/>
              <a:ext cx="2090504" cy="347169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>
                  <a:solidFill>
                    <a:schemeClr val="bg1"/>
                  </a:solidFill>
                </a:rPr>
                <a:t>Train Performance Management</a:t>
              </a:r>
              <a:endParaRPr lang="en-GB" sz="1200">
                <a:solidFill>
                  <a:schemeClr val="bg1"/>
                </a:solidFill>
              </a:endParaRPr>
            </a:p>
          </p:txBody>
        </p:sp>
        <p:pic>
          <p:nvPicPr>
            <p:cNvPr id="159" name="Picture 7">
              <a:extLst>
                <a:ext uri="{FF2B5EF4-FFF2-40B4-BE49-F238E27FC236}">
                  <a16:creationId xmlns:a16="http://schemas.microsoft.com/office/drawing/2014/main" id="{2BBCD3FF-200D-4603-B72C-8F1EC077A4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biLevel thresh="75000"/>
            </a:blip>
            <a:srcRect l="3807" t="20089" r="3425" b="25073"/>
            <a:stretch/>
          </p:blipFill>
          <p:spPr>
            <a:xfrm>
              <a:off x="5732312" y="1430189"/>
              <a:ext cx="704088" cy="278483"/>
            </a:xfrm>
            <a:prstGeom prst="rect">
              <a:avLst/>
            </a:prstGeom>
          </p:spPr>
        </p:pic>
        <p:pic>
          <p:nvPicPr>
            <p:cNvPr id="160" name="Picture 21">
              <a:extLst>
                <a:ext uri="{FF2B5EF4-FFF2-40B4-BE49-F238E27FC236}">
                  <a16:creationId xmlns:a16="http://schemas.microsoft.com/office/drawing/2014/main" id="{CF729467-78BC-4034-B412-4384D46E0C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647" t="20576" r="-489" b="25680"/>
            <a:stretch/>
          </p:blipFill>
          <p:spPr>
            <a:xfrm>
              <a:off x="6436400" y="1421044"/>
              <a:ext cx="517338" cy="278484"/>
            </a:xfrm>
            <a:prstGeom prst="rect">
              <a:avLst/>
            </a:prstGeom>
          </p:spPr>
        </p:pic>
        <p:pic>
          <p:nvPicPr>
            <p:cNvPr id="161" name="Picture 22">
              <a:extLst>
                <a:ext uri="{FF2B5EF4-FFF2-40B4-BE49-F238E27FC236}">
                  <a16:creationId xmlns:a16="http://schemas.microsoft.com/office/drawing/2014/main" id="{34747740-B04F-4E71-BDF3-86D0E1085E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647" t="20576" r="-489" b="25680"/>
            <a:stretch/>
          </p:blipFill>
          <p:spPr>
            <a:xfrm>
              <a:off x="6953738" y="1421044"/>
              <a:ext cx="517338" cy="278484"/>
            </a:xfrm>
            <a:prstGeom prst="rect">
              <a:avLst/>
            </a:prstGeom>
          </p:spPr>
        </p:pic>
        <p:pic>
          <p:nvPicPr>
            <p:cNvPr id="162" name="Picture 23">
              <a:extLst>
                <a:ext uri="{FF2B5EF4-FFF2-40B4-BE49-F238E27FC236}">
                  <a16:creationId xmlns:a16="http://schemas.microsoft.com/office/drawing/2014/main" id="{F96A2308-7716-41D4-AAB8-B5A015A61D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647" t="20576" r="-489" b="25680"/>
            <a:stretch/>
          </p:blipFill>
          <p:spPr>
            <a:xfrm>
              <a:off x="7471076" y="1421044"/>
              <a:ext cx="517338" cy="278484"/>
            </a:xfrm>
            <a:prstGeom prst="rect">
              <a:avLst/>
            </a:prstGeom>
          </p:spPr>
        </p:pic>
        <p:pic>
          <p:nvPicPr>
            <p:cNvPr id="163" name="Picture 24">
              <a:extLst>
                <a:ext uri="{FF2B5EF4-FFF2-40B4-BE49-F238E27FC236}">
                  <a16:creationId xmlns:a16="http://schemas.microsoft.com/office/drawing/2014/main" id="{54196856-CD7A-40E7-BF2E-66517F1A2B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647" t="20576" r="-489" b="25680"/>
            <a:stretch/>
          </p:blipFill>
          <p:spPr>
            <a:xfrm>
              <a:off x="7988414" y="1421044"/>
              <a:ext cx="517338" cy="278484"/>
            </a:xfrm>
            <a:prstGeom prst="rect">
              <a:avLst/>
            </a:prstGeom>
          </p:spPr>
        </p:pic>
        <p:pic>
          <p:nvPicPr>
            <p:cNvPr id="164" name="Picture 25">
              <a:extLst>
                <a:ext uri="{FF2B5EF4-FFF2-40B4-BE49-F238E27FC236}">
                  <a16:creationId xmlns:a16="http://schemas.microsoft.com/office/drawing/2014/main" id="{DB4CA1D5-30EC-42B6-857E-8C7B31367A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647" t="20576" r="-489" b="25680"/>
            <a:stretch/>
          </p:blipFill>
          <p:spPr>
            <a:xfrm>
              <a:off x="8505752" y="1421044"/>
              <a:ext cx="517338" cy="278484"/>
            </a:xfrm>
            <a:prstGeom prst="rect">
              <a:avLst/>
            </a:prstGeom>
          </p:spPr>
        </p:pic>
      </p:grpSp>
      <p:sp>
        <p:nvSpPr>
          <p:cNvPr id="81" name="Rectangle: Rounded Corners 9">
            <a:extLst>
              <a:ext uri="{FF2B5EF4-FFF2-40B4-BE49-F238E27FC236}">
                <a16:creationId xmlns:a16="http://schemas.microsoft.com/office/drawing/2014/main" id="{D97C9DDD-F466-4B4F-95CF-0CBEB99273FF}"/>
              </a:ext>
            </a:extLst>
          </p:cNvPr>
          <p:cNvSpPr/>
          <p:nvPr/>
        </p:nvSpPr>
        <p:spPr>
          <a:xfrm>
            <a:off x="2288373" y="1052422"/>
            <a:ext cx="8076451" cy="1442941"/>
          </a:xfrm>
          <a:prstGeom prst="roundRect">
            <a:avLst/>
          </a:prstGeom>
          <a:solidFill>
            <a:srgbClr val="005F2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Digital Train Information</a:t>
            </a:r>
          </a:p>
        </p:txBody>
      </p:sp>
      <p:sp>
        <p:nvSpPr>
          <p:cNvPr id="82" name="Rectangle: Rounded Corners 9">
            <a:extLst>
              <a:ext uri="{FF2B5EF4-FFF2-40B4-BE49-F238E27FC236}">
                <a16:creationId xmlns:a16="http://schemas.microsoft.com/office/drawing/2014/main" id="{BC176035-AF83-4E67-8AD2-C68E9A57BA3F}"/>
              </a:ext>
            </a:extLst>
          </p:cNvPr>
          <p:cNvSpPr/>
          <p:nvPr/>
        </p:nvSpPr>
        <p:spPr>
          <a:xfrm>
            <a:off x="2237352" y="3035107"/>
            <a:ext cx="8076451" cy="1442941"/>
          </a:xfrm>
          <a:prstGeom prst="roundRect">
            <a:avLst/>
          </a:prstGeom>
          <a:solidFill>
            <a:srgbClr val="005F2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Digital Capacity Management</a:t>
            </a:r>
          </a:p>
        </p:txBody>
      </p:sp>
      <p:sp>
        <p:nvSpPr>
          <p:cNvPr id="83" name="Rectangle: Rounded Corners 9">
            <a:extLst>
              <a:ext uri="{FF2B5EF4-FFF2-40B4-BE49-F238E27FC236}">
                <a16:creationId xmlns:a16="http://schemas.microsoft.com/office/drawing/2014/main" id="{C7FC0D67-FB89-4558-86C6-6DD5F34F0EB9}"/>
              </a:ext>
            </a:extLst>
          </p:cNvPr>
          <p:cNvSpPr/>
          <p:nvPr/>
        </p:nvSpPr>
        <p:spPr>
          <a:xfrm>
            <a:off x="2229646" y="5014638"/>
            <a:ext cx="8076451" cy="1442941"/>
          </a:xfrm>
          <a:prstGeom prst="roundRect">
            <a:avLst/>
          </a:prstGeom>
          <a:solidFill>
            <a:srgbClr val="005F2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Digital Infrastructure Information</a:t>
            </a:r>
          </a:p>
        </p:txBody>
      </p:sp>
    </p:spTree>
    <p:extLst>
      <p:ext uri="{BB962C8B-B14F-4D97-AF65-F5344CB8AC3E}">
        <p14:creationId xmlns:p14="http://schemas.microsoft.com/office/powerpoint/2010/main" val="168971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heme/theme1.xml><?xml version="1.0" encoding="utf-8"?>
<a:theme xmlns:a="http://schemas.openxmlformats.org/drawingml/2006/main" name="Office Theme">
  <a:themeElements>
    <a:clrScheme name="RNE2016">
      <a:dk1>
        <a:srgbClr val="000000"/>
      </a:dk1>
      <a:lt1>
        <a:sysClr val="window" lastClr="FFFFFF"/>
      </a:lt1>
      <a:dk2>
        <a:srgbClr val="005F20"/>
      </a:dk2>
      <a:lt2>
        <a:srgbClr val="FFFFFF"/>
      </a:lt2>
      <a:accent1>
        <a:srgbClr val="BF873D"/>
      </a:accent1>
      <a:accent2>
        <a:srgbClr val="0B2659"/>
      </a:accent2>
      <a:accent3>
        <a:srgbClr val="005F20"/>
      </a:accent3>
      <a:accent4>
        <a:srgbClr val="E8BC10"/>
      </a:accent4>
      <a:accent5>
        <a:srgbClr val="C00000"/>
      </a:accent5>
      <a:accent6>
        <a:srgbClr val="808080"/>
      </a:accent6>
      <a:hlink>
        <a:srgbClr val="BF873D"/>
      </a:hlink>
      <a:folHlink>
        <a:srgbClr val="BF873D"/>
      </a:folHlink>
    </a:clrScheme>
    <a:fontScheme name="R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532</Words>
  <Application>Microsoft Office PowerPoint</Application>
  <PresentationFormat>Widescreen</PresentationFormat>
  <Paragraphs>187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</vt:lpstr>
      <vt:lpstr>Office Theme</vt:lpstr>
      <vt:lpstr>Connecting Europe Facility (CEF) support for railways 2018-EU-TM-0063-S  Harald Reisinger (Project Coordinator / RNE CIO)</vt:lpstr>
      <vt:lpstr>RailNetEurope (RNE) Introduction</vt:lpstr>
      <vt:lpstr>Project Applicants</vt:lpstr>
      <vt:lpstr>Project Organisation  (2018-EU-TM-0063-S - Implementing Telematics Applications for European Interoperability)</vt:lpstr>
      <vt:lpstr>Implementing TAF/TAP TSI</vt:lpstr>
      <vt:lpstr>Big Data Framework Overview</vt:lpstr>
      <vt:lpstr>Capacity Management - TimeTable Redesign</vt:lpstr>
      <vt:lpstr>High Level Vision and Outlook </vt:lpstr>
      <vt:lpstr>High Level Vision and Outlook 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RNE PCS</dc:title>
  <dc:creator>RNE</dc:creator>
  <cp:lastModifiedBy>BUSCAGLIA Francesco (CINEA)</cp:lastModifiedBy>
  <cp:revision>21</cp:revision>
  <dcterms:created xsi:type="dcterms:W3CDTF">2015-06-26T12:41:31Z</dcterms:created>
  <dcterms:modified xsi:type="dcterms:W3CDTF">2021-10-11T11:10:36Z</dcterms:modified>
</cp:coreProperties>
</file>