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287000" cy="10287000"/>
  <p:notesSz cx="6858000" cy="9144000"/>
  <p:embeddedFontLst>
    <p:embeddedFont>
      <p:font typeface="Open Sauce Light" panose="020B0604020202020204" charset="0"/>
      <p:regular r:id="rId6"/>
    </p:embeddedFont>
    <p:embeddedFont>
      <p:font typeface="Open Sauce Light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ntonio Bold" panose="020B0604020202020204" charset="0"/>
      <p:regular r:id="rId12"/>
    </p:embeddedFont>
    <p:embeddedFont>
      <p:font typeface="Colo Pro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24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D515-171E-4C0B-B5C2-48ED5C943B82}" type="datetimeFigureOut">
              <a:rPr lang="en-IE" smtClean="0"/>
              <a:t>30/01/2023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FA188-75EF-41BE-AC92-A5E8CDC4F6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19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//?to=CINEA-COMMUNICATION-LIFE@ec.europa.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-893125">
            <a:off x="5904555" y="6938859"/>
            <a:ext cx="11228427" cy="73920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107" y="8713121"/>
            <a:ext cx="1104161" cy="10903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25923" y="1028700"/>
            <a:ext cx="7675108" cy="2389695"/>
            <a:chOff x="0" y="0"/>
            <a:chExt cx="10233477" cy="318626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90055" cy="199204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69749" y="1877744"/>
              <a:ext cx="10063728" cy="1308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56"/>
                </a:lnSpc>
              </a:pPr>
              <a:r>
                <a:rPr lang="en-US" sz="5968">
                  <a:solidFill>
                    <a:srgbClr val="FFFFFF"/>
                  </a:solidFill>
                  <a:latin typeface="Antonio Bold"/>
                </a:rPr>
                <a:t>How to use this template: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-893125">
            <a:off x="-7570268" y="-4787412"/>
            <a:ext cx="11228427" cy="739204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2654" y="3467100"/>
            <a:ext cx="9521692" cy="588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>
                <a:solidFill>
                  <a:srgbClr val="FFFFFF"/>
                </a:solidFill>
                <a:latin typeface="Open Sauce Light"/>
              </a:rPr>
              <a:t>This template is for you to use on Facebook/LinkedIn/Twitter &amp; Instagram in your role as a #</a:t>
            </a:r>
            <a:r>
              <a:rPr lang="en-US" sz="1639" dirty="0" err="1">
                <a:solidFill>
                  <a:srgbClr val="FFFFFF"/>
                </a:solidFill>
                <a:latin typeface="Open Sauce Light"/>
              </a:rPr>
              <a:t>LIFEAmplifiers</a:t>
            </a:r>
            <a:endParaRPr lang="en-US" sz="1639" dirty="0">
              <a:solidFill>
                <a:srgbClr val="FFFFFF"/>
              </a:solidFill>
              <a:latin typeface="Open Sauce Light"/>
            </a:endParaRPr>
          </a:p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>
                <a:solidFill>
                  <a:srgbClr val="FFFFFF"/>
                </a:solidFill>
                <a:latin typeface="Open Sauce Light"/>
              </a:rPr>
              <a:t>The waves, LIFE logo, hashtag and background are all </a:t>
            </a:r>
            <a:r>
              <a:rPr lang="en-US" sz="1639" dirty="0">
                <a:solidFill>
                  <a:srgbClr val="FFFFFF"/>
                </a:solidFill>
                <a:latin typeface="Open Sauce Light Bold"/>
              </a:rPr>
              <a:t>fixed elements</a:t>
            </a:r>
            <a:r>
              <a:rPr lang="en-US" sz="1639" dirty="0">
                <a:solidFill>
                  <a:srgbClr val="FFFFFF"/>
                </a:solidFill>
                <a:latin typeface="Open Sauce Light"/>
              </a:rPr>
              <a:t>. </a:t>
            </a:r>
            <a:r>
              <a:rPr lang="en-US" sz="1639" dirty="0">
                <a:solidFill>
                  <a:srgbClr val="FFFFFF"/>
                </a:solidFill>
                <a:latin typeface="Open Sauce Light Bold"/>
              </a:rPr>
              <a:t>Please don't delete them</a:t>
            </a:r>
          </a:p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Add </a:t>
            </a: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one of your </a:t>
            </a: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project’s </a:t>
            </a:r>
            <a:r>
              <a:rPr lang="en-US" sz="1639" dirty="0">
                <a:solidFill>
                  <a:srgbClr val="FFFFFF"/>
                </a:solidFill>
                <a:latin typeface="Open Sauce Light"/>
              </a:rPr>
              <a:t>picture to the picture </a:t>
            </a: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frame: select </a:t>
            </a:r>
            <a:r>
              <a:rPr lang="en-US" sz="1639" dirty="0">
                <a:solidFill>
                  <a:srgbClr val="FFFFFF"/>
                </a:solidFill>
                <a:latin typeface="Open Sauce Light"/>
              </a:rPr>
              <a:t>the frame and right-click. Choose the option "Fill" from the menu that will prompt. Hover over to </a:t>
            </a: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"</a:t>
            </a:r>
            <a:r>
              <a:rPr lang="en-US" sz="1639" dirty="0">
                <a:solidFill>
                  <a:srgbClr val="FFFFFF"/>
                </a:solidFill>
                <a:latin typeface="Open Sauce Light"/>
              </a:rPr>
              <a:t>picture" and select your preferred </a:t>
            </a: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choice from the ones you have!</a:t>
            </a:r>
            <a:endParaRPr lang="en-US" sz="1639" dirty="0">
              <a:solidFill>
                <a:srgbClr val="FFFFFF"/>
              </a:solidFill>
              <a:latin typeface="Open Sauce Light"/>
            </a:endParaRPr>
          </a:p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Add the name of </a:t>
            </a: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your project </a:t>
            </a: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below </a:t>
            </a: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the hashtag. Delete the existing text before adding yours!</a:t>
            </a:r>
          </a:p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 smtClean="0">
                <a:solidFill>
                  <a:srgbClr val="FFFFFF"/>
                </a:solidFill>
                <a:latin typeface="Open Sauce Light"/>
              </a:rPr>
              <a:t>Save </a:t>
            </a:r>
            <a:r>
              <a:rPr lang="en-US" sz="1639" dirty="0">
                <a:solidFill>
                  <a:srgbClr val="FFFFFF"/>
                </a:solidFill>
                <a:latin typeface="Open Sauce Light"/>
              </a:rPr>
              <a:t>the slide as (file &gt; Save As) a JPEG or PNG</a:t>
            </a:r>
          </a:p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>
                <a:solidFill>
                  <a:srgbClr val="FFFFFF"/>
                </a:solidFill>
                <a:latin typeface="Open Sauce Light"/>
              </a:rPr>
              <a:t>Note that the elements outside the slide will not be saved</a:t>
            </a:r>
          </a:p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>
                <a:solidFill>
                  <a:srgbClr val="FFFFFF"/>
                </a:solidFill>
                <a:latin typeface="Open Sauce Light"/>
              </a:rPr>
              <a:t>Don't forget to tag us: @</a:t>
            </a:r>
            <a:r>
              <a:rPr lang="en-US" sz="1639" dirty="0" err="1">
                <a:solidFill>
                  <a:srgbClr val="FFFFFF"/>
                </a:solidFill>
                <a:latin typeface="Open Sauce Light"/>
              </a:rPr>
              <a:t>lifeprogramme</a:t>
            </a:r>
            <a:r>
              <a:rPr lang="en-US" sz="1639" dirty="0">
                <a:solidFill>
                  <a:srgbClr val="FFFFFF"/>
                </a:solidFill>
                <a:latin typeface="Open Sauce Light"/>
              </a:rPr>
              <a:t> on Twitter, Facebook, LinkedIn &amp; Instagram and to use the hashtags: #</a:t>
            </a:r>
            <a:r>
              <a:rPr lang="en-US" sz="1639" dirty="0" err="1">
                <a:solidFill>
                  <a:srgbClr val="FFFFFF"/>
                </a:solidFill>
                <a:latin typeface="Open Sauce Light"/>
              </a:rPr>
              <a:t>LIFEprogramme</a:t>
            </a:r>
            <a:r>
              <a:rPr lang="en-US" sz="1639" dirty="0">
                <a:solidFill>
                  <a:srgbClr val="FFFFFF"/>
                </a:solidFill>
                <a:latin typeface="Open Sauce Light"/>
              </a:rPr>
              <a:t>, #</a:t>
            </a:r>
            <a:r>
              <a:rPr lang="en-US" sz="1639" dirty="0" err="1">
                <a:solidFill>
                  <a:srgbClr val="FFFFFF"/>
                </a:solidFill>
                <a:latin typeface="Open Sauce Light"/>
              </a:rPr>
              <a:t>LIFEproject</a:t>
            </a:r>
            <a:r>
              <a:rPr lang="en-US" sz="1639" dirty="0">
                <a:solidFill>
                  <a:srgbClr val="FFFFFF"/>
                </a:solidFill>
                <a:latin typeface="Open Sauce Light"/>
              </a:rPr>
              <a:t> &amp; most importantly #</a:t>
            </a:r>
            <a:r>
              <a:rPr lang="en-US" sz="1639" dirty="0" err="1">
                <a:solidFill>
                  <a:srgbClr val="FFFFFF"/>
                </a:solidFill>
                <a:latin typeface="Open Sauce Light"/>
              </a:rPr>
              <a:t>LIFEAmplifiers</a:t>
            </a:r>
            <a:endParaRPr lang="en-US" sz="1639" dirty="0">
              <a:solidFill>
                <a:srgbClr val="FFFFFF"/>
              </a:solidFill>
              <a:latin typeface="Open Sauce Light"/>
            </a:endParaRPr>
          </a:p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>
                <a:solidFill>
                  <a:srgbClr val="FFFFFF"/>
                </a:solidFill>
                <a:latin typeface="Open Sauce Light"/>
              </a:rPr>
              <a:t>And be sure to post this on your social media channels - it is much appreciated!</a:t>
            </a:r>
          </a:p>
          <a:p>
            <a:pPr marL="353863" lvl="1" indent="-176931">
              <a:lnSpc>
                <a:spcPts val="2720"/>
              </a:lnSpc>
              <a:buFont typeface="Arial"/>
              <a:buChar char="•"/>
            </a:pPr>
            <a:r>
              <a:rPr lang="en-US" sz="1639" dirty="0">
                <a:solidFill>
                  <a:srgbClr val="FFFFFF"/>
                </a:solidFill>
                <a:latin typeface="Open Sauce Light"/>
              </a:rPr>
              <a:t>If you have questions, contact </a:t>
            </a:r>
            <a:r>
              <a:rPr lang="en-US" sz="1639" dirty="0">
                <a:solidFill>
                  <a:srgbClr val="FFFFFF"/>
                </a:solidFill>
                <a:latin typeface="Open Sauce Light"/>
                <a:hlinkClick r:id="rId7" tooltip="mailto://?to=CINEA-COMMUNICATION-LIFE@ec.europa.eu"/>
              </a:rPr>
              <a:t>CINEA-COMMUNICATION-LIFE@ec.europa.eu</a:t>
            </a:r>
          </a:p>
          <a:p>
            <a:pPr>
              <a:lnSpc>
                <a:spcPts val="2720"/>
              </a:lnSpc>
            </a:pPr>
            <a:endParaRPr lang="en-US" sz="1639" dirty="0">
              <a:solidFill>
                <a:srgbClr val="FFFFFF"/>
              </a:solidFill>
              <a:latin typeface="Open Sauce Light"/>
              <a:hlinkClick r:id="rId7" tooltip="mailto://?to=CINEA-COMMUNICATION-LIFE@ec.europa.eu"/>
            </a:endParaRPr>
          </a:p>
          <a:p>
            <a:pPr algn="l">
              <a:lnSpc>
                <a:spcPts val="2720"/>
              </a:lnSpc>
              <a:spcBef>
                <a:spcPct val="0"/>
              </a:spcBef>
            </a:pPr>
            <a:endParaRPr lang="en-US" sz="1639" dirty="0">
              <a:solidFill>
                <a:srgbClr val="FFFFFF"/>
              </a:solidFill>
              <a:latin typeface="Open Sauce Light"/>
              <a:hlinkClick r:id="rId7" tooltip="mailto://?to=CINEA-COMMUNICATION-LIFE@ec.europa.eu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86100" y="8953500"/>
            <a:ext cx="4314027" cy="67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  <a:spcBef>
                <a:spcPct val="0"/>
              </a:spcBef>
            </a:pPr>
            <a:r>
              <a:rPr lang="en-US" sz="3862" spc="139" dirty="0">
                <a:solidFill>
                  <a:srgbClr val="FFFFFF"/>
                </a:solidFill>
                <a:latin typeface="Colo Pro"/>
              </a:rPr>
              <a:t>#LIFEAMPLIFIERS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-893125">
            <a:off x="5904555" y="6938859"/>
            <a:ext cx="11228427" cy="73920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8107" y="8784755"/>
            <a:ext cx="1190663" cy="11757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26830" y="8689878"/>
            <a:ext cx="4314027" cy="67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  <a:spcBef>
                <a:spcPct val="0"/>
              </a:spcBef>
            </a:pPr>
            <a:r>
              <a:rPr lang="en-US" sz="3862" spc="139">
                <a:solidFill>
                  <a:srgbClr val="FFFFFF"/>
                </a:solidFill>
                <a:latin typeface="Colo Pro"/>
              </a:rPr>
              <a:t>#LIFEAMPLIFIERS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8864" y="665522"/>
            <a:ext cx="5589273" cy="126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3"/>
              </a:lnSpc>
            </a:pPr>
            <a:r>
              <a:rPr lang="en-US" sz="9559" spc="344">
                <a:solidFill>
                  <a:srgbClr val="FFFFFF"/>
                </a:solidFill>
                <a:latin typeface="Colo Pro"/>
              </a:rPr>
              <a:t>GET 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55679" y="1808971"/>
            <a:ext cx="6375643" cy="127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7"/>
              </a:lnSpc>
            </a:pPr>
            <a:r>
              <a:rPr lang="en-US" sz="9582" spc="344">
                <a:solidFill>
                  <a:srgbClr val="A4C4DB"/>
                </a:solidFill>
                <a:latin typeface="Colo Pro"/>
              </a:rPr>
              <a:t>KNOW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-893125">
            <a:off x="-6959928" y="-3988422"/>
            <a:ext cx="11228427" cy="739204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93757" y="3042800"/>
            <a:ext cx="6299487" cy="107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4"/>
              </a:lnSpc>
            </a:pPr>
            <a:r>
              <a:rPr lang="en-US" sz="8084" spc="291">
                <a:solidFill>
                  <a:srgbClr val="FFFFFF"/>
                </a:solidFill>
                <a:latin typeface="Colo Pro"/>
              </a:rPr>
              <a:t>OUR 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30944" y="9417967"/>
            <a:ext cx="6505798" cy="67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  <a:spcBef>
                <a:spcPct val="0"/>
              </a:spcBef>
            </a:pPr>
            <a:r>
              <a:rPr lang="en-US" sz="3862" spc="139">
                <a:solidFill>
                  <a:srgbClr val="FFFFFF"/>
                </a:solidFill>
                <a:latin typeface="Colo Pro"/>
              </a:rPr>
              <a:t>YOUR PROJECT'S NAME</a:t>
            </a:r>
          </a:p>
        </p:txBody>
      </p:sp>
      <p:sp>
        <p:nvSpPr>
          <p:cNvPr id="15" name="Freeform 10"/>
          <p:cNvSpPr/>
          <p:nvPr/>
        </p:nvSpPr>
        <p:spPr>
          <a:xfrm>
            <a:off x="2117090" y="4217587"/>
            <a:ext cx="6040084" cy="4418598"/>
          </a:xfrm>
          <a:custGeom>
            <a:avLst/>
            <a:gdLst/>
            <a:ahLst/>
            <a:cxnLst/>
            <a:rect l="l" t="t" r="r" b="b"/>
            <a:pathLst>
              <a:path w="4215129" h="3083560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8107" y="8784755"/>
            <a:ext cx="1190663" cy="11757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749654" y="773302"/>
            <a:ext cx="4787693" cy="109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6"/>
              </a:lnSpc>
            </a:pPr>
            <a:r>
              <a:rPr lang="en-US" sz="8188" spc="294">
                <a:solidFill>
                  <a:srgbClr val="FFFFFF"/>
                </a:solidFill>
                <a:latin typeface="Colo Pro"/>
              </a:rPr>
              <a:t>WE 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0513" y="1861478"/>
            <a:ext cx="4787693" cy="928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6"/>
              </a:lnSpc>
            </a:pPr>
            <a:r>
              <a:rPr lang="en-US" sz="6925" spc="249">
                <a:solidFill>
                  <a:srgbClr val="FFFFFF"/>
                </a:solidFill>
                <a:latin typeface="Colo Pro"/>
              </a:rPr>
              <a:t>A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29554" y="1844625"/>
            <a:ext cx="1032879" cy="837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25000"/>
          </a:blip>
          <a:srcRect/>
          <a:stretch>
            <a:fillRect/>
          </a:stretch>
        </p:blipFill>
        <p:spPr>
          <a:xfrm rot="-893125">
            <a:off x="6115400" y="7127510"/>
            <a:ext cx="11228427" cy="73920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030944" y="2806446"/>
            <a:ext cx="6430120" cy="1063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3"/>
              </a:lnSpc>
            </a:pPr>
            <a:r>
              <a:rPr lang="en-US" sz="7942" spc="285">
                <a:solidFill>
                  <a:srgbClr val="A4C4DB"/>
                </a:solidFill>
                <a:latin typeface="Colo Pro"/>
              </a:rPr>
              <a:t>AMPLIFIER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25000"/>
          </a:blip>
          <a:srcRect/>
          <a:stretch>
            <a:fillRect/>
          </a:stretch>
        </p:blipFill>
        <p:spPr>
          <a:xfrm rot="-893125">
            <a:off x="-6959928" y="-3988422"/>
            <a:ext cx="11228427" cy="739204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030944" y="9472670"/>
            <a:ext cx="6505798" cy="67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  <a:spcBef>
                <a:spcPct val="0"/>
              </a:spcBef>
            </a:pPr>
            <a:r>
              <a:rPr lang="en-US" sz="3862" spc="139">
                <a:solidFill>
                  <a:srgbClr val="FFFFFF"/>
                </a:solidFill>
                <a:latin typeface="Colo Pro"/>
              </a:rPr>
              <a:t>YOUR PROJECT'S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26830" y="8689878"/>
            <a:ext cx="4314027" cy="67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  <a:spcBef>
                <a:spcPct val="0"/>
              </a:spcBef>
            </a:pPr>
            <a:r>
              <a:rPr lang="en-US" sz="3862" spc="139">
                <a:solidFill>
                  <a:srgbClr val="FFFFFF"/>
                </a:solidFill>
                <a:latin typeface="Colo Pro"/>
              </a:rPr>
              <a:t>#LIFEAMPLIFIERS</a:t>
            </a:r>
          </a:p>
        </p:txBody>
      </p:sp>
      <p:sp>
        <p:nvSpPr>
          <p:cNvPr id="12" name="Freeform 10"/>
          <p:cNvSpPr/>
          <p:nvPr/>
        </p:nvSpPr>
        <p:spPr>
          <a:xfrm>
            <a:off x="2117090" y="4217587"/>
            <a:ext cx="6040084" cy="4418598"/>
          </a:xfrm>
          <a:custGeom>
            <a:avLst/>
            <a:gdLst/>
            <a:ahLst/>
            <a:cxnLst/>
            <a:rect l="l" t="t" r="r" b="b"/>
            <a:pathLst>
              <a:path w="4215129" h="3083560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209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Sauce Light</vt:lpstr>
      <vt:lpstr>Open Sauce Light Bold</vt:lpstr>
      <vt:lpstr>Arial</vt:lpstr>
      <vt:lpstr>Calibri</vt:lpstr>
      <vt:lpstr>Antonio Bold</vt:lpstr>
      <vt:lpstr>Colo Pro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#LIFEAmplifiers - Template for projects</dc:title>
  <cp:lastModifiedBy> </cp:lastModifiedBy>
  <cp:revision>5</cp:revision>
  <dcterms:created xsi:type="dcterms:W3CDTF">2006-08-16T00:00:00Z</dcterms:created>
  <dcterms:modified xsi:type="dcterms:W3CDTF">2023-01-30T14:54:13Z</dcterms:modified>
  <dc:identifier>DAFYmPe9RG4</dc:identifier>
</cp:coreProperties>
</file>