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EC Square Sans Cond Pro" panose="020B0506040000020004" pitchFamily="34" charset="0"/>
      <p:regular r:id="rId7"/>
      <p:bold r:id="rId8"/>
      <p:italic r:id="rId9"/>
      <p:boldItalic r:id="rId10"/>
    </p:embeddedFont>
    <p:embeddedFont>
      <p:font typeface="EC Square Sans Pro 1" panose="020B0604020202020204" charset="0"/>
      <p:regular r:id="rId11"/>
    </p:embeddedFont>
    <p:embeddedFont>
      <p:font typeface="EC Square Sans Pro 2" panose="020B0604020202020204" charset="0"/>
      <p:regular r:id="rId12"/>
    </p:embeddedFont>
    <p:embeddedFont>
      <p:font typeface="Intro Rust G Base2Line" panose="020B0604020202020204" charset="0"/>
      <p:regular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24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041" r="-3804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0287041" cy="10287041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F498B">
                <a:alpha val="74902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494395" y="3776857"/>
            <a:ext cx="7758424" cy="4655054"/>
            <a:chOff x="0" y="0"/>
            <a:chExt cx="6350000" cy="381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1905000"/>
                  </a:moveTo>
                  <a:cubicBezTo>
                    <a:pt x="0" y="853440"/>
                    <a:pt x="853440" y="0"/>
                    <a:pt x="1905000" y="0"/>
                  </a:cubicBezTo>
                  <a:lnTo>
                    <a:pt x="4445000" y="0"/>
                  </a:lnTo>
                  <a:cubicBezTo>
                    <a:pt x="5496560" y="0"/>
                    <a:pt x="6350000" y="853440"/>
                    <a:pt x="6350000" y="1905000"/>
                  </a:cubicBezTo>
                  <a:cubicBezTo>
                    <a:pt x="6350000" y="2956560"/>
                    <a:pt x="5496560" y="3810000"/>
                    <a:pt x="4445000" y="3810000"/>
                  </a:cubicBezTo>
                  <a:lnTo>
                    <a:pt x="1905000" y="3810000"/>
                  </a:lnTo>
                  <a:cubicBezTo>
                    <a:pt x="853440" y="3810000"/>
                    <a:pt x="0" y="2956560"/>
                    <a:pt x="0" y="1905000"/>
                  </a:cubicBezTo>
                  <a:close/>
                </a:path>
              </a:pathLst>
            </a:custGeom>
            <a:blipFill>
              <a:blip r:embed="rId3"/>
              <a:stretch>
                <a:fillRect t="-10173" b="-10173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-10800000">
            <a:off x="-278383" y="-371654"/>
            <a:ext cx="7511839" cy="7684745"/>
          </a:xfrm>
          <a:custGeom>
            <a:avLst/>
            <a:gdLst/>
            <a:ahLst/>
            <a:cxnLst/>
            <a:rect l="l" t="t" r="r" b="b"/>
            <a:pathLst>
              <a:path w="7511839" h="7684745">
                <a:moveTo>
                  <a:pt x="0" y="0"/>
                </a:moveTo>
                <a:lnTo>
                  <a:pt x="7511839" y="0"/>
                </a:lnTo>
                <a:lnTo>
                  <a:pt x="7511839" y="7684745"/>
                </a:lnTo>
                <a:lnTo>
                  <a:pt x="0" y="7684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090359" y="5558015"/>
            <a:ext cx="7195944" cy="1852956"/>
          </a:xfrm>
          <a:custGeom>
            <a:avLst/>
            <a:gdLst/>
            <a:ahLst/>
            <a:cxnLst/>
            <a:rect l="l" t="t" r="r" b="b"/>
            <a:pathLst>
              <a:path w="7195944" h="1852956">
                <a:moveTo>
                  <a:pt x="0" y="0"/>
                </a:moveTo>
                <a:lnTo>
                  <a:pt x="7195944" y="0"/>
                </a:lnTo>
                <a:lnTo>
                  <a:pt x="7195944" y="1852956"/>
                </a:lnTo>
                <a:lnTo>
                  <a:pt x="0" y="18529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7613" y="8682776"/>
            <a:ext cx="1832057" cy="1266937"/>
          </a:xfrm>
          <a:custGeom>
            <a:avLst/>
            <a:gdLst/>
            <a:ahLst/>
            <a:cxnLst/>
            <a:rect l="l" t="t" r="r" b="b"/>
            <a:pathLst>
              <a:path w="1832057" h="1266937">
                <a:moveTo>
                  <a:pt x="0" y="0"/>
                </a:moveTo>
                <a:lnTo>
                  <a:pt x="1832057" y="0"/>
                </a:lnTo>
                <a:lnTo>
                  <a:pt x="1832057" y="1266937"/>
                </a:lnTo>
                <a:lnTo>
                  <a:pt x="0" y="12669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6779" t="-152937" r="-47012" b="-144556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233456" y="841375"/>
            <a:ext cx="2311270" cy="1963337"/>
            <a:chOff x="0" y="0"/>
            <a:chExt cx="608730" cy="5170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08730" cy="517093"/>
            </a:xfrm>
            <a:custGeom>
              <a:avLst/>
              <a:gdLst/>
              <a:ahLst/>
              <a:cxnLst/>
              <a:rect l="l" t="t" r="r" b="b"/>
              <a:pathLst>
                <a:path w="608730" h="517093">
                  <a:moveTo>
                    <a:pt x="170832" y="0"/>
                  </a:moveTo>
                  <a:lnTo>
                    <a:pt x="437898" y="0"/>
                  </a:lnTo>
                  <a:cubicBezTo>
                    <a:pt x="532246" y="0"/>
                    <a:pt x="608730" y="76484"/>
                    <a:pt x="608730" y="170832"/>
                  </a:cubicBezTo>
                  <a:lnTo>
                    <a:pt x="608730" y="346261"/>
                  </a:lnTo>
                  <a:cubicBezTo>
                    <a:pt x="608730" y="440609"/>
                    <a:pt x="532246" y="517093"/>
                    <a:pt x="437898" y="517093"/>
                  </a:cubicBezTo>
                  <a:lnTo>
                    <a:pt x="170832" y="517093"/>
                  </a:lnTo>
                  <a:cubicBezTo>
                    <a:pt x="76484" y="517093"/>
                    <a:pt x="0" y="440609"/>
                    <a:pt x="0" y="346261"/>
                  </a:cubicBezTo>
                  <a:lnTo>
                    <a:pt x="0" y="170832"/>
                  </a:lnTo>
                  <a:cubicBezTo>
                    <a:pt x="0" y="76484"/>
                    <a:pt x="76484" y="0"/>
                    <a:pt x="17083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608730" cy="5647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004494"/>
                  </a:solidFill>
                  <a:latin typeface="EC Square Sans Pro 1"/>
                </a:rPr>
                <a:t>Add the logo of your project here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45713" y="793750"/>
            <a:ext cx="5612790" cy="3310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28"/>
              </a:lnSpc>
            </a:pPr>
            <a:r>
              <a:rPr lang="en-US" sz="5100" spc="-102">
                <a:solidFill>
                  <a:srgbClr val="FFFFFF"/>
                </a:solidFill>
                <a:latin typeface="Intro Rust G Base2Line"/>
              </a:rPr>
              <a:t>ADD A SHORT SENTENCE SUMMARISING YOUR PROJECT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5713" y="5798014"/>
            <a:ext cx="2988320" cy="117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EC Square Sans Pro 2"/>
              </a:rPr>
              <a:t>#10yearsEMFaF</a:t>
            </a:r>
          </a:p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EC Square Sans Pro 2"/>
              </a:rPr>
              <a:t>#EMFAF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39093" y="8682776"/>
            <a:ext cx="7326859" cy="1665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4"/>
              </a:lnSpc>
            </a:pPr>
            <a:r>
              <a:rPr lang="en-US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Celebrating 10 years with the European Maritime, Fisheries (and Aquaculture) Fund  EMFF/EMFAF</a:t>
            </a:r>
          </a:p>
          <a:p>
            <a:pPr algn="ctr">
              <a:lnSpc>
                <a:spcPts val="1679"/>
              </a:lnSpc>
            </a:pPr>
            <a:endParaRPr lang="en-US" sz="3300" dirty="0">
              <a:solidFill>
                <a:srgbClr val="FFFFFF"/>
              </a:solidFill>
              <a:latin typeface="EC Square Sans Cond Pro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7987A1-22C0-1D74-5B4A-6B0C38BDA99A}"/>
              </a:ext>
            </a:extLst>
          </p:cNvPr>
          <p:cNvCxnSpPr>
            <a:cxnSpLocks/>
          </p:cNvCxnSpPr>
          <p:nvPr/>
        </p:nvCxnSpPr>
        <p:spPr>
          <a:xfrm>
            <a:off x="6317508" y="5068116"/>
            <a:ext cx="936447" cy="3978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D5C6048-5853-16C9-50DC-97FF2DA98B7A}"/>
              </a:ext>
            </a:extLst>
          </p:cNvPr>
          <p:cNvSpPr txBox="1"/>
          <p:nvPr/>
        </p:nvSpPr>
        <p:spPr>
          <a:xfrm>
            <a:off x="3534176" y="4216738"/>
            <a:ext cx="2803830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sz="2400" b="1" dirty="0" err="1">
                <a:solidFill>
                  <a:schemeClr val="bg1"/>
                </a:solidFill>
              </a:rPr>
              <a:t>Add</a:t>
            </a:r>
            <a:r>
              <a:rPr lang="fr-BE" sz="2400" b="1" dirty="0">
                <a:solidFill>
                  <a:schemeClr val="bg1"/>
                </a:solidFill>
              </a:rPr>
              <a:t> a </a:t>
            </a:r>
            <a:r>
              <a:rPr lang="fr-BE" sz="2400" b="1" dirty="0" err="1">
                <a:solidFill>
                  <a:schemeClr val="bg1"/>
                </a:solidFill>
              </a:rPr>
              <a:t>picture</a:t>
            </a:r>
            <a:r>
              <a:rPr lang="fr-BE" sz="2400" b="1" dirty="0">
                <a:solidFill>
                  <a:schemeClr val="bg1"/>
                </a:solidFill>
              </a:rPr>
              <a:t> relevant to </a:t>
            </a:r>
            <a:r>
              <a:rPr lang="fr-BE" sz="2400" b="1" dirty="0" err="1">
                <a:solidFill>
                  <a:schemeClr val="bg1"/>
                </a:solidFill>
              </a:rPr>
              <a:t>your</a:t>
            </a:r>
            <a:r>
              <a:rPr lang="fr-BE" sz="2400" b="1" dirty="0">
                <a:solidFill>
                  <a:schemeClr val="bg1"/>
                </a:solidFill>
              </a:rPr>
              <a:t> </a:t>
            </a:r>
            <a:r>
              <a:rPr lang="fr-BE" sz="2400" b="1" dirty="0" err="1">
                <a:solidFill>
                  <a:schemeClr val="bg1"/>
                </a:solidFill>
              </a:rPr>
              <a:t>project</a:t>
            </a:r>
            <a:endParaRPr lang="en-IE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Intro Rust G Base2Line</vt:lpstr>
      <vt:lpstr>EC Square Sans Cond Pro</vt:lpstr>
      <vt:lpstr>EC Square Sans Pro 1</vt:lpstr>
      <vt:lpstr>Verdana</vt:lpstr>
      <vt:lpstr>EC Square Sans Pro 2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10yearsEMFaF</dc:title>
  <cp:lastModifiedBy>MAZZAGATTI Valeria (CINEA)</cp:lastModifiedBy>
  <cp:revision>2</cp:revision>
  <dcterms:created xsi:type="dcterms:W3CDTF">2006-08-16T00:00:00Z</dcterms:created>
  <dcterms:modified xsi:type="dcterms:W3CDTF">2024-05-07T13:01:28Z</dcterms:modified>
  <dc:identifier>DAGEFWf4Ufs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2024-05-07T13:01:26Z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ff029ccf-2a99-4d5d-834f-18f38c7e7974</vt:lpwstr>
  </property>
  <property fmtid="{D5CDD505-2E9C-101B-9397-08002B2CF9AE}" pid="8" name="MSIP_Label_6bd9ddd1-4d20-43f6-abfa-fc3c07406f94_ContentBits">
    <vt:lpwstr>0</vt:lpwstr>
  </property>
</Properties>
</file>