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</p:sldMasterIdLst>
  <p:notesMasterIdLst>
    <p:notesMasterId r:id="rId11"/>
  </p:notesMasterIdLst>
  <p:sldIdLst>
    <p:sldId id="373" r:id="rId6"/>
    <p:sldId id="276" r:id="rId7"/>
    <p:sldId id="375" r:id="rId8"/>
    <p:sldId id="374" r:id="rId9"/>
    <p:sldId id="264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thin Lena    Kommunikationsenheten" initials="ALK" lastIdx="1" clrIdx="0">
    <p:extLst>
      <p:ext uri="{19B8F6BF-5375-455C-9EA6-DF929625EA0E}">
        <p15:presenceInfo xmlns:p15="http://schemas.microsoft.com/office/powerpoint/2012/main" userId="S-1-5-21-1292428093-1078081533-725345543-46392" providerId="AD"/>
      </p:ext>
    </p:extLst>
  </p:cmAuthor>
  <p:cmAuthor id="2" name="Allthin Lena    Kommunikationsenheten" initials="ALK [2]" lastIdx="4" clrIdx="1">
    <p:extLst>
      <p:ext uri="{19B8F6BF-5375-455C-9EA6-DF929625EA0E}">
        <p15:presenceInfo xmlns:p15="http://schemas.microsoft.com/office/powerpoint/2012/main" userId="S::lena.allthin@skogsstyrelsen.se::29c33b59-c93c-4014-9b2c-7750e7e01aa7" providerId="AD"/>
      </p:ext>
    </p:extLst>
  </p:cmAuthor>
  <p:cmAuthor id="3" name="Olsson, Carl-Johan" initials="OCJ" lastIdx="4" clrIdx="2">
    <p:extLst>
      <p:ext uri="{19B8F6BF-5375-455C-9EA6-DF929625EA0E}">
        <p15:presenceInfo xmlns:p15="http://schemas.microsoft.com/office/powerpoint/2012/main" userId="S::Carl-Johan.Olsson@sodra.com::cafd870c-aae5-4bce-9bbd-c9876ef6122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399D1"/>
    <a:srgbClr val="6CB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176" autoAdjust="0"/>
  </p:normalViewPr>
  <p:slideViewPr>
    <p:cSldViewPr snapToGrid="0">
      <p:cViewPr varScale="1">
        <p:scale>
          <a:sx n="73" d="100"/>
          <a:sy n="73" d="100"/>
        </p:scale>
        <p:origin x="14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F75F0-1FEF-4A13-91B7-5A4E41D4486B}" type="datetimeFigureOut">
              <a:rPr lang="sv-SE" smtClean="0"/>
              <a:t>2022-02-25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0970-F61B-4A7A-8AFD-E94E10A253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66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5679B-AD92-49CA-8DF3-EE2ED753AF6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034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0970-F61B-4A7A-8AFD-E94E10A253F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4471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0970-F61B-4A7A-8AFD-E94E10A253FA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351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0970-F61B-4A7A-8AFD-E94E10A253FA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5872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5679B-AD92-49CA-8DF3-EE2ED753AF6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49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2D62DF0A-6E1B-46CA-8294-0B040C49287B}"/>
              </a:ext>
            </a:extLst>
          </p:cNvPr>
          <p:cNvCxnSpPr>
            <a:cxnSpLocks/>
          </p:cNvCxnSpPr>
          <p:nvPr userDrawn="1"/>
        </p:nvCxnSpPr>
        <p:spPr>
          <a:xfrm>
            <a:off x="318494" y="6170853"/>
            <a:ext cx="8635853" cy="0"/>
          </a:xfrm>
          <a:prstGeom prst="line">
            <a:avLst/>
          </a:prstGeom>
          <a:ln>
            <a:solidFill>
              <a:srgbClr val="6CB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extLst>
              <a:ext uri="{FF2B5EF4-FFF2-40B4-BE49-F238E27FC236}">
                <a16:creationId xmlns:a16="http://schemas.microsoft.com/office/drawing/2014/main" id="{462B0FA1-BFD1-4D99-8BDB-C4A8D0BBAB79}"/>
              </a:ext>
            </a:extLst>
          </p:cNvPr>
          <p:cNvSpPr/>
          <p:nvPr userDrawn="1"/>
        </p:nvSpPr>
        <p:spPr>
          <a:xfrm>
            <a:off x="8778240" y="3491347"/>
            <a:ext cx="3413760" cy="3366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1B2ED56-1274-49E8-969C-4CC890C20B28}"/>
              </a:ext>
            </a:extLst>
          </p:cNvPr>
          <p:cNvSpPr/>
          <p:nvPr userDrawn="1"/>
        </p:nvSpPr>
        <p:spPr>
          <a:xfrm>
            <a:off x="8778240" y="-5545"/>
            <a:ext cx="3413760" cy="184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5040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- ska alltid finnas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0937832A-3BD0-4813-922B-199CA68B5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33" y="1774273"/>
            <a:ext cx="2821360" cy="183952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C557377-74A7-4382-A3D6-9250E8B54773}"/>
              </a:ext>
            </a:extLst>
          </p:cNvPr>
          <p:cNvSpPr/>
          <p:nvPr userDrawn="1"/>
        </p:nvSpPr>
        <p:spPr>
          <a:xfrm>
            <a:off x="182881" y="6280325"/>
            <a:ext cx="8568266" cy="546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D72C8CC-40DE-4406-942F-E42894453AC4}"/>
              </a:ext>
            </a:extLst>
          </p:cNvPr>
          <p:cNvSpPr txBox="1"/>
          <p:nvPr userDrawn="1"/>
        </p:nvSpPr>
        <p:spPr>
          <a:xfrm>
            <a:off x="2448672" y="3696879"/>
            <a:ext cx="696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1">
                <a:solidFill>
                  <a:srgbClr val="4399D1"/>
                </a:solidFill>
                <a:latin typeface="+mj-lt"/>
              </a:rPr>
              <a:t>www.griponlife.se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693627EF-2C5B-44C9-A5A2-8CC8CDD5E10B}"/>
              </a:ext>
            </a:extLst>
          </p:cNvPr>
          <p:cNvGrpSpPr/>
          <p:nvPr userDrawn="1"/>
        </p:nvGrpSpPr>
        <p:grpSpPr>
          <a:xfrm>
            <a:off x="4608981" y="5069054"/>
            <a:ext cx="2645260" cy="869774"/>
            <a:chOff x="3997790" y="3959819"/>
            <a:chExt cx="3658753" cy="1203017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8EDAB75F-FBEE-43DB-A571-7574452C0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7790" y="3959820"/>
              <a:ext cx="1662224" cy="1203016"/>
            </a:xfrm>
            <a:prstGeom prst="rect">
              <a:avLst/>
            </a:prstGeom>
          </p:spPr>
        </p:pic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D9666CF1-3F28-4F8E-8053-ACB33DD16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065" y="3959819"/>
              <a:ext cx="1745478" cy="1203016"/>
            </a:xfrm>
            <a:prstGeom prst="rect">
              <a:avLst/>
            </a:prstGeom>
          </p:spPr>
        </p:pic>
      </p:grpSp>
      <p:sp>
        <p:nvSpPr>
          <p:cNvPr id="7" name="textruta 6">
            <a:extLst>
              <a:ext uri="{FF2B5EF4-FFF2-40B4-BE49-F238E27FC236}">
                <a16:creationId xmlns:a16="http://schemas.microsoft.com/office/drawing/2014/main" id="{0BA53D55-83B0-4EED-8959-0005FA8EE2DC}"/>
              </a:ext>
            </a:extLst>
          </p:cNvPr>
          <p:cNvSpPr txBox="1"/>
          <p:nvPr userDrawn="1"/>
        </p:nvSpPr>
        <p:spPr>
          <a:xfrm>
            <a:off x="2988064" y="6280326"/>
            <a:ext cx="5887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chemeClr val="accent1">
                    <a:lumMod val="50000"/>
                  </a:schemeClr>
                </a:solidFill>
              </a:rPr>
              <a:t>Med bidrag från Europeiska unionens LIFE-program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04161A0-C9A4-4AC1-AC21-69D089D4280D}"/>
              </a:ext>
            </a:extLst>
          </p:cNvPr>
          <p:cNvSpPr/>
          <p:nvPr userDrawn="1"/>
        </p:nvSpPr>
        <p:spPr>
          <a:xfrm>
            <a:off x="9723008" y="-134232"/>
            <a:ext cx="2089574" cy="2159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E568F9A-541E-458C-BFD8-F2E00A46F588}"/>
              </a:ext>
            </a:extLst>
          </p:cNvPr>
          <p:cNvSpPr txBox="1"/>
          <p:nvPr userDrawn="1"/>
        </p:nvSpPr>
        <p:spPr>
          <a:xfrm rot="16200000">
            <a:off x="10439972" y="1676972"/>
            <a:ext cx="31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Utgivaren har hela ansvaret för innehållet i denna presentation. Innehållet ska inte tolkas som Europeiska unionens eller EU-kommissionens officiella ståndpunkt.</a:t>
            </a:r>
          </a:p>
        </p:txBody>
      </p:sp>
    </p:spTree>
    <p:extLst>
      <p:ext uri="{BB962C8B-B14F-4D97-AF65-F5344CB8AC3E}">
        <p14:creationId xmlns:p14="http://schemas.microsoft.com/office/powerpoint/2010/main" val="181700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2D62DF0A-6E1B-46CA-8294-0B040C49287B}"/>
              </a:ext>
            </a:extLst>
          </p:cNvPr>
          <p:cNvCxnSpPr>
            <a:cxnSpLocks/>
          </p:cNvCxnSpPr>
          <p:nvPr userDrawn="1"/>
        </p:nvCxnSpPr>
        <p:spPr>
          <a:xfrm>
            <a:off x="318494" y="6170853"/>
            <a:ext cx="8635853" cy="0"/>
          </a:xfrm>
          <a:prstGeom prst="line">
            <a:avLst/>
          </a:prstGeom>
          <a:ln>
            <a:solidFill>
              <a:srgbClr val="6CB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extLst>
              <a:ext uri="{FF2B5EF4-FFF2-40B4-BE49-F238E27FC236}">
                <a16:creationId xmlns:a16="http://schemas.microsoft.com/office/drawing/2014/main" id="{462B0FA1-BFD1-4D99-8BDB-C4A8D0BBAB79}"/>
              </a:ext>
            </a:extLst>
          </p:cNvPr>
          <p:cNvSpPr/>
          <p:nvPr userDrawn="1"/>
        </p:nvSpPr>
        <p:spPr>
          <a:xfrm>
            <a:off x="8778240" y="3491347"/>
            <a:ext cx="3413760" cy="3366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1B2ED56-1274-49E8-969C-4CC890C20B28}"/>
              </a:ext>
            </a:extLst>
          </p:cNvPr>
          <p:cNvSpPr/>
          <p:nvPr userDrawn="1"/>
        </p:nvSpPr>
        <p:spPr>
          <a:xfrm>
            <a:off x="8778240" y="-5545"/>
            <a:ext cx="3413760" cy="184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2866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5D788B-68E1-4086-A37A-0B1F92E6E5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5C1DC4-FC10-4D0F-8962-A14177E96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800000"/>
            <a:ext cx="97200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10B5430-7EA0-4682-A378-F254DCD4D0BC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4836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FA5344-7CA7-49D4-B72B-8F496FA38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143891"/>
            <a:ext cx="10515600" cy="141858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E73BAF1-E861-4263-B331-F09A9CC8D5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2000" y="4589464"/>
            <a:ext cx="10515600" cy="958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15B87FB-41DA-4690-B379-6E2E83454A15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106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24D3F5-043D-42C8-B5B0-3C45FD518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000" y="1800000"/>
            <a:ext cx="47520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F7493C2-D891-4ABF-8E84-93E7FE40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000" y="1800000"/>
            <a:ext cx="47520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FF98158-6137-4A23-9CDA-B573489A31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BA0D679-C739-4AF4-A0D2-FC4824C454DD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804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24D3F5-043D-42C8-B5B0-3C45FD518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000" y="2288568"/>
            <a:ext cx="4752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F7493C2-D891-4ABF-8E84-93E7FE40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000" y="2288568"/>
            <a:ext cx="4752000" cy="3862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FF98158-6137-4A23-9CDA-B573489A31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87F79D47-6595-4836-9F4E-006C589D05F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92001" y="1800000"/>
            <a:ext cx="4752000" cy="4294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09545BC2-5872-4FDD-B9FE-BA634174E62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760000" y="1800000"/>
            <a:ext cx="4752000" cy="4294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873A081-8056-410D-9A54-F595E5E90528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52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990E003-6710-4981-BABF-4E79E08C6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E85A2729-ABE0-4E31-A8AA-8404A15E5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2000" y="1783931"/>
            <a:ext cx="692632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632E2F-B60C-4E3B-9057-9F2BAA52F594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9A912240-DF98-426D-AD66-D7EC81E4E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9025" y="3973484"/>
            <a:ext cx="2094810" cy="216450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307064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vå bilder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990E003-6710-4981-BABF-4E79E08C6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E85A2729-ABE0-4E31-A8AA-8404A15E5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24000" y="1799999"/>
            <a:ext cx="4788000" cy="3758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D21606E-11A3-4906-B421-AD9BD3E8F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000" y="5609690"/>
            <a:ext cx="4787999" cy="5283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F0248521-CDC7-41CC-BE36-3695810C0A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1999" y="1800000"/>
            <a:ext cx="4788000" cy="3758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29F9F1A1-68E3-4F7A-8490-F36202190CF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724001" y="5609689"/>
            <a:ext cx="4787999" cy="5283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80AD909-8471-4E77-9309-9A1C92B0DDF1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7355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4FF98158-6137-4A23-9CDA-B573489A31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C372C1A-CACF-4BBC-8796-F1F4BBE5DF86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3954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CD2D449-E7EB-4213-94E5-1DA6A43CF75C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461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5D788B-68E1-4086-A37A-0B1F92E6E5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5C1DC4-FC10-4D0F-8962-A14177E96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800000"/>
            <a:ext cx="97200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10B5430-7EA0-4682-A378-F254DCD4D0BC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2153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- ska alltid finnas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0937832A-3BD0-4813-922B-199CA68B5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33" y="1774273"/>
            <a:ext cx="2821360" cy="183952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C557377-74A7-4382-A3D6-9250E8B54773}"/>
              </a:ext>
            </a:extLst>
          </p:cNvPr>
          <p:cNvSpPr/>
          <p:nvPr userDrawn="1"/>
        </p:nvSpPr>
        <p:spPr>
          <a:xfrm>
            <a:off x="182881" y="6280325"/>
            <a:ext cx="8568266" cy="546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D72C8CC-40DE-4406-942F-E42894453AC4}"/>
              </a:ext>
            </a:extLst>
          </p:cNvPr>
          <p:cNvSpPr txBox="1"/>
          <p:nvPr userDrawn="1"/>
        </p:nvSpPr>
        <p:spPr>
          <a:xfrm>
            <a:off x="2448672" y="3696879"/>
            <a:ext cx="696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>
                <a:solidFill>
                  <a:srgbClr val="4399D1"/>
                </a:solidFill>
                <a:latin typeface="+mj-lt"/>
              </a:rPr>
              <a:t>www.griponlife.se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693627EF-2C5B-44C9-A5A2-8CC8CDD5E10B}"/>
              </a:ext>
            </a:extLst>
          </p:cNvPr>
          <p:cNvGrpSpPr/>
          <p:nvPr userDrawn="1"/>
        </p:nvGrpSpPr>
        <p:grpSpPr>
          <a:xfrm>
            <a:off x="4608981" y="5069054"/>
            <a:ext cx="2645260" cy="869774"/>
            <a:chOff x="3997790" y="3959819"/>
            <a:chExt cx="3658753" cy="1203017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8EDAB75F-FBEE-43DB-A571-7574452C0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7790" y="3959820"/>
              <a:ext cx="1662224" cy="1203016"/>
            </a:xfrm>
            <a:prstGeom prst="rect">
              <a:avLst/>
            </a:prstGeom>
          </p:spPr>
        </p:pic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D9666CF1-3F28-4F8E-8053-ACB33DD16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065" y="3959819"/>
              <a:ext cx="1745478" cy="1203016"/>
            </a:xfrm>
            <a:prstGeom prst="rect">
              <a:avLst/>
            </a:prstGeom>
          </p:spPr>
        </p:pic>
      </p:grpSp>
      <p:sp>
        <p:nvSpPr>
          <p:cNvPr id="7" name="textruta 6">
            <a:extLst>
              <a:ext uri="{FF2B5EF4-FFF2-40B4-BE49-F238E27FC236}">
                <a16:creationId xmlns:a16="http://schemas.microsoft.com/office/drawing/2014/main" id="{0BA53D55-83B0-4EED-8959-0005FA8EE2DC}"/>
              </a:ext>
            </a:extLst>
          </p:cNvPr>
          <p:cNvSpPr txBox="1"/>
          <p:nvPr userDrawn="1"/>
        </p:nvSpPr>
        <p:spPr>
          <a:xfrm>
            <a:off x="2988064" y="6280326"/>
            <a:ext cx="5887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sv-S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sz="1400" dirty="0" err="1">
                <a:solidFill>
                  <a:schemeClr val="accent1">
                    <a:lumMod val="50000"/>
                  </a:schemeClr>
                </a:solidFill>
              </a:rPr>
              <a:t>contribution</a:t>
            </a:r>
            <a:r>
              <a:rPr lang="sv-SE" sz="1400" dirty="0">
                <a:solidFill>
                  <a:schemeClr val="accent1">
                    <a:lumMod val="50000"/>
                  </a:schemeClr>
                </a:solidFill>
              </a:rPr>
              <a:t> from the LIFE </a:t>
            </a:r>
            <a:r>
              <a:rPr lang="sv-SE" sz="1400" dirty="0" err="1">
                <a:solidFill>
                  <a:schemeClr val="accent1">
                    <a:lumMod val="50000"/>
                  </a:schemeClr>
                </a:solidFill>
              </a:rPr>
              <a:t>programme</a:t>
            </a:r>
            <a:r>
              <a:rPr lang="sv-SE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sz="14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sv-SE" sz="1400" dirty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sv-SE" sz="1400" dirty="0" err="1">
                <a:solidFill>
                  <a:schemeClr val="accent1">
                    <a:lumMod val="50000"/>
                  </a:schemeClr>
                </a:solidFill>
              </a:rPr>
              <a:t>European</a:t>
            </a:r>
            <a:r>
              <a:rPr lang="sv-SE" sz="1400" dirty="0">
                <a:solidFill>
                  <a:schemeClr val="accent1">
                    <a:lumMod val="50000"/>
                  </a:schemeClr>
                </a:solidFill>
              </a:rPr>
              <a:t> Union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04161A0-C9A4-4AC1-AC21-69D089D4280D}"/>
              </a:ext>
            </a:extLst>
          </p:cNvPr>
          <p:cNvSpPr/>
          <p:nvPr userDrawn="1"/>
        </p:nvSpPr>
        <p:spPr>
          <a:xfrm>
            <a:off x="9723008" y="-134232"/>
            <a:ext cx="2089574" cy="2159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FB08974-7ADF-4928-A1F7-72DCF294B694}"/>
              </a:ext>
            </a:extLst>
          </p:cNvPr>
          <p:cNvSpPr txBox="1"/>
          <p:nvPr userDrawn="1"/>
        </p:nvSpPr>
        <p:spPr>
          <a:xfrm rot="16200000">
            <a:off x="10286703" y="1668957"/>
            <a:ext cx="3502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author has full responsibility for the content of this presentation. The content should not be interpreted as the official view of the European Union or the European Commission.</a:t>
            </a:r>
            <a:endParaRPr lang="sv-SE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8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FA5344-7CA7-49D4-B72B-8F496FA38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143891"/>
            <a:ext cx="10515600" cy="141858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E73BAF1-E861-4263-B331-F09A9CC8D5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2000" y="4589464"/>
            <a:ext cx="10515600" cy="958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15B87FB-41DA-4690-B379-6E2E83454A15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540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24D3F5-043D-42C8-B5B0-3C45FD518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000" y="1800000"/>
            <a:ext cx="47520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F7493C2-D891-4ABF-8E84-93E7FE40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000" y="1800000"/>
            <a:ext cx="47520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FF98158-6137-4A23-9CDA-B573489A31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BA0D679-C739-4AF4-A0D2-FC4824C454DD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869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24D3F5-043D-42C8-B5B0-3C45FD518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000" y="2288568"/>
            <a:ext cx="4752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F7493C2-D891-4ABF-8E84-93E7FE40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000" y="2288568"/>
            <a:ext cx="4752000" cy="3862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FF98158-6137-4A23-9CDA-B573489A31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87F79D47-6595-4836-9F4E-006C589D05F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92001" y="1800000"/>
            <a:ext cx="4752000" cy="4294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09545BC2-5872-4FDD-B9FE-BA634174E62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760000" y="1800000"/>
            <a:ext cx="4752000" cy="4294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873A081-8056-410D-9A54-F595E5E90528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362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990E003-6710-4981-BABF-4E79E08C6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E85A2729-ABE0-4E31-A8AA-8404A15E5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2000" y="1783931"/>
            <a:ext cx="692632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632E2F-B60C-4E3B-9057-9F2BAA52F594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9A912240-DF98-426D-AD66-D7EC81E4E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9025" y="3973484"/>
            <a:ext cx="2094810" cy="216450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3043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vå bilder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990E003-6710-4981-BABF-4E79E08C6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E85A2729-ABE0-4E31-A8AA-8404A15E5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24000" y="1799999"/>
            <a:ext cx="4788000" cy="3758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D21606E-11A3-4906-B421-AD9BD3E8F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000" y="5609690"/>
            <a:ext cx="4787999" cy="5283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F0248521-CDC7-41CC-BE36-3695810C0A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1999" y="1800000"/>
            <a:ext cx="4788000" cy="3758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29F9F1A1-68E3-4F7A-8490-F36202190CF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724001" y="5609689"/>
            <a:ext cx="4787999" cy="5283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80AD909-8471-4E77-9309-9A1C92B0DDF1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293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4FF98158-6137-4A23-9CDA-B573489A31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20000"/>
            <a:ext cx="9720000" cy="90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C372C1A-CACF-4BBC-8796-F1F4BBE5DF86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690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CD2D449-E7EB-4213-94E5-1DA6A43CF75C}"/>
              </a:ext>
            </a:extLst>
          </p:cNvPr>
          <p:cNvSpPr/>
          <p:nvPr userDrawn="1"/>
        </p:nvSpPr>
        <p:spPr>
          <a:xfrm>
            <a:off x="1686567" y="6299200"/>
            <a:ext cx="1537546" cy="49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793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2E88C47-8104-4555-B754-066C6E26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D54909-C495-4D54-A2D8-41D9D5FA1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2C5F1DA7-61A2-4E81-8DA7-41B5C144A63E}"/>
              </a:ext>
            </a:extLst>
          </p:cNvPr>
          <p:cNvGrpSpPr/>
          <p:nvPr userDrawn="1"/>
        </p:nvGrpSpPr>
        <p:grpSpPr>
          <a:xfrm>
            <a:off x="10261744" y="-13546"/>
            <a:ext cx="1489982" cy="1577231"/>
            <a:chOff x="10539458" y="0"/>
            <a:chExt cx="1489982" cy="1577231"/>
          </a:xfrm>
        </p:grpSpPr>
        <p:sp>
          <p:nvSpPr>
            <p:cNvPr id="8" name="Frihandsfigur: Form 7">
              <a:extLst>
                <a:ext uri="{FF2B5EF4-FFF2-40B4-BE49-F238E27FC236}">
                  <a16:creationId xmlns:a16="http://schemas.microsoft.com/office/drawing/2014/main" id="{0794B4B9-B095-42EB-9510-CCF54B636014}"/>
                </a:ext>
              </a:extLst>
            </p:cNvPr>
            <p:cNvSpPr/>
            <p:nvPr userDrawn="1"/>
          </p:nvSpPr>
          <p:spPr>
            <a:xfrm>
              <a:off x="10539458" y="0"/>
              <a:ext cx="1489982" cy="1577231"/>
            </a:xfrm>
            <a:custGeom>
              <a:avLst/>
              <a:gdLst>
                <a:gd name="connsiteX0" fmla="*/ 0 w 1503680"/>
                <a:gd name="connsiteY0" fmla="*/ 6773 h 1198880"/>
                <a:gd name="connsiteX1" fmla="*/ 0 w 1503680"/>
                <a:gd name="connsiteY1" fmla="*/ 6773 h 1198880"/>
                <a:gd name="connsiteX2" fmla="*/ 6773 w 1503680"/>
                <a:gd name="connsiteY2" fmla="*/ 623147 h 1198880"/>
                <a:gd name="connsiteX3" fmla="*/ 0 w 1503680"/>
                <a:gd name="connsiteY3" fmla="*/ 1043093 h 1198880"/>
                <a:gd name="connsiteX4" fmla="*/ 1503680 w 1503680"/>
                <a:gd name="connsiteY4" fmla="*/ 1198880 h 1198880"/>
                <a:gd name="connsiteX5" fmla="*/ 1490133 w 1503680"/>
                <a:gd name="connsiteY5" fmla="*/ 0 h 1198880"/>
                <a:gd name="connsiteX6" fmla="*/ 0 w 1503680"/>
                <a:gd name="connsiteY6" fmla="*/ 6773 h 119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680" h="1198880">
                  <a:moveTo>
                    <a:pt x="0" y="6773"/>
                  </a:moveTo>
                  <a:lnTo>
                    <a:pt x="0" y="6773"/>
                  </a:lnTo>
                  <a:cubicBezTo>
                    <a:pt x="2258" y="212231"/>
                    <a:pt x="6773" y="417677"/>
                    <a:pt x="6773" y="623147"/>
                  </a:cubicBezTo>
                  <a:cubicBezTo>
                    <a:pt x="6773" y="763147"/>
                    <a:pt x="0" y="903093"/>
                    <a:pt x="0" y="1043093"/>
                  </a:cubicBezTo>
                  <a:lnTo>
                    <a:pt x="1503680" y="1198880"/>
                  </a:lnTo>
                  <a:lnTo>
                    <a:pt x="1490133" y="0"/>
                  </a:lnTo>
                  <a:lnTo>
                    <a:pt x="0" y="677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3FC738BF-5B7E-4C2A-A4B1-3C33FEE60E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529" y="451655"/>
              <a:ext cx="1269841" cy="827937"/>
            </a:xfrm>
            <a:prstGeom prst="rect">
              <a:avLst/>
            </a:prstGeom>
          </p:spPr>
        </p:pic>
      </p:grp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894A0BBB-F235-4348-8AB0-23AF1206146C}"/>
              </a:ext>
            </a:extLst>
          </p:cNvPr>
          <p:cNvCxnSpPr>
            <a:cxnSpLocks/>
          </p:cNvCxnSpPr>
          <p:nvPr userDrawn="1"/>
        </p:nvCxnSpPr>
        <p:spPr>
          <a:xfrm>
            <a:off x="318494" y="6170853"/>
            <a:ext cx="8635853" cy="0"/>
          </a:xfrm>
          <a:prstGeom prst="line">
            <a:avLst/>
          </a:prstGeom>
          <a:ln>
            <a:solidFill>
              <a:srgbClr val="6CB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 11">
            <a:extLst>
              <a:ext uri="{FF2B5EF4-FFF2-40B4-BE49-F238E27FC236}">
                <a16:creationId xmlns:a16="http://schemas.microsoft.com/office/drawing/2014/main" id="{00F52549-C14D-4B3B-92ED-653605F5DC6A}"/>
              </a:ext>
            </a:extLst>
          </p:cNvPr>
          <p:cNvGrpSpPr/>
          <p:nvPr userDrawn="1"/>
        </p:nvGrpSpPr>
        <p:grpSpPr>
          <a:xfrm>
            <a:off x="352359" y="6319872"/>
            <a:ext cx="2589118" cy="399662"/>
            <a:chOff x="838200" y="5931979"/>
            <a:chExt cx="5516061" cy="851472"/>
          </a:xfrm>
        </p:grpSpPr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D300C4D7-C8D2-4143-9A4B-E7B527C888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197" y="6020656"/>
              <a:ext cx="677247" cy="762795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D0178348-AF2F-4831-A0DF-D00CA52A2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706" y="6147765"/>
              <a:ext cx="1570555" cy="623973"/>
            </a:xfrm>
            <a:prstGeom prst="rect">
              <a:avLst/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0F8ECE93-0357-4BD1-A576-FE27A663FC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5931979"/>
              <a:ext cx="1165261" cy="843344"/>
            </a:xfrm>
            <a:prstGeom prst="rect">
              <a:avLst/>
            </a:prstGeom>
          </p:spPr>
        </p:pic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D8DCC13A-0825-4931-891F-27C3ED994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909" y="5958346"/>
              <a:ext cx="1165261" cy="803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91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  <p:sldLayoutId id="2147483656" r:id="rId6"/>
    <p:sldLayoutId id="2147483661" r:id="rId7"/>
    <p:sldLayoutId id="2147483659" r:id="rId8"/>
    <p:sldLayoutId id="2147483660" r:id="rId9"/>
    <p:sldLayoutId id="21474836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2E88C47-8104-4555-B754-066C6E26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D54909-C495-4D54-A2D8-41D9D5FA1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2C5F1DA7-61A2-4E81-8DA7-41B5C144A63E}"/>
              </a:ext>
            </a:extLst>
          </p:cNvPr>
          <p:cNvGrpSpPr/>
          <p:nvPr userDrawn="1"/>
        </p:nvGrpSpPr>
        <p:grpSpPr>
          <a:xfrm>
            <a:off x="10261744" y="-13546"/>
            <a:ext cx="1489982" cy="1577231"/>
            <a:chOff x="10539458" y="0"/>
            <a:chExt cx="1489982" cy="1577231"/>
          </a:xfrm>
        </p:grpSpPr>
        <p:sp>
          <p:nvSpPr>
            <p:cNvPr id="8" name="Frihandsfigur: Form 7">
              <a:extLst>
                <a:ext uri="{FF2B5EF4-FFF2-40B4-BE49-F238E27FC236}">
                  <a16:creationId xmlns:a16="http://schemas.microsoft.com/office/drawing/2014/main" id="{0794B4B9-B095-42EB-9510-CCF54B636014}"/>
                </a:ext>
              </a:extLst>
            </p:cNvPr>
            <p:cNvSpPr/>
            <p:nvPr userDrawn="1"/>
          </p:nvSpPr>
          <p:spPr>
            <a:xfrm>
              <a:off x="10539458" y="0"/>
              <a:ext cx="1489982" cy="1577231"/>
            </a:xfrm>
            <a:custGeom>
              <a:avLst/>
              <a:gdLst>
                <a:gd name="connsiteX0" fmla="*/ 0 w 1503680"/>
                <a:gd name="connsiteY0" fmla="*/ 6773 h 1198880"/>
                <a:gd name="connsiteX1" fmla="*/ 0 w 1503680"/>
                <a:gd name="connsiteY1" fmla="*/ 6773 h 1198880"/>
                <a:gd name="connsiteX2" fmla="*/ 6773 w 1503680"/>
                <a:gd name="connsiteY2" fmla="*/ 623147 h 1198880"/>
                <a:gd name="connsiteX3" fmla="*/ 0 w 1503680"/>
                <a:gd name="connsiteY3" fmla="*/ 1043093 h 1198880"/>
                <a:gd name="connsiteX4" fmla="*/ 1503680 w 1503680"/>
                <a:gd name="connsiteY4" fmla="*/ 1198880 h 1198880"/>
                <a:gd name="connsiteX5" fmla="*/ 1490133 w 1503680"/>
                <a:gd name="connsiteY5" fmla="*/ 0 h 1198880"/>
                <a:gd name="connsiteX6" fmla="*/ 0 w 1503680"/>
                <a:gd name="connsiteY6" fmla="*/ 6773 h 119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680" h="1198880">
                  <a:moveTo>
                    <a:pt x="0" y="6773"/>
                  </a:moveTo>
                  <a:lnTo>
                    <a:pt x="0" y="6773"/>
                  </a:lnTo>
                  <a:cubicBezTo>
                    <a:pt x="2258" y="212231"/>
                    <a:pt x="6773" y="417677"/>
                    <a:pt x="6773" y="623147"/>
                  </a:cubicBezTo>
                  <a:cubicBezTo>
                    <a:pt x="6773" y="763147"/>
                    <a:pt x="0" y="903093"/>
                    <a:pt x="0" y="1043093"/>
                  </a:cubicBezTo>
                  <a:lnTo>
                    <a:pt x="1503680" y="1198880"/>
                  </a:lnTo>
                  <a:lnTo>
                    <a:pt x="1490133" y="0"/>
                  </a:lnTo>
                  <a:lnTo>
                    <a:pt x="0" y="677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3FC738BF-5B7E-4C2A-A4B1-3C33FEE60E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529" y="451655"/>
              <a:ext cx="1269841" cy="827937"/>
            </a:xfrm>
            <a:prstGeom prst="rect">
              <a:avLst/>
            </a:prstGeom>
          </p:spPr>
        </p:pic>
      </p:grp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1E144B1-34E3-4BD7-B824-BF13355B9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2914" y="3429000"/>
            <a:ext cx="3899086" cy="3429000"/>
          </a:xfrm>
          <a:prstGeom prst="rect">
            <a:avLst/>
          </a:prstGeom>
        </p:spPr>
      </p:pic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894A0BBB-F235-4348-8AB0-23AF1206146C}"/>
              </a:ext>
            </a:extLst>
          </p:cNvPr>
          <p:cNvCxnSpPr>
            <a:cxnSpLocks/>
          </p:cNvCxnSpPr>
          <p:nvPr userDrawn="1"/>
        </p:nvCxnSpPr>
        <p:spPr>
          <a:xfrm>
            <a:off x="318494" y="6170853"/>
            <a:ext cx="8635853" cy="0"/>
          </a:xfrm>
          <a:prstGeom prst="line">
            <a:avLst/>
          </a:prstGeom>
          <a:ln>
            <a:solidFill>
              <a:srgbClr val="6CB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 11">
            <a:extLst>
              <a:ext uri="{FF2B5EF4-FFF2-40B4-BE49-F238E27FC236}">
                <a16:creationId xmlns:a16="http://schemas.microsoft.com/office/drawing/2014/main" id="{00F52549-C14D-4B3B-92ED-653605F5DC6A}"/>
              </a:ext>
            </a:extLst>
          </p:cNvPr>
          <p:cNvGrpSpPr/>
          <p:nvPr userDrawn="1"/>
        </p:nvGrpSpPr>
        <p:grpSpPr>
          <a:xfrm>
            <a:off x="352359" y="6319872"/>
            <a:ext cx="2589118" cy="399662"/>
            <a:chOff x="838200" y="5931979"/>
            <a:chExt cx="5516061" cy="851472"/>
          </a:xfrm>
        </p:grpSpPr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D300C4D7-C8D2-4143-9A4B-E7B527C888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197" y="6020656"/>
              <a:ext cx="677247" cy="762795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D0178348-AF2F-4831-A0DF-D00CA52A24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706" y="6147765"/>
              <a:ext cx="1570555" cy="623973"/>
            </a:xfrm>
            <a:prstGeom prst="rect">
              <a:avLst/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0F8ECE93-0357-4BD1-A576-FE27A663FC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5931979"/>
              <a:ext cx="1165261" cy="843344"/>
            </a:xfrm>
            <a:prstGeom prst="rect">
              <a:avLst/>
            </a:prstGeom>
          </p:spPr>
        </p:pic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D8DCC13A-0825-4931-891F-27C3ED994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909" y="5958346"/>
              <a:ext cx="1165261" cy="803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50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9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86CEDE03-9CCA-40E1-ADAA-A4C346E6B165}"/>
              </a:ext>
            </a:extLst>
          </p:cNvPr>
          <p:cNvSpPr/>
          <p:nvPr/>
        </p:nvSpPr>
        <p:spPr>
          <a:xfrm>
            <a:off x="1588770" y="6266201"/>
            <a:ext cx="2537460" cy="578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EB64F98-4EBB-4896-B847-5B777CEEC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"/>
          <a:stretch/>
        </p:blipFill>
        <p:spPr>
          <a:xfrm>
            <a:off x="-95693" y="-19285"/>
            <a:ext cx="12294905" cy="6191759"/>
          </a:xfrm>
          <a:prstGeom prst="rect">
            <a:avLst/>
          </a:prstGeom>
        </p:spPr>
      </p:pic>
      <p:sp>
        <p:nvSpPr>
          <p:cNvPr id="8" name="Underrubrik 7">
            <a:extLst>
              <a:ext uri="{FF2B5EF4-FFF2-40B4-BE49-F238E27FC236}">
                <a16:creationId xmlns:a16="http://schemas.microsoft.com/office/drawing/2014/main" id="{F14ACCC0-2EE5-4DF3-9D21-E7073038205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143750" y="6419850"/>
            <a:ext cx="1800000" cy="2587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v-S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2022-03-09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0E81EF55-6AE3-426A-88FB-2130D9D0F35C}"/>
              </a:ext>
            </a:extLst>
          </p:cNvPr>
          <p:cNvGrpSpPr/>
          <p:nvPr/>
        </p:nvGrpSpPr>
        <p:grpSpPr>
          <a:xfrm>
            <a:off x="10261744" y="-13546"/>
            <a:ext cx="1489982" cy="1577231"/>
            <a:chOff x="10539458" y="0"/>
            <a:chExt cx="1489982" cy="1577231"/>
          </a:xfrm>
        </p:grpSpPr>
        <p:sp>
          <p:nvSpPr>
            <p:cNvPr id="9" name="Frihandsfigur: Form 8">
              <a:extLst>
                <a:ext uri="{FF2B5EF4-FFF2-40B4-BE49-F238E27FC236}">
                  <a16:creationId xmlns:a16="http://schemas.microsoft.com/office/drawing/2014/main" id="{9AB05EE2-561A-496A-91AF-172C7547088E}"/>
                </a:ext>
              </a:extLst>
            </p:cNvPr>
            <p:cNvSpPr/>
            <p:nvPr userDrawn="1"/>
          </p:nvSpPr>
          <p:spPr>
            <a:xfrm>
              <a:off x="10539458" y="0"/>
              <a:ext cx="1489982" cy="1577231"/>
            </a:xfrm>
            <a:custGeom>
              <a:avLst/>
              <a:gdLst>
                <a:gd name="connsiteX0" fmla="*/ 0 w 1503680"/>
                <a:gd name="connsiteY0" fmla="*/ 6773 h 1198880"/>
                <a:gd name="connsiteX1" fmla="*/ 0 w 1503680"/>
                <a:gd name="connsiteY1" fmla="*/ 6773 h 1198880"/>
                <a:gd name="connsiteX2" fmla="*/ 6773 w 1503680"/>
                <a:gd name="connsiteY2" fmla="*/ 623147 h 1198880"/>
                <a:gd name="connsiteX3" fmla="*/ 0 w 1503680"/>
                <a:gd name="connsiteY3" fmla="*/ 1043093 h 1198880"/>
                <a:gd name="connsiteX4" fmla="*/ 1503680 w 1503680"/>
                <a:gd name="connsiteY4" fmla="*/ 1198880 h 1198880"/>
                <a:gd name="connsiteX5" fmla="*/ 1490133 w 1503680"/>
                <a:gd name="connsiteY5" fmla="*/ 0 h 1198880"/>
                <a:gd name="connsiteX6" fmla="*/ 0 w 1503680"/>
                <a:gd name="connsiteY6" fmla="*/ 6773 h 119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680" h="1198880">
                  <a:moveTo>
                    <a:pt x="0" y="6773"/>
                  </a:moveTo>
                  <a:lnTo>
                    <a:pt x="0" y="6773"/>
                  </a:lnTo>
                  <a:cubicBezTo>
                    <a:pt x="2258" y="212231"/>
                    <a:pt x="6773" y="417677"/>
                    <a:pt x="6773" y="623147"/>
                  </a:cubicBezTo>
                  <a:cubicBezTo>
                    <a:pt x="6773" y="763147"/>
                    <a:pt x="0" y="903093"/>
                    <a:pt x="0" y="1043093"/>
                  </a:cubicBezTo>
                  <a:lnTo>
                    <a:pt x="1503680" y="1198880"/>
                  </a:lnTo>
                  <a:lnTo>
                    <a:pt x="1490133" y="0"/>
                  </a:lnTo>
                  <a:lnTo>
                    <a:pt x="0" y="677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B24173E0-B0BF-495C-9C9C-94FD7BD92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529" y="451655"/>
              <a:ext cx="1269841" cy="827937"/>
            </a:xfrm>
            <a:prstGeom prst="rect">
              <a:avLst/>
            </a:prstGeom>
          </p:spPr>
        </p:pic>
      </p:grp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37D4ABD-7BCA-4DE7-9DC1-5F0A4A311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2914" y="3429000"/>
            <a:ext cx="3899086" cy="3429000"/>
          </a:xfrm>
          <a:prstGeom prst="rect">
            <a:avLst/>
          </a:prstGeom>
        </p:spPr>
      </p:pic>
      <p:sp>
        <p:nvSpPr>
          <p:cNvPr id="12" name="Rubrik 6">
            <a:extLst>
              <a:ext uri="{FF2B5EF4-FFF2-40B4-BE49-F238E27FC236}">
                <a16:creationId xmlns:a16="http://schemas.microsoft.com/office/drawing/2014/main" id="{F37C7163-BB94-417B-98F2-D43F7ADE11AE}"/>
              </a:ext>
            </a:extLst>
          </p:cNvPr>
          <p:cNvSpPr txBox="1">
            <a:spLocks/>
          </p:cNvSpPr>
          <p:nvPr/>
        </p:nvSpPr>
        <p:spPr>
          <a:xfrm rot="683515">
            <a:off x="5947886" y="3930470"/>
            <a:ext cx="4263502" cy="179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Swedish pearls</a:t>
            </a:r>
          </a:p>
          <a:p>
            <a:r>
              <a:rPr lang="en-GB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prize winning film </a:t>
            </a:r>
          </a:p>
          <a:p>
            <a:r>
              <a:rPr lang="en-GB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Grip on Life IP</a:t>
            </a:r>
          </a:p>
        </p:txBody>
      </p:sp>
      <p:pic>
        <p:nvPicPr>
          <p:cNvPr id="4" name="Bildobjekt 3" descr="En bild som visar text, utomhus, tecken&#10;&#10;Automatiskt genererad beskrivning">
            <a:extLst>
              <a:ext uri="{FF2B5EF4-FFF2-40B4-BE49-F238E27FC236}">
                <a16:creationId xmlns:a16="http://schemas.microsoft.com/office/drawing/2014/main" id="{D6CEE6F1-A73E-4A43-8070-4D4A33B66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92" y="6369231"/>
            <a:ext cx="1202556" cy="360000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B0A88F08-3E6B-438F-8214-0E4A9A69D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70" y="6309963"/>
            <a:ext cx="812462" cy="540000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B9B8FE99-9C73-4CB4-943C-3072A3E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04" y="6324059"/>
            <a:ext cx="1440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A3618A6-D66A-4C69-BA68-1E45BE4CB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183087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4C50AB1-7BBC-415B-AD4D-9352047940CF}"/>
              </a:ext>
            </a:extLst>
          </p:cNvPr>
          <p:cNvGrpSpPr/>
          <p:nvPr/>
        </p:nvGrpSpPr>
        <p:grpSpPr>
          <a:xfrm>
            <a:off x="10261744" y="-13546"/>
            <a:ext cx="1489982" cy="1577231"/>
            <a:chOff x="10539458" y="0"/>
            <a:chExt cx="1489982" cy="1577231"/>
          </a:xfrm>
        </p:grpSpPr>
        <p:sp>
          <p:nvSpPr>
            <p:cNvPr id="6" name="Frihandsfigur: Form 5">
              <a:extLst>
                <a:ext uri="{FF2B5EF4-FFF2-40B4-BE49-F238E27FC236}">
                  <a16:creationId xmlns:a16="http://schemas.microsoft.com/office/drawing/2014/main" id="{2C3D6DE5-8BD5-474D-AE1E-43BAE1673A72}"/>
                </a:ext>
              </a:extLst>
            </p:cNvPr>
            <p:cNvSpPr/>
            <p:nvPr userDrawn="1"/>
          </p:nvSpPr>
          <p:spPr>
            <a:xfrm>
              <a:off x="10539458" y="0"/>
              <a:ext cx="1489982" cy="1577231"/>
            </a:xfrm>
            <a:custGeom>
              <a:avLst/>
              <a:gdLst>
                <a:gd name="connsiteX0" fmla="*/ 0 w 1503680"/>
                <a:gd name="connsiteY0" fmla="*/ 6773 h 1198880"/>
                <a:gd name="connsiteX1" fmla="*/ 0 w 1503680"/>
                <a:gd name="connsiteY1" fmla="*/ 6773 h 1198880"/>
                <a:gd name="connsiteX2" fmla="*/ 6773 w 1503680"/>
                <a:gd name="connsiteY2" fmla="*/ 623147 h 1198880"/>
                <a:gd name="connsiteX3" fmla="*/ 0 w 1503680"/>
                <a:gd name="connsiteY3" fmla="*/ 1043093 h 1198880"/>
                <a:gd name="connsiteX4" fmla="*/ 1503680 w 1503680"/>
                <a:gd name="connsiteY4" fmla="*/ 1198880 h 1198880"/>
                <a:gd name="connsiteX5" fmla="*/ 1490133 w 1503680"/>
                <a:gd name="connsiteY5" fmla="*/ 0 h 1198880"/>
                <a:gd name="connsiteX6" fmla="*/ 0 w 1503680"/>
                <a:gd name="connsiteY6" fmla="*/ 6773 h 119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680" h="1198880">
                  <a:moveTo>
                    <a:pt x="0" y="6773"/>
                  </a:moveTo>
                  <a:lnTo>
                    <a:pt x="0" y="6773"/>
                  </a:lnTo>
                  <a:cubicBezTo>
                    <a:pt x="2258" y="212231"/>
                    <a:pt x="6773" y="417677"/>
                    <a:pt x="6773" y="623147"/>
                  </a:cubicBezTo>
                  <a:cubicBezTo>
                    <a:pt x="6773" y="763147"/>
                    <a:pt x="0" y="903093"/>
                    <a:pt x="0" y="1043093"/>
                  </a:cubicBezTo>
                  <a:lnTo>
                    <a:pt x="1503680" y="1198880"/>
                  </a:lnTo>
                  <a:lnTo>
                    <a:pt x="1490133" y="0"/>
                  </a:lnTo>
                  <a:lnTo>
                    <a:pt x="0" y="677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1975543B-522E-466B-A7BD-F7B20FDF2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529" y="451655"/>
              <a:ext cx="1269841" cy="827937"/>
            </a:xfrm>
            <a:prstGeom prst="rect">
              <a:avLst/>
            </a:prstGeom>
          </p:spPr>
        </p:pic>
      </p:grpSp>
      <p:pic>
        <p:nvPicPr>
          <p:cNvPr id="8" name="Bildobjekt 7">
            <a:extLst>
              <a:ext uri="{FF2B5EF4-FFF2-40B4-BE49-F238E27FC236}">
                <a16:creationId xmlns:a16="http://schemas.microsoft.com/office/drawing/2014/main" id="{12F02318-BE1A-4F40-BF57-BE654188C2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2914" y="3429000"/>
            <a:ext cx="38990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13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 4">
            <a:extLst>
              <a:ext uri="{FF2B5EF4-FFF2-40B4-BE49-F238E27FC236}">
                <a16:creationId xmlns:a16="http://schemas.microsoft.com/office/drawing/2014/main" id="{74C50AB1-7BBC-415B-AD4D-9352047940CF}"/>
              </a:ext>
            </a:extLst>
          </p:cNvPr>
          <p:cNvGrpSpPr/>
          <p:nvPr/>
        </p:nvGrpSpPr>
        <p:grpSpPr>
          <a:xfrm>
            <a:off x="10261744" y="-13546"/>
            <a:ext cx="1489982" cy="1577231"/>
            <a:chOff x="10539458" y="0"/>
            <a:chExt cx="1489982" cy="1577231"/>
          </a:xfrm>
        </p:grpSpPr>
        <p:sp>
          <p:nvSpPr>
            <p:cNvPr id="6" name="Frihandsfigur: Form 5">
              <a:extLst>
                <a:ext uri="{FF2B5EF4-FFF2-40B4-BE49-F238E27FC236}">
                  <a16:creationId xmlns:a16="http://schemas.microsoft.com/office/drawing/2014/main" id="{2C3D6DE5-8BD5-474D-AE1E-43BAE1673A72}"/>
                </a:ext>
              </a:extLst>
            </p:cNvPr>
            <p:cNvSpPr/>
            <p:nvPr userDrawn="1"/>
          </p:nvSpPr>
          <p:spPr>
            <a:xfrm>
              <a:off x="10539458" y="0"/>
              <a:ext cx="1489982" cy="1577231"/>
            </a:xfrm>
            <a:custGeom>
              <a:avLst/>
              <a:gdLst>
                <a:gd name="connsiteX0" fmla="*/ 0 w 1503680"/>
                <a:gd name="connsiteY0" fmla="*/ 6773 h 1198880"/>
                <a:gd name="connsiteX1" fmla="*/ 0 w 1503680"/>
                <a:gd name="connsiteY1" fmla="*/ 6773 h 1198880"/>
                <a:gd name="connsiteX2" fmla="*/ 6773 w 1503680"/>
                <a:gd name="connsiteY2" fmla="*/ 623147 h 1198880"/>
                <a:gd name="connsiteX3" fmla="*/ 0 w 1503680"/>
                <a:gd name="connsiteY3" fmla="*/ 1043093 h 1198880"/>
                <a:gd name="connsiteX4" fmla="*/ 1503680 w 1503680"/>
                <a:gd name="connsiteY4" fmla="*/ 1198880 h 1198880"/>
                <a:gd name="connsiteX5" fmla="*/ 1490133 w 1503680"/>
                <a:gd name="connsiteY5" fmla="*/ 0 h 1198880"/>
                <a:gd name="connsiteX6" fmla="*/ 0 w 1503680"/>
                <a:gd name="connsiteY6" fmla="*/ 6773 h 119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3680" h="1198880">
                  <a:moveTo>
                    <a:pt x="0" y="6773"/>
                  </a:moveTo>
                  <a:lnTo>
                    <a:pt x="0" y="6773"/>
                  </a:lnTo>
                  <a:cubicBezTo>
                    <a:pt x="2258" y="212231"/>
                    <a:pt x="6773" y="417677"/>
                    <a:pt x="6773" y="623147"/>
                  </a:cubicBezTo>
                  <a:cubicBezTo>
                    <a:pt x="6773" y="763147"/>
                    <a:pt x="0" y="903093"/>
                    <a:pt x="0" y="1043093"/>
                  </a:cubicBezTo>
                  <a:lnTo>
                    <a:pt x="1503680" y="1198880"/>
                  </a:lnTo>
                  <a:lnTo>
                    <a:pt x="1490133" y="0"/>
                  </a:lnTo>
                  <a:lnTo>
                    <a:pt x="0" y="677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1975543B-522E-466B-A7BD-F7B20FDF2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529" y="451655"/>
              <a:ext cx="1269841" cy="827937"/>
            </a:xfrm>
            <a:prstGeom prst="rect">
              <a:avLst/>
            </a:prstGeom>
          </p:spPr>
        </p:pic>
      </p:grpSp>
      <p:pic>
        <p:nvPicPr>
          <p:cNvPr id="8" name="Bildobjekt 7">
            <a:extLst>
              <a:ext uri="{FF2B5EF4-FFF2-40B4-BE49-F238E27FC236}">
                <a16:creationId xmlns:a16="http://schemas.microsoft.com/office/drawing/2014/main" id="{12F02318-BE1A-4F40-BF57-BE654188C2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2914" y="3429000"/>
            <a:ext cx="3899086" cy="3429000"/>
          </a:xfrm>
          <a:prstGeom prst="rect">
            <a:avLst/>
          </a:prstGeom>
        </p:spPr>
      </p:pic>
      <p:pic>
        <p:nvPicPr>
          <p:cNvPr id="3" name="Bildobjekt 2" descr="En bild som visar utomhus&#10;&#10;Automatiskt genererad beskrivning">
            <a:extLst>
              <a:ext uri="{FF2B5EF4-FFF2-40B4-BE49-F238E27FC236}">
                <a16:creationId xmlns:a16="http://schemas.microsoft.com/office/drawing/2014/main" id="{FF15A5E8-85A7-4B55-B817-43BF1FECB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873274" y="634213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Bildobjekt 15" descr="En bild som visar utomhus, mark&#10;&#10;Automatiskt genererad beskrivning">
            <a:extLst>
              <a:ext uri="{FF2B5EF4-FFF2-40B4-BE49-F238E27FC236}">
                <a16:creationId xmlns:a16="http://schemas.microsoft.com/office/drawing/2014/main" id="{37665D56-2C00-4A1E-BBE9-0382291146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3148" y="661752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Bildobjekt 17" descr="En bild som visar utomhus, himmel, mark, klippa&#10;&#10;Automatiskt genererad beskrivning">
            <a:extLst>
              <a:ext uri="{FF2B5EF4-FFF2-40B4-BE49-F238E27FC236}">
                <a16:creationId xmlns:a16="http://schemas.microsoft.com/office/drawing/2014/main" id="{25020D83-408D-4972-9E5D-525016FA80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4" y="186046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Bildobjekt 23" descr="En bild som visar utomhus, person, person, skjutvapen&#10;&#10;Automatiskt genererad beskrivning">
            <a:extLst>
              <a:ext uri="{FF2B5EF4-FFF2-40B4-BE49-F238E27FC236}">
                <a16:creationId xmlns:a16="http://schemas.microsoft.com/office/drawing/2014/main" id="{A16F2C71-F372-4D62-976B-71A6DCBA15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31"/>
          <a:stretch/>
        </p:blipFill>
        <p:spPr>
          <a:xfrm>
            <a:off x="111090" y="2167129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Bildobjekt 25" descr="En bild som visar däggdjur, utomhus&#10;&#10;Automatiskt genererad beskrivning">
            <a:extLst>
              <a:ext uri="{FF2B5EF4-FFF2-40B4-BE49-F238E27FC236}">
                <a16:creationId xmlns:a16="http://schemas.microsoft.com/office/drawing/2014/main" id="{5925F50D-85D4-43DB-9F1F-1A0D54AAB1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8"/>
          <a:stretch/>
        </p:blipFill>
        <p:spPr>
          <a:xfrm>
            <a:off x="5238208" y="269491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Bildobjekt 13" descr="En bild som visar träd, växt&#10;&#10;Automatiskt genererad beskrivning">
            <a:extLst>
              <a:ext uri="{FF2B5EF4-FFF2-40B4-BE49-F238E27FC236}">
                <a16:creationId xmlns:a16="http://schemas.microsoft.com/office/drawing/2014/main" id="{E9F1E515-C288-45CB-9BEF-D9ABE2C9E6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743" y="1967637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Bildobjekt 21" descr="En bild som visar träd, utomhus, gräs, person&#10;&#10;Automatiskt genererad beskrivning">
            <a:extLst>
              <a:ext uri="{FF2B5EF4-FFF2-40B4-BE49-F238E27FC236}">
                <a16:creationId xmlns:a16="http://schemas.microsoft.com/office/drawing/2014/main" id="{4C208A1B-DCAC-4766-B2E9-5E3DEECBC8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4737" y="2127430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Bildobjekt 10" descr="En bild som visar gräs, person, utomhus&#10;&#10;Automatiskt genererad beskrivning">
            <a:extLst>
              <a:ext uri="{FF2B5EF4-FFF2-40B4-BE49-F238E27FC236}">
                <a16:creationId xmlns:a16="http://schemas.microsoft.com/office/drawing/2014/main" id="{7F5899F9-B9CF-4B44-B9E0-173D0A7530D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315726" y="2570571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Bildobjekt 12" descr="En bild som visar gräs, träd, utomhus, växt&#10;&#10;Automatiskt genererad beskrivning">
            <a:extLst>
              <a:ext uri="{FF2B5EF4-FFF2-40B4-BE49-F238E27FC236}">
                <a16:creationId xmlns:a16="http://schemas.microsoft.com/office/drawing/2014/main" id="{204EF7BF-7C9D-41C6-9809-C16D62F61A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7920" y="2416428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Bildobjekt 9" descr="En bild som visar utomhus, gräs, person, pojke&#10;&#10;Automatiskt genererad beskrivning">
            <a:extLst>
              <a:ext uri="{FF2B5EF4-FFF2-40B4-BE49-F238E27FC236}">
                <a16:creationId xmlns:a16="http://schemas.microsoft.com/office/drawing/2014/main" id="{FC4B0D5C-2E15-47D5-8119-6415471EC6C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2211" y="4219269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Bildobjekt 8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74C8EE5F-2382-4894-BF7A-95BB20444D5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899432" y="4428510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Bildobjekt 11" descr="En bild som visar gräs, växt&#10;&#10;Automatiskt genererad beskrivning">
            <a:extLst>
              <a:ext uri="{FF2B5EF4-FFF2-40B4-BE49-F238E27FC236}">
                <a16:creationId xmlns:a16="http://schemas.microsoft.com/office/drawing/2014/main" id="{1FA5D616-2C9D-4040-9DA5-DFD1FB9F001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925" y="4197394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Bildobjekt 19" descr="En bild som visar träd, utomhus, himmel, flod&#10;&#10;Automatiskt genererad beskrivning">
            <a:extLst>
              <a:ext uri="{FF2B5EF4-FFF2-40B4-BE49-F238E27FC236}">
                <a16:creationId xmlns:a16="http://schemas.microsoft.com/office/drawing/2014/main" id="{211A7AF9-6060-465F-8EC2-A77469880B5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"/>
          <a:stretch/>
        </p:blipFill>
        <p:spPr>
          <a:xfrm>
            <a:off x="682922" y="3948720"/>
            <a:ext cx="2160000" cy="216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1C831857-6488-45F8-8B9F-F03C60CA33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8012" y="1503326"/>
            <a:ext cx="3967451" cy="396745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32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5F9F4BB9-BF99-408C-AB15-6E13C0518F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410" y="680908"/>
            <a:ext cx="6988629" cy="40347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616586FA-A0E1-46E1-94B3-9D66EFABA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107" y="1136468"/>
            <a:ext cx="2870310" cy="2860766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2E04D949-7956-432D-90DF-66DD32133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47" y="1998617"/>
            <a:ext cx="2726139" cy="27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964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RIP on LIFE IP styrgruppsmöte 191022" id="{21D8500D-F393-47FF-8E0F-6477A0359D57}" vid="{A39812D2-9605-4AFA-8B54-100F13AD6DC3}"/>
    </a:ext>
  </a:extLst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 bredbild Grip on Life" id="{8A4B1DE0-4EA1-43C2-887B-56BBA4017B07}" vid="{7876CDDB-E1C7-4067-A299-146CA2336BD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863BE7D5C236E47BF96B3ED18DF3BFC" ma:contentTypeVersion="11" ma:contentTypeDescription="Crear nuevo documento." ma:contentTypeScope="" ma:versionID="467b42846ff3792ef6108544f9c198ae">
  <xsd:schema xmlns:xsd="http://www.w3.org/2001/XMLSchema" xmlns:xs="http://www.w3.org/2001/XMLSchema" xmlns:p="http://schemas.microsoft.com/office/2006/metadata/properties" xmlns:ns2="65992cc7-02cc-47a4-8fe0-72a0cc46b9b9" targetNamespace="http://schemas.microsoft.com/office/2006/metadata/properties" ma:root="true" ma:fieldsID="bce2c839bf8b57357ea51be7182f11ea" ns2:_="">
    <xsd:import namespace="65992cc7-02cc-47a4-8fe0-72a0cc46b9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92cc7-02cc-47a4-8fe0-72a0cc46b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f864d815-5c46-4abc-a670-78f342265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992cc7-02cc-47a4-8fe0-72a0cc46b9b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9AE707-BE12-495F-BF23-FED02626A986}"/>
</file>

<file path=customXml/itemProps2.xml><?xml version="1.0" encoding="utf-8"?>
<ds:datastoreItem xmlns:ds="http://schemas.openxmlformats.org/officeDocument/2006/customXml" ds:itemID="{3BF7601F-6646-462A-B141-FE22A2ED6E09}">
  <ds:schemaRefs>
    <ds:schemaRef ds:uri="c2cb3891-6c83-445a-a6d3-6e22a0529f4f"/>
    <ds:schemaRef ds:uri="http://purl.org/dc/terms/"/>
    <ds:schemaRef ds:uri="http://schemas.microsoft.com/office/2006/documentManagement/types"/>
    <ds:schemaRef ds:uri="36851a27-92a9-4c7b-8fd9-95c817c7364c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018B435-202B-4744-BDCF-5BF846A110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5995</TotalTime>
  <Words>17</Words>
  <Application>Microsoft Office PowerPoint</Application>
  <PresentationFormat>Bredbild</PresentationFormat>
  <Paragraphs>9</Paragraphs>
  <Slides>5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Office-tema</vt:lpstr>
      <vt:lpstr>2_Office-tema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Allthin Lena    Kommunikationsenheten</dc:creator>
  <cp:lastModifiedBy>Allthin Lena    Kommunikationsenheten</cp:lastModifiedBy>
  <cp:revision>89</cp:revision>
  <dcterms:created xsi:type="dcterms:W3CDTF">2019-10-07T11:09:27Z</dcterms:created>
  <dcterms:modified xsi:type="dcterms:W3CDTF">2022-02-25T07:45:25Z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0x0101006863BE7D5C236E47BF96B3ED18DF3BFC</vt:lpwstr>
  </property>
</Properties>
</file>