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handoutMasterIdLst>
    <p:handoutMasterId r:id="rId15"/>
  </p:handoutMasterIdLst>
  <p:sldIdLst>
    <p:sldId id="285" r:id="rId2"/>
    <p:sldId id="286" r:id="rId3"/>
    <p:sldId id="287" r:id="rId4"/>
    <p:sldId id="288" r:id="rId5"/>
    <p:sldId id="289" r:id="rId6"/>
    <p:sldId id="290" r:id="rId7"/>
    <p:sldId id="291" r:id="rId8"/>
    <p:sldId id="292" r:id="rId9"/>
    <p:sldId id="293" r:id="rId10"/>
    <p:sldId id="294" r:id="rId11"/>
    <p:sldId id="295" r:id="rId12"/>
    <p:sldId id="284"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92"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356B1"/>
    <a:srgbClr val="024EA2"/>
    <a:srgbClr val="024B9C"/>
    <a:srgbClr val="035DC1"/>
    <a:srgbClr val="00449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9" autoAdjust="0"/>
    <p:restoredTop sz="94660"/>
  </p:normalViewPr>
  <p:slideViewPr>
    <p:cSldViewPr snapToGrid="0">
      <p:cViewPr varScale="1">
        <p:scale>
          <a:sx n="66" d="100"/>
          <a:sy n="66" d="100"/>
        </p:scale>
        <p:origin x="600" y="32"/>
      </p:cViewPr>
      <p:guideLst>
        <p:guide orient="horz" pos="2092"/>
        <p:guide pos="3840"/>
      </p:guideLst>
    </p:cSldViewPr>
  </p:slid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A939EFE-0303-44F6-9A16-FD3B5E015DB1}" type="datetimeFigureOut">
              <a:rPr lang="en-GB" smtClean="0"/>
              <a:t>26/01/2023</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4F04766-77AF-4EBE-9704-229FD5F6AD6A}" type="slidenum">
              <a:rPr lang="en-GB" smtClean="0"/>
              <a:t>‹#›</a:t>
            </a:fld>
            <a:endParaRPr lang="en-GB"/>
          </a:p>
        </p:txBody>
      </p:sp>
    </p:spTree>
    <p:extLst>
      <p:ext uri="{BB962C8B-B14F-4D97-AF65-F5344CB8AC3E}">
        <p14:creationId xmlns:p14="http://schemas.microsoft.com/office/powerpoint/2010/main" val="378898812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B926D1-0013-4A80-B64E-9D824EE65210}" type="datetimeFigureOut">
              <a:rPr lang="en-GB" smtClean="0"/>
              <a:t>26/01/2023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CF2995-AB43-4B7C-B8CD-9DC7C3692A9C}" type="slidenum">
              <a:rPr lang="en-GB" smtClean="0"/>
              <a:t>‹#›</a:t>
            </a:fld>
            <a:endParaRPr lang="en-GB"/>
          </a:p>
        </p:txBody>
      </p:sp>
    </p:spTree>
    <p:extLst>
      <p:ext uri="{BB962C8B-B14F-4D97-AF65-F5344CB8AC3E}">
        <p14:creationId xmlns:p14="http://schemas.microsoft.com/office/powerpoint/2010/main" val="146078466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8" Type="http://schemas.openxmlformats.org/officeDocument/2006/relationships/hyperlink" Target="https://cinea.ec.europa.eu/programmes/life/clean-energy-transition_en#:~:text=The%20LIFE%20Clean%20Energy%20Transition%20sub%2Dprogramme%20has%20a%20budget,actions%20(Other%20Action%20Grants)%20across" TargetMode="External"/><Relationship Id="rId3" Type="http://schemas.openxmlformats.org/officeDocument/2006/relationships/hyperlink" Target="https://ec.europa.eu/info/verslas-ekonomika-euras/koronaviruso-krizes-paveiktos-ekonomikos-gaivinimas/ekonomikos-gaivinimo-ir-atsparumo-didinimo-priemone_en" TargetMode="External"/><Relationship Id="rId7" Type="http://schemas.openxmlformats.org/officeDocument/2006/relationships/hyperlink" Target="https://cinea.ec.europa.eu/programmes/connecting-europe-facility/energy-infrastructure-connecting-europe-facility-0_en" TargetMode="External"/><Relationship Id="rId2" Type="http://schemas.openxmlformats.org/officeDocument/2006/relationships/slide" Target="../slides/slide2.xml"/><Relationship Id="rId1" Type="http://schemas.openxmlformats.org/officeDocument/2006/relationships/notesMaster" Target="../notesMasters/notesMaster1.xml"/><Relationship Id="rId6" Type="http://schemas.openxmlformats.org/officeDocument/2006/relationships/hyperlink" Target="https://ec.europa.eu/info/research-and-innovation/funding/funding-opportunities/funding-programmes-and-open-calls/horizon-europe_en" TargetMode="External"/><Relationship Id="rId5" Type="http://schemas.openxmlformats.org/officeDocument/2006/relationships/hyperlink" Target="https://investeu.europa.eu/index_en" TargetMode="External"/><Relationship Id="rId4" Type="http://schemas.openxmlformats.org/officeDocument/2006/relationships/hyperlink" Target="https://ec.europa.eu/regional_policy/en/2021_2027/"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myintracomm.ec.europa.eu/corp/intellectual-property/Documents/2019_Reuse-guidelines%28CC-BY%29.pdf"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9CF2995-AB43-4B7C-B8CD-9DC7C3692A9C}" type="slidenum">
              <a:rPr lang="en-GB" smtClean="0"/>
              <a:t>1</a:t>
            </a:fld>
            <a:endParaRPr lang="en-GB"/>
          </a:p>
        </p:txBody>
      </p:sp>
    </p:spTree>
    <p:extLst>
      <p:ext uri="{BB962C8B-B14F-4D97-AF65-F5344CB8AC3E}">
        <p14:creationId xmlns:p14="http://schemas.microsoft.com/office/powerpoint/2010/main" val="12435125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b="1" dirty="0" err="1" smtClean="0"/>
              <a:t>RePowerEU</a:t>
            </a:r>
            <a:r>
              <a:rPr lang="en-IE" b="1" baseline="0" dirty="0" smtClean="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E" sz="1200" kern="1200" dirty="0" smtClean="0">
                <a:solidFill>
                  <a:schemeClr val="tx1"/>
                </a:solidFill>
                <a:effectLst/>
                <a:latin typeface="+mn-lt"/>
                <a:ea typeface="+mn-ea"/>
                <a:cs typeface="+mn-cs"/>
              </a:rPr>
              <a:t>According to the </a:t>
            </a:r>
            <a:r>
              <a:rPr lang="en-IE" sz="1200" b="1" kern="1200" dirty="0" smtClean="0">
                <a:solidFill>
                  <a:schemeClr val="tx1"/>
                </a:solidFill>
                <a:effectLst/>
                <a:latin typeface="+mn-lt"/>
                <a:ea typeface="+mn-ea"/>
                <a:cs typeface="+mn-cs"/>
              </a:rPr>
              <a:t>Commission investment needs analysis</a:t>
            </a:r>
            <a:r>
              <a:rPr lang="en-IE" sz="1200" kern="1200" dirty="0" smtClean="0">
                <a:solidFill>
                  <a:schemeClr val="tx1"/>
                </a:solidFill>
                <a:effectLst/>
                <a:latin typeface="+mn-lt"/>
                <a:ea typeface="+mn-ea"/>
                <a:cs typeface="+mn-cs"/>
              </a:rPr>
              <a:t>, implementing the full potential to reduce dependence on Russian fossil fuel imports to zero would require EUR 300 billion from now until 2030.</a:t>
            </a:r>
            <a:r>
              <a:rPr lang="en-IE" sz="1200" kern="1200" baseline="0" dirty="0" smtClean="0">
                <a:solidFill>
                  <a:schemeClr val="tx1"/>
                </a:solidFill>
                <a:effectLst/>
                <a:latin typeface="+mn-lt"/>
                <a:ea typeface="+mn-ea"/>
                <a:cs typeface="+mn-cs"/>
              </a:rPr>
              <a:t> </a:t>
            </a:r>
            <a:r>
              <a:rPr lang="en-IE" sz="1200" kern="1200" dirty="0" smtClean="0">
                <a:solidFill>
                  <a:schemeClr val="tx1"/>
                </a:solidFill>
                <a:effectLst/>
                <a:latin typeface="+mn-lt"/>
                <a:ea typeface="+mn-ea"/>
                <a:cs typeface="+mn-cs"/>
              </a:rPr>
              <a:t>This investment needs to complement the Fit-for-55 proposals.</a:t>
            </a:r>
            <a:r>
              <a:rPr lang="en-IE" sz="1200" kern="1200" baseline="0" dirty="0" smtClean="0">
                <a:solidFill>
                  <a:schemeClr val="tx1"/>
                </a:solidFill>
                <a:effectLst/>
                <a:latin typeface="+mn-lt"/>
                <a:ea typeface="+mn-ea"/>
                <a:cs typeface="+mn-cs"/>
              </a:rPr>
              <a:t>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E" sz="1200" kern="1200" dirty="0" smtClean="0">
                <a:solidFill>
                  <a:schemeClr val="tx1"/>
                </a:solidFill>
                <a:effectLst/>
                <a:latin typeface="+mn-lt"/>
                <a:ea typeface="+mn-ea"/>
                <a:cs typeface="+mn-cs"/>
              </a:rPr>
              <a:t>The </a:t>
            </a:r>
            <a:r>
              <a:rPr lang="en-IE" sz="1200" b="1" kern="1200" dirty="0" smtClean="0">
                <a:solidFill>
                  <a:schemeClr val="tx1"/>
                </a:solidFill>
                <a:effectLst/>
                <a:latin typeface="+mn-lt"/>
                <a:ea typeface="+mn-ea"/>
                <a:cs typeface="+mn-cs"/>
              </a:rPr>
              <a:t>Recovery and Resilience Facility (RRF) will play a critical role in addressing these needs</a:t>
            </a:r>
            <a:r>
              <a:rPr lang="en-IE" sz="1200" kern="1200" dirty="0" smtClean="0">
                <a:solidFill>
                  <a:schemeClr val="tx1"/>
                </a:solidFill>
                <a:effectLst/>
                <a:latin typeface="+mn-lt"/>
                <a:ea typeface="+mn-ea"/>
                <a:cs typeface="+mn-cs"/>
              </a:rPr>
              <a:t> via different measures, including the REPowerEU chapters, as part of the national Recovery and Resilience Plans (RRPs).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IE" sz="1200" b="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IE" sz="1200" b="1" kern="1200" dirty="0" smtClean="0">
                <a:solidFill>
                  <a:schemeClr val="tx1"/>
                </a:solidFill>
                <a:effectLst/>
                <a:latin typeface="+mn-lt"/>
                <a:ea typeface="+mn-ea"/>
                <a:cs typeface="+mn-cs"/>
              </a:rPr>
              <a:t>Clean</a:t>
            </a:r>
            <a:r>
              <a:rPr lang="en-IE" sz="1200" b="1" kern="1200" baseline="0" dirty="0" smtClean="0">
                <a:solidFill>
                  <a:schemeClr val="tx1"/>
                </a:solidFill>
                <a:effectLst/>
                <a:latin typeface="+mn-lt"/>
                <a:ea typeface="+mn-ea"/>
                <a:cs typeface="+mn-cs"/>
              </a:rPr>
              <a:t> Energy Transition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IE" sz="1200" b="1" kern="1200" dirty="0" smtClean="0">
                <a:solidFill>
                  <a:schemeClr val="tx1"/>
                </a:solidFill>
                <a:effectLst/>
                <a:latin typeface="+mn-lt"/>
                <a:ea typeface="+mn-ea"/>
                <a:cs typeface="+mn-cs"/>
              </a:rPr>
              <a:t>At least 30% of the EU budget for 2021-2027 is allocated to climate</a:t>
            </a:r>
            <a:r>
              <a:rPr lang="en-IE" sz="1200" kern="1200" dirty="0" smtClean="0">
                <a:solidFill>
                  <a:schemeClr val="tx1"/>
                </a:solidFill>
                <a:effectLst/>
                <a:latin typeface="+mn-lt"/>
                <a:ea typeface="+mn-ea"/>
                <a:cs typeface="+mn-cs"/>
              </a:rPr>
              <a:t> (up from 20% in 2014-2020).</a:t>
            </a:r>
            <a:endParaRPr lang="en-IE" sz="1200" b="1" kern="1200" baseline="0" dirty="0" smtClean="0">
              <a:solidFill>
                <a:schemeClr val="tx1"/>
              </a:solidFill>
              <a:effectLst/>
              <a:latin typeface="+mn-lt"/>
              <a:ea typeface="+mn-ea"/>
              <a:cs typeface="+mn-cs"/>
            </a:endParaRPr>
          </a:p>
          <a:p>
            <a:pPr marL="171450" indent="-171450">
              <a:buFont typeface="Arial" panose="020B0604020202020204" pitchFamily="34" charset="0"/>
              <a:buChar char="•"/>
            </a:pPr>
            <a:r>
              <a:rPr lang="en-IE" sz="1200" b="1" u="sng" kern="1200" dirty="0" smtClean="0">
                <a:solidFill>
                  <a:schemeClr val="tx1"/>
                </a:solidFill>
                <a:effectLst/>
                <a:latin typeface="+mn-lt"/>
                <a:ea typeface="+mn-ea"/>
                <a:cs typeface="+mn-cs"/>
                <a:hlinkClick r:id="rId3"/>
              </a:rPr>
              <a:t>Recovery and Resilience Facility</a:t>
            </a:r>
            <a:r>
              <a:rPr lang="en-IE" sz="1200" kern="1200" dirty="0" smtClean="0">
                <a:solidFill>
                  <a:schemeClr val="tx1"/>
                </a:solidFill>
                <a:effectLst/>
                <a:latin typeface="+mn-lt"/>
                <a:ea typeface="+mn-ea"/>
                <a:cs typeface="+mn-cs"/>
              </a:rPr>
              <a:t>: the climate-related investment in the 26 approved RRPs are approximately EUR 200 billion, above the 37% obligation set by the RRF Regulation. The largest part of the climate investments allocation is dedicated to </a:t>
            </a:r>
            <a:r>
              <a:rPr lang="en-IE" sz="1200" b="1" kern="1200" dirty="0" smtClean="0">
                <a:solidFill>
                  <a:schemeClr val="tx1"/>
                </a:solidFill>
                <a:effectLst/>
                <a:latin typeface="+mn-lt"/>
                <a:ea typeface="+mn-ea"/>
                <a:cs typeface="+mn-cs"/>
              </a:rPr>
              <a:t>clean energy, energy efficiency and building renovation </a:t>
            </a:r>
            <a:r>
              <a:rPr lang="en-IE" sz="1200" kern="1200" dirty="0" smtClean="0">
                <a:solidFill>
                  <a:schemeClr val="tx1"/>
                </a:solidFill>
                <a:effectLst/>
                <a:latin typeface="+mn-lt"/>
                <a:ea typeface="+mn-ea"/>
                <a:cs typeface="+mn-cs"/>
              </a:rPr>
              <a:t>measures (around </a:t>
            </a:r>
            <a:r>
              <a:rPr lang="en-IE" sz="1200" b="1" kern="1200" dirty="0" smtClean="0">
                <a:solidFill>
                  <a:schemeClr val="tx1"/>
                </a:solidFill>
                <a:effectLst/>
                <a:latin typeface="+mn-lt"/>
                <a:ea typeface="+mn-ea"/>
                <a:cs typeface="+mn-cs"/>
              </a:rPr>
              <a:t>EUR 88bn). </a:t>
            </a:r>
          </a:p>
          <a:p>
            <a:pPr marL="171450" indent="-171450">
              <a:buFont typeface="Arial" panose="020B0604020202020204" pitchFamily="34" charset="0"/>
              <a:buChar char="•"/>
            </a:pPr>
            <a:r>
              <a:rPr lang="en-IE" sz="1200" b="1" u="sng" kern="1200" dirty="0" smtClean="0">
                <a:solidFill>
                  <a:schemeClr val="tx1"/>
                </a:solidFill>
                <a:effectLst/>
                <a:latin typeface="+mn-lt"/>
                <a:ea typeface="+mn-ea"/>
                <a:cs typeface="+mn-cs"/>
                <a:hlinkClick r:id="rId4"/>
              </a:rPr>
              <a:t>Cohesion policy</a:t>
            </a:r>
            <a:r>
              <a:rPr lang="en-IE" sz="1200" kern="1200" dirty="0" smtClean="0">
                <a:solidFill>
                  <a:schemeClr val="tx1"/>
                </a:solidFill>
                <a:effectLst/>
                <a:latin typeface="+mn-lt"/>
                <a:ea typeface="+mn-ea"/>
                <a:cs typeface="+mn-cs"/>
              </a:rPr>
              <a:t> also provides significant support to </a:t>
            </a:r>
            <a:r>
              <a:rPr lang="en-IE" sz="1200" b="1" kern="1200" dirty="0" smtClean="0">
                <a:solidFill>
                  <a:schemeClr val="tx1"/>
                </a:solidFill>
                <a:effectLst/>
                <a:latin typeface="+mn-lt"/>
                <a:ea typeface="+mn-ea"/>
                <a:cs typeface="+mn-cs"/>
              </a:rPr>
              <a:t>energy efficiency, renewable energy and energy infrastructure</a:t>
            </a:r>
            <a:r>
              <a:rPr lang="en-IE" sz="1200" kern="1200" dirty="0" smtClean="0">
                <a:solidFill>
                  <a:schemeClr val="tx1"/>
                </a:solidFill>
                <a:effectLst/>
                <a:latin typeface="+mn-lt"/>
                <a:ea typeface="+mn-ea"/>
                <a:cs typeface="+mn-cs"/>
              </a:rPr>
              <a:t>. During 2014-20, </a:t>
            </a:r>
            <a:r>
              <a:rPr lang="en-IE" sz="1200" b="1" kern="1200" dirty="0" smtClean="0">
                <a:solidFill>
                  <a:schemeClr val="tx1"/>
                </a:solidFill>
                <a:effectLst/>
                <a:latin typeface="+mn-lt"/>
                <a:ea typeface="+mn-ea"/>
                <a:cs typeface="+mn-cs"/>
              </a:rPr>
              <a:t>EUR 27.5 billion </a:t>
            </a:r>
            <a:r>
              <a:rPr lang="en-IE" sz="1200" kern="1200" dirty="0" smtClean="0">
                <a:solidFill>
                  <a:schemeClr val="tx1"/>
                </a:solidFill>
                <a:effectLst/>
                <a:latin typeface="+mn-lt"/>
                <a:ea typeface="+mn-ea"/>
                <a:cs typeface="+mn-cs"/>
              </a:rPr>
              <a:t>was allocated for investment recognised as a priority under REPowerEU</a:t>
            </a:r>
          </a:p>
          <a:p>
            <a:pPr marL="171450" indent="-171450">
              <a:buFont typeface="Arial" panose="020B0604020202020204" pitchFamily="34" charset="0"/>
              <a:buChar char="•"/>
            </a:pPr>
            <a:r>
              <a:rPr lang="en-IE" sz="1200" b="1" kern="1200" dirty="0" smtClean="0">
                <a:solidFill>
                  <a:schemeClr val="tx1"/>
                </a:solidFill>
                <a:effectLst/>
                <a:latin typeface="+mn-lt"/>
                <a:ea typeface="+mn-ea"/>
                <a:cs typeface="+mn-cs"/>
                <a:hlinkClick r:id="rId5"/>
              </a:rPr>
              <a:t>InvestEU programme</a:t>
            </a:r>
            <a:r>
              <a:rPr lang="en-IE" sz="1200" kern="1200" dirty="0" smtClean="0">
                <a:solidFill>
                  <a:schemeClr val="tx1"/>
                </a:solidFill>
                <a:effectLst/>
                <a:latin typeface="+mn-lt"/>
                <a:ea typeface="+mn-ea"/>
                <a:cs typeface="+mn-cs"/>
              </a:rPr>
              <a:t>: By July 2022, already around EUR 1.6 billion of the EU guarantee under the “Sustainable Infrastructure Window” was allocated, including for investment </a:t>
            </a:r>
            <a:r>
              <a:rPr lang="en-IE" sz="1200" b="1" kern="1200" dirty="0" smtClean="0">
                <a:solidFill>
                  <a:schemeClr val="tx1"/>
                </a:solidFill>
                <a:effectLst/>
                <a:latin typeface="+mn-lt"/>
                <a:ea typeface="+mn-ea"/>
                <a:cs typeface="+mn-cs"/>
              </a:rPr>
              <a:t>in solar photovoltaic, wind energy and energy efficiency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E" sz="1200" kern="1200" dirty="0" smtClean="0">
                <a:solidFill>
                  <a:schemeClr val="tx1"/>
                </a:solidFill>
                <a:effectLst/>
                <a:latin typeface="+mn-lt"/>
                <a:ea typeface="+mn-ea"/>
                <a:cs typeface="+mn-cs"/>
              </a:rPr>
              <a:t>The </a:t>
            </a:r>
            <a:r>
              <a:rPr lang="en-IE" sz="1200" b="1" kern="1200" dirty="0" smtClean="0">
                <a:solidFill>
                  <a:schemeClr val="tx1"/>
                </a:solidFill>
                <a:effectLst/>
                <a:latin typeface="+mn-lt"/>
                <a:ea typeface="+mn-ea"/>
                <a:cs typeface="+mn-cs"/>
                <a:hlinkClick r:id="rId6"/>
              </a:rPr>
              <a:t>Horizon Europe</a:t>
            </a:r>
            <a:r>
              <a:rPr lang="en-IE" sz="1200" b="1" u="sng" kern="1200" dirty="0" smtClean="0">
                <a:solidFill>
                  <a:schemeClr val="tx1"/>
                </a:solidFill>
                <a:effectLst/>
                <a:latin typeface="+mn-lt"/>
                <a:ea typeface="+mn-ea"/>
                <a:cs typeface="+mn-cs"/>
              </a:rPr>
              <a:t> programme</a:t>
            </a:r>
            <a:r>
              <a:rPr lang="en-IE" sz="1200" kern="1200" dirty="0" smtClean="0">
                <a:solidFill>
                  <a:schemeClr val="tx1"/>
                </a:solidFill>
                <a:effectLst/>
                <a:latin typeface="+mn-lt"/>
                <a:ea typeface="+mn-ea"/>
                <a:cs typeface="+mn-cs"/>
              </a:rPr>
              <a:t> allocated EUR 15 billion to support </a:t>
            </a:r>
            <a:r>
              <a:rPr lang="en-IE" sz="1200" b="1" kern="1200" dirty="0" smtClean="0">
                <a:solidFill>
                  <a:schemeClr val="tx1"/>
                </a:solidFill>
                <a:effectLst/>
                <a:latin typeface="+mn-lt"/>
                <a:ea typeface="+mn-ea"/>
                <a:cs typeface="+mn-cs"/>
              </a:rPr>
              <a:t>research and innovation in renewable energy technologies, energy efficiency, electrification of heating and cooling and digitalisation of the energy system.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E" sz="1200" b="1" u="sng" kern="1200" dirty="0" smtClean="0">
                <a:solidFill>
                  <a:schemeClr val="tx1"/>
                </a:solidFill>
                <a:effectLst/>
                <a:latin typeface="+mn-lt"/>
                <a:ea typeface="+mn-ea"/>
                <a:cs typeface="+mn-cs"/>
                <a:hlinkClick r:id="rId7"/>
              </a:rPr>
              <a:t> CEF Energy</a:t>
            </a:r>
            <a:r>
              <a:rPr lang="en-IE" sz="1200" kern="1200" dirty="0" smtClean="0">
                <a:solidFill>
                  <a:schemeClr val="tx1"/>
                </a:solidFill>
                <a:effectLst/>
                <a:latin typeface="+mn-lt"/>
                <a:ea typeface="+mn-ea"/>
                <a:cs typeface="+mn-cs"/>
              </a:rPr>
              <a:t> is financing the better interconnection of energy networks towards a single EU energy market and the clean energy transition. Since 2014 CEF Energy had supported 154 projects with a total of EUR 5.7 billion. </a:t>
            </a:r>
            <a:endParaRPr lang="en-US" b="1" dirty="0" smtClean="0">
              <a:effectLst/>
            </a:endParaRPr>
          </a:p>
          <a:p>
            <a:pPr marL="171450" indent="-171450">
              <a:buFont typeface="Arial" panose="020B0604020202020204" pitchFamily="34" charset="0"/>
              <a:buChar char="•"/>
            </a:pPr>
            <a:r>
              <a:rPr lang="en-IE" sz="1200" b="1" kern="1200" dirty="0" smtClean="0">
                <a:solidFill>
                  <a:schemeClr val="tx1"/>
                </a:solidFill>
                <a:effectLst/>
                <a:latin typeface="+mn-lt"/>
                <a:ea typeface="+mn-ea"/>
                <a:cs typeface="+mn-cs"/>
                <a:hlinkClick r:id="rId8"/>
              </a:rPr>
              <a:t>LIFE Clean Energy Transition (CET)</a:t>
            </a:r>
            <a:r>
              <a:rPr lang="en-IE" sz="1200" kern="1200" dirty="0" smtClean="0">
                <a:solidFill>
                  <a:schemeClr val="tx1"/>
                </a:solidFill>
                <a:effectLst/>
                <a:latin typeface="+mn-lt"/>
                <a:ea typeface="+mn-ea"/>
                <a:cs typeface="+mn-cs"/>
              </a:rPr>
              <a:t>: in May 2022, the LIFE CET Call for proposals was published, making available EUR 98 million for energy efficiency and clean energy projects. </a:t>
            </a:r>
          </a:p>
          <a:p>
            <a:pPr marL="171450" indent="-171450">
              <a:buFont typeface="Arial" panose="020B0604020202020204" pitchFamily="34" charset="0"/>
              <a:buChar char="•"/>
            </a:pPr>
            <a:endParaRPr lang="en-IE" sz="1200" b="1"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9CF2995-AB43-4B7C-B8CD-9DC7C3692A9C}" type="slidenum">
              <a:rPr lang="en-GB" smtClean="0"/>
              <a:t>2</a:t>
            </a:fld>
            <a:endParaRPr lang="en-GB"/>
          </a:p>
        </p:txBody>
      </p:sp>
    </p:spTree>
    <p:extLst>
      <p:ext uri="{BB962C8B-B14F-4D97-AF65-F5344CB8AC3E}">
        <p14:creationId xmlns:p14="http://schemas.microsoft.com/office/powerpoint/2010/main" val="14243753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CF2995-AB43-4B7C-B8CD-9DC7C3692A9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865531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CF2995-AB43-4B7C-B8CD-9DC7C3692A9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528923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the context of</a:t>
            </a:r>
            <a:r>
              <a:rPr lang="en-US" baseline="0" dirty="0" smtClean="0"/>
              <a:t> cross-border cooperation in renewables, the cross-border projects under CEF shall contribute to few main objectives, spelled out in the CEF Regulation. </a:t>
            </a:r>
          </a:p>
          <a:p>
            <a:r>
              <a:rPr lang="en-US" baseline="0" dirty="0" smtClean="0"/>
              <a:t>These projects should help MS in the EU target achievement by providing a more cost-effective option in parallel to the national measures for support for RES. Furthermore, they should facilitate RES integration and should contribute to the uptake of innovative RES technologies. Lastly, these projects also contribute to the long-term </a:t>
            </a:r>
            <a:r>
              <a:rPr lang="en-US" baseline="0" dirty="0" err="1" smtClean="0"/>
              <a:t>decarbonisation</a:t>
            </a:r>
            <a:r>
              <a:rPr lang="en-US" baseline="0" dirty="0" smtClean="0"/>
              <a:t> objectives of the EU.</a:t>
            </a:r>
            <a:endParaRPr lang="en-GB" dirty="0"/>
          </a:p>
        </p:txBody>
      </p:sp>
      <p:sp>
        <p:nvSpPr>
          <p:cNvPr id="4" name="Slide Number Placeholder 3"/>
          <p:cNvSpPr>
            <a:spLocks noGrp="1"/>
          </p:cNvSpPr>
          <p:nvPr>
            <p:ph type="sldNum" sz="quarter" idx="10"/>
          </p:nvPr>
        </p:nvSpPr>
        <p:spPr/>
        <p:txBody>
          <a:bodyPr/>
          <a:lstStyle/>
          <a:p>
            <a:fld id="{59CF2995-AB43-4B7C-B8CD-9DC7C3692A9C}" type="slidenum">
              <a:rPr lang="en-GB" smtClean="0"/>
              <a:t>6</a:t>
            </a:fld>
            <a:endParaRPr lang="en-GB"/>
          </a:p>
        </p:txBody>
      </p:sp>
    </p:spTree>
    <p:extLst>
      <p:ext uri="{BB962C8B-B14F-4D97-AF65-F5344CB8AC3E}">
        <p14:creationId xmlns:p14="http://schemas.microsoft.com/office/powerpoint/2010/main" val="4603426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E" sz="1200" b="0" i="0" kern="1200" baseline="0" noProof="0" dirty="0" smtClean="0">
                <a:solidFill>
                  <a:schemeClr val="tx1"/>
                </a:solidFill>
                <a:effectLst/>
                <a:latin typeface="+mn-lt"/>
                <a:ea typeface="+mn-ea"/>
                <a:cs typeface="+mn-cs"/>
              </a:rPr>
              <a:t>So today’s info day is to introduce the call for getting the ‘status’ of cross-border projects in the field of renewable energy. Getting the ‘status’ means becoming part of the ‘list’ of cross-border renewable energy projects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IE" sz="1200" b="0" i="0" kern="1200" baseline="0" noProof="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E" sz="1200" b="0" i="0" kern="1200" noProof="0" dirty="0" smtClean="0">
                <a:solidFill>
                  <a:schemeClr val="tx1"/>
                </a:solidFill>
                <a:effectLst/>
                <a:latin typeface="+mn-lt"/>
                <a:ea typeface="+mn-ea"/>
                <a:cs typeface="+mn-cs"/>
              </a:rPr>
              <a:t>The</a:t>
            </a:r>
            <a:r>
              <a:rPr lang="en-IE" sz="1200" b="0" i="0" kern="1200" baseline="0" noProof="0" dirty="0" smtClean="0">
                <a:solidFill>
                  <a:schemeClr val="tx1"/>
                </a:solidFill>
                <a:effectLst/>
                <a:latin typeface="+mn-lt"/>
                <a:ea typeface="+mn-ea"/>
                <a:cs typeface="+mn-cs"/>
              </a:rPr>
              <a:t> ‘status’ of cross-border renewable energy project increases the visibility and possibly the public acceptance of your project. Furthermore, it constitutes a pre-condition for participation to the future CEF calls for technical studies and works. </a:t>
            </a:r>
            <a:endParaRPr lang="en-IE" sz="1200" b="0" i="0" kern="1200" noProof="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IE" sz="1200" b="0" i="0" kern="1200" noProof="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smtClean="0">
                <a:solidFill>
                  <a:schemeClr val="tx1"/>
                </a:solidFill>
                <a:effectLst/>
                <a:latin typeface="+mn-lt"/>
                <a:ea typeface="+mn-ea"/>
                <a:cs typeface="+mn-cs"/>
              </a:rPr>
              <a:t>Based</a:t>
            </a:r>
            <a:r>
              <a:rPr lang="en-GB" sz="1200" kern="1200" baseline="0" dirty="0" smtClean="0">
                <a:solidFill>
                  <a:schemeClr val="tx1"/>
                </a:solidFill>
                <a:effectLst/>
                <a:latin typeface="+mn-lt"/>
                <a:ea typeface="+mn-ea"/>
                <a:cs typeface="+mn-cs"/>
              </a:rPr>
              <a:t> on the first list of projects that will be adopted under this call, </a:t>
            </a:r>
            <a:r>
              <a:rPr lang="en-GB" sz="1200" u="sng" kern="1200" dirty="0" smtClean="0">
                <a:solidFill>
                  <a:schemeClr val="tx1"/>
                </a:solidFill>
                <a:effectLst/>
                <a:latin typeface="+mn-lt"/>
                <a:ea typeface="+mn-ea"/>
                <a:cs typeface="+mn-cs"/>
              </a:rPr>
              <a:t>CINEA will launch at the</a:t>
            </a:r>
            <a:r>
              <a:rPr lang="en-GB" sz="1200" u="sng" kern="1200" baseline="0" dirty="0" smtClean="0">
                <a:solidFill>
                  <a:schemeClr val="tx1"/>
                </a:solidFill>
                <a:effectLst/>
                <a:latin typeface="+mn-lt"/>
                <a:ea typeface="+mn-ea"/>
                <a:cs typeface="+mn-cs"/>
              </a:rPr>
              <a:t> end of 2022 </a:t>
            </a:r>
            <a:r>
              <a:rPr lang="en-GB" sz="1200" u="sng" kern="1200" dirty="0" smtClean="0">
                <a:solidFill>
                  <a:schemeClr val="tx1"/>
                </a:solidFill>
                <a:effectLst/>
                <a:latin typeface="+mn-lt"/>
                <a:ea typeface="+mn-ea"/>
                <a:cs typeface="+mn-cs"/>
              </a:rPr>
              <a:t>a CEF</a:t>
            </a:r>
            <a:r>
              <a:rPr lang="en-GB" sz="1200" u="sng" kern="1200" baseline="0" dirty="0" smtClean="0">
                <a:solidFill>
                  <a:schemeClr val="tx1"/>
                </a:solidFill>
                <a:effectLst/>
                <a:latin typeface="+mn-lt"/>
                <a:ea typeface="+mn-ea"/>
                <a:cs typeface="+mn-cs"/>
              </a:rPr>
              <a:t> call for technical studies and works</a:t>
            </a:r>
            <a:r>
              <a:rPr lang="en-GB" sz="1200" kern="1200" baseline="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IE" sz="1200" b="0" i="0" kern="1200" noProof="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E" sz="1200" b="0" i="0" kern="1200" noProof="0" dirty="0" smtClean="0">
                <a:solidFill>
                  <a:schemeClr val="tx1"/>
                </a:solidFill>
                <a:effectLst/>
                <a:latin typeface="+mn-lt"/>
                <a:ea typeface="+mn-ea"/>
                <a:cs typeface="+mn-cs"/>
              </a:rPr>
              <a:t>As</a:t>
            </a:r>
            <a:r>
              <a:rPr lang="en-IE" sz="1200" b="0" i="0" kern="1200" baseline="0" noProof="0" dirty="0" smtClean="0">
                <a:solidFill>
                  <a:schemeClr val="tx1"/>
                </a:solidFill>
                <a:effectLst/>
                <a:latin typeface="+mn-lt"/>
                <a:ea typeface="+mn-ea"/>
                <a:cs typeface="+mn-cs"/>
              </a:rPr>
              <a:t> already mentioned, more information on the call and the related selection process, and on the sector of cross border renewables all together, will be provided by my colleagues from  DG ENER in the next presentations.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IE" sz="1200" b="0" i="0" kern="1200" baseline="0" noProof="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IE" sz="1200" b="0" i="0" kern="1200" baseline="0" noProof="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IE" sz="1200" b="0" i="0" kern="1200" baseline="0" noProof="0" dirty="0" smtClean="0">
                <a:solidFill>
                  <a:schemeClr val="tx1"/>
                </a:solidFill>
                <a:effectLst/>
                <a:latin typeface="+mn-lt"/>
                <a:ea typeface="+mn-ea"/>
                <a:cs typeface="+mn-cs"/>
              </a:rPr>
              <a:t>&lt;Change slide&gt;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IE" sz="1200" b="0" i="0" kern="1200" baseline="0" noProof="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IE" sz="1200" b="0" i="0" kern="1200" noProof="0" dirty="0" smtClean="0">
              <a:solidFill>
                <a:schemeClr val="tx1"/>
              </a:solidFill>
              <a:effectLst/>
              <a:latin typeface="+mn-lt"/>
              <a:ea typeface="+mn-ea"/>
              <a:cs typeface="+mn-cs"/>
            </a:endParaRPr>
          </a:p>
          <a:p>
            <a:endParaRPr lang="en-IE" noProof="0" dirty="0"/>
          </a:p>
        </p:txBody>
      </p:sp>
      <p:sp>
        <p:nvSpPr>
          <p:cNvPr id="4" name="Slide Number Placeholder 3"/>
          <p:cNvSpPr>
            <a:spLocks noGrp="1"/>
          </p:cNvSpPr>
          <p:nvPr>
            <p:ph type="sldNum" sz="quarter" idx="10"/>
          </p:nvPr>
        </p:nvSpPr>
        <p:spPr/>
        <p:txBody>
          <a:bodyPr/>
          <a:lstStyle/>
          <a:p>
            <a:fld id="{005728C1-2422-4739-9AC9-E9B7755F432E}" type="slidenum">
              <a:rPr lang="en-GB" smtClean="0"/>
              <a:t>8</a:t>
            </a:fld>
            <a:endParaRPr lang="en-GB"/>
          </a:p>
        </p:txBody>
      </p:sp>
    </p:spTree>
    <p:extLst>
      <p:ext uri="{BB962C8B-B14F-4D97-AF65-F5344CB8AC3E}">
        <p14:creationId xmlns:p14="http://schemas.microsoft.com/office/powerpoint/2010/main" val="28313858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Update/add/delete parts of the</a:t>
            </a:r>
            <a:r>
              <a:rPr lang="en-IE" baseline="0" dirty="0" smtClean="0"/>
              <a:t> copy right notice where appropriate.</a:t>
            </a:r>
          </a:p>
          <a:p>
            <a:r>
              <a:rPr lang="en-IE" baseline="0" dirty="0" smtClean="0"/>
              <a:t>More information: </a:t>
            </a:r>
            <a:r>
              <a:rPr lang="en-GB" dirty="0" smtClean="0">
                <a:hlinkClick r:id="rId3"/>
              </a:rPr>
              <a:t>https://myintracomm.ec.europa.eu/corp/intellectual-property/Documents/2019_Reuse-guidelines%28CC-BY%29.pdf</a:t>
            </a:r>
            <a:endParaRPr lang="en-GB" dirty="0"/>
          </a:p>
        </p:txBody>
      </p:sp>
      <p:sp>
        <p:nvSpPr>
          <p:cNvPr id="4" name="Slide Number Placeholder 3"/>
          <p:cNvSpPr>
            <a:spLocks noGrp="1"/>
          </p:cNvSpPr>
          <p:nvPr>
            <p:ph type="sldNum" sz="quarter" idx="10"/>
          </p:nvPr>
        </p:nvSpPr>
        <p:spPr/>
        <p:txBody>
          <a:bodyPr/>
          <a:lstStyle/>
          <a:p>
            <a:fld id="{59CF2995-AB43-4B7C-B8CD-9DC7C3692A9C}" type="slidenum">
              <a:rPr lang="en-GB" smtClean="0"/>
              <a:t>12</a:t>
            </a:fld>
            <a:endParaRPr lang="en-GB"/>
          </a:p>
        </p:txBody>
      </p:sp>
    </p:spTree>
    <p:extLst>
      <p:ext uri="{BB962C8B-B14F-4D97-AF65-F5344CB8AC3E}">
        <p14:creationId xmlns:p14="http://schemas.microsoft.com/office/powerpoint/2010/main" val="20075199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2" name="Rectangle 1"/>
          <p:cNvSpPr/>
          <p:nvPr userDrawn="1"/>
        </p:nvSpPr>
        <p:spPr>
          <a:xfrm>
            <a:off x="0"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5" name="Rectangle 4"/>
          <p:cNvSpPr/>
          <p:nvPr userDrawn="1"/>
        </p:nvSpPr>
        <p:spPr>
          <a:xfrm>
            <a:off x="0" y="1078173"/>
            <a:ext cx="12192000" cy="5779827"/>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accent4"/>
              </a:solidFill>
            </a:endParaRP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88933" y="258042"/>
            <a:ext cx="1659793" cy="1152460"/>
          </a:xfrm>
          <a:prstGeom prst="rect">
            <a:avLst/>
          </a:prstGeom>
        </p:spPr>
      </p:pic>
      <p:sp>
        <p:nvSpPr>
          <p:cNvPr id="6" name="Title 1"/>
          <p:cNvSpPr>
            <a:spLocks noGrp="1"/>
          </p:cNvSpPr>
          <p:nvPr>
            <p:ph type="ctrTitle"/>
          </p:nvPr>
        </p:nvSpPr>
        <p:spPr>
          <a:xfrm>
            <a:off x="1071350" y="1992572"/>
            <a:ext cx="10065224" cy="2149523"/>
          </a:xfrm>
        </p:spPr>
        <p:txBody>
          <a:bodyPr wrap="none" anchor="t">
            <a:noAutofit/>
          </a:bodyPr>
          <a:lstStyle>
            <a:lvl1pPr algn="l">
              <a:defRPr sz="6000" b="0">
                <a:solidFill>
                  <a:schemeClr val="bg1"/>
                </a:solidFill>
              </a:defRPr>
            </a:lvl1pPr>
          </a:lstStyle>
          <a:p>
            <a:r>
              <a:rPr lang="en-US" smtClean="0"/>
              <a:t>Click to edit Master title style</a:t>
            </a:r>
            <a:endParaRPr lang="en-GB" dirty="0"/>
          </a:p>
        </p:txBody>
      </p:sp>
      <p:cxnSp>
        <p:nvCxnSpPr>
          <p:cNvPr id="7" name="Straight Connector 6"/>
          <p:cNvCxnSpPr/>
          <p:nvPr userDrawn="1"/>
        </p:nvCxnSpPr>
        <p:spPr>
          <a:xfrm>
            <a:off x="838200" y="1978925"/>
            <a:ext cx="0" cy="48790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7" name="Subtitle 2"/>
          <p:cNvSpPr>
            <a:spLocks noGrp="1"/>
          </p:cNvSpPr>
          <p:nvPr>
            <p:ph type="subTitle" idx="1"/>
          </p:nvPr>
        </p:nvSpPr>
        <p:spPr>
          <a:xfrm>
            <a:off x="1071351" y="4418049"/>
            <a:ext cx="10065224" cy="897754"/>
          </a:xfrm>
        </p:spPr>
        <p:txBody>
          <a:bodyPr>
            <a:noAutofit/>
          </a:bodyPr>
          <a:lstStyle>
            <a:lvl1pPr marL="0" indent="0" algn="l">
              <a:buNone/>
              <a:defRPr sz="2800" i="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dirty="0"/>
          </a:p>
        </p:txBody>
      </p:sp>
      <p:sp>
        <p:nvSpPr>
          <p:cNvPr id="19" name="Text Placeholder 18"/>
          <p:cNvSpPr>
            <a:spLocks noGrp="1"/>
          </p:cNvSpPr>
          <p:nvPr>
            <p:ph type="body" sz="quarter" idx="13"/>
          </p:nvPr>
        </p:nvSpPr>
        <p:spPr>
          <a:xfrm>
            <a:off x="6096000" y="5557903"/>
            <a:ext cx="5040313" cy="528998"/>
          </a:xfrm>
        </p:spPr>
        <p:txBody>
          <a:bodyPr>
            <a:noAutofit/>
          </a:bodyPr>
          <a:lstStyle>
            <a:lvl1pPr marL="0" indent="0" algn="r">
              <a:buFontTx/>
              <a:buNone/>
              <a:defRPr sz="2200" i="1">
                <a:solidFill>
                  <a:schemeClr val="bg1"/>
                </a:solidFill>
              </a:defRPr>
            </a:lvl1pPr>
          </a:lstStyle>
          <a:p>
            <a:pPr lvl="0"/>
            <a:r>
              <a:rPr lang="en-US" smtClean="0"/>
              <a:t>Edit Master text styles</a:t>
            </a:r>
          </a:p>
        </p:txBody>
      </p:sp>
    </p:spTree>
    <p:extLst>
      <p:ext uri="{BB962C8B-B14F-4D97-AF65-F5344CB8AC3E}">
        <p14:creationId xmlns:p14="http://schemas.microsoft.com/office/powerpoint/2010/main" val="399218334"/>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5"/>
            <a:ext cx="5328000" cy="3906435"/>
          </a:xfrm>
        </p:spPr>
        <p:txBody>
          <a:bodyPr>
            <a:noAutofit/>
          </a:bodyPr>
          <a:lstStyle>
            <a:lvl3pPr>
              <a:spcBef>
                <a:spcPts val="0"/>
              </a:spcBef>
              <a:defRPr/>
            </a:lvl3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6402250" y="1825625"/>
            <a:ext cx="5328000" cy="3906435"/>
          </a:xfrm>
        </p:spPr>
        <p:txBody>
          <a:bodyPr>
            <a:no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Slide Number Placeholder 6"/>
          <p:cNvSpPr>
            <a:spLocks noGrp="1"/>
          </p:cNvSpPr>
          <p:nvPr>
            <p:ph type="sldNum" sz="quarter" idx="12"/>
          </p:nvPr>
        </p:nvSpPr>
        <p:spPr/>
        <p:txBody>
          <a:bodyPr/>
          <a:lstStyle/>
          <a:p>
            <a:fld id="{F46C79FD-C571-418B-AB0F-5EE936C85276}" type="slidenum">
              <a:rPr lang="en-GB" smtClean="0"/>
              <a:t>‹#›</a:t>
            </a:fld>
            <a:endParaRPr lang="en-GB"/>
          </a:p>
        </p:txBody>
      </p:sp>
      <p:cxnSp>
        <p:nvCxnSpPr>
          <p:cNvPr id="10" name="Straight Connector 9"/>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smtClean="0"/>
              <a:t>Click to edit Master title style</a:t>
            </a:r>
            <a:endParaRPr lang="en-GB" dirty="0"/>
          </a:p>
        </p:txBody>
      </p:sp>
    </p:spTree>
    <p:extLst>
      <p:ext uri="{BB962C8B-B14F-4D97-AF65-F5344CB8AC3E}">
        <p14:creationId xmlns:p14="http://schemas.microsoft.com/office/powerpoint/2010/main" val="12467745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6"/>
            <a:ext cx="3358489" cy="3763134"/>
          </a:xfrm>
        </p:spPr>
        <p:txBody>
          <a:bodyPr>
            <a:no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Slide Number Placeholder 6"/>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9" name="Content Placeholder 2"/>
          <p:cNvSpPr>
            <a:spLocks noGrp="1"/>
          </p:cNvSpPr>
          <p:nvPr>
            <p:ph sz="half" idx="13"/>
          </p:nvPr>
        </p:nvSpPr>
        <p:spPr>
          <a:xfrm>
            <a:off x="4604979" y="1825625"/>
            <a:ext cx="3358489" cy="3763134"/>
          </a:xfrm>
        </p:spPr>
        <p:txBody>
          <a:bodyPr>
            <a:no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0" name="Content Placeholder 2"/>
          <p:cNvSpPr>
            <a:spLocks noGrp="1"/>
          </p:cNvSpPr>
          <p:nvPr>
            <p:ph sz="half" idx="14"/>
          </p:nvPr>
        </p:nvSpPr>
        <p:spPr>
          <a:xfrm>
            <a:off x="8371761" y="1825625"/>
            <a:ext cx="3358489" cy="3763134"/>
          </a:xfrm>
        </p:spPr>
        <p:txBody>
          <a:bodyPr>
            <a:no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cxnSp>
        <p:nvCxnSpPr>
          <p:cNvPr id="12" name="Straight Connector 11"/>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3"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smtClean="0"/>
              <a:t>Click to edit Master title style</a:t>
            </a:r>
            <a:endParaRPr lang="en-GB" dirty="0"/>
          </a:p>
        </p:txBody>
      </p:sp>
    </p:spTree>
    <p:extLst>
      <p:ext uri="{BB962C8B-B14F-4D97-AF65-F5344CB8AC3E}">
        <p14:creationId xmlns:p14="http://schemas.microsoft.com/office/powerpoint/2010/main" val="22071010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681163"/>
            <a:ext cx="5157787" cy="823912"/>
          </a:xfrm>
        </p:spPr>
        <p:txBody>
          <a:bodyPr wrap="square" anchor="b">
            <a:noAutofit/>
          </a:bodyPr>
          <a:lstStyle>
            <a:lvl1pPr marL="0" indent="0">
              <a:buNone/>
              <a:defRPr sz="2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097331"/>
          </a:xfrm>
        </p:spPr>
        <p:txBody>
          <a:bodyPr wrap="square">
            <a:no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Text Placeholder 4"/>
          <p:cNvSpPr>
            <a:spLocks noGrp="1"/>
          </p:cNvSpPr>
          <p:nvPr>
            <p:ph type="body" sz="quarter" idx="3"/>
          </p:nvPr>
        </p:nvSpPr>
        <p:spPr>
          <a:xfrm>
            <a:off x="6172200" y="1681163"/>
            <a:ext cx="5183188" cy="823912"/>
          </a:xfrm>
          <a:noFill/>
        </p:spPr>
        <p:txBody>
          <a:bodyPr wrap="square" anchor="b">
            <a:noAutofit/>
          </a:bodyPr>
          <a:lstStyle>
            <a:lvl1pPr marL="0" indent="0">
              <a:buNone/>
              <a:defRPr sz="2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097331"/>
          </a:xfrm>
        </p:spPr>
        <p:txBody>
          <a:bodyPr wrap="square">
            <a:no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9" name="Slide Number Placeholder 8"/>
          <p:cNvSpPr>
            <a:spLocks noGrp="1"/>
          </p:cNvSpPr>
          <p:nvPr>
            <p:ph type="sldNum" sz="quarter" idx="12"/>
          </p:nvPr>
        </p:nvSpPr>
        <p:spPr/>
        <p:txBody>
          <a:bodyPr>
            <a:noAutofit/>
          </a:bodyPr>
          <a:lstStyle/>
          <a:p>
            <a:fld id="{F46C79FD-C571-418B-AB0F-5EE936C85276}" type="slidenum">
              <a:rPr lang="en-GB" smtClean="0"/>
              <a:t>‹#›</a:t>
            </a:fld>
            <a:endParaRPr lang="en-GB"/>
          </a:p>
        </p:txBody>
      </p:sp>
      <p:cxnSp>
        <p:nvCxnSpPr>
          <p:cNvPr id="12" name="Straight Connector 11"/>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3"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smtClean="0"/>
              <a:t>Click to edit Master title style</a:t>
            </a:r>
            <a:endParaRPr lang="en-GB" dirty="0"/>
          </a:p>
        </p:txBody>
      </p:sp>
    </p:spTree>
    <p:extLst>
      <p:ext uri="{BB962C8B-B14F-4D97-AF65-F5344CB8AC3E}">
        <p14:creationId xmlns:p14="http://schemas.microsoft.com/office/powerpoint/2010/main" val="27426941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a:t>
            </a:fld>
            <a:endParaRPr lang="en-GB"/>
          </a:p>
        </p:txBody>
      </p:sp>
      <p:cxnSp>
        <p:nvCxnSpPr>
          <p:cNvPr id="8" name="Straight Connector 7"/>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smtClean="0"/>
              <a:t>Click to edit Master title style</a:t>
            </a:r>
            <a:endParaRPr lang="en-GB" dirty="0"/>
          </a:p>
        </p:txBody>
      </p:sp>
    </p:spTree>
    <p:extLst>
      <p:ext uri="{BB962C8B-B14F-4D97-AF65-F5344CB8AC3E}">
        <p14:creationId xmlns:p14="http://schemas.microsoft.com/office/powerpoint/2010/main" val="14843015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5" name="Picture Placeholder 4"/>
          <p:cNvSpPr>
            <a:spLocks noGrp="1"/>
          </p:cNvSpPr>
          <p:nvPr>
            <p:ph type="pic" sz="quarter" idx="13"/>
          </p:nvPr>
        </p:nvSpPr>
        <p:spPr>
          <a:xfrm>
            <a:off x="-59635" y="-59635"/>
            <a:ext cx="6155635" cy="6983896"/>
          </a:xfrm>
          <a:solidFill>
            <a:schemeClr val="bg2"/>
          </a:solidFill>
          <a:ln w="28575">
            <a:solidFill>
              <a:schemeClr val="accent5"/>
            </a:solidFill>
          </a:ln>
        </p:spPr>
        <p:txBody>
          <a:bodyPr/>
          <a:lstStyle/>
          <a:p>
            <a:r>
              <a:rPr lang="en-US" smtClean="0"/>
              <a:t>Click icon to add picture</a:t>
            </a:r>
            <a:endParaRPr lang="en-GB" dirty="0"/>
          </a:p>
        </p:txBody>
      </p:sp>
      <p:sp>
        <p:nvSpPr>
          <p:cNvPr id="10" name="Rectangle 9"/>
          <p:cNvSpPr/>
          <p:nvPr userDrawn="1"/>
        </p:nvSpPr>
        <p:spPr>
          <a:xfrm>
            <a:off x="3214048" y="1992573"/>
            <a:ext cx="8550322" cy="36166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19447" y="743802"/>
            <a:ext cx="544923" cy="544923"/>
          </a:xfrm>
          <a:prstGeom prst="rect">
            <a:avLst/>
          </a:prstGeom>
        </p:spPr>
      </p:pic>
      <p:sp>
        <p:nvSpPr>
          <p:cNvPr id="3" name="Content Placeholder 2"/>
          <p:cNvSpPr>
            <a:spLocks noGrp="1"/>
          </p:cNvSpPr>
          <p:nvPr>
            <p:ph idx="1"/>
          </p:nvPr>
        </p:nvSpPr>
        <p:spPr>
          <a:xfrm>
            <a:off x="3538331" y="1992572"/>
            <a:ext cx="8226040" cy="3616657"/>
          </a:xfrm>
          <a:solidFill>
            <a:schemeClr val="bg1"/>
          </a:solidFill>
        </p:spPr>
        <p:txBody>
          <a:bodyPr lIns="360000" tIns="360000" rIns="360000" bIns="360000" anchor="ctr" anchorCtr="0">
            <a:noAutofit/>
          </a:bodyPr>
          <a:lstStyle>
            <a:lvl1pPr marL="0" indent="0">
              <a:buFontTx/>
              <a:buNone/>
              <a:defRPr i="1">
                <a:solidFill>
                  <a:schemeClr val="tx2"/>
                </a:solidFill>
              </a:defRPr>
            </a:lvl1pPr>
          </a:lstStyle>
          <a:p>
            <a:pPr lvl="0"/>
            <a:r>
              <a:rPr lang="en-US" smtClean="0"/>
              <a:t>Edit Master text styles</a:t>
            </a:r>
          </a:p>
        </p:txBody>
      </p:sp>
    </p:spTree>
    <p:extLst>
      <p:ext uri="{BB962C8B-B14F-4D97-AF65-F5344CB8AC3E}">
        <p14:creationId xmlns:p14="http://schemas.microsoft.com/office/powerpoint/2010/main" val="1784062935"/>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 and Content (half page)">
    <p:spTree>
      <p:nvGrpSpPr>
        <p:cNvPr id="1" name=""/>
        <p:cNvGrpSpPr/>
        <p:nvPr/>
      </p:nvGrpSpPr>
      <p:grpSpPr>
        <a:xfrm>
          <a:off x="0" y="0"/>
          <a:ext cx="0" cy="0"/>
          <a:chOff x="0" y="0"/>
          <a:chExt cx="0" cy="0"/>
        </a:xfrm>
      </p:grpSpPr>
      <p:sp>
        <p:nvSpPr>
          <p:cNvPr id="3" name="Content Placeholder 2"/>
          <p:cNvSpPr>
            <a:spLocks noGrp="1"/>
          </p:cNvSpPr>
          <p:nvPr>
            <p:ph idx="1"/>
          </p:nvPr>
        </p:nvSpPr>
        <p:spPr>
          <a:xfrm>
            <a:off x="6817056" y="1825625"/>
            <a:ext cx="4926841" cy="3769957"/>
          </a:xfrm>
        </p:spPr>
        <p:txBody>
          <a:bodyPr>
            <a:no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Slide Number Placeholder 5"/>
          <p:cNvSpPr>
            <a:spLocks noGrp="1"/>
          </p:cNvSpPr>
          <p:nvPr>
            <p:ph type="sldNum" sz="quarter" idx="12"/>
          </p:nvPr>
        </p:nvSpPr>
        <p:spPr/>
        <p:txBody>
          <a:bodyPr/>
          <a:lstStyle/>
          <a:p>
            <a:fld id="{F46C79FD-C571-418B-AB0F-5EE936C85276}" type="slidenum">
              <a:rPr lang="en-GB" smtClean="0"/>
              <a:t>‹#›</a:t>
            </a:fld>
            <a:endParaRPr lang="en-GB"/>
          </a:p>
        </p:txBody>
      </p:sp>
      <p:sp>
        <p:nvSpPr>
          <p:cNvPr id="10" name="Title Placeholder 1"/>
          <p:cNvSpPr>
            <a:spLocks noGrp="1"/>
          </p:cNvSpPr>
          <p:nvPr>
            <p:ph type="title"/>
          </p:nvPr>
        </p:nvSpPr>
        <p:spPr>
          <a:xfrm>
            <a:off x="6817056" y="482860"/>
            <a:ext cx="4669266" cy="782357"/>
          </a:xfrm>
          <a:prstGeom prst="rect">
            <a:avLst/>
          </a:prstGeom>
        </p:spPr>
        <p:txBody>
          <a:bodyPr vert="horz" lIns="91440" tIns="45720" rIns="91440" bIns="0" rtlCol="0" anchor="b" anchorCtr="0">
            <a:noAutofit/>
          </a:bodyPr>
          <a:lstStyle/>
          <a:p>
            <a:r>
              <a:rPr lang="en-US" smtClean="0"/>
              <a:t>Click to edit Master title style</a:t>
            </a:r>
            <a:endParaRPr lang="en-GB" dirty="0"/>
          </a:p>
        </p:txBody>
      </p:sp>
      <p:sp>
        <p:nvSpPr>
          <p:cNvPr id="7" name="Picture Placeholder 4"/>
          <p:cNvSpPr>
            <a:spLocks noGrp="1"/>
          </p:cNvSpPr>
          <p:nvPr>
            <p:ph type="pic" sz="quarter" idx="13"/>
          </p:nvPr>
        </p:nvSpPr>
        <p:spPr>
          <a:xfrm>
            <a:off x="-46383" y="-46383"/>
            <a:ext cx="6142383" cy="6964017"/>
          </a:xfrm>
          <a:solidFill>
            <a:schemeClr val="bg2"/>
          </a:solidFill>
          <a:ln w="28575">
            <a:solidFill>
              <a:schemeClr val="accent5"/>
            </a:solidFill>
          </a:ln>
        </p:spPr>
        <p:txBody>
          <a:bodyPr/>
          <a:lstStyle/>
          <a:p>
            <a:r>
              <a:rPr lang="en-US" smtClean="0"/>
              <a:t>Click icon to add picture</a:t>
            </a:r>
            <a:endParaRPr lang="en-GB" dirty="0"/>
          </a:p>
        </p:txBody>
      </p:sp>
    </p:spTree>
    <p:extLst>
      <p:ext uri="{BB962C8B-B14F-4D97-AF65-F5344CB8AC3E}">
        <p14:creationId xmlns:p14="http://schemas.microsoft.com/office/powerpoint/2010/main" val="3692034474"/>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 images">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a:t>
            </a:fld>
            <a:endParaRPr lang="en-GB"/>
          </a:p>
        </p:txBody>
      </p:sp>
      <p:cxnSp>
        <p:nvCxnSpPr>
          <p:cNvPr id="8" name="Straight Connector 7"/>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smtClean="0"/>
              <a:t>Click to edit Master title style</a:t>
            </a:r>
            <a:endParaRPr lang="en-GB" dirty="0"/>
          </a:p>
        </p:txBody>
      </p:sp>
      <p:sp>
        <p:nvSpPr>
          <p:cNvPr id="3" name="Picture Placeholder 2"/>
          <p:cNvSpPr>
            <a:spLocks noGrp="1"/>
          </p:cNvSpPr>
          <p:nvPr>
            <p:ph type="pic" sz="quarter" idx="13"/>
          </p:nvPr>
        </p:nvSpPr>
        <p:spPr>
          <a:xfrm>
            <a:off x="970722" y="2284667"/>
            <a:ext cx="3141663" cy="2090737"/>
          </a:xfrm>
          <a:solidFill>
            <a:schemeClr val="bg2"/>
          </a:solidFill>
        </p:spPr>
        <p:txBody>
          <a:bodyPr/>
          <a:lstStyle/>
          <a:p>
            <a:r>
              <a:rPr lang="en-US" smtClean="0"/>
              <a:t>Click icon to add picture</a:t>
            </a:r>
            <a:endParaRPr lang="en-GB"/>
          </a:p>
        </p:txBody>
      </p:sp>
      <p:sp>
        <p:nvSpPr>
          <p:cNvPr id="11" name="Picture Placeholder 2"/>
          <p:cNvSpPr>
            <a:spLocks noGrp="1"/>
          </p:cNvSpPr>
          <p:nvPr>
            <p:ph type="pic" sz="quarter" idx="14"/>
          </p:nvPr>
        </p:nvSpPr>
        <p:spPr>
          <a:xfrm>
            <a:off x="7901451" y="2284668"/>
            <a:ext cx="3141663" cy="2090737"/>
          </a:xfrm>
          <a:solidFill>
            <a:schemeClr val="bg2"/>
          </a:solidFill>
        </p:spPr>
        <p:txBody>
          <a:bodyPr/>
          <a:lstStyle/>
          <a:p>
            <a:r>
              <a:rPr lang="en-US" smtClean="0"/>
              <a:t>Click icon to add picture</a:t>
            </a:r>
            <a:endParaRPr lang="en-GB"/>
          </a:p>
        </p:txBody>
      </p:sp>
      <p:sp>
        <p:nvSpPr>
          <p:cNvPr id="12" name="Picture Placeholder 2"/>
          <p:cNvSpPr>
            <a:spLocks noGrp="1"/>
          </p:cNvSpPr>
          <p:nvPr>
            <p:ph type="pic" sz="quarter" idx="15"/>
          </p:nvPr>
        </p:nvSpPr>
        <p:spPr>
          <a:xfrm>
            <a:off x="4436086" y="2284667"/>
            <a:ext cx="3141663" cy="2090737"/>
          </a:xfrm>
          <a:solidFill>
            <a:schemeClr val="bg2"/>
          </a:solidFill>
        </p:spPr>
        <p:txBody>
          <a:bodyPr/>
          <a:lstStyle/>
          <a:p>
            <a:r>
              <a:rPr lang="en-US" smtClean="0"/>
              <a:t>Click icon to add picture</a:t>
            </a:r>
            <a:endParaRPr lang="en-GB"/>
          </a:p>
        </p:txBody>
      </p:sp>
      <p:sp>
        <p:nvSpPr>
          <p:cNvPr id="13" name="Text Placeholder 12"/>
          <p:cNvSpPr>
            <a:spLocks noGrp="1"/>
          </p:cNvSpPr>
          <p:nvPr>
            <p:ph type="body" sz="quarter" idx="16"/>
          </p:nvPr>
        </p:nvSpPr>
        <p:spPr>
          <a:xfrm>
            <a:off x="1206774" y="4038684"/>
            <a:ext cx="2669558" cy="1524235"/>
          </a:xfrm>
          <a:solidFill>
            <a:schemeClr val="bg1"/>
          </a:solidFill>
        </p:spPr>
        <p:txBody>
          <a:bodyPr tIns="90000"/>
          <a:lstStyle>
            <a:lvl1pPr marL="0" indent="0" algn="ctr">
              <a:buNone/>
              <a:defRPr sz="2000"/>
            </a:lvl1pPr>
          </a:lstStyle>
          <a:p>
            <a:pPr lvl="0"/>
            <a:r>
              <a:rPr lang="en-US" smtClean="0"/>
              <a:t>Edit Master text styles</a:t>
            </a:r>
          </a:p>
        </p:txBody>
      </p:sp>
      <p:sp>
        <p:nvSpPr>
          <p:cNvPr id="15" name="Text Placeholder 12"/>
          <p:cNvSpPr>
            <a:spLocks noGrp="1"/>
          </p:cNvSpPr>
          <p:nvPr>
            <p:ph type="body" sz="quarter" idx="17"/>
          </p:nvPr>
        </p:nvSpPr>
        <p:spPr>
          <a:xfrm>
            <a:off x="4672139" y="4041944"/>
            <a:ext cx="2669558" cy="1524235"/>
          </a:xfrm>
          <a:solidFill>
            <a:schemeClr val="bg1"/>
          </a:solidFill>
        </p:spPr>
        <p:txBody>
          <a:bodyPr tIns="90000"/>
          <a:lstStyle>
            <a:lvl1pPr marL="0" indent="0" algn="ctr">
              <a:buNone/>
              <a:defRPr sz="2000"/>
            </a:lvl1pPr>
          </a:lstStyle>
          <a:p>
            <a:pPr lvl="0"/>
            <a:r>
              <a:rPr lang="en-US" smtClean="0"/>
              <a:t>Edit Master text styles</a:t>
            </a:r>
          </a:p>
        </p:txBody>
      </p:sp>
      <p:sp>
        <p:nvSpPr>
          <p:cNvPr id="16" name="Text Placeholder 12"/>
          <p:cNvSpPr>
            <a:spLocks noGrp="1"/>
          </p:cNvSpPr>
          <p:nvPr>
            <p:ph type="body" sz="quarter" idx="18"/>
          </p:nvPr>
        </p:nvSpPr>
        <p:spPr>
          <a:xfrm>
            <a:off x="8137503" y="4037437"/>
            <a:ext cx="2669558" cy="1524235"/>
          </a:xfrm>
          <a:solidFill>
            <a:schemeClr val="bg1"/>
          </a:solidFill>
        </p:spPr>
        <p:txBody>
          <a:bodyPr tIns="90000"/>
          <a:lstStyle>
            <a:lvl1pPr marL="0" indent="0" algn="ctr">
              <a:buNone/>
              <a:defRPr sz="2000"/>
            </a:lvl1pPr>
          </a:lstStyle>
          <a:p>
            <a:pPr lvl="0"/>
            <a:r>
              <a:rPr lang="en-US" smtClean="0"/>
              <a:t>Edit Master text styles</a:t>
            </a:r>
          </a:p>
        </p:txBody>
      </p:sp>
    </p:spTree>
    <p:extLst>
      <p:ext uri="{BB962C8B-B14F-4D97-AF65-F5344CB8AC3E}">
        <p14:creationId xmlns:p14="http://schemas.microsoft.com/office/powerpoint/2010/main" val="17801072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 images">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a:t>
            </a:fld>
            <a:endParaRPr lang="en-GB"/>
          </a:p>
        </p:txBody>
      </p:sp>
      <p:cxnSp>
        <p:nvCxnSpPr>
          <p:cNvPr id="8" name="Straight Connector 7"/>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smtClean="0"/>
              <a:t>Click to edit Master title style</a:t>
            </a:r>
            <a:endParaRPr lang="en-GB" dirty="0"/>
          </a:p>
        </p:txBody>
      </p:sp>
      <p:sp>
        <p:nvSpPr>
          <p:cNvPr id="3" name="Picture Placeholder 2"/>
          <p:cNvSpPr>
            <a:spLocks noGrp="1"/>
          </p:cNvSpPr>
          <p:nvPr>
            <p:ph type="pic" sz="quarter" idx="13"/>
          </p:nvPr>
        </p:nvSpPr>
        <p:spPr>
          <a:xfrm>
            <a:off x="3713869" y="2159957"/>
            <a:ext cx="2461591" cy="1638158"/>
          </a:xfrm>
          <a:solidFill>
            <a:schemeClr val="bg2"/>
          </a:solidFill>
        </p:spPr>
        <p:txBody>
          <a:bodyPr/>
          <a:lstStyle/>
          <a:p>
            <a:r>
              <a:rPr lang="en-US" smtClean="0"/>
              <a:t>Click icon to add picture</a:t>
            </a:r>
            <a:endParaRPr lang="en-GB"/>
          </a:p>
        </p:txBody>
      </p:sp>
      <p:sp>
        <p:nvSpPr>
          <p:cNvPr id="11" name="Picture Placeholder 2"/>
          <p:cNvSpPr>
            <a:spLocks noGrp="1"/>
          </p:cNvSpPr>
          <p:nvPr>
            <p:ph type="pic" sz="quarter" idx="14"/>
          </p:nvPr>
        </p:nvSpPr>
        <p:spPr>
          <a:xfrm>
            <a:off x="3713868" y="3968881"/>
            <a:ext cx="2461591" cy="1638158"/>
          </a:xfrm>
          <a:solidFill>
            <a:schemeClr val="bg2"/>
          </a:solidFill>
        </p:spPr>
        <p:txBody>
          <a:bodyPr/>
          <a:lstStyle/>
          <a:p>
            <a:r>
              <a:rPr lang="en-US" smtClean="0"/>
              <a:t>Click icon to add picture</a:t>
            </a:r>
            <a:endParaRPr lang="en-GB"/>
          </a:p>
        </p:txBody>
      </p:sp>
      <p:sp>
        <p:nvSpPr>
          <p:cNvPr id="12" name="Picture Placeholder 2"/>
          <p:cNvSpPr>
            <a:spLocks noGrp="1"/>
          </p:cNvSpPr>
          <p:nvPr>
            <p:ph type="pic" sz="quarter" idx="15"/>
          </p:nvPr>
        </p:nvSpPr>
        <p:spPr>
          <a:xfrm>
            <a:off x="6324547" y="2159956"/>
            <a:ext cx="2461593" cy="1638159"/>
          </a:xfrm>
          <a:solidFill>
            <a:schemeClr val="bg2"/>
          </a:solidFill>
        </p:spPr>
        <p:txBody>
          <a:bodyPr/>
          <a:lstStyle/>
          <a:p>
            <a:r>
              <a:rPr lang="en-US" smtClean="0"/>
              <a:t>Click icon to add picture</a:t>
            </a:r>
            <a:endParaRPr lang="en-GB"/>
          </a:p>
        </p:txBody>
      </p:sp>
      <p:sp>
        <p:nvSpPr>
          <p:cNvPr id="13" name="Text Placeholder 12"/>
          <p:cNvSpPr>
            <a:spLocks noGrp="1"/>
          </p:cNvSpPr>
          <p:nvPr>
            <p:ph type="body" sz="quarter" idx="16"/>
          </p:nvPr>
        </p:nvSpPr>
        <p:spPr>
          <a:xfrm>
            <a:off x="8935227" y="3968880"/>
            <a:ext cx="2520000" cy="1638158"/>
          </a:xfrm>
          <a:noFill/>
        </p:spPr>
        <p:txBody>
          <a:bodyPr tIns="90000"/>
          <a:lstStyle>
            <a:lvl1pPr marL="0" indent="0" algn="l">
              <a:buNone/>
              <a:defRPr sz="2000"/>
            </a:lvl1pPr>
          </a:lstStyle>
          <a:p>
            <a:pPr lvl="0"/>
            <a:r>
              <a:rPr lang="en-US" smtClean="0"/>
              <a:t>Edit Master text styles</a:t>
            </a:r>
          </a:p>
        </p:txBody>
      </p:sp>
      <p:sp>
        <p:nvSpPr>
          <p:cNvPr id="16" name="Text Placeholder 12"/>
          <p:cNvSpPr>
            <a:spLocks noGrp="1"/>
          </p:cNvSpPr>
          <p:nvPr>
            <p:ph type="body" sz="quarter" idx="18"/>
          </p:nvPr>
        </p:nvSpPr>
        <p:spPr>
          <a:xfrm>
            <a:off x="1033617" y="2159957"/>
            <a:ext cx="2520000" cy="1638159"/>
          </a:xfrm>
          <a:noFill/>
        </p:spPr>
        <p:txBody>
          <a:bodyPr tIns="90000"/>
          <a:lstStyle>
            <a:lvl1pPr marL="0" indent="0" algn="r">
              <a:buNone/>
              <a:defRPr sz="2000"/>
            </a:lvl1pPr>
          </a:lstStyle>
          <a:p>
            <a:pPr lvl="0"/>
            <a:r>
              <a:rPr lang="en-US" smtClean="0"/>
              <a:t>Edit Master text styles</a:t>
            </a:r>
          </a:p>
        </p:txBody>
      </p:sp>
      <p:sp>
        <p:nvSpPr>
          <p:cNvPr id="14" name="Picture Placeholder 2"/>
          <p:cNvSpPr>
            <a:spLocks noGrp="1"/>
          </p:cNvSpPr>
          <p:nvPr>
            <p:ph type="pic" sz="quarter" idx="19"/>
          </p:nvPr>
        </p:nvSpPr>
        <p:spPr>
          <a:xfrm>
            <a:off x="6324549" y="3968880"/>
            <a:ext cx="2461591" cy="1638158"/>
          </a:xfrm>
          <a:solidFill>
            <a:schemeClr val="bg2"/>
          </a:solidFill>
        </p:spPr>
        <p:txBody>
          <a:bodyPr/>
          <a:lstStyle/>
          <a:p>
            <a:r>
              <a:rPr lang="en-US" smtClean="0"/>
              <a:t>Click icon to add picture</a:t>
            </a:r>
            <a:endParaRPr lang="en-GB"/>
          </a:p>
        </p:txBody>
      </p:sp>
      <p:sp>
        <p:nvSpPr>
          <p:cNvPr id="17" name="Text Placeholder 12"/>
          <p:cNvSpPr>
            <a:spLocks noGrp="1"/>
          </p:cNvSpPr>
          <p:nvPr>
            <p:ph type="body" sz="quarter" idx="20"/>
          </p:nvPr>
        </p:nvSpPr>
        <p:spPr>
          <a:xfrm>
            <a:off x="1033617" y="3968881"/>
            <a:ext cx="2520000" cy="1638158"/>
          </a:xfrm>
          <a:noFill/>
        </p:spPr>
        <p:txBody>
          <a:bodyPr tIns="90000"/>
          <a:lstStyle>
            <a:lvl1pPr marL="0" indent="0" algn="r">
              <a:buNone/>
              <a:defRPr sz="2000"/>
            </a:lvl1pPr>
          </a:lstStyle>
          <a:p>
            <a:pPr lvl="0"/>
            <a:r>
              <a:rPr lang="en-US" smtClean="0"/>
              <a:t>Edit Master text styles</a:t>
            </a:r>
          </a:p>
        </p:txBody>
      </p:sp>
      <p:sp>
        <p:nvSpPr>
          <p:cNvPr id="18" name="Text Placeholder 12"/>
          <p:cNvSpPr>
            <a:spLocks noGrp="1"/>
          </p:cNvSpPr>
          <p:nvPr>
            <p:ph type="body" sz="quarter" idx="21"/>
          </p:nvPr>
        </p:nvSpPr>
        <p:spPr>
          <a:xfrm>
            <a:off x="8966322" y="2159956"/>
            <a:ext cx="2520000" cy="1638159"/>
          </a:xfrm>
          <a:noFill/>
        </p:spPr>
        <p:txBody>
          <a:bodyPr tIns="90000"/>
          <a:lstStyle>
            <a:lvl1pPr marL="0" indent="0" algn="l">
              <a:buNone/>
              <a:defRPr sz="2000"/>
            </a:lvl1pPr>
          </a:lstStyle>
          <a:p>
            <a:pPr lvl="0"/>
            <a:r>
              <a:rPr lang="en-US" smtClean="0"/>
              <a:t>Edit Master text styles</a:t>
            </a:r>
          </a:p>
        </p:txBody>
      </p:sp>
    </p:spTree>
    <p:extLst>
      <p:ext uri="{BB962C8B-B14F-4D97-AF65-F5344CB8AC3E}">
        <p14:creationId xmlns:p14="http://schemas.microsoft.com/office/powerpoint/2010/main" val="36385566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Picture Placeholder 2"/>
          <p:cNvSpPr>
            <a:spLocks noGrp="1"/>
          </p:cNvSpPr>
          <p:nvPr>
            <p:ph type="pic" sz="quarter" idx="13"/>
          </p:nvPr>
        </p:nvSpPr>
        <p:spPr>
          <a:xfrm>
            <a:off x="0" y="0"/>
            <a:ext cx="12192000" cy="3429000"/>
          </a:xfrm>
          <a:solidFill>
            <a:schemeClr val="bg2"/>
          </a:solidFill>
        </p:spPr>
        <p:txBody>
          <a:bodyPr/>
          <a:lstStyle/>
          <a:p>
            <a:r>
              <a:rPr lang="en-US" smtClean="0"/>
              <a:t>Click icon to add picture</a:t>
            </a:r>
            <a:endParaRPr lang="en-GB"/>
          </a:p>
        </p:txBody>
      </p:sp>
      <p:sp>
        <p:nvSpPr>
          <p:cNvPr id="2" name="Title 1"/>
          <p:cNvSpPr>
            <a:spLocks noGrp="1"/>
          </p:cNvSpPr>
          <p:nvPr>
            <p:ph type="title"/>
          </p:nvPr>
        </p:nvSpPr>
        <p:spPr>
          <a:xfrm>
            <a:off x="838200" y="2646643"/>
            <a:ext cx="10515600" cy="782357"/>
          </a:xfrm>
          <a:solidFill>
            <a:schemeClr val="bg1"/>
          </a:solidFill>
        </p:spPr>
        <p:txBody>
          <a:bodyPr/>
          <a:lstStyle/>
          <a:p>
            <a:r>
              <a:rPr lang="en-US" smtClean="0"/>
              <a:t>Click to edit Master title style</a:t>
            </a:r>
            <a:endParaRPr lang="en-GB"/>
          </a:p>
        </p:txBody>
      </p:sp>
      <p:sp>
        <p:nvSpPr>
          <p:cNvPr id="3" name="Slide Number Placeholder 2"/>
          <p:cNvSpPr>
            <a:spLocks noGrp="1"/>
          </p:cNvSpPr>
          <p:nvPr>
            <p:ph type="sldNum" sz="quarter" idx="10"/>
          </p:nvPr>
        </p:nvSpPr>
        <p:spPr/>
        <p:txBody>
          <a:bodyPr/>
          <a:lstStyle/>
          <a:p>
            <a:fld id="{F46C79FD-C571-418B-AB0F-5EE936C85276}" type="slidenum">
              <a:rPr lang="en-GB" smtClean="0"/>
              <a:pPr/>
              <a:t>‹#›</a:t>
            </a:fld>
            <a:endParaRPr lang="en-GB" dirty="0"/>
          </a:p>
        </p:txBody>
      </p:sp>
      <p:sp>
        <p:nvSpPr>
          <p:cNvPr id="6" name="Text Placeholder 5"/>
          <p:cNvSpPr>
            <a:spLocks noGrp="1"/>
          </p:cNvSpPr>
          <p:nvPr>
            <p:ph type="body" sz="quarter" idx="14"/>
          </p:nvPr>
        </p:nvSpPr>
        <p:spPr>
          <a:xfrm>
            <a:off x="838200" y="3630613"/>
            <a:ext cx="10515600" cy="203517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4136774602"/>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46C79FD-C571-418B-AB0F-5EE936C85276}" type="slidenum">
              <a:rPr lang="en-GB" smtClean="0"/>
              <a:t>‹#›</a:t>
            </a:fld>
            <a:endParaRPr lang="en-GB"/>
          </a:p>
        </p:txBody>
      </p:sp>
    </p:spTree>
    <p:extLst>
      <p:ext uri="{BB962C8B-B14F-4D97-AF65-F5344CB8AC3E}">
        <p14:creationId xmlns:p14="http://schemas.microsoft.com/office/powerpoint/2010/main" val="24141180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50288"/>
            <a:ext cx="12192000" cy="5018345"/>
          </a:xfrm>
          <a:prstGeom prst="rect">
            <a:avLst/>
          </a:prstGeom>
        </p:spPr>
      </p:pic>
      <p:sp>
        <p:nvSpPr>
          <p:cNvPr id="4" name="Slide Number Placeholder 3"/>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2" name="Rectangle 1"/>
          <p:cNvSpPr/>
          <p:nvPr userDrawn="1"/>
        </p:nvSpPr>
        <p:spPr>
          <a:xfrm>
            <a:off x="0"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5" name="Rectangle 4"/>
          <p:cNvSpPr/>
          <p:nvPr userDrawn="1"/>
        </p:nvSpPr>
        <p:spPr>
          <a:xfrm>
            <a:off x="0" y="1078174"/>
            <a:ext cx="12192000" cy="2890800"/>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accent4"/>
              </a:solidFill>
            </a:endParaRPr>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88933" y="258042"/>
            <a:ext cx="1659793" cy="1152460"/>
          </a:xfrm>
          <a:prstGeom prst="rect">
            <a:avLst/>
          </a:prstGeom>
        </p:spPr>
      </p:pic>
      <p:sp>
        <p:nvSpPr>
          <p:cNvPr id="6" name="Title 1"/>
          <p:cNvSpPr>
            <a:spLocks noGrp="1"/>
          </p:cNvSpPr>
          <p:nvPr>
            <p:ph type="ctrTitle"/>
          </p:nvPr>
        </p:nvSpPr>
        <p:spPr>
          <a:xfrm>
            <a:off x="1071350" y="1992572"/>
            <a:ext cx="10065224" cy="872647"/>
          </a:xfrm>
        </p:spPr>
        <p:txBody>
          <a:bodyPr anchor="t">
            <a:normAutofit/>
          </a:bodyPr>
          <a:lstStyle>
            <a:lvl1pPr algn="l">
              <a:defRPr sz="6000" b="0">
                <a:solidFill>
                  <a:schemeClr val="bg1"/>
                </a:solidFill>
              </a:defRPr>
            </a:lvl1pPr>
          </a:lstStyle>
          <a:p>
            <a:r>
              <a:rPr lang="en-US" smtClean="0"/>
              <a:t>Click to edit Master title style</a:t>
            </a:r>
            <a:endParaRPr lang="en-GB" dirty="0"/>
          </a:p>
        </p:txBody>
      </p:sp>
      <p:cxnSp>
        <p:nvCxnSpPr>
          <p:cNvPr id="7" name="Straight Connector 6"/>
          <p:cNvCxnSpPr/>
          <p:nvPr userDrawn="1"/>
        </p:nvCxnSpPr>
        <p:spPr>
          <a:xfrm>
            <a:off x="838200" y="1978925"/>
            <a:ext cx="0" cy="48790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7" name="Subtitle 2"/>
          <p:cNvSpPr>
            <a:spLocks noGrp="1"/>
          </p:cNvSpPr>
          <p:nvPr>
            <p:ph type="subTitle" idx="1"/>
          </p:nvPr>
        </p:nvSpPr>
        <p:spPr>
          <a:xfrm>
            <a:off x="1071351" y="3067468"/>
            <a:ext cx="10065224" cy="897754"/>
          </a:xfrm>
        </p:spPr>
        <p:txBody>
          <a:bodyPr>
            <a:noAutofit/>
          </a:bodyPr>
          <a:lstStyle>
            <a:lvl1pPr marL="0" indent="0" algn="l">
              <a:buNone/>
              <a:defRPr sz="2800" i="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dirty="0"/>
          </a:p>
        </p:txBody>
      </p:sp>
      <p:sp>
        <p:nvSpPr>
          <p:cNvPr id="19" name="Text Placeholder 18"/>
          <p:cNvSpPr>
            <a:spLocks noGrp="1"/>
          </p:cNvSpPr>
          <p:nvPr>
            <p:ph type="body" sz="quarter" idx="13"/>
          </p:nvPr>
        </p:nvSpPr>
        <p:spPr>
          <a:xfrm>
            <a:off x="6096000" y="5783535"/>
            <a:ext cx="5040313" cy="528998"/>
          </a:xfrm>
        </p:spPr>
        <p:txBody>
          <a:bodyPr anchor="b" anchorCtr="0">
            <a:noAutofit/>
          </a:bodyPr>
          <a:lstStyle>
            <a:lvl1pPr marL="0" indent="0" algn="r">
              <a:buFontTx/>
              <a:buNone/>
              <a:defRPr sz="2200" i="1">
                <a:solidFill>
                  <a:schemeClr val="bg1"/>
                </a:solidFill>
              </a:defRPr>
            </a:lvl1pPr>
          </a:lstStyle>
          <a:p>
            <a:pPr lvl="0"/>
            <a:r>
              <a:rPr lang="en-US" smtClean="0"/>
              <a:t>Edit Master text styles</a:t>
            </a:r>
          </a:p>
        </p:txBody>
      </p:sp>
    </p:spTree>
    <p:extLst>
      <p:ext uri="{BB962C8B-B14F-4D97-AF65-F5344CB8AC3E}">
        <p14:creationId xmlns:p14="http://schemas.microsoft.com/office/powerpoint/2010/main" val="1069985829"/>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802219"/>
            <a:ext cx="12192000" cy="6059194"/>
          </a:xfrm>
          <a:prstGeom prst="rect">
            <a:avLst/>
          </a:prstGeom>
        </p:spPr>
      </p:pic>
      <p:sp>
        <p:nvSpPr>
          <p:cNvPr id="14" name="Rectangle 13"/>
          <p:cNvSpPr/>
          <p:nvPr userDrawn="1"/>
        </p:nvSpPr>
        <p:spPr>
          <a:xfrm>
            <a:off x="5289" y="1078173"/>
            <a:ext cx="12197346" cy="5783239"/>
          </a:xfrm>
          <a:prstGeom prst="rect">
            <a:avLst/>
          </a:prstGeom>
          <a:solidFill>
            <a:srgbClr val="024EA2">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accent4"/>
              </a:solidFill>
            </a:endParaRPr>
          </a:p>
        </p:txBody>
      </p:sp>
      <p:sp>
        <p:nvSpPr>
          <p:cNvPr id="2" name="Rectangle 1"/>
          <p:cNvSpPr/>
          <p:nvPr userDrawn="1"/>
        </p:nvSpPr>
        <p:spPr>
          <a:xfrm>
            <a:off x="0"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Title 1"/>
          <p:cNvSpPr>
            <a:spLocks noGrp="1"/>
          </p:cNvSpPr>
          <p:nvPr>
            <p:ph type="ctrTitle"/>
          </p:nvPr>
        </p:nvSpPr>
        <p:spPr>
          <a:xfrm>
            <a:off x="1071350" y="1992572"/>
            <a:ext cx="10065224" cy="2149523"/>
          </a:xfrm>
        </p:spPr>
        <p:txBody>
          <a:bodyPr wrap="none" anchor="t">
            <a:noAutofit/>
          </a:bodyPr>
          <a:lstStyle>
            <a:lvl1pPr algn="l">
              <a:defRPr sz="6000" b="0">
                <a:solidFill>
                  <a:schemeClr val="bg1"/>
                </a:solidFill>
              </a:defRPr>
            </a:lvl1pPr>
          </a:lstStyle>
          <a:p>
            <a:r>
              <a:rPr lang="en-US" smtClean="0"/>
              <a:t>Click to edit Master title style</a:t>
            </a:r>
            <a:endParaRPr lang="en-GB" dirty="0"/>
          </a:p>
        </p:txBody>
      </p:sp>
      <p:cxnSp>
        <p:nvCxnSpPr>
          <p:cNvPr id="7" name="Straight Connector 6"/>
          <p:cNvCxnSpPr/>
          <p:nvPr userDrawn="1"/>
        </p:nvCxnSpPr>
        <p:spPr>
          <a:xfrm>
            <a:off x="838200" y="1978925"/>
            <a:ext cx="0" cy="48790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2" name="Subtitle 2"/>
          <p:cNvSpPr>
            <a:spLocks noGrp="1"/>
          </p:cNvSpPr>
          <p:nvPr>
            <p:ph type="subTitle" idx="1"/>
          </p:nvPr>
        </p:nvSpPr>
        <p:spPr>
          <a:xfrm>
            <a:off x="1071351" y="4418049"/>
            <a:ext cx="10065224" cy="897754"/>
          </a:xfrm>
        </p:spPr>
        <p:txBody>
          <a:bodyPr wrap="none">
            <a:noAutofit/>
          </a:bodyPr>
          <a:lstStyle>
            <a:lvl1pPr marL="0" indent="0" algn="l">
              <a:buNone/>
              <a:defRPr sz="2800" i="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dirty="0"/>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88933" y="258042"/>
            <a:ext cx="1659793" cy="1152460"/>
          </a:xfrm>
          <a:prstGeom prst="rect">
            <a:avLst/>
          </a:prstGeom>
        </p:spPr>
      </p:pic>
      <p:sp>
        <p:nvSpPr>
          <p:cNvPr id="16" name="Text Placeholder 18"/>
          <p:cNvSpPr>
            <a:spLocks noGrp="1"/>
          </p:cNvSpPr>
          <p:nvPr>
            <p:ph type="body" sz="quarter" idx="13"/>
          </p:nvPr>
        </p:nvSpPr>
        <p:spPr>
          <a:xfrm>
            <a:off x="6096000" y="5557903"/>
            <a:ext cx="5040313" cy="528998"/>
          </a:xfrm>
        </p:spPr>
        <p:txBody>
          <a:bodyPr wrap="none">
            <a:noAutofit/>
          </a:bodyPr>
          <a:lstStyle>
            <a:lvl1pPr marL="0" indent="0" algn="r">
              <a:buFontTx/>
              <a:buNone/>
              <a:defRPr sz="2200" i="1">
                <a:solidFill>
                  <a:schemeClr val="bg1"/>
                </a:solidFill>
              </a:defRPr>
            </a:lvl1pPr>
          </a:lstStyle>
          <a:p>
            <a:pPr lvl="0"/>
            <a:r>
              <a:rPr lang="en-US" smtClean="0"/>
              <a:t>Edit Master text styles</a:t>
            </a:r>
          </a:p>
        </p:txBody>
      </p:sp>
    </p:spTree>
    <p:extLst>
      <p:ext uri="{BB962C8B-B14F-4D97-AF65-F5344CB8AC3E}">
        <p14:creationId xmlns:p14="http://schemas.microsoft.com/office/powerpoint/2010/main" val="1824428724"/>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Chapter Slide">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2" name="Title 1"/>
          <p:cNvSpPr>
            <a:spLocks noGrp="1"/>
          </p:cNvSpPr>
          <p:nvPr>
            <p:ph type="ctrTitle"/>
          </p:nvPr>
        </p:nvSpPr>
        <p:spPr>
          <a:xfrm>
            <a:off x="1070189" y="1122363"/>
            <a:ext cx="10676038" cy="2387600"/>
          </a:xfrm>
        </p:spPr>
        <p:txBody>
          <a:bodyPr anchor="b">
            <a:noAutofit/>
          </a:bodyPr>
          <a:lstStyle>
            <a:lvl1pPr algn="l">
              <a:defRPr sz="6000">
                <a:solidFill>
                  <a:schemeClr val="accent5"/>
                </a:solidFill>
              </a:defRPr>
            </a:lvl1pPr>
          </a:lstStyle>
          <a:p>
            <a:r>
              <a:rPr lang="en-US" smtClean="0"/>
              <a:t>Click to edit Master title style</a:t>
            </a:r>
            <a:endParaRPr lang="en-GB" dirty="0"/>
          </a:p>
        </p:txBody>
      </p:sp>
      <p:sp>
        <p:nvSpPr>
          <p:cNvPr id="3" name="Subtitle 2"/>
          <p:cNvSpPr>
            <a:spLocks noGrp="1"/>
          </p:cNvSpPr>
          <p:nvPr>
            <p:ph type="subTitle" idx="1"/>
          </p:nvPr>
        </p:nvSpPr>
        <p:spPr>
          <a:xfrm>
            <a:off x="1070189" y="3602038"/>
            <a:ext cx="10676038" cy="1655762"/>
          </a:xfrm>
        </p:spPr>
        <p:txBody>
          <a:bodyPr>
            <a:no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dirty="0"/>
          </a:p>
        </p:txBody>
      </p:sp>
      <p:sp>
        <p:nvSpPr>
          <p:cNvPr id="6" name="Slide Number Placeholder 5"/>
          <p:cNvSpPr>
            <a:spLocks noGrp="1"/>
          </p:cNvSpPr>
          <p:nvPr>
            <p:ph type="sldNum" sz="quarter" idx="12"/>
          </p:nvPr>
        </p:nvSpPr>
        <p:spPr/>
        <p:txBody>
          <a:bodyPr>
            <a:noAutofit/>
          </a:bodyPr>
          <a:lstStyle>
            <a:lvl1pPr>
              <a:defRPr>
                <a:solidFill>
                  <a:schemeClr val="bg1"/>
                </a:solidFill>
              </a:defRPr>
            </a:lvl1pPr>
          </a:lstStyle>
          <a:p>
            <a:fld id="{F46C79FD-C571-418B-AB0F-5EE936C85276}" type="slidenum">
              <a:rPr lang="en-GB" smtClean="0"/>
              <a:pPr/>
              <a:t>‹#›</a:t>
            </a:fld>
            <a:endParaRPr lang="en-GB" dirty="0"/>
          </a:p>
        </p:txBody>
      </p:sp>
      <p:cxnSp>
        <p:nvCxnSpPr>
          <p:cNvPr id="7" name="Straight Connector 6"/>
          <p:cNvCxnSpPr/>
          <p:nvPr userDrawn="1"/>
        </p:nvCxnSpPr>
        <p:spPr>
          <a:xfrm>
            <a:off x="838200" y="0"/>
            <a:ext cx="0" cy="3295934"/>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Tree>
    <p:extLst>
      <p:ext uri="{BB962C8B-B14F-4D97-AF65-F5344CB8AC3E}">
        <p14:creationId xmlns:p14="http://schemas.microsoft.com/office/powerpoint/2010/main" val="37886990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pter Slide (2)">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11" name="Title 1"/>
          <p:cNvSpPr>
            <a:spLocks noGrp="1"/>
          </p:cNvSpPr>
          <p:nvPr>
            <p:ph type="ctrTitle"/>
          </p:nvPr>
        </p:nvSpPr>
        <p:spPr>
          <a:xfrm>
            <a:off x="1077013" y="1122363"/>
            <a:ext cx="10156297" cy="2387600"/>
          </a:xfrm>
        </p:spPr>
        <p:txBody>
          <a:bodyPr anchor="b">
            <a:noAutofit/>
          </a:bodyPr>
          <a:lstStyle>
            <a:lvl1pPr algn="l">
              <a:defRPr sz="6000">
                <a:solidFill>
                  <a:schemeClr val="tx2"/>
                </a:solidFill>
              </a:defRPr>
            </a:lvl1pPr>
          </a:lstStyle>
          <a:p>
            <a:r>
              <a:rPr lang="en-US" smtClean="0"/>
              <a:t>Click to edit Master title style</a:t>
            </a:r>
            <a:endParaRPr lang="en-GB" dirty="0"/>
          </a:p>
        </p:txBody>
      </p:sp>
      <p:cxnSp>
        <p:nvCxnSpPr>
          <p:cNvPr id="13" name="Straight Connector 12"/>
          <p:cNvCxnSpPr/>
          <p:nvPr userDrawn="1"/>
        </p:nvCxnSpPr>
        <p:spPr>
          <a:xfrm>
            <a:off x="838200" y="0"/>
            <a:ext cx="0" cy="3295934"/>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1070189" y="3602038"/>
            <a:ext cx="10156297" cy="1655762"/>
          </a:xfrm>
        </p:spPr>
        <p:txBody>
          <a:bodyPr>
            <a:no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dirty="0"/>
          </a:p>
        </p:txBody>
      </p:sp>
    </p:spTree>
    <p:extLst>
      <p:ext uri="{BB962C8B-B14F-4D97-AF65-F5344CB8AC3E}">
        <p14:creationId xmlns:p14="http://schemas.microsoft.com/office/powerpoint/2010/main" val="9325099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ast slide (option 1)">
    <p:spTree>
      <p:nvGrpSpPr>
        <p:cNvPr id="1" name=""/>
        <p:cNvGrpSpPr/>
        <p:nvPr/>
      </p:nvGrpSpPr>
      <p:grpSpPr>
        <a:xfrm>
          <a:off x="0" y="0"/>
          <a:ext cx="0" cy="0"/>
          <a:chOff x="0" y="0"/>
          <a:chExt cx="0" cy="0"/>
        </a:xfrm>
      </p:grpSpPr>
      <p:sp>
        <p:nvSpPr>
          <p:cNvPr id="7" name="Rectangle 6"/>
          <p:cNvSpPr/>
          <p:nvPr userDrawn="1"/>
        </p:nvSpPr>
        <p:spPr>
          <a:xfrm>
            <a:off x="0" y="1"/>
            <a:ext cx="12192000" cy="34289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11" name="Title 1"/>
          <p:cNvSpPr>
            <a:spLocks noGrp="1"/>
          </p:cNvSpPr>
          <p:nvPr>
            <p:ph type="ctrTitle"/>
          </p:nvPr>
        </p:nvSpPr>
        <p:spPr>
          <a:xfrm>
            <a:off x="1077013" y="1122363"/>
            <a:ext cx="10156297" cy="1240348"/>
          </a:xfrm>
        </p:spPr>
        <p:txBody>
          <a:bodyPr anchor="b">
            <a:noAutofit/>
          </a:bodyPr>
          <a:lstStyle>
            <a:lvl1pPr algn="l">
              <a:defRPr sz="6000">
                <a:solidFill>
                  <a:schemeClr val="tx2"/>
                </a:solidFill>
              </a:defRPr>
            </a:lvl1pPr>
          </a:lstStyle>
          <a:p>
            <a:r>
              <a:rPr lang="en-US" smtClean="0"/>
              <a:t>Click to edit Master title style</a:t>
            </a:r>
            <a:endParaRPr lang="en-GB" dirty="0"/>
          </a:p>
        </p:txBody>
      </p:sp>
      <p:cxnSp>
        <p:nvCxnSpPr>
          <p:cNvPr id="13" name="Straight Connector 12"/>
          <p:cNvCxnSpPr/>
          <p:nvPr userDrawn="1"/>
        </p:nvCxnSpPr>
        <p:spPr>
          <a:xfrm>
            <a:off x="838200" y="0"/>
            <a:ext cx="0" cy="2362711"/>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838200" y="4160826"/>
            <a:ext cx="10889439" cy="1620145"/>
          </a:xfrm>
        </p:spPr>
        <p:txBody>
          <a:bodyPr>
            <a:noAutofit/>
          </a:bodyPr>
          <a:lstStyle>
            <a:lvl1pPr marL="0" indent="0" algn="l">
              <a:buNone/>
              <a:defRPr sz="1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dirty="0"/>
          </a:p>
        </p:txBody>
      </p:sp>
    </p:spTree>
    <p:extLst>
      <p:ext uri="{BB962C8B-B14F-4D97-AF65-F5344CB8AC3E}">
        <p14:creationId xmlns:p14="http://schemas.microsoft.com/office/powerpoint/2010/main" val="16886048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ast slide (option 2)">
    <p:spTree>
      <p:nvGrpSpPr>
        <p:cNvPr id="1" name=""/>
        <p:cNvGrpSpPr/>
        <p:nvPr/>
      </p:nvGrpSpPr>
      <p:grpSpPr>
        <a:xfrm>
          <a:off x="0" y="0"/>
          <a:ext cx="0" cy="0"/>
          <a:chOff x="0" y="0"/>
          <a:chExt cx="0" cy="0"/>
        </a:xfrm>
      </p:grpSpPr>
      <p:sp>
        <p:nvSpPr>
          <p:cNvPr id="7" name="Rectangle 6"/>
          <p:cNvSpPr/>
          <p:nvPr userDrawn="1"/>
        </p:nvSpPr>
        <p:spPr>
          <a:xfrm>
            <a:off x="0" y="1"/>
            <a:ext cx="12192000" cy="34289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11" name="Title 1"/>
          <p:cNvSpPr>
            <a:spLocks noGrp="1"/>
          </p:cNvSpPr>
          <p:nvPr>
            <p:ph type="ctrTitle"/>
          </p:nvPr>
        </p:nvSpPr>
        <p:spPr>
          <a:xfrm>
            <a:off x="1077013" y="1122363"/>
            <a:ext cx="10156297" cy="1240348"/>
          </a:xfrm>
        </p:spPr>
        <p:txBody>
          <a:bodyPr anchor="b">
            <a:noAutofit/>
          </a:bodyPr>
          <a:lstStyle>
            <a:lvl1pPr algn="l">
              <a:defRPr sz="6000">
                <a:solidFill>
                  <a:schemeClr val="accent5"/>
                </a:solidFill>
              </a:defRPr>
            </a:lvl1pPr>
          </a:lstStyle>
          <a:p>
            <a:r>
              <a:rPr lang="en-US" smtClean="0"/>
              <a:t>Click to edit Master title style</a:t>
            </a:r>
            <a:endParaRPr lang="en-GB" dirty="0"/>
          </a:p>
        </p:txBody>
      </p:sp>
      <p:cxnSp>
        <p:nvCxnSpPr>
          <p:cNvPr id="13" name="Straight Connector 12"/>
          <p:cNvCxnSpPr/>
          <p:nvPr userDrawn="1"/>
        </p:nvCxnSpPr>
        <p:spPr>
          <a:xfrm>
            <a:off x="838200" y="0"/>
            <a:ext cx="0" cy="2362711"/>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838200" y="4160826"/>
            <a:ext cx="10889439" cy="1620145"/>
          </a:xfrm>
        </p:spPr>
        <p:txBody>
          <a:bodyPr>
            <a:noAutofit/>
          </a:bodyPr>
          <a:lstStyle>
            <a:lvl1pPr marL="0" indent="0" algn="l">
              <a:buNone/>
              <a:defRPr sz="1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dirty="0"/>
          </a:p>
        </p:txBody>
      </p:sp>
    </p:spTree>
    <p:extLst>
      <p:ext uri="{BB962C8B-B14F-4D97-AF65-F5344CB8AC3E}">
        <p14:creationId xmlns:p14="http://schemas.microsoft.com/office/powerpoint/2010/main" val="258833977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1825625"/>
            <a:ext cx="10905699" cy="3881904"/>
          </a:xfrm>
        </p:spPr>
        <p:txBody>
          <a:bodyPr>
            <a:noAutofit/>
          </a:bodyPr>
          <a:lstStyle>
            <a:lvl1pPr>
              <a:lnSpc>
                <a:spcPct val="100000"/>
              </a:lnSpc>
              <a:spcBef>
                <a:spcPts val="0"/>
              </a:spcBef>
              <a:spcAft>
                <a:spcPts val="1800"/>
              </a:spcAft>
              <a:defRPr/>
            </a:lvl1pPr>
            <a:lvl2pPr>
              <a:lnSpc>
                <a:spcPct val="100000"/>
              </a:lnSpc>
              <a:spcAft>
                <a:spcPts val="1800"/>
              </a:spcAft>
              <a:defRPr/>
            </a:lvl2pPr>
            <a:lvl3pPr>
              <a:lnSpc>
                <a:spcPct val="100000"/>
              </a:lnSpc>
              <a:spcAft>
                <a:spcPts val="1800"/>
              </a:spcAft>
              <a:defRPr/>
            </a:lvl3pPr>
            <a:lvl4pPr>
              <a:lnSpc>
                <a:spcPct val="100000"/>
              </a:lnSpc>
              <a:spcAft>
                <a:spcPts val="1800"/>
              </a:spcAft>
              <a:defRPr/>
            </a:lvl4pPr>
            <a:lvl5pPr>
              <a:lnSpc>
                <a:spcPct val="100000"/>
              </a:lnSpc>
              <a:spcAft>
                <a:spcPts val="1800"/>
              </a:spcAf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cxnSp>
        <p:nvCxnSpPr>
          <p:cNvPr id="7" name="Straight Connector 6"/>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smtClean="0"/>
              <a:t>Click to edit Master title style</a:t>
            </a:r>
            <a:endParaRPr lang="en-GB" dirty="0"/>
          </a:p>
        </p:txBody>
      </p:sp>
    </p:spTree>
    <p:extLst>
      <p:ext uri="{BB962C8B-B14F-4D97-AF65-F5344CB8AC3E}">
        <p14:creationId xmlns:p14="http://schemas.microsoft.com/office/powerpoint/2010/main" val="30423415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and Objec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5"/>
            <a:ext cx="5328000" cy="3906435"/>
          </a:xfrm>
        </p:spPr>
        <p:txBody>
          <a:bodyPr>
            <a:noAutofit/>
          </a:bodyPr>
          <a:lstStyle>
            <a:lvl1pPr>
              <a:spcAft>
                <a:spcPts val="1800"/>
              </a:spcAft>
              <a:defRPr/>
            </a:lvl1pPr>
            <a:lvl2pPr>
              <a:spcAft>
                <a:spcPts val="1800"/>
              </a:spcAft>
              <a:defRPr/>
            </a:lvl2pPr>
            <a:lvl3pPr>
              <a:spcAft>
                <a:spcPts val="1800"/>
              </a:spcAft>
              <a:defRPr/>
            </a:lvl3pPr>
            <a:lvl4pPr>
              <a:spcAft>
                <a:spcPts val="1800"/>
              </a:spcAft>
              <a:defRPr/>
            </a:lvl4pPr>
            <a:lvl5pPr>
              <a:spcAft>
                <a:spcPts val="1800"/>
              </a:spcAf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6402250" y="1825625"/>
            <a:ext cx="5328000" cy="3906435"/>
          </a:xfrm>
          <a:noFill/>
        </p:spPr>
        <p:txBody>
          <a:bodyPr>
            <a:noAutofit/>
          </a:bodyPr>
          <a:lstStyle>
            <a:lvl1pPr marL="0" indent="0">
              <a:buNone/>
              <a:defRPr/>
            </a:lvl1pPr>
          </a:lstStyle>
          <a:p>
            <a:pPr lvl="0"/>
            <a:r>
              <a:rPr lang="en-US" smtClean="0"/>
              <a:t>Edit Master text styles</a:t>
            </a:r>
          </a:p>
        </p:txBody>
      </p:sp>
      <p:sp>
        <p:nvSpPr>
          <p:cNvPr id="7" name="Slide Number Placeholder 6"/>
          <p:cNvSpPr>
            <a:spLocks noGrp="1"/>
          </p:cNvSpPr>
          <p:nvPr>
            <p:ph type="sldNum" sz="quarter" idx="12"/>
          </p:nvPr>
        </p:nvSpPr>
        <p:spPr/>
        <p:txBody>
          <a:bodyPr>
            <a:noAutofit/>
          </a:bodyPr>
          <a:lstStyle/>
          <a:p>
            <a:fld id="{F46C79FD-C571-418B-AB0F-5EE936C85276}" type="slidenum">
              <a:rPr lang="en-GB" smtClean="0"/>
              <a:t>‹#›</a:t>
            </a:fld>
            <a:endParaRPr lang="en-GB"/>
          </a:p>
        </p:txBody>
      </p:sp>
      <p:cxnSp>
        <p:nvCxnSpPr>
          <p:cNvPr id="9" name="Straight Connector 8"/>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0"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smtClean="0"/>
              <a:t>Click to edit Master title style</a:t>
            </a:r>
            <a:endParaRPr lang="en-GB" dirty="0"/>
          </a:p>
        </p:txBody>
      </p:sp>
    </p:spTree>
    <p:extLst>
      <p:ext uri="{BB962C8B-B14F-4D97-AF65-F5344CB8AC3E}">
        <p14:creationId xmlns:p14="http://schemas.microsoft.com/office/powerpoint/2010/main" val="28038392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82860"/>
            <a:ext cx="10515600" cy="782357"/>
          </a:xfrm>
          <a:prstGeom prst="rect">
            <a:avLst/>
          </a:prstGeom>
        </p:spPr>
        <p:txBody>
          <a:bodyPr vert="horz" lIns="91440" tIns="45720" rIns="91440" bIns="0" rtlCol="0" anchor="b" anchorCtr="0">
            <a:noAutofit/>
          </a:bodyPr>
          <a:lstStyle/>
          <a:p>
            <a:r>
              <a:rPr lang="en-US" smtClean="0"/>
              <a:t>Click to edit Master title style</a:t>
            </a:r>
            <a:endParaRPr lang="en-GB" dirty="0"/>
          </a:p>
        </p:txBody>
      </p:sp>
      <p:sp>
        <p:nvSpPr>
          <p:cNvPr id="3" name="Text Placeholder 2"/>
          <p:cNvSpPr>
            <a:spLocks noGrp="1"/>
          </p:cNvSpPr>
          <p:nvPr>
            <p:ph type="body" idx="1"/>
          </p:nvPr>
        </p:nvSpPr>
        <p:spPr>
          <a:xfrm>
            <a:off x="838200" y="1825625"/>
            <a:ext cx="10515600" cy="3881904"/>
          </a:xfrm>
          <a:prstGeom prst="rect">
            <a:avLst/>
          </a:prstGeom>
        </p:spPr>
        <p:txBody>
          <a:bodyPr vert="horz" lIns="91440" tIns="45720" rIns="91440" bIns="45720" rtlCol="0">
            <a:no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Slide Number Placeholder 5"/>
          <p:cNvSpPr>
            <a:spLocks noGrp="1"/>
          </p:cNvSpPr>
          <p:nvPr>
            <p:ph type="sldNum" sz="quarter" idx="4"/>
          </p:nvPr>
        </p:nvSpPr>
        <p:spPr>
          <a:xfrm>
            <a:off x="838200" y="6131286"/>
            <a:ext cx="2743200" cy="365125"/>
          </a:xfrm>
          <a:prstGeom prst="rect">
            <a:avLst/>
          </a:prstGeom>
        </p:spPr>
        <p:txBody>
          <a:bodyPr vert="horz" lIns="91440" tIns="45720" rIns="91440" bIns="45720" rtlCol="0" anchor="ctr">
            <a:noAutofit/>
          </a:bodyPr>
          <a:lstStyle>
            <a:lvl1pPr algn="l">
              <a:defRPr sz="1200">
                <a:solidFill>
                  <a:schemeClr val="tx1">
                    <a:tint val="75000"/>
                  </a:schemeClr>
                </a:solidFill>
              </a:defRPr>
            </a:lvl1pPr>
          </a:lstStyle>
          <a:p>
            <a:fld id="{F46C79FD-C571-418B-AB0F-5EE936C85276}" type="slidenum">
              <a:rPr lang="en-GB" smtClean="0"/>
              <a:pPr/>
              <a:t>‹#›</a:t>
            </a:fld>
            <a:endParaRPr lang="en-GB" dirty="0"/>
          </a:p>
        </p:txBody>
      </p:sp>
      <p:pic>
        <p:nvPicPr>
          <p:cNvPr id="7" name="Picture 6"/>
          <p:cNvPicPr>
            <a:picLocks noChangeAspect="1"/>
          </p:cNvPicPr>
          <p:nvPr userDrawn="1"/>
        </p:nvPicPr>
        <p:blipFill>
          <a:blip r:embed="rId21" cstate="print">
            <a:extLst>
              <a:ext uri="{28A0092B-C50C-407E-A947-70E740481C1C}">
                <a14:useLocalDpi xmlns:a14="http://schemas.microsoft.com/office/drawing/2010/main"/>
              </a:ext>
            </a:extLst>
          </a:blip>
          <a:stretch>
            <a:fillRect/>
          </a:stretch>
        </p:blipFill>
        <p:spPr>
          <a:xfrm>
            <a:off x="10033852" y="6045988"/>
            <a:ext cx="1715733" cy="450423"/>
          </a:xfrm>
          <a:prstGeom prst="rect">
            <a:avLst/>
          </a:prstGeom>
        </p:spPr>
      </p:pic>
    </p:spTree>
    <p:extLst>
      <p:ext uri="{BB962C8B-B14F-4D97-AF65-F5344CB8AC3E}">
        <p14:creationId xmlns:p14="http://schemas.microsoft.com/office/powerpoint/2010/main" val="459720850"/>
      </p:ext>
    </p:extLst>
  </p:cSld>
  <p:clrMap bg1="lt1" tx1="dk1" bg2="lt2" tx2="dk2" accent1="accent1" accent2="accent2" accent3="accent3" accent4="accent4" accent5="accent5" accent6="accent6" hlink="hlink" folHlink="folHlink"/>
  <p:sldLayoutIdLst>
    <p:sldLayoutId id="2147483656" r:id="rId1"/>
    <p:sldLayoutId id="2147483662" r:id="rId2"/>
    <p:sldLayoutId id="2147483657" r:id="rId3"/>
    <p:sldLayoutId id="2147483649" r:id="rId4"/>
    <p:sldLayoutId id="2147483651" r:id="rId5"/>
    <p:sldLayoutId id="2147483669" r:id="rId6"/>
    <p:sldLayoutId id="2147483670" r:id="rId7"/>
    <p:sldLayoutId id="2147483650" r:id="rId8"/>
    <p:sldLayoutId id="2147483660" r:id="rId9"/>
    <p:sldLayoutId id="2147483652" r:id="rId10"/>
    <p:sldLayoutId id="2147483661" r:id="rId11"/>
    <p:sldLayoutId id="2147483653" r:id="rId12"/>
    <p:sldLayoutId id="2147483654" r:id="rId13"/>
    <p:sldLayoutId id="2147483659" r:id="rId14"/>
    <p:sldLayoutId id="2147483658" r:id="rId15"/>
    <p:sldLayoutId id="2147483666" r:id="rId16"/>
    <p:sldLayoutId id="2147483667" r:id="rId17"/>
    <p:sldLayoutId id="2147483668" r:id="rId18"/>
    <p:sldLayoutId id="2147483655" r:id="rId19"/>
  </p:sldLayoutIdLst>
  <p:hf sldNum="0" hdr="0" ftr="0" dt="0"/>
  <p:txStyles>
    <p:titleStyle>
      <a:lvl1pPr algn="l" defTabSz="914400" rtl="0" eaLnBrk="1" latinLnBrk="0" hangingPunct="1">
        <a:lnSpc>
          <a:spcPct val="90000"/>
        </a:lnSpc>
        <a:spcBef>
          <a:spcPct val="0"/>
        </a:spcBef>
        <a:buNone/>
        <a:defRPr sz="4000" kern="120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hyperlink" Target="https://ec.europa.eu/energy/renewable-energy/transparency_platform/map-viewer/main.html" TargetMode="External"/><Relationship Id="rId2" Type="http://schemas.openxmlformats.org/officeDocument/2006/relationships/image" Target="../media/image20.png"/><Relationship Id="rId1" Type="http://schemas.openxmlformats.org/officeDocument/2006/relationships/slideLayout" Target="../slideLayouts/slideLayout8.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2" Type="http://schemas.openxmlformats.org/officeDocument/2006/relationships/hyperlink" Target="https://www.youtube.com/watch?v=X5GC11LvYbU" TargetMode="Externa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hyperlink" Target="https://eur-lex.europa.eu/legal-content/EN/TXT/?uri=CELEX%3A32021R0153&amp;qid=1667213427037" TargetMode="External"/><Relationship Id="rId2" Type="http://schemas.openxmlformats.org/officeDocument/2006/relationships/hyperlink" Target="https://eur-lex.europa.eu/legal-content/EN/TXT/?uri=uriserv:OJ.L_.2018.328.01.0082.01.ENG&amp;toc=OJ:L:2018:328:TOC" TargetMode="External"/><Relationship Id="rId1" Type="http://schemas.openxmlformats.org/officeDocument/2006/relationships/slideLayout" Target="../slideLayouts/slideLayout10.xml"/><Relationship Id="rId5" Type="http://schemas.openxmlformats.org/officeDocument/2006/relationships/hyperlink" Target="https://eur-lex.europa.eu/LexUriServ/LexUriServ.do?uri=SWD:2021:0429:FIN:EN:PDF" TargetMode="External"/><Relationship Id="rId4" Type="http://schemas.openxmlformats.org/officeDocument/2006/relationships/hyperlink" Target="https://eur-lex.europa.eu/legal-content/EN/TXT/?uri=CELEX%3A32022R0342&amp;qid=1667213469840" TargetMode="External"/></Relationships>
</file>

<file path=ppt/slides/_rels/slide6.xml.rels><?xml version="1.0" encoding="UTF-8" standalone="yes"?>
<Relationships xmlns="http://schemas.openxmlformats.org/package/2006/relationships"><Relationship Id="rId18" Type="http://schemas.openxmlformats.org/officeDocument/2006/relationships/image" Target="../media/image17.png"/><Relationship Id="rId8" Type="http://schemas.openxmlformats.org/officeDocument/2006/relationships/image" Target="NULL"/><Relationship Id="rId3" Type="http://schemas.openxmlformats.org/officeDocument/2006/relationships/image" Target="../media/image14.png"/><Relationship Id="rId17" Type="http://schemas.openxmlformats.org/officeDocument/2006/relationships/image" Target="../media/image16.png"/><Relationship Id="rId12" Type="http://schemas.openxmlformats.org/officeDocument/2006/relationships/image" Target="NULL"/><Relationship Id="rId2" Type="http://schemas.openxmlformats.org/officeDocument/2006/relationships/notesSlide" Target="../notesSlides/notesSlide5.xml"/><Relationship Id="rId16" Type="http://schemas.openxmlformats.org/officeDocument/2006/relationships/image" Target="../media/image15.png"/><Relationship Id="rId1" Type="http://schemas.openxmlformats.org/officeDocument/2006/relationships/slideLayout" Target="../slideLayouts/slideLayout8.xml"/><Relationship Id="rId15" Type="http://schemas.openxmlformats.org/officeDocument/2006/relationships/image" Target="NULL"/><Relationship Id="rId10" Type="http://schemas.openxmlformats.org/officeDocument/2006/relationships/image" Target="NULL"/><Relationship Id="rId19" Type="http://schemas.openxmlformats.org/officeDocument/2006/relationships/image" Target="../media/image18.png"/></Relationships>
</file>

<file path=ppt/slides/_rels/slide7.xml.rels><?xml version="1.0" encoding="UTF-8" standalone="yes"?>
<Relationships xmlns="http://schemas.openxmlformats.org/package/2006/relationships"><Relationship Id="rId2" Type="http://schemas.openxmlformats.org/officeDocument/2006/relationships/hyperlink" Target="https://eur-lex.europa.eu/legal-content/EN/TXT/?uri=CELEX%3A32021R0153&amp;qid=1667213427037" TargetMode="Externa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67303" y="2127021"/>
            <a:ext cx="10065224" cy="1505221"/>
          </a:xfrm>
        </p:spPr>
        <p:txBody>
          <a:bodyPr/>
          <a:lstStyle/>
          <a:p>
            <a:pPr algn="ctr"/>
            <a:r>
              <a:rPr lang="en-GB" sz="4400" dirty="0" smtClean="0"/>
              <a:t>The</a:t>
            </a:r>
            <a:r>
              <a:rPr lang="en-GB" b="1" dirty="0" smtClean="0"/>
              <a:t> CB RES </a:t>
            </a:r>
            <a:r>
              <a:rPr lang="en-GB" sz="4400" dirty="0" smtClean="0"/>
              <a:t>programme </a:t>
            </a:r>
            <a:br>
              <a:rPr lang="en-GB" sz="4400" dirty="0" smtClean="0"/>
            </a:br>
            <a:r>
              <a:rPr lang="en-GB" sz="4400" dirty="0" smtClean="0"/>
              <a:t>and framework</a:t>
            </a:r>
            <a:endParaRPr lang="en-GB" sz="4400"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65765" y="4204375"/>
            <a:ext cx="1773164" cy="2162175"/>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2" name="TextBox 11"/>
          <p:cNvSpPr txBox="1"/>
          <p:nvPr/>
        </p:nvSpPr>
        <p:spPr>
          <a:xfrm>
            <a:off x="3715485" y="4036736"/>
            <a:ext cx="7026629" cy="2262158"/>
          </a:xfrm>
          <a:prstGeom prst="rect">
            <a:avLst/>
          </a:prstGeom>
          <a:noFill/>
        </p:spPr>
        <p:txBody>
          <a:bodyPr wrap="square" rtlCol="0">
            <a:spAutoFit/>
          </a:bodyPr>
          <a:lstStyle/>
          <a:p>
            <a:pPr algn="r">
              <a:spcAft>
                <a:spcPts val="1800"/>
              </a:spcAft>
            </a:pPr>
            <a:r>
              <a:rPr lang="en-US" sz="2800" b="1" i="1" dirty="0" smtClean="0">
                <a:solidFill>
                  <a:schemeClr val="bg1"/>
                </a:solidFill>
              </a:rPr>
              <a:t>Beatrice CODA</a:t>
            </a:r>
            <a:r>
              <a:rPr lang="en-US" sz="2800" dirty="0" smtClean="0">
                <a:solidFill>
                  <a:schemeClr val="bg1"/>
                </a:solidFill>
              </a:rPr>
              <a:t>, </a:t>
            </a:r>
            <a:r>
              <a:rPr lang="en-US" sz="2400" dirty="0" smtClean="0">
                <a:solidFill>
                  <a:schemeClr val="bg1"/>
                </a:solidFill>
              </a:rPr>
              <a:t>Head of Unit B4</a:t>
            </a:r>
            <a:r>
              <a:rPr lang="en-US" sz="2000" dirty="0" smtClean="0">
                <a:solidFill>
                  <a:schemeClr val="bg1"/>
                </a:solidFill>
              </a:rPr>
              <a:t>, </a:t>
            </a:r>
          </a:p>
          <a:p>
            <a:pPr algn="r">
              <a:spcAft>
                <a:spcPts val="1800"/>
              </a:spcAft>
            </a:pPr>
            <a:r>
              <a:rPr lang="en-US" sz="2000" dirty="0" smtClean="0">
                <a:solidFill>
                  <a:schemeClr val="bg1"/>
                </a:solidFill>
              </a:rPr>
              <a:t>CEF Energy CINEA</a:t>
            </a:r>
            <a:endParaRPr lang="en-US" dirty="0" smtClean="0">
              <a:solidFill>
                <a:schemeClr val="bg1"/>
              </a:solidFill>
            </a:endParaRPr>
          </a:p>
          <a:p>
            <a:pPr lvl="0" algn="r">
              <a:spcAft>
                <a:spcPts val="1800"/>
              </a:spcAft>
              <a:buClr>
                <a:srgbClr val="034EA2"/>
              </a:buClr>
            </a:pPr>
            <a:r>
              <a:rPr lang="en-US" sz="2400" i="1" dirty="0" smtClean="0">
                <a:solidFill>
                  <a:srgbClr val="FFC000"/>
                </a:solidFill>
              </a:rPr>
              <a:t>Virtual </a:t>
            </a:r>
            <a:r>
              <a:rPr lang="en-US" sz="2400" i="1" dirty="0">
                <a:solidFill>
                  <a:srgbClr val="FFC000"/>
                </a:solidFill>
              </a:rPr>
              <a:t>Info Day</a:t>
            </a:r>
          </a:p>
          <a:p>
            <a:pPr lvl="0" algn="r">
              <a:spcAft>
                <a:spcPts val="1800"/>
              </a:spcAft>
              <a:buClr>
                <a:srgbClr val="034EA2"/>
              </a:buClr>
            </a:pPr>
            <a:r>
              <a:rPr lang="en-US" sz="2400" i="1" dirty="0">
                <a:solidFill>
                  <a:srgbClr val="FFC000"/>
                </a:solidFill>
              </a:rPr>
              <a:t> </a:t>
            </a:r>
            <a:r>
              <a:rPr lang="fr-BE" sz="2000" i="1" dirty="0" smtClean="0">
                <a:solidFill>
                  <a:srgbClr val="FFFFFF"/>
                </a:solidFill>
              </a:rPr>
              <a:t>26 January 2023</a:t>
            </a:r>
            <a:endParaRPr lang="en-GB" sz="2000" i="1" dirty="0">
              <a:solidFill>
                <a:srgbClr val="FFFFFF"/>
              </a:solidFill>
            </a:endParaRPr>
          </a:p>
        </p:txBody>
      </p:sp>
      <p:grpSp>
        <p:nvGrpSpPr>
          <p:cNvPr id="13" name="Google Shape;433;p36"/>
          <p:cNvGrpSpPr/>
          <p:nvPr/>
        </p:nvGrpSpPr>
        <p:grpSpPr>
          <a:xfrm>
            <a:off x="10737906" y="4894182"/>
            <a:ext cx="973586" cy="1963818"/>
            <a:chOff x="3832650" y="2273100"/>
            <a:chExt cx="508825" cy="1026350"/>
          </a:xfrm>
        </p:grpSpPr>
        <p:sp>
          <p:nvSpPr>
            <p:cNvPr id="14" name="Google Shape;434;p36"/>
            <p:cNvSpPr/>
            <p:nvPr/>
          </p:nvSpPr>
          <p:spPr>
            <a:xfrm>
              <a:off x="4037175" y="2526850"/>
              <a:ext cx="80250" cy="80250"/>
            </a:xfrm>
            <a:custGeom>
              <a:avLst/>
              <a:gdLst/>
              <a:ahLst/>
              <a:cxnLst/>
              <a:rect l="l" t="t" r="r" b="b"/>
              <a:pathLst>
                <a:path w="3210" h="3210" fill="none" extrusionOk="0">
                  <a:moveTo>
                    <a:pt x="2920" y="1081"/>
                  </a:moveTo>
                  <a:cubicBezTo>
                    <a:pt x="3209" y="1807"/>
                    <a:pt x="2855" y="2630"/>
                    <a:pt x="2129" y="2920"/>
                  </a:cubicBezTo>
                  <a:cubicBezTo>
                    <a:pt x="1403" y="3209"/>
                    <a:pt x="580" y="2855"/>
                    <a:pt x="290" y="2129"/>
                  </a:cubicBezTo>
                  <a:cubicBezTo>
                    <a:pt x="1" y="1403"/>
                    <a:pt x="355" y="580"/>
                    <a:pt x="1081" y="290"/>
                  </a:cubicBezTo>
                  <a:cubicBezTo>
                    <a:pt x="1807" y="1"/>
                    <a:pt x="2630" y="355"/>
                    <a:pt x="2920" y="1081"/>
                  </a:cubicBezTo>
                  <a:close/>
                </a:path>
              </a:pathLst>
            </a:custGeom>
            <a:noFill/>
            <a:ln w="9525" cap="rnd" cmpd="sng">
              <a:solidFill>
                <a:srgbClr val="FFC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435;p36"/>
            <p:cNvSpPr/>
            <p:nvPr/>
          </p:nvSpPr>
          <p:spPr>
            <a:xfrm>
              <a:off x="4102500" y="2559975"/>
              <a:ext cx="238975" cy="136950"/>
            </a:xfrm>
            <a:custGeom>
              <a:avLst/>
              <a:gdLst/>
              <a:ahLst/>
              <a:cxnLst/>
              <a:rect l="l" t="t" r="r" b="b"/>
              <a:pathLst>
                <a:path w="9559" h="5478" fill="none" extrusionOk="0">
                  <a:moveTo>
                    <a:pt x="287" y="846"/>
                  </a:moveTo>
                  <a:cubicBezTo>
                    <a:pt x="216" y="1009"/>
                    <a:pt x="118" y="1149"/>
                    <a:pt x="1" y="1269"/>
                  </a:cubicBezTo>
                  <a:lnTo>
                    <a:pt x="9559" y="5477"/>
                  </a:lnTo>
                  <a:cubicBezTo>
                    <a:pt x="9559" y="5477"/>
                    <a:pt x="5790" y="1702"/>
                    <a:pt x="3193" y="579"/>
                  </a:cubicBezTo>
                  <a:cubicBezTo>
                    <a:pt x="1856" y="0"/>
                    <a:pt x="961" y="16"/>
                    <a:pt x="404" y="166"/>
                  </a:cubicBezTo>
                  <a:cubicBezTo>
                    <a:pt x="421" y="391"/>
                    <a:pt x="385" y="625"/>
                    <a:pt x="287" y="846"/>
                  </a:cubicBezTo>
                  <a:close/>
                </a:path>
              </a:pathLst>
            </a:custGeom>
            <a:noFill/>
            <a:ln w="9525" cap="rnd" cmpd="sng">
              <a:solidFill>
                <a:srgbClr val="FFC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436;p36"/>
            <p:cNvSpPr/>
            <p:nvPr/>
          </p:nvSpPr>
          <p:spPr>
            <a:xfrm>
              <a:off x="4023275" y="2273100"/>
              <a:ext cx="62975" cy="264675"/>
            </a:xfrm>
            <a:custGeom>
              <a:avLst/>
              <a:gdLst/>
              <a:ahLst/>
              <a:cxnLst/>
              <a:rect l="l" t="t" r="r" b="b"/>
              <a:pathLst>
                <a:path w="2519" h="10587" fill="none" extrusionOk="0">
                  <a:moveTo>
                    <a:pt x="2519" y="10385"/>
                  </a:moveTo>
                  <a:lnTo>
                    <a:pt x="1386" y="0"/>
                  </a:lnTo>
                  <a:cubicBezTo>
                    <a:pt x="1386" y="0"/>
                    <a:pt x="0" y="5152"/>
                    <a:pt x="326" y="7964"/>
                  </a:cubicBezTo>
                  <a:cubicBezTo>
                    <a:pt x="495" y="9412"/>
                    <a:pt x="954" y="10180"/>
                    <a:pt x="1364" y="10587"/>
                  </a:cubicBezTo>
                  <a:cubicBezTo>
                    <a:pt x="1696" y="10359"/>
                    <a:pt x="2115" y="10278"/>
                    <a:pt x="2519" y="10385"/>
                  </a:cubicBezTo>
                  <a:close/>
                </a:path>
              </a:pathLst>
            </a:custGeom>
            <a:noFill/>
            <a:ln w="9525" cap="rnd" cmpd="sng">
              <a:solidFill>
                <a:srgbClr val="FFC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437;p36"/>
            <p:cNvSpPr/>
            <p:nvPr/>
          </p:nvSpPr>
          <p:spPr>
            <a:xfrm>
              <a:off x="3832650" y="2576225"/>
              <a:ext cx="229450" cy="154375"/>
            </a:xfrm>
            <a:custGeom>
              <a:avLst/>
              <a:gdLst/>
              <a:ahLst/>
              <a:cxnLst/>
              <a:rect l="l" t="t" r="r" b="b"/>
              <a:pathLst>
                <a:path w="9178" h="6175" fill="none" extrusionOk="0">
                  <a:moveTo>
                    <a:pt x="8426" y="1"/>
                  </a:moveTo>
                  <a:lnTo>
                    <a:pt x="0" y="6174"/>
                  </a:lnTo>
                  <a:cubicBezTo>
                    <a:pt x="0" y="6174"/>
                    <a:pt x="5155" y="4798"/>
                    <a:pt x="7427" y="3112"/>
                  </a:cubicBezTo>
                  <a:cubicBezTo>
                    <a:pt x="8595" y="2240"/>
                    <a:pt x="9031" y="1459"/>
                    <a:pt x="9177" y="899"/>
                  </a:cubicBezTo>
                  <a:cubicBezTo>
                    <a:pt x="8797" y="717"/>
                    <a:pt x="8530" y="385"/>
                    <a:pt x="8426" y="1"/>
                  </a:cubicBezTo>
                  <a:close/>
                </a:path>
              </a:pathLst>
            </a:custGeom>
            <a:noFill/>
            <a:ln w="9525" cap="rnd" cmpd="sng">
              <a:solidFill>
                <a:srgbClr val="FFC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438;p36"/>
            <p:cNvSpPr/>
            <p:nvPr/>
          </p:nvSpPr>
          <p:spPr>
            <a:xfrm>
              <a:off x="4029450" y="2599575"/>
              <a:ext cx="93425" cy="699875"/>
            </a:xfrm>
            <a:custGeom>
              <a:avLst/>
              <a:gdLst/>
              <a:ahLst/>
              <a:cxnLst/>
              <a:rect l="l" t="t" r="r" b="b"/>
              <a:pathLst>
                <a:path w="3737" h="27995" fill="none" extrusionOk="0">
                  <a:moveTo>
                    <a:pt x="2422" y="46"/>
                  </a:moveTo>
                  <a:cubicBezTo>
                    <a:pt x="2272" y="82"/>
                    <a:pt x="2116" y="102"/>
                    <a:pt x="1953" y="102"/>
                  </a:cubicBezTo>
                  <a:cubicBezTo>
                    <a:pt x="1728" y="102"/>
                    <a:pt x="1514" y="66"/>
                    <a:pt x="1315" y="1"/>
                  </a:cubicBezTo>
                  <a:cubicBezTo>
                    <a:pt x="1348" y="808"/>
                    <a:pt x="1367" y="1615"/>
                    <a:pt x="1380" y="2425"/>
                  </a:cubicBezTo>
                  <a:cubicBezTo>
                    <a:pt x="1462" y="8521"/>
                    <a:pt x="1133" y="14609"/>
                    <a:pt x="697" y="20688"/>
                  </a:cubicBezTo>
                  <a:cubicBezTo>
                    <a:pt x="505" y="23126"/>
                    <a:pt x="300" y="25560"/>
                    <a:pt x="0" y="27994"/>
                  </a:cubicBezTo>
                  <a:lnTo>
                    <a:pt x="3736" y="27994"/>
                  </a:lnTo>
                  <a:cubicBezTo>
                    <a:pt x="2910" y="20714"/>
                    <a:pt x="2490" y="13399"/>
                    <a:pt x="2353" y="6077"/>
                  </a:cubicBezTo>
                  <a:cubicBezTo>
                    <a:pt x="2334" y="4069"/>
                    <a:pt x="2337" y="2058"/>
                    <a:pt x="2422" y="46"/>
                  </a:cubicBezTo>
                  <a:close/>
                </a:path>
              </a:pathLst>
            </a:custGeom>
            <a:noFill/>
            <a:ln w="9525" cap="rnd" cmpd="sng">
              <a:solidFill>
                <a:srgbClr val="FFC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439;p36"/>
            <p:cNvSpPr/>
            <p:nvPr/>
          </p:nvSpPr>
          <p:spPr>
            <a:xfrm>
              <a:off x="4029450" y="2599575"/>
              <a:ext cx="93425" cy="699875"/>
            </a:xfrm>
            <a:custGeom>
              <a:avLst/>
              <a:gdLst/>
              <a:ahLst/>
              <a:cxnLst/>
              <a:rect l="l" t="t" r="r" b="b"/>
              <a:pathLst>
                <a:path w="3737" h="27995" fill="none" extrusionOk="0">
                  <a:moveTo>
                    <a:pt x="2422" y="46"/>
                  </a:moveTo>
                  <a:cubicBezTo>
                    <a:pt x="2272" y="82"/>
                    <a:pt x="2116" y="102"/>
                    <a:pt x="1953" y="102"/>
                  </a:cubicBezTo>
                  <a:cubicBezTo>
                    <a:pt x="1728" y="102"/>
                    <a:pt x="1514" y="66"/>
                    <a:pt x="1315" y="1"/>
                  </a:cubicBezTo>
                  <a:cubicBezTo>
                    <a:pt x="1348" y="808"/>
                    <a:pt x="1367" y="1615"/>
                    <a:pt x="1380" y="2425"/>
                  </a:cubicBezTo>
                  <a:cubicBezTo>
                    <a:pt x="1462" y="8521"/>
                    <a:pt x="1133" y="14609"/>
                    <a:pt x="697" y="20688"/>
                  </a:cubicBezTo>
                  <a:cubicBezTo>
                    <a:pt x="505" y="23126"/>
                    <a:pt x="300" y="25560"/>
                    <a:pt x="0" y="27994"/>
                  </a:cubicBezTo>
                  <a:lnTo>
                    <a:pt x="3736" y="27994"/>
                  </a:lnTo>
                  <a:cubicBezTo>
                    <a:pt x="2910" y="20714"/>
                    <a:pt x="2490" y="13399"/>
                    <a:pt x="2353" y="6077"/>
                  </a:cubicBezTo>
                  <a:cubicBezTo>
                    <a:pt x="2334" y="4069"/>
                    <a:pt x="2337" y="2058"/>
                    <a:pt x="2422" y="46"/>
                  </a:cubicBezTo>
                  <a:close/>
                </a:path>
              </a:pathLst>
            </a:custGeom>
            <a:noFill/>
            <a:ln w="9525" cap="rnd" cmpd="sng">
              <a:solidFill>
                <a:srgbClr val="FFC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 name="Google Shape;440;p36"/>
          <p:cNvGrpSpPr/>
          <p:nvPr/>
        </p:nvGrpSpPr>
        <p:grpSpPr>
          <a:xfrm>
            <a:off x="11539901" y="5533257"/>
            <a:ext cx="653535" cy="1318244"/>
            <a:chOff x="3832650" y="2273100"/>
            <a:chExt cx="508825" cy="1026350"/>
          </a:xfrm>
        </p:grpSpPr>
        <p:sp>
          <p:nvSpPr>
            <p:cNvPr id="21" name="Google Shape;441;p36"/>
            <p:cNvSpPr/>
            <p:nvPr/>
          </p:nvSpPr>
          <p:spPr>
            <a:xfrm>
              <a:off x="4037175" y="2526850"/>
              <a:ext cx="80250" cy="80250"/>
            </a:xfrm>
            <a:custGeom>
              <a:avLst/>
              <a:gdLst/>
              <a:ahLst/>
              <a:cxnLst/>
              <a:rect l="l" t="t" r="r" b="b"/>
              <a:pathLst>
                <a:path w="3210" h="3210" fill="none" extrusionOk="0">
                  <a:moveTo>
                    <a:pt x="2920" y="1081"/>
                  </a:moveTo>
                  <a:cubicBezTo>
                    <a:pt x="3209" y="1807"/>
                    <a:pt x="2855" y="2630"/>
                    <a:pt x="2129" y="2920"/>
                  </a:cubicBezTo>
                  <a:cubicBezTo>
                    <a:pt x="1403" y="3209"/>
                    <a:pt x="580" y="2855"/>
                    <a:pt x="290" y="2129"/>
                  </a:cubicBezTo>
                  <a:cubicBezTo>
                    <a:pt x="1" y="1403"/>
                    <a:pt x="355" y="580"/>
                    <a:pt x="1081" y="290"/>
                  </a:cubicBezTo>
                  <a:cubicBezTo>
                    <a:pt x="1807" y="1"/>
                    <a:pt x="2630" y="355"/>
                    <a:pt x="2920" y="1081"/>
                  </a:cubicBezTo>
                  <a:close/>
                </a:path>
              </a:pathLst>
            </a:custGeom>
            <a:noFill/>
            <a:ln w="9525" cap="rnd" cmpd="sng">
              <a:solidFill>
                <a:srgbClr val="FFC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442;p36"/>
            <p:cNvSpPr/>
            <p:nvPr/>
          </p:nvSpPr>
          <p:spPr>
            <a:xfrm>
              <a:off x="4102500" y="2559975"/>
              <a:ext cx="238975" cy="136950"/>
            </a:xfrm>
            <a:custGeom>
              <a:avLst/>
              <a:gdLst/>
              <a:ahLst/>
              <a:cxnLst/>
              <a:rect l="l" t="t" r="r" b="b"/>
              <a:pathLst>
                <a:path w="9559" h="5478" fill="none" extrusionOk="0">
                  <a:moveTo>
                    <a:pt x="287" y="846"/>
                  </a:moveTo>
                  <a:cubicBezTo>
                    <a:pt x="216" y="1009"/>
                    <a:pt x="118" y="1149"/>
                    <a:pt x="1" y="1269"/>
                  </a:cubicBezTo>
                  <a:lnTo>
                    <a:pt x="9559" y="5477"/>
                  </a:lnTo>
                  <a:cubicBezTo>
                    <a:pt x="9559" y="5477"/>
                    <a:pt x="5790" y="1702"/>
                    <a:pt x="3193" y="579"/>
                  </a:cubicBezTo>
                  <a:cubicBezTo>
                    <a:pt x="1856" y="0"/>
                    <a:pt x="961" y="16"/>
                    <a:pt x="404" y="166"/>
                  </a:cubicBezTo>
                  <a:cubicBezTo>
                    <a:pt x="421" y="391"/>
                    <a:pt x="385" y="625"/>
                    <a:pt x="287" y="846"/>
                  </a:cubicBezTo>
                  <a:close/>
                </a:path>
              </a:pathLst>
            </a:custGeom>
            <a:noFill/>
            <a:ln w="9525" cap="rnd" cmpd="sng">
              <a:solidFill>
                <a:srgbClr val="FFC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443;p36"/>
            <p:cNvSpPr/>
            <p:nvPr/>
          </p:nvSpPr>
          <p:spPr>
            <a:xfrm>
              <a:off x="4023275" y="2273100"/>
              <a:ext cx="62975" cy="264675"/>
            </a:xfrm>
            <a:custGeom>
              <a:avLst/>
              <a:gdLst/>
              <a:ahLst/>
              <a:cxnLst/>
              <a:rect l="l" t="t" r="r" b="b"/>
              <a:pathLst>
                <a:path w="2519" h="10587" fill="none" extrusionOk="0">
                  <a:moveTo>
                    <a:pt x="2519" y="10385"/>
                  </a:moveTo>
                  <a:lnTo>
                    <a:pt x="1386" y="0"/>
                  </a:lnTo>
                  <a:cubicBezTo>
                    <a:pt x="1386" y="0"/>
                    <a:pt x="0" y="5152"/>
                    <a:pt x="326" y="7964"/>
                  </a:cubicBezTo>
                  <a:cubicBezTo>
                    <a:pt x="495" y="9412"/>
                    <a:pt x="954" y="10180"/>
                    <a:pt x="1364" y="10587"/>
                  </a:cubicBezTo>
                  <a:cubicBezTo>
                    <a:pt x="1696" y="10359"/>
                    <a:pt x="2115" y="10278"/>
                    <a:pt x="2519" y="10385"/>
                  </a:cubicBezTo>
                  <a:close/>
                </a:path>
              </a:pathLst>
            </a:custGeom>
            <a:noFill/>
            <a:ln w="9525" cap="rnd" cmpd="sng">
              <a:solidFill>
                <a:srgbClr val="FFC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444;p36"/>
            <p:cNvSpPr/>
            <p:nvPr/>
          </p:nvSpPr>
          <p:spPr>
            <a:xfrm>
              <a:off x="3832650" y="2576225"/>
              <a:ext cx="229450" cy="154375"/>
            </a:xfrm>
            <a:custGeom>
              <a:avLst/>
              <a:gdLst/>
              <a:ahLst/>
              <a:cxnLst/>
              <a:rect l="l" t="t" r="r" b="b"/>
              <a:pathLst>
                <a:path w="9178" h="6175" fill="none" extrusionOk="0">
                  <a:moveTo>
                    <a:pt x="8426" y="1"/>
                  </a:moveTo>
                  <a:lnTo>
                    <a:pt x="0" y="6174"/>
                  </a:lnTo>
                  <a:cubicBezTo>
                    <a:pt x="0" y="6174"/>
                    <a:pt x="5155" y="4798"/>
                    <a:pt x="7427" y="3112"/>
                  </a:cubicBezTo>
                  <a:cubicBezTo>
                    <a:pt x="8595" y="2240"/>
                    <a:pt x="9031" y="1459"/>
                    <a:pt x="9177" y="899"/>
                  </a:cubicBezTo>
                  <a:cubicBezTo>
                    <a:pt x="8797" y="717"/>
                    <a:pt x="8530" y="385"/>
                    <a:pt x="8426" y="1"/>
                  </a:cubicBezTo>
                  <a:close/>
                </a:path>
              </a:pathLst>
            </a:custGeom>
            <a:noFill/>
            <a:ln w="9525" cap="rnd" cmpd="sng">
              <a:solidFill>
                <a:srgbClr val="FFC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445;p36"/>
            <p:cNvSpPr/>
            <p:nvPr/>
          </p:nvSpPr>
          <p:spPr>
            <a:xfrm>
              <a:off x="4029450" y="2599575"/>
              <a:ext cx="93425" cy="699875"/>
            </a:xfrm>
            <a:custGeom>
              <a:avLst/>
              <a:gdLst/>
              <a:ahLst/>
              <a:cxnLst/>
              <a:rect l="l" t="t" r="r" b="b"/>
              <a:pathLst>
                <a:path w="3737" h="27995" fill="none" extrusionOk="0">
                  <a:moveTo>
                    <a:pt x="2422" y="46"/>
                  </a:moveTo>
                  <a:cubicBezTo>
                    <a:pt x="2272" y="82"/>
                    <a:pt x="2116" y="102"/>
                    <a:pt x="1953" y="102"/>
                  </a:cubicBezTo>
                  <a:cubicBezTo>
                    <a:pt x="1728" y="102"/>
                    <a:pt x="1514" y="66"/>
                    <a:pt x="1315" y="1"/>
                  </a:cubicBezTo>
                  <a:cubicBezTo>
                    <a:pt x="1348" y="808"/>
                    <a:pt x="1367" y="1615"/>
                    <a:pt x="1380" y="2425"/>
                  </a:cubicBezTo>
                  <a:cubicBezTo>
                    <a:pt x="1462" y="8521"/>
                    <a:pt x="1133" y="14609"/>
                    <a:pt x="697" y="20688"/>
                  </a:cubicBezTo>
                  <a:cubicBezTo>
                    <a:pt x="505" y="23126"/>
                    <a:pt x="300" y="25560"/>
                    <a:pt x="0" y="27994"/>
                  </a:cubicBezTo>
                  <a:lnTo>
                    <a:pt x="3736" y="27994"/>
                  </a:lnTo>
                  <a:cubicBezTo>
                    <a:pt x="2910" y="20714"/>
                    <a:pt x="2490" y="13399"/>
                    <a:pt x="2353" y="6077"/>
                  </a:cubicBezTo>
                  <a:cubicBezTo>
                    <a:pt x="2334" y="4069"/>
                    <a:pt x="2337" y="2058"/>
                    <a:pt x="2422" y="46"/>
                  </a:cubicBezTo>
                  <a:close/>
                </a:path>
              </a:pathLst>
            </a:custGeom>
            <a:noFill/>
            <a:ln w="9525" cap="rnd" cmpd="sng">
              <a:solidFill>
                <a:srgbClr val="FFC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446;p36"/>
            <p:cNvSpPr/>
            <p:nvPr/>
          </p:nvSpPr>
          <p:spPr>
            <a:xfrm>
              <a:off x="4029450" y="2599575"/>
              <a:ext cx="93425" cy="699875"/>
            </a:xfrm>
            <a:custGeom>
              <a:avLst/>
              <a:gdLst/>
              <a:ahLst/>
              <a:cxnLst/>
              <a:rect l="l" t="t" r="r" b="b"/>
              <a:pathLst>
                <a:path w="3737" h="27995" fill="none" extrusionOk="0">
                  <a:moveTo>
                    <a:pt x="2422" y="46"/>
                  </a:moveTo>
                  <a:cubicBezTo>
                    <a:pt x="2272" y="82"/>
                    <a:pt x="2116" y="102"/>
                    <a:pt x="1953" y="102"/>
                  </a:cubicBezTo>
                  <a:cubicBezTo>
                    <a:pt x="1728" y="102"/>
                    <a:pt x="1514" y="66"/>
                    <a:pt x="1315" y="1"/>
                  </a:cubicBezTo>
                  <a:cubicBezTo>
                    <a:pt x="1348" y="808"/>
                    <a:pt x="1367" y="1615"/>
                    <a:pt x="1380" y="2425"/>
                  </a:cubicBezTo>
                  <a:cubicBezTo>
                    <a:pt x="1462" y="8521"/>
                    <a:pt x="1133" y="14609"/>
                    <a:pt x="697" y="20688"/>
                  </a:cubicBezTo>
                  <a:cubicBezTo>
                    <a:pt x="505" y="23126"/>
                    <a:pt x="300" y="25560"/>
                    <a:pt x="0" y="27994"/>
                  </a:cubicBezTo>
                  <a:lnTo>
                    <a:pt x="3736" y="27994"/>
                  </a:lnTo>
                  <a:cubicBezTo>
                    <a:pt x="2910" y="20714"/>
                    <a:pt x="2490" y="13399"/>
                    <a:pt x="2353" y="6077"/>
                  </a:cubicBezTo>
                  <a:cubicBezTo>
                    <a:pt x="2334" y="4069"/>
                    <a:pt x="2337" y="2058"/>
                    <a:pt x="2422" y="46"/>
                  </a:cubicBezTo>
                  <a:close/>
                </a:path>
              </a:pathLst>
            </a:custGeom>
            <a:noFill/>
            <a:ln w="9525" cap="rnd" cmpd="sng">
              <a:solidFill>
                <a:srgbClr val="FFC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 name="Google Shape;2014;p68"/>
          <p:cNvGrpSpPr/>
          <p:nvPr/>
        </p:nvGrpSpPr>
        <p:grpSpPr>
          <a:xfrm>
            <a:off x="9489443" y="6186259"/>
            <a:ext cx="1007832" cy="674995"/>
            <a:chOff x="1898975" y="3170475"/>
            <a:chExt cx="948875" cy="681300"/>
          </a:xfrm>
          <a:solidFill>
            <a:srgbClr val="FFC000"/>
          </a:solidFill>
        </p:grpSpPr>
        <p:sp>
          <p:nvSpPr>
            <p:cNvPr id="33" name="Google Shape;2015;p68"/>
            <p:cNvSpPr/>
            <p:nvPr/>
          </p:nvSpPr>
          <p:spPr>
            <a:xfrm>
              <a:off x="1973300" y="3322725"/>
              <a:ext cx="800225" cy="370950"/>
            </a:xfrm>
            <a:custGeom>
              <a:avLst/>
              <a:gdLst/>
              <a:ahLst/>
              <a:cxnLst/>
              <a:rect l="l" t="t" r="r" b="b"/>
              <a:pathLst>
                <a:path w="32009" h="14838" fill="none" extrusionOk="0">
                  <a:moveTo>
                    <a:pt x="4751" y="1"/>
                  </a:moveTo>
                  <a:lnTo>
                    <a:pt x="0" y="14837"/>
                  </a:lnTo>
                  <a:lnTo>
                    <a:pt x="32008" y="14837"/>
                  </a:lnTo>
                  <a:lnTo>
                    <a:pt x="27259" y="1"/>
                  </a:lnTo>
                  <a:close/>
                </a:path>
              </a:pathLst>
            </a:custGeom>
            <a:grpFill/>
            <a:ln w="525" cap="flat" cmpd="sng">
              <a:solidFill>
                <a:srgbClr val="000000"/>
              </a:solidFill>
              <a:prstDash val="solid"/>
              <a:miter lim="160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016;p68"/>
            <p:cNvSpPr/>
            <p:nvPr/>
          </p:nvSpPr>
          <p:spPr>
            <a:xfrm>
              <a:off x="1963525" y="3313450"/>
              <a:ext cx="819750" cy="389500"/>
            </a:xfrm>
            <a:custGeom>
              <a:avLst/>
              <a:gdLst/>
              <a:ahLst/>
              <a:cxnLst/>
              <a:rect l="l" t="t" r="r" b="b"/>
              <a:pathLst>
                <a:path w="32790" h="15580" extrusionOk="0">
                  <a:moveTo>
                    <a:pt x="27379" y="745"/>
                  </a:moveTo>
                  <a:lnTo>
                    <a:pt x="31890" y="14836"/>
                  </a:lnTo>
                  <a:lnTo>
                    <a:pt x="902" y="14836"/>
                  </a:lnTo>
                  <a:lnTo>
                    <a:pt x="5412" y="745"/>
                  </a:lnTo>
                  <a:close/>
                  <a:moveTo>
                    <a:pt x="5140" y="1"/>
                  </a:moveTo>
                  <a:cubicBezTo>
                    <a:pt x="4979" y="1"/>
                    <a:pt x="4836" y="105"/>
                    <a:pt x="4786" y="259"/>
                  </a:cubicBezTo>
                  <a:lnTo>
                    <a:pt x="38" y="15094"/>
                  </a:lnTo>
                  <a:cubicBezTo>
                    <a:pt x="1" y="15207"/>
                    <a:pt x="22" y="15331"/>
                    <a:pt x="91" y="15427"/>
                  </a:cubicBezTo>
                  <a:cubicBezTo>
                    <a:pt x="161" y="15523"/>
                    <a:pt x="272" y="15580"/>
                    <a:pt x="391" y="15580"/>
                  </a:cubicBezTo>
                  <a:lnTo>
                    <a:pt x="32399" y="15580"/>
                  </a:lnTo>
                  <a:cubicBezTo>
                    <a:pt x="32518" y="15580"/>
                    <a:pt x="32629" y="15523"/>
                    <a:pt x="32700" y="15427"/>
                  </a:cubicBezTo>
                  <a:cubicBezTo>
                    <a:pt x="32769" y="15331"/>
                    <a:pt x="32790" y="15207"/>
                    <a:pt x="32753" y="15094"/>
                  </a:cubicBezTo>
                  <a:lnTo>
                    <a:pt x="28004" y="259"/>
                  </a:lnTo>
                  <a:cubicBezTo>
                    <a:pt x="27954" y="105"/>
                    <a:pt x="27811" y="1"/>
                    <a:pt x="2765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017;p68"/>
            <p:cNvSpPr/>
            <p:nvPr/>
          </p:nvSpPr>
          <p:spPr>
            <a:xfrm>
              <a:off x="2364100" y="3313450"/>
              <a:ext cx="18625" cy="538325"/>
            </a:xfrm>
            <a:custGeom>
              <a:avLst/>
              <a:gdLst/>
              <a:ahLst/>
              <a:cxnLst/>
              <a:rect l="l" t="t" r="r" b="b"/>
              <a:pathLst>
                <a:path w="745" h="21533" extrusionOk="0">
                  <a:moveTo>
                    <a:pt x="373" y="1"/>
                  </a:moveTo>
                  <a:cubicBezTo>
                    <a:pt x="167" y="1"/>
                    <a:pt x="0" y="166"/>
                    <a:pt x="0" y="372"/>
                  </a:cubicBezTo>
                  <a:lnTo>
                    <a:pt x="0" y="21161"/>
                  </a:lnTo>
                  <a:cubicBezTo>
                    <a:pt x="0" y="21367"/>
                    <a:pt x="167" y="21532"/>
                    <a:pt x="373" y="21532"/>
                  </a:cubicBezTo>
                  <a:cubicBezTo>
                    <a:pt x="579" y="21532"/>
                    <a:pt x="744" y="21367"/>
                    <a:pt x="744" y="21161"/>
                  </a:cubicBezTo>
                  <a:lnTo>
                    <a:pt x="744" y="372"/>
                  </a:lnTo>
                  <a:cubicBezTo>
                    <a:pt x="744" y="166"/>
                    <a:pt x="579" y="1"/>
                    <a:pt x="37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2018;p68"/>
            <p:cNvSpPr/>
            <p:nvPr/>
          </p:nvSpPr>
          <p:spPr>
            <a:xfrm>
              <a:off x="2504075" y="3313425"/>
              <a:ext cx="79400" cy="389525"/>
            </a:xfrm>
            <a:custGeom>
              <a:avLst/>
              <a:gdLst/>
              <a:ahLst/>
              <a:cxnLst/>
              <a:rect l="l" t="t" r="r" b="b"/>
              <a:pathLst>
                <a:path w="3176" h="15581" extrusionOk="0">
                  <a:moveTo>
                    <a:pt x="401" y="0"/>
                  </a:moveTo>
                  <a:cubicBezTo>
                    <a:pt x="382" y="0"/>
                    <a:pt x="362" y="2"/>
                    <a:pt x="343" y="5"/>
                  </a:cubicBezTo>
                  <a:cubicBezTo>
                    <a:pt x="138" y="39"/>
                    <a:pt x="0" y="228"/>
                    <a:pt x="34" y="432"/>
                  </a:cubicBezTo>
                  <a:lnTo>
                    <a:pt x="2408" y="15267"/>
                  </a:lnTo>
                  <a:cubicBezTo>
                    <a:pt x="2437" y="15451"/>
                    <a:pt x="2596" y="15581"/>
                    <a:pt x="2774" y="15581"/>
                  </a:cubicBezTo>
                  <a:cubicBezTo>
                    <a:pt x="2795" y="15581"/>
                    <a:pt x="2814" y="15579"/>
                    <a:pt x="2833" y="15576"/>
                  </a:cubicBezTo>
                  <a:cubicBezTo>
                    <a:pt x="3036" y="15544"/>
                    <a:pt x="3176" y="15353"/>
                    <a:pt x="3142" y="15150"/>
                  </a:cubicBezTo>
                  <a:lnTo>
                    <a:pt x="768" y="313"/>
                  </a:lnTo>
                  <a:cubicBezTo>
                    <a:pt x="739" y="131"/>
                    <a:pt x="581" y="0"/>
                    <a:pt x="40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019;p68"/>
            <p:cNvSpPr/>
            <p:nvPr/>
          </p:nvSpPr>
          <p:spPr>
            <a:xfrm>
              <a:off x="2163325" y="3313425"/>
              <a:ext cx="79425" cy="389525"/>
            </a:xfrm>
            <a:custGeom>
              <a:avLst/>
              <a:gdLst/>
              <a:ahLst/>
              <a:cxnLst/>
              <a:rect l="l" t="t" r="r" b="b"/>
              <a:pathLst>
                <a:path w="3177" h="15581" extrusionOk="0">
                  <a:moveTo>
                    <a:pt x="2775" y="0"/>
                  </a:moveTo>
                  <a:cubicBezTo>
                    <a:pt x="2596" y="0"/>
                    <a:pt x="2437" y="131"/>
                    <a:pt x="2408" y="313"/>
                  </a:cubicBezTo>
                  <a:lnTo>
                    <a:pt x="34" y="15150"/>
                  </a:lnTo>
                  <a:cubicBezTo>
                    <a:pt x="1" y="15353"/>
                    <a:pt x="139" y="15544"/>
                    <a:pt x="343" y="15576"/>
                  </a:cubicBezTo>
                  <a:cubicBezTo>
                    <a:pt x="362" y="15579"/>
                    <a:pt x="381" y="15581"/>
                    <a:pt x="401" y="15581"/>
                  </a:cubicBezTo>
                  <a:cubicBezTo>
                    <a:pt x="581" y="15581"/>
                    <a:pt x="740" y="15451"/>
                    <a:pt x="769" y="15267"/>
                  </a:cubicBezTo>
                  <a:lnTo>
                    <a:pt x="3144" y="432"/>
                  </a:lnTo>
                  <a:cubicBezTo>
                    <a:pt x="3176" y="228"/>
                    <a:pt x="3038" y="39"/>
                    <a:pt x="2834" y="5"/>
                  </a:cubicBezTo>
                  <a:cubicBezTo>
                    <a:pt x="2814" y="2"/>
                    <a:pt x="2795" y="0"/>
                    <a:pt x="277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2020;p68"/>
            <p:cNvSpPr/>
            <p:nvPr/>
          </p:nvSpPr>
          <p:spPr>
            <a:xfrm>
              <a:off x="2052450" y="3408000"/>
              <a:ext cx="641925" cy="18650"/>
            </a:xfrm>
            <a:custGeom>
              <a:avLst/>
              <a:gdLst/>
              <a:ahLst/>
              <a:cxnLst/>
              <a:rect l="l" t="t" r="r" b="b"/>
              <a:pathLst>
                <a:path w="25677" h="746" extrusionOk="0">
                  <a:moveTo>
                    <a:pt x="373" y="0"/>
                  </a:moveTo>
                  <a:cubicBezTo>
                    <a:pt x="167" y="0"/>
                    <a:pt x="0" y="167"/>
                    <a:pt x="0" y="373"/>
                  </a:cubicBezTo>
                  <a:cubicBezTo>
                    <a:pt x="0" y="579"/>
                    <a:pt x="167" y="746"/>
                    <a:pt x="373" y="746"/>
                  </a:cubicBezTo>
                  <a:lnTo>
                    <a:pt x="25303" y="746"/>
                  </a:lnTo>
                  <a:cubicBezTo>
                    <a:pt x="25509" y="746"/>
                    <a:pt x="25676" y="579"/>
                    <a:pt x="25676" y="373"/>
                  </a:cubicBezTo>
                  <a:cubicBezTo>
                    <a:pt x="25676" y="167"/>
                    <a:pt x="25509" y="0"/>
                    <a:pt x="2530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021;p68"/>
            <p:cNvSpPr/>
            <p:nvPr/>
          </p:nvSpPr>
          <p:spPr>
            <a:xfrm>
              <a:off x="2012550" y="3532650"/>
              <a:ext cx="721725" cy="18625"/>
            </a:xfrm>
            <a:custGeom>
              <a:avLst/>
              <a:gdLst/>
              <a:ahLst/>
              <a:cxnLst/>
              <a:rect l="l" t="t" r="r" b="b"/>
              <a:pathLst>
                <a:path w="28869" h="745" extrusionOk="0">
                  <a:moveTo>
                    <a:pt x="373" y="1"/>
                  </a:moveTo>
                  <a:cubicBezTo>
                    <a:pt x="167" y="1"/>
                    <a:pt x="0" y="166"/>
                    <a:pt x="0" y="372"/>
                  </a:cubicBezTo>
                  <a:cubicBezTo>
                    <a:pt x="0" y="578"/>
                    <a:pt x="167" y="745"/>
                    <a:pt x="373" y="745"/>
                  </a:cubicBezTo>
                  <a:lnTo>
                    <a:pt x="28495" y="745"/>
                  </a:lnTo>
                  <a:cubicBezTo>
                    <a:pt x="28701" y="745"/>
                    <a:pt x="28868" y="578"/>
                    <a:pt x="28868" y="372"/>
                  </a:cubicBezTo>
                  <a:cubicBezTo>
                    <a:pt x="28868" y="166"/>
                    <a:pt x="28701" y="1"/>
                    <a:pt x="2849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022;p68"/>
            <p:cNvSpPr/>
            <p:nvPr/>
          </p:nvSpPr>
          <p:spPr>
            <a:xfrm>
              <a:off x="1898975" y="3170475"/>
              <a:ext cx="948875" cy="312950"/>
            </a:xfrm>
            <a:custGeom>
              <a:avLst/>
              <a:gdLst/>
              <a:ahLst/>
              <a:cxnLst/>
              <a:rect l="l" t="t" r="r" b="b"/>
              <a:pathLst>
                <a:path w="37955" h="12518" extrusionOk="0">
                  <a:moveTo>
                    <a:pt x="18978" y="0"/>
                  </a:moveTo>
                  <a:cubicBezTo>
                    <a:pt x="18772" y="0"/>
                    <a:pt x="18605" y="167"/>
                    <a:pt x="18605" y="373"/>
                  </a:cubicBezTo>
                  <a:lnTo>
                    <a:pt x="18605" y="3722"/>
                  </a:lnTo>
                  <a:cubicBezTo>
                    <a:pt x="18605" y="3928"/>
                    <a:pt x="18772" y="4093"/>
                    <a:pt x="18978" y="4093"/>
                  </a:cubicBezTo>
                  <a:cubicBezTo>
                    <a:pt x="19184" y="4093"/>
                    <a:pt x="19349" y="3928"/>
                    <a:pt x="19349" y="3722"/>
                  </a:cubicBezTo>
                  <a:lnTo>
                    <a:pt x="19349" y="373"/>
                  </a:lnTo>
                  <a:cubicBezTo>
                    <a:pt x="19349" y="167"/>
                    <a:pt x="19184" y="0"/>
                    <a:pt x="18978" y="0"/>
                  </a:cubicBezTo>
                  <a:close/>
                  <a:moveTo>
                    <a:pt x="4211" y="2235"/>
                  </a:moveTo>
                  <a:cubicBezTo>
                    <a:pt x="4116" y="2235"/>
                    <a:pt x="4021" y="2271"/>
                    <a:pt x="3949" y="2343"/>
                  </a:cubicBezTo>
                  <a:cubicBezTo>
                    <a:pt x="3802" y="2489"/>
                    <a:pt x="3802" y="2724"/>
                    <a:pt x="3949" y="2870"/>
                  </a:cubicBezTo>
                  <a:lnTo>
                    <a:pt x="6316" y="5238"/>
                  </a:lnTo>
                  <a:cubicBezTo>
                    <a:pt x="6388" y="5310"/>
                    <a:pt x="6485" y="5347"/>
                    <a:pt x="6579" y="5347"/>
                  </a:cubicBezTo>
                  <a:cubicBezTo>
                    <a:pt x="6674" y="5347"/>
                    <a:pt x="6769" y="5310"/>
                    <a:pt x="6841" y="5238"/>
                  </a:cubicBezTo>
                  <a:cubicBezTo>
                    <a:pt x="6988" y="5091"/>
                    <a:pt x="6988" y="4857"/>
                    <a:pt x="6841" y="4712"/>
                  </a:cubicBezTo>
                  <a:lnTo>
                    <a:pt x="4474" y="2343"/>
                  </a:lnTo>
                  <a:cubicBezTo>
                    <a:pt x="4402" y="2271"/>
                    <a:pt x="4307" y="2235"/>
                    <a:pt x="4211" y="2235"/>
                  </a:cubicBezTo>
                  <a:close/>
                  <a:moveTo>
                    <a:pt x="33744" y="2235"/>
                  </a:moveTo>
                  <a:cubicBezTo>
                    <a:pt x="33649" y="2235"/>
                    <a:pt x="33553" y="2271"/>
                    <a:pt x="33480" y="2343"/>
                  </a:cubicBezTo>
                  <a:lnTo>
                    <a:pt x="31113" y="4712"/>
                  </a:lnTo>
                  <a:cubicBezTo>
                    <a:pt x="30967" y="4857"/>
                    <a:pt x="30967" y="5091"/>
                    <a:pt x="31113" y="5238"/>
                  </a:cubicBezTo>
                  <a:cubicBezTo>
                    <a:pt x="31185" y="5310"/>
                    <a:pt x="31280" y="5347"/>
                    <a:pt x="31377" y="5347"/>
                  </a:cubicBezTo>
                  <a:cubicBezTo>
                    <a:pt x="31471" y="5347"/>
                    <a:pt x="31566" y="5310"/>
                    <a:pt x="31639" y="5238"/>
                  </a:cubicBezTo>
                  <a:lnTo>
                    <a:pt x="34007" y="2870"/>
                  </a:lnTo>
                  <a:cubicBezTo>
                    <a:pt x="34152" y="2724"/>
                    <a:pt x="34152" y="2489"/>
                    <a:pt x="34007" y="2343"/>
                  </a:cubicBezTo>
                  <a:cubicBezTo>
                    <a:pt x="33934" y="2271"/>
                    <a:pt x="33839" y="2235"/>
                    <a:pt x="33744" y="2235"/>
                  </a:cubicBezTo>
                  <a:close/>
                  <a:moveTo>
                    <a:pt x="373" y="11774"/>
                  </a:moveTo>
                  <a:cubicBezTo>
                    <a:pt x="167" y="11774"/>
                    <a:pt x="0" y="11941"/>
                    <a:pt x="0" y="12146"/>
                  </a:cubicBezTo>
                  <a:cubicBezTo>
                    <a:pt x="0" y="12352"/>
                    <a:pt x="167" y="12518"/>
                    <a:pt x="373" y="12518"/>
                  </a:cubicBezTo>
                  <a:lnTo>
                    <a:pt x="3720" y="12518"/>
                  </a:lnTo>
                  <a:cubicBezTo>
                    <a:pt x="3926" y="12518"/>
                    <a:pt x="4093" y="12352"/>
                    <a:pt x="4093" y="12146"/>
                  </a:cubicBezTo>
                  <a:cubicBezTo>
                    <a:pt x="4093" y="11941"/>
                    <a:pt x="3926" y="11774"/>
                    <a:pt x="3720" y="11774"/>
                  </a:cubicBezTo>
                  <a:close/>
                  <a:moveTo>
                    <a:pt x="34234" y="11774"/>
                  </a:moveTo>
                  <a:cubicBezTo>
                    <a:pt x="34028" y="11774"/>
                    <a:pt x="33861" y="11941"/>
                    <a:pt x="33861" y="12146"/>
                  </a:cubicBezTo>
                  <a:cubicBezTo>
                    <a:pt x="33861" y="12352"/>
                    <a:pt x="34028" y="12518"/>
                    <a:pt x="34234" y="12518"/>
                  </a:cubicBezTo>
                  <a:lnTo>
                    <a:pt x="37581" y="12518"/>
                  </a:lnTo>
                  <a:cubicBezTo>
                    <a:pt x="37787" y="12518"/>
                    <a:pt x="37954" y="12352"/>
                    <a:pt x="37954" y="12146"/>
                  </a:cubicBezTo>
                  <a:cubicBezTo>
                    <a:pt x="37954" y="11941"/>
                    <a:pt x="37787" y="11774"/>
                    <a:pt x="37581" y="11774"/>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023;p68"/>
            <p:cNvSpPr/>
            <p:nvPr/>
          </p:nvSpPr>
          <p:spPr>
            <a:xfrm>
              <a:off x="2320650" y="3833150"/>
              <a:ext cx="105550" cy="18625"/>
            </a:xfrm>
            <a:custGeom>
              <a:avLst/>
              <a:gdLst/>
              <a:ahLst/>
              <a:cxnLst/>
              <a:rect l="l" t="t" r="r" b="b"/>
              <a:pathLst>
                <a:path w="4222" h="745" extrusionOk="0">
                  <a:moveTo>
                    <a:pt x="372" y="0"/>
                  </a:moveTo>
                  <a:cubicBezTo>
                    <a:pt x="166" y="0"/>
                    <a:pt x="1" y="167"/>
                    <a:pt x="1" y="373"/>
                  </a:cubicBezTo>
                  <a:cubicBezTo>
                    <a:pt x="1" y="579"/>
                    <a:pt x="166" y="744"/>
                    <a:pt x="372" y="744"/>
                  </a:cubicBezTo>
                  <a:lnTo>
                    <a:pt x="3848" y="744"/>
                  </a:lnTo>
                  <a:cubicBezTo>
                    <a:pt x="4054" y="744"/>
                    <a:pt x="4221" y="579"/>
                    <a:pt x="4221" y="373"/>
                  </a:cubicBezTo>
                  <a:cubicBezTo>
                    <a:pt x="4221" y="167"/>
                    <a:pt x="4054" y="0"/>
                    <a:pt x="384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9" name="Picture 2" descr="https://cineanet.cinea.cec.eu.int/sites/default/files/sites/default/files/whos-files/coda_beatrice_0.jpg"/>
          <p:cNvPicPr>
            <a:picLocks noChangeAspect="1" noChangeArrowheads="1"/>
          </p:cNvPicPr>
          <p:nvPr/>
        </p:nvPicPr>
        <p:blipFill>
          <a:blip r:embed="rId4">
            <a:extLst>
              <a:ext uri="{BEBA8EAE-BF5A-486C-A8C5-ECC9F3942E4B}">
                <a14:imgProps xmlns:a14="http://schemas.microsoft.com/office/drawing/2010/main">
                  <a14:imgLayer r:embed="rId5">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a:off x="1565765" y="4092770"/>
            <a:ext cx="1773164" cy="2364218"/>
          </a:xfrm>
          <a:prstGeom prst="rect">
            <a:avLst/>
          </a:prstGeom>
          <a:solidFill>
            <a:srgbClr val="FFFFFF">
              <a:shade val="85000"/>
            </a:srgbClr>
          </a:solidFill>
          <a:ln w="28575"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spTree>
    <p:extLst>
      <p:ext uri="{BB962C8B-B14F-4D97-AF65-F5344CB8AC3E}">
        <p14:creationId xmlns:p14="http://schemas.microsoft.com/office/powerpoint/2010/main" val="829014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192394" y="138547"/>
            <a:ext cx="10515600" cy="1893453"/>
          </a:xfrm>
        </p:spPr>
        <p:txBody>
          <a:bodyPr/>
          <a:lstStyle/>
          <a:p>
            <a:r>
              <a:rPr lang="en-IE" dirty="0" smtClean="0"/>
              <a:t>CB RES Transparency Platform</a:t>
            </a:r>
            <a:br>
              <a:rPr lang="en-IE" dirty="0" smtClean="0"/>
            </a:br>
            <a:r>
              <a:rPr lang="en-IE" dirty="0"/>
              <a:t/>
            </a:r>
            <a:br>
              <a:rPr lang="en-IE" dirty="0"/>
            </a:br>
            <a:endParaRPr lang="fr-BE" dirty="0"/>
          </a:p>
        </p:txBody>
      </p:sp>
      <p:pic>
        <p:nvPicPr>
          <p:cNvPr id="8" name="Picture 18">
            <a:extLst>
              <a:ext uri="{FF2B5EF4-FFF2-40B4-BE49-F238E27FC236}">
                <a16:creationId xmlns:a16="http://schemas.microsoft.com/office/drawing/2014/main" id="{FC91872C-671A-4697-5E0B-589B881600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42356" y="1510409"/>
            <a:ext cx="2604532" cy="2604532"/>
          </a:xfrm>
          <a:prstGeom prst="rect">
            <a:avLst/>
          </a:prstGeom>
        </p:spPr>
      </p:pic>
      <p:sp>
        <p:nvSpPr>
          <p:cNvPr id="4" name="Freeform 3"/>
          <p:cNvSpPr/>
          <p:nvPr/>
        </p:nvSpPr>
        <p:spPr>
          <a:xfrm>
            <a:off x="10552257" y="3865204"/>
            <a:ext cx="584731" cy="499475"/>
          </a:xfrm>
          <a:custGeom>
            <a:avLst/>
            <a:gdLst>
              <a:gd name="connsiteX0" fmla="*/ 0 w 2848252"/>
              <a:gd name="connsiteY0" fmla="*/ 0 h 499475"/>
              <a:gd name="connsiteX1" fmla="*/ 2848252 w 2848252"/>
              <a:gd name="connsiteY1" fmla="*/ 0 h 499475"/>
              <a:gd name="connsiteX2" fmla="*/ 2848252 w 2848252"/>
              <a:gd name="connsiteY2" fmla="*/ 499475 h 499475"/>
              <a:gd name="connsiteX3" fmla="*/ 0 w 2848252"/>
              <a:gd name="connsiteY3" fmla="*/ 499475 h 499475"/>
              <a:gd name="connsiteX4" fmla="*/ 0 w 2848252"/>
              <a:gd name="connsiteY4" fmla="*/ 0 h 499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8252" h="499475">
                <a:moveTo>
                  <a:pt x="0" y="0"/>
                </a:moveTo>
                <a:lnTo>
                  <a:pt x="2848252" y="0"/>
                </a:lnTo>
                <a:lnTo>
                  <a:pt x="2848252" y="499475"/>
                </a:lnTo>
                <a:lnTo>
                  <a:pt x="0" y="499475"/>
                </a:lnTo>
                <a:lnTo>
                  <a:pt x="0" y="0"/>
                </a:lnTo>
                <a:close/>
              </a:path>
            </a:pathLst>
          </a:cu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txBody>
          <a:bodyPr spcFirstLastPara="0" vert="horz" wrap="square" lIns="0" tIns="0" rIns="101600" bIns="0" numCol="1" spcCol="1270" anchor="ctr" anchorCtr="0">
            <a:noAutofit/>
          </a:bodyPr>
          <a:lstStyle/>
          <a:p>
            <a:pPr lvl="0" algn="l" defTabSz="711200">
              <a:spcBef>
                <a:spcPct val="0"/>
              </a:spcBef>
              <a:defRPr b="1"/>
            </a:pPr>
            <a:r>
              <a:rPr lang="en-US" sz="1600" b="1" dirty="0" smtClean="0">
                <a:latin typeface="Arial"/>
                <a:hlinkClick r:id="rId3"/>
              </a:rPr>
              <a:t>Link</a:t>
            </a:r>
            <a:endParaRPr lang="en-US" sz="1600" b="1" dirty="0">
              <a:latin typeface="Arial"/>
            </a:endParaRPr>
          </a:p>
        </p:txBody>
      </p:sp>
      <p:sp>
        <p:nvSpPr>
          <p:cNvPr id="6" name="Rectangle 5"/>
          <p:cNvSpPr/>
          <p:nvPr/>
        </p:nvSpPr>
        <p:spPr>
          <a:xfrm rot="5400000">
            <a:off x="5970269" y="636270"/>
            <a:ext cx="251460" cy="12192000"/>
          </a:xfrm>
          <a:prstGeom prst="rect">
            <a:avLst/>
          </a:prstGeom>
          <a:solidFill>
            <a:srgbClr val="0356B1"/>
          </a:solidFill>
          <a:ln>
            <a:solidFill>
              <a:srgbClr val="0356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3" name="Picture 2"/>
          <p:cNvPicPr>
            <a:picLocks noChangeAspect="1"/>
          </p:cNvPicPr>
          <p:nvPr/>
        </p:nvPicPr>
        <p:blipFill>
          <a:blip r:embed="rId4"/>
          <a:stretch>
            <a:fillRect/>
          </a:stretch>
        </p:blipFill>
        <p:spPr>
          <a:xfrm>
            <a:off x="817642" y="1384843"/>
            <a:ext cx="8754565" cy="4761794"/>
          </a:xfrm>
          <a:prstGeom prst="rect">
            <a:avLst/>
          </a:prstGeom>
        </p:spPr>
      </p:pic>
    </p:spTree>
    <p:extLst>
      <p:ext uri="{BB962C8B-B14F-4D97-AF65-F5344CB8AC3E}">
        <p14:creationId xmlns:p14="http://schemas.microsoft.com/office/powerpoint/2010/main" val="6327691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113722" y="5500944"/>
            <a:ext cx="10905699" cy="598319"/>
          </a:xfrm>
        </p:spPr>
        <p:txBody>
          <a:bodyPr/>
          <a:lstStyle/>
          <a:p>
            <a:pPr marL="0" indent="0">
              <a:buNone/>
            </a:pPr>
            <a:r>
              <a:rPr lang="en-IE" dirty="0" smtClean="0"/>
              <a:t>Next call for preparatory studies should open in </a:t>
            </a:r>
            <a:r>
              <a:rPr lang="en-IE" b="1" dirty="0" smtClean="0"/>
              <a:t>September 2023 (tbc)</a:t>
            </a:r>
            <a:endParaRPr lang="fr-BE" b="1" dirty="0"/>
          </a:p>
          <a:p>
            <a:pPr marL="0" indent="0">
              <a:buNone/>
            </a:pPr>
            <a:r>
              <a:rPr lang="en-IE" sz="1200" dirty="0"/>
              <a:t>A</a:t>
            </a:r>
            <a:r>
              <a:rPr lang="en-IE" sz="1200" b="1" dirty="0"/>
              <a:t> </a:t>
            </a:r>
            <a:r>
              <a:rPr lang="en-IE" sz="1200" dirty="0"/>
              <a:t>recording of the Info previous day is also available following this </a:t>
            </a:r>
            <a:r>
              <a:rPr lang="en-IE" sz="1200" u="sng" dirty="0">
                <a:hlinkClick r:id="rId2"/>
              </a:rPr>
              <a:t>link</a:t>
            </a:r>
            <a:r>
              <a:rPr lang="en-IE" sz="1200" dirty="0"/>
              <a:t>. </a:t>
            </a:r>
            <a:endParaRPr lang="fr-BE" sz="1200" dirty="0"/>
          </a:p>
          <a:p>
            <a:pPr marL="0" indent="0">
              <a:buNone/>
            </a:pPr>
            <a:endParaRPr lang="fr-BE" b="1" dirty="0"/>
          </a:p>
        </p:txBody>
      </p:sp>
      <p:sp>
        <p:nvSpPr>
          <p:cNvPr id="3" name="Title 2"/>
          <p:cNvSpPr>
            <a:spLocks noGrp="1"/>
          </p:cNvSpPr>
          <p:nvPr>
            <p:ph type="title"/>
          </p:nvPr>
        </p:nvSpPr>
        <p:spPr>
          <a:xfrm>
            <a:off x="886642" y="482860"/>
            <a:ext cx="11135934" cy="782357"/>
          </a:xfrm>
        </p:spPr>
        <p:txBody>
          <a:bodyPr/>
          <a:lstStyle/>
          <a:p>
            <a:r>
              <a:rPr lang="en-IE" dirty="0" smtClean="0"/>
              <a:t>Funding is also available for Preparatory Studies</a:t>
            </a:r>
            <a:endParaRPr lang="fr-BE" dirty="0"/>
          </a:p>
        </p:txBody>
      </p:sp>
      <p:grpSp>
        <p:nvGrpSpPr>
          <p:cNvPr id="4" name="Google Shape;13582;p86"/>
          <p:cNvGrpSpPr/>
          <p:nvPr/>
        </p:nvGrpSpPr>
        <p:grpSpPr>
          <a:xfrm>
            <a:off x="1079393" y="5303520"/>
            <a:ext cx="783697" cy="699407"/>
            <a:chOff x="6083810" y="1547297"/>
            <a:chExt cx="382819" cy="310788"/>
          </a:xfrm>
        </p:grpSpPr>
        <p:sp>
          <p:nvSpPr>
            <p:cNvPr id="5" name="Google Shape;13583;p86"/>
            <p:cNvSpPr/>
            <p:nvPr/>
          </p:nvSpPr>
          <p:spPr>
            <a:xfrm>
              <a:off x="6083810" y="1547297"/>
              <a:ext cx="382819" cy="310788"/>
            </a:xfrm>
            <a:custGeom>
              <a:avLst/>
              <a:gdLst/>
              <a:ahLst/>
              <a:cxnLst/>
              <a:rect l="l" t="t" r="r" b="b"/>
              <a:pathLst>
                <a:path w="12027" h="9764" extrusionOk="0">
                  <a:moveTo>
                    <a:pt x="1834" y="334"/>
                  </a:moveTo>
                  <a:cubicBezTo>
                    <a:pt x="1834" y="334"/>
                    <a:pt x="1846" y="334"/>
                    <a:pt x="1846" y="358"/>
                  </a:cubicBezTo>
                  <a:lnTo>
                    <a:pt x="1846" y="1108"/>
                  </a:lnTo>
                  <a:cubicBezTo>
                    <a:pt x="1846" y="1108"/>
                    <a:pt x="1846" y="1132"/>
                    <a:pt x="1834" y="1132"/>
                  </a:cubicBezTo>
                  <a:lnTo>
                    <a:pt x="1465" y="1132"/>
                  </a:lnTo>
                  <a:cubicBezTo>
                    <a:pt x="1465" y="1132"/>
                    <a:pt x="1453" y="1132"/>
                    <a:pt x="1453" y="1108"/>
                  </a:cubicBezTo>
                  <a:lnTo>
                    <a:pt x="1453" y="358"/>
                  </a:lnTo>
                  <a:lnTo>
                    <a:pt x="1834" y="334"/>
                  </a:lnTo>
                  <a:close/>
                  <a:moveTo>
                    <a:pt x="10502" y="334"/>
                  </a:moveTo>
                  <a:cubicBezTo>
                    <a:pt x="10502" y="334"/>
                    <a:pt x="10514" y="334"/>
                    <a:pt x="10514" y="358"/>
                  </a:cubicBezTo>
                  <a:lnTo>
                    <a:pt x="10514" y="1108"/>
                  </a:lnTo>
                  <a:cubicBezTo>
                    <a:pt x="10514" y="1108"/>
                    <a:pt x="10514" y="1132"/>
                    <a:pt x="10502" y="1132"/>
                  </a:cubicBezTo>
                  <a:lnTo>
                    <a:pt x="10133" y="1132"/>
                  </a:lnTo>
                  <a:cubicBezTo>
                    <a:pt x="10133" y="1132"/>
                    <a:pt x="10109" y="1132"/>
                    <a:pt x="10109" y="1108"/>
                  </a:cubicBezTo>
                  <a:lnTo>
                    <a:pt x="10109" y="358"/>
                  </a:lnTo>
                  <a:lnTo>
                    <a:pt x="10502" y="334"/>
                  </a:lnTo>
                  <a:close/>
                  <a:moveTo>
                    <a:pt x="11229" y="1096"/>
                  </a:moveTo>
                  <a:cubicBezTo>
                    <a:pt x="11443" y="1096"/>
                    <a:pt x="11621" y="1274"/>
                    <a:pt x="11621" y="1477"/>
                  </a:cubicBezTo>
                  <a:lnTo>
                    <a:pt x="11621" y="9013"/>
                  </a:lnTo>
                  <a:cubicBezTo>
                    <a:pt x="11645" y="9240"/>
                    <a:pt x="11467" y="9406"/>
                    <a:pt x="11264" y="9406"/>
                  </a:cubicBezTo>
                  <a:lnTo>
                    <a:pt x="727" y="9406"/>
                  </a:lnTo>
                  <a:cubicBezTo>
                    <a:pt x="513" y="9406"/>
                    <a:pt x="334" y="9228"/>
                    <a:pt x="334" y="9013"/>
                  </a:cubicBezTo>
                  <a:lnTo>
                    <a:pt x="334" y="1477"/>
                  </a:lnTo>
                  <a:cubicBezTo>
                    <a:pt x="334" y="1274"/>
                    <a:pt x="513" y="1096"/>
                    <a:pt x="727" y="1096"/>
                  </a:cubicBezTo>
                  <a:lnTo>
                    <a:pt x="1108" y="1096"/>
                  </a:lnTo>
                  <a:lnTo>
                    <a:pt x="1108" y="1108"/>
                  </a:lnTo>
                  <a:cubicBezTo>
                    <a:pt x="1108" y="1322"/>
                    <a:pt x="1275" y="1465"/>
                    <a:pt x="1465" y="1465"/>
                  </a:cubicBezTo>
                  <a:lnTo>
                    <a:pt x="1834" y="1465"/>
                  </a:lnTo>
                  <a:cubicBezTo>
                    <a:pt x="2049" y="1465"/>
                    <a:pt x="2192" y="1298"/>
                    <a:pt x="2192" y="1108"/>
                  </a:cubicBezTo>
                  <a:lnTo>
                    <a:pt x="2192" y="1096"/>
                  </a:lnTo>
                  <a:lnTo>
                    <a:pt x="9752" y="1096"/>
                  </a:lnTo>
                  <a:lnTo>
                    <a:pt x="9752" y="1108"/>
                  </a:lnTo>
                  <a:cubicBezTo>
                    <a:pt x="9752" y="1322"/>
                    <a:pt x="9919" y="1465"/>
                    <a:pt x="10109" y="1465"/>
                  </a:cubicBezTo>
                  <a:lnTo>
                    <a:pt x="10490" y="1465"/>
                  </a:lnTo>
                  <a:cubicBezTo>
                    <a:pt x="10693" y="1465"/>
                    <a:pt x="10848" y="1298"/>
                    <a:pt x="10848" y="1108"/>
                  </a:cubicBezTo>
                  <a:lnTo>
                    <a:pt x="10848" y="1096"/>
                  </a:lnTo>
                  <a:close/>
                  <a:moveTo>
                    <a:pt x="1489" y="0"/>
                  </a:moveTo>
                  <a:cubicBezTo>
                    <a:pt x="1287" y="0"/>
                    <a:pt x="1132" y="155"/>
                    <a:pt x="1132" y="358"/>
                  </a:cubicBezTo>
                  <a:lnTo>
                    <a:pt x="1132" y="739"/>
                  </a:lnTo>
                  <a:lnTo>
                    <a:pt x="751" y="739"/>
                  </a:lnTo>
                  <a:cubicBezTo>
                    <a:pt x="346" y="739"/>
                    <a:pt x="1" y="1072"/>
                    <a:pt x="1" y="1489"/>
                  </a:cubicBezTo>
                  <a:lnTo>
                    <a:pt x="1" y="9013"/>
                  </a:lnTo>
                  <a:cubicBezTo>
                    <a:pt x="1" y="9418"/>
                    <a:pt x="334" y="9764"/>
                    <a:pt x="751" y="9764"/>
                  </a:cubicBezTo>
                  <a:lnTo>
                    <a:pt x="11288" y="9764"/>
                  </a:lnTo>
                  <a:cubicBezTo>
                    <a:pt x="11693" y="9764"/>
                    <a:pt x="12026" y="9430"/>
                    <a:pt x="12026" y="9013"/>
                  </a:cubicBezTo>
                  <a:lnTo>
                    <a:pt x="12026" y="1489"/>
                  </a:lnTo>
                  <a:cubicBezTo>
                    <a:pt x="12002" y="1084"/>
                    <a:pt x="11657" y="739"/>
                    <a:pt x="11264" y="739"/>
                  </a:cubicBezTo>
                  <a:lnTo>
                    <a:pt x="10871" y="739"/>
                  </a:lnTo>
                  <a:lnTo>
                    <a:pt x="10871" y="358"/>
                  </a:lnTo>
                  <a:cubicBezTo>
                    <a:pt x="10871" y="143"/>
                    <a:pt x="10705" y="0"/>
                    <a:pt x="10514" y="0"/>
                  </a:cubicBezTo>
                  <a:lnTo>
                    <a:pt x="10145" y="0"/>
                  </a:lnTo>
                  <a:cubicBezTo>
                    <a:pt x="9931" y="0"/>
                    <a:pt x="9788" y="155"/>
                    <a:pt x="9788" y="358"/>
                  </a:cubicBezTo>
                  <a:lnTo>
                    <a:pt x="9788" y="739"/>
                  </a:lnTo>
                  <a:lnTo>
                    <a:pt x="2227" y="739"/>
                  </a:lnTo>
                  <a:lnTo>
                    <a:pt x="2227" y="358"/>
                  </a:lnTo>
                  <a:cubicBezTo>
                    <a:pt x="2227" y="143"/>
                    <a:pt x="2061" y="0"/>
                    <a:pt x="1870"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3584;p86"/>
            <p:cNvSpPr/>
            <p:nvPr/>
          </p:nvSpPr>
          <p:spPr>
            <a:xfrm>
              <a:off x="6106950" y="1606787"/>
              <a:ext cx="334661" cy="11395"/>
            </a:xfrm>
            <a:custGeom>
              <a:avLst/>
              <a:gdLst/>
              <a:ahLst/>
              <a:cxnLst/>
              <a:rect l="l" t="t" r="r" b="b"/>
              <a:pathLst>
                <a:path w="10514" h="358" extrusionOk="0">
                  <a:moveTo>
                    <a:pt x="179" y="1"/>
                  </a:moveTo>
                  <a:cubicBezTo>
                    <a:pt x="72" y="1"/>
                    <a:pt x="0" y="72"/>
                    <a:pt x="0" y="179"/>
                  </a:cubicBezTo>
                  <a:cubicBezTo>
                    <a:pt x="0" y="286"/>
                    <a:pt x="72" y="358"/>
                    <a:pt x="179" y="358"/>
                  </a:cubicBezTo>
                  <a:lnTo>
                    <a:pt x="10335" y="358"/>
                  </a:lnTo>
                  <a:cubicBezTo>
                    <a:pt x="10442" y="358"/>
                    <a:pt x="10513" y="286"/>
                    <a:pt x="10513" y="179"/>
                  </a:cubicBezTo>
                  <a:cubicBezTo>
                    <a:pt x="10513" y="72"/>
                    <a:pt x="10442" y="1"/>
                    <a:pt x="10335"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3585;p86"/>
            <p:cNvSpPr/>
            <p:nvPr/>
          </p:nvSpPr>
          <p:spPr>
            <a:xfrm>
              <a:off x="6124743" y="1655296"/>
              <a:ext cx="47427" cy="11395"/>
            </a:xfrm>
            <a:custGeom>
              <a:avLst/>
              <a:gdLst/>
              <a:ahLst/>
              <a:cxnLst/>
              <a:rect l="l" t="t" r="r" b="b"/>
              <a:pathLst>
                <a:path w="1490" h="358" extrusionOk="0">
                  <a:moveTo>
                    <a:pt x="179" y="1"/>
                  </a:moveTo>
                  <a:cubicBezTo>
                    <a:pt x="72" y="1"/>
                    <a:pt x="1" y="72"/>
                    <a:pt x="1" y="179"/>
                  </a:cubicBezTo>
                  <a:cubicBezTo>
                    <a:pt x="1" y="275"/>
                    <a:pt x="72" y="358"/>
                    <a:pt x="179" y="358"/>
                  </a:cubicBezTo>
                  <a:lnTo>
                    <a:pt x="1310" y="358"/>
                  </a:lnTo>
                  <a:cubicBezTo>
                    <a:pt x="1418" y="358"/>
                    <a:pt x="1489" y="275"/>
                    <a:pt x="1489" y="179"/>
                  </a:cubicBezTo>
                  <a:cubicBezTo>
                    <a:pt x="1489" y="72"/>
                    <a:pt x="1406" y="1"/>
                    <a:pt x="1310"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3586;p86"/>
            <p:cNvSpPr/>
            <p:nvPr/>
          </p:nvSpPr>
          <p:spPr>
            <a:xfrm>
              <a:off x="6208520" y="1655296"/>
              <a:ext cx="47395" cy="11395"/>
            </a:xfrm>
            <a:custGeom>
              <a:avLst/>
              <a:gdLst/>
              <a:ahLst/>
              <a:cxnLst/>
              <a:rect l="l" t="t" r="r" b="b"/>
              <a:pathLst>
                <a:path w="1489" h="358" extrusionOk="0">
                  <a:moveTo>
                    <a:pt x="179" y="1"/>
                  </a:moveTo>
                  <a:cubicBezTo>
                    <a:pt x="83" y="1"/>
                    <a:pt x="0" y="72"/>
                    <a:pt x="0" y="179"/>
                  </a:cubicBezTo>
                  <a:cubicBezTo>
                    <a:pt x="0" y="275"/>
                    <a:pt x="83" y="358"/>
                    <a:pt x="179" y="358"/>
                  </a:cubicBezTo>
                  <a:lnTo>
                    <a:pt x="1310" y="358"/>
                  </a:lnTo>
                  <a:cubicBezTo>
                    <a:pt x="1417" y="358"/>
                    <a:pt x="1488" y="275"/>
                    <a:pt x="1488" y="179"/>
                  </a:cubicBezTo>
                  <a:cubicBezTo>
                    <a:pt x="1488" y="72"/>
                    <a:pt x="1405" y="1"/>
                    <a:pt x="1310"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3587;p86"/>
            <p:cNvSpPr/>
            <p:nvPr/>
          </p:nvSpPr>
          <p:spPr>
            <a:xfrm>
              <a:off x="6376391" y="1655296"/>
              <a:ext cx="47395" cy="11395"/>
            </a:xfrm>
            <a:custGeom>
              <a:avLst/>
              <a:gdLst/>
              <a:ahLst/>
              <a:cxnLst/>
              <a:rect l="l" t="t" r="r" b="b"/>
              <a:pathLst>
                <a:path w="1489" h="358" extrusionOk="0">
                  <a:moveTo>
                    <a:pt x="179" y="1"/>
                  </a:moveTo>
                  <a:cubicBezTo>
                    <a:pt x="72" y="1"/>
                    <a:pt x="1" y="72"/>
                    <a:pt x="1" y="179"/>
                  </a:cubicBezTo>
                  <a:cubicBezTo>
                    <a:pt x="1" y="275"/>
                    <a:pt x="72" y="358"/>
                    <a:pt x="179" y="358"/>
                  </a:cubicBezTo>
                  <a:lnTo>
                    <a:pt x="1310" y="358"/>
                  </a:lnTo>
                  <a:cubicBezTo>
                    <a:pt x="1417" y="358"/>
                    <a:pt x="1489" y="275"/>
                    <a:pt x="1489" y="179"/>
                  </a:cubicBezTo>
                  <a:cubicBezTo>
                    <a:pt x="1489" y="72"/>
                    <a:pt x="1417" y="1"/>
                    <a:pt x="1310"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3588;p86"/>
            <p:cNvSpPr/>
            <p:nvPr/>
          </p:nvSpPr>
          <p:spPr>
            <a:xfrm>
              <a:off x="6124743" y="1703041"/>
              <a:ext cx="47427" cy="11427"/>
            </a:xfrm>
            <a:custGeom>
              <a:avLst/>
              <a:gdLst/>
              <a:ahLst/>
              <a:cxnLst/>
              <a:rect l="l" t="t" r="r" b="b"/>
              <a:pathLst>
                <a:path w="1490" h="359" extrusionOk="0">
                  <a:moveTo>
                    <a:pt x="179" y="1"/>
                  </a:moveTo>
                  <a:cubicBezTo>
                    <a:pt x="72" y="1"/>
                    <a:pt x="1" y="72"/>
                    <a:pt x="1" y="180"/>
                  </a:cubicBezTo>
                  <a:cubicBezTo>
                    <a:pt x="1" y="275"/>
                    <a:pt x="72" y="358"/>
                    <a:pt x="179" y="358"/>
                  </a:cubicBezTo>
                  <a:lnTo>
                    <a:pt x="1310" y="358"/>
                  </a:lnTo>
                  <a:cubicBezTo>
                    <a:pt x="1418" y="358"/>
                    <a:pt x="1489" y="275"/>
                    <a:pt x="1489" y="180"/>
                  </a:cubicBezTo>
                  <a:cubicBezTo>
                    <a:pt x="1489" y="72"/>
                    <a:pt x="1406" y="1"/>
                    <a:pt x="1310"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3589;p86"/>
            <p:cNvSpPr/>
            <p:nvPr/>
          </p:nvSpPr>
          <p:spPr>
            <a:xfrm>
              <a:off x="6292646" y="1703041"/>
              <a:ext cx="47395" cy="11427"/>
            </a:xfrm>
            <a:custGeom>
              <a:avLst/>
              <a:gdLst/>
              <a:ahLst/>
              <a:cxnLst/>
              <a:rect l="l" t="t" r="r" b="b"/>
              <a:pathLst>
                <a:path w="1489" h="359" extrusionOk="0">
                  <a:moveTo>
                    <a:pt x="179" y="1"/>
                  </a:moveTo>
                  <a:cubicBezTo>
                    <a:pt x="72" y="1"/>
                    <a:pt x="0" y="72"/>
                    <a:pt x="0" y="180"/>
                  </a:cubicBezTo>
                  <a:cubicBezTo>
                    <a:pt x="0" y="275"/>
                    <a:pt x="72" y="358"/>
                    <a:pt x="179" y="358"/>
                  </a:cubicBezTo>
                  <a:lnTo>
                    <a:pt x="1310" y="358"/>
                  </a:lnTo>
                  <a:cubicBezTo>
                    <a:pt x="1405" y="358"/>
                    <a:pt x="1489" y="275"/>
                    <a:pt x="1489" y="180"/>
                  </a:cubicBezTo>
                  <a:cubicBezTo>
                    <a:pt x="1489" y="72"/>
                    <a:pt x="1405" y="1"/>
                    <a:pt x="1310"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3590;p86"/>
            <p:cNvSpPr/>
            <p:nvPr/>
          </p:nvSpPr>
          <p:spPr>
            <a:xfrm>
              <a:off x="6124743" y="1750818"/>
              <a:ext cx="47427" cy="11395"/>
            </a:xfrm>
            <a:custGeom>
              <a:avLst/>
              <a:gdLst/>
              <a:ahLst/>
              <a:cxnLst/>
              <a:rect l="l" t="t" r="r" b="b"/>
              <a:pathLst>
                <a:path w="1490" h="358" extrusionOk="0">
                  <a:moveTo>
                    <a:pt x="179" y="0"/>
                  </a:moveTo>
                  <a:cubicBezTo>
                    <a:pt x="72" y="0"/>
                    <a:pt x="1" y="72"/>
                    <a:pt x="1" y="179"/>
                  </a:cubicBezTo>
                  <a:cubicBezTo>
                    <a:pt x="1" y="286"/>
                    <a:pt x="72" y="357"/>
                    <a:pt x="179" y="357"/>
                  </a:cubicBezTo>
                  <a:lnTo>
                    <a:pt x="1310" y="357"/>
                  </a:lnTo>
                  <a:cubicBezTo>
                    <a:pt x="1418" y="357"/>
                    <a:pt x="1489" y="286"/>
                    <a:pt x="1489" y="179"/>
                  </a:cubicBezTo>
                  <a:cubicBezTo>
                    <a:pt x="1489" y="72"/>
                    <a:pt x="1406" y="0"/>
                    <a:pt x="1310"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591;p86"/>
            <p:cNvSpPr/>
            <p:nvPr/>
          </p:nvSpPr>
          <p:spPr>
            <a:xfrm>
              <a:off x="6208520" y="1750818"/>
              <a:ext cx="47395" cy="11395"/>
            </a:xfrm>
            <a:custGeom>
              <a:avLst/>
              <a:gdLst/>
              <a:ahLst/>
              <a:cxnLst/>
              <a:rect l="l" t="t" r="r" b="b"/>
              <a:pathLst>
                <a:path w="1489" h="358" extrusionOk="0">
                  <a:moveTo>
                    <a:pt x="179" y="0"/>
                  </a:moveTo>
                  <a:cubicBezTo>
                    <a:pt x="83" y="0"/>
                    <a:pt x="0" y="72"/>
                    <a:pt x="0" y="179"/>
                  </a:cubicBezTo>
                  <a:cubicBezTo>
                    <a:pt x="0" y="286"/>
                    <a:pt x="83" y="357"/>
                    <a:pt x="179" y="357"/>
                  </a:cubicBezTo>
                  <a:lnTo>
                    <a:pt x="1310" y="357"/>
                  </a:lnTo>
                  <a:cubicBezTo>
                    <a:pt x="1417" y="357"/>
                    <a:pt x="1488" y="286"/>
                    <a:pt x="1488" y="179"/>
                  </a:cubicBezTo>
                  <a:cubicBezTo>
                    <a:pt x="1488" y="72"/>
                    <a:pt x="1405" y="0"/>
                    <a:pt x="1310"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3592;p86"/>
            <p:cNvSpPr/>
            <p:nvPr/>
          </p:nvSpPr>
          <p:spPr>
            <a:xfrm>
              <a:off x="6376391" y="1750818"/>
              <a:ext cx="47395" cy="11395"/>
            </a:xfrm>
            <a:custGeom>
              <a:avLst/>
              <a:gdLst/>
              <a:ahLst/>
              <a:cxnLst/>
              <a:rect l="l" t="t" r="r" b="b"/>
              <a:pathLst>
                <a:path w="1489" h="358" extrusionOk="0">
                  <a:moveTo>
                    <a:pt x="179" y="0"/>
                  </a:moveTo>
                  <a:cubicBezTo>
                    <a:pt x="72" y="0"/>
                    <a:pt x="1" y="72"/>
                    <a:pt x="1" y="179"/>
                  </a:cubicBezTo>
                  <a:cubicBezTo>
                    <a:pt x="1" y="286"/>
                    <a:pt x="72" y="357"/>
                    <a:pt x="179" y="357"/>
                  </a:cubicBezTo>
                  <a:lnTo>
                    <a:pt x="1310" y="357"/>
                  </a:lnTo>
                  <a:cubicBezTo>
                    <a:pt x="1417" y="357"/>
                    <a:pt x="1489" y="286"/>
                    <a:pt x="1489" y="179"/>
                  </a:cubicBezTo>
                  <a:cubicBezTo>
                    <a:pt x="1489" y="72"/>
                    <a:pt x="1417" y="0"/>
                    <a:pt x="1310"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3593;p86"/>
            <p:cNvSpPr/>
            <p:nvPr/>
          </p:nvSpPr>
          <p:spPr>
            <a:xfrm>
              <a:off x="6208520" y="1798563"/>
              <a:ext cx="47395" cy="11395"/>
            </a:xfrm>
            <a:custGeom>
              <a:avLst/>
              <a:gdLst/>
              <a:ahLst/>
              <a:cxnLst/>
              <a:rect l="l" t="t" r="r" b="b"/>
              <a:pathLst>
                <a:path w="1489" h="358" extrusionOk="0">
                  <a:moveTo>
                    <a:pt x="179" y="0"/>
                  </a:moveTo>
                  <a:cubicBezTo>
                    <a:pt x="83" y="0"/>
                    <a:pt x="0" y="72"/>
                    <a:pt x="0" y="179"/>
                  </a:cubicBezTo>
                  <a:cubicBezTo>
                    <a:pt x="0" y="286"/>
                    <a:pt x="83" y="357"/>
                    <a:pt x="179" y="357"/>
                  </a:cubicBezTo>
                  <a:lnTo>
                    <a:pt x="1310" y="357"/>
                  </a:lnTo>
                  <a:cubicBezTo>
                    <a:pt x="1417" y="357"/>
                    <a:pt x="1488" y="286"/>
                    <a:pt x="1488" y="179"/>
                  </a:cubicBezTo>
                  <a:cubicBezTo>
                    <a:pt x="1488" y="72"/>
                    <a:pt x="1405" y="0"/>
                    <a:pt x="1310"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3594;p86"/>
            <p:cNvSpPr/>
            <p:nvPr/>
          </p:nvSpPr>
          <p:spPr>
            <a:xfrm>
              <a:off x="6292646" y="1798563"/>
              <a:ext cx="47395" cy="11395"/>
            </a:xfrm>
            <a:custGeom>
              <a:avLst/>
              <a:gdLst/>
              <a:ahLst/>
              <a:cxnLst/>
              <a:rect l="l" t="t" r="r" b="b"/>
              <a:pathLst>
                <a:path w="1489" h="358" extrusionOk="0">
                  <a:moveTo>
                    <a:pt x="179" y="0"/>
                  </a:moveTo>
                  <a:cubicBezTo>
                    <a:pt x="72" y="0"/>
                    <a:pt x="0" y="72"/>
                    <a:pt x="0" y="179"/>
                  </a:cubicBezTo>
                  <a:cubicBezTo>
                    <a:pt x="0" y="286"/>
                    <a:pt x="72" y="357"/>
                    <a:pt x="179" y="357"/>
                  </a:cubicBezTo>
                  <a:lnTo>
                    <a:pt x="1310" y="357"/>
                  </a:lnTo>
                  <a:cubicBezTo>
                    <a:pt x="1405" y="357"/>
                    <a:pt x="1489" y="286"/>
                    <a:pt x="1489" y="179"/>
                  </a:cubicBezTo>
                  <a:cubicBezTo>
                    <a:pt x="1489" y="72"/>
                    <a:pt x="1405" y="0"/>
                    <a:pt x="1310"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3595;p86"/>
            <p:cNvSpPr/>
            <p:nvPr/>
          </p:nvSpPr>
          <p:spPr>
            <a:xfrm>
              <a:off x="6376391" y="1798563"/>
              <a:ext cx="47395" cy="11395"/>
            </a:xfrm>
            <a:custGeom>
              <a:avLst/>
              <a:gdLst/>
              <a:ahLst/>
              <a:cxnLst/>
              <a:rect l="l" t="t" r="r" b="b"/>
              <a:pathLst>
                <a:path w="1489" h="358" extrusionOk="0">
                  <a:moveTo>
                    <a:pt x="179" y="0"/>
                  </a:moveTo>
                  <a:cubicBezTo>
                    <a:pt x="72" y="0"/>
                    <a:pt x="1" y="72"/>
                    <a:pt x="1" y="179"/>
                  </a:cubicBezTo>
                  <a:cubicBezTo>
                    <a:pt x="1" y="286"/>
                    <a:pt x="72" y="357"/>
                    <a:pt x="179" y="357"/>
                  </a:cubicBezTo>
                  <a:lnTo>
                    <a:pt x="1310" y="357"/>
                  </a:lnTo>
                  <a:cubicBezTo>
                    <a:pt x="1417" y="357"/>
                    <a:pt x="1489" y="286"/>
                    <a:pt x="1489" y="179"/>
                  </a:cubicBezTo>
                  <a:cubicBezTo>
                    <a:pt x="1489" y="72"/>
                    <a:pt x="1417" y="0"/>
                    <a:pt x="1310"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3596;p86"/>
            <p:cNvSpPr/>
            <p:nvPr/>
          </p:nvSpPr>
          <p:spPr>
            <a:xfrm>
              <a:off x="6207756" y="1690723"/>
              <a:ext cx="48923" cy="35108"/>
            </a:xfrm>
            <a:custGeom>
              <a:avLst/>
              <a:gdLst/>
              <a:ahLst/>
              <a:cxnLst/>
              <a:rect l="l" t="t" r="r" b="b"/>
              <a:pathLst>
                <a:path w="1537" h="1103" extrusionOk="0">
                  <a:moveTo>
                    <a:pt x="1328" y="1"/>
                  </a:moveTo>
                  <a:cubicBezTo>
                    <a:pt x="1283" y="1"/>
                    <a:pt x="1239" y="19"/>
                    <a:pt x="1203" y="55"/>
                  </a:cubicBezTo>
                  <a:lnTo>
                    <a:pt x="584" y="686"/>
                  </a:lnTo>
                  <a:lnTo>
                    <a:pt x="322" y="436"/>
                  </a:lnTo>
                  <a:cubicBezTo>
                    <a:pt x="286" y="394"/>
                    <a:pt x="241" y="373"/>
                    <a:pt x="197" y="373"/>
                  </a:cubicBezTo>
                  <a:cubicBezTo>
                    <a:pt x="152" y="373"/>
                    <a:pt x="107" y="394"/>
                    <a:pt x="72" y="436"/>
                  </a:cubicBezTo>
                  <a:cubicBezTo>
                    <a:pt x="0" y="507"/>
                    <a:pt x="0" y="614"/>
                    <a:pt x="72" y="686"/>
                  </a:cubicBezTo>
                  <a:lnTo>
                    <a:pt x="441" y="1055"/>
                  </a:lnTo>
                  <a:cubicBezTo>
                    <a:pt x="477" y="1078"/>
                    <a:pt x="512" y="1102"/>
                    <a:pt x="560" y="1102"/>
                  </a:cubicBezTo>
                  <a:cubicBezTo>
                    <a:pt x="607" y="1102"/>
                    <a:pt x="655" y="1078"/>
                    <a:pt x="679" y="1055"/>
                  </a:cubicBezTo>
                  <a:lnTo>
                    <a:pt x="1441" y="293"/>
                  </a:lnTo>
                  <a:cubicBezTo>
                    <a:pt x="1536" y="233"/>
                    <a:pt x="1536" y="138"/>
                    <a:pt x="1453" y="55"/>
                  </a:cubicBezTo>
                  <a:cubicBezTo>
                    <a:pt x="1417" y="19"/>
                    <a:pt x="1372" y="1"/>
                    <a:pt x="1328"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3597;p86"/>
            <p:cNvSpPr/>
            <p:nvPr/>
          </p:nvSpPr>
          <p:spPr>
            <a:xfrm>
              <a:off x="6376009" y="1690723"/>
              <a:ext cx="48159" cy="35108"/>
            </a:xfrm>
            <a:custGeom>
              <a:avLst/>
              <a:gdLst/>
              <a:ahLst/>
              <a:cxnLst/>
              <a:rect l="l" t="t" r="r" b="b"/>
              <a:pathLst>
                <a:path w="1513" h="1103" extrusionOk="0">
                  <a:moveTo>
                    <a:pt x="1328" y="1"/>
                  </a:moveTo>
                  <a:cubicBezTo>
                    <a:pt x="1284" y="1"/>
                    <a:pt x="1239" y="19"/>
                    <a:pt x="1203" y="55"/>
                  </a:cubicBezTo>
                  <a:lnTo>
                    <a:pt x="572" y="686"/>
                  </a:lnTo>
                  <a:lnTo>
                    <a:pt x="322" y="436"/>
                  </a:lnTo>
                  <a:cubicBezTo>
                    <a:pt x="286" y="394"/>
                    <a:pt x="242" y="373"/>
                    <a:pt x="197" y="373"/>
                  </a:cubicBezTo>
                  <a:cubicBezTo>
                    <a:pt x="152" y="373"/>
                    <a:pt x="108" y="394"/>
                    <a:pt x="72" y="436"/>
                  </a:cubicBezTo>
                  <a:cubicBezTo>
                    <a:pt x="1" y="507"/>
                    <a:pt x="1" y="614"/>
                    <a:pt x="72" y="686"/>
                  </a:cubicBezTo>
                  <a:lnTo>
                    <a:pt x="441" y="1055"/>
                  </a:lnTo>
                  <a:cubicBezTo>
                    <a:pt x="477" y="1078"/>
                    <a:pt x="513" y="1102"/>
                    <a:pt x="560" y="1102"/>
                  </a:cubicBezTo>
                  <a:cubicBezTo>
                    <a:pt x="608" y="1102"/>
                    <a:pt x="644" y="1078"/>
                    <a:pt x="679" y="1055"/>
                  </a:cubicBezTo>
                  <a:lnTo>
                    <a:pt x="1441" y="293"/>
                  </a:lnTo>
                  <a:cubicBezTo>
                    <a:pt x="1513" y="233"/>
                    <a:pt x="1513" y="138"/>
                    <a:pt x="1453" y="55"/>
                  </a:cubicBezTo>
                  <a:cubicBezTo>
                    <a:pt x="1417" y="19"/>
                    <a:pt x="1373" y="1"/>
                    <a:pt x="1328"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3598;p86"/>
            <p:cNvSpPr/>
            <p:nvPr/>
          </p:nvSpPr>
          <p:spPr>
            <a:xfrm>
              <a:off x="6291500" y="1738595"/>
              <a:ext cx="48923" cy="34981"/>
            </a:xfrm>
            <a:custGeom>
              <a:avLst/>
              <a:gdLst/>
              <a:ahLst/>
              <a:cxnLst/>
              <a:rect l="l" t="t" r="r" b="b"/>
              <a:pathLst>
                <a:path w="1537" h="1099" extrusionOk="0">
                  <a:moveTo>
                    <a:pt x="1334" y="0"/>
                  </a:moveTo>
                  <a:cubicBezTo>
                    <a:pt x="1289" y="0"/>
                    <a:pt x="1245" y="21"/>
                    <a:pt x="1203" y="63"/>
                  </a:cubicBezTo>
                  <a:lnTo>
                    <a:pt x="584" y="682"/>
                  </a:lnTo>
                  <a:lnTo>
                    <a:pt x="322" y="432"/>
                  </a:lnTo>
                  <a:cubicBezTo>
                    <a:pt x="286" y="396"/>
                    <a:pt x="242" y="378"/>
                    <a:pt x="197" y="378"/>
                  </a:cubicBezTo>
                  <a:cubicBezTo>
                    <a:pt x="152" y="378"/>
                    <a:pt x="108" y="396"/>
                    <a:pt x="72" y="432"/>
                  </a:cubicBezTo>
                  <a:cubicBezTo>
                    <a:pt x="1" y="503"/>
                    <a:pt x="1" y="610"/>
                    <a:pt x="72" y="682"/>
                  </a:cubicBezTo>
                  <a:lnTo>
                    <a:pt x="441" y="1051"/>
                  </a:lnTo>
                  <a:cubicBezTo>
                    <a:pt x="477" y="1087"/>
                    <a:pt x="524" y="1098"/>
                    <a:pt x="560" y="1098"/>
                  </a:cubicBezTo>
                  <a:cubicBezTo>
                    <a:pt x="608" y="1098"/>
                    <a:pt x="655" y="1087"/>
                    <a:pt x="679" y="1051"/>
                  </a:cubicBezTo>
                  <a:lnTo>
                    <a:pt x="1441" y="301"/>
                  </a:lnTo>
                  <a:cubicBezTo>
                    <a:pt x="1536" y="241"/>
                    <a:pt x="1536" y="134"/>
                    <a:pt x="1465" y="63"/>
                  </a:cubicBezTo>
                  <a:cubicBezTo>
                    <a:pt x="1423" y="21"/>
                    <a:pt x="1379" y="0"/>
                    <a:pt x="1334"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3599;p86"/>
            <p:cNvSpPr/>
            <p:nvPr/>
          </p:nvSpPr>
          <p:spPr>
            <a:xfrm>
              <a:off x="6123629" y="1786627"/>
              <a:ext cx="48891" cy="34695"/>
            </a:xfrm>
            <a:custGeom>
              <a:avLst/>
              <a:gdLst/>
              <a:ahLst/>
              <a:cxnLst/>
              <a:rect l="l" t="t" r="r" b="b"/>
              <a:pathLst>
                <a:path w="1536" h="1090" extrusionOk="0">
                  <a:moveTo>
                    <a:pt x="1340" y="0"/>
                  </a:moveTo>
                  <a:cubicBezTo>
                    <a:pt x="1295" y="0"/>
                    <a:pt x="1250" y="18"/>
                    <a:pt x="1215" y="54"/>
                  </a:cubicBezTo>
                  <a:lnTo>
                    <a:pt x="583" y="673"/>
                  </a:lnTo>
                  <a:lnTo>
                    <a:pt x="333" y="423"/>
                  </a:lnTo>
                  <a:cubicBezTo>
                    <a:pt x="298" y="387"/>
                    <a:pt x="253" y="369"/>
                    <a:pt x="208" y="369"/>
                  </a:cubicBezTo>
                  <a:cubicBezTo>
                    <a:pt x="164" y="369"/>
                    <a:pt x="119" y="387"/>
                    <a:pt x="83" y="423"/>
                  </a:cubicBezTo>
                  <a:cubicBezTo>
                    <a:pt x="0" y="494"/>
                    <a:pt x="0" y="601"/>
                    <a:pt x="83" y="673"/>
                  </a:cubicBezTo>
                  <a:lnTo>
                    <a:pt x="453" y="1042"/>
                  </a:lnTo>
                  <a:cubicBezTo>
                    <a:pt x="476" y="1078"/>
                    <a:pt x="524" y="1090"/>
                    <a:pt x="572" y="1090"/>
                  </a:cubicBezTo>
                  <a:cubicBezTo>
                    <a:pt x="619" y="1090"/>
                    <a:pt x="655" y="1078"/>
                    <a:pt x="691" y="1042"/>
                  </a:cubicBezTo>
                  <a:lnTo>
                    <a:pt x="1453" y="292"/>
                  </a:lnTo>
                  <a:cubicBezTo>
                    <a:pt x="1536" y="232"/>
                    <a:pt x="1536" y="125"/>
                    <a:pt x="1465" y="54"/>
                  </a:cubicBezTo>
                  <a:cubicBezTo>
                    <a:pt x="1429" y="18"/>
                    <a:pt x="1384" y="0"/>
                    <a:pt x="1340"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3600;p86"/>
            <p:cNvSpPr/>
            <p:nvPr/>
          </p:nvSpPr>
          <p:spPr>
            <a:xfrm>
              <a:off x="6291500" y="1642978"/>
              <a:ext cx="48923" cy="34727"/>
            </a:xfrm>
            <a:custGeom>
              <a:avLst/>
              <a:gdLst/>
              <a:ahLst/>
              <a:cxnLst/>
              <a:rect l="l" t="t" r="r" b="b"/>
              <a:pathLst>
                <a:path w="1537" h="1091" extrusionOk="0">
                  <a:moveTo>
                    <a:pt x="1334" y="1"/>
                  </a:moveTo>
                  <a:cubicBezTo>
                    <a:pt x="1289" y="1"/>
                    <a:pt x="1245" y="19"/>
                    <a:pt x="1203" y="54"/>
                  </a:cubicBezTo>
                  <a:lnTo>
                    <a:pt x="584" y="673"/>
                  </a:lnTo>
                  <a:lnTo>
                    <a:pt x="322" y="423"/>
                  </a:lnTo>
                  <a:cubicBezTo>
                    <a:pt x="286" y="388"/>
                    <a:pt x="242" y="370"/>
                    <a:pt x="197" y="370"/>
                  </a:cubicBezTo>
                  <a:cubicBezTo>
                    <a:pt x="152" y="370"/>
                    <a:pt x="108" y="388"/>
                    <a:pt x="72" y="423"/>
                  </a:cubicBezTo>
                  <a:cubicBezTo>
                    <a:pt x="1" y="495"/>
                    <a:pt x="1" y="602"/>
                    <a:pt x="72" y="673"/>
                  </a:cubicBezTo>
                  <a:lnTo>
                    <a:pt x="441" y="1054"/>
                  </a:lnTo>
                  <a:cubicBezTo>
                    <a:pt x="477" y="1078"/>
                    <a:pt x="524" y="1090"/>
                    <a:pt x="560" y="1090"/>
                  </a:cubicBezTo>
                  <a:cubicBezTo>
                    <a:pt x="608" y="1090"/>
                    <a:pt x="655" y="1078"/>
                    <a:pt x="679" y="1054"/>
                  </a:cubicBezTo>
                  <a:lnTo>
                    <a:pt x="1441" y="292"/>
                  </a:lnTo>
                  <a:cubicBezTo>
                    <a:pt x="1536" y="233"/>
                    <a:pt x="1536" y="114"/>
                    <a:pt x="1465" y="54"/>
                  </a:cubicBezTo>
                  <a:cubicBezTo>
                    <a:pt x="1423" y="19"/>
                    <a:pt x="1379" y="1"/>
                    <a:pt x="1334"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TextBox 22"/>
          <p:cNvSpPr txBox="1"/>
          <p:nvPr/>
        </p:nvSpPr>
        <p:spPr>
          <a:xfrm>
            <a:off x="2106746" y="1391580"/>
            <a:ext cx="9561761" cy="4154984"/>
          </a:xfrm>
          <a:prstGeom prst="rect">
            <a:avLst/>
          </a:prstGeom>
          <a:noFill/>
        </p:spPr>
        <p:txBody>
          <a:bodyPr wrap="square" rtlCol="0">
            <a:spAutoFit/>
          </a:bodyPr>
          <a:lstStyle/>
          <a:p>
            <a:r>
              <a:rPr lang="en-IE" sz="2400" b="1" dirty="0" smtClean="0"/>
              <a:t>No CB RES status is required</a:t>
            </a:r>
            <a:r>
              <a:rPr lang="en-IE" sz="2400" dirty="0" smtClean="0"/>
              <a:t>. This is </a:t>
            </a:r>
            <a:r>
              <a:rPr lang="en-IE" sz="2400" dirty="0"/>
              <a:t>d</a:t>
            </a:r>
            <a:r>
              <a:rPr lang="en-IE" sz="2400" dirty="0" smtClean="0"/>
              <a:t>esigned </a:t>
            </a:r>
            <a:r>
              <a:rPr lang="en-IE" sz="2400" dirty="0"/>
              <a:t>to provide </a:t>
            </a:r>
            <a:r>
              <a:rPr lang="en-IE" sz="2400" dirty="0" smtClean="0"/>
              <a:t>financial support </a:t>
            </a:r>
            <a:r>
              <a:rPr lang="en-IE" sz="2400" dirty="0"/>
              <a:t>to overcome obstacles which prevent cooperation projects from going ahead, such </a:t>
            </a:r>
            <a:r>
              <a:rPr lang="en-IE" sz="2400" dirty="0" smtClean="0"/>
              <a:t>as:</a:t>
            </a:r>
          </a:p>
          <a:p>
            <a:pPr marL="285750" indent="-285750">
              <a:lnSpc>
                <a:spcPct val="200000"/>
              </a:lnSpc>
              <a:buFont typeface="Arial" panose="020B0604020202020204" pitchFamily="34" charset="0"/>
              <a:buChar char="•"/>
            </a:pPr>
            <a:r>
              <a:rPr lang="en-IE" sz="2400" dirty="0" smtClean="0"/>
              <a:t> technology surveys</a:t>
            </a:r>
          </a:p>
          <a:p>
            <a:pPr marL="285750" indent="-285750">
              <a:lnSpc>
                <a:spcPct val="200000"/>
              </a:lnSpc>
              <a:buFont typeface="Arial" panose="020B0604020202020204" pitchFamily="34" charset="0"/>
              <a:buChar char="•"/>
            </a:pPr>
            <a:r>
              <a:rPr lang="en-IE" sz="2400" dirty="0" smtClean="0"/>
              <a:t>cost linked to cooperation mechanism implementation</a:t>
            </a:r>
          </a:p>
          <a:p>
            <a:pPr marL="285750" indent="-285750">
              <a:lnSpc>
                <a:spcPct val="200000"/>
              </a:lnSpc>
              <a:buFont typeface="Arial" panose="020B0604020202020204" pitchFamily="34" charset="0"/>
              <a:buChar char="•"/>
            </a:pPr>
            <a:r>
              <a:rPr lang="en-IE" sz="2400" dirty="0" smtClean="0"/>
              <a:t>cost estimation reports</a:t>
            </a:r>
          </a:p>
          <a:p>
            <a:pPr marL="285750" indent="-285750">
              <a:lnSpc>
                <a:spcPct val="200000"/>
              </a:lnSpc>
              <a:buFont typeface="Arial" panose="020B0604020202020204" pitchFamily="34" charset="0"/>
              <a:buChar char="•"/>
            </a:pPr>
            <a:r>
              <a:rPr lang="en-IE" sz="2400" dirty="0" smtClean="0"/>
              <a:t>environmental survey </a:t>
            </a:r>
          </a:p>
        </p:txBody>
      </p:sp>
      <p:grpSp>
        <p:nvGrpSpPr>
          <p:cNvPr id="24" name="Group 23"/>
          <p:cNvGrpSpPr/>
          <p:nvPr/>
        </p:nvGrpSpPr>
        <p:grpSpPr>
          <a:xfrm rot="5400000">
            <a:off x="658928" y="1250310"/>
            <a:ext cx="364066" cy="259522"/>
            <a:chOff x="11244839" y="4971323"/>
            <a:chExt cx="392671" cy="299426"/>
          </a:xfrm>
        </p:grpSpPr>
        <p:grpSp>
          <p:nvGrpSpPr>
            <p:cNvPr id="25" name="Group 24"/>
            <p:cNvGrpSpPr/>
            <p:nvPr/>
          </p:nvGrpSpPr>
          <p:grpSpPr>
            <a:xfrm flipV="1">
              <a:off x="11244839" y="4971323"/>
              <a:ext cx="392671" cy="299426"/>
              <a:chOff x="9535275" y="6152908"/>
              <a:chExt cx="245938" cy="174350"/>
            </a:xfrm>
            <a:solidFill>
              <a:srgbClr val="FFC000"/>
            </a:solidFill>
          </p:grpSpPr>
          <p:sp>
            <p:nvSpPr>
              <p:cNvPr id="27" name="Google Shape;1227;p56"/>
              <p:cNvSpPr/>
              <p:nvPr/>
            </p:nvSpPr>
            <p:spPr>
              <a:xfrm rot="5400000" flipH="1">
                <a:off x="9529263" y="6158920"/>
                <a:ext cx="174350" cy="162325"/>
              </a:xfrm>
              <a:custGeom>
                <a:avLst/>
                <a:gdLst/>
                <a:ahLst/>
                <a:cxnLst/>
                <a:rect l="l" t="t" r="r" b="b"/>
                <a:pathLst>
                  <a:path w="6974" h="6493" extrusionOk="0">
                    <a:moveTo>
                      <a:pt x="0" y="0"/>
                    </a:moveTo>
                    <a:lnTo>
                      <a:pt x="0" y="5468"/>
                    </a:lnTo>
                    <a:cubicBezTo>
                      <a:pt x="0" y="6034"/>
                      <a:pt x="459" y="6493"/>
                      <a:pt x="1025" y="6493"/>
                    </a:cubicBezTo>
                    <a:lnTo>
                      <a:pt x="5946" y="6493"/>
                    </a:lnTo>
                    <a:cubicBezTo>
                      <a:pt x="6512" y="6493"/>
                      <a:pt x="6974" y="6034"/>
                      <a:pt x="6974" y="5468"/>
                    </a:cubicBezTo>
                    <a:lnTo>
                      <a:pt x="6974"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229;p56"/>
              <p:cNvSpPr/>
              <p:nvPr/>
            </p:nvSpPr>
            <p:spPr>
              <a:xfrm rot="5400000" flipH="1">
                <a:off x="9731702" y="6234141"/>
                <a:ext cx="26621" cy="72400"/>
              </a:xfrm>
              <a:custGeom>
                <a:avLst/>
                <a:gdLst/>
                <a:ahLst/>
                <a:cxnLst/>
                <a:rect l="l" t="t" r="r" b="b"/>
                <a:pathLst>
                  <a:path w="1335" h="3835" extrusionOk="0">
                    <a:moveTo>
                      <a:pt x="0" y="1"/>
                    </a:moveTo>
                    <a:lnTo>
                      <a:pt x="0" y="3834"/>
                    </a:lnTo>
                    <a:lnTo>
                      <a:pt x="1334" y="3834"/>
                    </a:lnTo>
                    <a:lnTo>
                      <a:pt x="1334"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1229;p56"/>
            <p:cNvSpPr/>
            <p:nvPr/>
          </p:nvSpPr>
          <p:spPr>
            <a:xfrm rot="16200000" flipH="1" flipV="1">
              <a:off x="11556852" y="5133622"/>
              <a:ext cx="45718" cy="115596"/>
            </a:xfrm>
            <a:custGeom>
              <a:avLst/>
              <a:gdLst/>
              <a:ahLst/>
              <a:cxnLst/>
              <a:rect l="l" t="t" r="r" b="b"/>
              <a:pathLst>
                <a:path w="1335" h="3835" extrusionOk="0">
                  <a:moveTo>
                    <a:pt x="0" y="1"/>
                  </a:moveTo>
                  <a:lnTo>
                    <a:pt x="0" y="3834"/>
                  </a:lnTo>
                  <a:lnTo>
                    <a:pt x="1334" y="3834"/>
                  </a:lnTo>
                  <a:lnTo>
                    <a:pt x="1334" y="1"/>
                  </a:ln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9109605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IE" dirty="0" smtClean="0"/>
              <a:t>Thank you</a:t>
            </a:r>
            <a:endParaRPr lang="en-GB" dirty="0"/>
          </a:p>
        </p:txBody>
      </p:sp>
      <p:sp>
        <p:nvSpPr>
          <p:cNvPr id="3" name="Subtitle 2"/>
          <p:cNvSpPr>
            <a:spLocks noGrp="1"/>
          </p:cNvSpPr>
          <p:nvPr>
            <p:ph type="subTitle" idx="1"/>
          </p:nvPr>
        </p:nvSpPr>
        <p:spPr>
          <a:xfrm>
            <a:off x="759575" y="4646435"/>
            <a:ext cx="8941016" cy="1853519"/>
          </a:xfrm>
        </p:spPr>
        <p:txBody>
          <a:bodyPr wrap="square" anchor="b" anchorCtr="0"/>
          <a:lstStyle/>
          <a:p>
            <a:r>
              <a:rPr lang="en-US" sz="1050" b="1" dirty="0"/>
              <a:t>© European Union 2020</a:t>
            </a:r>
          </a:p>
          <a:p>
            <a:r>
              <a:rPr lang="en-US" sz="1050" dirty="0" smtClean="0"/>
              <a:t>Unless otherwise noted the reuse of this presentation is </a:t>
            </a:r>
            <a:r>
              <a:rPr lang="en-US" sz="1050" dirty="0" err="1" smtClean="0"/>
              <a:t>authorised</a:t>
            </a:r>
            <a:r>
              <a:rPr lang="en-US" sz="1050" dirty="0" smtClean="0"/>
              <a:t> under the </a:t>
            </a:r>
            <a:r>
              <a:rPr lang="en-US" sz="1050" dirty="0" smtClean="0">
                <a:hlinkClick r:id="rId3"/>
              </a:rPr>
              <a:t>CC BY 4.0 </a:t>
            </a:r>
            <a:r>
              <a:rPr lang="en-US" sz="1050" dirty="0"/>
              <a:t>license. For any use or reproduction of elements that are not owned by the EU, permission may need to be sought directly from the respective </a:t>
            </a:r>
            <a:r>
              <a:rPr lang="en-US" sz="1050" dirty="0" smtClean="0"/>
              <a:t>right holders.</a:t>
            </a:r>
          </a:p>
          <a:p>
            <a:r>
              <a:rPr lang="en-US" sz="1050" dirty="0" smtClean="0"/>
              <a:t>Slide </a:t>
            </a:r>
            <a:r>
              <a:rPr lang="en-US" sz="1050" dirty="0" smtClean="0">
                <a:solidFill>
                  <a:schemeClr val="accent6"/>
                </a:solidFill>
              </a:rPr>
              <a:t>xx</a:t>
            </a:r>
            <a:r>
              <a:rPr lang="en-US" sz="1050" dirty="0" smtClean="0"/>
              <a:t>: </a:t>
            </a:r>
            <a:r>
              <a:rPr lang="en-US" sz="1050" dirty="0">
                <a:solidFill>
                  <a:schemeClr val="accent6"/>
                </a:solidFill>
              </a:rPr>
              <a:t>e</a:t>
            </a:r>
            <a:r>
              <a:rPr lang="en-US" sz="1050" dirty="0" smtClean="0">
                <a:solidFill>
                  <a:schemeClr val="accent6"/>
                </a:solidFill>
              </a:rPr>
              <a:t>lement concerned</a:t>
            </a:r>
            <a:r>
              <a:rPr lang="en-US" sz="1050" dirty="0" smtClean="0"/>
              <a:t>, source</a:t>
            </a:r>
            <a:r>
              <a:rPr lang="en-US" sz="1050" dirty="0" smtClean="0">
                <a:solidFill>
                  <a:schemeClr val="accent6"/>
                </a:solidFill>
              </a:rPr>
              <a:t>: e.g. Fotolia.com</a:t>
            </a:r>
            <a:r>
              <a:rPr lang="en-US" sz="1050" dirty="0" smtClean="0"/>
              <a:t>; Slide </a:t>
            </a:r>
            <a:r>
              <a:rPr lang="en-US" sz="1050" dirty="0" smtClean="0">
                <a:solidFill>
                  <a:schemeClr val="accent6"/>
                </a:solidFill>
              </a:rPr>
              <a:t>xx</a:t>
            </a:r>
            <a:r>
              <a:rPr lang="en-US" sz="1050" dirty="0" smtClean="0"/>
              <a:t>: </a:t>
            </a:r>
            <a:r>
              <a:rPr lang="en-US" sz="1050" dirty="0" smtClean="0">
                <a:solidFill>
                  <a:schemeClr val="accent6"/>
                </a:solidFill>
              </a:rPr>
              <a:t>element concerned</a:t>
            </a:r>
            <a:r>
              <a:rPr lang="en-US" sz="1050" dirty="0" smtClean="0"/>
              <a:t>, source: </a:t>
            </a:r>
            <a:r>
              <a:rPr lang="en-US" sz="1050" dirty="0" smtClean="0">
                <a:solidFill>
                  <a:schemeClr val="accent6"/>
                </a:solidFill>
              </a:rPr>
              <a:t>e.g. iStock.com</a:t>
            </a:r>
            <a:endParaRPr lang="en-GB" sz="1050" dirty="0">
              <a:solidFill>
                <a:schemeClr val="accent6"/>
              </a:solidFill>
            </a:endParaRP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0524" y="4858246"/>
            <a:ext cx="1023496" cy="358097"/>
          </a:xfrm>
          <a:prstGeom prst="rect">
            <a:avLst/>
          </a:prstGeom>
        </p:spPr>
      </p:pic>
    </p:spTree>
    <p:extLst>
      <p:ext uri="{BB962C8B-B14F-4D97-AF65-F5344CB8AC3E}">
        <p14:creationId xmlns:p14="http://schemas.microsoft.com/office/powerpoint/2010/main" val="42736193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2970" y="7768"/>
            <a:ext cx="11619239" cy="1325563"/>
          </a:xfrm>
        </p:spPr>
        <p:txBody>
          <a:bodyPr>
            <a:normAutofit/>
          </a:bodyPr>
          <a:lstStyle/>
          <a:p>
            <a:r>
              <a:rPr lang="en-IE" cap="small" dirty="0" smtClean="0"/>
              <a:t>EU </a:t>
            </a:r>
            <a:r>
              <a:rPr lang="en-IE" dirty="0" smtClean="0"/>
              <a:t>financing: key financial mechanisms for the energy sector managed by CINEA</a:t>
            </a:r>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60178" y="5125181"/>
            <a:ext cx="1430986" cy="1419546"/>
          </a:xfrm>
          <a:prstGeom prst="rect">
            <a:avLst/>
          </a:prstGeom>
        </p:spPr>
      </p:pic>
      <p:grpSp>
        <p:nvGrpSpPr>
          <p:cNvPr id="7" name="Group 6"/>
          <p:cNvGrpSpPr/>
          <p:nvPr/>
        </p:nvGrpSpPr>
        <p:grpSpPr>
          <a:xfrm>
            <a:off x="2762051" y="3733336"/>
            <a:ext cx="1607708" cy="1013129"/>
            <a:chOff x="915510" y="2199659"/>
            <a:chExt cx="875209" cy="547005"/>
          </a:xfrm>
          <a:solidFill>
            <a:srgbClr val="F2F2F2"/>
          </a:solidFill>
        </p:grpSpPr>
        <p:sp>
          <p:nvSpPr>
            <p:cNvPr id="8" name="Rounded Rectangle 7"/>
            <p:cNvSpPr/>
            <p:nvPr/>
          </p:nvSpPr>
          <p:spPr>
            <a:xfrm>
              <a:off x="915510" y="2199659"/>
              <a:ext cx="875209" cy="547005"/>
            </a:xfrm>
            <a:prstGeom prst="rect">
              <a:avLst/>
            </a:prstGeom>
            <a:grpFill/>
          </p:spPr>
          <p:style>
            <a:lnRef idx="2">
              <a:schemeClr val="dk2">
                <a:hueOff val="0"/>
                <a:satOff val="0"/>
                <a:lumOff val="0"/>
                <a:alphaOff val="0"/>
              </a:schemeClr>
            </a:lnRef>
            <a:fillRef idx="1">
              <a:schemeClr val="dk2">
                <a:alpha val="90000"/>
                <a:tint val="40000"/>
                <a:hueOff val="0"/>
                <a:satOff val="0"/>
                <a:lumOff val="0"/>
                <a:alphaOff val="0"/>
              </a:schemeClr>
            </a:fillRef>
            <a:effectRef idx="0">
              <a:schemeClr val="dk2">
                <a:alpha val="90000"/>
                <a:tint val="40000"/>
                <a:hueOff val="0"/>
                <a:satOff val="0"/>
                <a:lumOff val="0"/>
                <a:alphaOff val="0"/>
              </a:schemeClr>
            </a:effectRef>
            <a:fontRef idx="minor">
              <a:schemeClr val="dk2">
                <a:hueOff val="0"/>
                <a:satOff val="0"/>
                <a:lumOff val="0"/>
                <a:alphaOff val="0"/>
              </a:schemeClr>
            </a:fontRef>
          </p:style>
        </p:sp>
        <p:sp>
          <p:nvSpPr>
            <p:cNvPr id="9" name="Rounded Rectangle 4"/>
            <p:cNvSpPr txBox="1"/>
            <p:nvPr/>
          </p:nvSpPr>
          <p:spPr>
            <a:xfrm>
              <a:off x="931531" y="2215680"/>
              <a:ext cx="843167" cy="514963"/>
            </a:xfrm>
            <a:prstGeom prst="rect">
              <a:avLst/>
            </a:prstGeom>
            <a:grpFill/>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US" sz="1600" b="1" kern="1200" dirty="0" smtClean="0"/>
                <a:t>Renewable Energy Financing Mechanism</a:t>
              </a:r>
              <a:endParaRPr lang="en-US" sz="1600" b="1" kern="1200" dirty="0"/>
            </a:p>
          </p:txBody>
        </p:sp>
      </p:grpSp>
      <p:grpSp>
        <p:nvGrpSpPr>
          <p:cNvPr id="10" name="Group 9"/>
          <p:cNvGrpSpPr/>
          <p:nvPr/>
        </p:nvGrpSpPr>
        <p:grpSpPr>
          <a:xfrm>
            <a:off x="4629043" y="3724340"/>
            <a:ext cx="1607708" cy="1013129"/>
            <a:chOff x="2105042" y="2119424"/>
            <a:chExt cx="875209" cy="547005"/>
          </a:xfrm>
          <a:solidFill>
            <a:srgbClr val="F2F2F2"/>
          </a:solidFill>
        </p:grpSpPr>
        <p:sp>
          <p:nvSpPr>
            <p:cNvPr id="11" name="Rounded Rectangle 10"/>
            <p:cNvSpPr/>
            <p:nvPr/>
          </p:nvSpPr>
          <p:spPr>
            <a:xfrm>
              <a:off x="2105042" y="2119424"/>
              <a:ext cx="875209" cy="547005"/>
            </a:xfrm>
            <a:prstGeom prst="rect">
              <a:avLst/>
            </a:prstGeom>
            <a:grpFill/>
          </p:spPr>
          <p:style>
            <a:lnRef idx="2">
              <a:schemeClr val="dk2">
                <a:hueOff val="0"/>
                <a:satOff val="0"/>
                <a:lumOff val="0"/>
                <a:alphaOff val="0"/>
              </a:schemeClr>
            </a:lnRef>
            <a:fillRef idx="1">
              <a:schemeClr val="dk2">
                <a:alpha val="90000"/>
                <a:tint val="40000"/>
                <a:hueOff val="0"/>
                <a:satOff val="0"/>
                <a:lumOff val="0"/>
                <a:alphaOff val="0"/>
              </a:schemeClr>
            </a:fillRef>
            <a:effectRef idx="0">
              <a:schemeClr val="dk2">
                <a:alpha val="90000"/>
                <a:tint val="40000"/>
                <a:hueOff val="0"/>
                <a:satOff val="0"/>
                <a:lumOff val="0"/>
                <a:alphaOff val="0"/>
              </a:schemeClr>
            </a:effectRef>
            <a:fontRef idx="minor">
              <a:schemeClr val="dk2">
                <a:hueOff val="0"/>
                <a:satOff val="0"/>
                <a:lumOff val="0"/>
                <a:alphaOff val="0"/>
              </a:schemeClr>
            </a:fontRef>
          </p:style>
        </p:sp>
        <p:sp>
          <p:nvSpPr>
            <p:cNvPr id="12" name="Rounded Rectangle 4"/>
            <p:cNvSpPr txBox="1"/>
            <p:nvPr/>
          </p:nvSpPr>
          <p:spPr>
            <a:xfrm>
              <a:off x="2121063" y="2135445"/>
              <a:ext cx="843167" cy="514963"/>
            </a:xfrm>
            <a:prstGeom prst="rect">
              <a:avLst/>
            </a:prstGeom>
            <a:grpFill/>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IE" sz="1600" b="1" kern="1200" dirty="0" smtClean="0">
                  <a:latin typeface="EC Square Sans Pro" panose="020B0506040000020004" pitchFamily="34" charset="0"/>
                </a:rPr>
                <a:t>HORIZON  Europe</a:t>
              </a:r>
              <a:endParaRPr lang="en-US" sz="1600" b="1" kern="1200" dirty="0"/>
            </a:p>
          </p:txBody>
        </p:sp>
      </p:grpSp>
      <p:grpSp>
        <p:nvGrpSpPr>
          <p:cNvPr id="13" name="Group 12"/>
          <p:cNvGrpSpPr/>
          <p:nvPr/>
        </p:nvGrpSpPr>
        <p:grpSpPr>
          <a:xfrm>
            <a:off x="6498844" y="3738466"/>
            <a:ext cx="1607708" cy="1013129"/>
            <a:chOff x="3275555" y="2024704"/>
            <a:chExt cx="875209" cy="547005"/>
          </a:xfrm>
          <a:solidFill>
            <a:srgbClr val="F2F2F2"/>
          </a:solidFill>
        </p:grpSpPr>
        <p:sp>
          <p:nvSpPr>
            <p:cNvPr id="14" name="Rounded Rectangle 13"/>
            <p:cNvSpPr/>
            <p:nvPr/>
          </p:nvSpPr>
          <p:spPr>
            <a:xfrm>
              <a:off x="3275555" y="2024704"/>
              <a:ext cx="875209" cy="547005"/>
            </a:xfrm>
            <a:prstGeom prst="rect">
              <a:avLst/>
            </a:prstGeom>
            <a:grpFill/>
          </p:spPr>
          <p:style>
            <a:lnRef idx="2">
              <a:schemeClr val="dk2">
                <a:hueOff val="0"/>
                <a:satOff val="0"/>
                <a:lumOff val="0"/>
                <a:alphaOff val="0"/>
              </a:schemeClr>
            </a:lnRef>
            <a:fillRef idx="1">
              <a:schemeClr val="dk2">
                <a:alpha val="90000"/>
                <a:tint val="40000"/>
                <a:hueOff val="0"/>
                <a:satOff val="0"/>
                <a:lumOff val="0"/>
                <a:alphaOff val="0"/>
              </a:schemeClr>
            </a:fillRef>
            <a:effectRef idx="0">
              <a:schemeClr val="dk2">
                <a:alpha val="90000"/>
                <a:tint val="40000"/>
                <a:hueOff val="0"/>
                <a:satOff val="0"/>
                <a:lumOff val="0"/>
                <a:alphaOff val="0"/>
              </a:schemeClr>
            </a:effectRef>
            <a:fontRef idx="minor">
              <a:schemeClr val="dk2">
                <a:hueOff val="0"/>
                <a:satOff val="0"/>
                <a:lumOff val="0"/>
                <a:alphaOff val="0"/>
              </a:schemeClr>
            </a:fontRef>
          </p:style>
        </p:sp>
        <p:sp>
          <p:nvSpPr>
            <p:cNvPr id="15" name="Rounded Rectangle 4"/>
            <p:cNvSpPr txBox="1"/>
            <p:nvPr/>
          </p:nvSpPr>
          <p:spPr>
            <a:xfrm>
              <a:off x="3291576" y="2040725"/>
              <a:ext cx="843167" cy="514963"/>
            </a:xfrm>
            <a:prstGeom prst="rect">
              <a:avLst/>
            </a:prstGeom>
            <a:grpFill/>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IE" sz="1600" b="1" kern="1200" dirty="0" smtClean="0">
                  <a:latin typeface="EC Square Sans Pro" panose="020B0506040000020004" pitchFamily="34" charset="0"/>
                </a:rPr>
                <a:t>CEF Energy</a:t>
              </a:r>
              <a:endParaRPr lang="en-US" sz="1600" b="1" kern="1200" dirty="0"/>
            </a:p>
          </p:txBody>
        </p:sp>
      </p:grpSp>
      <p:grpSp>
        <p:nvGrpSpPr>
          <p:cNvPr id="16" name="Group 15"/>
          <p:cNvGrpSpPr/>
          <p:nvPr/>
        </p:nvGrpSpPr>
        <p:grpSpPr>
          <a:xfrm>
            <a:off x="8363027" y="3733336"/>
            <a:ext cx="1607708" cy="1013129"/>
            <a:chOff x="4771847" y="2043445"/>
            <a:chExt cx="875209" cy="547005"/>
          </a:xfrm>
          <a:solidFill>
            <a:srgbClr val="F2F2F2"/>
          </a:solidFill>
        </p:grpSpPr>
        <p:sp>
          <p:nvSpPr>
            <p:cNvPr id="17" name="Rounded Rectangle 16"/>
            <p:cNvSpPr/>
            <p:nvPr/>
          </p:nvSpPr>
          <p:spPr>
            <a:xfrm>
              <a:off x="4771847" y="2043445"/>
              <a:ext cx="875209" cy="547005"/>
            </a:xfrm>
            <a:prstGeom prst="rect">
              <a:avLst/>
            </a:prstGeom>
            <a:grpFill/>
          </p:spPr>
          <p:style>
            <a:lnRef idx="2">
              <a:schemeClr val="dk2">
                <a:hueOff val="0"/>
                <a:satOff val="0"/>
                <a:lumOff val="0"/>
                <a:alphaOff val="0"/>
              </a:schemeClr>
            </a:lnRef>
            <a:fillRef idx="1">
              <a:schemeClr val="dk2">
                <a:alpha val="90000"/>
                <a:tint val="40000"/>
                <a:hueOff val="0"/>
                <a:satOff val="0"/>
                <a:lumOff val="0"/>
                <a:alphaOff val="0"/>
              </a:schemeClr>
            </a:fillRef>
            <a:effectRef idx="0">
              <a:schemeClr val="dk2">
                <a:alpha val="90000"/>
                <a:tint val="40000"/>
                <a:hueOff val="0"/>
                <a:satOff val="0"/>
                <a:lumOff val="0"/>
                <a:alphaOff val="0"/>
              </a:schemeClr>
            </a:effectRef>
            <a:fontRef idx="minor">
              <a:schemeClr val="dk2">
                <a:hueOff val="0"/>
                <a:satOff val="0"/>
                <a:lumOff val="0"/>
                <a:alphaOff val="0"/>
              </a:schemeClr>
            </a:fontRef>
          </p:style>
        </p:sp>
        <p:sp>
          <p:nvSpPr>
            <p:cNvPr id="18" name="Rounded Rectangle 4"/>
            <p:cNvSpPr txBox="1"/>
            <p:nvPr/>
          </p:nvSpPr>
          <p:spPr>
            <a:xfrm>
              <a:off x="4787868" y="2059466"/>
              <a:ext cx="843167" cy="514963"/>
            </a:xfrm>
            <a:prstGeom prst="rect">
              <a:avLst/>
            </a:prstGeom>
            <a:grpFill/>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IE" sz="1600" b="1" kern="1200" dirty="0" smtClean="0">
                  <a:latin typeface="EC Square Sans Pro" panose="020B0506040000020004" pitchFamily="34" charset="0"/>
                </a:rPr>
                <a:t>LIFE Clean Energy Transition</a:t>
              </a:r>
              <a:endParaRPr lang="en-US" sz="1600" b="1" kern="1200" dirty="0"/>
            </a:p>
          </p:txBody>
        </p:sp>
      </p:grpSp>
      <p:sp>
        <p:nvSpPr>
          <p:cNvPr id="31" name="Isosceles Triangle 30"/>
          <p:cNvSpPr/>
          <p:nvPr/>
        </p:nvSpPr>
        <p:spPr>
          <a:xfrm>
            <a:off x="4468377" y="1485979"/>
            <a:ext cx="3722722" cy="1469443"/>
          </a:xfrm>
          <a:prstGeom prst="triangle">
            <a:avLst/>
          </a:prstGeom>
          <a:solidFill>
            <a:srgbClr val="44BA79"/>
          </a:soli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fr-BE"/>
          </a:p>
        </p:txBody>
      </p:sp>
      <p:sp>
        <p:nvSpPr>
          <p:cNvPr id="33" name="TextBox 32"/>
          <p:cNvSpPr txBox="1"/>
          <p:nvPr/>
        </p:nvSpPr>
        <p:spPr>
          <a:xfrm>
            <a:off x="4838945" y="2259576"/>
            <a:ext cx="3037804" cy="954107"/>
          </a:xfrm>
          <a:prstGeom prst="rect">
            <a:avLst/>
          </a:prstGeom>
          <a:noFill/>
        </p:spPr>
        <p:txBody>
          <a:bodyPr wrap="square" rtlCol="0">
            <a:spAutoFit/>
          </a:bodyPr>
          <a:lstStyle/>
          <a:p>
            <a:pPr algn="ctr"/>
            <a:r>
              <a:rPr lang="en-IE" sz="2000" b="1" dirty="0" err="1" smtClean="0">
                <a:solidFill>
                  <a:schemeClr val="bg1"/>
                </a:solidFill>
              </a:rPr>
              <a:t>REPowerEU</a:t>
            </a:r>
            <a:endParaRPr lang="en-IE" b="1" dirty="0" smtClean="0">
              <a:solidFill>
                <a:schemeClr val="bg1"/>
              </a:solidFill>
            </a:endParaRPr>
          </a:p>
          <a:p>
            <a:pPr algn="ctr"/>
            <a:r>
              <a:rPr lang="en-IE" b="1" dirty="0" smtClean="0">
                <a:solidFill>
                  <a:schemeClr val="bg1"/>
                </a:solidFill>
              </a:rPr>
              <a:t>Green Energy Transition</a:t>
            </a:r>
          </a:p>
          <a:p>
            <a:pPr algn="ctr"/>
            <a:endParaRPr lang="fr-BE" b="1" dirty="0">
              <a:solidFill>
                <a:schemeClr val="bg1"/>
              </a:solidFill>
            </a:endParaRPr>
          </a:p>
        </p:txBody>
      </p:sp>
      <p:sp>
        <p:nvSpPr>
          <p:cNvPr id="39" name="Google Shape;543;p32"/>
          <p:cNvSpPr/>
          <p:nvPr/>
        </p:nvSpPr>
        <p:spPr>
          <a:xfrm>
            <a:off x="6262729" y="934924"/>
            <a:ext cx="244808" cy="414244"/>
          </a:xfrm>
          <a:custGeom>
            <a:avLst/>
            <a:gdLst/>
            <a:ahLst/>
            <a:cxnLst/>
            <a:rect l="l" t="t" r="r" b="b"/>
            <a:pathLst>
              <a:path w="13098" h="22342" extrusionOk="0">
                <a:moveTo>
                  <a:pt x="13098" y="0"/>
                </a:moveTo>
                <a:lnTo>
                  <a:pt x="7704" y="577"/>
                </a:lnTo>
                <a:lnTo>
                  <a:pt x="768" y="10400"/>
                </a:lnTo>
                <a:lnTo>
                  <a:pt x="5203" y="11168"/>
                </a:lnTo>
                <a:lnTo>
                  <a:pt x="0" y="22341"/>
                </a:lnTo>
                <a:lnTo>
                  <a:pt x="11752" y="7317"/>
                </a:lnTo>
                <a:lnTo>
                  <a:pt x="7514" y="6739"/>
                </a:lnTo>
                <a:lnTo>
                  <a:pt x="1309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2" name="Google Shape;537;p32"/>
          <p:cNvGrpSpPr/>
          <p:nvPr/>
        </p:nvGrpSpPr>
        <p:grpSpPr>
          <a:xfrm rot="2700219" flipH="1">
            <a:off x="6198195" y="3019574"/>
            <a:ext cx="300257" cy="282014"/>
            <a:chOff x="6026192" y="1654100"/>
            <a:chExt cx="430558" cy="414929"/>
          </a:xfrm>
          <a:solidFill>
            <a:srgbClr val="024EA2"/>
          </a:solidFill>
        </p:grpSpPr>
        <p:sp>
          <p:nvSpPr>
            <p:cNvPr id="63" name="Google Shape;538;p32"/>
            <p:cNvSpPr/>
            <p:nvPr/>
          </p:nvSpPr>
          <p:spPr>
            <a:xfrm>
              <a:off x="6026192" y="1732910"/>
              <a:ext cx="355825" cy="336119"/>
            </a:xfrm>
            <a:custGeom>
              <a:avLst/>
              <a:gdLst/>
              <a:ahLst/>
              <a:cxnLst/>
              <a:rect l="l" t="t" r="r" b="b"/>
              <a:pathLst>
                <a:path w="14233" h="13776" extrusionOk="0">
                  <a:moveTo>
                    <a:pt x="5024" y="0"/>
                  </a:moveTo>
                  <a:cubicBezTo>
                    <a:pt x="4837" y="135"/>
                    <a:pt x="4656" y="283"/>
                    <a:pt x="4489" y="458"/>
                  </a:cubicBezTo>
                  <a:lnTo>
                    <a:pt x="1829" y="3110"/>
                  </a:lnTo>
                  <a:cubicBezTo>
                    <a:pt x="0" y="4940"/>
                    <a:pt x="0" y="7915"/>
                    <a:pt x="1829" y="9750"/>
                  </a:cubicBezTo>
                  <a:lnTo>
                    <a:pt x="4489" y="12404"/>
                  </a:lnTo>
                  <a:cubicBezTo>
                    <a:pt x="5402" y="13318"/>
                    <a:pt x="6600" y="13775"/>
                    <a:pt x="7806" y="13775"/>
                  </a:cubicBezTo>
                  <a:cubicBezTo>
                    <a:pt x="9004" y="13775"/>
                    <a:pt x="10208" y="13318"/>
                    <a:pt x="11121" y="12404"/>
                  </a:cubicBezTo>
                  <a:lnTo>
                    <a:pt x="13782" y="9750"/>
                  </a:lnTo>
                  <a:cubicBezTo>
                    <a:pt x="13950" y="9577"/>
                    <a:pt x="14097" y="9396"/>
                    <a:pt x="14233" y="9209"/>
                  </a:cubicBezTo>
                  <a:lnTo>
                    <a:pt x="5024"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539;p32"/>
            <p:cNvSpPr/>
            <p:nvPr/>
          </p:nvSpPr>
          <p:spPr>
            <a:xfrm>
              <a:off x="6196400" y="1654100"/>
              <a:ext cx="127050" cy="124475"/>
            </a:xfrm>
            <a:custGeom>
              <a:avLst/>
              <a:gdLst/>
              <a:ahLst/>
              <a:cxnLst/>
              <a:rect l="l" t="t" r="r" b="b"/>
              <a:pathLst>
                <a:path w="5082" h="4979" extrusionOk="0">
                  <a:moveTo>
                    <a:pt x="3903" y="0"/>
                  </a:moveTo>
                  <a:cubicBezTo>
                    <a:pt x="3627" y="0"/>
                    <a:pt x="3349" y="110"/>
                    <a:pt x="3143" y="315"/>
                  </a:cubicBezTo>
                  <a:lnTo>
                    <a:pt x="1" y="3459"/>
                  </a:lnTo>
                  <a:lnTo>
                    <a:pt x="1520" y="4979"/>
                  </a:lnTo>
                  <a:lnTo>
                    <a:pt x="4662" y="1836"/>
                  </a:lnTo>
                  <a:cubicBezTo>
                    <a:pt x="5081" y="1417"/>
                    <a:pt x="5081" y="734"/>
                    <a:pt x="4662" y="315"/>
                  </a:cubicBezTo>
                  <a:cubicBezTo>
                    <a:pt x="4451" y="110"/>
                    <a:pt x="4174" y="0"/>
                    <a:pt x="390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540;p32"/>
            <p:cNvSpPr/>
            <p:nvPr/>
          </p:nvSpPr>
          <p:spPr>
            <a:xfrm>
              <a:off x="6329725" y="1787550"/>
              <a:ext cx="127025" cy="124350"/>
            </a:xfrm>
            <a:custGeom>
              <a:avLst/>
              <a:gdLst/>
              <a:ahLst/>
              <a:cxnLst/>
              <a:rect l="l" t="t" r="r" b="b"/>
              <a:pathLst>
                <a:path w="5081" h="4974" extrusionOk="0">
                  <a:moveTo>
                    <a:pt x="3903" y="1"/>
                  </a:moveTo>
                  <a:cubicBezTo>
                    <a:pt x="3626" y="1"/>
                    <a:pt x="3356" y="104"/>
                    <a:pt x="3143" y="316"/>
                  </a:cubicBezTo>
                  <a:lnTo>
                    <a:pt x="0" y="3454"/>
                  </a:lnTo>
                  <a:lnTo>
                    <a:pt x="1520" y="4973"/>
                  </a:lnTo>
                  <a:lnTo>
                    <a:pt x="4662" y="1831"/>
                  </a:lnTo>
                  <a:cubicBezTo>
                    <a:pt x="5081" y="1412"/>
                    <a:pt x="5081" y="735"/>
                    <a:pt x="4662" y="316"/>
                  </a:cubicBezTo>
                  <a:cubicBezTo>
                    <a:pt x="4450" y="104"/>
                    <a:pt x="4180" y="1"/>
                    <a:pt x="390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82" name="Straight Connector 81"/>
          <p:cNvCxnSpPr>
            <a:stCxn id="8" idx="3"/>
            <a:endCxn id="12" idx="1"/>
          </p:cNvCxnSpPr>
          <p:nvPr/>
        </p:nvCxnSpPr>
        <p:spPr>
          <a:xfrm flipV="1">
            <a:off x="4369759" y="4230905"/>
            <a:ext cx="288714" cy="8996"/>
          </a:xfrm>
          <a:prstGeom prst="line">
            <a:avLst/>
          </a:prstGeom>
          <a:ln w="38100">
            <a:solidFill>
              <a:srgbClr val="44BA79"/>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flipV="1">
            <a:off x="6214895" y="4239900"/>
            <a:ext cx="285905" cy="8996"/>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V="1">
            <a:off x="8095712" y="4239900"/>
            <a:ext cx="285905" cy="8996"/>
          </a:xfrm>
          <a:prstGeom prst="line">
            <a:avLst/>
          </a:prstGeom>
          <a:ln w="57150">
            <a:solidFill>
              <a:srgbClr val="44BA79"/>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flipH="1" flipV="1">
            <a:off x="6348324" y="3284441"/>
            <a:ext cx="2083" cy="967003"/>
          </a:xfrm>
          <a:prstGeom prst="line">
            <a:avLst/>
          </a:prstGeom>
          <a:ln w="57150">
            <a:solidFill>
              <a:srgbClr val="44BA79"/>
            </a:solidFill>
          </a:ln>
        </p:spPr>
        <p:style>
          <a:lnRef idx="1">
            <a:schemeClr val="accent1"/>
          </a:lnRef>
          <a:fillRef idx="0">
            <a:schemeClr val="accent1"/>
          </a:fillRef>
          <a:effectRef idx="0">
            <a:schemeClr val="accent1"/>
          </a:effectRef>
          <a:fontRef idx="minor">
            <a:schemeClr val="tx1"/>
          </a:fontRef>
        </p:style>
      </p:cxnSp>
      <p:grpSp>
        <p:nvGrpSpPr>
          <p:cNvPr id="117" name="Google Shape;433;p36"/>
          <p:cNvGrpSpPr/>
          <p:nvPr/>
        </p:nvGrpSpPr>
        <p:grpSpPr>
          <a:xfrm>
            <a:off x="115807" y="4760254"/>
            <a:ext cx="1075039" cy="1963818"/>
            <a:chOff x="3832650" y="2273100"/>
            <a:chExt cx="508825" cy="1026350"/>
          </a:xfrm>
        </p:grpSpPr>
        <p:sp>
          <p:nvSpPr>
            <p:cNvPr id="118" name="Google Shape;434;p36"/>
            <p:cNvSpPr/>
            <p:nvPr/>
          </p:nvSpPr>
          <p:spPr>
            <a:xfrm>
              <a:off x="4037175" y="2526850"/>
              <a:ext cx="80250" cy="80250"/>
            </a:xfrm>
            <a:custGeom>
              <a:avLst/>
              <a:gdLst/>
              <a:ahLst/>
              <a:cxnLst/>
              <a:rect l="l" t="t" r="r" b="b"/>
              <a:pathLst>
                <a:path w="3210" h="3210" fill="none" extrusionOk="0">
                  <a:moveTo>
                    <a:pt x="2920" y="1081"/>
                  </a:moveTo>
                  <a:cubicBezTo>
                    <a:pt x="3209" y="1807"/>
                    <a:pt x="2855" y="2630"/>
                    <a:pt x="2129" y="2920"/>
                  </a:cubicBezTo>
                  <a:cubicBezTo>
                    <a:pt x="1403" y="3209"/>
                    <a:pt x="580" y="2855"/>
                    <a:pt x="290" y="2129"/>
                  </a:cubicBezTo>
                  <a:cubicBezTo>
                    <a:pt x="1" y="1403"/>
                    <a:pt x="355" y="580"/>
                    <a:pt x="1081" y="290"/>
                  </a:cubicBezTo>
                  <a:cubicBezTo>
                    <a:pt x="1807" y="1"/>
                    <a:pt x="2630" y="355"/>
                    <a:pt x="2920" y="1081"/>
                  </a:cubicBezTo>
                  <a:close/>
                </a:path>
              </a:pathLst>
            </a:custGeom>
            <a:noFill/>
            <a:ln w="9525" cap="rnd" cmpd="sng">
              <a:solidFill>
                <a:srgbClr val="44BA7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435;p36"/>
            <p:cNvSpPr/>
            <p:nvPr/>
          </p:nvSpPr>
          <p:spPr>
            <a:xfrm>
              <a:off x="4102500" y="2559975"/>
              <a:ext cx="238975" cy="136950"/>
            </a:xfrm>
            <a:custGeom>
              <a:avLst/>
              <a:gdLst/>
              <a:ahLst/>
              <a:cxnLst/>
              <a:rect l="l" t="t" r="r" b="b"/>
              <a:pathLst>
                <a:path w="9559" h="5478" fill="none" extrusionOk="0">
                  <a:moveTo>
                    <a:pt x="287" y="846"/>
                  </a:moveTo>
                  <a:cubicBezTo>
                    <a:pt x="216" y="1009"/>
                    <a:pt x="118" y="1149"/>
                    <a:pt x="1" y="1269"/>
                  </a:cubicBezTo>
                  <a:lnTo>
                    <a:pt x="9559" y="5477"/>
                  </a:lnTo>
                  <a:cubicBezTo>
                    <a:pt x="9559" y="5477"/>
                    <a:pt x="5790" y="1702"/>
                    <a:pt x="3193" y="579"/>
                  </a:cubicBezTo>
                  <a:cubicBezTo>
                    <a:pt x="1856" y="0"/>
                    <a:pt x="961" y="16"/>
                    <a:pt x="404" y="166"/>
                  </a:cubicBezTo>
                  <a:cubicBezTo>
                    <a:pt x="421" y="391"/>
                    <a:pt x="385" y="625"/>
                    <a:pt x="287" y="846"/>
                  </a:cubicBezTo>
                  <a:close/>
                </a:path>
              </a:pathLst>
            </a:custGeom>
            <a:noFill/>
            <a:ln w="9525" cap="rnd" cmpd="sng">
              <a:solidFill>
                <a:srgbClr val="44BA7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436;p36"/>
            <p:cNvSpPr/>
            <p:nvPr/>
          </p:nvSpPr>
          <p:spPr>
            <a:xfrm>
              <a:off x="4023275" y="2273100"/>
              <a:ext cx="62975" cy="264675"/>
            </a:xfrm>
            <a:custGeom>
              <a:avLst/>
              <a:gdLst/>
              <a:ahLst/>
              <a:cxnLst/>
              <a:rect l="l" t="t" r="r" b="b"/>
              <a:pathLst>
                <a:path w="2519" h="10587" fill="none" extrusionOk="0">
                  <a:moveTo>
                    <a:pt x="2519" y="10385"/>
                  </a:moveTo>
                  <a:lnTo>
                    <a:pt x="1386" y="0"/>
                  </a:lnTo>
                  <a:cubicBezTo>
                    <a:pt x="1386" y="0"/>
                    <a:pt x="0" y="5152"/>
                    <a:pt x="326" y="7964"/>
                  </a:cubicBezTo>
                  <a:cubicBezTo>
                    <a:pt x="495" y="9412"/>
                    <a:pt x="954" y="10180"/>
                    <a:pt x="1364" y="10587"/>
                  </a:cubicBezTo>
                  <a:cubicBezTo>
                    <a:pt x="1696" y="10359"/>
                    <a:pt x="2115" y="10278"/>
                    <a:pt x="2519" y="10385"/>
                  </a:cubicBezTo>
                  <a:close/>
                </a:path>
              </a:pathLst>
            </a:custGeom>
            <a:noFill/>
            <a:ln w="9525" cap="rnd" cmpd="sng">
              <a:solidFill>
                <a:srgbClr val="44BA7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437;p36"/>
            <p:cNvSpPr/>
            <p:nvPr/>
          </p:nvSpPr>
          <p:spPr>
            <a:xfrm>
              <a:off x="3832650" y="2576225"/>
              <a:ext cx="229450" cy="154375"/>
            </a:xfrm>
            <a:custGeom>
              <a:avLst/>
              <a:gdLst/>
              <a:ahLst/>
              <a:cxnLst/>
              <a:rect l="l" t="t" r="r" b="b"/>
              <a:pathLst>
                <a:path w="9178" h="6175" fill="none" extrusionOk="0">
                  <a:moveTo>
                    <a:pt x="8426" y="1"/>
                  </a:moveTo>
                  <a:lnTo>
                    <a:pt x="0" y="6174"/>
                  </a:lnTo>
                  <a:cubicBezTo>
                    <a:pt x="0" y="6174"/>
                    <a:pt x="5155" y="4798"/>
                    <a:pt x="7427" y="3112"/>
                  </a:cubicBezTo>
                  <a:cubicBezTo>
                    <a:pt x="8595" y="2240"/>
                    <a:pt x="9031" y="1459"/>
                    <a:pt x="9177" y="899"/>
                  </a:cubicBezTo>
                  <a:cubicBezTo>
                    <a:pt x="8797" y="717"/>
                    <a:pt x="8530" y="385"/>
                    <a:pt x="8426" y="1"/>
                  </a:cubicBezTo>
                  <a:close/>
                </a:path>
              </a:pathLst>
            </a:custGeom>
            <a:noFill/>
            <a:ln w="9525" cap="rnd" cmpd="sng">
              <a:solidFill>
                <a:srgbClr val="44BA7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438;p36"/>
            <p:cNvSpPr/>
            <p:nvPr/>
          </p:nvSpPr>
          <p:spPr>
            <a:xfrm>
              <a:off x="4029450" y="2599575"/>
              <a:ext cx="93425" cy="699875"/>
            </a:xfrm>
            <a:custGeom>
              <a:avLst/>
              <a:gdLst/>
              <a:ahLst/>
              <a:cxnLst/>
              <a:rect l="l" t="t" r="r" b="b"/>
              <a:pathLst>
                <a:path w="3737" h="27995" fill="none" extrusionOk="0">
                  <a:moveTo>
                    <a:pt x="2422" y="46"/>
                  </a:moveTo>
                  <a:cubicBezTo>
                    <a:pt x="2272" y="82"/>
                    <a:pt x="2116" y="102"/>
                    <a:pt x="1953" y="102"/>
                  </a:cubicBezTo>
                  <a:cubicBezTo>
                    <a:pt x="1728" y="102"/>
                    <a:pt x="1514" y="66"/>
                    <a:pt x="1315" y="1"/>
                  </a:cubicBezTo>
                  <a:cubicBezTo>
                    <a:pt x="1348" y="808"/>
                    <a:pt x="1367" y="1615"/>
                    <a:pt x="1380" y="2425"/>
                  </a:cubicBezTo>
                  <a:cubicBezTo>
                    <a:pt x="1462" y="8521"/>
                    <a:pt x="1133" y="14609"/>
                    <a:pt x="697" y="20688"/>
                  </a:cubicBezTo>
                  <a:cubicBezTo>
                    <a:pt x="505" y="23126"/>
                    <a:pt x="300" y="25560"/>
                    <a:pt x="0" y="27994"/>
                  </a:cubicBezTo>
                  <a:lnTo>
                    <a:pt x="3736" y="27994"/>
                  </a:lnTo>
                  <a:cubicBezTo>
                    <a:pt x="2910" y="20714"/>
                    <a:pt x="2490" y="13399"/>
                    <a:pt x="2353" y="6077"/>
                  </a:cubicBezTo>
                  <a:cubicBezTo>
                    <a:pt x="2334" y="4069"/>
                    <a:pt x="2337" y="2058"/>
                    <a:pt x="2422" y="46"/>
                  </a:cubicBezTo>
                  <a:close/>
                </a:path>
              </a:pathLst>
            </a:custGeom>
            <a:noFill/>
            <a:ln w="9525" cap="rnd" cmpd="sng">
              <a:solidFill>
                <a:srgbClr val="44BA7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439;p36"/>
            <p:cNvSpPr/>
            <p:nvPr/>
          </p:nvSpPr>
          <p:spPr>
            <a:xfrm>
              <a:off x="4029450" y="2599575"/>
              <a:ext cx="93425" cy="699875"/>
            </a:xfrm>
            <a:custGeom>
              <a:avLst/>
              <a:gdLst/>
              <a:ahLst/>
              <a:cxnLst/>
              <a:rect l="l" t="t" r="r" b="b"/>
              <a:pathLst>
                <a:path w="3737" h="27995" fill="none" extrusionOk="0">
                  <a:moveTo>
                    <a:pt x="2422" y="46"/>
                  </a:moveTo>
                  <a:cubicBezTo>
                    <a:pt x="2272" y="82"/>
                    <a:pt x="2116" y="102"/>
                    <a:pt x="1953" y="102"/>
                  </a:cubicBezTo>
                  <a:cubicBezTo>
                    <a:pt x="1728" y="102"/>
                    <a:pt x="1514" y="66"/>
                    <a:pt x="1315" y="1"/>
                  </a:cubicBezTo>
                  <a:cubicBezTo>
                    <a:pt x="1348" y="808"/>
                    <a:pt x="1367" y="1615"/>
                    <a:pt x="1380" y="2425"/>
                  </a:cubicBezTo>
                  <a:cubicBezTo>
                    <a:pt x="1462" y="8521"/>
                    <a:pt x="1133" y="14609"/>
                    <a:pt x="697" y="20688"/>
                  </a:cubicBezTo>
                  <a:cubicBezTo>
                    <a:pt x="505" y="23126"/>
                    <a:pt x="300" y="25560"/>
                    <a:pt x="0" y="27994"/>
                  </a:cubicBezTo>
                  <a:lnTo>
                    <a:pt x="3736" y="27994"/>
                  </a:lnTo>
                  <a:cubicBezTo>
                    <a:pt x="2910" y="20714"/>
                    <a:pt x="2490" y="13399"/>
                    <a:pt x="2353" y="6077"/>
                  </a:cubicBezTo>
                  <a:cubicBezTo>
                    <a:pt x="2334" y="4069"/>
                    <a:pt x="2337" y="2058"/>
                    <a:pt x="2422" y="46"/>
                  </a:cubicBezTo>
                  <a:close/>
                </a:path>
              </a:pathLst>
            </a:custGeom>
            <a:noFill/>
            <a:ln w="9525" cap="rnd" cmpd="sng">
              <a:solidFill>
                <a:srgbClr val="44BA7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4" name="Google Shape;440;p36"/>
          <p:cNvGrpSpPr/>
          <p:nvPr/>
        </p:nvGrpSpPr>
        <p:grpSpPr>
          <a:xfrm>
            <a:off x="893136" y="5405806"/>
            <a:ext cx="653535" cy="1318244"/>
            <a:chOff x="3832650" y="2273100"/>
            <a:chExt cx="508825" cy="1026350"/>
          </a:xfrm>
        </p:grpSpPr>
        <p:sp>
          <p:nvSpPr>
            <p:cNvPr id="125" name="Google Shape;441;p36"/>
            <p:cNvSpPr/>
            <p:nvPr/>
          </p:nvSpPr>
          <p:spPr>
            <a:xfrm>
              <a:off x="4037175" y="2526850"/>
              <a:ext cx="80250" cy="80250"/>
            </a:xfrm>
            <a:custGeom>
              <a:avLst/>
              <a:gdLst/>
              <a:ahLst/>
              <a:cxnLst/>
              <a:rect l="l" t="t" r="r" b="b"/>
              <a:pathLst>
                <a:path w="3210" h="3210" fill="none" extrusionOk="0">
                  <a:moveTo>
                    <a:pt x="2920" y="1081"/>
                  </a:moveTo>
                  <a:cubicBezTo>
                    <a:pt x="3209" y="1807"/>
                    <a:pt x="2855" y="2630"/>
                    <a:pt x="2129" y="2920"/>
                  </a:cubicBezTo>
                  <a:cubicBezTo>
                    <a:pt x="1403" y="3209"/>
                    <a:pt x="580" y="2855"/>
                    <a:pt x="290" y="2129"/>
                  </a:cubicBezTo>
                  <a:cubicBezTo>
                    <a:pt x="1" y="1403"/>
                    <a:pt x="355" y="580"/>
                    <a:pt x="1081" y="290"/>
                  </a:cubicBezTo>
                  <a:cubicBezTo>
                    <a:pt x="1807" y="1"/>
                    <a:pt x="2630" y="355"/>
                    <a:pt x="2920" y="1081"/>
                  </a:cubicBezTo>
                  <a:close/>
                </a:path>
              </a:pathLst>
            </a:custGeom>
            <a:noFill/>
            <a:ln w="9525" cap="rnd" cmpd="sng">
              <a:solidFill>
                <a:srgbClr val="44BA7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442;p36"/>
            <p:cNvSpPr/>
            <p:nvPr/>
          </p:nvSpPr>
          <p:spPr>
            <a:xfrm>
              <a:off x="4102500" y="2559975"/>
              <a:ext cx="238975" cy="136950"/>
            </a:xfrm>
            <a:custGeom>
              <a:avLst/>
              <a:gdLst/>
              <a:ahLst/>
              <a:cxnLst/>
              <a:rect l="l" t="t" r="r" b="b"/>
              <a:pathLst>
                <a:path w="9559" h="5478" fill="none" extrusionOk="0">
                  <a:moveTo>
                    <a:pt x="287" y="846"/>
                  </a:moveTo>
                  <a:cubicBezTo>
                    <a:pt x="216" y="1009"/>
                    <a:pt x="118" y="1149"/>
                    <a:pt x="1" y="1269"/>
                  </a:cubicBezTo>
                  <a:lnTo>
                    <a:pt x="9559" y="5477"/>
                  </a:lnTo>
                  <a:cubicBezTo>
                    <a:pt x="9559" y="5477"/>
                    <a:pt x="5790" y="1702"/>
                    <a:pt x="3193" y="579"/>
                  </a:cubicBezTo>
                  <a:cubicBezTo>
                    <a:pt x="1856" y="0"/>
                    <a:pt x="961" y="16"/>
                    <a:pt x="404" y="166"/>
                  </a:cubicBezTo>
                  <a:cubicBezTo>
                    <a:pt x="421" y="391"/>
                    <a:pt x="385" y="625"/>
                    <a:pt x="287" y="846"/>
                  </a:cubicBezTo>
                  <a:close/>
                </a:path>
              </a:pathLst>
            </a:custGeom>
            <a:noFill/>
            <a:ln w="9525" cap="rnd" cmpd="sng">
              <a:solidFill>
                <a:srgbClr val="44BA7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443;p36"/>
            <p:cNvSpPr/>
            <p:nvPr/>
          </p:nvSpPr>
          <p:spPr>
            <a:xfrm>
              <a:off x="4023275" y="2273100"/>
              <a:ext cx="62975" cy="264675"/>
            </a:xfrm>
            <a:custGeom>
              <a:avLst/>
              <a:gdLst/>
              <a:ahLst/>
              <a:cxnLst/>
              <a:rect l="l" t="t" r="r" b="b"/>
              <a:pathLst>
                <a:path w="2519" h="10587" fill="none" extrusionOk="0">
                  <a:moveTo>
                    <a:pt x="2519" y="10385"/>
                  </a:moveTo>
                  <a:lnTo>
                    <a:pt x="1386" y="0"/>
                  </a:lnTo>
                  <a:cubicBezTo>
                    <a:pt x="1386" y="0"/>
                    <a:pt x="0" y="5152"/>
                    <a:pt x="326" y="7964"/>
                  </a:cubicBezTo>
                  <a:cubicBezTo>
                    <a:pt x="495" y="9412"/>
                    <a:pt x="954" y="10180"/>
                    <a:pt x="1364" y="10587"/>
                  </a:cubicBezTo>
                  <a:cubicBezTo>
                    <a:pt x="1696" y="10359"/>
                    <a:pt x="2115" y="10278"/>
                    <a:pt x="2519" y="10385"/>
                  </a:cubicBezTo>
                  <a:close/>
                </a:path>
              </a:pathLst>
            </a:custGeom>
            <a:noFill/>
            <a:ln w="9525" cap="rnd" cmpd="sng">
              <a:solidFill>
                <a:srgbClr val="44BA7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444;p36"/>
            <p:cNvSpPr/>
            <p:nvPr/>
          </p:nvSpPr>
          <p:spPr>
            <a:xfrm>
              <a:off x="3832650" y="2576225"/>
              <a:ext cx="229450" cy="154375"/>
            </a:xfrm>
            <a:custGeom>
              <a:avLst/>
              <a:gdLst/>
              <a:ahLst/>
              <a:cxnLst/>
              <a:rect l="l" t="t" r="r" b="b"/>
              <a:pathLst>
                <a:path w="9178" h="6175" fill="none" extrusionOk="0">
                  <a:moveTo>
                    <a:pt x="8426" y="1"/>
                  </a:moveTo>
                  <a:lnTo>
                    <a:pt x="0" y="6174"/>
                  </a:lnTo>
                  <a:cubicBezTo>
                    <a:pt x="0" y="6174"/>
                    <a:pt x="5155" y="4798"/>
                    <a:pt x="7427" y="3112"/>
                  </a:cubicBezTo>
                  <a:cubicBezTo>
                    <a:pt x="8595" y="2240"/>
                    <a:pt x="9031" y="1459"/>
                    <a:pt x="9177" y="899"/>
                  </a:cubicBezTo>
                  <a:cubicBezTo>
                    <a:pt x="8797" y="717"/>
                    <a:pt x="8530" y="385"/>
                    <a:pt x="8426" y="1"/>
                  </a:cubicBezTo>
                  <a:close/>
                </a:path>
              </a:pathLst>
            </a:custGeom>
            <a:noFill/>
            <a:ln w="9525" cap="rnd" cmpd="sng">
              <a:solidFill>
                <a:srgbClr val="44BA7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445;p36"/>
            <p:cNvSpPr/>
            <p:nvPr/>
          </p:nvSpPr>
          <p:spPr>
            <a:xfrm>
              <a:off x="4029450" y="2599575"/>
              <a:ext cx="93425" cy="699875"/>
            </a:xfrm>
            <a:custGeom>
              <a:avLst/>
              <a:gdLst/>
              <a:ahLst/>
              <a:cxnLst/>
              <a:rect l="l" t="t" r="r" b="b"/>
              <a:pathLst>
                <a:path w="3737" h="27995" fill="none" extrusionOk="0">
                  <a:moveTo>
                    <a:pt x="2422" y="46"/>
                  </a:moveTo>
                  <a:cubicBezTo>
                    <a:pt x="2272" y="82"/>
                    <a:pt x="2116" y="102"/>
                    <a:pt x="1953" y="102"/>
                  </a:cubicBezTo>
                  <a:cubicBezTo>
                    <a:pt x="1728" y="102"/>
                    <a:pt x="1514" y="66"/>
                    <a:pt x="1315" y="1"/>
                  </a:cubicBezTo>
                  <a:cubicBezTo>
                    <a:pt x="1348" y="808"/>
                    <a:pt x="1367" y="1615"/>
                    <a:pt x="1380" y="2425"/>
                  </a:cubicBezTo>
                  <a:cubicBezTo>
                    <a:pt x="1462" y="8521"/>
                    <a:pt x="1133" y="14609"/>
                    <a:pt x="697" y="20688"/>
                  </a:cubicBezTo>
                  <a:cubicBezTo>
                    <a:pt x="505" y="23126"/>
                    <a:pt x="300" y="25560"/>
                    <a:pt x="0" y="27994"/>
                  </a:cubicBezTo>
                  <a:lnTo>
                    <a:pt x="3736" y="27994"/>
                  </a:lnTo>
                  <a:cubicBezTo>
                    <a:pt x="2910" y="20714"/>
                    <a:pt x="2490" y="13399"/>
                    <a:pt x="2353" y="6077"/>
                  </a:cubicBezTo>
                  <a:cubicBezTo>
                    <a:pt x="2334" y="4069"/>
                    <a:pt x="2337" y="2058"/>
                    <a:pt x="2422" y="46"/>
                  </a:cubicBezTo>
                  <a:close/>
                </a:path>
              </a:pathLst>
            </a:custGeom>
            <a:noFill/>
            <a:ln w="9525" cap="rnd" cmpd="sng">
              <a:solidFill>
                <a:srgbClr val="44BA7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446;p36"/>
            <p:cNvSpPr/>
            <p:nvPr/>
          </p:nvSpPr>
          <p:spPr>
            <a:xfrm>
              <a:off x="4029450" y="2599575"/>
              <a:ext cx="93425" cy="699875"/>
            </a:xfrm>
            <a:custGeom>
              <a:avLst/>
              <a:gdLst/>
              <a:ahLst/>
              <a:cxnLst/>
              <a:rect l="l" t="t" r="r" b="b"/>
              <a:pathLst>
                <a:path w="3737" h="27995" fill="none" extrusionOk="0">
                  <a:moveTo>
                    <a:pt x="2422" y="46"/>
                  </a:moveTo>
                  <a:cubicBezTo>
                    <a:pt x="2272" y="82"/>
                    <a:pt x="2116" y="102"/>
                    <a:pt x="1953" y="102"/>
                  </a:cubicBezTo>
                  <a:cubicBezTo>
                    <a:pt x="1728" y="102"/>
                    <a:pt x="1514" y="66"/>
                    <a:pt x="1315" y="1"/>
                  </a:cubicBezTo>
                  <a:cubicBezTo>
                    <a:pt x="1348" y="808"/>
                    <a:pt x="1367" y="1615"/>
                    <a:pt x="1380" y="2425"/>
                  </a:cubicBezTo>
                  <a:cubicBezTo>
                    <a:pt x="1462" y="8521"/>
                    <a:pt x="1133" y="14609"/>
                    <a:pt x="697" y="20688"/>
                  </a:cubicBezTo>
                  <a:cubicBezTo>
                    <a:pt x="505" y="23126"/>
                    <a:pt x="300" y="25560"/>
                    <a:pt x="0" y="27994"/>
                  </a:cubicBezTo>
                  <a:lnTo>
                    <a:pt x="3736" y="27994"/>
                  </a:lnTo>
                  <a:cubicBezTo>
                    <a:pt x="2910" y="20714"/>
                    <a:pt x="2490" y="13399"/>
                    <a:pt x="2353" y="6077"/>
                  </a:cubicBezTo>
                  <a:cubicBezTo>
                    <a:pt x="2334" y="4069"/>
                    <a:pt x="2337" y="2058"/>
                    <a:pt x="2422" y="46"/>
                  </a:cubicBezTo>
                  <a:close/>
                </a:path>
              </a:pathLst>
            </a:custGeom>
            <a:noFill/>
            <a:ln w="9525" cap="rnd" cmpd="sng">
              <a:solidFill>
                <a:srgbClr val="44BA7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1" name="Google Shape;2014;p68"/>
          <p:cNvGrpSpPr/>
          <p:nvPr/>
        </p:nvGrpSpPr>
        <p:grpSpPr>
          <a:xfrm>
            <a:off x="1357716" y="6054501"/>
            <a:ext cx="1007832" cy="674995"/>
            <a:chOff x="1898975" y="3170475"/>
            <a:chExt cx="948875" cy="681300"/>
          </a:xfrm>
          <a:solidFill>
            <a:schemeClr val="bg1"/>
          </a:solidFill>
        </p:grpSpPr>
        <p:sp>
          <p:nvSpPr>
            <p:cNvPr id="132" name="Google Shape;2015;p68"/>
            <p:cNvSpPr/>
            <p:nvPr/>
          </p:nvSpPr>
          <p:spPr>
            <a:xfrm>
              <a:off x="1973300" y="3322725"/>
              <a:ext cx="800225" cy="370950"/>
            </a:xfrm>
            <a:custGeom>
              <a:avLst/>
              <a:gdLst/>
              <a:ahLst/>
              <a:cxnLst/>
              <a:rect l="l" t="t" r="r" b="b"/>
              <a:pathLst>
                <a:path w="32009" h="14838" fill="none" extrusionOk="0">
                  <a:moveTo>
                    <a:pt x="4751" y="1"/>
                  </a:moveTo>
                  <a:lnTo>
                    <a:pt x="0" y="14837"/>
                  </a:lnTo>
                  <a:lnTo>
                    <a:pt x="32008" y="14837"/>
                  </a:lnTo>
                  <a:lnTo>
                    <a:pt x="27259" y="1"/>
                  </a:lnTo>
                  <a:close/>
                </a:path>
              </a:pathLst>
            </a:custGeom>
            <a:grpFill/>
            <a:ln w="525" cap="flat" cmpd="sng">
              <a:solidFill>
                <a:srgbClr val="44BA79"/>
              </a:solidFill>
              <a:prstDash val="solid"/>
              <a:miter lim="160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2016;p68"/>
            <p:cNvSpPr/>
            <p:nvPr/>
          </p:nvSpPr>
          <p:spPr>
            <a:xfrm>
              <a:off x="1963525" y="3313450"/>
              <a:ext cx="819750" cy="389500"/>
            </a:xfrm>
            <a:custGeom>
              <a:avLst/>
              <a:gdLst/>
              <a:ahLst/>
              <a:cxnLst/>
              <a:rect l="l" t="t" r="r" b="b"/>
              <a:pathLst>
                <a:path w="32790" h="15580" extrusionOk="0">
                  <a:moveTo>
                    <a:pt x="27379" y="745"/>
                  </a:moveTo>
                  <a:lnTo>
                    <a:pt x="31890" y="14836"/>
                  </a:lnTo>
                  <a:lnTo>
                    <a:pt x="902" y="14836"/>
                  </a:lnTo>
                  <a:lnTo>
                    <a:pt x="5412" y="745"/>
                  </a:lnTo>
                  <a:close/>
                  <a:moveTo>
                    <a:pt x="5140" y="1"/>
                  </a:moveTo>
                  <a:cubicBezTo>
                    <a:pt x="4979" y="1"/>
                    <a:pt x="4836" y="105"/>
                    <a:pt x="4786" y="259"/>
                  </a:cubicBezTo>
                  <a:lnTo>
                    <a:pt x="38" y="15094"/>
                  </a:lnTo>
                  <a:cubicBezTo>
                    <a:pt x="1" y="15207"/>
                    <a:pt x="22" y="15331"/>
                    <a:pt x="91" y="15427"/>
                  </a:cubicBezTo>
                  <a:cubicBezTo>
                    <a:pt x="161" y="15523"/>
                    <a:pt x="272" y="15580"/>
                    <a:pt x="391" y="15580"/>
                  </a:cubicBezTo>
                  <a:lnTo>
                    <a:pt x="32399" y="15580"/>
                  </a:lnTo>
                  <a:cubicBezTo>
                    <a:pt x="32518" y="15580"/>
                    <a:pt x="32629" y="15523"/>
                    <a:pt x="32700" y="15427"/>
                  </a:cubicBezTo>
                  <a:cubicBezTo>
                    <a:pt x="32769" y="15331"/>
                    <a:pt x="32790" y="15207"/>
                    <a:pt x="32753" y="15094"/>
                  </a:cubicBezTo>
                  <a:lnTo>
                    <a:pt x="28004" y="259"/>
                  </a:lnTo>
                  <a:cubicBezTo>
                    <a:pt x="27954" y="105"/>
                    <a:pt x="27811" y="1"/>
                    <a:pt x="27650" y="1"/>
                  </a:cubicBezTo>
                  <a:close/>
                </a:path>
              </a:pathLst>
            </a:custGeom>
            <a:grpFill/>
            <a:ln>
              <a:solidFill>
                <a:srgbClr val="44BA79"/>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2017;p68"/>
            <p:cNvSpPr/>
            <p:nvPr/>
          </p:nvSpPr>
          <p:spPr>
            <a:xfrm>
              <a:off x="2364100" y="3313450"/>
              <a:ext cx="18625" cy="538325"/>
            </a:xfrm>
            <a:custGeom>
              <a:avLst/>
              <a:gdLst/>
              <a:ahLst/>
              <a:cxnLst/>
              <a:rect l="l" t="t" r="r" b="b"/>
              <a:pathLst>
                <a:path w="745" h="21533" extrusionOk="0">
                  <a:moveTo>
                    <a:pt x="373" y="1"/>
                  </a:moveTo>
                  <a:cubicBezTo>
                    <a:pt x="167" y="1"/>
                    <a:pt x="0" y="166"/>
                    <a:pt x="0" y="372"/>
                  </a:cubicBezTo>
                  <a:lnTo>
                    <a:pt x="0" y="21161"/>
                  </a:lnTo>
                  <a:cubicBezTo>
                    <a:pt x="0" y="21367"/>
                    <a:pt x="167" y="21532"/>
                    <a:pt x="373" y="21532"/>
                  </a:cubicBezTo>
                  <a:cubicBezTo>
                    <a:pt x="579" y="21532"/>
                    <a:pt x="744" y="21367"/>
                    <a:pt x="744" y="21161"/>
                  </a:cubicBezTo>
                  <a:lnTo>
                    <a:pt x="744" y="372"/>
                  </a:lnTo>
                  <a:cubicBezTo>
                    <a:pt x="744" y="166"/>
                    <a:pt x="579" y="1"/>
                    <a:pt x="373" y="1"/>
                  </a:cubicBezTo>
                  <a:close/>
                </a:path>
              </a:pathLst>
            </a:custGeom>
            <a:grpFill/>
            <a:ln>
              <a:solidFill>
                <a:srgbClr val="44BA79"/>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2018;p68"/>
            <p:cNvSpPr/>
            <p:nvPr/>
          </p:nvSpPr>
          <p:spPr>
            <a:xfrm>
              <a:off x="2504075" y="3313425"/>
              <a:ext cx="79400" cy="389525"/>
            </a:xfrm>
            <a:custGeom>
              <a:avLst/>
              <a:gdLst/>
              <a:ahLst/>
              <a:cxnLst/>
              <a:rect l="l" t="t" r="r" b="b"/>
              <a:pathLst>
                <a:path w="3176" h="15581" extrusionOk="0">
                  <a:moveTo>
                    <a:pt x="401" y="0"/>
                  </a:moveTo>
                  <a:cubicBezTo>
                    <a:pt x="382" y="0"/>
                    <a:pt x="362" y="2"/>
                    <a:pt x="343" y="5"/>
                  </a:cubicBezTo>
                  <a:cubicBezTo>
                    <a:pt x="138" y="39"/>
                    <a:pt x="0" y="228"/>
                    <a:pt x="34" y="432"/>
                  </a:cubicBezTo>
                  <a:lnTo>
                    <a:pt x="2408" y="15267"/>
                  </a:lnTo>
                  <a:cubicBezTo>
                    <a:pt x="2437" y="15451"/>
                    <a:pt x="2596" y="15581"/>
                    <a:pt x="2774" y="15581"/>
                  </a:cubicBezTo>
                  <a:cubicBezTo>
                    <a:pt x="2795" y="15581"/>
                    <a:pt x="2814" y="15579"/>
                    <a:pt x="2833" y="15576"/>
                  </a:cubicBezTo>
                  <a:cubicBezTo>
                    <a:pt x="3036" y="15544"/>
                    <a:pt x="3176" y="15353"/>
                    <a:pt x="3142" y="15150"/>
                  </a:cubicBezTo>
                  <a:lnTo>
                    <a:pt x="768" y="313"/>
                  </a:lnTo>
                  <a:cubicBezTo>
                    <a:pt x="739" y="131"/>
                    <a:pt x="581" y="0"/>
                    <a:pt x="401" y="0"/>
                  </a:cubicBezTo>
                  <a:close/>
                </a:path>
              </a:pathLst>
            </a:custGeom>
            <a:grpFill/>
            <a:ln>
              <a:solidFill>
                <a:srgbClr val="44BA79"/>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2019;p68"/>
            <p:cNvSpPr/>
            <p:nvPr/>
          </p:nvSpPr>
          <p:spPr>
            <a:xfrm>
              <a:off x="2163325" y="3313425"/>
              <a:ext cx="79425" cy="389525"/>
            </a:xfrm>
            <a:custGeom>
              <a:avLst/>
              <a:gdLst/>
              <a:ahLst/>
              <a:cxnLst/>
              <a:rect l="l" t="t" r="r" b="b"/>
              <a:pathLst>
                <a:path w="3177" h="15581" extrusionOk="0">
                  <a:moveTo>
                    <a:pt x="2775" y="0"/>
                  </a:moveTo>
                  <a:cubicBezTo>
                    <a:pt x="2596" y="0"/>
                    <a:pt x="2437" y="131"/>
                    <a:pt x="2408" y="313"/>
                  </a:cubicBezTo>
                  <a:lnTo>
                    <a:pt x="34" y="15150"/>
                  </a:lnTo>
                  <a:cubicBezTo>
                    <a:pt x="1" y="15353"/>
                    <a:pt x="139" y="15544"/>
                    <a:pt x="343" y="15576"/>
                  </a:cubicBezTo>
                  <a:cubicBezTo>
                    <a:pt x="362" y="15579"/>
                    <a:pt x="381" y="15581"/>
                    <a:pt x="401" y="15581"/>
                  </a:cubicBezTo>
                  <a:cubicBezTo>
                    <a:pt x="581" y="15581"/>
                    <a:pt x="740" y="15451"/>
                    <a:pt x="769" y="15267"/>
                  </a:cubicBezTo>
                  <a:lnTo>
                    <a:pt x="3144" y="432"/>
                  </a:lnTo>
                  <a:cubicBezTo>
                    <a:pt x="3176" y="228"/>
                    <a:pt x="3038" y="39"/>
                    <a:pt x="2834" y="5"/>
                  </a:cubicBezTo>
                  <a:cubicBezTo>
                    <a:pt x="2814" y="2"/>
                    <a:pt x="2795" y="0"/>
                    <a:pt x="2775" y="0"/>
                  </a:cubicBezTo>
                  <a:close/>
                </a:path>
              </a:pathLst>
            </a:custGeom>
            <a:grpFill/>
            <a:ln>
              <a:solidFill>
                <a:srgbClr val="44BA79"/>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2020;p68"/>
            <p:cNvSpPr/>
            <p:nvPr/>
          </p:nvSpPr>
          <p:spPr>
            <a:xfrm>
              <a:off x="2052450" y="3408000"/>
              <a:ext cx="641925" cy="18650"/>
            </a:xfrm>
            <a:custGeom>
              <a:avLst/>
              <a:gdLst/>
              <a:ahLst/>
              <a:cxnLst/>
              <a:rect l="l" t="t" r="r" b="b"/>
              <a:pathLst>
                <a:path w="25677" h="746" extrusionOk="0">
                  <a:moveTo>
                    <a:pt x="373" y="0"/>
                  </a:moveTo>
                  <a:cubicBezTo>
                    <a:pt x="167" y="0"/>
                    <a:pt x="0" y="167"/>
                    <a:pt x="0" y="373"/>
                  </a:cubicBezTo>
                  <a:cubicBezTo>
                    <a:pt x="0" y="579"/>
                    <a:pt x="167" y="746"/>
                    <a:pt x="373" y="746"/>
                  </a:cubicBezTo>
                  <a:lnTo>
                    <a:pt x="25303" y="746"/>
                  </a:lnTo>
                  <a:cubicBezTo>
                    <a:pt x="25509" y="746"/>
                    <a:pt x="25676" y="579"/>
                    <a:pt x="25676" y="373"/>
                  </a:cubicBezTo>
                  <a:cubicBezTo>
                    <a:pt x="25676" y="167"/>
                    <a:pt x="25509" y="0"/>
                    <a:pt x="25303" y="0"/>
                  </a:cubicBezTo>
                  <a:close/>
                </a:path>
              </a:pathLst>
            </a:custGeom>
            <a:grpFill/>
            <a:ln>
              <a:solidFill>
                <a:srgbClr val="44BA79"/>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2021;p68"/>
            <p:cNvSpPr/>
            <p:nvPr/>
          </p:nvSpPr>
          <p:spPr>
            <a:xfrm>
              <a:off x="2012550" y="3532650"/>
              <a:ext cx="721725" cy="18625"/>
            </a:xfrm>
            <a:custGeom>
              <a:avLst/>
              <a:gdLst/>
              <a:ahLst/>
              <a:cxnLst/>
              <a:rect l="l" t="t" r="r" b="b"/>
              <a:pathLst>
                <a:path w="28869" h="745" extrusionOk="0">
                  <a:moveTo>
                    <a:pt x="373" y="1"/>
                  </a:moveTo>
                  <a:cubicBezTo>
                    <a:pt x="167" y="1"/>
                    <a:pt x="0" y="166"/>
                    <a:pt x="0" y="372"/>
                  </a:cubicBezTo>
                  <a:cubicBezTo>
                    <a:pt x="0" y="578"/>
                    <a:pt x="167" y="745"/>
                    <a:pt x="373" y="745"/>
                  </a:cubicBezTo>
                  <a:lnTo>
                    <a:pt x="28495" y="745"/>
                  </a:lnTo>
                  <a:cubicBezTo>
                    <a:pt x="28701" y="745"/>
                    <a:pt x="28868" y="578"/>
                    <a:pt x="28868" y="372"/>
                  </a:cubicBezTo>
                  <a:cubicBezTo>
                    <a:pt x="28868" y="166"/>
                    <a:pt x="28701" y="1"/>
                    <a:pt x="28495" y="1"/>
                  </a:cubicBezTo>
                  <a:close/>
                </a:path>
              </a:pathLst>
            </a:custGeom>
            <a:grpFill/>
            <a:ln>
              <a:solidFill>
                <a:srgbClr val="44BA79"/>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2022;p68"/>
            <p:cNvSpPr/>
            <p:nvPr/>
          </p:nvSpPr>
          <p:spPr>
            <a:xfrm>
              <a:off x="1898975" y="3170475"/>
              <a:ext cx="948875" cy="312950"/>
            </a:xfrm>
            <a:custGeom>
              <a:avLst/>
              <a:gdLst/>
              <a:ahLst/>
              <a:cxnLst/>
              <a:rect l="l" t="t" r="r" b="b"/>
              <a:pathLst>
                <a:path w="37955" h="12518" extrusionOk="0">
                  <a:moveTo>
                    <a:pt x="18978" y="0"/>
                  </a:moveTo>
                  <a:cubicBezTo>
                    <a:pt x="18772" y="0"/>
                    <a:pt x="18605" y="167"/>
                    <a:pt x="18605" y="373"/>
                  </a:cubicBezTo>
                  <a:lnTo>
                    <a:pt x="18605" y="3722"/>
                  </a:lnTo>
                  <a:cubicBezTo>
                    <a:pt x="18605" y="3928"/>
                    <a:pt x="18772" y="4093"/>
                    <a:pt x="18978" y="4093"/>
                  </a:cubicBezTo>
                  <a:cubicBezTo>
                    <a:pt x="19184" y="4093"/>
                    <a:pt x="19349" y="3928"/>
                    <a:pt x="19349" y="3722"/>
                  </a:cubicBezTo>
                  <a:lnTo>
                    <a:pt x="19349" y="373"/>
                  </a:lnTo>
                  <a:cubicBezTo>
                    <a:pt x="19349" y="167"/>
                    <a:pt x="19184" y="0"/>
                    <a:pt x="18978" y="0"/>
                  </a:cubicBezTo>
                  <a:close/>
                  <a:moveTo>
                    <a:pt x="4211" y="2235"/>
                  </a:moveTo>
                  <a:cubicBezTo>
                    <a:pt x="4116" y="2235"/>
                    <a:pt x="4021" y="2271"/>
                    <a:pt x="3949" y="2343"/>
                  </a:cubicBezTo>
                  <a:cubicBezTo>
                    <a:pt x="3802" y="2489"/>
                    <a:pt x="3802" y="2724"/>
                    <a:pt x="3949" y="2870"/>
                  </a:cubicBezTo>
                  <a:lnTo>
                    <a:pt x="6316" y="5238"/>
                  </a:lnTo>
                  <a:cubicBezTo>
                    <a:pt x="6388" y="5310"/>
                    <a:pt x="6485" y="5347"/>
                    <a:pt x="6579" y="5347"/>
                  </a:cubicBezTo>
                  <a:cubicBezTo>
                    <a:pt x="6674" y="5347"/>
                    <a:pt x="6769" y="5310"/>
                    <a:pt x="6841" y="5238"/>
                  </a:cubicBezTo>
                  <a:cubicBezTo>
                    <a:pt x="6988" y="5091"/>
                    <a:pt x="6988" y="4857"/>
                    <a:pt x="6841" y="4712"/>
                  </a:cubicBezTo>
                  <a:lnTo>
                    <a:pt x="4474" y="2343"/>
                  </a:lnTo>
                  <a:cubicBezTo>
                    <a:pt x="4402" y="2271"/>
                    <a:pt x="4307" y="2235"/>
                    <a:pt x="4211" y="2235"/>
                  </a:cubicBezTo>
                  <a:close/>
                  <a:moveTo>
                    <a:pt x="33744" y="2235"/>
                  </a:moveTo>
                  <a:cubicBezTo>
                    <a:pt x="33649" y="2235"/>
                    <a:pt x="33553" y="2271"/>
                    <a:pt x="33480" y="2343"/>
                  </a:cubicBezTo>
                  <a:lnTo>
                    <a:pt x="31113" y="4712"/>
                  </a:lnTo>
                  <a:cubicBezTo>
                    <a:pt x="30967" y="4857"/>
                    <a:pt x="30967" y="5091"/>
                    <a:pt x="31113" y="5238"/>
                  </a:cubicBezTo>
                  <a:cubicBezTo>
                    <a:pt x="31185" y="5310"/>
                    <a:pt x="31280" y="5347"/>
                    <a:pt x="31377" y="5347"/>
                  </a:cubicBezTo>
                  <a:cubicBezTo>
                    <a:pt x="31471" y="5347"/>
                    <a:pt x="31566" y="5310"/>
                    <a:pt x="31639" y="5238"/>
                  </a:cubicBezTo>
                  <a:lnTo>
                    <a:pt x="34007" y="2870"/>
                  </a:lnTo>
                  <a:cubicBezTo>
                    <a:pt x="34152" y="2724"/>
                    <a:pt x="34152" y="2489"/>
                    <a:pt x="34007" y="2343"/>
                  </a:cubicBezTo>
                  <a:cubicBezTo>
                    <a:pt x="33934" y="2271"/>
                    <a:pt x="33839" y="2235"/>
                    <a:pt x="33744" y="2235"/>
                  </a:cubicBezTo>
                  <a:close/>
                  <a:moveTo>
                    <a:pt x="373" y="11774"/>
                  </a:moveTo>
                  <a:cubicBezTo>
                    <a:pt x="167" y="11774"/>
                    <a:pt x="0" y="11941"/>
                    <a:pt x="0" y="12146"/>
                  </a:cubicBezTo>
                  <a:cubicBezTo>
                    <a:pt x="0" y="12352"/>
                    <a:pt x="167" y="12518"/>
                    <a:pt x="373" y="12518"/>
                  </a:cubicBezTo>
                  <a:lnTo>
                    <a:pt x="3720" y="12518"/>
                  </a:lnTo>
                  <a:cubicBezTo>
                    <a:pt x="3926" y="12518"/>
                    <a:pt x="4093" y="12352"/>
                    <a:pt x="4093" y="12146"/>
                  </a:cubicBezTo>
                  <a:cubicBezTo>
                    <a:pt x="4093" y="11941"/>
                    <a:pt x="3926" y="11774"/>
                    <a:pt x="3720" y="11774"/>
                  </a:cubicBezTo>
                  <a:close/>
                  <a:moveTo>
                    <a:pt x="34234" y="11774"/>
                  </a:moveTo>
                  <a:cubicBezTo>
                    <a:pt x="34028" y="11774"/>
                    <a:pt x="33861" y="11941"/>
                    <a:pt x="33861" y="12146"/>
                  </a:cubicBezTo>
                  <a:cubicBezTo>
                    <a:pt x="33861" y="12352"/>
                    <a:pt x="34028" y="12518"/>
                    <a:pt x="34234" y="12518"/>
                  </a:cubicBezTo>
                  <a:lnTo>
                    <a:pt x="37581" y="12518"/>
                  </a:lnTo>
                  <a:cubicBezTo>
                    <a:pt x="37787" y="12518"/>
                    <a:pt x="37954" y="12352"/>
                    <a:pt x="37954" y="12146"/>
                  </a:cubicBezTo>
                  <a:cubicBezTo>
                    <a:pt x="37954" y="11941"/>
                    <a:pt x="37787" y="11774"/>
                    <a:pt x="37581" y="11774"/>
                  </a:cubicBezTo>
                  <a:close/>
                </a:path>
              </a:pathLst>
            </a:custGeom>
            <a:grpFill/>
            <a:ln>
              <a:solidFill>
                <a:srgbClr val="44BA79"/>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2023;p68"/>
            <p:cNvSpPr/>
            <p:nvPr/>
          </p:nvSpPr>
          <p:spPr>
            <a:xfrm>
              <a:off x="2320650" y="3833150"/>
              <a:ext cx="105550" cy="18625"/>
            </a:xfrm>
            <a:custGeom>
              <a:avLst/>
              <a:gdLst/>
              <a:ahLst/>
              <a:cxnLst/>
              <a:rect l="l" t="t" r="r" b="b"/>
              <a:pathLst>
                <a:path w="4222" h="745" extrusionOk="0">
                  <a:moveTo>
                    <a:pt x="372" y="0"/>
                  </a:moveTo>
                  <a:cubicBezTo>
                    <a:pt x="166" y="0"/>
                    <a:pt x="1" y="167"/>
                    <a:pt x="1" y="373"/>
                  </a:cubicBezTo>
                  <a:cubicBezTo>
                    <a:pt x="1" y="579"/>
                    <a:pt x="166" y="744"/>
                    <a:pt x="372" y="744"/>
                  </a:cubicBezTo>
                  <a:lnTo>
                    <a:pt x="3848" y="744"/>
                  </a:lnTo>
                  <a:cubicBezTo>
                    <a:pt x="4054" y="744"/>
                    <a:pt x="4221" y="579"/>
                    <a:pt x="4221" y="373"/>
                  </a:cubicBezTo>
                  <a:cubicBezTo>
                    <a:pt x="4221" y="167"/>
                    <a:pt x="4054" y="0"/>
                    <a:pt x="3848" y="0"/>
                  </a:cubicBezTo>
                  <a:close/>
                </a:path>
              </a:pathLst>
            </a:custGeom>
            <a:grpFill/>
            <a:ln>
              <a:solidFill>
                <a:srgbClr val="44BA79"/>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5" name="Google Shape;3668;p58"/>
          <p:cNvGrpSpPr/>
          <p:nvPr/>
        </p:nvGrpSpPr>
        <p:grpSpPr>
          <a:xfrm>
            <a:off x="2425851" y="6251415"/>
            <a:ext cx="557932" cy="478081"/>
            <a:chOff x="1190625" y="611600"/>
            <a:chExt cx="5219200" cy="4472225"/>
          </a:xfrm>
          <a:noFill/>
        </p:grpSpPr>
        <p:sp>
          <p:nvSpPr>
            <p:cNvPr id="156" name="Google Shape;3669;p58"/>
            <p:cNvSpPr/>
            <p:nvPr/>
          </p:nvSpPr>
          <p:spPr>
            <a:xfrm>
              <a:off x="1190625" y="611600"/>
              <a:ext cx="5219200" cy="4472225"/>
            </a:xfrm>
            <a:custGeom>
              <a:avLst/>
              <a:gdLst/>
              <a:ahLst/>
              <a:cxnLst/>
              <a:rect l="l" t="t" r="r" b="b"/>
              <a:pathLst>
                <a:path w="208768" h="178889" extrusionOk="0">
                  <a:moveTo>
                    <a:pt x="182736" y="6133"/>
                  </a:moveTo>
                  <a:lnTo>
                    <a:pt x="173081" y="23813"/>
                  </a:lnTo>
                  <a:lnTo>
                    <a:pt x="154357" y="23813"/>
                  </a:lnTo>
                  <a:lnTo>
                    <a:pt x="144702" y="6133"/>
                  </a:lnTo>
                  <a:close/>
                  <a:moveTo>
                    <a:pt x="189293" y="29913"/>
                  </a:moveTo>
                  <a:lnTo>
                    <a:pt x="189293" y="37579"/>
                  </a:lnTo>
                  <a:lnTo>
                    <a:pt x="138145" y="37579"/>
                  </a:lnTo>
                  <a:lnTo>
                    <a:pt x="138145" y="29913"/>
                  </a:lnTo>
                  <a:close/>
                  <a:moveTo>
                    <a:pt x="170308" y="43712"/>
                  </a:moveTo>
                  <a:lnTo>
                    <a:pt x="170308" y="96034"/>
                  </a:lnTo>
                  <a:lnTo>
                    <a:pt x="157130" y="96034"/>
                  </a:lnTo>
                  <a:lnTo>
                    <a:pt x="157130" y="43712"/>
                  </a:lnTo>
                  <a:close/>
                  <a:moveTo>
                    <a:pt x="94076" y="86933"/>
                  </a:moveTo>
                  <a:cubicBezTo>
                    <a:pt x="97599" y="86933"/>
                    <a:pt x="100469" y="89281"/>
                    <a:pt x="100469" y="92217"/>
                  </a:cubicBezTo>
                  <a:cubicBezTo>
                    <a:pt x="100469" y="94240"/>
                    <a:pt x="99262" y="99818"/>
                    <a:pt x="97272" y="104189"/>
                  </a:cubicBezTo>
                  <a:cubicBezTo>
                    <a:pt x="96231" y="103891"/>
                    <a:pt x="95156" y="103736"/>
                    <a:pt x="94073" y="103736"/>
                  </a:cubicBezTo>
                  <a:cubicBezTo>
                    <a:pt x="93019" y="103736"/>
                    <a:pt x="91957" y="103883"/>
                    <a:pt x="90912" y="104189"/>
                  </a:cubicBezTo>
                  <a:cubicBezTo>
                    <a:pt x="88922" y="99818"/>
                    <a:pt x="87715" y="94240"/>
                    <a:pt x="87715" y="92217"/>
                  </a:cubicBezTo>
                  <a:cubicBezTo>
                    <a:pt x="87715" y="89281"/>
                    <a:pt x="90585" y="86933"/>
                    <a:pt x="94076" y="86933"/>
                  </a:cubicBezTo>
                  <a:close/>
                  <a:moveTo>
                    <a:pt x="94076" y="109832"/>
                  </a:moveTo>
                  <a:cubicBezTo>
                    <a:pt x="97011" y="109832"/>
                    <a:pt x="99360" y="112213"/>
                    <a:pt x="99360" y="115149"/>
                  </a:cubicBezTo>
                  <a:cubicBezTo>
                    <a:pt x="99360" y="118052"/>
                    <a:pt x="97011" y="120433"/>
                    <a:pt x="94076" y="120433"/>
                  </a:cubicBezTo>
                  <a:cubicBezTo>
                    <a:pt x="91173" y="120433"/>
                    <a:pt x="88791" y="118052"/>
                    <a:pt x="88791" y="115149"/>
                  </a:cubicBezTo>
                  <a:cubicBezTo>
                    <a:pt x="88791" y="112213"/>
                    <a:pt x="91173" y="109832"/>
                    <a:pt x="94076" y="109832"/>
                  </a:cubicBezTo>
                  <a:close/>
                  <a:moveTo>
                    <a:pt x="144897" y="106635"/>
                  </a:moveTo>
                  <a:lnTo>
                    <a:pt x="144897" y="123663"/>
                  </a:lnTo>
                  <a:lnTo>
                    <a:pt x="139939" y="123663"/>
                  </a:lnTo>
                  <a:cubicBezTo>
                    <a:pt x="138830" y="123663"/>
                    <a:pt x="137917" y="122749"/>
                    <a:pt x="137917" y="121640"/>
                  </a:cubicBezTo>
                  <a:lnTo>
                    <a:pt x="137917" y="108658"/>
                  </a:lnTo>
                  <a:cubicBezTo>
                    <a:pt x="137917" y="107516"/>
                    <a:pt x="138830" y="106635"/>
                    <a:pt x="139939" y="106635"/>
                  </a:cubicBezTo>
                  <a:close/>
                  <a:moveTo>
                    <a:pt x="173994" y="102166"/>
                  </a:moveTo>
                  <a:cubicBezTo>
                    <a:pt x="181008" y="102166"/>
                    <a:pt x="186814" y="107875"/>
                    <a:pt x="186944" y="114888"/>
                  </a:cubicBezTo>
                  <a:cubicBezTo>
                    <a:pt x="187010" y="118313"/>
                    <a:pt x="185705" y="121575"/>
                    <a:pt x="183226" y="124087"/>
                  </a:cubicBezTo>
                  <a:cubicBezTo>
                    <a:pt x="180714" y="126631"/>
                    <a:pt x="177224" y="128099"/>
                    <a:pt x="173668" y="128099"/>
                  </a:cubicBezTo>
                  <a:lnTo>
                    <a:pt x="151030" y="128099"/>
                  </a:lnTo>
                  <a:lnTo>
                    <a:pt x="151030" y="102166"/>
                  </a:lnTo>
                  <a:close/>
                  <a:moveTo>
                    <a:pt x="83018" y="117856"/>
                  </a:moveTo>
                  <a:cubicBezTo>
                    <a:pt x="83539" y="120009"/>
                    <a:pt x="84649" y="121901"/>
                    <a:pt x="86182" y="123369"/>
                  </a:cubicBezTo>
                  <a:cubicBezTo>
                    <a:pt x="83409" y="127251"/>
                    <a:pt x="79168" y="131100"/>
                    <a:pt x="77407" y="132111"/>
                  </a:cubicBezTo>
                  <a:cubicBezTo>
                    <a:pt x="76692" y="132526"/>
                    <a:pt x="75917" y="132717"/>
                    <a:pt x="75134" y="132717"/>
                  </a:cubicBezTo>
                  <a:cubicBezTo>
                    <a:pt x="73024" y="132717"/>
                    <a:pt x="70857" y="131334"/>
                    <a:pt x="69643" y="129241"/>
                  </a:cubicBezTo>
                  <a:cubicBezTo>
                    <a:pt x="68763" y="127708"/>
                    <a:pt x="68436" y="125979"/>
                    <a:pt x="68763" y="124380"/>
                  </a:cubicBezTo>
                  <a:cubicBezTo>
                    <a:pt x="69089" y="122945"/>
                    <a:pt x="69872" y="121771"/>
                    <a:pt x="71046" y="121086"/>
                  </a:cubicBezTo>
                  <a:cubicBezTo>
                    <a:pt x="72808" y="120075"/>
                    <a:pt x="78255" y="118346"/>
                    <a:pt x="83018" y="117856"/>
                  </a:cubicBezTo>
                  <a:close/>
                  <a:moveTo>
                    <a:pt x="105166" y="117856"/>
                  </a:moveTo>
                  <a:cubicBezTo>
                    <a:pt x="109798" y="118313"/>
                    <a:pt x="115279" y="120009"/>
                    <a:pt x="117138" y="121086"/>
                  </a:cubicBezTo>
                  <a:cubicBezTo>
                    <a:pt x="119780" y="122619"/>
                    <a:pt x="120172" y="126370"/>
                    <a:pt x="118541" y="129241"/>
                  </a:cubicBezTo>
                  <a:cubicBezTo>
                    <a:pt x="117307" y="131352"/>
                    <a:pt x="115141" y="132722"/>
                    <a:pt x="113048" y="132722"/>
                  </a:cubicBezTo>
                  <a:cubicBezTo>
                    <a:pt x="112263" y="132722"/>
                    <a:pt x="111489" y="132529"/>
                    <a:pt x="110777" y="132111"/>
                  </a:cubicBezTo>
                  <a:cubicBezTo>
                    <a:pt x="108983" y="131100"/>
                    <a:pt x="104775" y="127251"/>
                    <a:pt x="101970" y="123369"/>
                  </a:cubicBezTo>
                  <a:cubicBezTo>
                    <a:pt x="103503" y="121901"/>
                    <a:pt x="104645" y="120009"/>
                    <a:pt x="105166" y="117856"/>
                  </a:cubicBezTo>
                  <a:close/>
                  <a:moveTo>
                    <a:pt x="202667" y="63283"/>
                  </a:moveTo>
                  <a:lnTo>
                    <a:pt x="202667" y="172756"/>
                  </a:lnTo>
                  <a:lnTo>
                    <a:pt x="176441" y="172756"/>
                  </a:lnTo>
                  <a:lnTo>
                    <a:pt x="176441" y="162970"/>
                  </a:lnTo>
                  <a:cubicBezTo>
                    <a:pt x="176441" y="161274"/>
                    <a:pt x="175071" y="159903"/>
                    <a:pt x="173375" y="159903"/>
                  </a:cubicBezTo>
                  <a:cubicBezTo>
                    <a:pt x="171678" y="159903"/>
                    <a:pt x="170308" y="161274"/>
                    <a:pt x="170308" y="162970"/>
                  </a:cubicBezTo>
                  <a:lnTo>
                    <a:pt x="170308" y="172756"/>
                  </a:lnTo>
                  <a:lnTo>
                    <a:pt x="157130" y="172756"/>
                  </a:lnTo>
                  <a:lnTo>
                    <a:pt x="157130" y="134232"/>
                  </a:lnTo>
                  <a:lnTo>
                    <a:pt x="170308" y="134232"/>
                  </a:lnTo>
                  <a:lnTo>
                    <a:pt x="170308" y="148715"/>
                  </a:lnTo>
                  <a:cubicBezTo>
                    <a:pt x="170308" y="150378"/>
                    <a:pt x="171678" y="151749"/>
                    <a:pt x="173375" y="151749"/>
                  </a:cubicBezTo>
                  <a:cubicBezTo>
                    <a:pt x="175071" y="151749"/>
                    <a:pt x="176441" y="150378"/>
                    <a:pt x="176441" y="148715"/>
                  </a:cubicBezTo>
                  <a:lnTo>
                    <a:pt x="176441" y="134036"/>
                  </a:lnTo>
                  <a:cubicBezTo>
                    <a:pt x="180649" y="133416"/>
                    <a:pt x="184596" y="131426"/>
                    <a:pt x="187597" y="128360"/>
                  </a:cubicBezTo>
                  <a:cubicBezTo>
                    <a:pt x="191218" y="124674"/>
                    <a:pt x="193175" y="119846"/>
                    <a:pt x="193077" y="114758"/>
                  </a:cubicBezTo>
                  <a:cubicBezTo>
                    <a:pt x="192881" y="105265"/>
                    <a:pt x="185640" y="97404"/>
                    <a:pt x="176441" y="96197"/>
                  </a:cubicBezTo>
                  <a:lnTo>
                    <a:pt x="176441" y="69807"/>
                  </a:lnTo>
                  <a:cubicBezTo>
                    <a:pt x="177680" y="69971"/>
                    <a:pt x="178985" y="70068"/>
                    <a:pt x="180388" y="70068"/>
                  </a:cubicBezTo>
                  <a:cubicBezTo>
                    <a:pt x="192653" y="70068"/>
                    <a:pt x="194186" y="64295"/>
                    <a:pt x="202667" y="63283"/>
                  </a:cubicBezTo>
                  <a:close/>
                  <a:moveTo>
                    <a:pt x="143201" y="1"/>
                  </a:moveTo>
                  <a:cubicBezTo>
                    <a:pt x="141309" y="1"/>
                    <a:pt x="139646" y="947"/>
                    <a:pt x="138700" y="2578"/>
                  </a:cubicBezTo>
                  <a:cubicBezTo>
                    <a:pt x="137754" y="4176"/>
                    <a:pt x="137721" y="6101"/>
                    <a:pt x="138602" y="7732"/>
                  </a:cubicBezTo>
                  <a:lnTo>
                    <a:pt x="147377" y="23813"/>
                  </a:lnTo>
                  <a:lnTo>
                    <a:pt x="137264" y="23813"/>
                  </a:lnTo>
                  <a:cubicBezTo>
                    <a:pt x="134394" y="23813"/>
                    <a:pt x="132045" y="26129"/>
                    <a:pt x="132045" y="29033"/>
                  </a:cubicBezTo>
                  <a:lnTo>
                    <a:pt x="132045" y="38492"/>
                  </a:lnTo>
                  <a:cubicBezTo>
                    <a:pt x="132045" y="41363"/>
                    <a:pt x="134394" y="43712"/>
                    <a:pt x="137264" y="43712"/>
                  </a:cubicBezTo>
                  <a:lnTo>
                    <a:pt x="150997" y="43712"/>
                  </a:lnTo>
                  <a:lnTo>
                    <a:pt x="150997" y="57249"/>
                  </a:lnTo>
                  <a:cubicBezTo>
                    <a:pt x="140787" y="58586"/>
                    <a:pt x="140233" y="63936"/>
                    <a:pt x="129697" y="63936"/>
                  </a:cubicBezTo>
                  <a:cubicBezTo>
                    <a:pt x="118214" y="63936"/>
                    <a:pt x="117888" y="57020"/>
                    <a:pt x="104384" y="57020"/>
                  </a:cubicBezTo>
                  <a:cubicBezTo>
                    <a:pt x="90944" y="57020"/>
                    <a:pt x="90520" y="63936"/>
                    <a:pt x="79038" y="63936"/>
                  </a:cubicBezTo>
                  <a:cubicBezTo>
                    <a:pt x="67621" y="63936"/>
                    <a:pt x="67164" y="57020"/>
                    <a:pt x="53725" y="57020"/>
                  </a:cubicBezTo>
                  <a:cubicBezTo>
                    <a:pt x="40188" y="57020"/>
                    <a:pt x="39927" y="63936"/>
                    <a:pt x="28379" y="63936"/>
                  </a:cubicBezTo>
                  <a:cubicBezTo>
                    <a:pt x="17452" y="63936"/>
                    <a:pt x="16897" y="57901"/>
                    <a:pt x="5448" y="57086"/>
                  </a:cubicBezTo>
                  <a:cubicBezTo>
                    <a:pt x="5330" y="57077"/>
                    <a:pt x="5212" y="57073"/>
                    <a:pt x="5095" y="57073"/>
                  </a:cubicBezTo>
                  <a:cubicBezTo>
                    <a:pt x="3812" y="57073"/>
                    <a:pt x="2557" y="57559"/>
                    <a:pt x="1631" y="58456"/>
                  </a:cubicBezTo>
                  <a:cubicBezTo>
                    <a:pt x="587" y="59402"/>
                    <a:pt x="0" y="60772"/>
                    <a:pt x="0" y="62174"/>
                  </a:cubicBezTo>
                  <a:lnTo>
                    <a:pt x="0" y="80181"/>
                  </a:lnTo>
                  <a:cubicBezTo>
                    <a:pt x="0" y="81877"/>
                    <a:pt x="1370" y="83247"/>
                    <a:pt x="3066" y="83247"/>
                  </a:cubicBezTo>
                  <a:cubicBezTo>
                    <a:pt x="4763" y="83247"/>
                    <a:pt x="6100" y="81877"/>
                    <a:pt x="6100" y="80181"/>
                  </a:cubicBezTo>
                  <a:lnTo>
                    <a:pt x="6100" y="63283"/>
                  </a:lnTo>
                  <a:cubicBezTo>
                    <a:pt x="14548" y="64295"/>
                    <a:pt x="16147" y="70068"/>
                    <a:pt x="28379" y="70068"/>
                  </a:cubicBezTo>
                  <a:cubicBezTo>
                    <a:pt x="41884" y="70068"/>
                    <a:pt x="42210" y="63120"/>
                    <a:pt x="53725" y="63120"/>
                  </a:cubicBezTo>
                  <a:cubicBezTo>
                    <a:pt x="65142" y="63120"/>
                    <a:pt x="65599" y="70068"/>
                    <a:pt x="79038" y="70068"/>
                  </a:cubicBezTo>
                  <a:cubicBezTo>
                    <a:pt x="92477" y="70068"/>
                    <a:pt x="92934" y="63120"/>
                    <a:pt x="104384" y="63120"/>
                  </a:cubicBezTo>
                  <a:cubicBezTo>
                    <a:pt x="115866" y="63120"/>
                    <a:pt x="116225" y="70068"/>
                    <a:pt x="129697" y="70068"/>
                  </a:cubicBezTo>
                  <a:cubicBezTo>
                    <a:pt x="141407" y="70068"/>
                    <a:pt x="143593" y="64686"/>
                    <a:pt x="150997" y="63447"/>
                  </a:cubicBezTo>
                  <a:lnTo>
                    <a:pt x="150997" y="96034"/>
                  </a:lnTo>
                  <a:lnTo>
                    <a:pt x="149595" y="96034"/>
                  </a:lnTo>
                  <a:cubicBezTo>
                    <a:pt x="147083" y="96034"/>
                    <a:pt x="145028" y="98024"/>
                    <a:pt x="144897" y="100503"/>
                  </a:cubicBezTo>
                  <a:lnTo>
                    <a:pt x="139939" y="100503"/>
                  </a:lnTo>
                  <a:cubicBezTo>
                    <a:pt x="135438" y="100503"/>
                    <a:pt x="131784" y="104156"/>
                    <a:pt x="131784" y="108658"/>
                  </a:cubicBezTo>
                  <a:lnTo>
                    <a:pt x="131784" y="112083"/>
                  </a:lnTo>
                  <a:lnTo>
                    <a:pt x="108037" y="112083"/>
                  </a:lnTo>
                  <a:cubicBezTo>
                    <a:pt x="107026" y="111920"/>
                    <a:pt x="105982" y="111789"/>
                    <a:pt x="104971" y="111724"/>
                  </a:cubicBezTo>
                  <a:cubicBezTo>
                    <a:pt x="104449" y="110093"/>
                    <a:pt x="103601" y="108658"/>
                    <a:pt x="102492" y="107451"/>
                  </a:cubicBezTo>
                  <a:cubicBezTo>
                    <a:pt x="105003" y="102199"/>
                    <a:pt x="106569" y="95316"/>
                    <a:pt x="106569" y="92217"/>
                  </a:cubicBezTo>
                  <a:cubicBezTo>
                    <a:pt x="106569" y="85922"/>
                    <a:pt x="100958" y="80800"/>
                    <a:pt x="94076" y="80800"/>
                  </a:cubicBezTo>
                  <a:cubicBezTo>
                    <a:pt x="87193" y="80800"/>
                    <a:pt x="81582" y="85922"/>
                    <a:pt x="81582" y="92217"/>
                  </a:cubicBezTo>
                  <a:cubicBezTo>
                    <a:pt x="81582" y="95316"/>
                    <a:pt x="83148" y="102166"/>
                    <a:pt x="85692" y="107451"/>
                  </a:cubicBezTo>
                  <a:cubicBezTo>
                    <a:pt x="84583" y="108658"/>
                    <a:pt x="83703" y="110093"/>
                    <a:pt x="83213" y="111724"/>
                  </a:cubicBezTo>
                  <a:cubicBezTo>
                    <a:pt x="77407" y="112148"/>
                    <a:pt x="70655" y="114236"/>
                    <a:pt x="67980" y="115801"/>
                  </a:cubicBezTo>
                  <a:cubicBezTo>
                    <a:pt x="65272" y="117335"/>
                    <a:pt x="63446" y="119977"/>
                    <a:pt x="62793" y="123174"/>
                  </a:cubicBezTo>
                  <a:cubicBezTo>
                    <a:pt x="62173" y="126240"/>
                    <a:pt x="62728" y="129469"/>
                    <a:pt x="64359" y="132307"/>
                  </a:cubicBezTo>
                  <a:cubicBezTo>
                    <a:pt x="65990" y="135145"/>
                    <a:pt x="68502" y="137233"/>
                    <a:pt x="71470" y="138244"/>
                  </a:cubicBezTo>
                  <a:cubicBezTo>
                    <a:pt x="72704" y="138647"/>
                    <a:pt x="73933" y="138841"/>
                    <a:pt x="75129" y="138841"/>
                  </a:cubicBezTo>
                  <a:cubicBezTo>
                    <a:pt x="77032" y="138841"/>
                    <a:pt x="78851" y="138350"/>
                    <a:pt x="80473" y="137428"/>
                  </a:cubicBezTo>
                  <a:cubicBezTo>
                    <a:pt x="83148" y="135863"/>
                    <a:pt x="88335" y="131068"/>
                    <a:pt x="91629" y="126272"/>
                  </a:cubicBezTo>
                  <a:cubicBezTo>
                    <a:pt x="92412" y="126452"/>
                    <a:pt x="93219" y="126542"/>
                    <a:pt x="94043" y="126542"/>
                  </a:cubicBezTo>
                  <a:cubicBezTo>
                    <a:pt x="94867" y="126542"/>
                    <a:pt x="95707" y="126452"/>
                    <a:pt x="96555" y="126272"/>
                  </a:cubicBezTo>
                  <a:cubicBezTo>
                    <a:pt x="99849" y="131068"/>
                    <a:pt x="105003" y="135863"/>
                    <a:pt x="107711" y="137428"/>
                  </a:cubicBezTo>
                  <a:cubicBezTo>
                    <a:pt x="109313" y="138350"/>
                    <a:pt x="111137" y="138841"/>
                    <a:pt x="113039" y="138841"/>
                  </a:cubicBezTo>
                  <a:cubicBezTo>
                    <a:pt x="114234" y="138841"/>
                    <a:pt x="115460" y="138647"/>
                    <a:pt x="116681" y="138244"/>
                  </a:cubicBezTo>
                  <a:cubicBezTo>
                    <a:pt x="119650" y="137233"/>
                    <a:pt x="122194" y="135145"/>
                    <a:pt x="123825" y="132307"/>
                  </a:cubicBezTo>
                  <a:cubicBezTo>
                    <a:pt x="126630" y="127447"/>
                    <a:pt x="126011" y="121803"/>
                    <a:pt x="123042" y="118183"/>
                  </a:cubicBezTo>
                  <a:lnTo>
                    <a:pt x="131784" y="118183"/>
                  </a:lnTo>
                  <a:lnTo>
                    <a:pt x="131784" y="121640"/>
                  </a:lnTo>
                  <a:cubicBezTo>
                    <a:pt x="131784" y="126109"/>
                    <a:pt x="135438" y="129763"/>
                    <a:pt x="139939" y="129763"/>
                  </a:cubicBezTo>
                  <a:lnTo>
                    <a:pt x="144897" y="129763"/>
                  </a:lnTo>
                  <a:cubicBezTo>
                    <a:pt x="145028" y="132242"/>
                    <a:pt x="147083" y="134232"/>
                    <a:pt x="149595" y="134232"/>
                  </a:cubicBezTo>
                  <a:lnTo>
                    <a:pt x="150997" y="134232"/>
                  </a:lnTo>
                  <a:lnTo>
                    <a:pt x="150997" y="172756"/>
                  </a:lnTo>
                  <a:lnTo>
                    <a:pt x="6100" y="172756"/>
                  </a:lnTo>
                  <a:lnTo>
                    <a:pt x="6100" y="94468"/>
                  </a:lnTo>
                  <a:cubicBezTo>
                    <a:pt x="6100" y="92772"/>
                    <a:pt x="4763" y="91402"/>
                    <a:pt x="3066" y="91402"/>
                  </a:cubicBezTo>
                  <a:cubicBezTo>
                    <a:pt x="1370" y="91402"/>
                    <a:pt x="0" y="92772"/>
                    <a:pt x="0" y="94468"/>
                  </a:cubicBezTo>
                  <a:lnTo>
                    <a:pt x="0" y="173800"/>
                  </a:lnTo>
                  <a:cubicBezTo>
                    <a:pt x="0" y="176605"/>
                    <a:pt x="2283" y="178888"/>
                    <a:pt x="5089" y="178888"/>
                  </a:cubicBezTo>
                  <a:lnTo>
                    <a:pt x="203678" y="178888"/>
                  </a:lnTo>
                  <a:cubicBezTo>
                    <a:pt x="206484" y="178888"/>
                    <a:pt x="208767" y="176605"/>
                    <a:pt x="208767" y="173800"/>
                  </a:cubicBezTo>
                  <a:lnTo>
                    <a:pt x="208767" y="62174"/>
                  </a:lnTo>
                  <a:cubicBezTo>
                    <a:pt x="208767" y="60772"/>
                    <a:pt x="208180" y="59402"/>
                    <a:pt x="207136" y="58456"/>
                  </a:cubicBezTo>
                  <a:cubicBezTo>
                    <a:pt x="206210" y="57559"/>
                    <a:pt x="204955" y="57073"/>
                    <a:pt x="203647" y="57073"/>
                  </a:cubicBezTo>
                  <a:cubicBezTo>
                    <a:pt x="203528" y="57073"/>
                    <a:pt x="203407" y="57077"/>
                    <a:pt x="203287" y="57086"/>
                  </a:cubicBezTo>
                  <a:cubicBezTo>
                    <a:pt x="191935" y="57901"/>
                    <a:pt x="191218" y="63936"/>
                    <a:pt x="180388" y="63936"/>
                  </a:cubicBezTo>
                  <a:cubicBezTo>
                    <a:pt x="178953" y="63936"/>
                    <a:pt x="177648" y="63838"/>
                    <a:pt x="176441" y="63642"/>
                  </a:cubicBezTo>
                  <a:lnTo>
                    <a:pt x="176441" y="43712"/>
                  </a:lnTo>
                  <a:lnTo>
                    <a:pt x="190174" y="43712"/>
                  </a:lnTo>
                  <a:cubicBezTo>
                    <a:pt x="193044" y="43712"/>
                    <a:pt x="195393" y="41363"/>
                    <a:pt x="195393" y="38492"/>
                  </a:cubicBezTo>
                  <a:lnTo>
                    <a:pt x="195393" y="29033"/>
                  </a:lnTo>
                  <a:cubicBezTo>
                    <a:pt x="195393" y="26129"/>
                    <a:pt x="193044" y="23813"/>
                    <a:pt x="190174" y="23813"/>
                  </a:cubicBezTo>
                  <a:lnTo>
                    <a:pt x="180062" y="23813"/>
                  </a:lnTo>
                  <a:lnTo>
                    <a:pt x="188836" y="7732"/>
                  </a:lnTo>
                  <a:cubicBezTo>
                    <a:pt x="189717" y="6101"/>
                    <a:pt x="189685" y="4176"/>
                    <a:pt x="188739" y="2578"/>
                  </a:cubicBezTo>
                  <a:cubicBezTo>
                    <a:pt x="187793" y="947"/>
                    <a:pt x="186096" y="1"/>
                    <a:pt x="184237" y="1"/>
                  </a:cubicBezTo>
                  <a:close/>
                </a:path>
              </a:pathLst>
            </a:custGeom>
            <a:grpFill/>
            <a:ln>
              <a:solidFill>
                <a:srgbClr val="44BA79"/>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3670;p58"/>
            <p:cNvSpPr/>
            <p:nvPr/>
          </p:nvSpPr>
          <p:spPr>
            <a:xfrm>
              <a:off x="1624450" y="2869700"/>
              <a:ext cx="778825" cy="485700"/>
            </a:xfrm>
            <a:custGeom>
              <a:avLst/>
              <a:gdLst/>
              <a:ahLst/>
              <a:cxnLst/>
              <a:rect l="l" t="t" r="r" b="b"/>
              <a:pathLst>
                <a:path w="31153" h="19428" extrusionOk="0">
                  <a:moveTo>
                    <a:pt x="22462" y="0"/>
                  </a:moveTo>
                  <a:cubicBezTo>
                    <a:pt x="21737" y="0"/>
                    <a:pt x="21009" y="256"/>
                    <a:pt x="20421" y="784"/>
                  </a:cubicBezTo>
                  <a:cubicBezTo>
                    <a:pt x="19181" y="1893"/>
                    <a:pt x="19051" y="3850"/>
                    <a:pt x="20192" y="5090"/>
                  </a:cubicBezTo>
                  <a:lnTo>
                    <a:pt x="21595" y="6656"/>
                  </a:lnTo>
                  <a:lnTo>
                    <a:pt x="3067" y="6656"/>
                  </a:lnTo>
                  <a:cubicBezTo>
                    <a:pt x="1371" y="6656"/>
                    <a:pt x="1" y="8026"/>
                    <a:pt x="1" y="9722"/>
                  </a:cubicBezTo>
                  <a:cubicBezTo>
                    <a:pt x="1" y="11418"/>
                    <a:pt x="1371" y="12788"/>
                    <a:pt x="3067" y="12788"/>
                  </a:cubicBezTo>
                  <a:lnTo>
                    <a:pt x="21595" y="12788"/>
                  </a:lnTo>
                  <a:lnTo>
                    <a:pt x="20192" y="14321"/>
                  </a:lnTo>
                  <a:cubicBezTo>
                    <a:pt x="19051" y="15594"/>
                    <a:pt x="19181" y="17518"/>
                    <a:pt x="20421" y="18660"/>
                  </a:cubicBezTo>
                  <a:cubicBezTo>
                    <a:pt x="21009" y="19173"/>
                    <a:pt x="21737" y="19427"/>
                    <a:pt x="22462" y="19427"/>
                  </a:cubicBezTo>
                  <a:cubicBezTo>
                    <a:pt x="23305" y="19427"/>
                    <a:pt x="24145" y="19083"/>
                    <a:pt x="24759" y="18399"/>
                  </a:cubicBezTo>
                  <a:lnTo>
                    <a:pt x="29391" y="13245"/>
                  </a:lnTo>
                  <a:cubicBezTo>
                    <a:pt x="31153" y="11223"/>
                    <a:pt x="31153" y="8189"/>
                    <a:pt x="29391" y="6199"/>
                  </a:cubicBezTo>
                  <a:lnTo>
                    <a:pt x="24759" y="1013"/>
                  </a:lnTo>
                  <a:cubicBezTo>
                    <a:pt x="24146" y="346"/>
                    <a:pt x="23306" y="0"/>
                    <a:pt x="22462" y="0"/>
                  </a:cubicBezTo>
                  <a:close/>
                </a:path>
              </a:pathLst>
            </a:custGeom>
            <a:grpFill/>
            <a:ln>
              <a:solidFill>
                <a:srgbClr val="44BA79"/>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3671;p58"/>
            <p:cNvSpPr/>
            <p:nvPr/>
          </p:nvSpPr>
          <p:spPr>
            <a:xfrm>
              <a:off x="1624450" y="3624575"/>
              <a:ext cx="780450" cy="485850"/>
            </a:xfrm>
            <a:custGeom>
              <a:avLst/>
              <a:gdLst/>
              <a:ahLst/>
              <a:cxnLst/>
              <a:rect l="l" t="t" r="r" b="b"/>
              <a:pathLst>
                <a:path w="31218" h="19434" extrusionOk="0">
                  <a:moveTo>
                    <a:pt x="22480" y="0"/>
                  </a:moveTo>
                  <a:cubicBezTo>
                    <a:pt x="21749" y="0"/>
                    <a:pt x="21014" y="263"/>
                    <a:pt x="20421" y="795"/>
                  </a:cubicBezTo>
                  <a:cubicBezTo>
                    <a:pt x="19181" y="1904"/>
                    <a:pt x="19051" y="3829"/>
                    <a:pt x="20192" y="5101"/>
                  </a:cubicBezTo>
                  <a:lnTo>
                    <a:pt x="21595" y="6667"/>
                  </a:lnTo>
                  <a:lnTo>
                    <a:pt x="3067" y="6667"/>
                  </a:lnTo>
                  <a:cubicBezTo>
                    <a:pt x="1371" y="6667"/>
                    <a:pt x="1" y="8037"/>
                    <a:pt x="1" y="9700"/>
                  </a:cubicBezTo>
                  <a:cubicBezTo>
                    <a:pt x="1" y="11397"/>
                    <a:pt x="1371" y="12767"/>
                    <a:pt x="3067" y="12767"/>
                  </a:cubicBezTo>
                  <a:lnTo>
                    <a:pt x="21595" y="12767"/>
                  </a:lnTo>
                  <a:lnTo>
                    <a:pt x="20192" y="14332"/>
                  </a:lnTo>
                  <a:cubicBezTo>
                    <a:pt x="19051" y="15605"/>
                    <a:pt x="19181" y="17529"/>
                    <a:pt x="20421" y="18638"/>
                  </a:cubicBezTo>
                  <a:cubicBezTo>
                    <a:pt x="21014" y="19171"/>
                    <a:pt x="21749" y="19433"/>
                    <a:pt x="22480" y="19433"/>
                  </a:cubicBezTo>
                  <a:cubicBezTo>
                    <a:pt x="23317" y="19433"/>
                    <a:pt x="24150" y="19089"/>
                    <a:pt x="24759" y="18410"/>
                  </a:cubicBezTo>
                  <a:lnTo>
                    <a:pt x="29391" y="13223"/>
                  </a:lnTo>
                  <a:cubicBezTo>
                    <a:pt x="31120" y="11299"/>
                    <a:pt x="31218" y="8265"/>
                    <a:pt x="29391" y="6210"/>
                  </a:cubicBezTo>
                  <a:lnTo>
                    <a:pt x="24759" y="1024"/>
                  </a:lnTo>
                  <a:cubicBezTo>
                    <a:pt x="24150" y="344"/>
                    <a:pt x="23317" y="0"/>
                    <a:pt x="22480" y="0"/>
                  </a:cubicBezTo>
                  <a:close/>
                </a:path>
              </a:pathLst>
            </a:custGeom>
            <a:grpFill/>
            <a:ln>
              <a:solidFill>
                <a:srgbClr val="44BA79"/>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9" name="Google Shape;6496;p72"/>
          <p:cNvGrpSpPr/>
          <p:nvPr/>
        </p:nvGrpSpPr>
        <p:grpSpPr>
          <a:xfrm rot="16200000">
            <a:off x="5998280" y="2239612"/>
            <a:ext cx="656184" cy="5762846"/>
            <a:chOff x="1631387" y="1509882"/>
            <a:chExt cx="167460" cy="270285"/>
          </a:xfrm>
        </p:grpSpPr>
        <p:sp>
          <p:nvSpPr>
            <p:cNvPr id="160" name="Google Shape;6497;p72"/>
            <p:cNvSpPr/>
            <p:nvPr/>
          </p:nvSpPr>
          <p:spPr>
            <a:xfrm>
              <a:off x="1631387" y="1645136"/>
              <a:ext cx="85283" cy="74624"/>
            </a:xfrm>
            <a:custGeom>
              <a:avLst/>
              <a:gdLst/>
              <a:ahLst/>
              <a:cxnLst/>
              <a:rect l="l" t="t" r="r" b="b"/>
              <a:pathLst>
                <a:path w="12810" h="11209" fill="none" extrusionOk="0">
                  <a:moveTo>
                    <a:pt x="1" y="0"/>
                  </a:moveTo>
                  <a:lnTo>
                    <a:pt x="1" y="0"/>
                  </a:lnTo>
                  <a:cubicBezTo>
                    <a:pt x="6372" y="0"/>
                    <a:pt x="10542" y="3803"/>
                    <a:pt x="12810" y="11208"/>
                  </a:cubicBezTo>
                </a:path>
              </a:pathLst>
            </a:custGeom>
            <a:noFill/>
            <a:ln w="9525" cap="rnd" cmpd="sng">
              <a:solidFill>
                <a:srgbClr val="44BA79"/>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6498;p72"/>
            <p:cNvSpPr/>
            <p:nvPr/>
          </p:nvSpPr>
          <p:spPr>
            <a:xfrm>
              <a:off x="1716447" y="1509882"/>
              <a:ext cx="82400" cy="61302"/>
            </a:xfrm>
            <a:custGeom>
              <a:avLst/>
              <a:gdLst/>
              <a:ahLst/>
              <a:cxnLst/>
              <a:rect l="l" t="t" r="r" b="b"/>
              <a:pathLst>
                <a:path w="12377" h="9208" fill="none" extrusionOk="0">
                  <a:moveTo>
                    <a:pt x="1" y="9207"/>
                  </a:moveTo>
                  <a:cubicBezTo>
                    <a:pt x="1635" y="3870"/>
                    <a:pt x="6539" y="1"/>
                    <a:pt x="12376" y="1"/>
                  </a:cubicBezTo>
                </a:path>
              </a:pathLst>
            </a:custGeom>
            <a:noFill/>
            <a:ln w="9525" cap="rnd" cmpd="sng">
              <a:solidFill>
                <a:srgbClr val="44BA79"/>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6499;p72"/>
            <p:cNvSpPr/>
            <p:nvPr/>
          </p:nvSpPr>
          <p:spPr>
            <a:xfrm>
              <a:off x="1716447" y="1719091"/>
              <a:ext cx="82400" cy="61076"/>
            </a:xfrm>
            <a:custGeom>
              <a:avLst/>
              <a:gdLst/>
              <a:ahLst/>
              <a:cxnLst/>
              <a:rect l="l" t="t" r="r" b="b"/>
              <a:pathLst>
                <a:path w="12377" h="9174" fill="none" extrusionOk="0">
                  <a:moveTo>
                    <a:pt x="1" y="0"/>
                  </a:moveTo>
                  <a:cubicBezTo>
                    <a:pt x="1635" y="5304"/>
                    <a:pt x="6539" y="9173"/>
                    <a:pt x="12376" y="9173"/>
                  </a:cubicBezTo>
                </a:path>
              </a:pathLst>
            </a:custGeom>
            <a:noFill/>
            <a:ln w="9525" cap="rnd" cmpd="sng">
              <a:solidFill>
                <a:srgbClr val="44BA79"/>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6500;p72"/>
            <p:cNvSpPr/>
            <p:nvPr/>
          </p:nvSpPr>
          <p:spPr>
            <a:xfrm>
              <a:off x="1631387" y="1570955"/>
              <a:ext cx="85283" cy="74185"/>
            </a:xfrm>
            <a:custGeom>
              <a:avLst/>
              <a:gdLst/>
              <a:ahLst/>
              <a:cxnLst/>
              <a:rect l="l" t="t" r="r" b="b"/>
              <a:pathLst>
                <a:path w="12810" h="11143" fill="none" extrusionOk="0">
                  <a:moveTo>
                    <a:pt x="1" y="11142"/>
                  </a:moveTo>
                  <a:cubicBezTo>
                    <a:pt x="6539" y="11142"/>
                    <a:pt x="10275" y="7106"/>
                    <a:pt x="12810" y="1"/>
                  </a:cubicBezTo>
                </a:path>
              </a:pathLst>
            </a:custGeom>
            <a:noFill/>
            <a:ln w="9525" cap="rnd" cmpd="sng">
              <a:solidFill>
                <a:srgbClr val="44BA79"/>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21" name="Google Shape;550;p33"/>
          <p:cNvSpPr/>
          <p:nvPr/>
        </p:nvSpPr>
        <p:spPr>
          <a:xfrm>
            <a:off x="6635099" y="2011680"/>
            <a:ext cx="160337" cy="313080"/>
          </a:xfrm>
          <a:custGeom>
            <a:avLst/>
            <a:gdLst/>
            <a:ahLst/>
            <a:cxnLst/>
            <a:rect l="l" t="t" r="r" b="b"/>
            <a:pathLst>
              <a:path w="13098" h="22342" extrusionOk="0">
                <a:moveTo>
                  <a:pt x="13098" y="0"/>
                </a:moveTo>
                <a:lnTo>
                  <a:pt x="7704" y="577"/>
                </a:lnTo>
                <a:lnTo>
                  <a:pt x="768" y="10400"/>
                </a:lnTo>
                <a:lnTo>
                  <a:pt x="5203" y="11168"/>
                </a:lnTo>
                <a:lnTo>
                  <a:pt x="0" y="22341"/>
                </a:lnTo>
                <a:lnTo>
                  <a:pt x="11752" y="7317"/>
                </a:lnTo>
                <a:lnTo>
                  <a:pt x="7514" y="6739"/>
                </a:lnTo>
                <a:lnTo>
                  <a:pt x="1309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551;p33"/>
          <p:cNvSpPr/>
          <p:nvPr/>
        </p:nvSpPr>
        <p:spPr>
          <a:xfrm>
            <a:off x="6328749" y="2011680"/>
            <a:ext cx="160337" cy="313080"/>
          </a:xfrm>
          <a:custGeom>
            <a:avLst/>
            <a:gdLst/>
            <a:ahLst/>
            <a:cxnLst/>
            <a:rect l="l" t="t" r="r" b="b"/>
            <a:pathLst>
              <a:path w="13098" h="22342" extrusionOk="0">
                <a:moveTo>
                  <a:pt x="13098" y="0"/>
                </a:moveTo>
                <a:lnTo>
                  <a:pt x="7704" y="577"/>
                </a:lnTo>
                <a:lnTo>
                  <a:pt x="768" y="10400"/>
                </a:lnTo>
                <a:lnTo>
                  <a:pt x="5203" y="11168"/>
                </a:lnTo>
                <a:lnTo>
                  <a:pt x="0" y="22341"/>
                </a:lnTo>
                <a:lnTo>
                  <a:pt x="11752" y="7317"/>
                </a:lnTo>
                <a:lnTo>
                  <a:pt x="7514" y="6739"/>
                </a:lnTo>
                <a:lnTo>
                  <a:pt x="1309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552;p33"/>
          <p:cNvSpPr/>
          <p:nvPr/>
        </p:nvSpPr>
        <p:spPr>
          <a:xfrm>
            <a:off x="6022399" y="2011680"/>
            <a:ext cx="160337" cy="313080"/>
          </a:xfrm>
          <a:custGeom>
            <a:avLst/>
            <a:gdLst/>
            <a:ahLst/>
            <a:cxnLst/>
            <a:rect l="l" t="t" r="r" b="b"/>
            <a:pathLst>
              <a:path w="13098" h="22342" extrusionOk="0">
                <a:moveTo>
                  <a:pt x="13098" y="0"/>
                </a:moveTo>
                <a:lnTo>
                  <a:pt x="7704" y="577"/>
                </a:lnTo>
                <a:lnTo>
                  <a:pt x="768" y="10400"/>
                </a:lnTo>
                <a:lnTo>
                  <a:pt x="5203" y="11168"/>
                </a:lnTo>
                <a:lnTo>
                  <a:pt x="0" y="22341"/>
                </a:lnTo>
                <a:lnTo>
                  <a:pt x="11752" y="7317"/>
                </a:lnTo>
                <a:lnTo>
                  <a:pt x="7514" y="6739"/>
                </a:lnTo>
                <a:lnTo>
                  <a:pt x="1309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553;p33"/>
          <p:cNvSpPr/>
          <p:nvPr/>
        </p:nvSpPr>
        <p:spPr>
          <a:xfrm>
            <a:off x="5716049" y="2011680"/>
            <a:ext cx="160337" cy="313080"/>
          </a:xfrm>
          <a:custGeom>
            <a:avLst/>
            <a:gdLst/>
            <a:ahLst/>
            <a:cxnLst/>
            <a:rect l="l" t="t" r="r" b="b"/>
            <a:pathLst>
              <a:path w="13098" h="22342" extrusionOk="0">
                <a:moveTo>
                  <a:pt x="13098" y="0"/>
                </a:moveTo>
                <a:lnTo>
                  <a:pt x="7704" y="577"/>
                </a:lnTo>
                <a:lnTo>
                  <a:pt x="768" y="10400"/>
                </a:lnTo>
                <a:lnTo>
                  <a:pt x="5203" y="11168"/>
                </a:lnTo>
                <a:lnTo>
                  <a:pt x="0" y="22341"/>
                </a:lnTo>
                <a:lnTo>
                  <a:pt x="11752" y="7317"/>
                </a:lnTo>
                <a:lnTo>
                  <a:pt x="7514" y="6739"/>
                </a:lnTo>
                <a:lnTo>
                  <a:pt x="1309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231282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27612" y="479500"/>
            <a:ext cx="10697555" cy="707886"/>
          </a:xfrm>
          <a:prstGeom prst="rect">
            <a:avLst/>
          </a:prstGeom>
          <a:noFill/>
        </p:spPr>
        <p:txBody>
          <a:bodyPr wrap="square" rtlCol="0">
            <a:spAutoFit/>
          </a:bodyPr>
          <a:lstStyle/>
          <a:p>
            <a:pPr lvl="0">
              <a:defRPr/>
            </a:pPr>
            <a:r>
              <a:rPr lang="en-US" sz="4000" dirty="0" smtClean="0">
                <a:solidFill>
                  <a:schemeClr val="tx2"/>
                </a:solidFill>
                <a:latin typeface="+mj-lt"/>
              </a:rPr>
              <a:t>Connecting </a:t>
            </a:r>
            <a:r>
              <a:rPr lang="en-US" sz="4000" dirty="0">
                <a:solidFill>
                  <a:schemeClr val="tx2"/>
                </a:solidFill>
                <a:latin typeface="+mj-lt"/>
              </a:rPr>
              <a:t>Europe Facility (CEF) 2021- 2027</a:t>
            </a:r>
            <a:endParaRPr kumimoji="0" lang="en-US" sz="4000" i="0" u="none" strike="noStrike" kern="1200" cap="none" spc="0" normalizeH="0" baseline="0" noProof="0" dirty="0">
              <a:ln>
                <a:noFill/>
              </a:ln>
              <a:solidFill>
                <a:schemeClr val="tx2"/>
              </a:solidFill>
              <a:effectLst/>
              <a:uLnTx/>
              <a:uFillTx/>
              <a:latin typeface="+mj-lt"/>
            </a:endParaRPr>
          </a:p>
        </p:txBody>
      </p:sp>
      <p:sp>
        <p:nvSpPr>
          <p:cNvPr id="14" name="Text Placeholder 7"/>
          <p:cNvSpPr txBox="1">
            <a:spLocks/>
          </p:cNvSpPr>
          <p:nvPr/>
        </p:nvSpPr>
        <p:spPr>
          <a:xfrm>
            <a:off x="1574660" y="2451627"/>
            <a:ext cx="2367924" cy="1144091"/>
          </a:xfrm>
          <a:prstGeom prst="rect">
            <a:avLst/>
          </a:prstGeom>
        </p:spPr>
        <p:txBody>
          <a:bodyPr/>
          <a:lst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smtClean="0">
                <a:solidFill>
                  <a:schemeClr val="tx1">
                    <a:lumMod val="50000"/>
                  </a:schemeClr>
                </a:solidFill>
              </a:rPr>
              <a:t>Develop and </a:t>
            </a:r>
            <a:r>
              <a:rPr lang="en-IE" sz="2000" dirty="0" smtClean="0">
                <a:solidFill>
                  <a:schemeClr val="tx1">
                    <a:lumMod val="50000"/>
                  </a:schemeClr>
                </a:solidFill>
              </a:rPr>
              <a:t>modernise</a:t>
            </a:r>
            <a:r>
              <a:rPr lang="en-US" sz="2000" dirty="0" smtClean="0">
                <a:solidFill>
                  <a:schemeClr val="tx1">
                    <a:lumMod val="50000"/>
                  </a:schemeClr>
                </a:solidFill>
              </a:rPr>
              <a:t> the </a:t>
            </a:r>
            <a:r>
              <a:rPr lang="en-US" sz="2000" b="1" dirty="0" smtClean="0">
                <a:solidFill>
                  <a:schemeClr val="tx1">
                    <a:lumMod val="50000"/>
                  </a:schemeClr>
                </a:solidFill>
              </a:rPr>
              <a:t>trans-European networks </a:t>
            </a:r>
            <a:r>
              <a:rPr lang="en-US" sz="2000" dirty="0" smtClean="0">
                <a:solidFill>
                  <a:schemeClr val="tx1">
                    <a:lumMod val="50000"/>
                  </a:schemeClr>
                </a:solidFill>
              </a:rPr>
              <a:t>in the fields of transport, energy and digital </a:t>
            </a:r>
          </a:p>
          <a:p>
            <a:endParaRPr lang="en-US" dirty="0"/>
          </a:p>
        </p:txBody>
      </p:sp>
      <p:sp>
        <p:nvSpPr>
          <p:cNvPr id="18" name="Text Placeholder 8"/>
          <p:cNvSpPr txBox="1">
            <a:spLocks/>
          </p:cNvSpPr>
          <p:nvPr/>
        </p:nvSpPr>
        <p:spPr>
          <a:xfrm>
            <a:off x="7149852" y="5682568"/>
            <a:ext cx="3770395" cy="654619"/>
          </a:xfrm>
          <a:prstGeom prst="rect">
            <a:avLst/>
          </a:prstGeom>
          <a:noFill/>
        </p:spPr>
        <p:txBody>
          <a:bodyPr/>
          <a:lst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IE" sz="2000" dirty="0" smtClean="0">
                <a:solidFill>
                  <a:schemeClr val="tx1">
                    <a:lumMod val="50000"/>
                  </a:schemeClr>
                </a:solidFill>
              </a:rPr>
              <a:t>Push the </a:t>
            </a:r>
            <a:r>
              <a:rPr lang="en-IE" sz="2000" b="1" dirty="0" smtClean="0">
                <a:solidFill>
                  <a:schemeClr val="tx1">
                    <a:lumMod val="50000"/>
                  </a:schemeClr>
                </a:solidFill>
              </a:rPr>
              <a:t>decarbonisation</a:t>
            </a:r>
            <a:r>
              <a:rPr lang="en-IE" sz="2000" dirty="0" smtClean="0">
                <a:solidFill>
                  <a:schemeClr val="tx1">
                    <a:lumMod val="50000"/>
                  </a:schemeClr>
                </a:solidFill>
              </a:rPr>
              <a:t> commitments </a:t>
            </a:r>
          </a:p>
          <a:p>
            <a:endParaRPr lang="en-US" dirty="0"/>
          </a:p>
        </p:txBody>
      </p:sp>
      <p:sp>
        <p:nvSpPr>
          <p:cNvPr id="20" name="Rectangle 19"/>
          <p:cNvSpPr/>
          <p:nvPr/>
        </p:nvSpPr>
        <p:spPr>
          <a:xfrm>
            <a:off x="8466664" y="2731284"/>
            <a:ext cx="2704800" cy="1015663"/>
          </a:xfrm>
          <a:prstGeom prst="rect">
            <a:avLst/>
          </a:prstGeom>
        </p:spPr>
        <p:txBody>
          <a:bodyPr wrap="square">
            <a:spAutoFit/>
          </a:bodyPr>
          <a:lstStyle/>
          <a:p>
            <a:pPr algn="ctr"/>
            <a:r>
              <a:rPr lang="en-US" sz="2000" dirty="0">
                <a:solidFill>
                  <a:schemeClr val="tx1">
                    <a:lumMod val="50000"/>
                  </a:schemeClr>
                </a:solidFill>
              </a:rPr>
              <a:t>Emphasis on </a:t>
            </a:r>
            <a:r>
              <a:rPr lang="en-US" sz="2000" b="1" dirty="0">
                <a:solidFill>
                  <a:schemeClr val="tx1">
                    <a:lumMod val="50000"/>
                  </a:schemeClr>
                </a:solidFill>
              </a:rPr>
              <a:t>synergies</a:t>
            </a:r>
            <a:r>
              <a:rPr lang="en-US" sz="2000" dirty="0">
                <a:solidFill>
                  <a:schemeClr val="tx1">
                    <a:lumMod val="50000"/>
                  </a:schemeClr>
                </a:solidFill>
              </a:rPr>
              <a:t> among sectors</a:t>
            </a:r>
          </a:p>
        </p:txBody>
      </p:sp>
      <p:sp>
        <p:nvSpPr>
          <p:cNvPr id="21" name="TextBox 20"/>
          <p:cNvSpPr txBox="1"/>
          <p:nvPr/>
        </p:nvSpPr>
        <p:spPr>
          <a:xfrm>
            <a:off x="6250816" y="6552679"/>
            <a:ext cx="3614057" cy="253916"/>
          </a:xfrm>
          <a:prstGeom prst="rect">
            <a:avLst/>
          </a:prstGeom>
          <a:noFill/>
        </p:spPr>
        <p:txBody>
          <a:bodyPr wrap="square" rtlCol="0">
            <a:spAutoFit/>
          </a:bodyPr>
          <a:lstStyle/>
          <a:p>
            <a:r>
              <a:rPr lang="fr-BE" sz="1050" dirty="0" smtClean="0"/>
              <a:t>* </a:t>
            </a:r>
            <a:r>
              <a:rPr lang="en-IE" sz="1050" i="1" dirty="0" smtClean="0"/>
              <a:t>Including CEF Digital managed by </a:t>
            </a:r>
            <a:r>
              <a:rPr lang="en-IE" sz="1050" i="1" dirty="0" err="1" smtClean="0"/>
              <a:t>HaDEA</a:t>
            </a:r>
            <a:endParaRPr lang="en-IE" sz="1050" i="1" dirty="0"/>
          </a:p>
        </p:txBody>
      </p:sp>
      <p:grpSp>
        <p:nvGrpSpPr>
          <p:cNvPr id="22" name="Group 21"/>
          <p:cNvGrpSpPr/>
          <p:nvPr/>
        </p:nvGrpSpPr>
        <p:grpSpPr>
          <a:xfrm>
            <a:off x="5394689" y="2239845"/>
            <a:ext cx="2153622" cy="2886002"/>
            <a:chOff x="4863195" y="2591061"/>
            <a:chExt cx="2752825" cy="3860971"/>
          </a:xfrm>
        </p:grpSpPr>
        <p:pic>
          <p:nvPicPr>
            <p:cNvPr id="23" name="Content Placeholder 3"/>
            <p:cNvPicPr>
              <a:picLocks noChangeAspect="1"/>
            </p:cNvPicPr>
            <p:nvPr/>
          </p:nvPicPr>
          <p:blipFill rotWithShape="1">
            <a:blip r:embed="rId3">
              <a:extLst>
                <a:ext uri="{28A0092B-C50C-407E-A947-70E740481C1C}">
                  <a14:useLocalDpi xmlns:a14="http://schemas.microsoft.com/office/drawing/2010/main" val="0"/>
                </a:ext>
              </a:extLst>
            </a:blip>
            <a:srcRect l="1229" t="1160" r="2946" b="1661"/>
            <a:stretch/>
          </p:blipFill>
          <p:spPr>
            <a:xfrm>
              <a:off x="4863195" y="2591061"/>
              <a:ext cx="2752825" cy="3166712"/>
            </a:xfrm>
            <a:prstGeom prst="rect">
              <a:avLst/>
            </a:prstGeom>
          </p:spPr>
        </p:pic>
        <p:sp>
          <p:nvSpPr>
            <p:cNvPr id="24" name="Rectangle 23"/>
            <p:cNvSpPr/>
            <p:nvPr/>
          </p:nvSpPr>
          <p:spPr>
            <a:xfrm>
              <a:off x="5094008" y="5916754"/>
              <a:ext cx="2291200" cy="535278"/>
            </a:xfrm>
            <a:prstGeom prst="rect">
              <a:avLst/>
            </a:prstGeom>
          </p:spPr>
          <p:txBody>
            <a:bodyPr wrap="none">
              <a:spAutoFit/>
            </a:bodyPr>
            <a:lstStyle/>
            <a:p>
              <a:r>
                <a:rPr lang="en-US" sz="2000" b="1" dirty="0"/>
                <a:t>€33.71 billion</a:t>
              </a:r>
              <a:endParaRPr lang="fr-BE" sz="2000" b="1" dirty="0"/>
            </a:p>
          </p:txBody>
        </p:sp>
      </p:grpSp>
      <p:sp>
        <p:nvSpPr>
          <p:cNvPr id="25" name="Google Shape;1045;p34"/>
          <p:cNvSpPr/>
          <p:nvPr/>
        </p:nvSpPr>
        <p:spPr>
          <a:xfrm>
            <a:off x="4403459" y="1850112"/>
            <a:ext cx="4074124" cy="3927046"/>
          </a:xfrm>
          <a:prstGeom prst="ellipse">
            <a:avLst/>
          </a:prstGeom>
          <a:noFill/>
          <a:ln w="28575" cap="flat" cmpd="sng">
            <a:solidFill>
              <a:srgbClr val="024B9C"/>
            </a:solidFill>
            <a:prstDash val="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6"/>
              </a:solidFill>
            </a:endParaRPr>
          </a:p>
        </p:txBody>
      </p:sp>
      <p:sp>
        <p:nvSpPr>
          <p:cNvPr id="26" name="Google Shape;655;p30"/>
          <p:cNvSpPr/>
          <p:nvPr/>
        </p:nvSpPr>
        <p:spPr>
          <a:xfrm rot="10800000">
            <a:off x="7960069" y="2700331"/>
            <a:ext cx="659593" cy="548345"/>
          </a:xfrm>
          <a:custGeom>
            <a:avLst/>
            <a:gdLst/>
            <a:ahLst/>
            <a:cxnLst/>
            <a:rect l="l" t="t" r="r" b="b"/>
            <a:pathLst>
              <a:path w="179359" h="149108" extrusionOk="0">
                <a:moveTo>
                  <a:pt x="90668" y="1"/>
                </a:moveTo>
                <a:cubicBezTo>
                  <a:pt x="59095" y="1"/>
                  <a:pt x="36219" y="21173"/>
                  <a:pt x="26149" y="39718"/>
                </a:cubicBezTo>
                <a:cubicBezTo>
                  <a:pt x="1" y="87844"/>
                  <a:pt x="41410" y="149108"/>
                  <a:pt x="92859" y="149108"/>
                </a:cubicBezTo>
                <a:cubicBezTo>
                  <a:pt x="93260" y="149108"/>
                  <a:pt x="93662" y="149104"/>
                  <a:pt x="94064" y="149096"/>
                </a:cubicBezTo>
                <a:cubicBezTo>
                  <a:pt x="146034" y="148129"/>
                  <a:pt x="170152" y="115239"/>
                  <a:pt x="174755" y="75644"/>
                </a:cubicBezTo>
                <a:cubicBezTo>
                  <a:pt x="179358" y="36049"/>
                  <a:pt x="151338" y="13266"/>
                  <a:pt x="109842" y="2525"/>
                </a:cubicBezTo>
                <a:cubicBezTo>
                  <a:pt x="103148" y="785"/>
                  <a:pt x="96747" y="1"/>
                  <a:pt x="90668" y="1"/>
                </a:cubicBezTo>
                <a:close/>
              </a:path>
            </a:pathLst>
          </a:custGeom>
          <a:solidFill>
            <a:srgbClr val="B3E1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p>
        </p:txBody>
      </p:sp>
      <p:pic>
        <p:nvPicPr>
          <p:cNvPr id="61" name="Picture 60"/>
          <p:cNvPicPr>
            <a:picLocks noChangeAspect="1"/>
          </p:cNvPicPr>
          <p:nvPr/>
        </p:nvPicPr>
        <p:blipFill rotWithShape="1">
          <a:blip r:embed="rId4">
            <a:duotone>
              <a:schemeClr val="accent3">
                <a:shade val="45000"/>
                <a:satMod val="135000"/>
              </a:schemeClr>
              <a:prstClr val="white"/>
            </a:duotone>
          </a:blip>
          <a:srcRect l="8584" t="6329"/>
          <a:stretch/>
        </p:blipFill>
        <p:spPr>
          <a:xfrm>
            <a:off x="4137911" y="2823906"/>
            <a:ext cx="676850" cy="651372"/>
          </a:xfrm>
          <a:prstGeom prst="rect">
            <a:avLst/>
          </a:prstGeom>
        </p:spPr>
      </p:pic>
      <p:pic>
        <p:nvPicPr>
          <p:cNvPr id="62" name="Picture 61"/>
          <p:cNvPicPr>
            <a:picLocks noChangeAspect="1"/>
          </p:cNvPicPr>
          <p:nvPr/>
        </p:nvPicPr>
        <p:blipFill>
          <a:blip r:embed="rId5">
            <a:duotone>
              <a:schemeClr val="accent3">
                <a:shade val="45000"/>
                <a:satMod val="135000"/>
              </a:schemeClr>
              <a:prstClr val="white"/>
            </a:duotone>
          </a:blip>
          <a:stretch>
            <a:fillRect/>
          </a:stretch>
        </p:blipFill>
        <p:spPr>
          <a:xfrm>
            <a:off x="6471500" y="5491750"/>
            <a:ext cx="584656" cy="580357"/>
          </a:xfrm>
          <a:prstGeom prst="rect">
            <a:avLst/>
          </a:prstGeom>
        </p:spPr>
      </p:pic>
      <p:pic>
        <p:nvPicPr>
          <p:cNvPr id="2" name="Picture 1"/>
          <p:cNvPicPr>
            <a:picLocks noChangeAspect="1"/>
          </p:cNvPicPr>
          <p:nvPr/>
        </p:nvPicPr>
        <p:blipFill>
          <a:blip r:embed="rId6">
            <a:lum bright="70000" contrast="-70000"/>
          </a:blip>
          <a:stretch>
            <a:fillRect/>
          </a:stretch>
        </p:blipFill>
        <p:spPr>
          <a:xfrm>
            <a:off x="8113065" y="2811405"/>
            <a:ext cx="353599" cy="353599"/>
          </a:xfrm>
          <a:prstGeom prst="rect">
            <a:avLst/>
          </a:prstGeom>
        </p:spPr>
      </p:pic>
    </p:spTree>
    <p:extLst>
      <p:ext uri="{BB962C8B-B14F-4D97-AF65-F5344CB8AC3E}">
        <p14:creationId xmlns:p14="http://schemas.microsoft.com/office/powerpoint/2010/main" val="30426097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ontent Placeholder 11"/>
          <p:cNvSpPr txBox="1">
            <a:spLocks/>
          </p:cNvSpPr>
          <p:nvPr/>
        </p:nvSpPr>
        <p:spPr>
          <a:xfrm>
            <a:off x="8343742" y="2525980"/>
            <a:ext cx="3377609" cy="3970432"/>
          </a:xfrm>
          <a:prstGeom prst="rect">
            <a:avLst/>
          </a:prstGeom>
        </p:spPr>
        <p:txBody>
          <a:bodyPr/>
          <a:lst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b="1" dirty="0" smtClean="0"/>
              <a:t>€5.84 </a:t>
            </a:r>
            <a:r>
              <a:rPr lang="en-US" sz="2000" dirty="0" smtClean="0"/>
              <a:t>billion for: </a:t>
            </a:r>
          </a:p>
          <a:p>
            <a:pPr marL="285750" indent="-285750">
              <a:buClr>
                <a:srgbClr val="44BA79"/>
              </a:buClr>
            </a:pPr>
            <a:r>
              <a:rPr lang="fr-BE" sz="1800" b="1" dirty="0" err="1" smtClean="0"/>
              <a:t>PCIs</a:t>
            </a:r>
            <a:r>
              <a:rPr lang="fr-BE" sz="1800" b="1" dirty="0" smtClean="0"/>
              <a:t>: </a:t>
            </a:r>
            <a:r>
              <a:rPr lang="fr-BE" sz="1800" dirty="0" err="1" smtClean="0"/>
              <a:t>Projects</a:t>
            </a:r>
            <a:r>
              <a:rPr lang="fr-BE" sz="1800" dirty="0" smtClean="0"/>
              <a:t> of Common </a:t>
            </a:r>
            <a:r>
              <a:rPr lang="fr-BE" sz="1800" dirty="0" err="1" smtClean="0"/>
              <a:t>Interest</a:t>
            </a:r>
            <a:r>
              <a:rPr lang="fr-BE" sz="1800" dirty="0" smtClean="0"/>
              <a:t> </a:t>
            </a:r>
          </a:p>
          <a:p>
            <a:pPr marL="285750" indent="-285750">
              <a:buClr>
                <a:srgbClr val="44BA79"/>
              </a:buClr>
            </a:pPr>
            <a:r>
              <a:rPr lang="en-US" sz="1800" b="1" dirty="0" smtClean="0"/>
              <a:t>CB RES: </a:t>
            </a:r>
            <a:r>
              <a:rPr lang="en-US" sz="1800" dirty="0" smtClean="0"/>
              <a:t>Cross-border projects in the field of renewable energy</a:t>
            </a:r>
            <a:endParaRPr lang="fr-BE" sz="1800" dirty="0"/>
          </a:p>
        </p:txBody>
      </p:sp>
      <p:sp>
        <p:nvSpPr>
          <p:cNvPr id="19" name="Slide Number Placeholder 1"/>
          <p:cNvSpPr txBox="1">
            <a:spLocks/>
          </p:cNvSpPr>
          <p:nvPr/>
        </p:nvSpPr>
        <p:spPr>
          <a:xfrm>
            <a:off x="838200" y="6131286"/>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p>
        </p:txBody>
      </p:sp>
      <p:pic>
        <p:nvPicPr>
          <p:cNvPr id="29" name="Content Placeholder 3"/>
          <p:cNvPicPr>
            <a:picLocks noChangeAspect="1"/>
          </p:cNvPicPr>
          <p:nvPr/>
        </p:nvPicPr>
        <p:blipFill rotWithShape="1">
          <a:blip r:embed="rId3">
            <a:extLst>
              <a:ext uri="{28A0092B-C50C-407E-A947-70E740481C1C}">
                <a14:useLocalDpi xmlns:a14="http://schemas.microsoft.com/office/drawing/2010/main" val="0"/>
              </a:ext>
            </a:extLst>
          </a:blip>
          <a:srcRect l="1229" t="1160" r="2946" b="1661"/>
          <a:stretch/>
        </p:blipFill>
        <p:spPr>
          <a:xfrm>
            <a:off x="4552749" y="2708993"/>
            <a:ext cx="2752825" cy="3166712"/>
          </a:xfrm>
          <a:prstGeom prst="rect">
            <a:avLst/>
          </a:prstGeom>
        </p:spPr>
      </p:pic>
      <p:cxnSp>
        <p:nvCxnSpPr>
          <p:cNvPr id="30" name="Google Shape;662;p30"/>
          <p:cNvCxnSpPr/>
          <p:nvPr/>
        </p:nvCxnSpPr>
        <p:spPr>
          <a:xfrm rot="10800000" flipV="1">
            <a:off x="7305582" y="2214151"/>
            <a:ext cx="1780667" cy="1698000"/>
          </a:xfrm>
          <a:prstGeom prst="bentConnector3">
            <a:avLst>
              <a:gd name="adj1" fmla="val 50000"/>
            </a:avLst>
          </a:prstGeom>
          <a:noFill/>
          <a:ln w="19050" cap="flat" cmpd="sng">
            <a:solidFill>
              <a:schemeClr val="accent1"/>
            </a:solidFill>
            <a:prstDash val="dot"/>
            <a:round/>
            <a:headEnd type="none" w="med" len="med"/>
            <a:tailEnd type="oval" w="med" len="med"/>
          </a:ln>
        </p:spPr>
      </p:cxnSp>
      <p:grpSp>
        <p:nvGrpSpPr>
          <p:cNvPr id="31" name="Google Shape;301;p30"/>
          <p:cNvGrpSpPr/>
          <p:nvPr/>
        </p:nvGrpSpPr>
        <p:grpSpPr>
          <a:xfrm>
            <a:off x="2360619" y="2214151"/>
            <a:ext cx="1571445" cy="864000"/>
            <a:chOff x="957005" y="1695575"/>
            <a:chExt cx="1595700" cy="864000"/>
          </a:xfrm>
        </p:grpSpPr>
        <p:sp>
          <p:nvSpPr>
            <p:cNvPr id="32" name="Google Shape;302;p30"/>
            <p:cNvSpPr txBox="1"/>
            <p:nvPr/>
          </p:nvSpPr>
          <p:spPr>
            <a:xfrm>
              <a:off x="957005" y="1695575"/>
              <a:ext cx="1595700" cy="432000"/>
            </a:xfrm>
            <a:prstGeom prst="rect">
              <a:avLst/>
            </a:prstGeom>
            <a:noFill/>
            <a:ln>
              <a:noFill/>
            </a:ln>
          </p:spPr>
          <p:txBody>
            <a:bodyPr spcFirstLastPara="1" wrap="square" lIns="0" tIns="0" rIns="0" bIns="0" anchor="ctr" anchorCtr="0">
              <a:noAutofit/>
            </a:bodyPr>
            <a:lstStyle/>
            <a:p>
              <a:pPr>
                <a:buClr>
                  <a:srgbClr val="000000"/>
                </a:buClr>
                <a:buFont typeface="Arial"/>
                <a:buNone/>
              </a:pPr>
              <a:r>
                <a:rPr lang="en" b="1" kern="0" dirty="0" smtClean="0">
                  <a:solidFill>
                    <a:srgbClr val="000000"/>
                  </a:solidFill>
                  <a:latin typeface="Fira Sans Extra Condensed SemiBold"/>
                  <a:ea typeface="Fira Sans Extra Condensed SemiBold"/>
                  <a:cs typeface="Fira Sans Extra Condensed SemiBold"/>
                  <a:sym typeface="Fira Sans Extra Condensed SemiBold"/>
                </a:rPr>
                <a:t>CEF Digital</a:t>
              </a:r>
              <a:endParaRPr b="1" kern="0" dirty="0">
                <a:solidFill>
                  <a:srgbClr val="000000"/>
                </a:solidFill>
                <a:latin typeface="Fira Sans Extra Condensed SemiBold"/>
                <a:ea typeface="Fira Sans Extra Condensed SemiBold"/>
                <a:cs typeface="Fira Sans Extra Condensed SemiBold"/>
                <a:sym typeface="Fira Sans Extra Condensed SemiBold"/>
              </a:endParaRPr>
            </a:p>
          </p:txBody>
        </p:sp>
        <p:sp>
          <p:nvSpPr>
            <p:cNvPr id="33" name="Google Shape;303;p30"/>
            <p:cNvSpPr txBox="1"/>
            <p:nvPr/>
          </p:nvSpPr>
          <p:spPr>
            <a:xfrm>
              <a:off x="957005" y="2127575"/>
              <a:ext cx="1595700" cy="432000"/>
            </a:xfrm>
            <a:prstGeom prst="rect">
              <a:avLst/>
            </a:prstGeom>
            <a:noFill/>
            <a:ln>
              <a:noFill/>
            </a:ln>
          </p:spPr>
          <p:txBody>
            <a:bodyPr spcFirstLastPara="1" wrap="square" lIns="0" tIns="0" rIns="0" bIns="0" anchor="ctr" anchorCtr="0">
              <a:noAutofit/>
            </a:bodyPr>
            <a:lstStyle/>
            <a:p>
              <a:pPr>
                <a:buClr>
                  <a:srgbClr val="000000"/>
                </a:buClr>
                <a:buFont typeface="Arial"/>
                <a:buNone/>
              </a:pPr>
              <a:endParaRPr sz="1200" kern="0" dirty="0">
                <a:solidFill>
                  <a:srgbClr val="000000"/>
                </a:solidFill>
                <a:latin typeface="Roboto"/>
                <a:ea typeface="Roboto"/>
                <a:cs typeface="Roboto"/>
                <a:sym typeface="Roboto"/>
              </a:endParaRPr>
            </a:p>
          </p:txBody>
        </p:sp>
      </p:grpSp>
      <p:grpSp>
        <p:nvGrpSpPr>
          <p:cNvPr id="34" name="Google Shape;304;p30"/>
          <p:cNvGrpSpPr/>
          <p:nvPr/>
        </p:nvGrpSpPr>
        <p:grpSpPr>
          <a:xfrm>
            <a:off x="2360619" y="4527014"/>
            <a:ext cx="1571445" cy="864000"/>
            <a:chOff x="957005" y="1695575"/>
            <a:chExt cx="1595700" cy="864000"/>
          </a:xfrm>
        </p:grpSpPr>
        <p:sp>
          <p:nvSpPr>
            <p:cNvPr id="35" name="Google Shape;305;p30"/>
            <p:cNvSpPr txBox="1"/>
            <p:nvPr/>
          </p:nvSpPr>
          <p:spPr>
            <a:xfrm>
              <a:off x="957005" y="1695575"/>
              <a:ext cx="1595700" cy="432000"/>
            </a:xfrm>
            <a:prstGeom prst="rect">
              <a:avLst/>
            </a:prstGeom>
            <a:noFill/>
            <a:ln>
              <a:noFill/>
            </a:ln>
          </p:spPr>
          <p:txBody>
            <a:bodyPr spcFirstLastPara="1" wrap="square" lIns="0" tIns="0" rIns="0" bIns="0" anchor="ctr" anchorCtr="0">
              <a:noAutofit/>
            </a:bodyPr>
            <a:lstStyle/>
            <a:p>
              <a:pPr>
                <a:buClr>
                  <a:srgbClr val="000000"/>
                </a:buClr>
                <a:buFont typeface="Arial"/>
                <a:buNone/>
              </a:pPr>
              <a:r>
                <a:rPr lang="en" b="1" kern="0" dirty="0" smtClean="0">
                  <a:solidFill>
                    <a:srgbClr val="000000"/>
                  </a:solidFill>
                  <a:latin typeface="Fira Sans Extra Condensed SemiBold"/>
                  <a:ea typeface="Fira Sans Extra Condensed SemiBold"/>
                  <a:cs typeface="Fira Sans Extra Condensed SemiBold"/>
                  <a:sym typeface="Fira Sans Extra Condensed SemiBold"/>
                </a:rPr>
                <a:t>CEF Transport</a:t>
              </a:r>
              <a:endParaRPr b="1" kern="0" dirty="0">
                <a:solidFill>
                  <a:srgbClr val="000000"/>
                </a:solidFill>
                <a:latin typeface="Fira Sans Extra Condensed SemiBold"/>
                <a:ea typeface="Fira Sans Extra Condensed SemiBold"/>
                <a:cs typeface="Fira Sans Extra Condensed SemiBold"/>
                <a:sym typeface="Fira Sans Extra Condensed SemiBold"/>
              </a:endParaRPr>
            </a:p>
          </p:txBody>
        </p:sp>
        <p:sp>
          <p:nvSpPr>
            <p:cNvPr id="36" name="Google Shape;306;p30"/>
            <p:cNvSpPr txBox="1"/>
            <p:nvPr/>
          </p:nvSpPr>
          <p:spPr>
            <a:xfrm>
              <a:off x="957005" y="2127575"/>
              <a:ext cx="1595700" cy="432000"/>
            </a:xfrm>
            <a:prstGeom prst="rect">
              <a:avLst/>
            </a:prstGeom>
            <a:noFill/>
            <a:ln>
              <a:noFill/>
            </a:ln>
          </p:spPr>
          <p:txBody>
            <a:bodyPr spcFirstLastPara="1" wrap="square" lIns="0" tIns="0" rIns="0" bIns="0" anchor="ctr" anchorCtr="0">
              <a:noAutofit/>
            </a:bodyPr>
            <a:lstStyle/>
            <a:p>
              <a:pPr>
                <a:buClr>
                  <a:srgbClr val="000000"/>
                </a:buClr>
                <a:buSzPts val="1100"/>
                <a:buFont typeface="Arial"/>
                <a:buNone/>
              </a:pPr>
              <a:endParaRPr sz="1200" kern="0" dirty="0">
                <a:solidFill>
                  <a:srgbClr val="000000"/>
                </a:solidFill>
                <a:latin typeface="Roboto"/>
                <a:ea typeface="Roboto"/>
                <a:cs typeface="Roboto"/>
                <a:sym typeface="Roboto"/>
              </a:endParaRPr>
            </a:p>
          </p:txBody>
        </p:sp>
      </p:grpSp>
      <p:sp>
        <p:nvSpPr>
          <p:cNvPr id="37" name="Google Shape;649;p30"/>
          <p:cNvSpPr/>
          <p:nvPr/>
        </p:nvSpPr>
        <p:spPr>
          <a:xfrm rot="10800000">
            <a:off x="1590243" y="2371449"/>
            <a:ext cx="659593" cy="548345"/>
          </a:xfrm>
          <a:custGeom>
            <a:avLst/>
            <a:gdLst/>
            <a:ahLst/>
            <a:cxnLst/>
            <a:rect l="l" t="t" r="r" b="b"/>
            <a:pathLst>
              <a:path w="179359" h="149108" extrusionOk="0">
                <a:moveTo>
                  <a:pt x="90668" y="1"/>
                </a:moveTo>
                <a:cubicBezTo>
                  <a:pt x="59095" y="1"/>
                  <a:pt x="36219" y="21173"/>
                  <a:pt x="26149" y="39718"/>
                </a:cubicBezTo>
                <a:cubicBezTo>
                  <a:pt x="1" y="87844"/>
                  <a:pt x="41410" y="149108"/>
                  <a:pt x="92859" y="149108"/>
                </a:cubicBezTo>
                <a:cubicBezTo>
                  <a:pt x="93260" y="149108"/>
                  <a:pt x="93662" y="149104"/>
                  <a:pt x="94064" y="149096"/>
                </a:cubicBezTo>
                <a:cubicBezTo>
                  <a:pt x="146034" y="148129"/>
                  <a:pt x="170152" y="115239"/>
                  <a:pt x="174755" y="75644"/>
                </a:cubicBezTo>
                <a:cubicBezTo>
                  <a:pt x="179358" y="36049"/>
                  <a:pt x="151338" y="13266"/>
                  <a:pt x="109842" y="2525"/>
                </a:cubicBezTo>
                <a:cubicBezTo>
                  <a:pt x="103148" y="785"/>
                  <a:pt x="96747" y="1"/>
                  <a:pt x="90668" y="1"/>
                </a:cubicBezTo>
                <a:close/>
              </a:path>
            </a:pathLst>
          </a:custGeom>
          <a:solidFill>
            <a:srgbClr val="69BEC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cs typeface="Arial"/>
              <a:sym typeface="Arial"/>
            </a:endParaRPr>
          </a:p>
        </p:txBody>
      </p:sp>
      <p:sp>
        <p:nvSpPr>
          <p:cNvPr id="38" name="Google Shape;652;p30"/>
          <p:cNvSpPr/>
          <p:nvPr/>
        </p:nvSpPr>
        <p:spPr>
          <a:xfrm rot="10800000">
            <a:off x="1590243" y="4684849"/>
            <a:ext cx="659593" cy="548345"/>
          </a:xfrm>
          <a:custGeom>
            <a:avLst/>
            <a:gdLst/>
            <a:ahLst/>
            <a:cxnLst/>
            <a:rect l="l" t="t" r="r" b="b"/>
            <a:pathLst>
              <a:path w="179359" h="149108" extrusionOk="0">
                <a:moveTo>
                  <a:pt x="90668" y="1"/>
                </a:moveTo>
                <a:cubicBezTo>
                  <a:pt x="59095" y="1"/>
                  <a:pt x="36219" y="21173"/>
                  <a:pt x="26149" y="39718"/>
                </a:cubicBezTo>
                <a:cubicBezTo>
                  <a:pt x="1" y="87844"/>
                  <a:pt x="41410" y="149108"/>
                  <a:pt x="92859" y="149108"/>
                </a:cubicBezTo>
                <a:cubicBezTo>
                  <a:pt x="93260" y="149108"/>
                  <a:pt x="93662" y="149104"/>
                  <a:pt x="94064" y="149096"/>
                </a:cubicBezTo>
                <a:cubicBezTo>
                  <a:pt x="146034" y="148129"/>
                  <a:pt x="170152" y="115239"/>
                  <a:pt x="174755" y="75644"/>
                </a:cubicBezTo>
                <a:cubicBezTo>
                  <a:pt x="179358" y="36049"/>
                  <a:pt x="151338" y="13266"/>
                  <a:pt x="109842" y="2525"/>
                </a:cubicBezTo>
                <a:cubicBezTo>
                  <a:pt x="103148" y="785"/>
                  <a:pt x="96747" y="1"/>
                  <a:pt x="90668" y="1"/>
                </a:cubicBezTo>
                <a:close/>
              </a:path>
            </a:pathLst>
          </a:custGeom>
          <a:solidFill>
            <a:srgbClr val="0078A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cs typeface="Arial"/>
              <a:sym typeface="Arial"/>
            </a:endParaRPr>
          </a:p>
        </p:txBody>
      </p:sp>
      <p:cxnSp>
        <p:nvCxnSpPr>
          <p:cNvPr id="39" name="Google Shape;660;p30"/>
          <p:cNvCxnSpPr>
            <a:stCxn id="32" idx="3"/>
          </p:cNvCxnSpPr>
          <p:nvPr/>
        </p:nvCxnSpPr>
        <p:spPr>
          <a:xfrm>
            <a:off x="3932065" y="2430151"/>
            <a:ext cx="947400" cy="735000"/>
          </a:xfrm>
          <a:prstGeom prst="bentConnector3">
            <a:avLst>
              <a:gd name="adj1" fmla="val 28578"/>
            </a:avLst>
          </a:prstGeom>
          <a:noFill/>
          <a:ln w="19050" cap="flat" cmpd="sng">
            <a:solidFill>
              <a:schemeClr val="accent1"/>
            </a:solidFill>
            <a:prstDash val="dot"/>
            <a:round/>
            <a:headEnd type="none" w="med" len="med"/>
            <a:tailEnd type="oval" w="med" len="med"/>
          </a:ln>
        </p:spPr>
      </p:cxnSp>
      <p:cxnSp>
        <p:nvCxnSpPr>
          <p:cNvPr id="40" name="Google Shape;661;p30"/>
          <p:cNvCxnSpPr>
            <a:stCxn id="35" idx="3"/>
          </p:cNvCxnSpPr>
          <p:nvPr/>
        </p:nvCxnSpPr>
        <p:spPr>
          <a:xfrm rot="10800000" flipH="1">
            <a:off x="3932065" y="4301714"/>
            <a:ext cx="539700" cy="441300"/>
          </a:xfrm>
          <a:prstGeom prst="bentConnector3">
            <a:avLst>
              <a:gd name="adj1" fmla="val 50000"/>
            </a:avLst>
          </a:prstGeom>
          <a:noFill/>
          <a:ln w="19050" cap="flat" cmpd="sng">
            <a:solidFill>
              <a:schemeClr val="accent1"/>
            </a:solidFill>
            <a:prstDash val="dot"/>
            <a:round/>
            <a:headEnd type="none" w="med" len="med"/>
            <a:tailEnd type="oval" w="med" len="med"/>
          </a:ln>
        </p:spPr>
      </p:cxnSp>
      <p:grpSp>
        <p:nvGrpSpPr>
          <p:cNvPr id="41" name="Google Shape;307;p30"/>
          <p:cNvGrpSpPr/>
          <p:nvPr/>
        </p:nvGrpSpPr>
        <p:grpSpPr>
          <a:xfrm>
            <a:off x="9795840" y="1951196"/>
            <a:ext cx="1851215" cy="1107206"/>
            <a:chOff x="1182186" y="1695575"/>
            <a:chExt cx="1595700" cy="861850"/>
          </a:xfrm>
        </p:grpSpPr>
        <p:sp>
          <p:nvSpPr>
            <p:cNvPr id="42" name="Google Shape;308;p30"/>
            <p:cNvSpPr txBox="1"/>
            <p:nvPr/>
          </p:nvSpPr>
          <p:spPr>
            <a:xfrm>
              <a:off x="1182186" y="1695575"/>
              <a:ext cx="1595700" cy="432000"/>
            </a:xfrm>
            <a:prstGeom prst="rect">
              <a:avLst/>
            </a:prstGeom>
            <a:noFill/>
            <a:ln>
              <a:noFill/>
            </a:ln>
          </p:spPr>
          <p:txBody>
            <a:bodyPr spcFirstLastPara="1" wrap="square" lIns="0" tIns="0" rIns="0" bIns="0" anchor="ctr" anchorCtr="0">
              <a:noAutofit/>
            </a:bodyPr>
            <a:lstStyle/>
            <a:p>
              <a:pPr marL="0" lvl="0" indent="0" rtl="0">
                <a:spcBef>
                  <a:spcPts val="0"/>
                </a:spcBef>
                <a:spcAft>
                  <a:spcPts val="0"/>
                </a:spcAft>
                <a:buNone/>
              </a:pPr>
              <a:r>
                <a:rPr lang="en-IE" sz="2400" b="1" dirty="0" smtClean="0">
                  <a:solidFill>
                    <a:schemeClr val="dk1"/>
                  </a:solidFill>
                  <a:latin typeface="Fira Sans Extra Condensed SemiBold"/>
                  <a:ea typeface="Fira Sans Extra Condensed SemiBold"/>
                  <a:cs typeface="Fira Sans Extra Condensed SemiBold"/>
                  <a:sym typeface="Fira Sans Extra Condensed SemiBold"/>
                </a:rPr>
                <a:t>CEF Energy</a:t>
              </a:r>
              <a:endParaRPr sz="2400" b="1" dirty="0">
                <a:solidFill>
                  <a:schemeClr val="dk1"/>
                </a:solidFill>
                <a:latin typeface="Fira Sans Extra Condensed SemiBold"/>
                <a:ea typeface="Fira Sans Extra Condensed SemiBold"/>
                <a:cs typeface="Fira Sans Extra Condensed SemiBold"/>
                <a:sym typeface="Fira Sans Extra Condensed SemiBold"/>
              </a:endParaRPr>
            </a:p>
          </p:txBody>
        </p:sp>
        <p:sp>
          <p:nvSpPr>
            <p:cNvPr id="43" name="Google Shape;309;p30"/>
            <p:cNvSpPr txBox="1"/>
            <p:nvPr/>
          </p:nvSpPr>
          <p:spPr>
            <a:xfrm>
              <a:off x="1182186" y="2125425"/>
              <a:ext cx="1595700" cy="4320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endParaRPr sz="1400" dirty="0">
                <a:solidFill>
                  <a:schemeClr val="dk1"/>
                </a:solidFill>
                <a:latin typeface="Roboto"/>
                <a:ea typeface="Roboto"/>
                <a:cs typeface="Roboto"/>
                <a:sym typeface="Roboto"/>
              </a:endParaRPr>
            </a:p>
          </p:txBody>
        </p:sp>
      </p:grpSp>
      <p:sp>
        <p:nvSpPr>
          <p:cNvPr id="44" name="Google Shape;655;p30"/>
          <p:cNvSpPr/>
          <p:nvPr/>
        </p:nvSpPr>
        <p:spPr>
          <a:xfrm rot="10800000">
            <a:off x="9045112" y="1900368"/>
            <a:ext cx="659593" cy="548345"/>
          </a:xfrm>
          <a:custGeom>
            <a:avLst/>
            <a:gdLst/>
            <a:ahLst/>
            <a:cxnLst/>
            <a:rect l="l" t="t" r="r" b="b"/>
            <a:pathLst>
              <a:path w="179359" h="149108" extrusionOk="0">
                <a:moveTo>
                  <a:pt x="90668" y="1"/>
                </a:moveTo>
                <a:cubicBezTo>
                  <a:pt x="59095" y="1"/>
                  <a:pt x="36219" y="21173"/>
                  <a:pt x="26149" y="39718"/>
                </a:cubicBezTo>
                <a:cubicBezTo>
                  <a:pt x="1" y="87844"/>
                  <a:pt x="41410" y="149108"/>
                  <a:pt x="92859" y="149108"/>
                </a:cubicBezTo>
                <a:cubicBezTo>
                  <a:pt x="93260" y="149108"/>
                  <a:pt x="93662" y="149104"/>
                  <a:pt x="94064" y="149096"/>
                </a:cubicBezTo>
                <a:cubicBezTo>
                  <a:pt x="146034" y="148129"/>
                  <a:pt x="170152" y="115239"/>
                  <a:pt x="174755" y="75644"/>
                </a:cubicBezTo>
                <a:cubicBezTo>
                  <a:pt x="179358" y="36049"/>
                  <a:pt x="151338" y="13266"/>
                  <a:pt x="109842" y="2525"/>
                </a:cubicBezTo>
                <a:cubicBezTo>
                  <a:pt x="103148" y="785"/>
                  <a:pt x="96747" y="1"/>
                  <a:pt x="90668" y="1"/>
                </a:cubicBezTo>
                <a:close/>
              </a:path>
            </a:pathLst>
          </a:custGeom>
          <a:solidFill>
            <a:srgbClr val="00B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p>
        </p:txBody>
      </p:sp>
      <p:sp>
        <p:nvSpPr>
          <p:cNvPr id="45" name="Rectangle 44"/>
          <p:cNvSpPr/>
          <p:nvPr/>
        </p:nvSpPr>
        <p:spPr>
          <a:xfrm>
            <a:off x="4904331" y="5875705"/>
            <a:ext cx="2114681" cy="461665"/>
          </a:xfrm>
          <a:prstGeom prst="rect">
            <a:avLst/>
          </a:prstGeom>
        </p:spPr>
        <p:txBody>
          <a:bodyPr wrap="none">
            <a:spAutoFit/>
          </a:bodyPr>
          <a:lstStyle/>
          <a:p>
            <a:r>
              <a:rPr lang="en-US" sz="2400" b="1" dirty="0"/>
              <a:t>€33.71 billion</a:t>
            </a:r>
            <a:endParaRPr lang="fr-BE" sz="2400" b="1" dirty="0"/>
          </a:p>
        </p:txBody>
      </p:sp>
      <p:sp>
        <p:nvSpPr>
          <p:cNvPr id="46" name="Google Shape;542;p32"/>
          <p:cNvSpPr/>
          <p:nvPr/>
        </p:nvSpPr>
        <p:spPr>
          <a:xfrm>
            <a:off x="9251637" y="2067517"/>
            <a:ext cx="189407" cy="293267"/>
          </a:xfrm>
          <a:custGeom>
            <a:avLst/>
            <a:gdLst/>
            <a:ahLst/>
            <a:cxnLst/>
            <a:rect l="l" t="t" r="r" b="b"/>
            <a:pathLst>
              <a:path w="13098" h="22342" extrusionOk="0">
                <a:moveTo>
                  <a:pt x="13098" y="0"/>
                </a:moveTo>
                <a:lnTo>
                  <a:pt x="7704" y="577"/>
                </a:lnTo>
                <a:lnTo>
                  <a:pt x="768" y="10400"/>
                </a:lnTo>
                <a:lnTo>
                  <a:pt x="5203" y="11168"/>
                </a:lnTo>
                <a:lnTo>
                  <a:pt x="0" y="22341"/>
                </a:lnTo>
                <a:lnTo>
                  <a:pt x="11752" y="7317"/>
                </a:lnTo>
                <a:lnTo>
                  <a:pt x="7514" y="6739"/>
                </a:lnTo>
                <a:lnTo>
                  <a:pt x="1309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TextBox 22"/>
          <p:cNvSpPr txBox="1"/>
          <p:nvPr/>
        </p:nvSpPr>
        <p:spPr>
          <a:xfrm>
            <a:off x="1027612" y="479500"/>
            <a:ext cx="10697555" cy="707886"/>
          </a:xfrm>
          <a:prstGeom prst="rect">
            <a:avLst/>
          </a:prstGeom>
          <a:noFill/>
        </p:spPr>
        <p:txBody>
          <a:bodyPr wrap="square" rtlCol="0">
            <a:spAutoFit/>
          </a:bodyPr>
          <a:lstStyle/>
          <a:p>
            <a:pPr lvl="0">
              <a:defRPr/>
            </a:pPr>
            <a:r>
              <a:rPr lang="en-US" sz="4000" dirty="0" smtClean="0">
                <a:solidFill>
                  <a:schemeClr val="tx2"/>
                </a:solidFill>
                <a:latin typeface="+mj-lt"/>
              </a:rPr>
              <a:t>Connecting </a:t>
            </a:r>
            <a:r>
              <a:rPr lang="en-US" sz="4000" dirty="0">
                <a:solidFill>
                  <a:schemeClr val="tx2"/>
                </a:solidFill>
                <a:latin typeface="+mj-lt"/>
              </a:rPr>
              <a:t>Europe Facility (CEF) 2021- 2027</a:t>
            </a:r>
            <a:endParaRPr kumimoji="0" lang="en-US" sz="4000" i="0" u="none" strike="noStrike" kern="1200" cap="none" spc="0" normalizeH="0" baseline="0" noProof="0" dirty="0">
              <a:ln>
                <a:noFill/>
              </a:ln>
              <a:solidFill>
                <a:schemeClr val="tx2"/>
              </a:solidFill>
              <a:effectLst/>
              <a:uLnTx/>
              <a:uFillTx/>
              <a:latin typeface="+mj-lt"/>
            </a:endParaRPr>
          </a:p>
        </p:txBody>
      </p:sp>
    </p:spTree>
    <p:extLst>
      <p:ext uri="{BB962C8B-B14F-4D97-AF65-F5344CB8AC3E}">
        <p14:creationId xmlns:p14="http://schemas.microsoft.com/office/powerpoint/2010/main" val="32054122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7265259" y="1840784"/>
            <a:ext cx="4865446" cy="4008247"/>
          </a:xfrm>
        </p:spPr>
        <p:txBody>
          <a:bodyPr/>
          <a:lstStyle/>
          <a:p>
            <a:pPr marL="0" indent="0" algn="ctr">
              <a:buNone/>
            </a:pPr>
            <a:r>
              <a:rPr lang="en-GB" b="1" dirty="0"/>
              <a:t>Legal Basis</a:t>
            </a:r>
            <a:endParaRPr lang="en-US" dirty="0"/>
          </a:p>
          <a:p>
            <a:r>
              <a:rPr lang="en-US" sz="2000" dirty="0"/>
              <a:t>Renewable Energy Directive – (EU) </a:t>
            </a:r>
            <a:r>
              <a:rPr lang="en-US" sz="2000" dirty="0">
                <a:hlinkClick r:id="rId2"/>
              </a:rPr>
              <a:t>2018/2001</a:t>
            </a:r>
            <a:r>
              <a:rPr lang="en-US" sz="2000" dirty="0"/>
              <a:t> (RED II)</a:t>
            </a:r>
          </a:p>
          <a:p>
            <a:r>
              <a:rPr lang="en-US" sz="2000" dirty="0"/>
              <a:t>CEF Regulation - No </a:t>
            </a:r>
            <a:r>
              <a:rPr lang="en-US" sz="2000" dirty="0">
                <a:hlinkClick r:id="rId3"/>
              </a:rPr>
              <a:t>2021/1153 </a:t>
            </a:r>
            <a:endParaRPr lang="en-US" sz="2000" dirty="0"/>
          </a:p>
          <a:p>
            <a:r>
              <a:rPr lang="en-US" sz="2000" dirty="0"/>
              <a:t>Commission Delegated Regulation (EU) </a:t>
            </a:r>
            <a:r>
              <a:rPr lang="en-US" sz="2000" dirty="0" smtClean="0">
                <a:hlinkClick r:id="rId4"/>
              </a:rPr>
              <a:t>2022/342</a:t>
            </a:r>
            <a:endParaRPr lang="en-US" sz="2000" dirty="0" smtClean="0"/>
          </a:p>
          <a:p>
            <a:r>
              <a:rPr lang="en-US" sz="2000" dirty="0"/>
              <a:t>Commission SWD  </a:t>
            </a:r>
            <a:r>
              <a:rPr lang="en-US" sz="2000" dirty="0">
                <a:hlinkClick r:id="rId5"/>
              </a:rPr>
              <a:t>(2021) 429</a:t>
            </a:r>
            <a:endParaRPr lang="en-US" sz="2000" dirty="0"/>
          </a:p>
          <a:p>
            <a:endParaRPr lang="en-US" dirty="0"/>
          </a:p>
          <a:p>
            <a:pPr marL="0" indent="0">
              <a:buNone/>
            </a:pPr>
            <a:endParaRPr lang="en-US" dirty="0"/>
          </a:p>
        </p:txBody>
      </p:sp>
      <p:sp>
        <p:nvSpPr>
          <p:cNvPr id="3" name="Content Placeholder 2"/>
          <p:cNvSpPr>
            <a:spLocks noGrp="1"/>
          </p:cNvSpPr>
          <p:nvPr>
            <p:ph sz="half" idx="2"/>
          </p:nvPr>
        </p:nvSpPr>
        <p:spPr>
          <a:xfrm>
            <a:off x="1093650" y="1918760"/>
            <a:ext cx="5328000" cy="1719680"/>
          </a:xfrm>
        </p:spPr>
        <p:txBody>
          <a:bodyPr/>
          <a:lstStyle/>
          <a:p>
            <a:pPr marL="0" indent="0" algn="ctr">
              <a:buNone/>
            </a:pPr>
            <a:r>
              <a:rPr lang="en-GB" b="1" dirty="0"/>
              <a:t>Budget</a:t>
            </a:r>
          </a:p>
          <a:p>
            <a:pPr marL="0" indent="0" algn="ctr">
              <a:buNone/>
            </a:pPr>
            <a:r>
              <a:rPr lang="en-GB" dirty="0" smtClean="0"/>
              <a:t>Up to 15% of the total CEF energy budget (</a:t>
            </a:r>
            <a:r>
              <a:rPr lang="fr-BE" b="1" dirty="0" smtClean="0"/>
              <a:t>875m€</a:t>
            </a:r>
            <a:r>
              <a:rPr lang="en-GB" dirty="0" smtClean="0"/>
              <a:t>), subject to market uptake.</a:t>
            </a:r>
            <a:endParaRPr lang="en-GB" dirty="0"/>
          </a:p>
        </p:txBody>
      </p:sp>
      <p:sp>
        <p:nvSpPr>
          <p:cNvPr id="4" name="Title 3"/>
          <p:cNvSpPr>
            <a:spLocks noGrp="1"/>
          </p:cNvSpPr>
          <p:nvPr>
            <p:ph type="title"/>
          </p:nvPr>
        </p:nvSpPr>
        <p:spPr/>
        <p:txBody>
          <a:bodyPr/>
          <a:lstStyle/>
          <a:p>
            <a:r>
              <a:rPr lang="en-GB" dirty="0" smtClean="0"/>
              <a:t>CEF ENERGY </a:t>
            </a:r>
            <a:r>
              <a:rPr lang="en-GB" b="1" dirty="0"/>
              <a:t>CB RES </a:t>
            </a:r>
            <a:r>
              <a:rPr lang="en-GB" dirty="0"/>
              <a:t>programme</a:t>
            </a:r>
          </a:p>
        </p:txBody>
      </p:sp>
      <p:sp>
        <p:nvSpPr>
          <p:cNvPr id="7" name="Google Shape;2144;p54"/>
          <p:cNvSpPr/>
          <p:nvPr/>
        </p:nvSpPr>
        <p:spPr>
          <a:xfrm>
            <a:off x="2572005" y="4887509"/>
            <a:ext cx="2251781" cy="1039497"/>
          </a:xfrm>
          <a:custGeom>
            <a:avLst/>
            <a:gdLst/>
            <a:ahLst/>
            <a:cxnLst/>
            <a:rect l="l" t="t" r="r" b="b"/>
            <a:pathLst>
              <a:path w="63685" h="31831" extrusionOk="0">
                <a:moveTo>
                  <a:pt x="0" y="0"/>
                </a:moveTo>
                <a:cubicBezTo>
                  <a:pt x="0" y="17594"/>
                  <a:pt x="14261" y="31830"/>
                  <a:pt x="31855" y="31830"/>
                </a:cubicBezTo>
                <a:cubicBezTo>
                  <a:pt x="49449" y="31830"/>
                  <a:pt x="63685" y="17594"/>
                  <a:pt x="636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 name="Group 7"/>
          <p:cNvGrpSpPr/>
          <p:nvPr/>
        </p:nvGrpSpPr>
        <p:grpSpPr>
          <a:xfrm>
            <a:off x="2608086" y="4097897"/>
            <a:ext cx="2251780" cy="1633600"/>
            <a:chOff x="4594291" y="1022393"/>
            <a:chExt cx="4053232" cy="3167993"/>
          </a:xfrm>
        </p:grpSpPr>
        <p:sp>
          <p:nvSpPr>
            <p:cNvPr id="9" name="Google Shape;2144;p54"/>
            <p:cNvSpPr/>
            <p:nvPr/>
          </p:nvSpPr>
          <p:spPr>
            <a:xfrm flipH="1">
              <a:off x="4594291" y="2164502"/>
              <a:ext cx="4053232" cy="2025884"/>
            </a:xfrm>
            <a:custGeom>
              <a:avLst/>
              <a:gdLst/>
              <a:ahLst/>
              <a:cxnLst/>
              <a:rect l="l" t="t" r="r" b="b"/>
              <a:pathLst>
                <a:path w="63685" h="31831" extrusionOk="0">
                  <a:moveTo>
                    <a:pt x="0" y="0"/>
                  </a:moveTo>
                  <a:cubicBezTo>
                    <a:pt x="0" y="17594"/>
                    <a:pt x="14261" y="31830"/>
                    <a:pt x="31855" y="31830"/>
                  </a:cubicBezTo>
                  <a:cubicBezTo>
                    <a:pt x="49449" y="31830"/>
                    <a:pt x="63685" y="17594"/>
                    <a:pt x="63685" y="0"/>
                  </a:cubicBezTo>
                  <a:close/>
                </a:path>
              </a:pathLst>
            </a:custGeom>
            <a:solidFill>
              <a:schemeClr val="tx2">
                <a:lumMod val="40000"/>
                <a:lumOff val="60000"/>
              </a:scheme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cs typeface="Arial"/>
                <a:sym typeface="Arial"/>
              </a:endParaRPr>
            </a:p>
          </p:txBody>
        </p:sp>
        <p:sp>
          <p:nvSpPr>
            <p:cNvPr id="10" name="Google Shape;2099;p54"/>
            <p:cNvSpPr/>
            <p:nvPr/>
          </p:nvSpPr>
          <p:spPr>
            <a:xfrm flipH="1">
              <a:off x="6757266" y="2113459"/>
              <a:ext cx="402045" cy="51107"/>
            </a:xfrm>
            <a:custGeom>
              <a:avLst/>
              <a:gdLst/>
              <a:ahLst/>
              <a:cxnLst/>
              <a:rect l="l" t="t" r="r" b="b"/>
              <a:pathLst>
                <a:path w="6317" h="803" extrusionOk="0">
                  <a:moveTo>
                    <a:pt x="1" y="0"/>
                  </a:moveTo>
                  <a:lnTo>
                    <a:pt x="76" y="802"/>
                  </a:lnTo>
                  <a:lnTo>
                    <a:pt x="6216" y="802"/>
                  </a:lnTo>
                  <a:lnTo>
                    <a:pt x="6317" y="0"/>
                  </a:lnTo>
                  <a:close/>
                </a:path>
              </a:pathLst>
            </a:custGeom>
            <a:solidFill>
              <a:srgbClr val="84DBD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cs typeface="Arial"/>
                <a:sym typeface="Arial"/>
              </a:endParaRPr>
            </a:p>
          </p:txBody>
        </p:sp>
        <p:sp>
          <p:nvSpPr>
            <p:cNvPr id="11" name="Google Shape;2105;p54"/>
            <p:cNvSpPr/>
            <p:nvPr/>
          </p:nvSpPr>
          <p:spPr>
            <a:xfrm flipH="1">
              <a:off x="6873673" y="1575913"/>
              <a:ext cx="181961" cy="154785"/>
            </a:xfrm>
            <a:custGeom>
              <a:avLst/>
              <a:gdLst/>
              <a:ahLst/>
              <a:cxnLst/>
              <a:rect l="l" t="t" r="r" b="b"/>
              <a:pathLst>
                <a:path w="2859" h="2432" extrusionOk="0">
                  <a:moveTo>
                    <a:pt x="2557" y="301"/>
                  </a:moveTo>
                  <a:lnTo>
                    <a:pt x="2557" y="2130"/>
                  </a:lnTo>
                  <a:lnTo>
                    <a:pt x="302" y="2130"/>
                  </a:lnTo>
                  <a:lnTo>
                    <a:pt x="302" y="301"/>
                  </a:lnTo>
                  <a:close/>
                  <a:moveTo>
                    <a:pt x="1" y="0"/>
                  </a:moveTo>
                  <a:lnTo>
                    <a:pt x="1" y="2431"/>
                  </a:lnTo>
                  <a:lnTo>
                    <a:pt x="2858" y="2431"/>
                  </a:lnTo>
                  <a:lnTo>
                    <a:pt x="2858" y="0"/>
                  </a:lnTo>
                  <a:close/>
                </a:path>
              </a:pathLst>
            </a:custGeom>
            <a:solidFill>
              <a:srgbClr val="FFFEF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cs typeface="Arial"/>
                <a:sym typeface="Arial"/>
              </a:endParaRPr>
            </a:p>
          </p:txBody>
        </p:sp>
        <p:sp>
          <p:nvSpPr>
            <p:cNvPr id="12" name="Google Shape;2145;p54"/>
            <p:cNvSpPr/>
            <p:nvPr/>
          </p:nvSpPr>
          <p:spPr>
            <a:xfrm flipH="1">
              <a:off x="4651699" y="2649413"/>
              <a:ext cx="3936825" cy="1540973"/>
            </a:xfrm>
            <a:custGeom>
              <a:avLst/>
              <a:gdLst/>
              <a:ahLst/>
              <a:cxnLst/>
              <a:rect l="l" t="t" r="r" b="b"/>
              <a:pathLst>
                <a:path w="61856" h="24212" extrusionOk="0">
                  <a:moveTo>
                    <a:pt x="1" y="0"/>
                  </a:moveTo>
                  <a:cubicBezTo>
                    <a:pt x="3409" y="13910"/>
                    <a:pt x="15966" y="24211"/>
                    <a:pt x="30928" y="24211"/>
                  </a:cubicBezTo>
                  <a:cubicBezTo>
                    <a:pt x="45891" y="24211"/>
                    <a:pt x="58422" y="13910"/>
                    <a:pt x="61856" y="0"/>
                  </a:cubicBezTo>
                  <a:lnTo>
                    <a:pt x="61856" y="0"/>
                  </a:lnTo>
                  <a:cubicBezTo>
                    <a:pt x="56668" y="11930"/>
                    <a:pt x="44763" y="20301"/>
                    <a:pt x="30928" y="20301"/>
                  </a:cubicBezTo>
                  <a:cubicBezTo>
                    <a:pt x="17068" y="20301"/>
                    <a:pt x="5189" y="11930"/>
                    <a:pt x="1" y="0"/>
                  </a:cubicBezTo>
                  <a:close/>
                </a:path>
              </a:pathLst>
            </a:custGeom>
            <a:solidFill>
              <a:srgbClr val="3C425A">
                <a:alpha val="5179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cs typeface="Arial"/>
                <a:sym typeface="Arial"/>
              </a:endParaRPr>
            </a:p>
          </p:txBody>
        </p:sp>
        <p:sp>
          <p:nvSpPr>
            <p:cNvPr id="13" name="Google Shape;2148;p54"/>
            <p:cNvSpPr/>
            <p:nvPr/>
          </p:nvSpPr>
          <p:spPr>
            <a:xfrm flipH="1">
              <a:off x="8178523" y="1795998"/>
              <a:ext cx="121307" cy="368568"/>
            </a:xfrm>
            <a:custGeom>
              <a:avLst/>
              <a:gdLst/>
              <a:ahLst/>
              <a:cxnLst/>
              <a:rect l="l" t="t" r="r" b="b"/>
              <a:pathLst>
                <a:path w="1906" h="5791" extrusionOk="0">
                  <a:moveTo>
                    <a:pt x="953" y="1"/>
                  </a:moveTo>
                  <a:cubicBezTo>
                    <a:pt x="953" y="1"/>
                    <a:pt x="803" y="51"/>
                    <a:pt x="778" y="452"/>
                  </a:cubicBezTo>
                  <a:cubicBezTo>
                    <a:pt x="753" y="853"/>
                    <a:pt x="678" y="4462"/>
                    <a:pt x="277" y="5214"/>
                  </a:cubicBezTo>
                  <a:lnTo>
                    <a:pt x="1" y="5790"/>
                  </a:lnTo>
                  <a:lnTo>
                    <a:pt x="1906" y="5790"/>
                  </a:lnTo>
                  <a:lnTo>
                    <a:pt x="1630" y="5214"/>
                  </a:lnTo>
                  <a:cubicBezTo>
                    <a:pt x="1254" y="4462"/>
                    <a:pt x="1154" y="853"/>
                    <a:pt x="1129" y="452"/>
                  </a:cubicBezTo>
                  <a:cubicBezTo>
                    <a:pt x="1129" y="51"/>
                    <a:pt x="953" y="1"/>
                    <a:pt x="953" y="1"/>
                  </a:cubicBezTo>
                  <a:close/>
                </a:path>
              </a:pathLst>
            </a:custGeom>
            <a:solidFill>
              <a:srgbClr val="416EA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cs typeface="Arial"/>
                <a:sym typeface="Arial"/>
              </a:endParaRPr>
            </a:p>
          </p:txBody>
        </p:sp>
        <p:sp>
          <p:nvSpPr>
            <p:cNvPr id="14" name="Google Shape;2149;p54"/>
            <p:cNvSpPr/>
            <p:nvPr/>
          </p:nvSpPr>
          <p:spPr>
            <a:xfrm flipH="1">
              <a:off x="8092348" y="1567894"/>
              <a:ext cx="293594" cy="429158"/>
            </a:xfrm>
            <a:custGeom>
              <a:avLst/>
              <a:gdLst/>
              <a:ahLst/>
              <a:cxnLst/>
              <a:rect l="l" t="t" r="r" b="b"/>
              <a:pathLst>
                <a:path w="4613" h="6743" extrusionOk="0">
                  <a:moveTo>
                    <a:pt x="2306" y="1"/>
                  </a:moveTo>
                  <a:cubicBezTo>
                    <a:pt x="1053" y="1"/>
                    <a:pt x="1" y="1505"/>
                    <a:pt x="1" y="3359"/>
                  </a:cubicBezTo>
                  <a:cubicBezTo>
                    <a:pt x="1" y="5239"/>
                    <a:pt x="1053" y="6743"/>
                    <a:pt x="2306" y="6743"/>
                  </a:cubicBezTo>
                  <a:cubicBezTo>
                    <a:pt x="3584" y="6743"/>
                    <a:pt x="4612" y="5239"/>
                    <a:pt x="4612" y="3359"/>
                  </a:cubicBezTo>
                  <a:cubicBezTo>
                    <a:pt x="4612" y="1505"/>
                    <a:pt x="3584" y="1"/>
                    <a:pt x="2306" y="1"/>
                  </a:cubicBezTo>
                  <a:close/>
                </a:path>
              </a:pathLst>
            </a:custGeom>
            <a:solidFill>
              <a:schemeClr val="accent3">
                <a:lumMod val="75000"/>
              </a:scheme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cs typeface="Arial"/>
                <a:sym typeface="Arial"/>
              </a:endParaRPr>
            </a:p>
          </p:txBody>
        </p:sp>
        <p:sp>
          <p:nvSpPr>
            <p:cNvPr id="15" name="Google Shape;2153;p54"/>
            <p:cNvSpPr/>
            <p:nvPr/>
          </p:nvSpPr>
          <p:spPr>
            <a:xfrm flipH="1">
              <a:off x="7771768" y="1795998"/>
              <a:ext cx="122899" cy="368568"/>
            </a:xfrm>
            <a:custGeom>
              <a:avLst/>
              <a:gdLst/>
              <a:ahLst/>
              <a:cxnLst/>
              <a:rect l="l" t="t" r="r" b="b"/>
              <a:pathLst>
                <a:path w="1931" h="5791" extrusionOk="0">
                  <a:moveTo>
                    <a:pt x="978" y="1"/>
                  </a:moveTo>
                  <a:cubicBezTo>
                    <a:pt x="978" y="1"/>
                    <a:pt x="803" y="51"/>
                    <a:pt x="778" y="452"/>
                  </a:cubicBezTo>
                  <a:cubicBezTo>
                    <a:pt x="753" y="853"/>
                    <a:pt x="678" y="4462"/>
                    <a:pt x="302" y="5214"/>
                  </a:cubicBezTo>
                  <a:lnTo>
                    <a:pt x="1" y="5790"/>
                  </a:lnTo>
                  <a:lnTo>
                    <a:pt x="1931" y="5790"/>
                  </a:lnTo>
                  <a:lnTo>
                    <a:pt x="1630" y="5214"/>
                  </a:lnTo>
                  <a:cubicBezTo>
                    <a:pt x="1254" y="4462"/>
                    <a:pt x="1179" y="853"/>
                    <a:pt x="1154" y="452"/>
                  </a:cubicBezTo>
                  <a:cubicBezTo>
                    <a:pt x="1129" y="51"/>
                    <a:pt x="978" y="1"/>
                    <a:pt x="978" y="1"/>
                  </a:cubicBezTo>
                  <a:close/>
                </a:path>
              </a:pathLst>
            </a:custGeom>
            <a:solidFill>
              <a:srgbClr val="416EA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cs typeface="Arial"/>
                <a:sym typeface="Arial"/>
              </a:endParaRPr>
            </a:p>
          </p:txBody>
        </p:sp>
        <p:sp>
          <p:nvSpPr>
            <p:cNvPr id="16" name="Google Shape;2158;p54"/>
            <p:cNvSpPr/>
            <p:nvPr/>
          </p:nvSpPr>
          <p:spPr>
            <a:xfrm flipH="1">
              <a:off x="6620048" y="2164502"/>
              <a:ext cx="1995589" cy="874164"/>
            </a:xfrm>
            <a:custGeom>
              <a:avLst/>
              <a:gdLst/>
              <a:ahLst/>
              <a:cxnLst/>
              <a:rect l="l" t="t" r="r" b="b"/>
              <a:pathLst>
                <a:path w="31355" h="13735" extrusionOk="0">
                  <a:moveTo>
                    <a:pt x="0" y="0"/>
                  </a:moveTo>
                  <a:cubicBezTo>
                    <a:pt x="0" y="0"/>
                    <a:pt x="577" y="4958"/>
                    <a:pt x="6538" y="4958"/>
                  </a:cubicBezTo>
                  <a:cubicBezTo>
                    <a:pt x="7156" y="4958"/>
                    <a:pt x="7832" y="4905"/>
                    <a:pt x="8572" y="4787"/>
                  </a:cubicBezTo>
                  <a:cubicBezTo>
                    <a:pt x="9379" y="4659"/>
                    <a:pt x="10120" y="4600"/>
                    <a:pt x="10804" y="4600"/>
                  </a:cubicBezTo>
                  <a:cubicBezTo>
                    <a:pt x="16796" y="4600"/>
                    <a:pt x="18414" y="9118"/>
                    <a:pt x="21204" y="11053"/>
                  </a:cubicBezTo>
                  <a:cubicBezTo>
                    <a:pt x="24286" y="13183"/>
                    <a:pt x="26266" y="13735"/>
                    <a:pt x="31354" y="13735"/>
                  </a:cubicBezTo>
                  <a:lnTo>
                    <a:pt x="31354" y="0"/>
                  </a:lnTo>
                  <a:close/>
                </a:path>
              </a:pathLst>
            </a:custGeom>
            <a:solidFill>
              <a:srgbClr val="C7E9D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cs typeface="Arial"/>
                <a:sym typeface="Arial"/>
              </a:endParaRPr>
            </a:p>
          </p:txBody>
        </p:sp>
        <p:sp>
          <p:nvSpPr>
            <p:cNvPr id="17" name="Google Shape;2159;p54"/>
            <p:cNvSpPr/>
            <p:nvPr/>
          </p:nvSpPr>
          <p:spPr>
            <a:xfrm flipH="1">
              <a:off x="6620048" y="2183659"/>
              <a:ext cx="1992407" cy="855007"/>
            </a:xfrm>
            <a:custGeom>
              <a:avLst/>
              <a:gdLst/>
              <a:ahLst/>
              <a:cxnLst/>
              <a:rect l="l" t="t" r="r" b="b"/>
              <a:pathLst>
                <a:path w="31305" h="13434" extrusionOk="0">
                  <a:moveTo>
                    <a:pt x="1" y="0"/>
                  </a:moveTo>
                  <a:cubicBezTo>
                    <a:pt x="246" y="1073"/>
                    <a:pt x="1429" y="4656"/>
                    <a:pt x="6497" y="4656"/>
                  </a:cubicBezTo>
                  <a:cubicBezTo>
                    <a:pt x="7113" y="4656"/>
                    <a:pt x="7786" y="4603"/>
                    <a:pt x="8522" y="4486"/>
                  </a:cubicBezTo>
                  <a:cubicBezTo>
                    <a:pt x="9329" y="4358"/>
                    <a:pt x="10070" y="4299"/>
                    <a:pt x="10754" y="4299"/>
                  </a:cubicBezTo>
                  <a:cubicBezTo>
                    <a:pt x="16746" y="4299"/>
                    <a:pt x="18364" y="8817"/>
                    <a:pt x="21154" y="10752"/>
                  </a:cubicBezTo>
                  <a:cubicBezTo>
                    <a:pt x="24236" y="12882"/>
                    <a:pt x="26216" y="13434"/>
                    <a:pt x="31304" y="13434"/>
                  </a:cubicBezTo>
                  <a:lnTo>
                    <a:pt x="31304" y="12080"/>
                  </a:lnTo>
                  <a:cubicBezTo>
                    <a:pt x="26141" y="12080"/>
                    <a:pt x="24136" y="11529"/>
                    <a:pt x="20978" y="9399"/>
                  </a:cubicBezTo>
                  <a:cubicBezTo>
                    <a:pt x="18166" y="7464"/>
                    <a:pt x="16505" y="2946"/>
                    <a:pt x="10433" y="2946"/>
                  </a:cubicBezTo>
                  <a:cubicBezTo>
                    <a:pt x="9739" y="2946"/>
                    <a:pt x="8988" y="3004"/>
                    <a:pt x="8171" y="3133"/>
                  </a:cubicBezTo>
                  <a:cubicBezTo>
                    <a:pt x="7415" y="3253"/>
                    <a:pt x="6724" y="3308"/>
                    <a:pt x="6092" y="3308"/>
                  </a:cubicBezTo>
                  <a:cubicBezTo>
                    <a:pt x="2389" y="3308"/>
                    <a:pt x="729" y="1435"/>
                    <a:pt x="1" y="0"/>
                  </a:cubicBezTo>
                  <a:close/>
                </a:path>
              </a:pathLst>
            </a:custGeom>
            <a:solidFill>
              <a:srgbClr val="3C425A">
                <a:alpha val="544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cs typeface="Arial"/>
                <a:sym typeface="Arial"/>
              </a:endParaRPr>
            </a:p>
          </p:txBody>
        </p:sp>
        <p:sp>
          <p:nvSpPr>
            <p:cNvPr id="18" name="Google Shape;2160;p54"/>
            <p:cNvSpPr/>
            <p:nvPr/>
          </p:nvSpPr>
          <p:spPr>
            <a:xfrm flipH="1">
              <a:off x="7514960" y="2917359"/>
              <a:ext cx="510497" cy="381297"/>
            </a:xfrm>
            <a:custGeom>
              <a:avLst/>
              <a:gdLst/>
              <a:ahLst/>
              <a:cxnLst/>
              <a:rect l="l" t="t" r="r" b="b"/>
              <a:pathLst>
                <a:path w="8021" h="5991" extrusionOk="0">
                  <a:moveTo>
                    <a:pt x="4813" y="1"/>
                  </a:moveTo>
                  <a:cubicBezTo>
                    <a:pt x="2883" y="1"/>
                    <a:pt x="1" y="252"/>
                    <a:pt x="1580" y="2658"/>
                  </a:cubicBezTo>
                  <a:cubicBezTo>
                    <a:pt x="2632" y="4287"/>
                    <a:pt x="2883" y="5991"/>
                    <a:pt x="4813" y="5991"/>
                  </a:cubicBezTo>
                  <a:cubicBezTo>
                    <a:pt x="8021" y="5991"/>
                    <a:pt x="7244" y="4487"/>
                    <a:pt x="7244" y="2557"/>
                  </a:cubicBezTo>
                  <a:cubicBezTo>
                    <a:pt x="7244" y="627"/>
                    <a:pt x="6743" y="1"/>
                    <a:pt x="4813" y="1"/>
                  </a:cubicBezTo>
                  <a:close/>
                </a:path>
              </a:pathLst>
            </a:custGeom>
            <a:solidFill>
              <a:srgbClr val="C7E9D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cs typeface="Arial"/>
                <a:sym typeface="Arial"/>
              </a:endParaRPr>
            </a:p>
          </p:txBody>
        </p:sp>
        <p:sp>
          <p:nvSpPr>
            <p:cNvPr id="19" name="Google Shape;2161;p54"/>
            <p:cNvSpPr/>
            <p:nvPr/>
          </p:nvSpPr>
          <p:spPr>
            <a:xfrm flipH="1">
              <a:off x="7561230" y="2960446"/>
              <a:ext cx="403573" cy="338210"/>
            </a:xfrm>
            <a:custGeom>
              <a:avLst/>
              <a:gdLst/>
              <a:ahLst/>
              <a:cxnLst/>
              <a:rect l="l" t="t" r="r" b="b"/>
              <a:pathLst>
                <a:path w="6341" h="5314" extrusionOk="0">
                  <a:moveTo>
                    <a:pt x="526" y="1"/>
                  </a:moveTo>
                  <a:cubicBezTo>
                    <a:pt x="75" y="402"/>
                    <a:pt x="0" y="1028"/>
                    <a:pt x="627" y="1981"/>
                  </a:cubicBezTo>
                  <a:cubicBezTo>
                    <a:pt x="1679" y="3610"/>
                    <a:pt x="1930" y="5314"/>
                    <a:pt x="3860" y="5314"/>
                  </a:cubicBezTo>
                  <a:cubicBezTo>
                    <a:pt x="5689" y="5314"/>
                    <a:pt x="6216" y="4838"/>
                    <a:pt x="6341" y="4036"/>
                  </a:cubicBezTo>
                  <a:lnTo>
                    <a:pt x="6341" y="4036"/>
                  </a:lnTo>
                  <a:cubicBezTo>
                    <a:pt x="5990" y="4387"/>
                    <a:pt x="5364" y="4562"/>
                    <a:pt x="4211" y="4562"/>
                  </a:cubicBezTo>
                  <a:cubicBezTo>
                    <a:pt x="2306" y="4562"/>
                    <a:pt x="2055" y="2858"/>
                    <a:pt x="978" y="1229"/>
                  </a:cubicBezTo>
                  <a:cubicBezTo>
                    <a:pt x="652" y="727"/>
                    <a:pt x="526" y="326"/>
                    <a:pt x="526" y="1"/>
                  </a:cubicBezTo>
                  <a:close/>
                </a:path>
              </a:pathLst>
            </a:custGeom>
            <a:solidFill>
              <a:srgbClr val="3C425A">
                <a:alpha val="544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cs typeface="Arial"/>
                <a:sym typeface="Arial"/>
              </a:endParaRPr>
            </a:p>
          </p:txBody>
        </p:sp>
        <p:sp>
          <p:nvSpPr>
            <p:cNvPr id="20" name="Google Shape;2162;p54"/>
            <p:cNvSpPr/>
            <p:nvPr/>
          </p:nvSpPr>
          <p:spPr>
            <a:xfrm flipH="1">
              <a:off x="8227975" y="2237885"/>
              <a:ext cx="35132" cy="35132"/>
            </a:xfrm>
            <a:custGeom>
              <a:avLst/>
              <a:gdLst/>
              <a:ahLst/>
              <a:cxnLst/>
              <a:rect l="l" t="t" r="r" b="b"/>
              <a:pathLst>
                <a:path w="552" h="552" extrusionOk="0">
                  <a:moveTo>
                    <a:pt x="276" y="0"/>
                  </a:moveTo>
                  <a:cubicBezTo>
                    <a:pt x="126" y="0"/>
                    <a:pt x="0" y="125"/>
                    <a:pt x="0" y="276"/>
                  </a:cubicBezTo>
                  <a:cubicBezTo>
                    <a:pt x="0" y="426"/>
                    <a:pt x="126" y="552"/>
                    <a:pt x="276" y="552"/>
                  </a:cubicBezTo>
                  <a:cubicBezTo>
                    <a:pt x="426" y="552"/>
                    <a:pt x="552" y="426"/>
                    <a:pt x="552" y="276"/>
                  </a:cubicBezTo>
                  <a:cubicBezTo>
                    <a:pt x="552" y="125"/>
                    <a:pt x="426" y="0"/>
                    <a:pt x="276" y="0"/>
                  </a:cubicBezTo>
                  <a:close/>
                </a:path>
              </a:pathLst>
            </a:custGeom>
            <a:solidFill>
              <a:srgbClr val="3C425A">
                <a:alpha val="544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cs typeface="Arial"/>
                <a:sym typeface="Arial"/>
              </a:endParaRPr>
            </a:p>
          </p:txBody>
        </p:sp>
        <p:sp>
          <p:nvSpPr>
            <p:cNvPr id="21" name="Google Shape;2163;p54"/>
            <p:cNvSpPr/>
            <p:nvPr/>
          </p:nvSpPr>
          <p:spPr>
            <a:xfrm flipH="1">
              <a:off x="8347564" y="2197979"/>
              <a:ext cx="41560" cy="39969"/>
            </a:xfrm>
            <a:custGeom>
              <a:avLst/>
              <a:gdLst/>
              <a:ahLst/>
              <a:cxnLst/>
              <a:rect l="l" t="t" r="r" b="b"/>
              <a:pathLst>
                <a:path w="653" h="628" extrusionOk="0">
                  <a:moveTo>
                    <a:pt x="326" y="1"/>
                  </a:moveTo>
                  <a:cubicBezTo>
                    <a:pt x="151" y="1"/>
                    <a:pt x="0" y="151"/>
                    <a:pt x="0" y="326"/>
                  </a:cubicBezTo>
                  <a:cubicBezTo>
                    <a:pt x="0" y="502"/>
                    <a:pt x="151" y="627"/>
                    <a:pt x="326" y="627"/>
                  </a:cubicBezTo>
                  <a:cubicBezTo>
                    <a:pt x="502" y="627"/>
                    <a:pt x="652" y="502"/>
                    <a:pt x="652" y="326"/>
                  </a:cubicBezTo>
                  <a:cubicBezTo>
                    <a:pt x="652" y="151"/>
                    <a:pt x="502" y="1"/>
                    <a:pt x="326" y="1"/>
                  </a:cubicBezTo>
                  <a:close/>
                </a:path>
              </a:pathLst>
            </a:custGeom>
            <a:solidFill>
              <a:srgbClr val="3C425A">
                <a:alpha val="544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cs typeface="Arial"/>
                <a:sym typeface="Arial"/>
              </a:endParaRPr>
            </a:p>
          </p:txBody>
        </p:sp>
        <p:sp>
          <p:nvSpPr>
            <p:cNvPr id="22" name="Google Shape;2164;p54"/>
            <p:cNvSpPr/>
            <p:nvPr/>
          </p:nvSpPr>
          <p:spPr>
            <a:xfrm flipH="1">
              <a:off x="8333244" y="2308022"/>
              <a:ext cx="28768" cy="27176"/>
            </a:xfrm>
            <a:custGeom>
              <a:avLst/>
              <a:gdLst/>
              <a:ahLst/>
              <a:cxnLst/>
              <a:rect l="l" t="t" r="r" b="b"/>
              <a:pathLst>
                <a:path w="452" h="427" extrusionOk="0">
                  <a:moveTo>
                    <a:pt x="226" y="1"/>
                  </a:moveTo>
                  <a:cubicBezTo>
                    <a:pt x="101" y="1"/>
                    <a:pt x="0" y="101"/>
                    <a:pt x="0" y="226"/>
                  </a:cubicBezTo>
                  <a:cubicBezTo>
                    <a:pt x="0" y="327"/>
                    <a:pt x="101" y="427"/>
                    <a:pt x="226" y="427"/>
                  </a:cubicBezTo>
                  <a:cubicBezTo>
                    <a:pt x="351" y="427"/>
                    <a:pt x="452" y="327"/>
                    <a:pt x="452" y="226"/>
                  </a:cubicBezTo>
                  <a:cubicBezTo>
                    <a:pt x="452" y="101"/>
                    <a:pt x="351" y="1"/>
                    <a:pt x="226" y="1"/>
                  </a:cubicBezTo>
                  <a:close/>
                </a:path>
              </a:pathLst>
            </a:custGeom>
            <a:solidFill>
              <a:srgbClr val="3C425A">
                <a:alpha val="544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cs typeface="Arial"/>
                <a:sym typeface="Arial"/>
              </a:endParaRPr>
            </a:p>
          </p:txBody>
        </p:sp>
        <p:sp>
          <p:nvSpPr>
            <p:cNvPr id="23" name="Google Shape;2165;p54"/>
            <p:cNvSpPr/>
            <p:nvPr/>
          </p:nvSpPr>
          <p:spPr>
            <a:xfrm flipH="1">
              <a:off x="7857879" y="2207526"/>
              <a:ext cx="20812" cy="20812"/>
            </a:xfrm>
            <a:custGeom>
              <a:avLst/>
              <a:gdLst/>
              <a:ahLst/>
              <a:cxnLst/>
              <a:rect l="l" t="t" r="r" b="b"/>
              <a:pathLst>
                <a:path w="327" h="327" extrusionOk="0">
                  <a:moveTo>
                    <a:pt x="176" y="1"/>
                  </a:moveTo>
                  <a:cubicBezTo>
                    <a:pt x="76" y="1"/>
                    <a:pt x="0" y="76"/>
                    <a:pt x="0" y="176"/>
                  </a:cubicBezTo>
                  <a:cubicBezTo>
                    <a:pt x="0" y="252"/>
                    <a:pt x="76" y="327"/>
                    <a:pt x="176" y="327"/>
                  </a:cubicBezTo>
                  <a:cubicBezTo>
                    <a:pt x="251" y="327"/>
                    <a:pt x="326" y="252"/>
                    <a:pt x="326" y="176"/>
                  </a:cubicBezTo>
                  <a:cubicBezTo>
                    <a:pt x="326" y="76"/>
                    <a:pt x="251" y="1"/>
                    <a:pt x="176" y="1"/>
                  </a:cubicBezTo>
                  <a:close/>
                </a:path>
              </a:pathLst>
            </a:custGeom>
            <a:solidFill>
              <a:srgbClr val="3C425A">
                <a:alpha val="544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cs typeface="Arial"/>
                <a:sym typeface="Arial"/>
              </a:endParaRPr>
            </a:p>
          </p:txBody>
        </p:sp>
        <p:sp>
          <p:nvSpPr>
            <p:cNvPr id="24" name="Google Shape;2166;p54"/>
            <p:cNvSpPr/>
            <p:nvPr/>
          </p:nvSpPr>
          <p:spPr>
            <a:xfrm flipH="1">
              <a:off x="7728680" y="2330361"/>
              <a:ext cx="52698" cy="52698"/>
            </a:xfrm>
            <a:custGeom>
              <a:avLst/>
              <a:gdLst/>
              <a:ahLst/>
              <a:cxnLst/>
              <a:rect l="l" t="t" r="r" b="b"/>
              <a:pathLst>
                <a:path w="828" h="828" extrusionOk="0">
                  <a:moveTo>
                    <a:pt x="401" y="1"/>
                  </a:moveTo>
                  <a:cubicBezTo>
                    <a:pt x="176" y="1"/>
                    <a:pt x="0" y="176"/>
                    <a:pt x="0" y="427"/>
                  </a:cubicBezTo>
                  <a:cubicBezTo>
                    <a:pt x="0" y="652"/>
                    <a:pt x="176" y="828"/>
                    <a:pt x="401" y="828"/>
                  </a:cubicBezTo>
                  <a:cubicBezTo>
                    <a:pt x="627" y="828"/>
                    <a:pt x="827" y="652"/>
                    <a:pt x="827" y="427"/>
                  </a:cubicBezTo>
                  <a:cubicBezTo>
                    <a:pt x="827" y="176"/>
                    <a:pt x="627" y="1"/>
                    <a:pt x="401" y="1"/>
                  </a:cubicBezTo>
                  <a:close/>
                </a:path>
              </a:pathLst>
            </a:custGeom>
            <a:solidFill>
              <a:srgbClr val="3C425A">
                <a:alpha val="544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cs typeface="Arial"/>
                <a:sym typeface="Arial"/>
              </a:endParaRPr>
            </a:p>
          </p:txBody>
        </p:sp>
        <p:sp>
          <p:nvSpPr>
            <p:cNvPr id="25" name="Google Shape;2167;p54"/>
            <p:cNvSpPr/>
            <p:nvPr/>
          </p:nvSpPr>
          <p:spPr>
            <a:xfrm flipH="1">
              <a:off x="8031758" y="2285746"/>
              <a:ext cx="11202" cy="11202"/>
            </a:xfrm>
            <a:custGeom>
              <a:avLst/>
              <a:gdLst/>
              <a:ahLst/>
              <a:cxnLst/>
              <a:rect l="l" t="t" r="r" b="b"/>
              <a:pathLst>
                <a:path w="176" h="176" extrusionOk="0">
                  <a:moveTo>
                    <a:pt x="100" y="0"/>
                  </a:moveTo>
                  <a:cubicBezTo>
                    <a:pt x="50" y="0"/>
                    <a:pt x="0" y="50"/>
                    <a:pt x="0" y="75"/>
                  </a:cubicBezTo>
                  <a:cubicBezTo>
                    <a:pt x="0" y="125"/>
                    <a:pt x="50" y="175"/>
                    <a:pt x="100" y="175"/>
                  </a:cubicBezTo>
                  <a:cubicBezTo>
                    <a:pt x="150" y="175"/>
                    <a:pt x="175" y="125"/>
                    <a:pt x="175" y="75"/>
                  </a:cubicBezTo>
                  <a:cubicBezTo>
                    <a:pt x="175" y="50"/>
                    <a:pt x="150" y="0"/>
                    <a:pt x="100" y="0"/>
                  </a:cubicBezTo>
                  <a:close/>
                </a:path>
              </a:pathLst>
            </a:custGeom>
            <a:solidFill>
              <a:srgbClr val="3C425A">
                <a:alpha val="544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cs typeface="Arial"/>
                <a:sym typeface="Arial"/>
              </a:endParaRPr>
            </a:p>
          </p:txBody>
        </p:sp>
        <p:sp>
          <p:nvSpPr>
            <p:cNvPr id="26" name="Google Shape;2168;p54"/>
            <p:cNvSpPr/>
            <p:nvPr/>
          </p:nvSpPr>
          <p:spPr>
            <a:xfrm flipH="1">
              <a:off x="6892830" y="2743544"/>
              <a:ext cx="38378" cy="39905"/>
            </a:xfrm>
            <a:custGeom>
              <a:avLst/>
              <a:gdLst/>
              <a:ahLst/>
              <a:cxnLst/>
              <a:rect l="l" t="t" r="r" b="b"/>
              <a:pathLst>
                <a:path w="603" h="627" extrusionOk="0">
                  <a:moveTo>
                    <a:pt x="302" y="0"/>
                  </a:moveTo>
                  <a:cubicBezTo>
                    <a:pt x="126" y="0"/>
                    <a:pt x="1" y="150"/>
                    <a:pt x="1" y="326"/>
                  </a:cubicBezTo>
                  <a:cubicBezTo>
                    <a:pt x="1" y="476"/>
                    <a:pt x="126" y="627"/>
                    <a:pt x="302" y="627"/>
                  </a:cubicBezTo>
                  <a:cubicBezTo>
                    <a:pt x="477" y="627"/>
                    <a:pt x="602" y="476"/>
                    <a:pt x="602" y="326"/>
                  </a:cubicBezTo>
                  <a:cubicBezTo>
                    <a:pt x="602" y="150"/>
                    <a:pt x="477" y="0"/>
                    <a:pt x="302" y="0"/>
                  </a:cubicBezTo>
                  <a:close/>
                </a:path>
              </a:pathLst>
            </a:custGeom>
            <a:solidFill>
              <a:srgbClr val="3C425A">
                <a:alpha val="544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cs typeface="Arial"/>
                <a:sym typeface="Arial"/>
              </a:endParaRPr>
            </a:p>
          </p:txBody>
        </p:sp>
        <p:sp>
          <p:nvSpPr>
            <p:cNvPr id="27" name="Google Shape;2169;p54"/>
            <p:cNvSpPr/>
            <p:nvPr/>
          </p:nvSpPr>
          <p:spPr>
            <a:xfrm flipH="1">
              <a:off x="6966213" y="2442058"/>
              <a:ext cx="27176" cy="27176"/>
            </a:xfrm>
            <a:custGeom>
              <a:avLst/>
              <a:gdLst/>
              <a:ahLst/>
              <a:cxnLst/>
              <a:rect l="l" t="t" r="r" b="b"/>
              <a:pathLst>
                <a:path w="427" h="427" extrusionOk="0">
                  <a:moveTo>
                    <a:pt x="201" y="0"/>
                  </a:moveTo>
                  <a:cubicBezTo>
                    <a:pt x="101" y="0"/>
                    <a:pt x="0" y="100"/>
                    <a:pt x="0" y="201"/>
                  </a:cubicBezTo>
                  <a:cubicBezTo>
                    <a:pt x="0" y="326"/>
                    <a:pt x="101" y="426"/>
                    <a:pt x="201" y="426"/>
                  </a:cubicBezTo>
                  <a:cubicBezTo>
                    <a:pt x="326" y="426"/>
                    <a:pt x="426" y="326"/>
                    <a:pt x="426" y="201"/>
                  </a:cubicBezTo>
                  <a:cubicBezTo>
                    <a:pt x="426" y="100"/>
                    <a:pt x="326" y="0"/>
                    <a:pt x="201" y="0"/>
                  </a:cubicBezTo>
                  <a:close/>
                </a:path>
              </a:pathLst>
            </a:custGeom>
            <a:solidFill>
              <a:srgbClr val="3C425A">
                <a:alpha val="544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cs typeface="Arial"/>
                <a:sym typeface="Arial"/>
              </a:endParaRPr>
            </a:p>
          </p:txBody>
        </p:sp>
        <p:sp>
          <p:nvSpPr>
            <p:cNvPr id="28" name="Google Shape;2170;p54"/>
            <p:cNvSpPr/>
            <p:nvPr/>
          </p:nvSpPr>
          <p:spPr>
            <a:xfrm flipH="1">
              <a:off x="7149638" y="2545736"/>
              <a:ext cx="78220" cy="79811"/>
            </a:xfrm>
            <a:custGeom>
              <a:avLst/>
              <a:gdLst/>
              <a:ahLst/>
              <a:cxnLst/>
              <a:rect l="l" t="t" r="r" b="b"/>
              <a:pathLst>
                <a:path w="1229" h="1254" extrusionOk="0">
                  <a:moveTo>
                    <a:pt x="627" y="0"/>
                  </a:moveTo>
                  <a:cubicBezTo>
                    <a:pt x="276" y="0"/>
                    <a:pt x="0" y="276"/>
                    <a:pt x="0" y="627"/>
                  </a:cubicBezTo>
                  <a:cubicBezTo>
                    <a:pt x="0" y="978"/>
                    <a:pt x="276" y="1253"/>
                    <a:pt x="627" y="1253"/>
                  </a:cubicBezTo>
                  <a:cubicBezTo>
                    <a:pt x="952" y="1253"/>
                    <a:pt x="1228" y="978"/>
                    <a:pt x="1228" y="627"/>
                  </a:cubicBezTo>
                  <a:cubicBezTo>
                    <a:pt x="1228" y="276"/>
                    <a:pt x="952" y="0"/>
                    <a:pt x="627" y="0"/>
                  </a:cubicBezTo>
                  <a:close/>
                </a:path>
              </a:pathLst>
            </a:custGeom>
            <a:solidFill>
              <a:srgbClr val="3C425A">
                <a:alpha val="544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cs typeface="Arial"/>
                <a:sym typeface="Arial"/>
              </a:endParaRPr>
            </a:p>
          </p:txBody>
        </p:sp>
        <p:sp>
          <p:nvSpPr>
            <p:cNvPr id="29" name="Google Shape;2171;p54"/>
            <p:cNvSpPr/>
            <p:nvPr/>
          </p:nvSpPr>
          <p:spPr>
            <a:xfrm flipH="1">
              <a:off x="7097003" y="2700457"/>
              <a:ext cx="28768" cy="30359"/>
            </a:xfrm>
            <a:custGeom>
              <a:avLst/>
              <a:gdLst/>
              <a:ahLst/>
              <a:cxnLst/>
              <a:rect l="l" t="t" r="r" b="b"/>
              <a:pathLst>
                <a:path w="452" h="477" extrusionOk="0">
                  <a:moveTo>
                    <a:pt x="226" y="0"/>
                  </a:moveTo>
                  <a:cubicBezTo>
                    <a:pt x="100" y="0"/>
                    <a:pt x="0" y="126"/>
                    <a:pt x="0" y="251"/>
                  </a:cubicBezTo>
                  <a:cubicBezTo>
                    <a:pt x="0" y="376"/>
                    <a:pt x="100" y="477"/>
                    <a:pt x="226" y="477"/>
                  </a:cubicBezTo>
                  <a:cubicBezTo>
                    <a:pt x="351" y="477"/>
                    <a:pt x="451" y="376"/>
                    <a:pt x="451" y="251"/>
                  </a:cubicBezTo>
                  <a:cubicBezTo>
                    <a:pt x="451" y="126"/>
                    <a:pt x="351" y="0"/>
                    <a:pt x="226" y="0"/>
                  </a:cubicBezTo>
                  <a:close/>
                </a:path>
              </a:pathLst>
            </a:custGeom>
            <a:solidFill>
              <a:srgbClr val="3C425A">
                <a:alpha val="544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cs typeface="Arial"/>
                <a:sym typeface="Arial"/>
              </a:endParaRPr>
            </a:p>
          </p:txBody>
        </p:sp>
        <p:sp>
          <p:nvSpPr>
            <p:cNvPr id="30" name="Google Shape;2172;p54"/>
            <p:cNvSpPr/>
            <p:nvPr/>
          </p:nvSpPr>
          <p:spPr>
            <a:xfrm flipH="1">
              <a:off x="7481419" y="2319223"/>
              <a:ext cx="30422" cy="31950"/>
            </a:xfrm>
            <a:custGeom>
              <a:avLst/>
              <a:gdLst/>
              <a:ahLst/>
              <a:cxnLst/>
              <a:rect l="l" t="t" r="r" b="b"/>
              <a:pathLst>
                <a:path w="478" h="502" extrusionOk="0">
                  <a:moveTo>
                    <a:pt x="252" y="0"/>
                  </a:moveTo>
                  <a:cubicBezTo>
                    <a:pt x="101" y="0"/>
                    <a:pt x="1" y="126"/>
                    <a:pt x="1" y="251"/>
                  </a:cubicBezTo>
                  <a:cubicBezTo>
                    <a:pt x="1" y="401"/>
                    <a:pt x="101" y="502"/>
                    <a:pt x="252" y="502"/>
                  </a:cubicBezTo>
                  <a:cubicBezTo>
                    <a:pt x="377" y="502"/>
                    <a:pt x="477" y="401"/>
                    <a:pt x="477" y="251"/>
                  </a:cubicBezTo>
                  <a:cubicBezTo>
                    <a:pt x="477" y="126"/>
                    <a:pt x="377" y="0"/>
                    <a:pt x="252" y="0"/>
                  </a:cubicBezTo>
                  <a:close/>
                </a:path>
              </a:pathLst>
            </a:custGeom>
            <a:solidFill>
              <a:srgbClr val="3C425A">
                <a:alpha val="544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cs typeface="Arial"/>
                <a:sym typeface="Arial"/>
              </a:endParaRPr>
            </a:p>
          </p:txBody>
        </p:sp>
        <p:sp>
          <p:nvSpPr>
            <p:cNvPr id="31" name="Google Shape;2173;p54"/>
            <p:cNvSpPr/>
            <p:nvPr/>
          </p:nvSpPr>
          <p:spPr>
            <a:xfrm flipH="1">
              <a:off x="7422420" y="2413354"/>
              <a:ext cx="27176" cy="28768"/>
            </a:xfrm>
            <a:custGeom>
              <a:avLst/>
              <a:gdLst/>
              <a:ahLst/>
              <a:cxnLst/>
              <a:rect l="l" t="t" r="r" b="b"/>
              <a:pathLst>
                <a:path w="427" h="452" extrusionOk="0">
                  <a:moveTo>
                    <a:pt x="226" y="0"/>
                  </a:moveTo>
                  <a:cubicBezTo>
                    <a:pt x="101" y="0"/>
                    <a:pt x="0" y="100"/>
                    <a:pt x="0" y="226"/>
                  </a:cubicBezTo>
                  <a:cubicBezTo>
                    <a:pt x="0" y="351"/>
                    <a:pt x="101" y="451"/>
                    <a:pt x="226" y="451"/>
                  </a:cubicBezTo>
                  <a:cubicBezTo>
                    <a:pt x="326" y="451"/>
                    <a:pt x="426" y="351"/>
                    <a:pt x="426" y="226"/>
                  </a:cubicBezTo>
                  <a:cubicBezTo>
                    <a:pt x="426" y="100"/>
                    <a:pt x="326" y="0"/>
                    <a:pt x="226" y="0"/>
                  </a:cubicBezTo>
                  <a:close/>
                </a:path>
              </a:pathLst>
            </a:custGeom>
            <a:solidFill>
              <a:srgbClr val="3C425A">
                <a:alpha val="544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cs typeface="Arial"/>
                <a:sym typeface="Arial"/>
              </a:endParaRPr>
            </a:p>
          </p:txBody>
        </p:sp>
        <p:sp>
          <p:nvSpPr>
            <p:cNvPr id="32" name="Google Shape;2174;p54"/>
            <p:cNvSpPr/>
            <p:nvPr/>
          </p:nvSpPr>
          <p:spPr>
            <a:xfrm flipH="1">
              <a:off x="7074664" y="2229866"/>
              <a:ext cx="33605" cy="32013"/>
            </a:xfrm>
            <a:custGeom>
              <a:avLst/>
              <a:gdLst/>
              <a:ahLst/>
              <a:cxnLst/>
              <a:rect l="l" t="t" r="r" b="b"/>
              <a:pathLst>
                <a:path w="528" h="503" extrusionOk="0">
                  <a:moveTo>
                    <a:pt x="277" y="1"/>
                  </a:moveTo>
                  <a:cubicBezTo>
                    <a:pt x="126" y="1"/>
                    <a:pt x="1" y="101"/>
                    <a:pt x="1" y="251"/>
                  </a:cubicBezTo>
                  <a:cubicBezTo>
                    <a:pt x="1" y="402"/>
                    <a:pt x="126" y="502"/>
                    <a:pt x="277" y="502"/>
                  </a:cubicBezTo>
                  <a:cubicBezTo>
                    <a:pt x="402" y="502"/>
                    <a:pt x="527" y="402"/>
                    <a:pt x="527" y="251"/>
                  </a:cubicBezTo>
                  <a:cubicBezTo>
                    <a:pt x="527" y="101"/>
                    <a:pt x="402" y="1"/>
                    <a:pt x="277" y="1"/>
                  </a:cubicBezTo>
                  <a:close/>
                </a:path>
              </a:pathLst>
            </a:custGeom>
            <a:solidFill>
              <a:srgbClr val="3C425A">
                <a:alpha val="544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cs typeface="Arial"/>
                <a:sym typeface="Arial"/>
              </a:endParaRPr>
            </a:p>
          </p:txBody>
        </p:sp>
        <p:sp>
          <p:nvSpPr>
            <p:cNvPr id="33" name="Google Shape;2175;p54"/>
            <p:cNvSpPr/>
            <p:nvPr/>
          </p:nvSpPr>
          <p:spPr>
            <a:xfrm flipH="1">
              <a:off x="6749311" y="2258569"/>
              <a:ext cx="65427" cy="65491"/>
            </a:xfrm>
            <a:custGeom>
              <a:avLst/>
              <a:gdLst/>
              <a:ahLst/>
              <a:cxnLst/>
              <a:rect l="l" t="t" r="r" b="b"/>
              <a:pathLst>
                <a:path w="1028" h="1029" extrusionOk="0">
                  <a:moveTo>
                    <a:pt x="527" y="1"/>
                  </a:moveTo>
                  <a:cubicBezTo>
                    <a:pt x="226" y="1"/>
                    <a:pt x="0" y="227"/>
                    <a:pt x="0" y="502"/>
                  </a:cubicBezTo>
                  <a:cubicBezTo>
                    <a:pt x="0" y="803"/>
                    <a:pt x="226" y="1029"/>
                    <a:pt x="527" y="1029"/>
                  </a:cubicBezTo>
                  <a:cubicBezTo>
                    <a:pt x="802" y="1029"/>
                    <a:pt x="1028" y="803"/>
                    <a:pt x="1028" y="502"/>
                  </a:cubicBezTo>
                  <a:cubicBezTo>
                    <a:pt x="1028" y="227"/>
                    <a:pt x="802" y="1"/>
                    <a:pt x="527" y="1"/>
                  </a:cubicBezTo>
                  <a:close/>
                </a:path>
              </a:pathLst>
            </a:custGeom>
            <a:solidFill>
              <a:srgbClr val="3C425A">
                <a:alpha val="544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cs typeface="Arial"/>
                <a:sym typeface="Arial"/>
              </a:endParaRPr>
            </a:p>
          </p:txBody>
        </p:sp>
        <p:sp>
          <p:nvSpPr>
            <p:cNvPr id="34" name="Google Shape;2176;p54"/>
            <p:cNvSpPr/>
            <p:nvPr/>
          </p:nvSpPr>
          <p:spPr>
            <a:xfrm flipH="1">
              <a:off x="6760449" y="2537716"/>
              <a:ext cx="43151" cy="43151"/>
            </a:xfrm>
            <a:custGeom>
              <a:avLst/>
              <a:gdLst/>
              <a:ahLst/>
              <a:cxnLst/>
              <a:rect l="l" t="t" r="r" b="b"/>
              <a:pathLst>
                <a:path w="678" h="678" extrusionOk="0">
                  <a:moveTo>
                    <a:pt x="352" y="1"/>
                  </a:moveTo>
                  <a:cubicBezTo>
                    <a:pt x="151" y="1"/>
                    <a:pt x="1" y="151"/>
                    <a:pt x="1" y="327"/>
                  </a:cubicBezTo>
                  <a:cubicBezTo>
                    <a:pt x="1" y="527"/>
                    <a:pt x="151" y="678"/>
                    <a:pt x="352" y="678"/>
                  </a:cubicBezTo>
                  <a:cubicBezTo>
                    <a:pt x="527" y="678"/>
                    <a:pt x="677" y="527"/>
                    <a:pt x="677" y="327"/>
                  </a:cubicBezTo>
                  <a:cubicBezTo>
                    <a:pt x="677" y="151"/>
                    <a:pt x="527" y="1"/>
                    <a:pt x="352" y="1"/>
                  </a:cubicBezTo>
                  <a:close/>
                </a:path>
              </a:pathLst>
            </a:custGeom>
            <a:solidFill>
              <a:srgbClr val="3C425A">
                <a:alpha val="544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cs typeface="Arial"/>
                <a:sym typeface="Arial"/>
              </a:endParaRPr>
            </a:p>
          </p:txBody>
        </p:sp>
        <p:sp>
          <p:nvSpPr>
            <p:cNvPr id="35" name="Google Shape;2177;p54"/>
            <p:cNvSpPr/>
            <p:nvPr/>
          </p:nvSpPr>
          <p:spPr>
            <a:xfrm flipH="1">
              <a:off x="6725380" y="2821700"/>
              <a:ext cx="11202" cy="12793"/>
            </a:xfrm>
            <a:custGeom>
              <a:avLst/>
              <a:gdLst/>
              <a:ahLst/>
              <a:cxnLst/>
              <a:rect l="l" t="t" r="r" b="b"/>
              <a:pathLst>
                <a:path w="176" h="201" extrusionOk="0">
                  <a:moveTo>
                    <a:pt x="76" y="0"/>
                  </a:moveTo>
                  <a:cubicBezTo>
                    <a:pt x="26" y="0"/>
                    <a:pt x="0" y="50"/>
                    <a:pt x="0" y="100"/>
                  </a:cubicBezTo>
                  <a:cubicBezTo>
                    <a:pt x="0" y="151"/>
                    <a:pt x="26" y="201"/>
                    <a:pt x="76" y="201"/>
                  </a:cubicBezTo>
                  <a:cubicBezTo>
                    <a:pt x="126" y="201"/>
                    <a:pt x="176" y="151"/>
                    <a:pt x="176" y="100"/>
                  </a:cubicBezTo>
                  <a:cubicBezTo>
                    <a:pt x="176" y="50"/>
                    <a:pt x="126" y="0"/>
                    <a:pt x="76" y="0"/>
                  </a:cubicBezTo>
                  <a:close/>
                </a:path>
              </a:pathLst>
            </a:custGeom>
            <a:solidFill>
              <a:srgbClr val="3C425A">
                <a:alpha val="544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cs typeface="Arial"/>
                <a:sym typeface="Arial"/>
              </a:endParaRPr>
            </a:p>
          </p:txBody>
        </p:sp>
        <p:sp>
          <p:nvSpPr>
            <p:cNvPr id="36" name="Google Shape;2178;p54"/>
            <p:cNvSpPr/>
            <p:nvPr/>
          </p:nvSpPr>
          <p:spPr>
            <a:xfrm flipH="1">
              <a:off x="7747837" y="1342973"/>
              <a:ext cx="68673" cy="821593"/>
            </a:xfrm>
            <a:custGeom>
              <a:avLst/>
              <a:gdLst/>
              <a:ahLst/>
              <a:cxnLst/>
              <a:rect l="l" t="t" r="r" b="b"/>
              <a:pathLst>
                <a:path w="1079" h="12909" extrusionOk="0">
                  <a:moveTo>
                    <a:pt x="377" y="1"/>
                  </a:moveTo>
                  <a:lnTo>
                    <a:pt x="1" y="12908"/>
                  </a:lnTo>
                  <a:lnTo>
                    <a:pt x="1079" y="12908"/>
                  </a:lnTo>
                  <a:lnTo>
                    <a:pt x="678" y="1"/>
                  </a:lnTo>
                  <a:close/>
                </a:path>
              </a:pathLst>
            </a:custGeom>
            <a:solidFill>
              <a:schemeClr val="accent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cs typeface="Arial"/>
                <a:sym typeface="Arial"/>
              </a:endParaRPr>
            </a:p>
          </p:txBody>
        </p:sp>
        <p:sp>
          <p:nvSpPr>
            <p:cNvPr id="37" name="Google Shape;2179;p54"/>
            <p:cNvSpPr/>
            <p:nvPr/>
          </p:nvSpPr>
          <p:spPr>
            <a:xfrm flipH="1">
              <a:off x="7731862" y="1022393"/>
              <a:ext cx="100559" cy="301550"/>
            </a:xfrm>
            <a:custGeom>
              <a:avLst/>
              <a:gdLst/>
              <a:ahLst/>
              <a:cxnLst/>
              <a:rect l="l" t="t" r="r" b="b"/>
              <a:pathLst>
                <a:path w="1580" h="4738" extrusionOk="0">
                  <a:moveTo>
                    <a:pt x="777" y="0"/>
                  </a:moveTo>
                  <a:cubicBezTo>
                    <a:pt x="777" y="0"/>
                    <a:pt x="0" y="2456"/>
                    <a:pt x="777" y="4737"/>
                  </a:cubicBezTo>
                  <a:cubicBezTo>
                    <a:pt x="1579" y="2456"/>
                    <a:pt x="777" y="0"/>
                    <a:pt x="777" y="0"/>
                  </a:cubicBezTo>
                  <a:close/>
                </a:path>
              </a:pathLst>
            </a:custGeom>
            <a:solidFill>
              <a:schemeClr val="accent2">
                <a:lumMod val="20000"/>
                <a:lumOff val="80000"/>
              </a:scheme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cs typeface="Arial"/>
                <a:sym typeface="Arial"/>
              </a:endParaRPr>
            </a:p>
          </p:txBody>
        </p:sp>
        <p:sp>
          <p:nvSpPr>
            <p:cNvPr id="38" name="Google Shape;2180;p54"/>
            <p:cNvSpPr/>
            <p:nvPr/>
          </p:nvSpPr>
          <p:spPr>
            <a:xfrm flipH="1">
              <a:off x="7800472" y="1355765"/>
              <a:ext cx="260053" cy="150011"/>
            </a:xfrm>
            <a:custGeom>
              <a:avLst/>
              <a:gdLst/>
              <a:ahLst/>
              <a:cxnLst/>
              <a:rect l="l" t="t" r="r" b="b"/>
              <a:pathLst>
                <a:path w="4086" h="2357" extrusionOk="0">
                  <a:moveTo>
                    <a:pt x="4086" y="0"/>
                  </a:moveTo>
                  <a:cubicBezTo>
                    <a:pt x="1730" y="452"/>
                    <a:pt x="0" y="2356"/>
                    <a:pt x="0" y="2356"/>
                  </a:cubicBezTo>
                  <a:cubicBezTo>
                    <a:pt x="0" y="2356"/>
                    <a:pt x="2507" y="1830"/>
                    <a:pt x="4086" y="0"/>
                  </a:cubicBezTo>
                  <a:close/>
                </a:path>
              </a:pathLst>
            </a:custGeom>
            <a:solidFill>
              <a:schemeClr val="accent2">
                <a:lumMod val="20000"/>
                <a:lumOff val="80000"/>
              </a:scheme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cs typeface="Arial"/>
                <a:sym typeface="Arial"/>
              </a:endParaRPr>
            </a:p>
          </p:txBody>
        </p:sp>
        <p:sp>
          <p:nvSpPr>
            <p:cNvPr id="39" name="Google Shape;2181;p54"/>
            <p:cNvSpPr/>
            <p:nvPr/>
          </p:nvSpPr>
          <p:spPr>
            <a:xfrm flipH="1">
              <a:off x="7503759" y="1352583"/>
              <a:ext cx="260053" cy="151602"/>
            </a:xfrm>
            <a:custGeom>
              <a:avLst/>
              <a:gdLst/>
              <a:ahLst/>
              <a:cxnLst/>
              <a:rect l="l" t="t" r="r" b="b"/>
              <a:pathLst>
                <a:path w="4086" h="2382" extrusionOk="0">
                  <a:moveTo>
                    <a:pt x="0" y="0"/>
                  </a:moveTo>
                  <a:lnTo>
                    <a:pt x="0" y="0"/>
                  </a:lnTo>
                  <a:cubicBezTo>
                    <a:pt x="1579" y="1830"/>
                    <a:pt x="4085" y="2381"/>
                    <a:pt x="4085" y="2381"/>
                  </a:cubicBezTo>
                  <a:cubicBezTo>
                    <a:pt x="4085" y="2381"/>
                    <a:pt x="2381" y="477"/>
                    <a:pt x="0" y="0"/>
                  </a:cubicBezTo>
                  <a:close/>
                </a:path>
              </a:pathLst>
            </a:custGeom>
            <a:solidFill>
              <a:schemeClr val="accent2">
                <a:lumMod val="20000"/>
                <a:lumOff val="80000"/>
              </a:scheme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cs typeface="Arial"/>
                <a:sym typeface="Arial"/>
              </a:endParaRPr>
            </a:p>
          </p:txBody>
        </p:sp>
        <p:sp>
          <p:nvSpPr>
            <p:cNvPr id="40" name="Google Shape;2182;p54"/>
            <p:cNvSpPr/>
            <p:nvPr/>
          </p:nvSpPr>
          <p:spPr>
            <a:xfrm flipH="1">
              <a:off x="7744655" y="1305931"/>
              <a:ext cx="76629" cy="64281"/>
            </a:xfrm>
            <a:custGeom>
              <a:avLst/>
              <a:gdLst/>
              <a:ahLst/>
              <a:cxnLst/>
              <a:rect l="l" t="t" r="r" b="b"/>
              <a:pathLst>
                <a:path w="1204" h="1010" extrusionOk="0">
                  <a:moveTo>
                    <a:pt x="602" y="0"/>
                  </a:moveTo>
                  <a:cubicBezTo>
                    <a:pt x="515" y="0"/>
                    <a:pt x="427" y="44"/>
                    <a:pt x="377" y="132"/>
                  </a:cubicBezTo>
                  <a:lnTo>
                    <a:pt x="101" y="608"/>
                  </a:lnTo>
                  <a:cubicBezTo>
                    <a:pt x="1" y="783"/>
                    <a:pt x="126" y="1009"/>
                    <a:pt x="327" y="1009"/>
                  </a:cubicBezTo>
                  <a:lnTo>
                    <a:pt x="878" y="1009"/>
                  </a:lnTo>
                  <a:cubicBezTo>
                    <a:pt x="1078" y="1009"/>
                    <a:pt x="1204" y="783"/>
                    <a:pt x="1104" y="608"/>
                  </a:cubicBezTo>
                  <a:lnTo>
                    <a:pt x="828" y="132"/>
                  </a:lnTo>
                  <a:cubicBezTo>
                    <a:pt x="778" y="44"/>
                    <a:pt x="690" y="0"/>
                    <a:pt x="602" y="0"/>
                  </a:cubicBezTo>
                  <a:close/>
                </a:path>
              </a:pathLst>
            </a:custGeom>
            <a:solidFill>
              <a:schemeClr val="tx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cs typeface="Arial"/>
                <a:sym typeface="Arial"/>
              </a:endParaRPr>
            </a:p>
          </p:txBody>
        </p:sp>
        <p:sp>
          <p:nvSpPr>
            <p:cNvPr id="41" name="Google Shape;2183;p54"/>
            <p:cNvSpPr/>
            <p:nvPr/>
          </p:nvSpPr>
          <p:spPr>
            <a:xfrm flipH="1">
              <a:off x="7361830" y="1342973"/>
              <a:ext cx="68609" cy="821593"/>
            </a:xfrm>
            <a:custGeom>
              <a:avLst/>
              <a:gdLst/>
              <a:ahLst/>
              <a:cxnLst/>
              <a:rect l="l" t="t" r="r" b="b"/>
              <a:pathLst>
                <a:path w="1078" h="12909" extrusionOk="0">
                  <a:moveTo>
                    <a:pt x="376" y="1"/>
                  </a:moveTo>
                  <a:lnTo>
                    <a:pt x="0" y="12908"/>
                  </a:lnTo>
                  <a:lnTo>
                    <a:pt x="1078" y="12908"/>
                  </a:lnTo>
                  <a:lnTo>
                    <a:pt x="677" y="1"/>
                  </a:lnTo>
                  <a:close/>
                </a:path>
              </a:pathLst>
            </a:custGeom>
            <a:solidFill>
              <a:schemeClr val="accent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cs typeface="Arial"/>
                <a:sym typeface="Arial"/>
              </a:endParaRPr>
            </a:p>
          </p:txBody>
        </p:sp>
        <p:sp>
          <p:nvSpPr>
            <p:cNvPr id="42" name="Google Shape;2184;p54"/>
            <p:cNvSpPr/>
            <p:nvPr/>
          </p:nvSpPr>
          <p:spPr>
            <a:xfrm flipH="1">
              <a:off x="7085866" y="1279137"/>
              <a:ext cx="295122" cy="65745"/>
            </a:xfrm>
            <a:custGeom>
              <a:avLst/>
              <a:gdLst/>
              <a:ahLst/>
              <a:cxnLst/>
              <a:rect l="l" t="t" r="r" b="b"/>
              <a:pathLst>
                <a:path w="4637" h="1033" extrusionOk="0">
                  <a:moveTo>
                    <a:pt x="3991" y="0"/>
                  </a:moveTo>
                  <a:cubicBezTo>
                    <a:pt x="3098" y="0"/>
                    <a:pt x="1436" y="131"/>
                    <a:pt x="0" y="979"/>
                  </a:cubicBezTo>
                  <a:cubicBezTo>
                    <a:pt x="272" y="1016"/>
                    <a:pt x="542" y="1032"/>
                    <a:pt x="806" y="1032"/>
                  </a:cubicBezTo>
                  <a:cubicBezTo>
                    <a:pt x="2882" y="1032"/>
                    <a:pt x="4637" y="26"/>
                    <a:pt x="4637" y="26"/>
                  </a:cubicBezTo>
                  <a:cubicBezTo>
                    <a:pt x="4637" y="26"/>
                    <a:pt x="4391" y="0"/>
                    <a:pt x="3991" y="0"/>
                  </a:cubicBezTo>
                  <a:close/>
                </a:path>
              </a:pathLst>
            </a:custGeom>
            <a:solidFill>
              <a:schemeClr val="accent2">
                <a:lumMod val="20000"/>
                <a:lumOff val="80000"/>
              </a:scheme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cs typeface="Arial"/>
                <a:sym typeface="Arial"/>
              </a:endParaRPr>
            </a:p>
          </p:txBody>
        </p:sp>
        <p:sp>
          <p:nvSpPr>
            <p:cNvPr id="43" name="Google Shape;2185;p54"/>
            <p:cNvSpPr/>
            <p:nvPr/>
          </p:nvSpPr>
          <p:spPr>
            <a:xfrm flipH="1">
              <a:off x="7416056" y="1106913"/>
              <a:ext cx="201055" cy="224985"/>
            </a:xfrm>
            <a:custGeom>
              <a:avLst/>
              <a:gdLst/>
              <a:ahLst/>
              <a:cxnLst/>
              <a:rect l="l" t="t" r="r" b="b"/>
              <a:pathLst>
                <a:path w="3159" h="3535" extrusionOk="0">
                  <a:moveTo>
                    <a:pt x="1" y="1"/>
                  </a:moveTo>
                  <a:cubicBezTo>
                    <a:pt x="1" y="1"/>
                    <a:pt x="1054" y="2357"/>
                    <a:pt x="3159" y="3534"/>
                  </a:cubicBezTo>
                  <a:cubicBezTo>
                    <a:pt x="2231" y="1304"/>
                    <a:pt x="1" y="1"/>
                    <a:pt x="1" y="1"/>
                  </a:cubicBezTo>
                  <a:close/>
                </a:path>
              </a:pathLst>
            </a:custGeom>
            <a:solidFill>
              <a:schemeClr val="accent2">
                <a:lumMod val="20000"/>
                <a:lumOff val="80000"/>
              </a:scheme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cs typeface="Arial"/>
                <a:sym typeface="Arial"/>
              </a:endParaRPr>
            </a:p>
          </p:txBody>
        </p:sp>
        <p:sp>
          <p:nvSpPr>
            <p:cNvPr id="44" name="Google Shape;2186;p54"/>
            <p:cNvSpPr/>
            <p:nvPr/>
          </p:nvSpPr>
          <p:spPr>
            <a:xfrm flipH="1">
              <a:off x="7403263" y="1366903"/>
              <a:ext cx="97377" cy="285639"/>
            </a:xfrm>
            <a:custGeom>
              <a:avLst/>
              <a:gdLst/>
              <a:ahLst/>
              <a:cxnLst/>
              <a:rect l="l" t="t" r="r" b="b"/>
              <a:pathLst>
                <a:path w="1530" h="4488" extrusionOk="0">
                  <a:moveTo>
                    <a:pt x="1479" y="1"/>
                  </a:moveTo>
                  <a:lnTo>
                    <a:pt x="1479" y="1"/>
                  </a:lnTo>
                  <a:cubicBezTo>
                    <a:pt x="25" y="1906"/>
                    <a:pt x="0" y="4487"/>
                    <a:pt x="0" y="4487"/>
                  </a:cubicBezTo>
                  <a:cubicBezTo>
                    <a:pt x="0" y="4487"/>
                    <a:pt x="1529" y="2407"/>
                    <a:pt x="1479" y="1"/>
                  </a:cubicBezTo>
                  <a:close/>
                </a:path>
              </a:pathLst>
            </a:custGeom>
            <a:solidFill>
              <a:schemeClr val="accent2">
                <a:lumMod val="20000"/>
                <a:lumOff val="80000"/>
              </a:scheme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cs typeface="Arial"/>
                <a:sym typeface="Arial"/>
              </a:endParaRPr>
            </a:p>
          </p:txBody>
        </p:sp>
        <p:sp>
          <p:nvSpPr>
            <p:cNvPr id="45" name="Google Shape;2187;p54"/>
            <p:cNvSpPr/>
            <p:nvPr/>
          </p:nvSpPr>
          <p:spPr>
            <a:xfrm flipH="1">
              <a:off x="7360239" y="1314778"/>
              <a:ext cx="71282" cy="67273"/>
            </a:xfrm>
            <a:custGeom>
              <a:avLst/>
              <a:gdLst/>
              <a:ahLst/>
              <a:cxnLst/>
              <a:rect l="l" t="t" r="r" b="b"/>
              <a:pathLst>
                <a:path w="1120" h="1057" extrusionOk="0">
                  <a:moveTo>
                    <a:pt x="282" y="0"/>
                  </a:moveTo>
                  <a:cubicBezTo>
                    <a:pt x="134" y="0"/>
                    <a:pt x="0" y="151"/>
                    <a:pt x="42" y="319"/>
                  </a:cubicBezTo>
                  <a:lnTo>
                    <a:pt x="142" y="845"/>
                  </a:lnTo>
                  <a:cubicBezTo>
                    <a:pt x="176" y="979"/>
                    <a:pt x="287" y="1057"/>
                    <a:pt x="402" y="1057"/>
                  </a:cubicBezTo>
                  <a:cubicBezTo>
                    <a:pt x="460" y="1057"/>
                    <a:pt x="518" y="1037"/>
                    <a:pt x="569" y="995"/>
                  </a:cubicBezTo>
                  <a:lnTo>
                    <a:pt x="970" y="619"/>
                  </a:lnTo>
                  <a:cubicBezTo>
                    <a:pt x="1120" y="494"/>
                    <a:pt x="1070" y="243"/>
                    <a:pt x="894" y="168"/>
                  </a:cubicBezTo>
                  <a:lnTo>
                    <a:pt x="368" y="18"/>
                  </a:lnTo>
                  <a:cubicBezTo>
                    <a:pt x="340" y="6"/>
                    <a:pt x="311" y="0"/>
                    <a:pt x="282" y="0"/>
                  </a:cubicBezTo>
                  <a:close/>
                </a:path>
              </a:pathLst>
            </a:custGeom>
            <a:solidFill>
              <a:schemeClr val="tx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cs typeface="Arial"/>
                <a:sym typeface="Arial"/>
              </a:endParaRPr>
            </a:p>
          </p:txBody>
        </p:sp>
        <p:sp>
          <p:nvSpPr>
            <p:cNvPr id="46" name="Google Shape;2188;p54"/>
            <p:cNvSpPr/>
            <p:nvPr/>
          </p:nvSpPr>
          <p:spPr>
            <a:xfrm flipH="1">
              <a:off x="7420829" y="2006472"/>
              <a:ext cx="365322" cy="158094"/>
            </a:xfrm>
            <a:custGeom>
              <a:avLst/>
              <a:gdLst/>
              <a:ahLst/>
              <a:cxnLst/>
              <a:rect l="l" t="t" r="r" b="b"/>
              <a:pathLst>
                <a:path w="5740" h="2484" extrusionOk="0">
                  <a:moveTo>
                    <a:pt x="4114" y="0"/>
                  </a:moveTo>
                  <a:cubicBezTo>
                    <a:pt x="3811" y="0"/>
                    <a:pt x="3835" y="1055"/>
                    <a:pt x="3835" y="1055"/>
                  </a:cubicBezTo>
                  <a:cubicBezTo>
                    <a:pt x="3835" y="1055"/>
                    <a:pt x="3559" y="337"/>
                    <a:pt x="2706" y="337"/>
                  </a:cubicBezTo>
                  <a:cubicBezTo>
                    <a:pt x="2564" y="337"/>
                    <a:pt x="2406" y="357"/>
                    <a:pt x="2231" y="403"/>
                  </a:cubicBezTo>
                  <a:cubicBezTo>
                    <a:pt x="1153" y="679"/>
                    <a:pt x="1128" y="1882"/>
                    <a:pt x="1128" y="1882"/>
                  </a:cubicBezTo>
                  <a:cubicBezTo>
                    <a:pt x="1128" y="1882"/>
                    <a:pt x="696" y="900"/>
                    <a:pt x="388" y="900"/>
                  </a:cubicBezTo>
                  <a:cubicBezTo>
                    <a:pt x="348" y="900"/>
                    <a:pt x="310" y="917"/>
                    <a:pt x="276" y="954"/>
                  </a:cubicBezTo>
                  <a:cubicBezTo>
                    <a:pt x="0" y="1230"/>
                    <a:pt x="953" y="2082"/>
                    <a:pt x="953" y="2082"/>
                  </a:cubicBezTo>
                  <a:cubicBezTo>
                    <a:pt x="953" y="2082"/>
                    <a:pt x="943" y="2081"/>
                    <a:pt x="927" y="2081"/>
                  </a:cubicBezTo>
                  <a:cubicBezTo>
                    <a:pt x="856" y="2081"/>
                    <a:pt x="645" y="2114"/>
                    <a:pt x="501" y="2483"/>
                  </a:cubicBezTo>
                  <a:lnTo>
                    <a:pt x="5138" y="2483"/>
                  </a:lnTo>
                  <a:cubicBezTo>
                    <a:pt x="5138" y="2483"/>
                    <a:pt x="5740" y="1907"/>
                    <a:pt x="5464" y="1080"/>
                  </a:cubicBezTo>
                  <a:cubicBezTo>
                    <a:pt x="5366" y="810"/>
                    <a:pt x="5106" y="672"/>
                    <a:pt x="4848" y="672"/>
                  </a:cubicBezTo>
                  <a:cubicBezTo>
                    <a:pt x="4579" y="672"/>
                    <a:pt x="4313" y="823"/>
                    <a:pt x="4236" y="1130"/>
                  </a:cubicBezTo>
                  <a:cubicBezTo>
                    <a:pt x="4236" y="1130"/>
                    <a:pt x="4461" y="52"/>
                    <a:pt x="4135" y="2"/>
                  </a:cubicBezTo>
                  <a:cubicBezTo>
                    <a:pt x="4128" y="1"/>
                    <a:pt x="4121" y="0"/>
                    <a:pt x="4114" y="0"/>
                  </a:cubicBezTo>
                  <a:close/>
                </a:path>
              </a:pathLst>
            </a:custGeom>
            <a:solidFill>
              <a:srgbClr val="00959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cs typeface="Arial"/>
                <a:sym typeface="Arial"/>
              </a:endParaRPr>
            </a:p>
          </p:txBody>
        </p:sp>
        <p:sp>
          <p:nvSpPr>
            <p:cNvPr id="47" name="Google Shape;2189;p54"/>
            <p:cNvSpPr/>
            <p:nvPr/>
          </p:nvSpPr>
          <p:spPr>
            <a:xfrm flipH="1">
              <a:off x="7435213" y="2047459"/>
              <a:ext cx="299895" cy="117107"/>
            </a:xfrm>
            <a:custGeom>
              <a:avLst/>
              <a:gdLst/>
              <a:ahLst/>
              <a:cxnLst/>
              <a:rect l="l" t="t" r="r" b="b"/>
              <a:pathLst>
                <a:path w="4712" h="1840" extrusionOk="0">
                  <a:moveTo>
                    <a:pt x="1921" y="1"/>
                  </a:moveTo>
                  <a:cubicBezTo>
                    <a:pt x="1805" y="1"/>
                    <a:pt x="1683" y="19"/>
                    <a:pt x="1554" y="60"/>
                  </a:cubicBezTo>
                  <a:cubicBezTo>
                    <a:pt x="451" y="411"/>
                    <a:pt x="552" y="1539"/>
                    <a:pt x="552" y="1539"/>
                  </a:cubicBezTo>
                  <a:cubicBezTo>
                    <a:pt x="552" y="1539"/>
                    <a:pt x="490" y="1521"/>
                    <a:pt x="407" y="1521"/>
                  </a:cubicBezTo>
                  <a:cubicBezTo>
                    <a:pt x="265" y="1521"/>
                    <a:pt x="63" y="1571"/>
                    <a:pt x="0" y="1839"/>
                  </a:cubicBezTo>
                  <a:lnTo>
                    <a:pt x="4035" y="1839"/>
                  </a:lnTo>
                  <a:cubicBezTo>
                    <a:pt x="4035" y="1839"/>
                    <a:pt x="4712" y="1238"/>
                    <a:pt x="4311" y="661"/>
                  </a:cubicBezTo>
                  <a:cubicBezTo>
                    <a:pt x="4178" y="484"/>
                    <a:pt x="4014" y="407"/>
                    <a:pt x="3857" y="407"/>
                  </a:cubicBezTo>
                  <a:cubicBezTo>
                    <a:pt x="3570" y="407"/>
                    <a:pt x="3308" y="665"/>
                    <a:pt x="3308" y="1037"/>
                  </a:cubicBezTo>
                  <a:cubicBezTo>
                    <a:pt x="3308" y="1037"/>
                    <a:pt x="2800" y="1"/>
                    <a:pt x="1921" y="1"/>
                  </a:cubicBezTo>
                  <a:close/>
                </a:path>
              </a:pathLst>
            </a:custGeom>
            <a:solidFill>
              <a:srgbClr val="3C425A">
                <a:alpha val="544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cs typeface="Arial"/>
                <a:sym typeface="Arial"/>
              </a:endParaRPr>
            </a:p>
          </p:txBody>
        </p:sp>
        <p:sp>
          <p:nvSpPr>
            <p:cNvPr id="48" name="Google Shape;2190;p54"/>
            <p:cNvSpPr/>
            <p:nvPr/>
          </p:nvSpPr>
          <p:spPr>
            <a:xfrm flipH="1">
              <a:off x="7119343" y="2041667"/>
              <a:ext cx="213847" cy="36723"/>
            </a:xfrm>
            <a:custGeom>
              <a:avLst/>
              <a:gdLst/>
              <a:ahLst/>
              <a:cxnLst/>
              <a:rect l="l" t="t" r="r" b="b"/>
              <a:pathLst>
                <a:path w="3360" h="577" extrusionOk="0">
                  <a:moveTo>
                    <a:pt x="1" y="0"/>
                  </a:moveTo>
                  <a:lnTo>
                    <a:pt x="1" y="577"/>
                  </a:lnTo>
                  <a:lnTo>
                    <a:pt x="3359" y="577"/>
                  </a:lnTo>
                  <a:lnTo>
                    <a:pt x="3359" y="0"/>
                  </a:lnTo>
                  <a:close/>
                </a:path>
              </a:pathLst>
            </a:custGeom>
            <a:solidFill>
              <a:srgbClr val="3C42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cs typeface="Arial"/>
                <a:sym typeface="Arial"/>
              </a:endParaRPr>
            </a:p>
          </p:txBody>
        </p:sp>
        <p:sp>
          <p:nvSpPr>
            <p:cNvPr id="49" name="Google Shape;2191;p54"/>
            <p:cNvSpPr/>
            <p:nvPr/>
          </p:nvSpPr>
          <p:spPr>
            <a:xfrm flipH="1">
              <a:off x="7162431" y="2052805"/>
              <a:ext cx="126081" cy="111761"/>
            </a:xfrm>
            <a:custGeom>
              <a:avLst/>
              <a:gdLst/>
              <a:ahLst/>
              <a:cxnLst/>
              <a:rect l="l" t="t" r="r" b="b"/>
              <a:pathLst>
                <a:path w="1981" h="1756" extrusionOk="0">
                  <a:moveTo>
                    <a:pt x="1" y="1"/>
                  </a:moveTo>
                  <a:lnTo>
                    <a:pt x="1" y="1755"/>
                  </a:lnTo>
                  <a:lnTo>
                    <a:pt x="1981" y="1755"/>
                  </a:lnTo>
                  <a:lnTo>
                    <a:pt x="1981" y="1"/>
                  </a:lnTo>
                  <a:close/>
                </a:path>
              </a:pathLst>
            </a:custGeom>
            <a:solidFill>
              <a:srgbClr val="3C42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cs typeface="Arial"/>
                <a:sym typeface="Arial"/>
              </a:endParaRPr>
            </a:p>
          </p:txBody>
        </p:sp>
        <p:sp>
          <p:nvSpPr>
            <p:cNvPr id="50" name="Google Shape;2192;p54"/>
            <p:cNvSpPr/>
            <p:nvPr/>
          </p:nvSpPr>
          <p:spPr>
            <a:xfrm flipH="1">
              <a:off x="7017256" y="1899675"/>
              <a:ext cx="440296" cy="162804"/>
            </a:xfrm>
            <a:custGeom>
              <a:avLst/>
              <a:gdLst/>
              <a:ahLst/>
              <a:cxnLst/>
              <a:rect l="l" t="t" r="r" b="b"/>
              <a:pathLst>
                <a:path w="6918" h="2558" extrusionOk="0">
                  <a:moveTo>
                    <a:pt x="0" y="1"/>
                  </a:moveTo>
                  <a:lnTo>
                    <a:pt x="978" y="2557"/>
                  </a:lnTo>
                  <a:lnTo>
                    <a:pt x="6917" y="2557"/>
                  </a:lnTo>
                  <a:lnTo>
                    <a:pt x="5965" y="1"/>
                  </a:lnTo>
                  <a:close/>
                </a:path>
              </a:pathLst>
            </a:custGeom>
            <a:solidFill>
              <a:srgbClr val="8088A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cs typeface="Arial"/>
                <a:sym typeface="Arial"/>
              </a:endParaRPr>
            </a:p>
          </p:txBody>
        </p:sp>
        <p:sp>
          <p:nvSpPr>
            <p:cNvPr id="51" name="Google Shape;2193;p54"/>
            <p:cNvSpPr/>
            <p:nvPr/>
          </p:nvSpPr>
          <p:spPr>
            <a:xfrm flipH="1">
              <a:off x="7385761" y="1890447"/>
              <a:ext cx="81402" cy="179988"/>
            </a:xfrm>
            <a:custGeom>
              <a:avLst/>
              <a:gdLst/>
              <a:ahLst/>
              <a:cxnLst/>
              <a:rect l="l" t="t" r="r" b="b"/>
              <a:pathLst>
                <a:path w="1279" h="2828" extrusionOk="0">
                  <a:moveTo>
                    <a:pt x="163" y="0"/>
                  </a:moveTo>
                  <a:cubicBezTo>
                    <a:pt x="143" y="0"/>
                    <a:pt x="122" y="7"/>
                    <a:pt x="101" y="21"/>
                  </a:cubicBezTo>
                  <a:cubicBezTo>
                    <a:pt x="26" y="46"/>
                    <a:pt x="1" y="121"/>
                    <a:pt x="26" y="171"/>
                  </a:cubicBezTo>
                  <a:lnTo>
                    <a:pt x="1003" y="2752"/>
                  </a:lnTo>
                  <a:cubicBezTo>
                    <a:pt x="1028" y="2803"/>
                    <a:pt x="1078" y="2828"/>
                    <a:pt x="1129" y="2828"/>
                  </a:cubicBezTo>
                  <a:lnTo>
                    <a:pt x="1179" y="2828"/>
                  </a:lnTo>
                  <a:cubicBezTo>
                    <a:pt x="1254" y="2803"/>
                    <a:pt x="1279" y="2727"/>
                    <a:pt x="1254" y="2652"/>
                  </a:cubicBezTo>
                  <a:lnTo>
                    <a:pt x="276" y="96"/>
                  </a:lnTo>
                  <a:cubicBezTo>
                    <a:pt x="258" y="42"/>
                    <a:pt x="214" y="0"/>
                    <a:pt x="163" y="0"/>
                  </a:cubicBezTo>
                  <a:close/>
                </a:path>
              </a:pathLst>
            </a:custGeom>
            <a:solidFill>
              <a:srgbClr val="3C42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cs typeface="Arial"/>
                <a:sym typeface="Arial"/>
              </a:endParaRPr>
            </a:p>
          </p:txBody>
        </p:sp>
        <p:sp>
          <p:nvSpPr>
            <p:cNvPr id="52" name="Google Shape;2194;p54"/>
            <p:cNvSpPr/>
            <p:nvPr/>
          </p:nvSpPr>
          <p:spPr>
            <a:xfrm flipH="1">
              <a:off x="7258153" y="1890447"/>
              <a:ext cx="81402" cy="179988"/>
            </a:xfrm>
            <a:custGeom>
              <a:avLst/>
              <a:gdLst/>
              <a:ahLst/>
              <a:cxnLst/>
              <a:rect l="l" t="t" r="r" b="b"/>
              <a:pathLst>
                <a:path w="1279" h="2828" extrusionOk="0">
                  <a:moveTo>
                    <a:pt x="163" y="0"/>
                  </a:moveTo>
                  <a:cubicBezTo>
                    <a:pt x="143" y="0"/>
                    <a:pt x="122" y="7"/>
                    <a:pt x="101" y="21"/>
                  </a:cubicBezTo>
                  <a:cubicBezTo>
                    <a:pt x="26" y="46"/>
                    <a:pt x="1" y="121"/>
                    <a:pt x="26" y="171"/>
                  </a:cubicBezTo>
                  <a:lnTo>
                    <a:pt x="978" y="2752"/>
                  </a:lnTo>
                  <a:cubicBezTo>
                    <a:pt x="1003" y="2803"/>
                    <a:pt x="1053" y="2828"/>
                    <a:pt x="1103" y="2828"/>
                  </a:cubicBezTo>
                  <a:lnTo>
                    <a:pt x="1154" y="2828"/>
                  </a:lnTo>
                  <a:cubicBezTo>
                    <a:pt x="1229" y="2803"/>
                    <a:pt x="1279" y="2727"/>
                    <a:pt x="1229" y="2652"/>
                  </a:cubicBezTo>
                  <a:lnTo>
                    <a:pt x="276" y="96"/>
                  </a:lnTo>
                  <a:cubicBezTo>
                    <a:pt x="258" y="42"/>
                    <a:pt x="214" y="0"/>
                    <a:pt x="163" y="0"/>
                  </a:cubicBezTo>
                  <a:close/>
                </a:path>
              </a:pathLst>
            </a:custGeom>
            <a:solidFill>
              <a:srgbClr val="3C42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cs typeface="Arial"/>
                <a:sym typeface="Arial"/>
              </a:endParaRPr>
            </a:p>
          </p:txBody>
        </p:sp>
        <p:sp>
          <p:nvSpPr>
            <p:cNvPr id="53" name="Google Shape;2195;p54"/>
            <p:cNvSpPr/>
            <p:nvPr/>
          </p:nvSpPr>
          <p:spPr>
            <a:xfrm flipH="1">
              <a:off x="7132135" y="1890447"/>
              <a:ext cx="81402" cy="179988"/>
            </a:xfrm>
            <a:custGeom>
              <a:avLst/>
              <a:gdLst/>
              <a:ahLst/>
              <a:cxnLst/>
              <a:rect l="l" t="t" r="r" b="b"/>
              <a:pathLst>
                <a:path w="1279" h="2828" extrusionOk="0">
                  <a:moveTo>
                    <a:pt x="163" y="0"/>
                  </a:moveTo>
                  <a:cubicBezTo>
                    <a:pt x="143" y="0"/>
                    <a:pt x="122" y="7"/>
                    <a:pt x="101" y="21"/>
                  </a:cubicBezTo>
                  <a:cubicBezTo>
                    <a:pt x="51" y="46"/>
                    <a:pt x="1" y="121"/>
                    <a:pt x="26" y="171"/>
                  </a:cubicBezTo>
                  <a:lnTo>
                    <a:pt x="1003" y="2752"/>
                  </a:lnTo>
                  <a:cubicBezTo>
                    <a:pt x="1028" y="2803"/>
                    <a:pt x="1078" y="2828"/>
                    <a:pt x="1128" y="2828"/>
                  </a:cubicBezTo>
                  <a:lnTo>
                    <a:pt x="1179" y="2828"/>
                  </a:lnTo>
                  <a:cubicBezTo>
                    <a:pt x="1254" y="2803"/>
                    <a:pt x="1279" y="2727"/>
                    <a:pt x="1254" y="2652"/>
                  </a:cubicBezTo>
                  <a:lnTo>
                    <a:pt x="276" y="96"/>
                  </a:lnTo>
                  <a:cubicBezTo>
                    <a:pt x="258" y="42"/>
                    <a:pt x="214" y="0"/>
                    <a:pt x="163" y="0"/>
                  </a:cubicBezTo>
                  <a:close/>
                </a:path>
              </a:pathLst>
            </a:custGeom>
            <a:solidFill>
              <a:srgbClr val="3C42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cs typeface="Arial"/>
                <a:sym typeface="Arial"/>
              </a:endParaRPr>
            </a:p>
          </p:txBody>
        </p:sp>
        <p:sp>
          <p:nvSpPr>
            <p:cNvPr id="54" name="Google Shape;2196;p54"/>
            <p:cNvSpPr/>
            <p:nvPr/>
          </p:nvSpPr>
          <p:spPr>
            <a:xfrm flipH="1">
              <a:off x="7006118" y="1890447"/>
              <a:ext cx="81402" cy="179988"/>
            </a:xfrm>
            <a:custGeom>
              <a:avLst/>
              <a:gdLst/>
              <a:ahLst/>
              <a:cxnLst/>
              <a:rect l="l" t="t" r="r" b="b"/>
              <a:pathLst>
                <a:path w="1279" h="2828" extrusionOk="0">
                  <a:moveTo>
                    <a:pt x="163" y="0"/>
                  </a:moveTo>
                  <a:cubicBezTo>
                    <a:pt x="143" y="0"/>
                    <a:pt x="122" y="7"/>
                    <a:pt x="101" y="21"/>
                  </a:cubicBezTo>
                  <a:cubicBezTo>
                    <a:pt x="26" y="46"/>
                    <a:pt x="1" y="121"/>
                    <a:pt x="26" y="171"/>
                  </a:cubicBezTo>
                  <a:lnTo>
                    <a:pt x="978" y="2752"/>
                  </a:lnTo>
                  <a:cubicBezTo>
                    <a:pt x="1003" y="2803"/>
                    <a:pt x="1053" y="2828"/>
                    <a:pt x="1103" y="2828"/>
                  </a:cubicBezTo>
                  <a:lnTo>
                    <a:pt x="1154" y="2828"/>
                  </a:lnTo>
                  <a:cubicBezTo>
                    <a:pt x="1229" y="2803"/>
                    <a:pt x="1279" y="2727"/>
                    <a:pt x="1229" y="2652"/>
                  </a:cubicBezTo>
                  <a:lnTo>
                    <a:pt x="276" y="96"/>
                  </a:lnTo>
                  <a:cubicBezTo>
                    <a:pt x="258" y="42"/>
                    <a:pt x="214" y="0"/>
                    <a:pt x="163" y="0"/>
                  </a:cubicBezTo>
                  <a:close/>
                </a:path>
              </a:pathLst>
            </a:custGeom>
            <a:solidFill>
              <a:srgbClr val="3C42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cs typeface="Arial"/>
                <a:sym typeface="Arial"/>
              </a:endParaRPr>
            </a:p>
          </p:txBody>
        </p:sp>
        <p:sp>
          <p:nvSpPr>
            <p:cNvPr id="55" name="Google Shape;2197;p54"/>
            <p:cNvSpPr/>
            <p:nvPr/>
          </p:nvSpPr>
          <p:spPr>
            <a:xfrm flipH="1">
              <a:off x="7055571" y="1928379"/>
              <a:ext cx="395617" cy="16039"/>
            </a:xfrm>
            <a:custGeom>
              <a:avLst/>
              <a:gdLst/>
              <a:ahLst/>
              <a:cxnLst/>
              <a:rect l="l" t="t" r="r" b="b"/>
              <a:pathLst>
                <a:path w="6216" h="252" extrusionOk="0">
                  <a:moveTo>
                    <a:pt x="126" y="1"/>
                  </a:moveTo>
                  <a:cubicBezTo>
                    <a:pt x="50" y="1"/>
                    <a:pt x="0" y="51"/>
                    <a:pt x="0" y="126"/>
                  </a:cubicBezTo>
                  <a:cubicBezTo>
                    <a:pt x="0" y="201"/>
                    <a:pt x="50" y="252"/>
                    <a:pt x="126" y="252"/>
                  </a:cubicBezTo>
                  <a:lnTo>
                    <a:pt x="6091" y="252"/>
                  </a:lnTo>
                  <a:cubicBezTo>
                    <a:pt x="6141" y="252"/>
                    <a:pt x="6216" y="201"/>
                    <a:pt x="6216" y="126"/>
                  </a:cubicBezTo>
                  <a:cubicBezTo>
                    <a:pt x="6216" y="51"/>
                    <a:pt x="6141" y="1"/>
                    <a:pt x="6091" y="1"/>
                  </a:cubicBezTo>
                  <a:close/>
                </a:path>
              </a:pathLst>
            </a:custGeom>
            <a:solidFill>
              <a:srgbClr val="3C42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cs typeface="Arial"/>
                <a:sym typeface="Arial"/>
              </a:endParaRPr>
            </a:p>
          </p:txBody>
        </p:sp>
        <p:sp>
          <p:nvSpPr>
            <p:cNvPr id="56" name="Google Shape;2198;p54"/>
            <p:cNvSpPr/>
            <p:nvPr/>
          </p:nvSpPr>
          <p:spPr>
            <a:xfrm flipH="1">
              <a:off x="7026867" y="2001762"/>
              <a:ext cx="397208" cy="17630"/>
            </a:xfrm>
            <a:custGeom>
              <a:avLst/>
              <a:gdLst/>
              <a:ahLst/>
              <a:cxnLst/>
              <a:rect l="l" t="t" r="r" b="b"/>
              <a:pathLst>
                <a:path w="6241" h="277" extrusionOk="0">
                  <a:moveTo>
                    <a:pt x="151" y="1"/>
                  </a:moveTo>
                  <a:cubicBezTo>
                    <a:pt x="76" y="1"/>
                    <a:pt x="0" y="51"/>
                    <a:pt x="0" y="126"/>
                  </a:cubicBezTo>
                  <a:cubicBezTo>
                    <a:pt x="0" y="201"/>
                    <a:pt x="76" y="277"/>
                    <a:pt x="151" y="277"/>
                  </a:cubicBezTo>
                  <a:lnTo>
                    <a:pt x="6091" y="277"/>
                  </a:lnTo>
                  <a:cubicBezTo>
                    <a:pt x="6166" y="277"/>
                    <a:pt x="6241" y="201"/>
                    <a:pt x="6241" y="126"/>
                  </a:cubicBezTo>
                  <a:cubicBezTo>
                    <a:pt x="6241" y="51"/>
                    <a:pt x="6166" y="1"/>
                    <a:pt x="6091" y="1"/>
                  </a:cubicBezTo>
                  <a:close/>
                </a:path>
              </a:pathLst>
            </a:custGeom>
            <a:solidFill>
              <a:srgbClr val="3C42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cs typeface="Arial"/>
                <a:sym typeface="Arial"/>
              </a:endParaRPr>
            </a:p>
          </p:txBody>
        </p:sp>
        <p:sp>
          <p:nvSpPr>
            <p:cNvPr id="57" name="Google Shape;2199;p54"/>
            <p:cNvSpPr/>
            <p:nvPr/>
          </p:nvSpPr>
          <p:spPr>
            <a:xfrm flipH="1">
              <a:off x="7782906" y="2469171"/>
              <a:ext cx="700350" cy="137473"/>
            </a:xfrm>
            <a:custGeom>
              <a:avLst/>
              <a:gdLst/>
              <a:ahLst/>
              <a:cxnLst/>
              <a:rect l="l" t="t" r="r" b="b"/>
              <a:pathLst>
                <a:path w="11004" h="2160" extrusionOk="0">
                  <a:moveTo>
                    <a:pt x="1" y="0"/>
                  </a:moveTo>
                  <a:lnTo>
                    <a:pt x="1" y="0"/>
                  </a:lnTo>
                  <a:cubicBezTo>
                    <a:pt x="2118" y="1747"/>
                    <a:pt x="5067" y="2159"/>
                    <a:pt x="7379" y="2159"/>
                  </a:cubicBezTo>
                  <a:cubicBezTo>
                    <a:pt x="9445" y="2159"/>
                    <a:pt x="11003" y="1830"/>
                    <a:pt x="11003" y="1830"/>
                  </a:cubicBezTo>
                  <a:cubicBezTo>
                    <a:pt x="10426" y="1487"/>
                    <a:pt x="9850" y="1401"/>
                    <a:pt x="9176" y="1401"/>
                  </a:cubicBezTo>
                  <a:cubicBezTo>
                    <a:pt x="8507" y="1401"/>
                    <a:pt x="7743" y="1485"/>
                    <a:pt x="6788" y="1485"/>
                  </a:cubicBezTo>
                  <a:cubicBezTo>
                    <a:pt x="5198" y="1485"/>
                    <a:pt x="3082" y="1251"/>
                    <a:pt x="1" y="0"/>
                  </a:cubicBezTo>
                  <a:close/>
                </a:path>
              </a:pathLst>
            </a:custGeom>
            <a:solidFill>
              <a:srgbClr val="FFFEF8">
                <a:alpha val="611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cs typeface="Arial"/>
                <a:sym typeface="Arial"/>
              </a:endParaRPr>
            </a:p>
          </p:txBody>
        </p:sp>
        <p:sp>
          <p:nvSpPr>
            <p:cNvPr id="58" name="Google Shape;2200;p54"/>
            <p:cNvSpPr/>
            <p:nvPr/>
          </p:nvSpPr>
          <p:spPr>
            <a:xfrm flipH="1">
              <a:off x="7491030" y="2641458"/>
              <a:ext cx="435523" cy="231350"/>
            </a:xfrm>
            <a:custGeom>
              <a:avLst/>
              <a:gdLst/>
              <a:ahLst/>
              <a:cxnLst/>
              <a:rect l="l" t="t" r="r" b="b"/>
              <a:pathLst>
                <a:path w="6843" h="3635" extrusionOk="0">
                  <a:moveTo>
                    <a:pt x="1" y="0"/>
                  </a:moveTo>
                  <a:cubicBezTo>
                    <a:pt x="5038" y="827"/>
                    <a:pt x="6843" y="3634"/>
                    <a:pt x="6843" y="3634"/>
                  </a:cubicBezTo>
                  <a:cubicBezTo>
                    <a:pt x="6843" y="3634"/>
                    <a:pt x="5539" y="25"/>
                    <a:pt x="1" y="0"/>
                  </a:cubicBezTo>
                  <a:close/>
                </a:path>
              </a:pathLst>
            </a:custGeom>
            <a:solidFill>
              <a:srgbClr val="FFFEF8">
                <a:alpha val="611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cs typeface="Arial"/>
                <a:sym typeface="Arial"/>
              </a:endParaRPr>
            </a:p>
          </p:txBody>
        </p:sp>
        <p:sp>
          <p:nvSpPr>
            <p:cNvPr id="59" name="Google Shape;2201;p54"/>
            <p:cNvSpPr/>
            <p:nvPr/>
          </p:nvSpPr>
          <p:spPr>
            <a:xfrm flipH="1">
              <a:off x="7645751" y="3222027"/>
              <a:ext cx="264827" cy="144983"/>
            </a:xfrm>
            <a:custGeom>
              <a:avLst/>
              <a:gdLst/>
              <a:ahLst/>
              <a:cxnLst/>
              <a:rect l="l" t="t" r="r" b="b"/>
              <a:pathLst>
                <a:path w="4161" h="2278" extrusionOk="0">
                  <a:moveTo>
                    <a:pt x="0" y="1"/>
                  </a:moveTo>
                  <a:lnTo>
                    <a:pt x="0" y="1"/>
                  </a:lnTo>
                  <a:cubicBezTo>
                    <a:pt x="477" y="1855"/>
                    <a:pt x="1667" y="2278"/>
                    <a:pt x="2652" y="2278"/>
                  </a:cubicBezTo>
                  <a:cubicBezTo>
                    <a:pt x="3478" y="2278"/>
                    <a:pt x="4161" y="1981"/>
                    <a:pt x="4161" y="1981"/>
                  </a:cubicBezTo>
                  <a:lnTo>
                    <a:pt x="4161" y="1981"/>
                  </a:lnTo>
                  <a:cubicBezTo>
                    <a:pt x="3856" y="2031"/>
                    <a:pt x="3571" y="2054"/>
                    <a:pt x="3306" y="2054"/>
                  </a:cubicBezTo>
                  <a:cubicBezTo>
                    <a:pt x="781" y="2054"/>
                    <a:pt x="0" y="1"/>
                    <a:pt x="0" y="1"/>
                  </a:cubicBezTo>
                  <a:close/>
                </a:path>
              </a:pathLst>
            </a:custGeom>
            <a:solidFill>
              <a:srgbClr val="FFFEF8">
                <a:alpha val="611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cs typeface="Arial"/>
                <a:sym typeface="Arial"/>
              </a:endParaRPr>
            </a:p>
          </p:txBody>
        </p:sp>
        <p:sp>
          <p:nvSpPr>
            <p:cNvPr id="60" name="Google Shape;2202;p54"/>
            <p:cNvSpPr/>
            <p:nvPr/>
          </p:nvSpPr>
          <p:spPr>
            <a:xfrm flipH="1">
              <a:off x="6691839" y="3038603"/>
              <a:ext cx="528063" cy="177951"/>
            </a:xfrm>
            <a:custGeom>
              <a:avLst/>
              <a:gdLst/>
              <a:ahLst/>
              <a:cxnLst/>
              <a:rect l="l" t="t" r="r" b="b"/>
              <a:pathLst>
                <a:path w="8297" h="2796" extrusionOk="0">
                  <a:moveTo>
                    <a:pt x="0" y="1"/>
                  </a:moveTo>
                  <a:lnTo>
                    <a:pt x="0" y="1"/>
                  </a:lnTo>
                  <a:cubicBezTo>
                    <a:pt x="1999" y="2367"/>
                    <a:pt x="4824" y="2795"/>
                    <a:pt x="6607" y="2795"/>
                  </a:cubicBezTo>
                  <a:cubicBezTo>
                    <a:pt x="7619" y="2795"/>
                    <a:pt x="8296" y="2657"/>
                    <a:pt x="8296" y="2657"/>
                  </a:cubicBezTo>
                  <a:cubicBezTo>
                    <a:pt x="3535" y="2607"/>
                    <a:pt x="1" y="1"/>
                    <a:pt x="0" y="1"/>
                  </a:cubicBezTo>
                  <a:close/>
                </a:path>
              </a:pathLst>
            </a:custGeom>
            <a:solidFill>
              <a:srgbClr val="FFFEF8">
                <a:alpha val="611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cs typeface="Arial"/>
                <a:sym typeface="Arial"/>
              </a:endParaRPr>
            </a:p>
          </p:txBody>
        </p:sp>
        <p:sp>
          <p:nvSpPr>
            <p:cNvPr id="61" name="Google Shape;2228;p54"/>
            <p:cNvSpPr/>
            <p:nvPr/>
          </p:nvSpPr>
          <p:spPr>
            <a:xfrm flipH="1">
              <a:off x="7701567" y="3014672"/>
              <a:ext cx="84584" cy="84648"/>
            </a:xfrm>
            <a:custGeom>
              <a:avLst/>
              <a:gdLst/>
              <a:ahLst/>
              <a:cxnLst/>
              <a:rect l="l" t="t" r="r" b="b"/>
              <a:pathLst>
                <a:path w="1329" h="1330" extrusionOk="0">
                  <a:moveTo>
                    <a:pt x="652" y="1"/>
                  </a:moveTo>
                  <a:cubicBezTo>
                    <a:pt x="301" y="1"/>
                    <a:pt x="0" y="301"/>
                    <a:pt x="0" y="677"/>
                  </a:cubicBezTo>
                  <a:cubicBezTo>
                    <a:pt x="0" y="1028"/>
                    <a:pt x="301" y="1329"/>
                    <a:pt x="652" y="1329"/>
                  </a:cubicBezTo>
                  <a:cubicBezTo>
                    <a:pt x="1028" y="1329"/>
                    <a:pt x="1328" y="1028"/>
                    <a:pt x="1328" y="677"/>
                  </a:cubicBezTo>
                  <a:cubicBezTo>
                    <a:pt x="1328" y="301"/>
                    <a:pt x="1028" y="1"/>
                    <a:pt x="652" y="1"/>
                  </a:cubicBezTo>
                  <a:close/>
                </a:path>
              </a:pathLst>
            </a:custGeom>
            <a:solidFill>
              <a:srgbClr val="3C425A">
                <a:alpha val="544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cs typeface="Arial"/>
                <a:sym typeface="Arial"/>
              </a:endParaRPr>
            </a:p>
          </p:txBody>
        </p:sp>
        <p:sp>
          <p:nvSpPr>
            <p:cNvPr id="62" name="Google Shape;2229;p54"/>
            <p:cNvSpPr/>
            <p:nvPr/>
          </p:nvSpPr>
          <p:spPr>
            <a:xfrm flipH="1">
              <a:off x="7656889" y="3151891"/>
              <a:ext cx="30359" cy="30359"/>
            </a:xfrm>
            <a:custGeom>
              <a:avLst/>
              <a:gdLst/>
              <a:ahLst/>
              <a:cxnLst/>
              <a:rect l="l" t="t" r="r" b="b"/>
              <a:pathLst>
                <a:path w="477" h="477" extrusionOk="0">
                  <a:moveTo>
                    <a:pt x="251" y="0"/>
                  </a:moveTo>
                  <a:cubicBezTo>
                    <a:pt x="100" y="0"/>
                    <a:pt x="0" y="125"/>
                    <a:pt x="0" y="251"/>
                  </a:cubicBezTo>
                  <a:cubicBezTo>
                    <a:pt x="0" y="376"/>
                    <a:pt x="100" y="476"/>
                    <a:pt x="251" y="476"/>
                  </a:cubicBezTo>
                  <a:cubicBezTo>
                    <a:pt x="376" y="476"/>
                    <a:pt x="476" y="376"/>
                    <a:pt x="476" y="251"/>
                  </a:cubicBezTo>
                  <a:cubicBezTo>
                    <a:pt x="476" y="125"/>
                    <a:pt x="376" y="0"/>
                    <a:pt x="251" y="0"/>
                  </a:cubicBezTo>
                  <a:close/>
                </a:path>
              </a:pathLst>
            </a:custGeom>
            <a:solidFill>
              <a:srgbClr val="3C425A">
                <a:alpha val="544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cs typeface="Arial"/>
                <a:sym typeface="Arial"/>
              </a:endParaRPr>
            </a:p>
          </p:txBody>
        </p:sp>
        <p:sp>
          <p:nvSpPr>
            <p:cNvPr id="63" name="Google Shape;2230;p54"/>
            <p:cNvSpPr/>
            <p:nvPr/>
          </p:nvSpPr>
          <p:spPr>
            <a:xfrm flipH="1">
              <a:off x="7589934" y="3043376"/>
              <a:ext cx="55880" cy="55944"/>
            </a:xfrm>
            <a:custGeom>
              <a:avLst/>
              <a:gdLst/>
              <a:ahLst/>
              <a:cxnLst/>
              <a:rect l="l" t="t" r="r" b="b"/>
              <a:pathLst>
                <a:path w="878" h="879" extrusionOk="0">
                  <a:moveTo>
                    <a:pt x="427" y="1"/>
                  </a:moveTo>
                  <a:cubicBezTo>
                    <a:pt x="201" y="1"/>
                    <a:pt x="1" y="201"/>
                    <a:pt x="1" y="452"/>
                  </a:cubicBezTo>
                  <a:cubicBezTo>
                    <a:pt x="1" y="678"/>
                    <a:pt x="201" y="878"/>
                    <a:pt x="427" y="878"/>
                  </a:cubicBezTo>
                  <a:cubicBezTo>
                    <a:pt x="677" y="878"/>
                    <a:pt x="878" y="678"/>
                    <a:pt x="878" y="452"/>
                  </a:cubicBezTo>
                  <a:cubicBezTo>
                    <a:pt x="878" y="201"/>
                    <a:pt x="677" y="1"/>
                    <a:pt x="427" y="1"/>
                  </a:cubicBezTo>
                  <a:close/>
                </a:path>
              </a:pathLst>
            </a:custGeom>
            <a:solidFill>
              <a:srgbClr val="3C425A">
                <a:alpha val="544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cs typeface="Arial"/>
                <a:sym typeface="Arial"/>
              </a:endParaRPr>
            </a:p>
          </p:txBody>
        </p:sp>
        <p:sp>
          <p:nvSpPr>
            <p:cNvPr id="64" name="Google Shape;2231;p54"/>
            <p:cNvSpPr/>
            <p:nvPr/>
          </p:nvSpPr>
          <p:spPr>
            <a:xfrm flipH="1">
              <a:off x="7818038" y="2969993"/>
              <a:ext cx="30359" cy="30422"/>
            </a:xfrm>
            <a:custGeom>
              <a:avLst/>
              <a:gdLst/>
              <a:ahLst/>
              <a:cxnLst/>
              <a:rect l="l" t="t" r="r" b="b"/>
              <a:pathLst>
                <a:path w="477" h="478" extrusionOk="0">
                  <a:moveTo>
                    <a:pt x="226" y="1"/>
                  </a:moveTo>
                  <a:cubicBezTo>
                    <a:pt x="101" y="1"/>
                    <a:pt x="1" y="101"/>
                    <a:pt x="1" y="227"/>
                  </a:cubicBezTo>
                  <a:cubicBezTo>
                    <a:pt x="1" y="352"/>
                    <a:pt x="101" y="477"/>
                    <a:pt x="226" y="477"/>
                  </a:cubicBezTo>
                  <a:cubicBezTo>
                    <a:pt x="352" y="477"/>
                    <a:pt x="477" y="352"/>
                    <a:pt x="477" y="227"/>
                  </a:cubicBezTo>
                  <a:cubicBezTo>
                    <a:pt x="477" y="101"/>
                    <a:pt x="352" y="1"/>
                    <a:pt x="226" y="1"/>
                  </a:cubicBezTo>
                  <a:close/>
                </a:path>
              </a:pathLst>
            </a:custGeom>
            <a:solidFill>
              <a:srgbClr val="3C425A">
                <a:alpha val="544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cs typeface="Arial"/>
                <a:sym typeface="Arial"/>
              </a:endParaRPr>
            </a:p>
          </p:txBody>
        </p:sp>
        <p:sp>
          <p:nvSpPr>
            <p:cNvPr id="65" name="Google Shape;2232;p54"/>
            <p:cNvSpPr/>
            <p:nvPr/>
          </p:nvSpPr>
          <p:spPr>
            <a:xfrm flipH="1">
              <a:off x="7229385" y="2339971"/>
              <a:ext cx="60717" cy="60654"/>
            </a:xfrm>
            <a:custGeom>
              <a:avLst/>
              <a:gdLst/>
              <a:ahLst/>
              <a:cxnLst/>
              <a:rect l="l" t="t" r="r" b="b"/>
              <a:pathLst>
                <a:path w="954" h="953" extrusionOk="0">
                  <a:moveTo>
                    <a:pt x="477" y="0"/>
                  </a:moveTo>
                  <a:cubicBezTo>
                    <a:pt x="201" y="0"/>
                    <a:pt x="1" y="201"/>
                    <a:pt x="1" y="476"/>
                  </a:cubicBezTo>
                  <a:cubicBezTo>
                    <a:pt x="1" y="752"/>
                    <a:pt x="201" y="953"/>
                    <a:pt x="477" y="953"/>
                  </a:cubicBezTo>
                  <a:cubicBezTo>
                    <a:pt x="727" y="953"/>
                    <a:pt x="953" y="752"/>
                    <a:pt x="953" y="476"/>
                  </a:cubicBezTo>
                  <a:cubicBezTo>
                    <a:pt x="953" y="201"/>
                    <a:pt x="727" y="0"/>
                    <a:pt x="477" y="0"/>
                  </a:cubicBezTo>
                  <a:close/>
                </a:path>
              </a:pathLst>
            </a:custGeom>
            <a:solidFill>
              <a:srgbClr val="3C425A">
                <a:alpha val="544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cs typeface="Arial"/>
                <a:sym typeface="Arial"/>
              </a:endParaRPr>
            </a:p>
          </p:txBody>
        </p:sp>
      </p:grpSp>
      <p:sp>
        <p:nvSpPr>
          <p:cNvPr id="67" name="Google Shape;2080;p54"/>
          <p:cNvSpPr/>
          <p:nvPr/>
        </p:nvSpPr>
        <p:spPr>
          <a:xfrm>
            <a:off x="4300044" y="4152118"/>
            <a:ext cx="11562" cy="9862"/>
          </a:xfrm>
          <a:custGeom>
            <a:avLst/>
            <a:gdLst/>
            <a:ahLst/>
            <a:cxnLst/>
            <a:rect l="l" t="t" r="r" b="b"/>
            <a:pathLst>
              <a:path w="327" h="302" extrusionOk="0">
                <a:moveTo>
                  <a:pt x="176" y="1"/>
                </a:moveTo>
                <a:cubicBezTo>
                  <a:pt x="76" y="1"/>
                  <a:pt x="1" y="51"/>
                  <a:pt x="1" y="151"/>
                </a:cubicBezTo>
                <a:cubicBezTo>
                  <a:pt x="1" y="251"/>
                  <a:pt x="76" y="301"/>
                  <a:pt x="176" y="301"/>
                </a:cubicBezTo>
                <a:cubicBezTo>
                  <a:pt x="251" y="301"/>
                  <a:pt x="327" y="251"/>
                  <a:pt x="327" y="151"/>
                </a:cubicBezTo>
                <a:cubicBezTo>
                  <a:pt x="327" y="51"/>
                  <a:pt x="251" y="1"/>
                  <a:pt x="1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2091;p54"/>
          <p:cNvSpPr/>
          <p:nvPr/>
        </p:nvSpPr>
        <p:spPr>
          <a:xfrm>
            <a:off x="3428927" y="4357562"/>
            <a:ext cx="273884" cy="337247"/>
          </a:xfrm>
          <a:custGeom>
            <a:avLst/>
            <a:gdLst/>
            <a:ahLst/>
            <a:cxnLst/>
            <a:rect l="l" t="t" r="r" b="b"/>
            <a:pathLst>
              <a:path w="7746" h="10327" extrusionOk="0">
                <a:moveTo>
                  <a:pt x="1705" y="0"/>
                </a:moveTo>
                <a:lnTo>
                  <a:pt x="1" y="3259"/>
                </a:lnTo>
                <a:lnTo>
                  <a:pt x="803" y="10326"/>
                </a:lnTo>
                <a:lnTo>
                  <a:pt x="6943" y="10326"/>
                </a:lnTo>
                <a:lnTo>
                  <a:pt x="7745" y="3259"/>
                </a:lnTo>
                <a:lnTo>
                  <a:pt x="6066" y="0"/>
                </a:lnTo>
                <a:close/>
              </a:path>
            </a:pathLst>
          </a:custGeom>
          <a:solidFill>
            <a:srgbClr val="E850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2092;p54"/>
          <p:cNvSpPr/>
          <p:nvPr/>
        </p:nvSpPr>
        <p:spPr>
          <a:xfrm>
            <a:off x="3428927" y="4324807"/>
            <a:ext cx="273884" cy="370001"/>
          </a:xfrm>
          <a:custGeom>
            <a:avLst/>
            <a:gdLst/>
            <a:ahLst/>
            <a:cxnLst/>
            <a:rect l="l" t="t" r="r" b="b"/>
            <a:pathLst>
              <a:path w="7746" h="11330" extrusionOk="0">
                <a:moveTo>
                  <a:pt x="3284" y="1"/>
                </a:moveTo>
                <a:lnTo>
                  <a:pt x="1705" y="1003"/>
                </a:lnTo>
                <a:lnTo>
                  <a:pt x="1" y="4262"/>
                </a:lnTo>
                <a:lnTo>
                  <a:pt x="803" y="11329"/>
                </a:lnTo>
                <a:lnTo>
                  <a:pt x="6943" y="11329"/>
                </a:lnTo>
                <a:lnTo>
                  <a:pt x="7745" y="4262"/>
                </a:lnTo>
                <a:lnTo>
                  <a:pt x="6066" y="1003"/>
                </a:lnTo>
                <a:lnTo>
                  <a:pt x="4437" y="1"/>
                </a:ln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2093;p54"/>
          <p:cNvSpPr/>
          <p:nvPr/>
        </p:nvSpPr>
        <p:spPr>
          <a:xfrm>
            <a:off x="3426275" y="4512256"/>
            <a:ext cx="280072" cy="22957"/>
          </a:xfrm>
          <a:custGeom>
            <a:avLst/>
            <a:gdLst/>
            <a:ahLst/>
            <a:cxnLst/>
            <a:rect l="l" t="t" r="r" b="b"/>
            <a:pathLst>
              <a:path w="7921" h="703" extrusionOk="0">
                <a:moveTo>
                  <a:pt x="1" y="0"/>
                </a:moveTo>
                <a:lnTo>
                  <a:pt x="1" y="702"/>
                </a:lnTo>
                <a:lnTo>
                  <a:pt x="7921" y="702"/>
                </a:lnTo>
                <a:lnTo>
                  <a:pt x="7921" y="0"/>
                </a:lnTo>
                <a:close/>
              </a:path>
            </a:pathLst>
          </a:custGeom>
          <a:solidFill>
            <a:srgbClr val="0356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2094;p54"/>
          <p:cNvSpPr/>
          <p:nvPr/>
        </p:nvSpPr>
        <p:spPr>
          <a:xfrm>
            <a:off x="3532632" y="4308446"/>
            <a:ext cx="68276" cy="18059"/>
          </a:xfrm>
          <a:custGeom>
            <a:avLst/>
            <a:gdLst/>
            <a:ahLst/>
            <a:cxnLst/>
            <a:rect l="l" t="t" r="r" b="b"/>
            <a:pathLst>
              <a:path w="1931" h="553" extrusionOk="0">
                <a:moveTo>
                  <a:pt x="276" y="1"/>
                </a:moveTo>
                <a:cubicBezTo>
                  <a:pt x="126" y="1"/>
                  <a:pt x="0" y="126"/>
                  <a:pt x="0" y="276"/>
                </a:cubicBezTo>
                <a:cubicBezTo>
                  <a:pt x="0" y="427"/>
                  <a:pt x="126" y="552"/>
                  <a:pt x="276" y="552"/>
                </a:cubicBezTo>
                <a:lnTo>
                  <a:pt x="1654" y="552"/>
                </a:lnTo>
                <a:cubicBezTo>
                  <a:pt x="1805" y="552"/>
                  <a:pt x="1930" y="427"/>
                  <a:pt x="1930" y="276"/>
                </a:cubicBezTo>
                <a:cubicBezTo>
                  <a:pt x="1930" y="126"/>
                  <a:pt x="1805" y="1"/>
                  <a:pt x="1654" y="1"/>
                </a:cubicBezTo>
                <a:close/>
              </a:path>
            </a:pathLst>
          </a:custGeom>
          <a:solidFill>
            <a:srgbClr val="024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2095;p54"/>
          <p:cNvSpPr/>
          <p:nvPr/>
        </p:nvSpPr>
        <p:spPr>
          <a:xfrm>
            <a:off x="3580472" y="4308740"/>
            <a:ext cx="81571" cy="51859"/>
          </a:xfrm>
          <a:custGeom>
            <a:avLst/>
            <a:gdLst/>
            <a:ahLst/>
            <a:cxnLst/>
            <a:rect l="l" t="t" r="r" b="b"/>
            <a:pathLst>
              <a:path w="2307" h="1588" extrusionOk="0">
                <a:moveTo>
                  <a:pt x="305" y="1"/>
                </a:moveTo>
                <a:cubicBezTo>
                  <a:pt x="214" y="1"/>
                  <a:pt x="124" y="46"/>
                  <a:pt x="76" y="142"/>
                </a:cubicBezTo>
                <a:cubicBezTo>
                  <a:pt x="1" y="267"/>
                  <a:pt x="26" y="418"/>
                  <a:pt x="151" y="518"/>
                </a:cubicBezTo>
                <a:lnTo>
                  <a:pt x="1830" y="1546"/>
                </a:lnTo>
                <a:cubicBezTo>
                  <a:pt x="1877" y="1574"/>
                  <a:pt x="1931" y="1588"/>
                  <a:pt x="1984" y="1588"/>
                </a:cubicBezTo>
                <a:cubicBezTo>
                  <a:pt x="2073" y="1588"/>
                  <a:pt x="2159" y="1549"/>
                  <a:pt x="2206" y="1470"/>
                </a:cubicBezTo>
                <a:cubicBezTo>
                  <a:pt x="2306" y="1345"/>
                  <a:pt x="2256" y="1170"/>
                  <a:pt x="2131" y="1094"/>
                </a:cubicBezTo>
                <a:lnTo>
                  <a:pt x="452" y="42"/>
                </a:lnTo>
                <a:cubicBezTo>
                  <a:pt x="407" y="15"/>
                  <a:pt x="355" y="1"/>
                  <a:pt x="305" y="1"/>
                </a:cubicBezTo>
                <a:close/>
              </a:path>
            </a:pathLst>
          </a:custGeom>
          <a:solidFill>
            <a:srgbClr val="024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2096;p54"/>
          <p:cNvSpPr/>
          <p:nvPr/>
        </p:nvSpPr>
        <p:spPr>
          <a:xfrm>
            <a:off x="3471463" y="4308740"/>
            <a:ext cx="81571" cy="51859"/>
          </a:xfrm>
          <a:custGeom>
            <a:avLst/>
            <a:gdLst/>
            <a:ahLst/>
            <a:cxnLst/>
            <a:rect l="l" t="t" r="r" b="b"/>
            <a:pathLst>
              <a:path w="2307" h="1588" extrusionOk="0">
                <a:moveTo>
                  <a:pt x="1978" y="1"/>
                </a:moveTo>
                <a:cubicBezTo>
                  <a:pt x="1927" y="1"/>
                  <a:pt x="1876" y="15"/>
                  <a:pt x="1831" y="42"/>
                </a:cubicBezTo>
                <a:lnTo>
                  <a:pt x="151" y="1094"/>
                </a:lnTo>
                <a:cubicBezTo>
                  <a:pt x="26" y="1170"/>
                  <a:pt x="1" y="1345"/>
                  <a:pt x="76" y="1470"/>
                </a:cubicBezTo>
                <a:cubicBezTo>
                  <a:pt x="123" y="1549"/>
                  <a:pt x="209" y="1588"/>
                  <a:pt x="298" y="1588"/>
                </a:cubicBezTo>
                <a:cubicBezTo>
                  <a:pt x="351" y="1588"/>
                  <a:pt x="405" y="1574"/>
                  <a:pt x="452" y="1546"/>
                </a:cubicBezTo>
                <a:lnTo>
                  <a:pt x="2131" y="518"/>
                </a:lnTo>
                <a:cubicBezTo>
                  <a:pt x="2257" y="418"/>
                  <a:pt x="2307" y="267"/>
                  <a:pt x="2207" y="142"/>
                </a:cubicBezTo>
                <a:cubicBezTo>
                  <a:pt x="2158" y="46"/>
                  <a:pt x="2069" y="1"/>
                  <a:pt x="1978" y="1"/>
                </a:cubicBezTo>
                <a:close/>
              </a:path>
            </a:pathLst>
          </a:custGeom>
          <a:solidFill>
            <a:srgbClr val="024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2097;p54"/>
          <p:cNvSpPr/>
          <p:nvPr/>
        </p:nvSpPr>
        <p:spPr>
          <a:xfrm>
            <a:off x="3400570" y="4343323"/>
            <a:ext cx="92214" cy="140620"/>
          </a:xfrm>
          <a:custGeom>
            <a:avLst/>
            <a:gdLst/>
            <a:ahLst/>
            <a:cxnLst/>
            <a:rect l="l" t="t" r="r" b="b"/>
            <a:pathLst>
              <a:path w="2608" h="4306" extrusionOk="0">
                <a:moveTo>
                  <a:pt x="2290" y="0"/>
                </a:moveTo>
                <a:cubicBezTo>
                  <a:pt x="2193" y="0"/>
                  <a:pt x="2107" y="51"/>
                  <a:pt x="2056" y="136"/>
                </a:cubicBezTo>
                <a:lnTo>
                  <a:pt x="76" y="3895"/>
                </a:lnTo>
                <a:cubicBezTo>
                  <a:pt x="1" y="4020"/>
                  <a:pt x="51" y="4196"/>
                  <a:pt x="201" y="4271"/>
                </a:cubicBezTo>
                <a:cubicBezTo>
                  <a:pt x="240" y="4294"/>
                  <a:pt x="284" y="4306"/>
                  <a:pt x="327" y="4306"/>
                </a:cubicBezTo>
                <a:cubicBezTo>
                  <a:pt x="423" y="4306"/>
                  <a:pt x="518" y="4250"/>
                  <a:pt x="552" y="4146"/>
                </a:cubicBezTo>
                <a:lnTo>
                  <a:pt x="2532" y="411"/>
                </a:lnTo>
                <a:cubicBezTo>
                  <a:pt x="2608" y="261"/>
                  <a:pt x="2557" y="111"/>
                  <a:pt x="2432" y="35"/>
                </a:cubicBezTo>
                <a:cubicBezTo>
                  <a:pt x="2384" y="11"/>
                  <a:pt x="2336" y="0"/>
                  <a:pt x="2290" y="0"/>
                </a:cubicBezTo>
                <a:close/>
              </a:path>
            </a:pathLst>
          </a:custGeom>
          <a:solidFill>
            <a:srgbClr val="024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2098;p54"/>
          <p:cNvSpPr/>
          <p:nvPr/>
        </p:nvSpPr>
        <p:spPr>
          <a:xfrm>
            <a:off x="3639838" y="4344140"/>
            <a:ext cx="91330" cy="139803"/>
          </a:xfrm>
          <a:custGeom>
            <a:avLst/>
            <a:gdLst/>
            <a:ahLst/>
            <a:cxnLst/>
            <a:rect l="l" t="t" r="r" b="b"/>
            <a:pathLst>
              <a:path w="2583" h="4281" extrusionOk="0">
                <a:moveTo>
                  <a:pt x="318" y="0"/>
                </a:moveTo>
                <a:cubicBezTo>
                  <a:pt x="273" y="0"/>
                  <a:pt x="225" y="11"/>
                  <a:pt x="176" y="35"/>
                </a:cubicBezTo>
                <a:cubicBezTo>
                  <a:pt x="51" y="111"/>
                  <a:pt x="1" y="261"/>
                  <a:pt x="76" y="411"/>
                </a:cubicBezTo>
                <a:lnTo>
                  <a:pt x="2031" y="4121"/>
                </a:lnTo>
                <a:cubicBezTo>
                  <a:pt x="2083" y="4225"/>
                  <a:pt x="2171" y="4281"/>
                  <a:pt x="2270" y="4281"/>
                </a:cubicBezTo>
                <a:cubicBezTo>
                  <a:pt x="2314" y="4281"/>
                  <a:pt x="2360" y="4269"/>
                  <a:pt x="2407" y="4246"/>
                </a:cubicBezTo>
                <a:cubicBezTo>
                  <a:pt x="2532" y="4171"/>
                  <a:pt x="2582" y="3995"/>
                  <a:pt x="2507" y="3870"/>
                </a:cubicBezTo>
                <a:lnTo>
                  <a:pt x="552" y="136"/>
                </a:lnTo>
                <a:cubicBezTo>
                  <a:pt x="501" y="51"/>
                  <a:pt x="415" y="0"/>
                  <a:pt x="318" y="0"/>
                </a:cubicBezTo>
                <a:close/>
              </a:path>
            </a:pathLst>
          </a:custGeom>
          <a:solidFill>
            <a:srgbClr val="024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2099;p54"/>
          <p:cNvSpPr/>
          <p:nvPr/>
        </p:nvSpPr>
        <p:spPr>
          <a:xfrm>
            <a:off x="3454633" y="4668585"/>
            <a:ext cx="223357" cy="26223"/>
          </a:xfrm>
          <a:custGeom>
            <a:avLst/>
            <a:gdLst/>
            <a:ahLst/>
            <a:cxnLst/>
            <a:rect l="l" t="t" r="r" b="b"/>
            <a:pathLst>
              <a:path w="6317" h="803" extrusionOk="0">
                <a:moveTo>
                  <a:pt x="1" y="0"/>
                </a:moveTo>
                <a:lnTo>
                  <a:pt x="76" y="802"/>
                </a:lnTo>
                <a:lnTo>
                  <a:pt x="6216" y="802"/>
                </a:lnTo>
                <a:lnTo>
                  <a:pt x="6317" y="0"/>
                </a:lnTo>
                <a:close/>
              </a:path>
            </a:pathLst>
          </a:custGeom>
          <a:solidFill>
            <a:srgbClr val="0356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2100;p54"/>
          <p:cNvSpPr/>
          <p:nvPr/>
        </p:nvSpPr>
        <p:spPr>
          <a:xfrm>
            <a:off x="3508695" y="4577734"/>
            <a:ext cx="104625" cy="117074"/>
          </a:xfrm>
          <a:custGeom>
            <a:avLst/>
            <a:gdLst/>
            <a:ahLst/>
            <a:cxnLst/>
            <a:rect l="l" t="t" r="r" b="b"/>
            <a:pathLst>
              <a:path w="2959" h="3585" extrusionOk="0">
                <a:moveTo>
                  <a:pt x="1" y="0"/>
                </a:moveTo>
                <a:lnTo>
                  <a:pt x="1" y="3584"/>
                </a:lnTo>
                <a:lnTo>
                  <a:pt x="2958" y="3584"/>
                </a:lnTo>
                <a:lnTo>
                  <a:pt x="2958" y="0"/>
                </a:ln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2101;p54"/>
          <p:cNvSpPr/>
          <p:nvPr/>
        </p:nvSpPr>
        <p:spPr>
          <a:xfrm>
            <a:off x="3553883" y="4578550"/>
            <a:ext cx="14214" cy="116258"/>
          </a:xfrm>
          <a:custGeom>
            <a:avLst/>
            <a:gdLst/>
            <a:ahLst/>
            <a:cxnLst/>
            <a:rect l="l" t="t" r="r" b="b"/>
            <a:pathLst>
              <a:path w="402" h="3560" extrusionOk="0">
                <a:moveTo>
                  <a:pt x="1" y="0"/>
                </a:moveTo>
                <a:lnTo>
                  <a:pt x="1" y="3559"/>
                </a:lnTo>
                <a:lnTo>
                  <a:pt x="402" y="3559"/>
                </a:lnTo>
                <a:lnTo>
                  <a:pt x="402" y="0"/>
                </a:lnTo>
                <a:close/>
              </a:path>
            </a:pathLst>
          </a:custGeom>
          <a:solidFill>
            <a:schemeClr val="tx1">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2102;p54"/>
          <p:cNvSpPr/>
          <p:nvPr/>
        </p:nvSpPr>
        <p:spPr>
          <a:xfrm>
            <a:off x="3506927" y="4578550"/>
            <a:ext cx="56750" cy="116258"/>
          </a:xfrm>
          <a:custGeom>
            <a:avLst/>
            <a:gdLst/>
            <a:ahLst/>
            <a:cxnLst/>
            <a:rect l="l" t="t" r="r" b="b"/>
            <a:pathLst>
              <a:path w="1605" h="3560" extrusionOk="0">
                <a:moveTo>
                  <a:pt x="351" y="0"/>
                </a:moveTo>
                <a:lnTo>
                  <a:pt x="1" y="201"/>
                </a:lnTo>
                <a:lnTo>
                  <a:pt x="602" y="1629"/>
                </a:lnTo>
                <a:lnTo>
                  <a:pt x="26" y="3008"/>
                </a:lnTo>
                <a:lnTo>
                  <a:pt x="151" y="3559"/>
                </a:lnTo>
                <a:lnTo>
                  <a:pt x="803" y="2106"/>
                </a:lnTo>
                <a:lnTo>
                  <a:pt x="1404" y="3559"/>
                </a:lnTo>
                <a:lnTo>
                  <a:pt x="1529" y="3008"/>
                </a:lnTo>
                <a:lnTo>
                  <a:pt x="1003" y="1655"/>
                </a:lnTo>
                <a:lnTo>
                  <a:pt x="1605" y="326"/>
                </a:lnTo>
                <a:lnTo>
                  <a:pt x="1254" y="50"/>
                </a:lnTo>
                <a:lnTo>
                  <a:pt x="803" y="1153"/>
                </a:lnTo>
                <a:lnTo>
                  <a:pt x="351" y="0"/>
                </a:lnTo>
                <a:close/>
              </a:path>
            </a:pathLst>
          </a:custGeom>
          <a:solidFill>
            <a:schemeClr val="tx1">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2103;p54"/>
          <p:cNvSpPr/>
          <p:nvPr/>
        </p:nvSpPr>
        <p:spPr>
          <a:xfrm>
            <a:off x="3559222" y="4578550"/>
            <a:ext cx="57634" cy="116258"/>
          </a:xfrm>
          <a:custGeom>
            <a:avLst/>
            <a:gdLst/>
            <a:ahLst/>
            <a:cxnLst/>
            <a:rect l="l" t="t" r="r" b="b"/>
            <a:pathLst>
              <a:path w="1630" h="3560" extrusionOk="0">
                <a:moveTo>
                  <a:pt x="376" y="0"/>
                </a:moveTo>
                <a:lnTo>
                  <a:pt x="0" y="201"/>
                </a:lnTo>
                <a:lnTo>
                  <a:pt x="602" y="1629"/>
                </a:lnTo>
                <a:lnTo>
                  <a:pt x="25" y="3008"/>
                </a:lnTo>
                <a:lnTo>
                  <a:pt x="151" y="3559"/>
                </a:lnTo>
                <a:lnTo>
                  <a:pt x="802" y="2106"/>
                </a:lnTo>
                <a:lnTo>
                  <a:pt x="1404" y="3559"/>
                </a:lnTo>
                <a:lnTo>
                  <a:pt x="1554" y="3008"/>
                </a:lnTo>
                <a:lnTo>
                  <a:pt x="1028" y="1655"/>
                </a:lnTo>
                <a:lnTo>
                  <a:pt x="1629" y="326"/>
                </a:lnTo>
                <a:lnTo>
                  <a:pt x="1278" y="50"/>
                </a:lnTo>
                <a:lnTo>
                  <a:pt x="827" y="1153"/>
                </a:lnTo>
                <a:lnTo>
                  <a:pt x="376" y="0"/>
                </a:lnTo>
                <a:close/>
              </a:path>
            </a:pathLst>
          </a:custGeom>
          <a:solidFill>
            <a:schemeClr val="tx1">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2104;p54"/>
          <p:cNvSpPr/>
          <p:nvPr/>
        </p:nvSpPr>
        <p:spPr>
          <a:xfrm>
            <a:off x="3517570" y="4397664"/>
            <a:ext cx="90411" cy="69591"/>
          </a:xfrm>
          <a:custGeom>
            <a:avLst/>
            <a:gdLst/>
            <a:ahLst/>
            <a:cxnLst/>
            <a:rect l="l" t="t" r="r" b="b"/>
            <a:pathLst>
              <a:path w="2557" h="2131" extrusionOk="0">
                <a:moveTo>
                  <a:pt x="0" y="0"/>
                </a:moveTo>
                <a:lnTo>
                  <a:pt x="0" y="2131"/>
                </a:lnTo>
                <a:lnTo>
                  <a:pt x="2557" y="2131"/>
                </a:lnTo>
                <a:lnTo>
                  <a:pt x="2557" y="0"/>
                </a:ln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2105;p54"/>
          <p:cNvSpPr/>
          <p:nvPr/>
        </p:nvSpPr>
        <p:spPr>
          <a:xfrm>
            <a:off x="3512231" y="4392766"/>
            <a:ext cx="101089" cy="79421"/>
          </a:xfrm>
          <a:custGeom>
            <a:avLst/>
            <a:gdLst/>
            <a:ahLst/>
            <a:cxnLst/>
            <a:rect l="l" t="t" r="r" b="b"/>
            <a:pathLst>
              <a:path w="2859" h="2432" extrusionOk="0">
                <a:moveTo>
                  <a:pt x="2557" y="301"/>
                </a:moveTo>
                <a:lnTo>
                  <a:pt x="2557" y="2130"/>
                </a:lnTo>
                <a:lnTo>
                  <a:pt x="302" y="2130"/>
                </a:lnTo>
                <a:lnTo>
                  <a:pt x="302" y="301"/>
                </a:lnTo>
                <a:close/>
                <a:moveTo>
                  <a:pt x="1" y="0"/>
                </a:moveTo>
                <a:lnTo>
                  <a:pt x="1" y="2431"/>
                </a:lnTo>
                <a:lnTo>
                  <a:pt x="2858" y="2431"/>
                </a:lnTo>
                <a:lnTo>
                  <a:pt x="285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2106;p54"/>
          <p:cNvSpPr/>
          <p:nvPr/>
        </p:nvSpPr>
        <p:spPr>
          <a:xfrm>
            <a:off x="3501623" y="4570353"/>
            <a:ext cx="119652" cy="124455"/>
          </a:xfrm>
          <a:custGeom>
            <a:avLst/>
            <a:gdLst/>
            <a:ahLst/>
            <a:cxnLst/>
            <a:rect l="l" t="t" r="r" b="b"/>
            <a:pathLst>
              <a:path w="3384" h="3811" extrusionOk="0">
                <a:moveTo>
                  <a:pt x="0" y="1"/>
                </a:moveTo>
                <a:lnTo>
                  <a:pt x="0" y="3810"/>
                </a:lnTo>
                <a:lnTo>
                  <a:pt x="426" y="3810"/>
                </a:lnTo>
                <a:lnTo>
                  <a:pt x="426" y="452"/>
                </a:lnTo>
                <a:lnTo>
                  <a:pt x="2932" y="452"/>
                </a:lnTo>
                <a:lnTo>
                  <a:pt x="2932" y="3810"/>
                </a:lnTo>
                <a:lnTo>
                  <a:pt x="3384" y="3810"/>
                </a:lnTo>
                <a:lnTo>
                  <a:pt x="338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2108;p54"/>
          <p:cNvSpPr/>
          <p:nvPr/>
        </p:nvSpPr>
        <p:spPr>
          <a:xfrm>
            <a:off x="3937624" y="4166846"/>
            <a:ext cx="7107" cy="5780"/>
          </a:xfrm>
          <a:custGeom>
            <a:avLst/>
            <a:gdLst/>
            <a:ahLst/>
            <a:cxnLst/>
            <a:rect l="l" t="t" r="r" b="b"/>
            <a:pathLst>
              <a:path w="201" h="177" extrusionOk="0">
                <a:moveTo>
                  <a:pt x="100" y="1"/>
                </a:moveTo>
                <a:cubicBezTo>
                  <a:pt x="50" y="1"/>
                  <a:pt x="0" y="26"/>
                  <a:pt x="0" y="76"/>
                </a:cubicBezTo>
                <a:cubicBezTo>
                  <a:pt x="0" y="151"/>
                  <a:pt x="50" y="176"/>
                  <a:pt x="100" y="176"/>
                </a:cubicBezTo>
                <a:cubicBezTo>
                  <a:pt x="150" y="176"/>
                  <a:pt x="201" y="151"/>
                  <a:pt x="201" y="76"/>
                </a:cubicBezTo>
                <a:cubicBezTo>
                  <a:pt x="201" y="26"/>
                  <a:pt x="150" y="1"/>
                  <a:pt x="100" y="1"/>
                </a:cubicBezTo>
                <a:close/>
              </a:path>
            </a:pathLst>
          </a:custGeom>
          <a:solidFill>
            <a:srgbClr val="7BA6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2148;p54"/>
          <p:cNvSpPr/>
          <p:nvPr/>
        </p:nvSpPr>
        <p:spPr>
          <a:xfrm>
            <a:off x="2821015" y="4505693"/>
            <a:ext cx="67392" cy="189115"/>
          </a:xfrm>
          <a:custGeom>
            <a:avLst/>
            <a:gdLst/>
            <a:ahLst/>
            <a:cxnLst/>
            <a:rect l="l" t="t" r="r" b="b"/>
            <a:pathLst>
              <a:path w="1906" h="5791" extrusionOk="0">
                <a:moveTo>
                  <a:pt x="953" y="1"/>
                </a:moveTo>
                <a:cubicBezTo>
                  <a:pt x="953" y="1"/>
                  <a:pt x="803" y="51"/>
                  <a:pt x="778" y="452"/>
                </a:cubicBezTo>
                <a:cubicBezTo>
                  <a:pt x="753" y="853"/>
                  <a:pt x="678" y="4462"/>
                  <a:pt x="277" y="5214"/>
                </a:cubicBezTo>
                <a:lnTo>
                  <a:pt x="1" y="5790"/>
                </a:lnTo>
                <a:lnTo>
                  <a:pt x="1906" y="5790"/>
                </a:lnTo>
                <a:lnTo>
                  <a:pt x="1630" y="5214"/>
                </a:lnTo>
                <a:cubicBezTo>
                  <a:pt x="1254" y="4462"/>
                  <a:pt x="1154" y="853"/>
                  <a:pt x="1129" y="452"/>
                </a:cubicBezTo>
                <a:cubicBezTo>
                  <a:pt x="1129" y="51"/>
                  <a:pt x="953" y="1"/>
                  <a:pt x="95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2149;p54"/>
          <p:cNvSpPr/>
          <p:nvPr/>
        </p:nvSpPr>
        <p:spPr>
          <a:xfrm>
            <a:off x="2773176" y="4388651"/>
            <a:ext cx="163107" cy="220204"/>
          </a:xfrm>
          <a:custGeom>
            <a:avLst/>
            <a:gdLst/>
            <a:ahLst/>
            <a:cxnLst/>
            <a:rect l="l" t="t" r="r" b="b"/>
            <a:pathLst>
              <a:path w="4613" h="6743" extrusionOk="0">
                <a:moveTo>
                  <a:pt x="2306" y="1"/>
                </a:moveTo>
                <a:cubicBezTo>
                  <a:pt x="1053" y="1"/>
                  <a:pt x="1" y="1505"/>
                  <a:pt x="1" y="3359"/>
                </a:cubicBezTo>
                <a:cubicBezTo>
                  <a:pt x="1" y="5239"/>
                  <a:pt x="1053" y="6743"/>
                  <a:pt x="2306" y="6743"/>
                </a:cubicBezTo>
                <a:cubicBezTo>
                  <a:pt x="3584" y="6743"/>
                  <a:pt x="4612" y="5239"/>
                  <a:pt x="4612" y="3359"/>
                </a:cubicBezTo>
                <a:cubicBezTo>
                  <a:pt x="4612" y="1505"/>
                  <a:pt x="3584" y="1"/>
                  <a:pt x="23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2150;p54"/>
          <p:cNvSpPr/>
          <p:nvPr/>
        </p:nvSpPr>
        <p:spPr>
          <a:xfrm>
            <a:off x="2707587" y="4525352"/>
            <a:ext cx="61205" cy="169456"/>
          </a:xfrm>
          <a:custGeom>
            <a:avLst/>
            <a:gdLst/>
            <a:ahLst/>
            <a:cxnLst/>
            <a:rect l="l" t="t" r="r" b="b"/>
            <a:pathLst>
              <a:path w="1731" h="5189" extrusionOk="0">
                <a:moveTo>
                  <a:pt x="853" y="0"/>
                </a:moveTo>
                <a:cubicBezTo>
                  <a:pt x="853" y="0"/>
                  <a:pt x="728" y="50"/>
                  <a:pt x="703" y="401"/>
                </a:cubicBezTo>
                <a:cubicBezTo>
                  <a:pt x="678" y="752"/>
                  <a:pt x="602" y="3985"/>
                  <a:pt x="251" y="4662"/>
                </a:cubicBezTo>
                <a:lnTo>
                  <a:pt x="1" y="5188"/>
                </a:lnTo>
                <a:lnTo>
                  <a:pt x="1730" y="5188"/>
                </a:lnTo>
                <a:lnTo>
                  <a:pt x="1455" y="4662"/>
                </a:lnTo>
                <a:cubicBezTo>
                  <a:pt x="1129" y="3985"/>
                  <a:pt x="1054" y="752"/>
                  <a:pt x="1028" y="401"/>
                </a:cubicBezTo>
                <a:cubicBezTo>
                  <a:pt x="1003" y="50"/>
                  <a:pt x="853" y="0"/>
                  <a:pt x="853" y="0"/>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2151;p54"/>
          <p:cNvSpPr/>
          <p:nvPr/>
        </p:nvSpPr>
        <p:spPr>
          <a:xfrm>
            <a:off x="2657979" y="4481951"/>
            <a:ext cx="159535" cy="168639"/>
          </a:xfrm>
          <a:custGeom>
            <a:avLst/>
            <a:gdLst/>
            <a:ahLst/>
            <a:cxnLst/>
            <a:rect l="l" t="t" r="r" b="b"/>
            <a:pathLst>
              <a:path w="4512" h="5164" extrusionOk="0">
                <a:moveTo>
                  <a:pt x="2256" y="1"/>
                </a:moveTo>
                <a:lnTo>
                  <a:pt x="0" y="5164"/>
                </a:lnTo>
                <a:lnTo>
                  <a:pt x="4512" y="5164"/>
                </a:lnTo>
                <a:lnTo>
                  <a:pt x="225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2152;p54"/>
          <p:cNvSpPr/>
          <p:nvPr/>
        </p:nvSpPr>
        <p:spPr>
          <a:xfrm>
            <a:off x="2629622" y="4417291"/>
            <a:ext cx="217134" cy="203844"/>
          </a:xfrm>
          <a:custGeom>
            <a:avLst/>
            <a:gdLst/>
            <a:ahLst/>
            <a:cxnLst/>
            <a:rect l="l" t="t" r="r" b="b"/>
            <a:pathLst>
              <a:path w="6141" h="6242" extrusionOk="0">
                <a:moveTo>
                  <a:pt x="3058" y="1"/>
                </a:moveTo>
                <a:lnTo>
                  <a:pt x="0" y="6242"/>
                </a:lnTo>
                <a:lnTo>
                  <a:pt x="6141" y="6242"/>
                </a:lnTo>
                <a:lnTo>
                  <a:pt x="305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2153;p54"/>
          <p:cNvSpPr/>
          <p:nvPr/>
        </p:nvSpPr>
        <p:spPr>
          <a:xfrm>
            <a:off x="3046105" y="4505693"/>
            <a:ext cx="68276" cy="189115"/>
          </a:xfrm>
          <a:custGeom>
            <a:avLst/>
            <a:gdLst/>
            <a:ahLst/>
            <a:cxnLst/>
            <a:rect l="l" t="t" r="r" b="b"/>
            <a:pathLst>
              <a:path w="1931" h="5791" extrusionOk="0">
                <a:moveTo>
                  <a:pt x="978" y="1"/>
                </a:moveTo>
                <a:cubicBezTo>
                  <a:pt x="978" y="1"/>
                  <a:pt x="803" y="51"/>
                  <a:pt x="778" y="452"/>
                </a:cubicBezTo>
                <a:cubicBezTo>
                  <a:pt x="753" y="853"/>
                  <a:pt x="678" y="4462"/>
                  <a:pt x="302" y="5214"/>
                </a:cubicBezTo>
                <a:lnTo>
                  <a:pt x="1" y="5790"/>
                </a:lnTo>
                <a:lnTo>
                  <a:pt x="1931" y="5790"/>
                </a:lnTo>
                <a:lnTo>
                  <a:pt x="1630" y="5214"/>
                </a:lnTo>
                <a:cubicBezTo>
                  <a:pt x="1254" y="4462"/>
                  <a:pt x="1179" y="853"/>
                  <a:pt x="1154" y="452"/>
                </a:cubicBezTo>
                <a:cubicBezTo>
                  <a:pt x="1129" y="51"/>
                  <a:pt x="978" y="1"/>
                  <a:pt x="9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2154;p54"/>
          <p:cNvSpPr/>
          <p:nvPr/>
        </p:nvSpPr>
        <p:spPr>
          <a:xfrm>
            <a:off x="2999149" y="4388651"/>
            <a:ext cx="163107" cy="220204"/>
          </a:xfrm>
          <a:custGeom>
            <a:avLst/>
            <a:gdLst/>
            <a:ahLst/>
            <a:cxnLst/>
            <a:rect l="l" t="t" r="r" b="b"/>
            <a:pathLst>
              <a:path w="4613" h="6743" extrusionOk="0">
                <a:moveTo>
                  <a:pt x="2306" y="1"/>
                </a:moveTo>
                <a:cubicBezTo>
                  <a:pt x="1028" y="1"/>
                  <a:pt x="1" y="1505"/>
                  <a:pt x="1" y="3359"/>
                </a:cubicBezTo>
                <a:cubicBezTo>
                  <a:pt x="1" y="5239"/>
                  <a:pt x="1028" y="6743"/>
                  <a:pt x="2306" y="6743"/>
                </a:cubicBezTo>
                <a:cubicBezTo>
                  <a:pt x="3585" y="6743"/>
                  <a:pt x="4612" y="5239"/>
                  <a:pt x="4612" y="3359"/>
                </a:cubicBezTo>
                <a:cubicBezTo>
                  <a:pt x="4612" y="1505"/>
                  <a:pt x="3585" y="1"/>
                  <a:pt x="23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2155;p54"/>
          <p:cNvSpPr/>
          <p:nvPr/>
        </p:nvSpPr>
        <p:spPr>
          <a:xfrm>
            <a:off x="2933560" y="4525352"/>
            <a:ext cx="60321" cy="169456"/>
          </a:xfrm>
          <a:custGeom>
            <a:avLst/>
            <a:gdLst/>
            <a:ahLst/>
            <a:cxnLst/>
            <a:rect l="l" t="t" r="r" b="b"/>
            <a:pathLst>
              <a:path w="1706" h="5189" extrusionOk="0">
                <a:moveTo>
                  <a:pt x="853" y="0"/>
                </a:moveTo>
                <a:cubicBezTo>
                  <a:pt x="853" y="0"/>
                  <a:pt x="703" y="50"/>
                  <a:pt x="678" y="401"/>
                </a:cubicBezTo>
                <a:cubicBezTo>
                  <a:pt x="653" y="752"/>
                  <a:pt x="602" y="3985"/>
                  <a:pt x="252" y="4662"/>
                </a:cubicBezTo>
                <a:lnTo>
                  <a:pt x="1" y="5188"/>
                </a:lnTo>
                <a:lnTo>
                  <a:pt x="1705" y="5188"/>
                </a:lnTo>
                <a:lnTo>
                  <a:pt x="1455" y="4662"/>
                </a:lnTo>
                <a:cubicBezTo>
                  <a:pt x="1104" y="3985"/>
                  <a:pt x="1028" y="752"/>
                  <a:pt x="1028" y="401"/>
                </a:cubicBezTo>
                <a:cubicBezTo>
                  <a:pt x="1003" y="50"/>
                  <a:pt x="853" y="0"/>
                  <a:pt x="853" y="0"/>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2156;p54"/>
          <p:cNvSpPr/>
          <p:nvPr/>
        </p:nvSpPr>
        <p:spPr>
          <a:xfrm>
            <a:off x="2883953" y="4481951"/>
            <a:ext cx="159535" cy="168639"/>
          </a:xfrm>
          <a:custGeom>
            <a:avLst/>
            <a:gdLst/>
            <a:ahLst/>
            <a:cxnLst/>
            <a:rect l="l" t="t" r="r" b="b"/>
            <a:pathLst>
              <a:path w="4512" h="5164" extrusionOk="0">
                <a:moveTo>
                  <a:pt x="2256" y="1"/>
                </a:moveTo>
                <a:lnTo>
                  <a:pt x="0" y="5164"/>
                </a:lnTo>
                <a:lnTo>
                  <a:pt x="4512" y="5164"/>
                </a:lnTo>
                <a:lnTo>
                  <a:pt x="225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2157;p54"/>
          <p:cNvSpPr/>
          <p:nvPr/>
        </p:nvSpPr>
        <p:spPr>
          <a:xfrm>
            <a:off x="2854712" y="4417291"/>
            <a:ext cx="218018" cy="203844"/>
          </a:xfrm>
          <a:custGeom>
            <a:avLst/>
            <a:gdLst/>
            <a:ahLst/>
            <a:cxnLst/>
            <a:rect l="l" t="t" r="r" b="b"/>
            <a:pathLst>
              <a:path w="6166" h="6242" extrusionOk="0">
                <a:moveTo>
                  <a:pt x="3083" y="1"/>
                </a:moveTo>
                <a:lnTo>
                  <a:pt x="0" y="6242"/>
                </a:lnTo>
                <a:lnTo>
                  <a:pt x="6166" y="6242"/>
                </a:lnTo>
                <a:lnTo>
                  <a:pt x="308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2158;p54"/>
          <p:cNvSpPr/>
          <p:nvPr/>
        </p:nvSpPr>
        <p:spPr>
          <a:xfrm>
            <a:off x="2645568" y="4694775"/>
            <a:ext cx="1108653" cy="448541"/>
          </a:xfrm>
          <a:custGeom>
            <a:avLst/>
            <a:gdLst/>
            <a:ahLst/>
            <a:cxnLst/>
            <a:rect l="l" t="t" r="r" b="b"/>
            <a:pathLst>
              <a:path w="31355" h="13735" extrusionOk="0">
                <a:moveTo>
                  <a:pt x="0" y="0"/>
                </a:moveTo>
                <a:cubicBezTo>
                  <a:pt x="0" y="0"/>
                  <a:pt x="577" y="4958"/>
                  <a:pt x="6538" y="4958"/>
                </a:cubicBezTo>
                <a:cubicBezTo>
                  <a:pt x="7156" y="4958"/>
                  <a:pt x="7832" y="4905"/>
                  <a:pt x="8572" y="4787"/>
                </a:cubicBezTo>
                <a:cubicBezTo>
                  <a:pt x="9379" y="4659"/>
                  <a:pt x="10120" y="4600"/>
                  <a:pt x="10804" y="4600"/>
                </a:cubicBezTo>
                <a:cubicBezTo>
                  <a:pt x="16796" y="4600"/>
                  <a:pt x="18414" y="9118"/>
                  <a:pt x="21204" y="11053"/>
                </a:cubicBezTo>
                <a:cubicBezTo>
                  <a:pt x="24286" y="13183"/>
                  <a:pt x="26266" y="13735"/>
                  <a:pt x="31354" y="13735"/>
                </a:cubicBezTo>
                <a:lnTo>
                  <a:pt x="313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2159;p54"/>
          <p:cNvSpPr/>
          <p:nvPr/>
        </p:nvSpPr>
        <p:spPr>
          <a:xfrm>
            <a:off x="2647336" y="4704605"/>
            <a:ext cx="1106885" cy="438711"/>
          </a:xfrm>
          <a:custGeom>
            <a:avLst/>
            <a:gdLst/>
            <a:ahLst/>
            <a:cxnLst/>
            <a:rect l="l" t="t" r="r" b="b"/>
            <a:pathLst>
              <a:path w="31305" h="13434" extrusionOk="0">
                <a:moveTo>
                  <a:pt x="1" y="0"/>
                </a:moveTo>
                <a:cubicBezTo>
                  <a:pt x="246" y="1073"/>
                  <a:pt x="1429" y="4656"/>
                  <a:pt x="6497" y="4656"/>
                </a:cubicBezTo>
                <a:cubicBezTo>
                  <a:pt x="7113" y="4656"/>
                  <a:pt x="7786" y="4603"/>
                  <a:pt x="8522" y="4486"/>
                </a:cubicBezTo>
                <a:cubicBezTo>
                  <a:pt x="9329" y="4358"/>
                  <a:pt x="10070" y="4299"/>
                  <a:pt x="10754" y="4299"/>
                </a:cubicBezTo>
                <a:cubicBezTo>
                  <a:pt x="16746" y="4299"/>
                  <a:pt x="18364" y="8817"/>
                  <a:pt x="21154" y="10752"/>
                </a:cubicBezTo>
                <a:cubicBezTo>
                  <a:pt x="24236" y="12882"/>
                  <a:pt x="26216" y="13434"/>
                  <a:pt x="31304" y="13434"/>
                </a:cubicBezTo>
                <a:lnTo>
                  <a:pt x="31304" y="12080"/>
                </a:lnTo>
                <a:cubicBezTo>
                  <a:pt x="26141" y="12080"/>
                  <a:pt x="24136" y="11529"/>
                  <a:pt x="20978" y="9399"/>
                </a:cubicBezTo>
                <a:cubicBezTo>
                  <a:pt x="18166" y="7464"/>
                  <a:pt x="16505" y="2946"/>
                  <a:pt x="10433" y="2946"/>
                </a:cubicBezTo>
                <a:cubicBezTo>
                  <a:pt x="9739" y="2946"/>
                  <a:pt x="8988" y="3004"/>
                  <a:pt x="8171" y="3133"/>
                </a:cubicBezTo>
                <a:cubicBezTo>
                  <a:pt x="7415" y="3253"/>
                  <a:pt x="6724" y="3308"/>
                  <a:pt x="6092" y="3308"/>
                </a:cubicBezTo>
                <a:cubicBezTo>
                  <a:pt x="2389" y="3308"/>
                  <a:pt x="729" y="1435"/>
                  <a:pt x="1" y="0"/>
                </a:cubicBezTo>
                <a:close/>
              </a:path>
            </a:pathLst>
          </a:custGeom>
          <a:solidFill>
            <a:srgbClr val="3C425A">
              <a:alpha val="54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2160;p54"/>
          <p:cNvSpPr/>
          <p:nvPr/>
        </p:nvSpPr>
        <p:spPr>
          <a:xfrm>
            <a:off x="2973444" y="5081072"/>
            <a:ext cx="283607" cy="195646"/>
          </a:xfrm>
          <a:custGeom>
            <a:avLst/>
            <a:gdLst/>
            <a:ahLst/>
            <a:cxnLst/>
            <a:rect l="l" t="t" r="r" b="b"/>
            <a:pathLst>
              <a:path w="8021" h="5991" extrusionOk="0">
                <a:moveTo>
                  <a:pt x="4813" y="1"/>
                </a:moveTo>
                <a:cubicBezTo>
                  <a:pt x="2883" y="1"/>
                  <a:pt x="1" y="252"/>
                  <a:pt x="1580" y="2658"/>
                </a:cubicBezTo>
                <a:cubicBezTo>
                  <a:pt x="2632" y="4287"/>
                  <a:pt x="2883" y="5991"/>
                  <a:pt x="4813" y="5991"/>
                </a:cubicBezTo>
                <a:cubicBezTo>
                  <a:pt x="8021" y="5991"/>
                  <a:pt x="7244" y="4487"/>
                  <a:pt x="7244" y="2557"/>
                </a:cubicBezTo>
                <a:cubicBezTo>
                  <a:pt x="7244" y="627"/>
                  <a:pt x="6743" y="1"/>
                  <a:pt x="48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2161;p54"/>
          <p:cNvSpPr/>
          <p:nvPr/>
        </p:nvSpPr>
        <p:spPr>
          <a:xfrm>
            <a:off x="3007140" y="5103181"/>
            <a:ext cx="224206" cy="173538"/>
          </a:xfrm>
          <a:custGeom>
            <a:avLst/>
            <a:gdLst/>
            <a:ahLst/>
            <a:cxnLst/>
            <a:rect l="l" t="t" r="r" b="b"/>
            <a:pathLst>
              <a:path w="6341" h="5314" extrusionOk="0">
                <a:moveTo>
                  <a:pt x="526" y="1"/>
                </a:moveTo>
                <a:cubicBezTo>
                  <a:pt x="75" y="402"/>
                  <a:pt x="0" y="1028"/>
                  <a:pt x="627" y="1981"/>
                </a:cubicBezTo>
                <a:cubicBezTo>
                  <a:pt x="1679" y="3610"/>
                  <a:pt x="1930" y="5314"/>
                  <a:pt x="3860" y="5314"/>
                </a:cubicBezTo>
                <a:cubicBezTo>
                  <a:pt x="5689" y="5314"/>
                  <a:pt x="6216" y="4838"/>
                  <a:pt x="6341" y="4036"/>
                </a:cubicBezTo>
                <a:lnTo>
                  <a:pt x="6341" y="4036"/>
                </a:lnTo>
                <a:cubicBezTo>
                  <a:pt x="5990" y="4387"/>
                  <a:pt x="5364" y="4562"/>
                  <a:pt x="4211" y="4562"/>
                </a:cubicBezTo>
                <a:cubicBezTo>
                  <a:pt x="2306" y="4562"/>
                  <a:pt x="2055" y="2858"/>
                  <a:pt x="978" y="1229"/>
                </a:cubicBezTo>
                <a:cubicBezTo>
                  <a:pt x="652" y="727"/>
                  <a:pt x="526" y="326"/>
                  <a:pt x="526" y="1"/>
                </a:cubicBezTo>
                <a:close/>
              </a:path>
            </a:pathLst>
          </a:custGeom>
          <a:solidFill>
            <a:srgbClr val="3C425A">
              <a:alpha val="54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2162;p54"/>
          <p:cNvSpPr/>
          <p:nvPr/>
        </p:nvSpPr>
        <p:spPr>
          <a:xfrm>
            <a:off x="2841417" y="4732428"/>
            <a:ext cx="19517" cy="18026"/>
          </a:xfrm>
          <a:custGeom>
            <a:avLst/>
            <a:gdLst/>
            <a:ahLst/>
            <a:cxnLst/>
            <a:rect l="l" t="t" r="r" b="b"/>
            <a:pathLst>
              <a:path w="552" h="552" extrusionOk="0">
                <a:moveTo>
                  <a:pt x="276" y="0"/>
                </a:moveTo>
                <a:cubicBezTo>
                  <a:pt x="126" y="0"/>
                  <a:pt x="0" y="125"/>
                  <a:pt x="0" y="276"/>
                </a:cubicBezTo>
                <a:cubicBezTo>
                  <a:pt x="0" y="426"/>
                  <a:pt x="126" y="552"/>
                  <a:pt x="276" y="552"/>
                </a:cubicBezTo>
                <a:cubicBezTo>
                  <a:pt x="426" y="552"/>
                  <a:pt x="552" y="426"/>
                  <a:pt x="552" y="276"/>
                </a:cubicBezTo>
                <a:cubicBezTo>
                  <a:pt x="552" y="125"/>
                  <a:pt x="426" y="0"/>
                  <a:pt x="276" y="0"/>
                </a:cubicBezTo>
                <a:close/>
              </a:path>
            </a:pathLst>
          </a:custGeom>
          <a:solidFill>
            <a:srgbClr val="3C425A">
              <a:alpha val="54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2163;p54"/>
          <p:cNvSpPr/>
          <p:nvPr/>
        </p:nvSpPr>
        <p:spPr>
          <a:xfrm>
            <a:off x="2771408" y="4711953"/>
            <a:ext cx="23089" cy="20509"/>
          </a:xfrm>
          <a:custGeom>
            <a:avLst/>
            <a:gdLst/>
            <a:ahLst/>
            <a:cxnLst/>
            <a:rect l="l" t="t" r="r" b="b"/>
            <a:pathLst>
              <a:path w="653" h="628" extrusionOk="0">
                <a:moveTo>
                  <a:pt x="326" y="1"/>
                </a:moveTo>
                <a:cubicBezTo>
                  <a:pt x="151" y="1"/>
                  <a:pt x="0" y="151"/>
                  <a:pt x="0" y="326"/>
                </a:cubicBezTo>
                <a:cubicBezTo>
                  <a:pt x="0" y="502"/>
                  <a:pt x="151" y="627"/>
                  <a:pt x="326" y="627"/>
                </a:cubicBezTo>
                <a:cubicBezTo>
                  <a:pt x="502" y="627"/>
                  <a:pt x="652" y="502"/>
                  <a:pt x="652" y="326"/>
                </a:cubicBezTo>
                <a:cubicBezTo>
                  <a:pt x="652" y="151"/>
                  <a:pt x="502" y="1"/>
                  <a:pt x="326" y="1"/>
                </a:cubicBezTo>
                <a:close/>
              </a:path>
            </a:pathLst>
          </a:custGeom>
          <a:solidFill>
            <a:srgbClr val="3C425A">
              <a:alpha val="54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2164;p54"/>
          <p:cNvSpPr/>
          <p:nvPr/>
        </p:nvSpPr>
        <p:spPr>
          <a:xfrm>
            <a:off x="2786470" y="4768417"/>
            <a:ext cx="15982" cy="13945"/>
          </a:xfrm>
          <a:custGeom>
            <a:avLst/>
            <a:gdLst/>
            <a:ahLst/>
            <a:cxnLst/>
            <a:rect l="l" t="t" r="r" b="b"/>
            <a:pathLst>
              <a:path w="452" h="427" extrusionOk="0">
                <a:moveTo>
                  <a:pt x="226" y="1"/>
                </a:moveTo>
                <a:cubicBezTo>
                  <a:pt x="101" y="1"/>
                  <a:pt x="0" y="101"/>
                  <a:pt x="0" y="226"/>
                </a:cubicBezTo>
                <a:cubicBezTo>
                  <a:pt x="0" y="327"/>
                  <a:pt x="101" y="427"/>
                  <a:pt x="226" y="427"/>
                </a:cubicBezTo>
                <a:cubicBezTo>
                  <a:pt x="351" y="427"/>
                  <a:pt x="452" y="327"/>
                  <a:pt x="452" y="226"/>
                </a:cubicBezTo>
                <a:cubicBezTo>
                  <a:pt x="452" y="101"/>
                  <a:pt x="351" y="1"/>
                  <a:pt x="226" y="1"/>
                </a:cubicBezTo>
                <a:close/>
              </a:path>
            </a:pathLst>
          </a:custGeom>
          <a:solidFill>
            <a:srgbClr val="3C425A">
              <a:alpha val="54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2165;p54"/>
          <p:cNvSpPr/>
          <p:nvPr/>
        </p:nvSpPr>
        <p:spPr>
          <a:xfrm>
            <a:off x="3054980" y="4716852"/>
            <a:ext cx="11562" cy="10679"/>
          </a:xfrm>
          <a:custGeom>
            <a:avLst/>
            <a:gdLst/>
            <a:ahLst/>
            <a:cxnLst/>
            <a:rect l="l" t="t" r="r" b="b"/>
            <a:pathLst>
              <a:path w="327" h="327" extrusionOk="0">
                <a:moveTo>
                  <a:pt x="176" y="1"/>
                </a:moveTo>
                <a:cubicBezTo>
                  <a:pt x="76" y="1"/>
                  <a:pt x="0" y="76"/>
                  <a:pt x="0" y="176"/>
                </a:cubicBezTo>
                <a:cubicBezTo>
                  <a:pt x="0" y="252"/>
                  <a:pt x="76" y="327"/>
                  <a:pt x="176" y="327"/>
                </a:cubicBezTo>
                <a:cubicBezTo>
                  <a:pt x="251" y="327"/>
                  <a:pt x="326" y="252"/>
                  <a:pt x="326" y="176"/>
                </a:cubicBezTo>
                <a:cubicBezTo>
                  <a:pt x="326" y="76"/>
                  <a:pt x="251" y="1"/>
                  <a:pt x="176" y="1"/>
                </a:cubicBezTo>
                <a:close/>
              </a:path>
            </a:pathLst>
          </a:custGeom>
          <a:solidFill>
            <a:srgbClr val="3C425A">
              <a:alpha val="54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2166;p54"/>
          <p:cNvSpPr/>
          <p:nvPr/>
        </p:nvSpPr>
        <p:spPr>
          <a:xfrm>
            <a:off x="3109042" y="4779879"/>
            <a:ext cx="29277" cy="27040"/>
          </a:xfrm>
          <a:custGeom>
            <a:avLst/>
            <a:gdLst/>
            <a:ahLst/>
            <a:cxnLst/>
            <a:rect l="l" t="t" r="r" b="b"/>
            <a:pathLst>
              <a:path w="828" h="828" extrusionOk="0">
                <a:moveTo>
                  <a:pt x="401" y="1"/>
                </a:moveTo>
                <a:cubicBezTo>
                  <a:pt x="176" y="1"/>
                  <a:pt x="0" y="176"/>
                  <a:pt x="0" y="427"/>
                </a:cubicBezTo>
                <a:cubicBezTo>
                  <a:pt x="0" y="652"/>
                  <a:pt x="176" y="828"/>
                  <a:pt x="401" y="828"/>
                </a:cubicBezTo>
                <a:cubicBezTo>
                  <a:pt x="627" y="828"/>
                  <a:pt x="827" y="652"/>
                  <a:pt x="827" y="427"/>
                </a:cubicBezTo>
                <a:cubicBezTo>
                  <a:pt x="827" y="176"/>
                  <a:pt x="627" y="1"/>
                  <a:pt x="401" y="1"/>
                </a:cubicBezTo>
                <a:close/>
              </a:path>
            </a:pathLst>
          </a:custGeom>
          <a:solidFill>
            <a:srgbClr val="3C425A">
              <a:alpha val="54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2167;p54"/>
          <p:cNvSpPr/>
          <p:nvPr/>
        </p:nvSpPr>
        <p:spPr>
          <a:xfrm>
            <a:off x="2963720" y="4756986"/>
            <a:ext cx="6223" cy="5748"/>
          </a:xfrm>
          <a:custGeom>
            <a:avLst/>
            <a:gdLst/>
            <a:ahLst/>
            <a:cxnLst/>
            <a:rect l="l" t="t" r="r" b="b"/>
            <a:pathLst>
              <a:path w="176" h="176" extrusionOk="0">
                <a:moveTo>
                  <a:pt x="100" y="0"/>
                </a:moveTo>
                <a:cubicBezTo>
                  <a:pt x="50" y="0"/>
                  <a:pt x="0" y="50"/>
                  <a:pt x="0" y="75"/>
                </a:cubicBezTo>
                <a:cubicBezTo>
                  <a:pt x="0" y="125"/>
                  <a:pt x="50" y="175"/>
                  <a:pt x="100" y="175"/>
                </a:cubicBezTo>
                <a:cubicBezTo>
                  <a:pt x="150" y="175"/>
                  <a:pt x="175" y="125"/>
                  <a:pt x="175" y="75"/>
                </a:cubicBezTo>
                <a:cubicBezTo>
                  <a:pt x="175" y="50"/>
                  <a:pt x="150" y="0"/>
                  <a:pt x="100" y="0"/>
                </a:cubicBezTo>
                <a:close/>
              </a:path>
            </a:pathLst>
          </a:custGeom>
          <a:solidFill>
            <a:srgbClr val="3C425A">
              <a:alpha val="54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8;p54"/>
          <p:cNvSpPr/>
          <p:nvPr/>
        </p:nvSpPr>
        <p:spPr>
          <a:xfrm>
            <a:off x="3581356" y="4991887"/>
            <a:ext cx="21321" cy="20476"/>
          </a:xfrm>
          <a:custGeom>
            <a:avLst/>
            <a:gdLst/>
            <a:ahLst/>
            <a:cxnLst/>
            <a:rect l="l" t="t" r="r" b="b"/>
            <a:pathLst>
              <a:path w="603" h="627" extrusionOk="0">
                <a:moveTo>
                  <a:pt x="302" y="0"/>
                </a:moveTo>
                <a:cubicBezTo>
                  <a:pt x="126" y="0"/>
                  <a:pt x="1" y="150"/>
                  <a:pt x="1" y="326"/>
                </a:cubicBezTo>
                <a:cubicBezTo>
                  <a:pt x="1" y="476"/>
                  <a:pt x="126" y="627"/>
                  <a:pt x="302" y="627"/>
                </a:cubicBezTo>
                <a:cubicBezTo>
                  <a:pt x="477" y="627"/>
                  <a:pt x="602" y="476"/>
                  <a:pt x="602" y="326"/>
                </a:cubicBezTo>
                <a:cubicBezTo>
                  <a:pt x="602" y="150"/>
                  <a:pt x="477" y="0"/>
                  <a:pt x="302" y="0"/>
                </a:cubicBezTo>
                <a:close/>
              </a:path>
            </a:pathLst>
          </a:custGeom>
          <a:solidFill>
            <a:srgbClr val="3C425A">
              <a:alpha val="54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69;p54"/>
          <p:cNvSpPr/>
          <p:nvPr/>
        </p:nvSpPr>
        <p:spPr>
          <a:xfrm>
            <a:off x="3546811" y="4837191"/>
            <a:ext cx="15098" cy="13945"/>
          </a:xfrm>
          <a:custGeom>
            <a:avLst/>
            <a:gdLst/>
            <a:ahLst/>
            <a:cxnLst/>
            <a:rect l="l" t="t" r="r" b="b"/>
            <a:pathLst>
              <a:path w="427" h="427" extrusionOk="0">
                <a:moveTo>
                  <a:pt x="201" y="0"/>
                </a:moveTo>
                <a:cubicBezTo>
                  <a:pt x="101" y="0"/>
                  <a:pt x="0" y="100"/>
                  <a:pt x="0" y="201"/>
                </a:cubicBezTo>
                <a:cubicBezTo>
                  <a:pt x="0" y="326"/>
                  <a:pt x="101" y="426"/>
                  <a:pt x="201" y="426"/>
                </a:cubicBezTo>
                <a:cubicBezTo>
                  <a:pt x="326" y="426"/>
                  <a:pt x="426" y="326"/>
                  <a:pt x="426" y="201"/>
                </a:cubicBezTo>
                <a:cubicBezTo>
                  <a:pt x="426" y="100"/>
                  <a:pt x="326" y="0"/>
                  <a:pt x="201" y="0"/>
                </a:cubicBezTo>
                <a:close/>
              </a:path>
            </a:pathLst>
          </a:custGeom>
          <a:solidFill>
            <a:srgbClr val="3C425A">
              <a:alpha val="54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70;p54"/>
          <p:cNvSpPr/>
          <p:nvPr/>
        </p:nvSpPr>
        <p:spPr>
          <a:xfrm>
            <a:off x="3416552" y="4890389"/>
            <a:ext cx="43455" cy="40952"/>
          </a:xfrm>
          <a:custGeom>
            <a:avLst/>
            <a:gdLst/>
            <a:ahLst/>
            <a:cxnLst/>
            <a:rect l="l" t="t" r="r" b="b"/>
            <a:pathLst>
              <a:path w="1229" h="1254" extrusionOk="0">
                <a:moveTo>
                  <a:pt x="627" y="0"/>
                </a:moveTo>
                <a:cubicBezTo>
                  <a:pt x="276" y="0"/>
                  <a:pt x="0" y="276"/>
                  <a:pt x="0" y="627"/>
                </a:cubicBezTo>
                <a:cubicBezTo>
                  <a:pt x="0" y="978"/>
                  <a:pt x="276" y="1253"/>
                  <a:pt x="627" y="1253"/>
                </a:cubicBezTo>
                <a:cubicBezTo>
                  <a:pt x="952" y="1253"/>
                  <a:pt x="1228" y="978"/>
                  <a:pt x="1228" y="627"/>
                </a:cubicBezTo>
                <a:cubicBezTo>
                  <a:pt x="1228" y="276"/>
                  <a:pt x="952" y="0"/>
                  <a:pt x="627" y="0"/>
                </a:cubicBezTo>
                <a:close/>
              </a:path>
            </a:pathLst>
          </a:custGeom>
          <a:solidFill>
            <a:srgbClr val="3C425A">
              <a:alpha val="54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71;p54"/>
          <p:cNvSpPr/>
          <p:nvPr/>
        </p:nvSpPr>
        <p:spPr>
          <a:xfrm>
            <a:off x="3473266" y="4969778"/>
            <a:ext cx="15982" cy="15578"/>
          </a:xfrm>
          <a:custGeom>
            <a:avLst/>
            <a:gdLst/>
            <a:ahLst/>
            <a:cxnLst/>
            <a:rect l="l" t="t" r="r" b="b"/>
            <a:pathLst>
              <a:path w="452" h="477" extrusionOk="0">
                <a:moveTo>
                  <a:pt x="226" y="0"/>
                </a:moveTo>
                <a:cubicBezTo>
                  <a:pt x="100" y="0"/>
                  <a:pt x="0" y="126"/>
                  <a:pt x="0" y="251"/>
                </a:cubicBezTo>
                <a:cubicBezTo>
                  <a:pt x="0" y="376"/>
                  <a:pt x="100" y="477"/>
                  <a:pt x="226" y="477"/>
                </a:cubicBezTo>
                <a:cubicBezTo>
                  <a:pt x="351" y="477"/>
                  <a:pt x="451" y="376"/>
                  <a:pt x="451" y="251"/>
                </a:cubicBezTo>
                <a:cubicBezTo>
                  <a:pt x="451" y="126"/>
                  <a:pt x="351" y="0"/>
                  <a:pt x="226" y="0"/>
                </a:cubicBezTo>
                <a:close/>
              </a:path>
            </a:pathLst>
          </a:custGeom>
          <a:solidFill>
            <a:srgbClr val="3C425A">
              <a:alpha val="54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172;p54"/>
          <p:cNvSpPr/>
          <p:nvPr/>
        </p:nvSpPr>
        <p:spPr>
          <a:xfrm>
            <a:off x="3258784" y="4774164"/>
            <a:ext cx="16901" cy="16393"/>
          </a:xfrm>
          <a:custGeom>
            <a:avLst/>
            <a:gdLst/>
            <a:ahLst/>
            <a:cxnLst/>
            <a:rect l="l" t="t" r="r" b="b"/>
            <a:pathLst>
              <a:path w="478" h="502" extrusionOk="0">
                <a:moveTo>
                  <a:pt x="252" y="0"/>
                </a:moveTo>
                <a:cubicBezTo>
                  <a:pt x="101" y="0"/>
                  <a:pt x="1" y="126"/>
                  <a:pt x="1" y="251"/>
                </a:cubicBezTo>
                <a:cubicBezTo>
                  <a:pt x="1" y="401"/>
                  <a:pt x="101" y="502"/>
                  <a:pt x="252" y="502"/>
                </a:cubicBezTo>
                <a:cubicBezTo>
                  <a:pt x="377" y="502"/>
                  <a:pt x="477" y="401"/>
                  <a:pt x="477" y="251"/>
                </a:cubicBezTo>
                <a:cubicBezTo>
                  <a:pt x="477" y="126"/>
                  <a:pt x="377" y="0"/>
                  <a:pt x="252" y="0"/>
                </a:cubicBezTo>
                <a:close/>
              </a:path>
            </a:pathLst>
          </a:custGeom>
          <a:solidFill>
            <a:srgbClr val="3C425A">
              <a:alpha val="54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173;p54"/>
          <p:cNvSpPr/>
          <p:nvPr/>
        </p:nvSpPr>
        <p:spPr>
          <a:xfrm>
            <a:off x="3293364" y="4822463"/>
            <a:ext cx="15098" cy="14761"/>
          </a:xfrm>
          <a:custGeom>
            <a:avLst/>
            <a:gdLst/>
            <a:ahLst/>
            <a:cxnLst/>
            <a:rect l="l" t="t" r="r" b="b"/>
            <a:pathLst>
              <a:path w="427" h="452" extrusionOk="0">
                <a:moveTo>
                  <a:pt x="226" y="0"/>
                </a:moveTo>
                <a:cubicBezTo>
                  <a:pt x="101" y="0"/>
                  <a:pt x="0" y="100"/>
                  <a:pt x="0" y="226"/>
                </a:cubicBezTo>
                <a:cubicBezTo>
                  <a:pt x="0" y="351"/>
                  <a:pt x="101" y="451"/>
                  <a:pt x="226" y="451"/>
                </a:cubicBezTo>
                <a:cubicBezTo>
                  <a:pt x="326" y="451"/>
                  <a:pt x="426" y="351"/>
                  <a:pt x="426" y="226"/>
                </a:cubicBezTo>
                <a:cubicBezTo>
                  <a:pt x="426" y="100"/>
                  <a:pt x="326" y="0"/>
                  <a:pt x="226" y="0"/>
                </a:cubicBezTo>
                <a:close/>
              </a:path>
            </a:pathLst>
          </a:custGeom>
          <a:solidFill>
            <a:srgbClr val="3C425A">
              <a:alpha val="54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2174;p54"/>
          <p:cNvSpPr/>
          <p:nvPr/>
        </p:nvSpPr>
        <p:spPr>
          <a:xfrm>
            <a:off x="3482989" y="4728314"/>
            <a:ext cx="18669" cy="16426"/>
          </a:xfrm>
          <a:custGeom>
            <a:avLst/>
            <a:gdLst/>
            <a:ahLst/>
            <a:cxnLst/>
            <a:rect l="l" t="t" r="r" b="b"/>
            <a:pathLst>
              <a:path w="528" h="503" extrusionOk="0">
                <a:moveTo>
                  <a:pt x="277" y="1"/>
                </a:moveTo>
                <a:cubicBezTo>
                  <a:pt x="126" y="1"/>
                  <a:pt x="1" y="101"/>
                  <a:pt x="1" y="251"/>
                </a:cubicBezTo>
                <a:cubicBezTo>
                  <a:pt x="1" y="402"/>
                  <a:pt x="126" y="502"/>
                  <a:pt x="277" y="502"/>
                </a:cubicBezTo>
                <a:cubicBezTo>
                  <a:pt x="402" y="502"/>
                  <a:pt x="527" y="402"/>
                  <a:pt x="527" y="251"/>
                </a:cubicBezTo>
                <a:cubicBezTo>
                  <a:pt x="527" y="101"/>
                  <a:pt x="402" y="1"/>
                  <a:pt x="277" y="1"/>
                </a:cubicBezTo>
                <a:close/>
              </a:path>
            </a:pathLst>
          </a:custGeom>
          <a:solidFill>
            <a:srgbClr val="3C425A">
              <a:alpha val="54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175;p54"/>
          <p:cNvSpPr/>
          <p:nvPr/>
        </p:nvSpPr>
        <p:spPr>
          <a:xfrm>
            <a:off x="3646061" y="4743042"/>
            <a:ext cx="36348" cy="33604"/>
          </a:xfrm>
          <a:custGeom>
            <a:avLst/>
            <a:gdLst/>
            <a:ahLst/>
            <a:cxnLst/>
            <a:rect l="l" t="t" r="r" b="b"/>
            <a:pathLst>
              <a:path w="1028" h="1029" extrusionOk="0">
                <a:moveTo>
                  <a:pt x="527" y="1"/>
                </a:moveTo>
                <a:cubicBezTo>
                  <a:pt x="226" y="1"/>
                  <a:pt x="0" y="227"/>
                  <a:pt x="0" y="502"/>
                </a:cubicBezTo>
                <a:cubicBezTo>
                  <a:pt x="0" y="803"/>
                  <a:pt x="226" y="1029"/>
                  <a:pt x="527" y="1029"/>
                </a:cubicBezTo>
                <a:cubicBezTo>
                  <a:pt x="802" y="1029"/>
                  <a:pt x="1028" y="803"/>
                  <a:pt x="1028" y="502"/>
                </a:cubicBezTo>
                <a:cubicBezTo>
                  <a:pt x="1028" y="227"/>
                  <a:pt x="802" y="1"/>
                  <a:pt x="527" y="1"/>
                </a:cubicBezTo>
                <a:close/>
              </a:path>
            </a:pathLst>
          </a:custGeom>
          <a:solidFill>
            <a:srgbClr val="3C425A">
              <a:alpha val="54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176;p54"/>
          <p:cNvSpPr/>
          <p:nvPr/>
        </p:nvSpPr>
        <p:spPr>
          <a:xfrm>
            <a:off x="3652249" y="4886275"/>
            <a:ext cx="23972" cy="22141"/>
          </a:xfrm>
          <a:custGeom>
            <a:avLst/>
            <a:gdLst/>
            <a:ahLst/>
            <a:cxnLst/>
            <a:rect l="l" t="t" r="r" b="b"/>
            <a:pathLst>
              <a:path w="678" h="678" extrusionOk="0">
                <a:moveTo>
                  <a:pt x="352" y="1"/>
                </a:moveTo>
                <a:cubicBezTo>
                  <a:pt x="151" y="1"/>
                  <a:pt x="1" y="151"/>
                  <a:pt x="1" y="327"/>
                </a:cubicBezTo>
                <a:cubicBezTo>
                  <a:pt x="1" y="527"/>
                  <a:pt x="151" y="678"/>
                  <a:pt x="352" y="678"/>
                </a:cubicBezTo>
                <a:cubicBezTo>
                  <a:pt x="527" y="678"/>
                  <a:pt x="677" y="527"/>
                  <a:pt x="677" y="327"/>
                </a:cubicBezTo>
                <a:cubicBezTo>
                  <a:pt x="677" y="151"/>
                  <a:pt x="527" y="1"/>
                  <a:pt x="352" y="1"/>
                </a:cubicBezTo>
                <a:close/>
              </a:path>
            </a:pathLst>
          </a:custGeom>
          <a:solidFill>
            <a:srgbClr val="3C425A">
              <a:alpha val="54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2177;p54"/>
          <p:cNvSpPr/>
          <p:nvPr/>
        </p:nvSpPr>
        <p:spPr>
          <a:xfrm>
            <a:off x="3689481" y="5031989"/>
            <a:ext cx="6223" cy="6564"/>
          </a:xfrm>
          <a:custGeom>
            <a:avLst/>
            <a:gdLst/>
            <a:ahLst/>
            <a:cxnLst/>
            <a:rect l="l" t="t" r="r" b="b"/>
            <a:pathLst>
              <a:path w="176" h="201" extrusionOk="0">
                <a:moveTo>
                  <a:pt x="76" y="0"/>
                </a:moveTo>
                <a:cubicBezTo>
                  <a:pt x="26" y="0"/>
                  <a:pt x="0" y="50"/>
                  <a:pt x="0" y="100"/>
                </a:cubicBezTo>
                <a:cubicBezTo>
                  <a:pt x="0" y="151"/>
                  <a:pt x="26" y="201"/>
                  <a:pt x="76" y="201"/>
                </a:cubicBezTo>
                <a:cubicBezTo>
                  <a:pt x="126" y="201"/>
                  <a:pt x="176" y="151"/>
                  <a:pt x="176" y="100"/>
                </a:cubicBezTo>
                <a:cubicBezTo>
                  <a:pt x="176" y="50"/>
                  <a:pt x="126" y="0"/>
                  <a:pt x="76" y="0"/>
                </a:cubicBezTo>
                <a:close/>
              </a:path>
            </a:pathLst>
          </a:custGeom>
          <a:solidFill>
            <a:srgbClr val="3C425A">
              <a:alpha val="54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2178;p54"/>
          <p:cNvSpPr/>
          <p:nvPr/>
        </p:nvSpPr>
        <p:spPr>
          <a:xfrm>
            <a:off x="3089525" y="4273242"/>
            <a:ext cx="38152" cy="421566"/>
          </a:xfrm>
          <a:custGeom>
            <a:avLst/>
            <a:gdLst/>
            <a:ahLst/>
            <a:cxnLst/>
            <a:rect l="l" t="t" r="r" b="b"/>
            <a:pathLst>
              <a:path w="1079" h="12909" extrusionOk="0">
                <a:moveTo>
                  <a:pt x="377" y="1"/>
                </a:moveTo>
                <a:lnTo>
                  <a:pt x="1" y="12908"/>
                </a:lnTo>
                <a:lnTo>
                  <a:pt x="1079" y="12908"/>
                </a:lnTo>
                <a:lnTo>
                  <a:pt x="678" y="1"/>
                </a:ln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179;p54"/>
          <p:cNvSpPr/>
          <p:nvPr/>
        </p:nvSpPr>
        <p:spPr>
          <a:xfrm>
            <a:off x="3080685" y="4108750"/>
            <a:ext cx="55866" cy="154727"/>
          </a:xfrm>
          <a:custGeom>
            <a:avLst/>
            <a:gdLst/>
            <a:ahLst/>
            <a:cxnLst/>
            <a:rect l="l" t="t" r="r" b="b"/>
            <a:pathLst>
              <a:path w="1580" h="4738" extrusionOk="0">
                <a:moveTo>
                  <a:pt x="777" y="0"/>
                </a:moveTo>
                <a:cubicBezTo>
                  <a:pt x="777" y="0"/>
                  <a:pt x="0" y="2456"/>
                  <a:pt x="777" y="4737"/>
                </a:cubicBezTo>
                <a:cubicBezTo>
                  <a:pt x="1579" y="2456"/>
                  <a:pt x="777" y="0"/>
                  <a:pt x="777" y="0"/>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2180;p54"/>
          <p:cNvSpPr/>
          <p:nvPr/>
        </p:nvSpPr>
        <p:spPr>
          <a:xfrm>
            <a:off x="2953962" y="4279806"/>
            <a:ext cx="144473" cy="76972"/>
          </a:xfrm>
          <a:custGeom>
            <a:avLst/>
            <a:gdLst/>
            <a:ahLst/>
            <a:cxnLst/>
            <a:rect l="l" t="t" r="r" b="b"/>
            <a:pathLst>
              <a:path w="4086" h="2357" extrusionOk="0">
                <a:moveTo>
                  <a:pt x="4086" y="0"/>
                </a:moveTo>
                <a:cubicBezTo>
                  <a:pt x="1730" y="452"/>
                  <a:pt x="0" y="2356"/>
                  <a:pt x="0" y="2356"/>
                </a:cubicBezTo>
                <a:cubicBezTo>
                  <a:pt x="0" y="2356"/>
                  <a:pt x="2507" y="1830"/>
                  <a:pt x="4086" y="0"/>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181;p54"/>
          <p:cNvSpPr/>
          <p:nvPr/>
        </p:nvSpPr>
        <p:spPr>
          <a:xfrm>
            <a:off x="3118801" y="4278173"/>
            <a:ext cx="144473" cy="77788"/>
          </a:xfrm>
          <a:custGeom>
            <a:avLst/>
            <a:gdLst/>
            <a:ahLst/>
            <a:cxnLst/>
            <a:rect l="l" t="t" r="r" b="b"/>
            <a:pathLst>
              <a:path w="4086" h="2382" extrusionOk="0">
                <a:moveTo>
                  <a:pt x="0" y="0"/>
                </a:moveTo>
                <a:lnTo>
                  <a:pt x="0" y="0"/>
                </a:lnTo>
                <a:cubicBezTo>
                  <a:pt x="1579" y="1830"/>
                  <a:pt x="4085" y="2381"/>
                  <a:pt x="4085" y="2381"/>
                </a:cubicBezTo>
                <a:cubicBezTo>
                  <a:pt x="4085" y="2381"/>
                  <a:pt x="2381" y="477"/>
                  <a:pt x="0" y="0"/>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2182;p54"/>
          <p:cNvSpPr/>
          <p:nvPr/>
        </p:nvSpPr>
        <p:spPr>
          <a:xfrm>
            <a:off x="3086873" y="4254235"/>
            <a:ext cx="42571" cy="32983"/>
          </a:xfrm>
          <a:custGeom>
            <a:avLst/>
            <a:gdLst/>
            <a:ahLst/>
            <a:cxnLst/>
            <a:rect l="l" t="t" r="r" b="b"/>
            <a:pathLst>
              <a:path w="1204" h="1010" extrusionOk="0">
                <a:moveTo>
                  <a:pt x="602" y="0"/>
                </a:moveTo>
                <a:cubicBezTo>
                  <a:pt x="515" y="0"/>
                  <a:pt x="427" y="44"/>
                  <a:pt x="377" y="132"/>
                </a:cubicBezTo>
                <a:lnTo>
                  <a:pt x="101" y="608"/>
                </a:lnTo>
                <a:cubicBezTo>
                  <a:pt x="1" y="783"/>
                  <a:pt x="126" y="1009"/>
                  <a:pt x="327" y="1009"/>
                </a:cubicBezTo>
                <a:lnTo>
                  <a:pt x="878" y="1009"/>
                </a:lnTo>
                <a:cubicBezTo>
                  <a:pt x="1078" y="1009"/>
                  <a:pt x="1204" y="783"/>
                  <a:pt x="1104" y="608"/>
                </a:cubicBezTo>
                <a:lnTo>
                  <a:pt x="828" y="132"/>
                </a:lnTo>
                <a:cubicBezTo>
                  <a:pt x="778" y="44"/>
                  <a:pt x="690" y="0"/>
                  <a:pt x="602" y="0"/>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2183;p54"/>
          <p:cNvSpPr/>
          <p:nvPr/>
        </p:nvSpPr>
        <p:spPr>
          <a:xfrm>
            <a:off x="3304007" y="4273242"/>
            <a:ext cx="38116" cy="421566"/>
          </a:xfrm>
          <a:custGeom>
            <a:avLst/>
            <a:gdLst/>
            <a:ahLst/>
            <a:cxnLst/>
            <a:rect l="l" t="t" r="r" b="b"/>
            <a:pathLst>
              <a:path w="1078" h="12909" extrusionOk="0">
                <a:moveTo>
                  <a:pt x="376" y="1"/>
                </a:moveTo>
                <a:lnTo>
                  <a:pt x="0" y="12908"/>
                </a:lnTo>
                <a:lnTo>
                  <a:pt x="1078" y="12908"/>
                </a:lnTo>
                <a:lnTo>
                  <a:pt x="677" y="1"/>
                </a:ln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184;p54"/>
          <p:cNvSpPr/>
          <p:nvPr/>
        </p:nvSpPr>
        <p:spPr>
          <a:xfrm>
            <a:off x="3331480" y="4240487"/>
            <a:ext cx="163955" cy="33734"/>
          </a:xfrm>
          <a:custGeom>
            <a:avLst/>
            <a:gdLst/>
            <a:ahLst/>
            <a:cxnLst/>
            <a:rect l="l" t="t" r="r" b="b"/>
            <a:pathLst>
              <a:path w="4637" h="1033" extrusionOk="0">
                <a:moveTo>
                  <a:pt x="3991" y="0"/>
                </a:moveTo>
                <a:cubicBezTo>
                  <a:pt x="3098" y="0"/>
                  <a:pt x="1436" y="131"/>
                  <a:pt x="0" y="979"/>
                </a:cubicBezTo>
                <a:cubicBezTo>
                  <a:pt x="272" y="1016"/>
                  <a:pt x="542" y="1032"/>
                  <a:pt x="806" y="1032"/>
                </a:cubicBezTo>
                <a:cubicBezTo>
                  <a:pt x="2882" y="1032"/>
                  <a:pt x="4637" y="26"/>
                  <a:pt x="4637" y="26"/>
                </a:cubicBezTo>
                <a:cubicBezTo>
                  <a:pt x="4637" y="26"/>
                  <a:pt x="4391" y="0"/>
                  <a:pt x="3991" y="0"/>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2185;p54"/>
          <p:cNvSpPr/>
          <p:nvPr/>
        </p:nvSpPr>
        <p:spPr>
          <a:xfrm>
            <a:off x="3209159" y="4152118"/>
            <a:ext cx="111696" cy="115441"/>
          </a:xfrm>
          <a:custGeom>
            <a:avLst/>
            <a:gdLst/>
            <a:ahLst/>
            <a:cxnLst/>
            <a:rect l="l" t="t" r="r" b="b"/>
            <a:pathLst>
              <a:path w="3159" h="3535" extrusionOk="0">
                <a:moveTo>
                  <a:pt x="1" y="1"/>
                </a:moveTo>
                <a:cubicBezTo>
                  <a:pt x="1" y="1"/>
                  <a:pt x="1054" y="2357"/>
                  <a:pt x="3159" y="3534"/>
                </a:cubicBezTo>
                <a:cubicBezTo>
                  <a:pt x="2231" y="1304"/>
                  <a:pt x="1" y="1"/>
                  <a:pt x="1"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2186;p54"/>
          <p:cNvSpPr/>
          <p:nvPr/>
        </p:nvSpPr>
        <p:spPr>
          <a:xfrm>
            <a:off x="3265007" y="4285521"/>
            <a:ext cx="54098" cy="146564"/>
          </a:xfrm>
          <a:custGeom>
            <a:avLst/>
            <a:gdLst/>
            <a:ahLst/>
            <a:cxnLst/>
            <a:rect l="l" t="t" r="r" b="b"/>
            <a:pathLst>
              <a:path w="1530" h="4488" extrusionOk="0">
                <a:moveTo>
                  <a:pt x="1479" y="1"/>
                </a:moveTo>
                <a:lnTo>
                  <a:pt x="1479" y="1"/>
                </a:lnTo>
                <a:cubicBezTo>
                  <a:pt x="25" y="1906"/>
                  <a:pt x="0" y="4487"/>
                  <a:pt x="0" y="4487"/>
                </a:cubicBezTo>
                <a:cubicBezTo>
                  <a:pt x="0" y="4487"/>
                  <a:pt x="1529" y="2407"/>
                  <a:pt x="1479"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2187;p54"/>
          <p:cNvSpPr/>
          <p:nvPr/>
        </p:nvSpPr>
        <p:spPr>
          <a:xfrm>
            <a:off x="3303406" y="4258775"/>
            <a:ext cx="39601" cy="34518"/>
          </a:xfrm>
          <a:custGeom>
            <a:avLst/>
            <a:gdLst/>
            <a:ahLst/>
            <a:cxnLst/>
            <a:rect l="l" t="t" r="r" b="b"/>
            <a:pathLst>
              <a:path w="1120" h="1057" extrusionOk="0">
                <a:moveTo>
                  <a:pt x="282" y="0"/>
                </a:moveTo>
                <a:cubicBezTo>
                  <a:pt x="134" y="0"/>
                  <a:pt x="0" y="151"/>
                  <a:pt x="42" y="319"/>
                </a:cubicBezTo>
                <a:lnTo>
                  <a:pt x="142" y="845"/>
                </a:lnTo>
                <a:cubicBezTo>
                  <a:pt x="176" y="979"/>
                  <a:pt x="287" y="1057"/>
                  <a:pt x="402" y="1057"/>
                </a:cubicBezTo>
                <a:cubicBezTo>
                  <a:pt x="460" y="1057"/>
                  <a:pt x="518" y="1037"/>
                  <a:pt x="569" y="995"/>
                </a:cubicBezTo>
                <a:lnTo>
                  <a:pt x="970" y="619"/>
                </a:lnTo>
                <a:cubicBezTo>
                  <a:pt x="1120" y="494"/>
                  <a:pt x="1070" y="243"/>
                  <a:pt x="894" y="168"/>
                </a:cubicBezTo>
                <a:lnTo>
                  <a:pt x="368" y="18"/>
                </a:lnTo>
                <a:cubicBezTo>
                  <a:pt x="340" y="6"/>
                  <a:pt x="311" y="0"/>
                  <a:pt x="282" y="0"/>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2188;p54"/>
          <p:cNvSpPr/>
          <p:nvPr/>
        </p:nvSpPr>
        <p:spPr>
          <a:xfrm>
            <a:off x="3106390" y="4613688"/>
            <a:ext cx="202955" cy="81119"/>
          </a:xfrm>
          <a:custGeom>
            <a:avLst/>
            <a:gdLst/>
            <a:ahLst/>
            <a:cxnLst/>
            <a:rect l="l" t="t" r="r" b="b"/>
            <a:pathLst>
              <a:path w="5740" h="2484" extrusionOk="0">
                <a:moveTo>
                  <a:pt x="4114" y="0"/>
                </a:moveTo>
                <a:cubicBezTo>
                  <a:pt x="3811" y="0"/>
                  <a:pt x="3835" y="1055"/>
                  <a:pt x="3835" y="1055"/>
                </a:cubicBezTo>
                <a:cubicBezTo>
                  <a:pt x="3835" y="1055"/>
                  <a:pt x="3559" y="337"/>
                  <a:pt x="2706" y="337"/>
                </a:cubicBezTo>
                <a:cubicBezTo>
                  <a:pt x="2564" y="337"/>
                  <a:pt x="2406" y="357"/>
                  <a:pt x="2231" y="403"/>
                </a:cubicBezTo>
                <a:cubicBezTo>
                  <a:pt x="1153" y="679"/>
                  <a:pt x="1128" y="1882"/>
                  <a:pt x="1128" y="1882"/>
                </a:cubicBezTo>
                <a:cubicBezTo>
                  <a:pt x="1128" y="1882"/>
                  <a:pt x="696" y="900"/>
                  <a:pt x="388" y="900"/>
                </a:cubicBezTo>
                <a:cubicBezTo>
                  <a:pt x="348" y="900"/>
                  <a:pt x="310" y="917"/>
                  <a:pt x="276" y="954"/>
                </a:cubicBezTo>
                <a:cubicBezTo>
                  <a:pt x="0" y="1230"/>
                  <a:pt x="953" y="2082"/>
                  <a:pt x="953" y="2082"/>
                </a:cubicBezTo>
                <a:cubicBezTo>
                  <a:pt x="953" y="2082"/>
                  <a:pt x="943" y="2081"/>
                  <a:pt x="927" y="2081"/>
                </a:cubicBezTo>
                <a:cubicBezTo>
                  <a:pt x="856" y="2081"/>
                  <a:pt x="645" y="2114"/>
                  <a:pt x="501" y="2483"/>
                </a:cubicBezTo>
                <a:lnTo>
                  <a:pt x="5138" y="2483"/>
                </a:lnTo>
                <a:cubicBezTo>
                  <a:pt x="5138" y="2483"/>
                  <a:pt x="5740" y="1907"/>
                  <a:pt x="5464" y="1080"/>
                </a:cubicBezTo>
                <a:cubicBezTo>
                  <a:pt x="5366" y="810"/>
                  <a:pt x="5106" y="672"/>
                  <a:pt x="4848" y="672"/>
                </a:cubicBezTo>
                <a:cubicBezTo>
                  <a:pt x="4579" y="672"/>
                  <a:pt x="4313" y="823"/>
                  <a:pt x="4236" y="1130"/>
                </a:cubicBezTo>
                <a:cubicBezTo>
                  <a:pt x="4236" y="1130"/>
                  <a:pt x="4461" y="52"/>
                  <a:pt x="4135" y="2"/>
                </a:cubicBezTo>
                <a:cubicBezTo>
                  <a:pt x="4128" y="1"/>
                  <a:pt x="4121" y="0"/>
                  <a:pt x="411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2189;p54"/>
          <p:cNvSpPr/>
          <p:nvPr/>
        </p:nvSpPr>
        <p:spPr>
          <a:xfrm>
            <a:off x="3134748" y="4634719"/>
            <a:ext cx="166607" cy="60089"/>
          </a:xfrm>
          <a:custGeom>
            <a:avLst/>
            <a:gdLst/>
            <a:ahLst/>
            <a:cxnLst/>
            <a:rect l="l" t="t" r="r" b="b"/>
            <a:pathLst>
              <a:path w="4712" h="1840" extrusionOk="0">
                <a:moveTo>
                  <a:pt x="1921" y="1"/>
                </a:moveTo>
                <a:cubicBezTo>
                  <a:pt x="1805" y="1"/>
                  <a:pt x="1683" y="19"/>
                  <a:pt x="1554" y="60"/>
                </a:cubicBezTo>
                <a:cubicBezTo>
                  <a:pt x="451" y="411"/>
                  <a:pt x="552" y="1539"/>
                  <a:pt x="552" y="1539"/>
                </a:cubicBezTo>
                <a:cubicBezTo>
                  <a:pt x="552" y="1539"/>
                  <a:pt x="490" y="1521"/>
                  <a:pt x="407" y="1521"/>
                </a:cubicBezTo>
                <a:cubicBezTo>
                  <a:pt x="265" y="1521"/>
                  <a:pt x="63" y="1571"/>
                  <a:pt x="0" y="1839"/>
                </a:cubicBezTo>
                <a:lnTo>
                  <a:pt x="4035" y="1839"/>
                </a:lnTo>
                <a:cubicBezTo>
                  <a:pt x="4035" y="1839"/>
                  <a:pt x="4712" y="1238"/>
                  <a:pt x="4311" y="661"/>
                </a:cubicBezTo>
                <a:cubicBezTo>
                  <a:pt x="4178" y="484"/>
                  <a:pt x="4014" y="407"/>
                  <a:pt x="3857" y="407"/>
                </a:cubicBezTo>
                <a:cubicBezTo>
                  <a:pt x="3570" y="407"/>
                  <a:pt x="3308" y="665"/>
                  <a:pt x="3308" y="1037"/>
                </a:cubicBezTo>
                <a:cubicBezTo>
                  <a:pt x="3308" y="1037"/>
                  <a:pt x="2800" y="1"/>
                  <a:pt x="1921" y="1"/>
                </a:cubicBezTo>
                <a:close/>
              </a:path>
            </a:pathLst>
          </a:custGeom>
          <a:solidFill>
            <a:srgbClr val="3C425A">
              <a:alpha val="54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2190;p54"/>
          <p:cNvSpPr/>
          <p:nvPr/>
        </p:nvSpPr>
        <p:spPr>
          <a:xfrm>
            <a:off x="3358034" y="4631747"/>
            <a:ext cx="118803" cy="18843"/>
          </a:xfrm>
          <a:custGeom>
            <a:avLst/>
            <a:gdLst/>
            <a:ahLst/>
            <a:cxnLst/>
            <a:rect l="l" t="t" r="r" b="b"/>
            <a:pathLst>
              <a:path w="3360" h="577" extrusionOk="0">
                <a:moveTo>
                  <a:pt x="1" y="0"/>
                </a:moveTo>
                <a:lnTo>
                  <a:pt x="1" y="577"/>
                </a:lnTo>
                <a:lnTo>
                  <a:pt x="3359" y="577"/>
                </a:lnTo>
                <a:lnTo>
                  <a:pt x="3359" y="0"/>
                </a:ln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2191;p54"/>
          <p:cNvSpPr/>
          <p:nvPr/>
        </p:nvSpPr>
        <p:spPr>
          <a:xfrm>
            <a:off x="3382855" y="4637463"/>
            <a:ext cx="70044" cy="57345"/>
          </a:xfrm>
          <a:custGeom>
            <a:avLst/>
            <a:gdLst/>
            <a:ahLst/>
            <a:cxnLst/>
            <a:rect l="l" t="t" r="r" b="b"/>
            <a:pathLst>
              <a:path w="1981" h="1756" extrusionOk="0">
                <a:moveTo>
                  <a:pt x="1" y="1"/>
                </a:moveTo>
                <a:lnTo>
                  <a:pt x="1" y="1755"/>
                </a:lnTo>
                <a:lnTo>
                  <a:pt x="1981" y="1755"/>
                </a:lnTo>
                <a:lnTo>
                  <a:pt x="1981" y="1"/>
                </a:ln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2192;p54"/>
          <p:cNvSpPr/>
          <p:nvPr/>
        </p:nvSpPr>
        <p:spPr>
          <a:xfrm>
            <a:off x="3287236" y="4553159"/>
            <a:ext cx="244607" cy="83536"/>
          </a:xfrm>
          <a:custGeom>
            <a:avLst/>
            <a:gdLst/>
            <a:ahLst/>
            <a:cxnLst/>
            <a:rect l="l" t="t" r="r" b="b"/>
            <a:pathLst>
              <a:path w="6918" h="2558" extrusionOk="0">
                <a:moveTo>
                  <a:pt x="0" y="1"/>
                </a:moveTo>
                <a:lnTo>
                  <a:pt x="978" y="2557"/>
                </a:lnTo>
                <a:lnTo>
                  <a:pt x="6917" y="2557"/>
                </a:lnTo>
                <a:lnTo>
                  <a:pt x="5965" y="1"/>
                </a:ln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2193;p54"/>
          <p:cNvSpPr/>
          <p:nvPr/>
        </p:nvSpPr>
        <p:spPr>
          <a:xfrm>
            <a:off x="3283605" y="4554156"/>
            <a:ext cx="45223" cy="92353"/>
          </a:xfrm>
          <a:custGeom>
            <a:avLst/>
            <a:gdLst/>
            <a:ahLst/>
            <a:cxnLst/>
            <a:rect l="l" t="t" r="r" b="b"/>
            <a:pathLst>
              <a:path w="1279" h="2828" extrusionOk="0">
                <a:moveTo>
                  <a:pt x="163" y="0"/>
                </a:moveTo>
                <a:cubicBezTo>
                  <a:pt x="143" y="0"/>
                  <a:pt x="122" y="7"/>
                  <a:pt x="101" y="21"/>
                </a:cubicBezTo>
                <a:cubicBezTo>
                  <a:pt x="26" y="46"/>
                  <a:pt x="1" y="121"/>
                  <a:pt x="26" y="171"/>
                </a:cubicBezTo>
                <a:lnTo>
                  <a:pt x="1003" y="2752"/>
                </a:lnTo>
                <a:cubicBezTo>
                  <a:pt x="1028" y="2803"/>
                  <a:pt x="1078" y="2828"/>
                  <a:pt x="1129" y="2828"/>
                </a:cubicBezTo>
                <a:lnTo>
                  <a:pt x="1179" y="2828"/>
                </a:lnTo>
                <a:cubicBezTo>
                  <a:pt x="1254" y="2803"/>
                  <a:pt x="1279" y="2727"/>
                  <a:pt x="1254" y="2652"/>
                </a:cubicBezTo>
                <a:lnTo>
                  <a:pt x="276" y="96"/>
                </a:lnTo>
                <a:cubicBezTo>
                  <a:pt x="258" y="42"/>
                  <a:pt x="214" y="0"/>
                  <a:pt x="163" y="0"/>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2194;p54"/>
          <p:cNvSpPr/>
          <p:nvPr/>
        </p:nvSpPr>
        <p:spPr>
          <a:xfrm>
            <a:off x="3354498" y="4554156"/>
            <a:ext cx="45223" cy="92353"/>
          </a:xfrm>
          <a:custGeom>
            <a:avLst/>
            <a:gdLst/>
            <a:ahLst/>
            <a:cxnLst/>
            <a:rect l="l" t="t" r="r" b="b"/>
            <a:pathLst>
              <a:path w="1279" h="2828" extrusionOk="0">
                <a:moveTo>
                  <a:pt x="163" y="0"/>
                </a:moveTo>
                <a:cubicBezTo>
                  <a:pt x="143" y="0"/>
                  <a:pt x="122" y="7"/>
                  <a:pt x="101" y="21"/>
                </a:cubicBezTo>
                <a:cubicBezTo>
                  <a:pt x="26" y="46"/>
                  <a:pt x="1" y="121"/>
                  <a:pt x="26" y="171"/>
                </a:cubicBezTo>
                <a:lnTo>
                  <a:pt x="978" y="2752"/>
                </a:lnTo>
                <a:cubicBezTo>
                  <a:pt x="1003" y="2803"/>
                  <a:pt x="1053" y="2828"/>
                  <a:pt x="1103" y="2828"/>
                </a:cubicBezTo>
                <a:lnTo>
                  <a:pt x="1154" y="2828"/>
                </a:lnTo>
                <a:cubicBezTo>
                  <a:pt x="1229" y="2803"/>
                  <a:pt x="1279" y="2727"/>
                  <a:pt x="1229" y="2652"/>
                </a:cubicBezTo>
                <a:lnTo>
                  <a:pt x="276" y="96"/>
                </a:lnTo>
                <a:cubicBezTo>
                  <a:pt x="258" y="42"/>
                  <a:pt x="214" y="0"/>
                  <a:pt x="163" y="0"/>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2195;p54"/>
          <p:cNvSpPr/>
          <p:nvPr/>
        </p:nvSpPr>
        <p:spPr>
          <a:xfrm>
            <a:off x="3424507" y="4554156"/>
            <a:ext cx="45223" cy="92353"/>
          </a:xfrm>
          <a:custGeom>
            <a:avLst/>
            <a:gdLst/>
            <a:ahLst/>
            <a:cxnLst/>
            <a:rect l="l" t="t" r="r" b="b"/>
            <a:pathLst>
              <a:path w="1279" h="2828" extrusionOk="0">
                <a:moveTo>
                  <a:pt x="163" y="0"/>
                </a:moveTo>
                <a:cubicBezTo>
                  <a:pt x="143" y="0"/>
                  <a:pt x="122" y="7"/>
                  <a:pt x="101" y="21"/>
                </a:cubicBezTo>
                <a:cubicBezTo>
                  <a:pt x="51" y="46"/>
                  <a:pt x="1" y="121"/>
                  <a:pt x="26" y="171"/>
                </a:cubicBezTo>
                <a:lnTo>
                  <a:pt x="1003" y="2752"/>
                </a:lnTo>
                <a:cubicBezTo>
                  <a:pt x="1028" y="2803"/>
                  <a:pt x="1078" y="2828"/>
                  <a:pt x="1128" y="2828"/>
                </a:cubicBezTo>
                <a:lnTo>
                  <a:pt x="1179" y="2828"/>
                </a:lnTo>
                <a:cubicBezTo>
                  <a:pt x="1254" y="2803"/>
                  <a:pt x="1279" y="2727"/>
                  <a:pt x="1254" y="2652"/>
                </a:cubicBezTo>
                <a:lnTo>
                  <a:pt x="276" y="96"/>
                </a:lnTo>
                <a:cubicBezTo>
                  <a:pt x="258" y="42"/>
                  <a:pt x="214" y="0"/>
                  <a:pt x="163" y="0"/>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2196;p54"/>
          <p:cNvSpPr/>
          <p:nvPr/>
        </p:nvSpPr>
        <p:spPr>
          <a:xfrm>
            <a:off x="3494516" y="4554156"/>
            <a:ext cx="45223" cy="92353"/>
          </a:xfrm>
          <a:custGeom>
            <a:avLst/>
            <a:gdLst/>
            <a:ahLst/>
            <a:cxnLst/>
            <a:rect l="l" t="t" r="r" b="b"/>
            <a:pathLst>
              <a:path w="1279" h="2828" extrusionOk="0">
                <a:moveTo>
                  <a:pt x="163" y="0"/>
                </a:moveTo>
                <a:cubicBezTo>
                  <a:pt x="143" y="0"/>
                  <a:pt x="122" y="7"/>
                  <a:pt x="101" y="21"/>
                </a:cubicBezTo>
                <a:cubicBezTo>
                  <a:pt x="26" y="46"/>
                  <a:pt x="1" y="121"/>
                  <a:pt x="26" y="171"/>
                </a:cubicBezTo>
                <a:lnTo>
                  <a:pt x="978" y="2752"/>
                </a:lnTo>
                <a:cubicBezTo>
                  <a:pt x="1003" y="2803"/>
                  <a:pt x="1053" y="2828"/>
                  <a:pt x="1103" y="2828"/>
                </a:cubicBezTo>
                <a:lnTo>
                  <a:pt x="1154" y="2828"/>
                </a:lnTo>
                <a:cubicBezTo>
                  <a:pt x="1229" y="2803"/>
                  <a:pt x="1279" y="2727"/>
                  <a:pt x="1229" y="2652"/>
                </a:cubicBezTo>
                <a:lnTo>
                  <a:pt x="276" y="96"/>
                </a:lnTo>
                <a:cubicBezTo>
                  <a:pt x="258" y="42"/>
                  <a:pt x="214" y="0"/>
                  <a:pt x="163" y="0"/>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2197;p54"/>
          <p:cNvSpPr/>
          <p:nvPr/>
        </p:nvSpPr>
        <p:spPr>
          <a:xfrm>
            <a:off x="3292480" y="4573619"/>
            <a:ext cx="219786" cy="8230"/>
          </a:xfrm>
          <a:custGeom>
            <a:avLst/>
            <a:gdLst/>
            <a:ahLst/>
            <a:cxnLst/>
            <a:rect l="l" t="t" r="r" b="b"/>
            <a:pathLst>
              <a:path w="6216" h="252" extrusionOk="0">
                <a:moveTo>
                  <a:pt x="126" y="1"/>
                </a:moveTo>
                <a:cubicBezTo>
                  <a:pt x="50" y="1"/>
                  <a:pt x="0" y="51"/>
                  <a:pt x="0" y="126"/>
                </a:cubicBezTo>
                <a:cubicBezTo>
                  <a:pt x="0" y="201"/>
                  <a:pt x="50" y="252"/>
                  <a:pt x="126" y="252"/>
                </a:cubicBezTo>
                <a:lnTo>
                  <a:pt x="6091" y="252"/>
                </a:lnTo>
                <a:cubicBezTo>
                  <a:pt x="6141" y="252"/>
                  <a:pt x="6216" y="201"/>
                  <a:pt x="6216" y="126"/>
                </a:cubicBezTo>
                <a:cubicBezTo>
                  <a:pt x="6216" y="51"/>
                  <a:pt x="6141" y="1"/>
                  <a:pt x="6091"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2198;p54"/>
          <p:cNvSpPr/>
          <p:nvPr/>
        </p:nvSpPr>
        <p:spPr>
          <a:xfrm>
            <a:off x="3307543" y="4611272"/>
            <a:ext cx="220670" cy="9046"/>
          </a:xfrm>
          <a:custGeom>
            <a:avLst/>
            <a:gdLst/>
            <a:ahLst/>
            <a:cxnLst/>
            <a:rect l="l" t="t" r="r" b="b"/>
            <a:pathLst>
              <a:path w="6241" h="277" extrusionOk="0">
                <a:moveTo>
                  <a:pt x="151" y="1"/>
                </a:moveTo>
                <a:cubicBezTo>
                  <a:pt x="76" y="1"/>
                  <a:pt x="0" y="51"/>
                  <a:pt x="0" y="126"/>
                </a:cubicBezTo>
                <a:cubicBezTo>
                  <a:pt x="0" y="201"/>
                  <a:pt x="76" y="277"/>
                  <a:pt x="151" y="277"/>
                </a:cubicBezTo>
                <a:lnTo>
                  <a:pt x="6091" y="277"/>
                </a:lnTo>
                <a:cubicBezTo>
                  <a:pt x="6166" y="277"/>
                  <a:pt x="6241" y="201"/>
                  <a:pt x="6241" y="126"/>
                </a:cubicBezTo>
                <a:cubicBezTo>
                  <a:pt x="6241" y="51"/>
                  <a:pt x="6166" y="1"/>
                  <a:pt x="6091"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2199;p54"/>
          <p:cNvSpPr/>
          <p:nvPr/>
        </p:nvSpPr>
        <p:spPr>
          <a:xfrm>
            <a:off x="2719113" y="4851103"/>
            <a:ext cx="389080" cy="70539"/>
          </a:xfrm>
          <a:custGeom>
            <a:avLst/>
            <a:gdLst/>
            <a:ahLst/>
            <a:cxnLst/>
            <a:rect l="l" t="t" r="r" b="b"/>
            <a:pathLst>
              <a:path w="11004" h="2160" extrusionOk="0">
                <a:moveTo>
                  <a:pt x="1" y="0"/>
                </a:moveTo>
                <a:lnTo>
                  <a:pt x="1" y="0"/>
                </a:lnTo>
                <a:cubicBezTo>
                  <a:pt x="2118" y="1747"/>
                  <a:pt x="5067" y="2159"/>
                  <a:pt x="7379" y="2159"/>
                </a:cubicBezTo>
                <a:cubicBezTo>
                  <a:pt x="9445" y="2159"/>
                  <a:pt x="11003" y="1830"/>
                  <a:pt x="11003" y="1830"/>
                </a:cubicBezTo>
                <a:cubicBezTo>
                  <a:pt x="10426" y="1487"/>
                  <a:pt x="9850" y="1401"/>
                  <a:pt x="9176" y="1401"/>
                </a:cubicBezTo>
                <a:cubicBezTo>
                  <a:pt x="8507" y="1401"/>
                  <a:pt x="7743" y="1485"/>
                  <a:pt x="6788" y="1485"/>
                </a:cubicBezTo>
                <a:cubicBezTo>
                  <a:pt x="5198" y="1485"/>
                  <a:pt x="3082" y="1251"/>
                  <a:pt x="1" y="0"/>
                </a:cubicBezTo>
                <a:close/>
              </a:path>
            </a:pathLst>
          </a:custGeom>
          <a:solidFill>
            <a:srgbClr val="FFFEF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2200;p54"/>
          <p:cNvSpPr/>
          <p:nvPr/>
        </p:nvSpPr>
        <p:spPr>
          <a:xfrm>
            <a:off x="3028391" y="4939505"/>
            <a:ext cx="241955" cy="118707"/>
          </a:xfrm>
          <a:custGeom>
            <a:avLst/>
            <a:gdLst/>
            <a:ahLst/>
            <a:cxnLst/>
            <a:rect l="l" t="t" r="r" b="b"/>
            <a:pathLst>
              <a:path w="6843" h="3635" extrusionOk="0">
                <a:moveTo>
                  <a:pt x="1" y="0"/>
                </a:moveTo>
                <a:cubicBezTo>
                  <a:pt x="5038" y="827"/>
                  <a:pt x="6843" y="3634"/>
                  <a:pt x="6843" y="3634"/>
                </a:cubicBezTo>
                <a:cubicBezTo>
                  <a:pt x="6843" y="3634"/>
                  <a:pt x="5539" y="25"/>
                  <a:pt x="1" y="0"/>
                </a:cubicBezTo>
                <a:close/>
              </a:path>
            </a:pathLst>
          </a:custGeom>
          <a:solidFill>
            <a:srgbClr val="FFFEF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2201;p54"/>
          <p:cNvSpPr/>
          <p:nvPr/>
        </p:nvSpPr>
        <p:spPr>
          <a:xfrm>
            <a:off x="3037266" y="5237400"/>
            <a:ext cx="147125" cy="74392"/>
          </a:xfrm>
          <a:custGeom>
            <a:avLst/>
            <a:gdLst/>
            <a:ahLst/>
            <a:cxnLst/>
            <a:rect l="l" t="t" r="r" b="b"/>
            <a:pathLst>
              <a:path w="4161" h="2278" extrusionOk="0">
                <a:moveTo>
                  <a:pt x="0" y="1"/>
                </a:moveTo>
                <a:lnTo>
                  <a:pt x="0" y="1"/>
                </a:lnTo>
                <a:cubicBezTo>
                  <a:pt x="477" y="1855"/>
                  <a:pt x="1667" y="2278"/>
                  <a:pt x="2652" y="2278"/>
                </a:cubicBezTo>
                <a:cubicBezTo>
                  <a:pt x="3478" y="2278"/>
                  <a:pt x="4161" y="1981"/>
                  <a:pt x="4161" y="1981"/>
                </a:cubicBezTo>
                <a:lnTo>
                  <a:pt x="4161" y="1981"/>
                </a:lnTo>
                <a:cubicBezTo>
                  <a:pt x="3856" y="2031"/>
                  <a:pt x="3571" y="2054"/>
                  <a:pt x="3306" y="2054"/>
                </a:cubicBezTo>
                <a:cubicBezTo>
                  <a:pt x="781" y="2054"/>
                  <a:pt x="0" y="1"/>
                  <a:pt x="0" y="1"/>
                </a:cubicBezTo>
                <a:close/>
              </a:path>
            </a:pathLst>
          </a:custGeom>
          <a:solidFill>
            <a:srgbClr val="FFFEF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2202;p54"/>
          <p:cNvSpPr/>
          <p:nvPr/>
        </p:nvSpPr>
        <p:spPr>
          <a:xfrm>
            <a:off x="3420971" y="5143283"/>
            <a:ext cx="293366" cy="91308"/>
          </a:xfrm>
          <a:custGeom>
            <a:avLst/>
            <a:gdLst/>
            <a:ahLst/>
            <a:cxnLst/>
            <a:rect l="l" t="t" r="r" b="b"/>
            <a:pathLst>
              <a:path w="8297" h="2796" extrusionOk="0">
                <a:moveTo>
                  <a:pt x="0" y="1"/>
                </a:moveTo>
                <a:lnTo>
                  <a:pt x="0" y="1"/>
                </a:lnTo>
                <a:cubicBezTo>
                  <a:pt x="1999" y="2367"/>
                  <a:pt x="4824" y="2795"/>
                  <a:pt x="6607" y="2795"/>
                </a:cubicBezTo>
                <a:cubicBezTo>
                  <a:pt x="7619" y="2795"/>
                  <a:pt x="8296" y="2657"/>
                  <a:pt x="8296" y="2657"/>
                </a:cubicBezTo>
                <a:cubicBezTo>
                  <a:pt x="3535" y="2607"/>
                  <a:pt x="1" y="1"/>
                  <a:pt x="0" y="1"/>
                </a:cubicBezTo>
                <a:close/>
              </a:path>
            </a:pathLst>
          </a:custGeom>
          <a:solidFill>
            <a:srgbClr val="FFFEF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2213;p54"/>
          <p:cNvSpPr/>
          <p:nvPr/>
        </p:nvSpPr>
        <p:spPr>
          <a:xfrm>
            <a:off x="3752824" y="4696440"/>
            <a:ext cx="1032421" cy="448541"/>
          </a:xfrm>
          <a:custGeom>
            <a:avLst/>
            <a:gdLst/>
            <a:ahLst/>
            <a:cxnLst/>
            <a:rect l="l" t="t" r="r" b="b"/>
            <a:pathLst>
              <a:path w="29199" h="13735" extrusionOk="0">
                <a:moveTo>
                  <a:pt x="29198" y="0"/>
                </a:moveTo>
                <a:cubicBezTo>
                  <a:pt x="29198" y="1"/>
                  <a:pt x="27769" y="3760"/>
                  <a:pt x="21905" y="3835"/>
                </a:cubicBezTo>
                <a:cubicBezTo>
                  <a:pt x="17058" y="3897"/>
                  <a:pt x="16336" y="5401"/>
                  <a:pt x="15324" y="5401"/>
                </a:cubicBezTo>
                <a:cubicBezTo>
                  <a:pt x="15106" y="5401"/>
                  <a:pt x="14875" y="5332"/>
                  <a:pt x="14587" y="5163"/>
                </a:cubicBezTo>
                <a:cubicBezTo>
                  <a:pt x="13751" y="4680"/>
                  <a:pt x="11629" y="4142"/>
                  <a:pt x="9778" y="4142"/>
                </a:cubicBezTo>
                <a:cubicBezTo>
                  <a:pt x="8076" y="4142"/>
                  <a:pt x="6602" y="4597"/>
                  <a:pt x="6566" y="5965"/>
                </a:cubicBezTo>
                <a:cubicBezTo>
                  <a:pt x="6466" y="8522"/>
                  <a:pt x="7519" y="12381"/>
                  <a:pt x="0" y="12381"/>
                </a:cubicBezTo>
                <a:lnTo>
                  <a:pt x="0" y="13735"/>
                </a:lnTo>
                <a:cubicBezTo>
                  <a:pt x="10476" y="13735"/>
                  <a:pt x="6140" y="7745"/>
                  <a:pt x="8847" y="6091"/>
                </a:cubicBezTo>
                <a:cubicBezTo>
                  <a:pt x="9301" y="5812"/>
                  <a:pt x="9777" y="5704"/>
                  <a:pt x="10266" y="5704"/>
                </a:cubicBezTo>
                <a:cubicBezTo>
                  <a:pt x="11948" y="5704"/>
                  <a:pt x="13781" y="6983"/>
                  <a:pt x="15387" y="6983"/>
                </a:cubicBezTo>
                <a:cubicBezTo>
                  <a:pt x="16044" y="6983"/>
                  <a:pt x="16663" y="6769"/>
                  <a:pt x="17218" y="6166"/>
                </a:cubicBezTo>
                <a:cubicBezTo>
                  <a:pt x="19524" y="3634"/>
                  <a:pt x="29198" y="5715"/>
                  <a:pt x="29198" y="0"/>
                </a:cubicBezTo>
                <a:close/>
              </a:path>
            </a:pathLst>
          </a:custGeom>
          <a:solidFill>
            <a:schemeClr val="bg1">
              <a:lumMod val="95000"/>
              <a:alpha val="178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2228;p54"/>
          <p:cNvSpPr/>
          <p:nvPr/>
        </p:nvSpPr>
        <p:spPr>
          <a:xfrm>
            <a:off x="3106390" y="5131005"/>
            <a:ext cx="46991" cy="43433"/>
          </a:xfrm>
          <a:custGeom>
            <a:avLst/>
            <a:gdLst/>
            <a:ahLst/>
            <a:cxnLst/>
            <a:rect l="l" t="t" r="r" b="b"/>
            <a:pathLst>
              <a:path w="1329" h="1330" extrusionOk="0">
                <a:moveTo>
                  <a:pt x="652" y="1"/>
                </a:moveTo>
                <a:cubicBezTo>
                  <a:pt x="301" y="1"/>
                  <a:pt x="0" y="301"/>
                  <a:pt x="0" y="677"/>
                </a:cubicBezTo>
                <a:cubicBezTo>
                  <a:pt x="0" y="1028"/>
                  <a:pt x="301" y="1329"/>
                  <a:pt x="652" y="1329"/>
                </a:cubicBezTo>
                <a:cubicBezTo>
                  <a:pt x="1028" y="1329"/>
                  <a:pt x="1328" y="1028"/>
                  <a:pt x="1328" y="677"/>
                </a:cubicBezTo>
                <a:cubicBezTo>
                  <a:pt x="1328" y="301"/>
                  <a:pt x="1028" y="1"/>
                  <a:pt x="652" y="1"/>
                </a:cubicBezTo>
                <a:close/>
              </a:path>
            </a:pathLst>
          </a:custGeom>
          <a:solidFill>
            <a:srgbClr val="3C425A">
              <a:alpha val="54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2229;p54"/>
          <p:cNvSpPr/>
          <p:nvPr/>
        </p:nvSpPr>
        <p:spPr>
          <a:xfrm>
            <a:off x="3161337" y="5201412"/>
            <a:ext cx="16866" cy="15578"/>
          </a:xfrm>
          <a:custGeom>
            <a:avLst/>
            <a:gdLst/>
            <a:ahLst/>
            <a:cxnLst/>
            <a:rect l="l" t="t" r="r" b="b"/>
            <a:pathLst>
              <a:path w="477" h="477" extrusionOk="0">
                <a:moveTo>
                  <a:pt x="251" y="0"/>
                </a:moveTo>
                <a:cubicBezTo>
                  <a:pt x="100" y="0"/>
                  <a:pt x="0" y="125"/>
                  <a:pt x="0" y="251"/>
                </a:cubicBezTo>
                <a:cubicBezTo>
                  <a:pt x="0" y="376"/>
                  <a:pt x="100" y="476"/>
                  <a:pt x="251" y="476"/>
                </a:cubicBezTo>
                <a:cubicBezTo>
                  <a:pt x="376" y="476"/>
                  <a:pt x="476" y="376"/>
                  <a:pt x="476" y="251"/>
                </a:cubicBezTo>
                <a:cubicBezTo>
                  <a:pt x="476" y="125"/>
                  <a:pt x="376" y="0"/>
                  <a:pt x="251" y="0"/>
                </a:cubicBezTo>
                <a:close/>
              </a:path>
            </a:pathLst>
          </a:custGeom>
          <a:solidFill>
            <a:srgbClr val="3C425A">
              <a:alpha val="54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2230;p54"/>
          <p:cNvSpPr/>
          <p:nvPr/>
        </p:nvSpPr>
        <p:spPr>
          <a:xfrm>
            <a:off x="3184355" y="5145732"/>
            <a:ext cx="31045" cy="28705"/>
          </a:xfrm>
          <a:custGeom>
            <a:avLst/>
            <a:gdLst/>
            <a:ahLst/>
            <a:cxnLst/>
            <a:rect l="l" t="t" r="r" b="b"/>
            <a:pathLst>
              <a:path w="878" h="879" extrusionOk="0">
                <a:moveTo>
                  <a:pt x="427" y="1"/>
                </a:moveTo>
                <a:cubicBezTo>
                  <a:pt x="201" y="1"/>
                  <a:pt x="1" y="201"/>
                  <a:pt x="1" y="452"/>
                </a:cubicBezTo>
                <a:cubicBezTo>
                  <a:pt x="1" y="678"/>
                  <a:pt x="201" y="878"/>
                  <a:pt x="427" y="878"/>
                </a:cubicBezTo>
                <a:cubicBezTo>
                  <a:pt x="677" y="878"/>
                  <a:pt x="878" y="678"/>
                  <a:pt x="878" y="452"/>
                </a:cubicBezTo>
                <a:cubicBezTo>
                  <a:pt x="878" y="201"/>
                  <a:pt x="677" y="1"/>
                  <a:pt x="427" y="1"/>
                </a:cubicBezTo>
                <a:close/>
              </a:path>
            </a:pathLst>
          </a:custGeom>
          <a:solidFill>
            <a:srgbClr val="3C425A">
              <a:alpha val="54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2231;p54"/>
          <p:cNvSpPr/>
          <p:nvPr/>
        </p:nvSpPr>
        <p:spPr>
          <a:xfrm>
            <a:off x="3071810" y="5108079"/>
            <a:ext cx="16866" cy="15610"/>
          </a:xfrm>
          <a:custGeom>
            <a:avLst/>
            <a:gdLst/>
            <a:ahLst/>
            <a:cxnLst/>
            <a:rect l="l" t="t" r="r" b="b"/>
            <a:pathLst>
              <a:path w="477" h="478" extrusionOk="0">
                <a:moveTo>
                  <a:pt x="226" y="1"/>
                </a:moveTo>
                <a:cubicBezTo>
                  <a:pt x="101" y="1"/>
                  <a:pt x="1" y="101"/>
                  <a:pt x="1" y="227"/>
                </a:cubicBezTo>
                <a:cubicBezTo>
                  <a:pt x="1" y="352"/>
                  <a:pt x="101" y="477"/>
                  <a:pt x="226" y="477"/>
                </a:cubicBezTo>
                <a:cubicBezTo>
                  <a:pt x="352" y="477"/>
                  <a:pt x="477" y="352"/>
                  <a:pt x="477" y="227"/>
                </a:cubicBezTo>
                <a:cubicBezTo>
                  <a:pt x="477" y="101"/>
                  <a:pt x="352" y="1"/>
                  <a:pt x="226" y="1"/>
                </a:cubicBezTo>
                <a:close/>
              </a:path>
            </a:pathLst>
          </a:custGeom>
          <a:solidFill>
            <a:srgbClr val="3C425A">
              <a:alpha val="54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2232;p54"/>
          <p:cNvSpPr/>
          <p:nvPr/>
        </p:nvSpPr>
        <p:spPr>
          <a:xfrm>
            <a:off x="3381971" y="4784810"/>
            <a:ext cx="33732" cy="31122"/>
          </a:xfrm>
          <a:custGeom>
            <a:avLst/>
            <a:gdLst/>
            <a:ahLst/>
            <a:cxnLst/>
            <a:rect l="l" t="t" r="r" b="b"/>
            <a:pathLst>
              <a:path w="954" h="953" extrusionOk="0">
                <a:moveTo>
                  <a:pt x="477" y="0"/>
                </a:moveTo>
                <a:cubicBezTo>
                  <a:pt x="201" y="0"/>
                  <a:pt x="1" y="201"/>
                  <a:pt x="1" y="476"/>
                </a:cubicBezTo>
                <a:cubicBezTo>
                  <a:pt x="1" y="752"/>
                  <a:pt x="201" y="953"/>
                  <a:pt x="477" y="953"/>
                </a:cubicBezTo>
                <a:cubicBezTo>
                  <a:pt x="727" y="953"/>
                  <a:pt x="953" y="752"/>
                  <a:pt x="953" y="476"/>
                </a:cubicBezTo>
                <a:cubicBezTo>
                  <a:pt x="953" y="201"/>
                  <a:pt x="727" y="0"/>
                  <a:pt x="477" y="0"/>
                </a:cubicBezTo>
                <a:close/>
              </a:path>
            </a:pathLst>
          </a:custGeom>
          <a:solidFill>
            <a:srgbClr val="3C425A">
              <a:alpha val="54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6" name="Google Shape;248;p29"/>
          <p:cNvGrpSpPr/>
          <p:nvPr/>
        </p:nvGrpSpPr>
        <p:grpSpPr>
          <a:xfrm>
            <a:off x="3553035" y="5238161"/>
            <a:ext cx="360145" cy="345719"/>
            <a:chOff x="1263200" y="238125"/>
            <a:chExt cx="5074025" cy="5219200"/>
          </a:xfrm>
        </p:grpSpPr>
        <p:sp>
          <p:nvSpPr>
            <p:cNvPr id="147" name="Google Shape;249;p29"/>
            <p:cNvSpPr/>
            <p:nvPr/>
          </p:nvSpPr>
          <p:spPr>
            <a:xfrm>
              <a:off x="5228125" y="3612650"/>
              <a:ext cx="337650" cy="152500"/>
            </a:xfrm>
            <a:custGeom>
              <a:avLst/>
              <a:gdLst/>
              <a:ahLst/>
              <a:cxnLst/>
              <a:rect l="l" t="t" r="r" b="b"/>
              <a:pathLst>
                <a:path w="13506" h="6100" extrusionOk="0">
                  <a:moveTo>
                    <a:pt x="3067" y="0"/>
                  </a:moveTo>
                  <a:cubicBezTo>
                    <a:pt x="1371" y="0"/>
                    <a:pt x="1" y="1370"/>
                    <a:pt x="1" y="3066"/>
                  </a:cubicBezTo>
                  <a:cubicBezTo>
                    <a:pt x="1" y="4730"/>
                    <a:pt x="1371" y="6100"/>
                    <a:pt x="3067" y="6100"/>
                  </a:cubicBezTo>
                  <a:lnTo>
                    <a:pt x="10439" y="6100"/>
                  </a:lnTo>
                  <a:cubicBezTo>
                    <a:pt x="12136" y="6100"/>
                    <a:pt x="13506" y="4730"/>
                    <a:pt x="13506" y="3066"/>
                  </a:cubicBezTo>
                  <a:cubicBezTo>
                    <a:pt x="13506" y="1370"/>
                    <a:pt x="12136" y="0"/>
                    <a:pt x="104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250;p29"/>
            <p:cNvSpPr/>
            <p:nvPr/>
          </p:nvSpPr>
          <p:spPr>
            <a:xfrm>
              <a:off x="5228125" y="3972275"/>
              <a:ext cx="337650" cy="152525"/>
            </a:xfrm>
            <a:custGeom>
              <a:avLst/>
              <a:gdLst/>
              <a:ahLst/>
              <a:cxnLst/>
              <a:rect l="l" t="t" r="r" b="b"/>
              <a:pathLst>
                <a:path w="13506" h="6101" extrusionOk="0">
                  <a:moveTo>
                    <a:pt x="3067" y="0"/>
                  </a:moveTo>
                  <a:cubicBezTo>
                    <a:pt x="1371" y="0"/>
                    <a:pt x="1" y="1370"/>
                    <a:pt x="1" y="3067"/>
                  </a:cubicBezTo>
                  <a:cubicBezTo>
                    <a:pt x="1" y="4730"/>
                    <a:pt x="1371" y="6100"/>
                    <a:pt x="3067" y="6100"/>
                  </a:cubicBezTo>
                  <a:lnTo>
                    <a:pt x="10439" y="6100"/>
                  </a:lnTo>
                  <a:cubicBezTo>
                    <a:pt x="12136" y="6100"/>
                    <a:pt x="13506" y="4730"/>
                    <a:pt x="13506" y="3067"/>
                  </a:cubicBezTo>
                  <a:cubicBezTo>
                    <a:pt x="13506" y="1370"/>
                    <a:pt x="12136" y="0"/>
                    <a:pt x="104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251;p29"/>
            <p:cNvSpPr/>
            <p:nvPr/>
          </p:nvSpPr>
          <p:spPr>
            <a:xfrm>
              <a:off x="5228125" y="4331900"/>
              <a:ext cx="337650" cy="152525"/>
            </a:xfrm>
            <a:custGeom>
              <a:avLst/>
              <a:gdLst/>
              <a:ahLst/>
              <a:cxnLst/>
              <a:rect l="l" t="t" r="r" b="b"/>
              <a:pathLst>
                <a:path w="13506" h="6101" extrusionOk="0">
                  <a:moveTo>
                    <a:pt x="3067" y="1"/>
                  </a:moveTo>
                  <a:cubicBezTo>
                    <a:pt x="1371" y="1"/>
                    <a:pt x="1" y="1371"/>
                    <a:pt x="1" y="3067"/>
                  </a:cubicBezTo>
                  <a:cubicBezTo>
                    <a:pt x="1" y="4731"/>
                    <a:pt x="1371" y="6101"/>
                    <a:pt x="3067" y="6101"/>
                  </a:cubicBezTo>
                  <a:lnTo>
                    <a:pt x="10439" y="6101"/>
                  </a:lnTo>
                  <a:cubicBezTo>
                    <a:pt x="12136" y="6101"/>
                    <a:pt x="13506" y="4731"/>
                    <a:pt x="13506" y="3067"/>
                  </a:cubicBezTo>
                  <a:cubicBezTo>
                    <a:pt x="13506" y="1371"/>
                    <a:pt x="12136" y="1"/>
                    <a:pt x="104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252;p29"/>
            <p:cNvSpPr/>
            <p:nvPr/>
          </p:nvSpPr>
          <p:spPr>
            <a:xfrm>
              <a:off x="2034650" y="3612650"/>
              <a:ext cx="337650" cy="152500"/>
            </a:xfrm>
            <a:custGeom>
              <a:avLst/>
              <a:gdLst/>
              <a:ahLst/>
              <a:cxnLst/>
              <a:rect l="l" t="t" r="r" b="b"/>
              <a:pathLst>
                <a:path w="13506" h="6100" extrusionOk="0">
                  <a:moveTo>
                    <a:pt x="3067" y="0"/>
                  </a:moveTo>
                  <a:cubicBezTo>
                    <a:pt x="1371" y="0"/>
                    <a:pt x="1" y="1370"/>
                    <a:pt x="1" y="3066"/>
                  </a:cubicBezTo>
                  <a:cubicBezTo>
                    <a:pt x="1" y="4730"/>
                    <a:pt x="1371" y="6100"/>
                    <a:pt x="3067" y="6100"/>
                  </a:cubicBezTo>
                  <a:lnTo>
                    <a:pt x="10439" y="6100"/>
                  </a:lnTo>
                  <a:cubicBezTo>
                    <a:pt x="12135" y="6100"/>
                    <a:pt x="13505" y="4730"/>
                    <a:pt x="13505" y="3066"/>
                  </a:cubicBezTo>
                  <a:cubicBezTo>
                    <a:pt x="13505" y="1370"/>
                    <a:pt x="12135" y="0"/>
                    <a:pt x="104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253;p29"/>
            <p:cNvSpPr/>
            <p:nvPr/>
          </p:nvSpPr>
          <p:spPr>
            <a:xfrm>
              <a:off x="2034650" y="3972275"/>
              <a:ext cx="337650" cy="152525"/>
            </a:xfrm>
            <a:custGeom>
              <a:avLst/>
              <a:gdLst/>
              <a:ahLst/>
              <a:cxnLst/>
              <a:rect l="l" t="t" r="r" b="b"/>
              <a:pathLst>
                <a:path w="13506" h="6101" extrusionOk="0">
                  <a:moveTo>
                    <a:pt x="3067" y="0"/>
                  </a:moveTo>
                  <a:cubicBezTo>
                    <a:pt x="1371" y="0"/>
                    <a:pt x="1" y="1370"/>
                    <a:pt x="1" y="3067"/>
                  </a:cubicBezTo>
                  <a:cubicBezTo>
                    <a:pt x="1" y="4730"/>
                    <a:pt x="1371" y="6100"/>
                    <a:pt x="3067" y="6100"/>
                  </a:cubicBezTo>
                  <a:lnTo>
                    <a:pt x="10439" y="6100"/>
                  </a:lnTo>
                  <a:cubicBezTo>
                    <a:pt x="12135" y="6100"/>
                    <a:pt x="13505" y="4730"/>
                    <a:pt x="13505" y="3067"/>
                  </a:cubicBezTo>
                  <a:cubicBezTo>
                    <a:pt x="13505" y="1370"/>
                    <a:pt x="12135" y="0"/>
                    <a:pt x="104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54;p29"/>
            <p:cNvSpPr/>
            <p:nvPr/>
          </p:nvSpPr>
          <p:spPr>
            <a:xfrm>
              <a:off x="2034650" y="4331900"/>
              <a:ext cx="337650" cy="152525"/>
            </a:xfrm>
            <a:custGeom>
              <a:avLst/>
              <a:gdLst/>
              <a:ahLst/>
              <a:cxnLst/>
              <a:rect l="l" t="t" r="r" b="b"/>
              <a:pathLst>
                <a:path w="13506" h="6101" extrusionOk="0">
                  <a:moveTo>
                    <a:pt x="3067" y="1"/>
                  </a:moveTo>
                  <a:cubicBezTo>
                    <a:pt x="1371" y="1"/>
                    <a:pt x="1" y="1371"/>
                    <a:pt x="1" y="3067"/>
                  </a:cubicBezTo>
                  <a:cubicBezTo>
                    <a:pt x="1" y="4731"/>
                    <a:pt x="1371" y="6101"/>
                    <a:pt x="3067" y="6101"/>
                  </a:cubicBezTo>
                  <a:lnTo>
                    <a:pt x="10439" y="6101"/>
                  </a:lnTo>
                  <a:cubicBezTo>
                    <a:pt x="12135" y="6101"/>
                    <a:pt x="13505" y="4731"/>
                    <a:pt x="13505" y="3067"/>
                  </a:cubicBezTo>
                  <a:cubicBezTo>
                    <a:pt x="13505" y="1371"/>
                    <a:pt x="12135" y="1"/>
                    <a:pt x="104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255;p29"/>
            <p:cNvSpPr/>
            <p:nvPr/>
          </p:nvSpPr>
          <p:spPr>
            <a:xfrm>
              <a:off x="1263200" y="238125"/>
              <a:ext cx="5074025" cy="5219200"/>
            </a:xfrm>
            <a:custGeom>
              <a:avLst/>
              <a:gdLst/>
              <a:ahLst/>
              <a:cxnLst/>
              <a:rect l="l" t="t" r="r" b="b"/>
              <a:pathLst>
                <a:path w="202961" h="208768" extrusionOk="0">
                  <a:moveTo>
                    <a:pt x="101481" y="6133"/>
                  </a:moveTo>
                  <a:cubicBezTo>
                    <a:pt x="120987" y="6133"/>
                    <a:pt x="136841" y="21986"/>
                    <a:pt x="136841" y="41460"/>
                  </a:cubicBezTo>
                  <a:cubicBezTo>
                    <a:pt x="136841" y="60967"/>
                    <a:pt x="120987" y="76820"/>
                    <a:pt x="101481" y="76820"/>
                  </a:cubicBezTo>
                  <a:cubicBezTo>
                    <a:pt x="81974" y="76820"/>
                    <a:pt x="66121" y="60967"/>
                    <a:pt x="66121" y="41460"/>
                  </a:cubicBezTo>
                  <a:cubicBezTo>
                    <a:pt x="66121" y="21986"/>
                    <a:pt x="81974" y="6133"/>
                    <a:pt x="101481" y="6133"/>
                  </a:cubicBezTo>
                  <a:close/>
                  <a:moveTo>
                    <a:pt x="60119" y="38720"/>
                  </a:moveTo>
                  <a:cubicBezTo>
                    <a:pt x="59988" y="40612"/>
                    <a:pt x="59988" y="42341"/>
                    <a:pt x="60119" y="44233"/>
                  </a:cubicBezTo>
                  <a:lnTo>
                    <a:pt x="48930" y="44233"/>
                  </a:lnTo>
                  <a:cubicBezTo>
                    <a:pt x="44200" y="44233"/>
                    <a:pt x="40384" y="48049"/>
                    <a:pt x="40351" y="52779"/>
                  </a:cubicBezTo>
                  <a:cubicBezTo>
                    <a:pt x="40318" y="82952"/>
                    <a:pt x="40318" y="106700"/>
                    <a:pt x="40318" y="119030"/>
                  </a:cubicBezTo>
                  <a:lnTo>
                    <a:pt x="34806" y="119030"/>
                  </a:lnTo>
                  <a:cubicBezTo>
                    <a:pt x="34806" y="108298"/>
                    <a:pt x="34806" y="86997"/>
                    <a:pt x="34838" y="52779"/>
                  </a:cubicBezTo>
                  <a:cubicBezTo>
                    <a:pt x="34871" y="45015"/>
                    <a:pt x="41166" y="38720"/>
                    <a:pt x="48930" y="38720"/>
                  </a:cubicBezTo>
                  <a:close/>
                  <a:moveTo>
                    <a:pt x="154031" y="50332"/>
                  </a:moveTo>
                  <a:cubicBezTo>
                    <a:pt x="155369" y="50332"/>
                    <a:pt x="156478" y="51442"/>
                    <a:pt x="156478" y="52779"/>
                  </a:cubicBezTo>
                  <a:cubicBezTo>
                    <a:pt x="156510" y="84616"/>
                    <a:pt x="156510" y="107352"/>
                    <a:pt x="156510" y="119030"/>
                  </a:cubicBezTo>
                  <a:lnTo>
                    <a:pt x="148877" y="119030"/>
                  </a:lnTo>
                  <a:cubicBezTo>
                    <a:pt x="144702" y="119030"/>
                    <a:pt x="141309" y="122422"/>
                    <a:pt x="141309" y="126598"/>
                  </a:cubicBezTo>
                  <a:lnTo>
                    <a:pt x="141309" y="151780"/>
                  </a:lnTo>
                  <a:cubicBezTo>
                    <a:pt x="141146" y="151748"/>
                    <a:pt x="141016" y="151748"/>
                    <a:pt x="140853" y="151748"/>
                  </a:cubicBezTo>
                  <a:cubicBezTo>
                    <a:pt x="139352" y="151748"/>
                    <a:pt x="137917" y="152400"/>
                    <a:pt x="136938" y="153542"/>
                  </a:cubicBezTo>
                  <a:cubicBezTo>
                    <a:pt x="132991" y="158141"/>
                    <a:pt x="127218" y="160783"/>
                    <a:pt x="121150" y="160783"/>
                  </a:cubicBezTo>
                  <a:cubicBezTo>
                    <a:pt x="115116" y="160783"/>
                    <a:pt x="109342" y="158141"/>
                    <a:pt x="105395" y="153542"/>
                  </a:cubicBezTo>
                  <a:cubicBezTo>
                    <a:pt x="104416" y="152400"/>
                    <a:pt x="102981" y="151748"/>
                    <a:pt x="101481" y="151748"/>
                  </a:cubicBezTo>
                  <a:cubicBezTo>
                    <a:pt x="99980" y="151748"/>
                    <a:pt x="98545" y="152400"/>
                    <a:pt x="97566" y="153542"/>
                  </a:cubicBezTo>
                  <a:cubicBezTo>
                    <a:pt x="93619" y="158141"/>
                    <a:pt x="87845" y="160783"/>
                    <a:pt x="81811" y="160783"/>
                  </a:cubicBezTo>
                  <a:cubicBezTo>
                    <a:pt x="75743" y="160783"/>
                    <a:pt x="69970" y="158141"/>
                    <a:pt x="66023" y="153542"/>
                  </a:cubicBezTo>
                  <a:cubicBezTo>
                    <a:pt x="65044" y="152400"/>
                    <a:pt x="63609" y="151748"/>
                    <a:pt x="62108" y="151748"/>
                  </a:cubicBezTo>
                  <a:cubicBezTo>
                    <a:pt x="61945" y="151748"/>
                    <a:pt x="61815" y="151748"/>
                    <a:pt x="61652" y="151780"/>
                  </a:cubicBezTo>
                  <a:lnTo>
                    <a:pt x="61652" y="126598"/>
                  </a:lnTo>
                  <a:cubicBezTo>
                    <a:pt x="61652" y="122422"/>
                    <a:pt x="58259" y="119030"/>
                    <a:pt x="54084" y="119030"/>
                  </a:cubicBezTo>
                  <a:lnTo>
                    <a:pt x="46451" y="119030"/>
                  </a:lnTo>
                  <a:cubicBezTo>
                    <a:pt x="46451" y="106700"/>
                    <a:pt x="46451" y="82952"/>
                    <a:pt x="46483" y="52779"/>
                  </a:cubicBezTo>
                  <a:cubicBezTo>
                    <a:pt x="46483" y="51442"/>
                    <a:pt x="47593" y="50332"/>
                    <a:pt x="48930" y="50332"/>
                  </a:cubicBezTo>
                  <a:lnTo>
                    <a:pt x="60967" y="50332"/>
                  </a:lnTo>
                  <a:cubicBezTo>
                    <a:pt x="65044" y="68958"/>
                    <a:pt x="81648" y="82952"/>
                    <a:pt x="101481" y="82952"/>
                  </a:cubicBezTo>
                  <a:cubicBezTo>
                    <a:pt x="121313" y="82952"/>
                    <a:pt x="137917" y="68958"/>
                    <a:pt x="141994" y="50332"/>
                  </a:cubicBezTo>
                  <a:close/>
                  <a:moveTo>
                    <a:pt x="13570" y="164763"/>
                  </a:moveTo>
                  <a:lnTo>
                    <a:pt x="13570" y="178855"/>
                  </a:lnTo>
                  <a:cubicBezTo>
                    <a:pt x="11287" y="180192"/>
                    <a:pt x="8775" y="181073"/>
                    <a:pt x="6133" y="181497"/>
                  </a:cubicBezTo>
                  <a:lnTo>
                    <a:pt x="6133" y="166720"/>
                  </a:lnTo>
                  <a:cubicBezTo>
                    <a:pt x="8710" y="166427"/>
                    <a:pt x="11221" y="165774"/>
                    <a:pt x="13570" y="164763"/>
                  </a:cubicBezTo>
                  <a:close/>
                  <a:moveTo>
                    <a:pt x="189391" y="164763"/>
                  </a:moveTo>
                  <a:cubicBezTo>
                    <a:pt x="191740" y="165774"/>
                    <a:pt x="194251" y="166427"/>
                    <a:pt x="196861" y="166720"/>
                  </a:cubicBezTo>
                  <a:lnTo>
                    <a:pt x="196861" y="181497"/>
                  </a:lnTo>
                  <a:cubicBezTo>
                    <a:pt x="194186" y="181073"/>
                    <a:pt x="191674" y="180192"/>
                    <a:pt x="189391" y="178855"/>
                  </a:cubicBezTo>
                  <a:lnTo>
                    <a:pt x="189391" y="164763"/>
                  </a:lnTo>
                  <a:close/>
                  <a:moveTo>
                    <a:pt x="101481" y="158337"/>
                  </a:moveTo>
                  <a:cubicBezTo>
                    <a:pt x="106569" y="163784"/>
                    <a:pt x="113680" y="166883"/>
                    <a:pt x="121183" y="166883"/>
                  </a:cubicBezTo>
                  <a:cubicBezTo>
                    <a:pt x="128522" y="166883"/>
                    <a:pt x="135503" y="163915"/>
                    <a:pt x="140559" y="158630"/>
                  </a:cubicBezTo>
                  <a:cubicBezTo>
                    <a:pt x="140641" y="158549"/>
                    <a:pt x="140747" y="158508"/>
                    <a:pt x="140853" y="158508"/>
                  </a:cubicBezTo>
                  <a:cubicBezTo>
                    <a:pt x="140959" y="158508"/>
                    <a:pt x="141065" y="158549"/>
                    <a:pt x="141146" y="158630"/>
                  </a:cubicBezTo>
                  <a:cubicBezTo>
                    <a:pt x="141212" y="158696"/>
                    <a:pt x="141244" y="158728"/>
                    <a:pt x="141309" y="158794"/>
                  </a:cubicBezTo>
                  <a:lnTo>
                    <a:pt x="141309" y="172690"/>
                  </a:lnTo>
                  <a:cubicBezTo>
                    <a:pt x="141174" y="172679"/>
                    <a:pt x="141040" y="172674"/>
                    <a:pt x="140906" y="172674"/>
                  </a:cubicBezTo>
                  <a:cubicBezTo>
                    <a:pt x="139334" y="172674"/>
                    <a:pt x="137901" y="173371"/>
                    <a:pt x="136938" y="174484"/>
                  </a:cubicBezTo>
                  <a:cubicBezTo>
                    <a:pt x="132959" y="179083"/>
                    <a:pt x="127218" y="181725"/>
                    <a:pt x="121150" y="181725"/>
                  </a:cubicBezTo>
                  <a:cubicBezTo>
                    <a:pt x="115116" y="181725"/>
                    <a:pt x="109375" y="179083"/>
                    <a:pt x="105428" y="174484"/>
                  </a:cubicBezTo>
                  <a:cubicBezTo>
                    <a:pt x="104369" y="173265"/>
                    <a:pt x="102933" y="172685"/>
                    <a:pt x="101510" y="172685"/>
                  </a:cubicBezTo>
                  <a:cubicBezTo>
                    <a:pt x="100037" y="172685"/>
                    <a:pt x="98578" y="173306"/>
                    <a:pt x="97566" y="174484"/>
                  </a:cubicBezTo>
                  <a:cubicBezTo>
                    <a:pt x="93619" y="179083"/>
                    <a:pt x="87845" y="181725"/>
                    <a:pt x="81811" y="181725"/>
                  </a:cubicBezTo>
                  <a:cubicBezTo>
                    <a:pt x="75743" y="181725"/>
                    <a:pt x="70002" y="179083"/>
                    <a:pt x="66023" y="174484"/>
                  </a:cubicBezTo>
                  <a:cubicBezTo>
                    <a:pt x="65061" y="173371"/>
                    <a:pt x="63627" y="172674"/>
                    <a:pt x="62055" y="172674"/>
                  </a:cubicBezTo>
                  <a:cubicBezTo>
                    <a:pt x="61921" y="172674"/>
                    <a:pt x="61787" y="172679"/>
                    <a:pt x="61652" y="172690"/>
                  </a:cubicBezTo>
                  <a:lnTo>
                    <a:pt x="61652" y="158794"/>
                  </a:lnTo>
                  <a:cubicBezTo>
                    <a:pt x="61717" y="158728"/>
                    <a:pt x="61750" y="158696"/>
                    <a:pt x="61815" y="158630"/>
                  </a:cubicBezTo>
                  <a:cubicBezTo>
                    <a:pt x="61896" y="158549"/>
                    <a:pt x="62002" y="158508"/>
                    <a:pt x="62108" y="158508"/>
                  </a:cubicBezTo>
                  <a:cubicBezTo>
                    <a:pt x="62214" y="158508"/>
                    <a:pt x="62320" y="158549"/>
                    <a:pt x="62402" y="158630"/>
                  </a:cubicBezTo>
                  <a:cubicBezTo>
                    <a:pt x="67458" y="163915"/>
                    <a:pt x="74439" y="166883"/>
                    <a:pt x="81811" y="166883"/>
                  </a:cubicBezTo>
                  <a:cubicBezTo>
                    <a:pt x="89281" y="166883"/>
                    <a:pt x="96392" y="163784"/>
                    <a:pt x="101481" y="158337"/>
                  </a:cubicBezTo>
                  <a:close/>
                  <a:moveTo>
                    <a:pt x="181823" y="125162"/>
                  </a:moveTo>
                  <a:cubicBezTo>
                    <a:pt x="182606" y="125162"/>
                    <a:pt x="183259" y="125815"/>
                    <a:pt x="183259" y="126598"/>
                  </a:cubicBezTo>
                  <a:lnTo>
                    <a:pt x="183259" y="173668"/>
                  </a:lnTo>
                  <a:cubicBezTo>
                    <a:pt x="182346" y="173001"/>
                    <a:pt x="181287" y="172681"/>
                    <a:pt x="180236" y="172681"/>
                  </a:cubicBezTo>
                  <a:cubicBezTo>
                    <a:pt x="178768" y="172681"/>
                    <a:pt x="177318" y="173305"/>
                    <a:pt x="176311" y="174484"/>
                  </a:cubicBezTo>
                  <a:cubicBezTo>
                    <a:pt x="172331" y="179083"/>
                    <a:pt x="166590" y="181725"/>
                    <a:pt x="160523" y="181725"/>
                  </a:cubicBezTo>
                  <a:cubicBezTo>
                    <a:pt x="155727" y="181725"/>
                    <a:pt x="151095" y="180029"/>
                    <a:pt x="147409" y="177061"/>
                  </a:cubicBezTo>
                  <a:lnTo>
                    <a:pt x="147409" y="126598"/>
                  </a:lnTo>
                  <a:cubicBezTo>
                    <a:pt x="147409" y="125815"/>
                    <a:pt x="148062" y="125162"/>
                    <a:pt x="148877" y="125162"/>
                  </a:cubicBezTo>
                  <a:close/>
                  <a:moveTo>
                    <a:pt x="180225" y="179279"/>
                  </a:moveTo>
                  <a:cubicBezTo>
                    <a:pt x="184531" y="183878"/>
                    <a:pt x="190402" y="186912"/>
                    <a:pt x="196828" y="187662"/>
                  </a:cubicBezTo>
                  <a:lnTo>
                    <a:pt x="196828" y="190891"/>
                  </a:lnTo>
                  <a:cubicBezTo>
                    <a:pt x="196828" y="190891"/>
                    <a:pt x="196861" y="190924"/>
                    <a:pt x="196861" y="190924"/>
                  </a:cubicBezTo>
                  <a:lnTo>
                    <a:pt x="196861" y="202439"/>
                  </a:lnTo>
                  <a:cubicBezTo>
                    <a:pt x="191903" y="201689"/>
                    <a:pt x="187434" y="199242"/>
                    <a:pt x="184139" y="195426"/>
                  </a:cubicBezTo>
                  <a:cubicBezTo>
                    <a:pt x="183161" y="194284"/>
                    <a:pt x="181725" y="193632"/>
                    <a:pt x="180225" y="193632"/>
                  </a:cubicBezTo>
                  <a:cubicBezTo>
                    <a:pt x="178724" y="193632"/>
                    <a:pt x="177289" y="194284"/>
                    <a:pt x="176311" y="195426"/>
                  </a:cubicBezTo>
                  <a:cubicBezTo>
                    <a:pt x="172331" y="200025"/>
                    <a:pt x="166590" y="202667"/>
                    <a:pt x="160523" y="202667"/>
                  </a:cubicBezTo>
                  <a:cubicBezTo>
                    <a:pt x="154488" y="202667"/>
                    <a:pt x="148714" y="200025"/>
                    <a:pt x="144767" y="195426"/>
                  </a:cubicBezTo>
                  <a:cubicBezTo>
                    <a:pt x="143740" y="194219"/>
                    <a:pt x="142296" y="193615"/>
                    <a:pt x="140853" y="193615"/>
                  </a:cubicBezTo>
                  <a:cubicBezTo>
                    <a:pt x="139409" y="193615"/>
                    <a:pt x="137966" y="194219"/>
                    <a:pt x="136938" y="195426"/>
                  </a:cubicBezTo>
                  <a:cubicBezTo>
                    <a:pt x="132959" y="200025"/>
                    <a:pt x="127218" y="202667"/>
                    <a:pt x="121150" y="202667"/>
                  </a:cubicBezTo>
                  <a:cubicBezTo>
                    <a:pt x="115116" y="202667"/>
                    <a:pt x="109342" y="200025"/>
                    <a:pt x="105395" y="195426"/>
                  </a:cubicBezTo>
                  <a:cubicBezTo>
                    <a:pt x="104367" y="194219"/>
                    <a:pt x="102924" y="193615"/>
                    <a:pt x="101481" y="193615"/>
                  </a:cubicBezTo>
                  <a:cubicBezTo>
                    <a:pt x="100037" y="193615"/>
                    <a:pt x="98594" y="194219"/>
                    <a:pt x="97566" y="195426"/>
                  </a:cubicBezTo>
                  <a:cubicBezTo>
                    <a:pt x="93619" y="200025"/>
                    <a:pt x="87845" y="202667"/>
                    <a:pt x="81811" y="202667"/>
                  </a:cubicBezTo>
                  <a:cubicBezTo>
                    <a:pt x="75743" y="202667"/>
                    <a:pt x="70002" y="200025"/>
                    <a:pt x="66023" y="195426"/>
                  </a:cubicBezTo>
                  <a:cubicBezTo>
                    <a:pt x="64995" y="194219"/>
                    <a:pt x="63552" y="193615"/>
                    <a:pt x="62108" y="193615"/>
                  </a:cubicBezTo>
                  <a:cubicBezTo>
                    <a:pt x="60665" y="193615"/>
                    <a:pt x="59222" y="194219"/>
                    <a:pt x="58194" y="195426"/>
                  </a:cubicBezTo>
                  <a:cubicBezTo>
                    <a:pt x="54247" y="200025"/>
                    <a:pt x="48473" y="202667"/>
                    <a:pt x="42439" y="202667"/>
                  </a:cubicBezTo>
                  <a:cubicBezTo>
                    <a:pt x="36371" y="202667"/>
                    <a:pt x="30630" y="200025"/>
                    <a:pt x="26651" y="195426"/>
                  </a:cubicBezTo>
                  <a:cubicBezTo>
                    <a:pt x="25672" y="194284"/>
                    <a:pt x="24237" y="193632"/>
                    <a:pt x="22736" y="193632"/>
                  </a:cubicBezTo>
                  <a:cubicBezTo>
                    <a:pt x="21236" y="193632"/>
                    <a:pt x="19800" y="194284"/>
                    <a:pt x="18822" y="195426"/>
                  </a:cubicBezTo>
                  <a:cubicBezTo>
                    <a:pt x="15527" y="199242"/>
                    <a:pt x="11058" y="201689"/>
                    <a:pt x="6100" y="202439"/>
                  </a:cubicBezTo>
                  <a:lnTo>
                    <a:pt x="6100" y="190924"/>
                  </a:lnTo>
                  <a:cubicBezTo>
                    <a:pt x="6100" y="190924"/>
                    <a:pt x="6100" y="190891"/>
                    <a:pt x="6100" y="190891"/>
                  </a:cubicBezTo>
                  <a:lnTo>
                    <a:pt x="6100" y="187662"/>
                  </a:lnTo>
                  <a:cubicBezTo>
                    <a:pt x="12559" y="186912"/>
                    <a:pt x="18430" y="183878"/>
                    <a:pt x="22736" y="179279"/>
                  </a:cubicBezTo>
                  <a:cubicBezTo>
                    <a:pt x="27825" y="184726"/>
                    <a:pt x="34936" y="187825"/>
                    <a:pt x="42439" y="187825"/>
                  </a:cubicBezTo>
                  <a:cubicBezTo>
                    <a:pt x="50072" y="187825"/>
                    <a:pt x="57150" y="184563"/>
                    <a:pt x="62108" y="179279"/>
                  </a:cubicBezTo>
                  <a:cubicBezTo>
                    <a:pt x="67197" y="184726"/>
                    <a:pt x="74308" y="187825"/>
                    <a:pt x="81811" y="187825"/>
                  </a:cubicBezTo>
                  <a:cubicBezTo>
                    <a:pt x="89281" y="187825"/>
                    <a:pt x="96392" y="184726"/>
                    <a:pt x="101481" y="179279"/>
                  </a:cubicBezTo>
                  <a:cubicBezTo>
                    <a:pt x="106569" y="184726"/>
                    <a:pt x="113680" y="187825"/>
                    <a:pt x="121150" y="187825"/>
                  </a:cubicBezTo>
                  <a:cubicBezTo>
                    <a:pt x="128653" y="187825"/>
                    <a:pt x="135764" y="184726"/>
                    <a:pt x="140853" y="179279"/>
                  </a:cubicBezTo>
                  <a:cubicBezTo>
                    <a:pt x="145811" y="184563"/>
                    <a:pt x="152889" y="187825"/>
                    <a:pt x="160523" y="187825"/>
                  </a:cubicBezTo>
                  <a:cubicBezTo>
                    <a:pt x="168025" y="187825"/>
                    <a:pt x="175136" y="184726"/>
                    <a:pt x="180225" y="179279"/>
                  </a:cubicBezTo>
                  <a:close/>
                  <a:moveTo>
                    <a:pt x="101481" y="0"/>
                  </a:moveTo>
                  <a:cubicBezTo>
                    <a:pt x="81648" y="0"/>
                    <a:pt x="65044" y="13961"/>
                    <a:pt x="60967" y="32587"/>
                  </a:cubicBezTo>
                  <a:lnTo>
                    <a:pt x="48930" y="32587"/>
                  </a:lnTo>
                  <a:cubicBezTo>
                    <a:pt x="37807" y="32587"/>
                    <a:pt x="28738" y="41623"/>
                    <a:pt x="28738" y="52746"/>
                  </a:cubicBezTo>
                  <a:cubicBezTo>
                    <a:pt x="28706" y="86997"/>
                    <a:pt x="28673" y="108265"/>
                    <a:pt x="28706" y="119030"/>
                  </a:cubicBezTo>
                  <a:lnTo>
                    <a:pt x="21138" y="119030"/>
                  </a:lnTo>
                  <a:cubicBezTo>
                    <a:pt x="16963" y="119030"/>
                    <a:pt x="13570" y="122422"/>
                    <a:pt x="13570" y="126598"/>
                  </a:cubicBezTo>
                  <a:lnTo>
                    <a:pt x="13570" y="136025"/>
                  </a:lnTo>
                  <a:cubicBezTo>
                    <a:pt x="13570" y="137721"/>
                    <a:pt x="14940" y="139091"/>
                    <a:pt x="16636" y="139091"/>
                  </a:cubicBezTo>
                  <a:cubicBezTo>
                    <a:pt x="18333" y="139091"/>
                    <a:pt x="19703" y="137721"/>
                    <a:pt x="19703" y="136025"/>
                  </a:cubicBezTo>
                  <a:lnTo>
                    <a:pt x="19703" y="126598"/>
                  </a:lnTo>
                  <a:cubicBezTo>
                    <a:pt x="19703" y="125815"/>
                    <a:pt x="20355" y="125162"/>
                    <a:pt x="21138" y="125162"/>
                  </a:cubicBezTo>
                  <a:lnTo>
                    <a:pt x="54084" y="125162"/>
                  </a:lnTo>
                  <a:cubicBezTo>
                    <a:pt x="54899" y="125162"/>
                    <a:pt x="55552" y="125815"/>
                    <a:pt x="55552" y="126598"/>
                  </a:cubicBezTo>
                  <a:lnTo>
                    <a:pt x="55552" y="177061"/>
                  </a:lnTo>
                  <a:cubicBezTo>
                    <a:pt x="51866" y="180029"/>
                    <a:pt x="47234" y="181725"/>
                    <a:pt x="42439" y="181725"/>
                  </a:cubicBezTo>
                  <a:cubicBezTo>
                    <a:pt x="36371" y="181725"/>
                    <a:pt x="30630" y="179083"/>
                    <a:pt x="26651" y="174484"/>
                  </a:cubicBezTo>
                  <a:cubicBezTo>
                    <a:pt x="25672" y="173342"/>
                    <a:pt x="24237" y="172690"/>
                    <a:pt x="22736" y="172690"/>
                  </a:cubicBezTo>
                  <a:cubicBezTo>
                    <a:pt x="21627" y="172690"/>
                    <a:pt x="20583" y="173048"/>
                    <a:pt x="19703" y="173668"/>
                  </a:cubicBezTo>
                  <a:lnTo>
                    <a:pt x="19703" y="150312"/>
                  </a:lnTo>
                  <a:cubicBezTo>
                    <a:pt x="19703" y="148616"/>
                    <a:pt x="18333" y="147246"/>
                    <a:pt x="16636" y="147246"/>
                  </a:cubicBezTo>
                  <a:cubicBezTo>
                    <a:pt x="14940" y="147246"/>
                    <a:pt x="13570" y="148616"/>
                    <a:pt x="13570" y="150312"/>
                  </a:cubicBezTo>
                  <a:lnTo>
                    <a:pt x="13570" y="157913"/>
                  </a:lnTo>
                  <a:cubicBezTo>
                    <a:pt x="10895" y="159511"/>
                    <a:pt x="7829" y="160457"/>
                    <a:pt x="4697" y="160718"/>
                  </a:cubicBezTo>
                  <a:cubicBezTo>
                    <a:pt x="2055" y="160914"/>
                    <a:pt x="0" y="163132"/>
                    <a:pt x="0" y="165807"/>
                  </a:cubicBezTo>
                  <a:cubicBezTo>
                    <a:pt x="0" y="166263"/>
                    <a:pt x="0" y="200906"/>
                    <a:pt x="0" y="203581"/>
                  </a:cubicBezTo>
                  <a:cubicBezTo>
                    <a:pt x="0" y="205016"/>
                    <a:pt x="620" y="206386"/>
                    <a:pt x="1664" y="207364"/>
                  </a:cubicBezTo>
                  <a:cubicBezTo>
                    <a:pt x="2596" y="208209"/>
                    <a:pt x="3815" y="208690"/>
                    <a:pt x="5087" y="208690"/>
                  </a:cubicBezTo>
                  <a:cubicBezTo>
                    <a:pt x="5239" y="208690"/>
                    <a:pt x="5392" y="208683"/>
                    <a:pt x="5546" y="208669"/>
                  </a:cubicBezTo>
                  <a:cubicBezTo>
                    <a:pt x="12135" y="208049"/>
                    <a:pt x="18235" y="205048"/>
                    <a:pt x="22736" y="200221"/>
                  </a:cubicBezTo>
                  <a:cubicBezTo>
                    <a:pt x="27825" y="205668"/>
                    <a:pt x="34936" y="208767"/>
                    <a:pt x="42439" y="208767"/>
                  </a:cubicBezTo>
                  <a:cubicBezTo>
                    <a:pt x="49909" y="208767"/>
                    <a:pt x="57020" y="205668"/>
                    <a:pt x="62108" y="200221"/>
                  </a:cubicBezTo>
                  <a:cubicBezTo>
                    <a:pt x="67197" y="205668"/>
                    <a:pt x="74308" y="208767"/>
                    <a:pt x="81811" y="208767"/>
                  </a:cubicBezTo>
                  <a:cubicBezTo>
                    <a:pt x="89281" y="208767"/>
                    <a:pt x="96392" y="205668"/>
                    <a:pt x="101481" y="200221"/>
                  </a:cubicBezTo>
                  <a:cubicBezTo>
                    <a:pt x="106569" y="205668"/>
                    <a:pt x="113680" y="208767"/>
                    <a:pt x="121150" y="208767"/>
                  </a:cubicBezTo>
                  <a:cubicBezTo>
                    <a:pt x="128653" y="208767"/>
                    <a:pt x="135764" y="205668"/>
                    <a:pt x="140853" y="200221"/>
                  </a:cubicBezTo>
                  <a:cubicBezTo>
                    <a:pt x="145941" y="205668"/>
                    <a:pt x="153053" y="208767"/>
                    <a:pt x="160523" y="208767"/>
                  </a:cubicBezTo>
                  <a:cubicBezTo>
                    <a:pt x="168025" y="208767"/>
                    <a:pt x="175136" y="205668"/>
                    <a:pt x="180225" y="200221"/>
                  </a:cubicBezTo>
                  <a:cubicBezTo>
                    <a:pt x="184726" y="205048"/>
                    <a:pt x="190826" y="208049"/>
                    <a:pt x="197416" y="208669"/>
                  </a:cubicBezTo>
                  <a:cubicBezTo>
                    <a:pt x="197565" y="208682"/>
                    <a:pt x="197714" y="208689"/>
                    <a:pt x="197861" y="208689"/>
                  </a:cubicBezTo>
                  <a:cubicBezTo>
                    <a:pt x="200637" y="208689"/>
                    <a:pt x="202961" y="206399"/>
                    <a:pt x="202961" y="203581"/>
                  </a:cubicBezTo>
                  <a:cubicBezTo>
                    <a:pt x="202961" y="203091"/>
                    <a:pt x="202961" y="166068"/>
                    <a:pt x="202961" y="165807"/>
                  </a:cubicBezTo>
                  <a:cubicBezTo>
                    <a:pt x="202961" y="163132"/>
                    <a:pt x="200906" y="160914"/>
                    <a:pt x="198264" y="160718"/>
                  </a:cubicBezTo>
                  <a:cubicBezTo>
                    <a:pt x="195132" y="160457"/>
                    <a:pt x="192066" y="159511"/>
                    <a:pt x="189391" y="157913"/>
                  </a:cubicBezTo>
                  <a:lnTo>
                    <a:pt x="189391" y="126598"/>
                  </a:lnTo>
                  <a:cubicBezTo>
                    <a:pt x="189391" y="122422"/>
                    <a:pt x="185999" y="119030"/>
                    <a:pt x="181823" y="119030"/>
                  </a:cubicBezTo>
                  <a:lnTo>
                    <a:pt x="174255" y="119030"/>
                  </a:lnTo>
                  <a:cubicBezTo>
                    <a:pt x="174255" y="111364"/>
                    <a:pt x="174288" y="99034"/>
                    <a:pt x="174255" y="82300"/>
                  </a:cubicBezTo>
                  <a:cubicBezTo>
                    <a:pt x="174255" y="80604"/>
                    <a:pt x="172885" y="79234"/>
                    <a:pt x="171189" y="79234"/>
                  </a:cubicBezTo>
                  <a:cubicBezTo>
                    <a:pt x="169526" y="79234"/>
                    <a:pt x="168156" y="80604"/>
                    <a:pt x="168156" y="82300"/>
                  </a:cubicBezTo>
                  <a:cubicBezTo>
                    <a:pt x="168156" y="99034"/>
                    <a:pt x="168156" y="111364"/>
                    <a:pt x="168156" y="119030"/>
                  </a:cubicBezTo>
                  <a:lnTo>
                    <a:pt x="162610" y="119030"/>
                  </a:lnTo>
                  <a:cubicBezTo>
                    <a:pt x="162643" y="107352"/>
                    <a:pt x="162643" y="84616"/>
                    <a:pt x="162610" y="52779"/>
                  </a:cubicBezTo>
                  <a:cubicBezTo>
                    <a:pt x="162578" y="48049"/>
                    <a:pt x="158761" y="44233"/>
                    <a:pt x="154031" y="44233"/>
                  </a:cubicBezTo>
                  <a:lnTo>
                    <a:pt x="142843" y="44233"/>
                  </a:lnTo>
                  <a:cubicBezTo>
                    <a:pt x="142973" y="42341"/>
                    <a:pt x="142973" y="40612"/>
                    <a:pt x="142843" y="38720"/>
                  </a:cubicBezTo>
                  <a:lnTo>
                    <a:pt x="154031" y="38720"/>
                  </a:lnTo>
                  <a:cubicBezTo>
                    <a:pt x="161795" y="38720"/>
                    <a:pt x="168123" y="45015"/>
                    <a:pt x="168123" y="52779"/>
                  </a:cubicBezTo>
                  <a:lnTo>
                    <a:pt x="168123" y="68012"/>
                  </a:lnTo>
                  <a:cubicBezTo>
                    <a:pt x="168123" y="69709"/>
                    <a:pt x="169493" y="71079"/>
                    <a:pt x="171189" y="71079"/>
                  </a:cubicBezTo>
                  <a:cubicBezTo>
                    <a:pt x="172885" y="71079"/>
                    <a:pt x="174255" y="69709"/>
                    <a:pt x="174223" y="68012"/>
                  </a:cubicBezTo>
                  <a:lnTo>
                    <a:pt x="174223" y="52746"/>
                  </a:lnTo>
                  <a:cubicBezTo>
                    <a:pt x="174223" y="41623"/>
                    <a:pt x="165155" y="32587"/>
                    <a:pt x="154031" y="32587"/>
                  </a:cubicBezTo>
                  <a:lnTo>
                    <a:pt x="141994" y="32587"/>
                  </a:lnTo>
                  <a:cubicBezTo>
                    <a:pt x="137917" y="13961"/>
                    <a:pt x="121313" y="0"/>
                    <a:pt x="1014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256;p29"/>
            <p:cNvSpPr/>
            <p:nvPr/>
          </p:nvSpPr>
          <p:spPr>
            <a:xfrm>
              <a:off x="3261150" y="2475125"/>
              <a:ext cx="1078125" cy="1406650"/>
            </a:xfrm>
            <a:custGeom>
              <a:avLst/>
              <a:gdLst/>
              <a:ahLst/>
              <a:cxnLst/>
              <a:rect l="l" t="t" r="r" b="b"/>
              <a:pathLst>
                <a:path w="43125" h="56266" extrusionOk="0">
                  <a:moveTo>
                    <a:pt x="25020" y="7858"/>
                  </a:moveTo>
                  <a:lnTo>
                    <a:pt x="25020" y="23548"/>
                  </a:lnTo>
                  <a:cubicBezTo>
                    <a:pt x="25020" y="25896"/>
                    <a:pt x="26945" y="27821"/>
                    <a:pt x="29293" y="27821"/>
                  </a:cubicBezTo>
                  <a:lnTo>
                    <a:pt x="35785" y="27821"/>
                  </a:lnTo>
                  <a:lnTo>
                    <a:pt x="18105" y="48404"/>
                  </a:lnTo>
                  <a:lnTo>
                    <a:pt x="18105" y="32714"/>
                  </a:lnTo>
                  <a:cubicBezTo>
                    <a:pt x="18105" y="30365"/>
                    <a:pt x="16180" y="28441"/>
                    <a:pt x="13832" y="28441"/>
                  </a:cubicBezTo>
                  <a:lnTo>
                    <a:pt x="7340" y="28441"/>
                  </a:lnTo>
                  <a:lnTo>
                    <a:pt x="25020" y="7858"/>
                  </a:lnTo>
                  <a:close/>
                  <a:moveTo>
                    <a:pt x="26043" y="0"/>
                  </a:moveTo>
                  <a:cubicBezTo>
                    <a:pt x="24586" y="0"/>
                    <a:pt x="23179" y="632"/>
                    <a:pt x="22182" y="1790"/>
                  </a:cubicBezTo>
                  <a:lnTo>
                    <a:pt x="1697" y="25603"/>
                  </a:lnTo>
                  <a:cubicBezTo>
                    <a:pt x="294" y="27234"/>
                    <a:pt x="1" y="29452"/>
                    <a:pt x="882" y="31409"/>
                  </a:cubicBezTo>
                  <a:cubicBezTo>
                    <a:pt x="1795" y="33366"/>
                    <a:pt x="3687" y="34573"/>
                    <a:pt x="5807" y="34573"/>
                  </a:cubicBezTo>
                  <a:lnTo>
                    <a:pt x="12005" y="34573"/>
                  </a:lnTo>
                  <a:lnTo>
                    <a:pt x="12005" y="51144"/>
                  </a:lnTo>
                  <a:cubicBezTo>
                    <a:pt x="12005" y="53297"/>
                    <a:pt x="13310" y="55189"/>
                    <a:pt x="15300" y="55939"/>
                  </a:cubicBezTo>
                  <a:cubicBezTo>
                    <a:pt x="15887" y="56168"/>
                    <a:pt x="16506" y="56266"/>
                    <a:pt x="17094" y="56266"/>
                  </a:cubicBezTo>
                  <a:cubicBezTo>
                    <a:pt x="18562" y="56266"/>
                    <a:pt x="19964" y="55646"/>
                    <a:pt x="20943" y="54471"/>
                  </a:cubicBezTo>
                  <a:lnTo>
                    <a:pt x="41428" y="30659"/>
                  </a:lnTo>
                  <a:cubicBezTo>
                    <a:pt x="42831" y="29028"/>
                    <a:pt x="43124" y="26810"/>
                    <a:pt x="42244" y="24853"/>
                  </a:cubicBezTo>
                  <a:cubicBezTo>
                    <a:pt x="41330" y="22928"/>
                    <a:pt x="39438" y="21721"/>
                    <a:pt x="37318" y="21721"/>
                  </a:cubicBezTo>
                  <a:lnTo>
                    <a:pt x="31120" y="21721"/>
                  </a:lnTo>
                  <a:lnTo>
                    <a:pt x="31120" y="5118"/>
                  </a:lnTo>
                  <a:cubicBezTo>
                    <a:pt x="31120" y="2965"/>
                    <a:pt x="29815" y="1073"/>
                    <a:pt x="27826" y="322"/>
                  </a:cubicBezTo>
                  <a:cubicBezTo>
                    <a:pt x="27240" y="105"/>
                    <a:pt x="26637" y="0"/>
                    <a:pt x="26043" y="0"/>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257;p29"/>
            <p:cNvSpPr/>
            <p:nvPr/>
          </p:nvSpPr>
          <p:spPr>
            <a:xfrm>
              <a:off x="3087450" y="577100"/>
              <a:ext cx="1396150" cy="1257450"/>
            </a:xfrm>
            <a:custGeom>
              <a:avLst/>
              <a:gdLst/>
              <a:ahLst/>
              <a:cxnLst/>
              <a:rect l="l" t="t" r="r" b="b"/>
              <a:pathLst>
                <a:path w="55846" h="50298" extrusionOk="0">
                  <a:moveTo>
                    <a:pt x="27762" y="6111"/>
                  </a:moveTo>
                  <a:cubicBezTo>
                    <a:pt x="28456" y="6111"/>
                    <a:pt x="29154" y="6175"/>
                    <a:pt x="29848" y="6306"/>
                  </a:cubicBezTo>
                  <a:cubicBezTo>
                    <a:pt x="36078" y="7481"/>
                    <a:pt x="40058" y="13287"/>
                    <a:pt x="38916" y="19518"/>
                  </a:cubicBezTo>
                  <a:cubicBezTo>
                    <a:pt x="38721" y="20431"/>
                    <a:pt x="38460" y="21312"/>
                    <a:pt x="38068" y="22160"/>
                  </a:cubicBezTo>
                  <a:cubicBezTo>
                    <a:pt x="36095" y="18860"/>
                    <a:pt x="32518" y="16756"/>
                    <a:pt x="28496" y="16756"/>
                  </a:cubicBezTo>
                  <a:cubicBezTo>
                    <a:pt x="28263" y="16756"/>
                    <a:pt x="28029" y="16763"/>
                    <a:pt x="27793" y="16777"/>
                  </a:cubicBezTo>
                  <a:cubicBezTo>
                    <a:pt x="26358" y="13418"/>
                    <a:pt x="24042" y="10482"/>
                    <a:pt x="21041" y="8362"/>
                  </a:cubicBezTo>
                  <a:cubicBezTo>
                    <a:pt x="21041" y="8362"/>
                    <a:pt x="21041" y="8329"/>
                    <a:pt x="21041" y="8329"/>
                  </a:cubicBezTo>
                  <a:cubicBezTo>
                    <a:pt x="22990" y="6886"/>
                    <a:pt x="25353" y="6111"/>
                    <a:pt x="27762" y="6111"/>
                  </a:cubicBezTo>
                  <a:close/>
                  <a:moveTo>
                    <a:pt x="28511" y="22877"/>
                  </a:moveTo>
                  <a:cubicBezTo>
                    <a:pt x="31283" y="22877"/>
                    <a:pt x="33567" y="25128"/>
                    <a:pt x="33567" y="27901"/>
                  </a:cubicBezTo>
                  <a:cubicBezTo>
                    <a:pt x="33567" y="30706"/>
                    <a:pt x="31283" y="32957"/>
                    <a:pt x="28511" y="32957"/>
                  </a:cubicBezTo>
                  <a:cubicBezTo>
                    <a:pt x="25738" y="32957"/>
                    <a:pt x="23454" y="30706"/>
                    <a:pt x="23454" y="27901"/>
                  </a:cubicBezTo>
                  <a:cubicBezTo>
                    <a:pt x="23454" y="25128"/>
                    <a:pt x="25738" y="22877"/>
                    <a:pt x="28511" y="22877"/>
                  </a:cubicBezTo>
                  <a:close/>
                  <a:moveTo>
                    <a:pt x="49192" y="31228"/>
                  </a:moveTo>
                  <a:lnTo>
                    <a:pt x="49192" y="31228"/>
                  </a:lnTo>
                  <a:cubicBezTo>
                    <a:pt x="49550" y="34425"/>
                    <a:pt x="48539" y="37622"/>
                    <a:pt x="46419" y="40003"/>
                  </a:cubicBezTo>
                  <a:cubicBezTo>
                    <a:pt x="44396" y="42286"/>
                    <a:pt x="41624" y="43624"/>
                    <a:pt x="38590" y="43819"/>
                  </a:cubicBezTo>
                  <a:cubicBezTo>
                    <a:pt x="38378" y="43831"/>
                    <a:pt x="38167" y="43836"/>
                    <a:pt x="37957" y="43836"/>
                  </a:cubicBezTo>
                  <a:cubicBezTo>
                    <a:pt x="35154" y="43836"/>
                    <a:pt x="32496" y="42830"/>
                    <a:pt x="30403" y="40949"/>
                  </a:cubicBezTo>
                  <a:cubicBezTo>
                    <a:pt x="29750" y="40394"/>
                    <a:pt x="29196" y="39742"/>
                    <a:pt x="28706" y="39057"/>
                  </a:cubicBezTo>
                  <a:cubicBezTo>
                    <a:pt x="33012" y="38992"/>
                    <a:pt x="36698" y="36480"/>
                    <a:pt x="38492" y="32859"/>
                  </a:cubicBezTo>
                  <a:cubicBezTo>
                    <a:pt x="39298" y="32953"/>
                    <a:pt x="40108" y="33001"/>
                    <a:pt x="40918" y="33001"/>
                  </a:cubicBezTo>
                  <a:cubicBezTo>
                    <a:pt x="43750" y="33001"/>
                    <a:pt x="46579" y="32420"/>
                    <a:pt x="49192" y="31228"/>
                  </a:cubicBezTo>
                  <a:close/>
                  <a:moveTo>
                    <a:pt x="18757" y="22519"/>
                  </a:moveTo>
                  <a:cubicBezTo>
                    <a:pt x="16735" y="26139"/>
                    <a:pt x="16898" y="30608"/>
                    <a:pt x="19214" y="34099"/>
                  </a:cubicBezTo>
                  <a:cubicBezTo>
                    <a:pt x="17028" y="37002"/>
                    <a:pt x="15658" y="40492"/>
                    <a:pt x="15300" y="44146"/>
                  </a:cubicBezTo>
                  <a:cubicBezTo>
                    <a:pt x="15300" y="44146"/>
                    <a:pt x="15300" y="44146"/>
                    <a:pt x="15300" y="44178"/>
                  </a:cubicBezTo>
                  <a:cubicBezTo>
                    <a:pt x="12103" y="42776"/>
                    <a:pt x="9754" y="40068"/>
                    <a:pt x="8873" y="36676"/>
                  </a:cubicBezTo>
                  <a:cubicBezTo>
                    <a:pt x="7079" y="30021"/>
                    <a:pt x="11711" y="23171"/>
                    <a:pt x="18757" y="22519"/>
                  </a:cubicBezTo>
                  <a:close/>
                  <a:moveTo>
                    <a:pt x="27756" y="1"/>
                  </a:moveTo>
                  <a:cubicBezTo>
                    <a:pt x="24036" y="1"/>
                    <a:pt x="20371" y="1213"/>
                    <a:pt x="17355" y="3469"/>
                  </a:cubicBezTo>
                  <a:cubicBezTo>
                    <a:pt x="15789" y="4610"/>
                    <a:pt x="14908" y="6404"/>
                    <a:pt x="14908" y="8362"/>
                  </a:cubicBezTo>
                  <a:cubicBezTo>
                    <a:pt x="14941" y="10319"/>
                    <a:pt x="15887" y="12178"/>
                    <a:pt x="17485" y="13320"/>
                  </a:cubicBezTo>
                  <a:cubicBezTo>
                    <a:pt x="18659" y="14168"/>
                    <a:pt x="19703" y="15179"/>
                    <a:pt x="20551" y="16353"/>
                  </a:cubicBezTo>
                  <a:cubicBezTo>
                    <a:pt x="20301" y="16343"/>
                    <a:pt x="20051" y="16338"/>
                    <a:pt x="19803" y="16338"/>
                  </a:cubicBezTo>
                  <a:cubicBezTo>
                    <a:pt x="8465" y="16338"/>
                    <a:pt x="1" y="27165"/>
                    <a:pt x="2969" y="38274"/>
                  </a:cubicBezTo>
                  <a:cubicBezTo>
                    <a:pt x="4339" y="43461"/>
                    <a:pt x="7993" y="47668"/>
                    <a:pt x="12918" y="49789"/>
                  </a:cubicBezTo>
                  <a:cubicBezTo>
                    <a:pt x="13699" y="50130"/>
                    <a:pt x="14517" y="50297"/>
                    <a:pt x="15330" y="50297"/>
                  </a:cubicBezTo>
                  <a:cubicBezTo>
                    <a:pt x="16383" y="50297"/>
                    <a:pt x="17426" y="50015"/>
                    <a:pt x="18366" y="49463"/>
                  </a:cubicBezTo>
                  <a:cubicBezTo>
                    <a:pt x="20062" y="48451"/>
                    <a:pt x="21171" y="46690"/>
                    <a:pt x="21367" y="44765"/>
                  </a:cubicBezTo>
                  <a:cubicBezTo>
                    <a:pt x="21530" y="43297"/>
                    <a:pt x="21889" y="41895"/>
                    <a:pt x="22476" y="40557"/>
                  </a:cubicBezTo>
                  <a:cubicBezTo>
                    <a:pt x="23454" y="42417"/>
                    <a:pt x="24727" y="44113"/>
                    <a:pt x="26325" y="45516"/>
                  </a:cubicBezTo>
                  <a:cubicBezTo>
                    <a:pt x="29644" y="48487"/>
                    <a:pt x="33800" y="49952"/>
                    <a:pt x="37941" y="49952"/>
                  </a:cubicBezTo>
                  <a:cubicBezTo>
                    <a:pt x="42755" y="49952"/>
                    <a:pt x="47549" y="47973"/>
                    <a:pt x="50986" y="44080"/>
                  </a:cubicBezTo>
                  <a:cubicBezTo>
                    <a:pt x="54280" y="40362"/>
                    <a:pt x="55846" y="35403"/>
                    <a:pt x="55259" y="30478"/>
                  </a:cubicBezTo>
                  <a:cubicBezTo>
                    <a:pt x="55031" y="28521"/>
                    <a:pt x="53954" y="26857"/>
                    <a:pt x="52225" y="25911"/>
                  </a:cubicBezTo>
                  <a:cubicBezTo>
                    <a:pt x="51298" y="25376"/>
                    <a:pt x="50255" y="25114"/>
                    <a:pt x="49206" y="25114"/>
                  </a:cubicBezTo>
                  <a:cubicBezTo>
                    <a:pt x="48335" y="25114"/>
                    <a:pt x="47461" y="25295"/>
                    <a:pt x="46647" y="25650"/>
                  </a:cubicBezTo>
                  <a:cubicBezTo>
                    <a:pt x="45342" y="26270"/>
                    <a:pt x="43907" y="26629"/>
                    <a:pt x="42472" y="26792"/>
                  </a:cubicBezTo>
                  <a:cubicBezTo>
                    <a:pt x="43679" y="24932"/>
                    <a:pt x="44494" y="22845"/>
                    <a:pt x="44918" y="20659"/>
                  </a:cubicBezTo>
                  <a:cubicBezTo>
                    <a:pt x="46712" y="11102"/>
                    <a:pt x="40515" y="2066"/>
                    <a:pt x="30957" y="304"/>
                  </a:cubicBezTo>
                  <a:cubicBezTo>
                    <a:pt x="29895" y="101"/>
                    <a:pt x="28823" y="1"/>
                    <a:pt x="277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8588528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13476" y="108413"/>
            <a:ext cx="12036973" cy="1142088"/>
          </a:xfrm>
        </p:spPr>
        <p:txBody>
          <a:bodyPr/>
          <a:lstStyle/>
          <a:p>
            <a:r>
              <a:rPr lang="de-DE" sz="3200" dirty="0" err="1" smtClean="0"/>
              <a:t>Objectives</a:t>
            </a:r>
            <a:r>
              <a:rPr lang="de-DE" sz="3200" dirty="0" smtClean="0"/>
              <a:t> of </a:t>
            </a:r>
            <a:r>
              <a:rPr lang="de-DE" sz="3200" dirty="0" err="1" smtClean="0"/>
              <a:t>the</a:t>
            </a:r>
            <a:r>
              <a:rPr lang="de-DE" sz="3200" dirty="0" smtClean="0"/>
              <a:t> CEF-E </a:t>
            </a:r>
            <a:r>
              <a:rPr lang="de-DE" sz="3200" dirty="0" err="1" smtClean="0"/>
              <a:t>window</a:t>
            </a:r>
            <a:r>
              <a:rPr lang="de-DE" sz="3200" dirty="0" smtClean="0"/>
              <a:t> </a:t>
            </a:r>
            <a:r>
              <a:rPr lang="de-DE" sz="3200" dirty="0" err="1" smtClean="0"/>
              <a:t>for</a:t>
            </a:r>
            <a:r>
              <a:rPr lang="de-DE" sz="3200" dirty="0" smtClean="0"/>
              <a:t> </a:t>
            </a:r>
            <a:r>
              <a:rPr lang="en-US" sz="3200" dirty="0"/>
              <a:t>cross-border </a:t>
            </a:r>
            <a:r>
              <a:rPr lang="en-US" sz="3200" dirty="0" smtClean="0"/>
              <a:t>projects </a:t>
            </a:r>
            <a:r>
              <a:rPr lang="en-US" sz="3200" dirty="0"/>
              <a:t>in the field of </a:t>
            </a:r>
            <a:r>
              <a:rPr lang="en-US" sz="3200" dirty="0" smtClean="0"/>
              <a:t>renewable energy (</a:t>
            </a:r>
            <a:r>
              <a:rPr lang="en-US" sz="3200" b="1" dirty="0" smtClean="0"/>
              <a:t>CB RES</a:t>
            </a:r>
            <a:r>
              <a:rPr lang="en-US" sz="3200" dirty="0" smtClean="0"/>
              <a:t>)</a:t>
            </a:r>
            <a:endParaRPr lang="en-GB" sz="3200" dirty="0"/>
          </a:p>
        </p:txBody>
      </p:sp>
      <p:sp>
        <p:nvSpPr>
          <p:cNvPr id="8" name="Rectangle 7">
            <a:extLst>
              <a:ext uri="{FF2B5EF4-FFF2-40B4-BE49-F238E27FC236}">
                <a16:creationId xmlns:a16="http://schemas.microsoft.com/office/drawing/2014/main" id="{9F2EAE45-1401-4A46-9545-2067A860234F}"/>
              </a:ext>
            </a:extLst>
          </p:cNvPr>
          <p:cNvSpPr/>
          <p:nvPr/>
        </p:nvSpPr>
        <p:spPr bwMode="auto">
          <a:xfrm>
            <a:off x="8512528" y="2249349"/>
            <a:ext cx="2619081" cy="952402"/>
          </a:xfrm>
          <a:prstGeom prst="rect">
            <a:avLst/>
          </a:prstGeom>
          <a:solidFill>
            <a:schemeClr val="bg1">
              <a:lumMod val="95000"/>
            </a:schemeClr>
          </a:solidFill>
          <a:ln>
            <a:noFill/>
          </a:ln>
          <a:effectLst/>
          <a:extLst/>
        </p:spPr>
        <p:txBody>
          <a:bodyPr vert="horz" wrap="square" lIns="91440" tIns="45720" rIns="91440" bIns="45720" numCol="1" rtlCol="0" anchor="ctr" anchorCtr="0" compatLnSpc="1">
            <a:prstTxWarp prst="textNoShape">
              <a:avLst/>
            </a:prstTxWarp>
          </a:bodyPr>
          <a:lstStyle/>
          <a:p>
            <a:pPr marL="3175" marR="0" lvl="0" indent="0" defTabSz="914400" eaLnBrk="1" fontAlgn="base" latinLnBrk="0" hangingPunct="1">
              <a:lnSpc>
                <a:spcPct val="100000"/>
              </a:lnSpc>
              <a:spcBef>
                <a:spcPct val="0"/>
              </a:spcBef>
              <a:spcAft>
                <a:spcPct val="0"/>
              </a:spcAft>
              <a:buClrTx/>
              <a:buSzTx/>
              <a:buFontTx/>
              <a:buNone/>
              <a:tabLst/>
              <a:defRPr/>
            </a:pPr>
            <a:r>
              <a:rPr kumimoji="0" lang="en-US" sz="1400" b="0" i="0" u="none" strike="noStrike" kern="0" cap="none" spc="0" normalizeH="0" baseline="0" noProof="0" dirty="0" smtClean="0">
                <a:ln>
                  <a:noFill/>
                </a:ln>
                <a:solidFill>
                  <a:srgbClr val="0F5494"/>
                </a:solidFill>
                <a:effectLst/>
                <a:uLnTx/>
                <a:uFillTx/>
              </a:rPr>
              <a:t>Facilitate RES integration </a:t>
            </a:r>
            <a:br>
              <a:rPr kumimoji="0" lang="en-US" sz="1400" b="0" i="0" u="none" strike="noStrike" kern="0" cap="none" spc="0" normalizeH="0" baseline="0" noProof="0" dirty="0" smtClean="0">
                <a:ln>
                  <a:noFill/>
                </a:ln>
                <a:solidFill>
                  <a:srgbClr val="0F5494"/>
                </a:solidFill>
                <a:effectLst/>
                <a:uLnTx/>
                <a:uFillTx/>
              </a:rPr>
            </a:br>
            <a:r>
              <a:rPr kumimoji="0" lang="en-US" sz="1400" b="0" i="0" u="none" strike="noStrike" kern="0" cap="none" spc="0" normalizeH="0" baseline="0" noProof="0" dirty="0" smtClean="0">
                <a:ln>
                  <a:noFill/>
                </a:ln>
                <a:solidFill>
                  <a:srgbClr val="0F5494"/>
                </a:solidFill>
                <a:effectLst/>
                <a:uLnTx/>
                <a:uFillTx/>
              </a:rPr>
              <a:t>through </a:t>
            </a:r>
            <a:r>
              <a:rPr kumimoji="0" lang="en-US" sz="1600" b="1" i="0" u="none" strike="noStrike" kern="0" cap="none" spc="0" normalizeH="0" baseline="0" noProof="0" dirty="0" smtClean="0">
                <a:ln>
                  <a:noFill/>
                </a:ln>
                <a:solidFill>
                  <a:srgbClr val="0F5494"/>
                </a:solidFill>
                <a:effectLst/>
                <a:uLnTx/>
                <a:uFillTx/>
              </a:rPr>
              <a:t>energy storage </a:t>
            </a:r>
            <a:br>
              <a:rPr kumimoji="0" lang="en-US" sz="1600" b="1" i="0" u="none" strike="noStrike" kern="0" cap="none" spc="0" normalizeH="0" baseline="0" noProof="0" dirty="0" smtClean="0">
                <a:ln>
                  <a:noFill/>
                </a:ln>
                <a:solidFill>
                  <a:srgbClr val="0F5494"/>
                </a:solidFill>
                <a:effectLst/>
                <a:uLnTx/>
                <a:uFillTx/>
              </a:rPr>
            </a:br>
            <a:r>
              <a:rPr kumimoji="0" lang="en-US" sz="1400" b="0" i="0" u="none" strike="noStrike" kern="0" cap="none" spc="0" normalizeH="0" baseline="0" noProof="0" dirty="0" smtClean="0">
                <a:ln>
                  <a:noFill/>
                </a:ln>
                <a:solidFill>
                  <a:srgbClr val="0F5494"/>
                </a:solidFill>
                <a:effectLst/>
                <a:uLnTx/>
                <a:uFillTx/>
              </a:rPr>
              <a:t>and conversion facilities</a:t>
            </a:r>
            <a:endParaRPr kumimoji="0" lang="en-US" sz="1200" b="0" i="0" u="none" strike="noStrike" kern="0" cap="none" spc="0" normalizeH="0" baseline="0" noProof="0" dirty="0" smtClean="0">
              <a:ln>
                <a:noFill/>
              </a:ln>
              <a:solidFill>
                <a:srgbClr val="0F5494"/>
              </a:solidFill>
              <a:effectLst/>
              <a:uLnTx/>
              <a:uFillTx/>
            </a:endParaRPr>
          </a:p>
        </p:txBody>
      </p:sp>
      <p:sp>
        <p:nvSpPr>
          <p:cNvPr id="9" name="Rectangle 8">
            <a:extLst>
              <a:ext uri="{FF2B5EF4-FFF2-40B4-BE49-F238E27FC236}">
                <a16:creationId xmlns:a16="http://schemas.microsoft.com/office/drawing/2014/main" id="{6FA7FF10-86DE-4BBE-B67A-18632486C37E}"/>
              </a:ext>
            </a:extLst>
          </p:cNvPr>
          <p:cNvSpPr/>
          <p:nvPr/>
        </p:nvSpPr>
        <p:spPr bwMode="auto">
          <a:xfrm>
            <a:off x="535441" y="4866489"/>
            <a:ext cx="2746127" cy="998223"/>
          </a:xfrm>
          <a:prstGeom prst="rect">
            <a:avLst/>
          </a:prstGeom>
          <a:solidFill>
            <a:schemeClr val="bg1">
              <a:lumMod val="95000"/>
            </a:schemeClr>
          </a:solidFill>
          <a:ln>
            <a:noFill/>
          </a:ln>
          <a:effectLst/>
          <a:extLst/>
        </p:spPr>
        <p:txBody>
          <a:bodyPr rot="0" spcFirstLastPara="0" vertOverflow="overflow" horzOverflow="overflow" vert="horz" wrap="square" lIns="0" tIns="45720" rIns="288000" bIns="45720" numCol="1" spcCol="0" rtlCol="0" fromWordArt="0" anchor="ctr" anchorCtr="0" forceAA="0" compatLnSpc="1">
            <a:prstTxWarp prst="textNoShape">
              <a:avLst/>
            </a:prstTxWarp>
            <a:noAutofit/>
          </a:bodyPr>
          <a:lstStyle/>
          <a:p>
            <a:pPr marL="3175" marR="0" lvl="0" indent="0" algn="just" defTabSz="914400" eaLnBrk="1" fontAlgn="base" latinLnBrk="0" hangingPunct="1">
              <a:lnSpc>
                <a:spcPct val="100000"/>
              </a:lnSpc>
              <a:spcBef>
                <a:spcPct val="0"/>
              </a:spcBef>
              <a:spcAft>
                <a:spcPct val="0"/>
              </a:spcAft>
              <a:buClrTx/>
              <a:buSzTx/>
              <a:buFontTx/>
              <a:buNone/>
              <a:tabLst/>
              <a:defRPr/>
            </a:pPr>
            <a:r>
              <a:rPr kumimoji="0" lang="en-US" sz="1600" b="0" i="0" u="none" strike="noStrike" kern="0" cap="none" spc="0" normalizeH="0" baseline="0" noProof="0" dirty="0" smtClean="0">
                <a:ln>
                  <a:noFill/>
                </a:ln>
                <a:solidFill>
                  <a:srgbClr val="0F5494"/>
                </a:solidFill>
                <a:effectLst/>
                <a:uLnTx/>
                <a:uFillTx/>
              </a:rPr>
              <a:t>Contribute to strategic uptake of </a:t>
            </a:r>
            <a:r>
              <a:rPr kumimoji="0" lang="en-US" sz="1600" b="1" i="0" u="none" strike="noStrike" kern="0" cap="none" spc="0" normalizeH="0" baseline="0" noProof="0" dirty="0" smtClean="0">
                <a:ln>
                  <a:noFill/>
                </a:ln>
                <a:solidFill>
                  <a:srgbClr val="0F5494"/>
                </a:solidFill>
                <a:effectLst/>
                <a:uLnTx/>
                <a:uFillTx/>
              </a:rPr>
              <a:t>innovative renewables</a:t>
            </a:r>
            <a:r>
              <a:rPr kumimoji="0" lang="en-US" sz="1600" b="1" i="0" u="none" strike="noStrike" kern="0" cap="none" spc="0" normalizeH="0" noProof="0" dirty="0" smtClean="0">
                <a:ln>
                  <a:noFill/>
                </a:ln>
                <a:solidFill>
                  <a:srgbClr val="0F5494"/>
                </a:solidFill>
                <a:effectLst/>
                <a:uLnTx/>
                <a:uFillTx/>
              </a:rPr>
              <a:t> </a:t>
            </a:r>
            <a:r>
              <a:rPr kumimoji="0" lang="en-US" sz="1600" b="1" i="0" u="none" strike="noStrike" kern="0" cap="none" spc="0" normalizeH="0" baseline="0" noProof="0" dirty="0" smtClean="0">
                <a:ln>
                  <a:noFill/>
                </a:ln>
                <a:solidFill>
                  <a:srgbClr val="0F5494"/>
                </a:solidFill>
                <a:effectLst/>
                <a:uLnTx/>
                <a:uFillTx/>
              </a:rPr>
              <a:t>technologies </a:t>
            </a:r>
          </a:p>
        </p:txBody>
      </p:sp>
      <p:sp>
        <p:nvSpPr>
          <p:cNvPr id="10" name="Rectangle 9">
            <a:extLst>
              <a:ext uri="{FF2B5EF4-FFF2-40B4-BE49-F238E27FC236}">
                <a16:creationId xmlns:a16="http://schemas.microsoft.com/office/drawing/2014/main" id="{03152367-7F45-49C1-9C9F-2A123BE04CB0}"/>
              </a:ext>
            </a:extLst>
          </p:cNvPr>
          <p:cNvSpPr/>
          <p:nvPr/>
        </p:nvSpPr>
        <p:spPr bwMode="auto">
          <a:xfrm>
            <a:off x="8929839" y="4809406"/>
            <a:ext cx="2471545" cy="985386"/>
          </a:xfrm>
          <a:prstGeom prst="rect">
            <a:avLst/>
          </a:prstGeom>
          <a:solidFill>
            <a:schemeClr val="bg1">
              <a:lumMod val="95000"/>
            </a:schemeClr>
          </a:solidFill>
          <a:ln>
            <a:noFill/>
          </a:ln>
          <a:effectLst/>
          <a:extLst/>
        </p:spPr>
        <p:txBody>
          <a:bodyPr vert="horz" wrap="square" lIns="91440" tIns="45720" rIns="91440" bIns="45720" numCol="1" rtlCol="0" anchor="ctr" anchorCtr="0" compatLnSpc="1">
            <a:prstTxWarp prst="textNoShape">
              <a:avLst/>
            </a:prstTxWarp>
          </a:bodyPr>
          <a:lstStyle/>
          <a:p>
            <a:pPr marL="3175" marR="0" lvl="0" indent="0" defTabSz="914400" eaLnBrk="1" fontAlgn="base" latinLnBrk="0" hangingPunct="1">
              <a:lnSpc>
                <a:spcPct val="100000"/>
              </a:lnSpc>
              <a:spcBef>
                <a:spcPct val="0"/>
              </a:spcBef>
              <a:spcAft>
                <a:spcPct val="0"/>
              </a:spcAft>
              <a:buClrTx/>
              <a:buSzTx/>
              <a:buFontTx/>
              <a:buNone/>
              <a:tabLst/>
              <a:defRPr/>
            </a:pPr>
            <a:r>
              <a:rPr kumimoji="0" lang="en-US" sz="1400" b="0" i="0" u="none" strike="noStrike" kern="0" cap="none" spc="0" normalizeH="0" baseline="0" noProof="0" dirty="0" smtClean="0">
                <a:ln>
                  <a:noFill/>
                </a:ln>
                <a:solidFill>
                  <a:srgbClr val="0F5494"/>
                </a:solidFill>
                <a:effectLst/>
                <a:uLnTx/>
                <a:uFillTx/>
              </a:rPr>
              <a:t>Contribute to the EU's Long Term </a:t>
            </a:r>
            <a:r>
              <a:rPr lang="en-US" sz="1600" b="1" kern="0" dirty="0" err="1">
                <a:solidFill>
                  <a:srgbClr val="0F5494"/>
                </a:solidFill>
              </a:rPr>
              <a:t>d</a:t>
            </a:r>
            <a:r>
              <a:rPr kumimoji="0" lang="en-US" sz="1600" b="1" i="0" u="none" strike="noStrike" kern="0" cap="none" spc="0" normalizeH="0" baseline="0" noProof="0" dirty="0" err="1" smtClean="0">
                <a:ln>
                  <a:noFill/>
                </a:ln>
                <a:solidFill>
                  <a:srgbClr val="0F5494"/>
                </a:solidFill>
                <a:effectLst/>
                <a:uLnTx/>
                <a:uFillTx/>
              </a:rPr>
              <a:t>ecarbonisation</a:t>
            </a:r>
            <a:r>
              <a:rPr kumimoji="0" lang="en-US" sz="1400" b="0" i="0" u="none" strike="noStrike" kern="0" cap="none" spc="0" normalizeH="0" baseline="0" noProof="0" dirty="0" smtClean="0">
                <a:ln>
                  <a:noFill/>
                </a:ln>
                <a:solidFill>
                  <a:srgbClr val="0F5494"/>
                </a:solidFill>
                <a:effectLst/>
                <a:uLnTx/>
                <a:uFillTx/>
              </a:rPr>
              <a:t> Strategy</a:t>
            </a:r>
            <a:endParaRPr kumimoji="0" lang="en-US" sz="1200" b="0" i="0" u="none" strike="noStrike" kern="0" cap="none" spc="0" normalizeH="0" baseline="0" noProof="0" dirty="0" smtClean="0">
              <a:ln>
                <a:noFill/>
              </a:ln>
              <a:solidFill>
                <a:srgbClr val="0F5494"/>
              </a:solidFill>
              <a:effectLst/>
              <a:uLnTx/>
              <a:uFillTx/>
              <a:latin typeface="Verdana" pitchFamily="34" charset="0"/>
            </a:endParaRPr>
          </a:p>
        </p:txBody>
      </p:sp>
      <p:sp>
        <p:nvSpPr>
          <p:cNvPr id="11" name="Rectangle 10">
            <a:extLst>
              <a:ext uri="{FF2B5EF4-FFF2-40B4-BE49-F238E27FC236}">
                <a16:creationId xmlns:a16="http://schemas.microsoft.com/office/drawing/2014/main" id="{71076637-29E8-41F3-8250-73A4214FADF4}"/>
              </a:ext>
            </a:extLst>
          </p:cNvPr>
          <p:cNvSpPr/>
          <p:nvPr/>
        </p:nvSpPr>
        <p:spPr bwMode="auto">
          <a:xfrm>
            <a:off x="5019994" y="2446902"/>
            <a:ext cx="2405618" cy="1345903"/>
          </a:xfrm>
          <a:prstGeom prst="rect">
            <a:avLst/>
          </a:prstGeom>
          <a:noFill/>
          <a:ln>
            <a:noFill/>
          </a:ln>
          <a:effectLst/>
          <a:extLst/>
        </p:spPr>
        <p:txBody>
          <a:bodyPr vert="horz" wrap="square" lIns="91440" tIns="45720" rIns="91440" bIns="45720" numCol="1" rtlCol="0" anchor="b" anchorCtr="0" compatLnSpc="1">
            <a:prstTxWarp prst="textNoShape">
              <a:avLst/>
            </a:prstTxWarp>
          </a:bodyPr>
          <a:lstStyle/>
          <a:p>
            <a:pPr marL="3175" algn="ctr" fontAlgn="base">
              <a:spcBef>
                <a:spcPct val="0"/>
              </a:spcBef>
              <a:spcAft>
                <a:spcPct val="0"/>
              </a:spcAft>
            </a:pPr>
            <a:r>
              <a:rPr lang="en-US" sz="1400" dirty="0">
                <a:solidFill>
                  <a:srgbClr val="0F5494"/>
                </a:solidFill>
              </a:rPr>
              <a:t>Promoting</a:t>
            </a:r>
            <a:r>
              <a:rPr lang="en-US" sz="1600" b="1" dirty="0">
                <a:solidFill>
                  <a:srgbClr val="0F5494"/>
                </a:solidFill>
              </a:rPr>
              <a:t> </a:t>
            </a:r>
            <a:r>
              <a:rPr lang="en-US" sz="1600" b="1" dirty="0" smtClean="0">
                <a:solidFill>
                  <a:srgbClr val="0F5494"/>
                </a:solidFill>
              </a:rPr>
              <a:t>cooperation </a:t>
            </a:r>
            <a:r>
              <a:rPr lang="en-US" sz="1400" dirty="0">
                <a:solidFill>
                  <a:srgbClr val="0F5494"/>
                </a:solidFill>
              </a:rPr>
              <a:t>between Member States </a:t>
            </a:r>
            <a:r>
              <a:rPr lang="en-US" sz="1400" dirty="0" smtClean="0">
                <a:solidFill>
                  <a:srgbClr val="0F5494"/>
                </a:solidFill>
              </a:rPr>
              <a:t>and also 3rd countries based on mechanisms in RED II</a:t>
            </a:r>
            <a:endParaRPr lang="en-US" sz="1400" dirty="0">
              <a:solidFill>
                <a:srgbClr val="0F5494"/>
              </a:solidFill>
            </a:endParaRPr>
          </a:p>
          <a:p>
            <a:pPr marL="3175" algn="ctr" fontAlgn="base">
              <a:spcBef>
                <a:spcPct val="0"/>
              </a:spcBef>
              <a:spcAft>
                <a:spcPct val="0"/>
              </a:spcAft>
            </a:pPr>
            <a:endParaRPr lang="en-US" sz="1200" dirty="0">
              <a:solidFill>
                <a:srgbClr val="0F5494"/>
              </a:solidFill>
              <a:latin typeface="Verdana" pitchFamily="34" charset="0"/>
            </a:endParaRPr>
          </a:p>
        </p:txBody>
      </p:sp>
      <p:pic>
        <p:nvPicPr>
          <p:cNvPr id="12" name="Graphic 11" descr="Handshake">
            <a:extLst>
              <a:ext uri="{FF2B5EF4-FFF2-40B4-BE49-F238E27FC236}">
                <a16:creationId xmlns:a16="http://schemas.microsoft.com/office/drawing/2014/main" id="{2704ACFE-9FD4-4C0B-AF92-C87CCD76DEE7}"/>
              </a:ext>
            </a:extLst>
          </p:cNvPr>
          <p:cNvPicPr>
            <a:picLocks noChangeAspect="1"/>
          </p:cNvPicPr>
          <p:nvPr/>
        </p:nvPicPr>
        <p:blipFill>
          <a:blip r:embed="rId3">
            <a:extLst>
              <a:ext uri="{96DAC541-7B7A-43D3-8B79-37D633B846F1}">
                <asvg:svgBlip xmlns:asvg="http://schemas.microsoft.com/office/drawing/2016/SVG/main" xmlns="" r:embed="rId15"/>
              </a:ext>
            </a:extLst>
          </a:blip>
          <a:stretch>
            <a:fillRect/>
          </a:stretch>
        </p:blipFill>
        <p:spPr>
          <a:xfrm>
            <a:off x="5514603" y="3538706"/>
            <a:ext cx="1342624" cy="1342624"/>
          </a:xfrm>
          <a:prstGeom prst="rect">
            <a:avLst/>
          </a:prstGeom>
        </p:spPr>
      </p:pic>
      <p:sp>
        <p:nvSpPr>
          <p:cNvPr id="420" name="Google Shape;655;p30"/>
          <p:cNvSpPr/>
          <p:nvPr/>
        </p:nvSpPr>
        <p:spPr>
          <a:xfrm rot="10800000">
            <a:off x="3467898" y="4974121"/>
            <a:ext cx="659593" cy="548345"/>
          </a:xfrm>
          <a:custGeom>
            <a:avLst/>
            <a:gdLst/>
            <a:ahLst/>
            <a:cxnLst/>
            <a:rect l="l" t="t" r="r" b="b"/>
            <a:pathLst>
              <a:path w="179359" h="149108" extrusionOk="0">
                <a:moveTo>
                  <a:pt x="90668" y="1"/>
                </a:moveTo>
                <a:cubicBezTo>
                  <a:pt x="59095" y="1"/>
                  <a:pt x="36219" y="21173"/>
                  <a:pt x="26149" y="39718"/>
                </a:cubicBezTo>
                <a:cubicBezTo>
                  <a:pt x="1" y="87844"/>
                  <a:pt x="41410" y="149108"/>
                  <a:pt x="92859" y="149108"/>
                </a:cubicBezTo>
                <a:cubicBezTo>
                  <a:pt x="93260" y="149108"/>
                  <a:pt x="93662" y="149104"/>
                  <a:pt x="94064" y="149096"/>
                </a:cubicBezTo>
                <a:cubicBezTo>
                  <a:pt x="146034" y="148129"/>
                  <a:pt x="170152" y="115239"/>
                  <a:pt x="174755" y="75644"/>
                </a:cubicBezTo>
                <a:cubicBezTo>
                  <a:pt x="179358" y="36049"/>
                  <a:pt x="151338" y="13266"/>
                  <a:pt x="109842" y="2525"/>
                </a:cubicBezTo>
                <a:cubicBezTo>
                  <a:pt x="103148" y="785"/>
                  <a:pt x="96747" y="1"/>
                  <a:pt x="90668" y="1"/>
                </a:cubicBezTo>
                <a:close/>
              </a:path>
            </a:pathLst>
          </a:custGeom>
          <a:solidFill>
            <a:srgbClr val="B3E1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p>
        </p:txBody>
      </p:sp>
      <p:sp>
        <p:nvSpPr>
          <p:cNvPr id="419" name="Google Shape;655;p30"/>
          <p:cNvSpPr/>
          <p:nvPr/>
        </p:nvSpPr>
        <p:spPr>
          <a:xfrm rot="10800000">
            <a:off x="8117256" y="5006197"/>
            <a:ext cx="659593" cy="548345"/>
          </a:xfrm>
          <a:custGeom>
            <a:avLst/>
            <a:gdLst/>
            <a:ahLst/>
            <a:cxnLst/>
            <a:rect l="l" t="t" r="r" b="b"/>
            <a:pathLst>
              <a:path w="179359" h="149108" extrusionOk="0">
                <a:moveTo>
                  <a:pt x="90668" y="1"/>
                </a:moveTo>
                <a:cubicBezTo>
                  <a:pt x="59095" y="1"/>
                  <a:pt x="36219" y="21173"/>
                  <a:pt x="26149" y="39718"/>
                </a:cubicBezTo>
                <a:cubicBezTo>
                  <a:pt x="1" y="87844"/>
                  <a:pt x="41410" y="149108"/>
                  <a:pt x="92859" y="149108"/>
                </a:cubicBezTo>
                <a:cubicBezTo>
                  <a:pt x="93260" y="149108"/>
                  <a:pt x="93662" y="149104"/>
                  <a:pt x="94064" y="149096"/>
                </a:cubicBezTo>
                <a:cubicBezTo>
                  <a:pt x="146034" y="148129"/>
                  <a:pt x="170152" y="115239"/>
                  <a:pt x="174755" y="75644"/>
                </a:cubicBezTo>
                <a:cubicBezTo>
                  <a:pt x="179358" y="36049"/>
                  <a:pt x="151338" y="13266"/>
                  <a:pt x="109842" y="2525"/>
                </a:cubicBezTo>
                <a:cubicBezTo>
                  <a:pt x="103148" y="785"/>
                  <a:pt x="96747" y="1"/>
                  <a:pt x="90668" y="1"/>
                </a:cubicBezTo>
                <a:close/>
              </a:path>
            </a:pathLst>
          </a:custGeom>
          <a:solidFill>
            <a:srgbClr val="B3E1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p>
        </p:txBody>
      </p:sp>
      <p:pic>
        <p:nvPicPr>
          <p:cNvPr id="15" name="Graphic 5" descr="Lightbulb and gear">
            <a:extLst>
              <a:ext uri="{FF2B5EF4-FFF2-40B4-BE49-F238E27FC236}">
                <a16:creationId xmlns:a16="http://schemas.microsoft.com/office/drawing/2014/main" id="{29A490F2-23E4-4627-A84E-CE5275461322}"/>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p:blipFill>
        <p:spPr>
          <a:xfrm>
            <a:off x="3441215" y="4912609"/>
            <a:ext cx="641934" cy="641934"/>
          </a:xfrm>
          <a:prstGeom prst="rect">
            <a:avLst/>
          </a:prstGeom>
        </p:spPr>
      </p:pic>
      <p:pic>
        <p:nvPicPr>
          <p:cNvPr id="16" name="Graphic 9" descr="Leaf">
            <a:extLst>
              <a:ext uri="{FF2B5EF4-FFF2-40B4-BE49-F238E27FC236}">
                <a16:creationId xmlns:a16="http://schemas.microsoft.com/office/drawing/2014/main" id="{5A0D932B-FF3B-43ED-84E8-25A2086234BD}"/>
              </a:ext>
            </a:extLst>
          </p:cNvPr>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tretch>
            <a:fillRect/>
          </a:stretch>
        </p:blipFill>
        <p:spPr>
          <a:xfrm>
            <a:off x="8189583" y="5010366"/>
            <a:ext cx="520523" cy="520523"/>
          </a:xfrm>
          <a:prstGeom prst="rect">
            <a:avLst/>
          </a:prstGeom>
        </p:spPr>
      </p:pic>
      <p:sp>
        <p:nvSpPr>
          <p:cNvPr id="82" name="Google Shape;2144;p54"/>
          <p:cNvSpPr/>
          <p:nvPr/>
        </p:nvSpPr>
        <p:spPr>
          <a:xfrm>
            <a:off x="4544739" y="5218145"/>
            <a:ext cx="3150945" cy="1396596"/>
          </a:xfrm>
          <a:custGeom>
            <a:avLst/>
            <a:gdLst/>
            <a:ahLst/>
            <a:cxnLst/>
            <a:rect l="l" t="t" r="r" b="b"/>
            <a:pathLst>
              <a:path w="63685" h="31831" extrusionOk="0">
                <a:moveTo>
                  <a:pt x="0" y="0"/>
                </a:moveTo>
                <a:cubicBezTo>
                  <a:pt x="0" y="17594"/>
                  <a:pt x="14261" y="31830"/>
                  <a:pt x="31855" y="31830"/>
                </a:cubicBezTo>
                <a:cubicBezTo>
                  <a:pt x="49449" y="31830"/>
                  <a:pt x="63685" y="17594"/>
                  <a:pt x="636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6" name="Group 345"/>
          <p:cNvGrpSpPr/>
          <p:nvPr/>
        </p:nvGrpSpPr>
        <p:grpSpPr>
          <a:xfrm>
            <a:off x="4580820" y="4428533"/>
            <a:ext cx="3150944" cy="2194792"/>
            <a:chOff x="4594291" y="1022393"/>
            <a:chExt cx="4053232" cy="3167993"/>
          </a:xfrm>
        </p:grpSpPr>
        <p:sp>
          <p:nvSpPr>
            <p:cNvPr id="360" name="Google Shape;2144;p54"/>
            <p:cNvSpPr/>
            <p:nvPr/>
          </p:nvSpPr>
          <p:spPr>
            <a:xfrm flipH="1">
              <a:off x="4594291" y="2164502"/>
              <a:ext cx="4053232" cy="2025884"/>
            </a:xfrm>
            <a:custGeom>
              <a:avLst/>
              <a:gdLst/>
              <a:ahLst/>
              <a:cxnLst/>
              <a:rect l="l" t="t" r="r" b="b"/>
              <a:pathLst>
                <a:path w="63685" h="31831" extrusionOk="0">
                  <a:moveTo>
                    <a:pt x="0" y="0"/>
                  </a:moveTo>
                  <a:cubicBezTo>
                    <a:pt x="0" y="17594"/>
                    <a:pt x="14261" y="31830"/>
                    <a:pt x="31855" y="31830"/>
                  </a:cubicBezTo>
                  <a:cubicBezTo>
                    <a:pt x="49449" y="31830"/>
                    <a:pt x="63685" y="17594"/>
                    <a:pt x="63685" y="0"/>
                  </a:cubicBezTo>
                  <a:close/>
                </a:path>
              </a:pathLst>
            </a:custGeom>
            <a:solidFill>
              <a:schemeClr val="tx2">
                <a:lumMod val="40000"/>
                <a:lumOff val="60000"/>
              </a:scheme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cs typeface="Arial"/>
                <a:sym typeface="Arial"/>
              </a:endParaRPr>
            </a:p>
          </p:txBody>
        </p:sp>
        <p:sp>
          <p:nvSpPr>
            <p:cNvPr id="352" name="Google Shape;2099;p54"/>
            <p:cNvSpPr/>
            <p:nvPr/>
          </p:nvSpPr>
          <p:spPr>
            <a:xfrm flipH="1">
              <a:off x="6757266" y="2113459"/>
              <a:ext cx="402045" cy="51107"/>
            </a:xfrm>
            <a:custGeom>
              <a:avLst/>
              <a:gdLst/>
              <a:ahLst/>
              <a:cxnLst/>
              <a:rect l="l" t="t" r="r" b="b"/>
              <a:pathLst>
                <a:path w="6317" h="803" extrusionOk="0">
                  <a:moveTo>
                    <a:pt x="1" y="0"/>
                  </a:moveTo>
                  <a:lnTo>
                    <a:pt x="76" y="802"/>
                  </a:lnTo>
                  <a:lnTo>
                    <a:pt x="6216" y="802"/>
                  </a:lnTo>
                  <a:lnTo>
                    <a:pt x="6317" y="0"/>
                  </a:lnTo>
                  <a:close/>
                </a:path>
              </a:pathLst>
            </a:custGeom>
            <a:solidFill>
              <a:srgbClr val="84DBD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cs typeface="Arial"/>
                <a:sym typeface="Arial"/>
              </a:endParaRPr>
            </a:p>
          </p:txBody>
        </p:sp>
        <p:sp>
          <p:nvSpPr>
            <p:cNvPr id="358" name="Google Shape;2105;p54"/>
            <p:cNvSpPr/>
            <p:nvPr/>
          </p:nvSpPr>
          <p:spPr>
            <a:xfrm flipH="1">
              <a:off x="6873673" y="1575913"/>
              <a:ext cx="181961" cy="154785"/>
            </a:xfrm>
            <a:custGeom>
              <a:avLst/>
              <a:gdLst/>
              <a:ahLst/>
              <a:cxnLst/>
              <a:rect l="l" t="t" r="r" b="b"/>
              <a:pathLst>
                <a:path w="2859" h="2432" extrusionOk="0">
                  <a:moveTo>
                    <a:pt x="2557" y="301"/>
                  </a:moveTo>
                  <a:lnTo>
                    <a:pt x="2557" y="2130"/>
                  </a:lnTo>
                  <a:lnTo>
                    <a:pt x="302" y="2130"/>
                  </a:lnTo>
                  <a:lnTo>
                    <a:pt x="302" y="301"/>
                  </a:lnTo>
                  <a:close/>
                  <a:moveTo>
                    <a:pt x="1" y="0"/>
                  </a:moveTo>
                  <a:lnTo>
                    <a:pt x="1" y="2431"/>
                  </a:lnTo>
                  <a:lnTo>
                    <a:pt x="2858" y="2431"/>
                  </a:lnTo>
                  <a:lnTo>
                    <a:pt x="2858" y="0"/>
                  </a:lnTo>
                  <a:close/>
                </a:path>
              </a:pathLst>
            </a:custGeom>
            <a:solidFill>
              <a:srgbClr val="FFFEF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cs typeface="Arial"/>
                <a:sym typeface="Arial"/>
              </a:endParaRPr>
            </a:p>
          </p:txBody>
        </p:sp>
        <p:sp>
          <p:nvSpPr>
            <p:cNvPr id="361" name="Google Shape;2145;p54"/>
            <p:cNvSpPr/>
            <p:nvPr/>
          </p:nvSpPr>
          <p:spPr>
            <a:xfrm flipH="1">
              <a:off x="4651699" y="2649413"/>
              <a:ext cx="3936825" cy="1540973"/>
            </a:xfrm>
            <a:custGeom>
              <a:avLst/>
              <a:gdLst/>
              <a:ahLst/>
              <a:cxnLst/>
              <a:rect l="l" t="t" r="r" b="b"/>
              <a:pathLst>
                <a:path w="61856" h="24212" extrusionOk="0">
                  <a:moveTo>
                    <a:pt x="1" y="0"/>
                  </a:moveTo>
                  <a:cubicBezTo>
                    <a:pt x="3409" y="13910"/>
                    <a:pt x="15966" y="24211"/>
                    <a:pt x="30928" y="24211"/>
                  </a:cubicBezTo>
                  <a:cubicBezTo>
                    <a:pt x="45891" y="24211"/>
                    <a:pt x="58422" y="13910"/>
                    <a:pt x="61856" y="0"/>
                  </a:cubicBezTo>
                  <a:lnTo>
                    <a:pt x="61856" y="0"/>
                  </a:lnTo>
                  <a:cubicBezTo>
                    <a:pt x="56668" y="11930"/>
                    <a:pt x="44763" y="20301"/>
                    <a:pt x="30928" y="20301"/>
                  </a:cubicBezTo>
                  <a:cubicBezTo>
                    <a:pt x="17068" y="20301"/>
                    <a:pt x="5189" y="11930"/>
                    <a:pt x="1" y="0"/>
                  </a:cubicBezTo>
                  <a:close/>
                </a:path>
              </a:pathLst>
            </a:custGeom>
            <a:solidFill>
              <a:srgbClr val="3C425A">
                <a:alpha val="5179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cs typeface="Arial"/>
                <a:sym typeface="Arial"/>
              </a:endParaRPr>
            </a:p>
          </p:txBody>
        </p:sp>
        <p:sp>
          <p:nvSpPr>
            <p:cNvPr id="362" name="Google Shape;2148;p54"/>
            <p:cNvSpPr/>
            <p:nvPr/>
          </p:nvSpPr>
          <p:spPr>
            <a:xfrm flipH="1">
              <a:off x="8178523" y="1795998"/>
              <a:ext cx="121307" cy="368568"/>
            </a:xfrm>
            <a:custGeom>
              <a:avLst/>
              <a:gdLst/>
              <a:ahLst/>
              <a:cxnLst/>
              <a:rect l="l" t="t" r="r" b="b"/>
              <a:pathLst>
                <a:path w="1906" h="5791" extrusionOk="0">
                  <a:moveTo>
                    <a:pt x="953" y="1"/>
                  </a:moveTo>
                  <a:cubicBezTo>
                    <a:pt x="953" y="1"/>
                    <a:pt x="803" y="51"/>
                    <a:pt x="778" y="452"/>
                  </a:cubicBezTo>
                  <a:cubicBezTo>
                    <a:pt x="753" y="853"/>
                    <a:pt x="678" y="4462"/>
                    <a:pt x="277" y="5214"/>
                  </a:cubicBezTo>
                  <a:lnTo>
                    <a:pt x="1" y="5790"/>
                  </a:lnTo>
                  <a:lnTo>
                    <a:pt x="1906" y="5790"/>
                  </a:lnTo>
                  <a:lnTo>
                    <a:pt x="1630" y="5214"/>
                  </a:lnTo>
                  <a:cubicBezTo>
                    <a:pt x="1254" y="4462"/>
                    <a:pt x="1154" y="853"/>
                    <a:pt x="1129" y="452"/>
                  </a:cubicBezTo>
                  <a:cubicBezTo>
                    <a:pt x="1129" y="51"/>
                    <a:pt x="953" y="1"/>
                    <a:pt x="953" y="1"/>
                  </a:cubicBezTo>
                  <a:close/>
                </a:path>
              </a:pathLst>
            </a:custGeom>
            <a:solidFill>
              <a:srgbClr val="416EA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cs typeface="Arial"/>
                <a:sym typeface="Arial"/>
              </a:endParaRPr>
            </a:p>
          </p:txBody>
        </p:sp>
        <p:sp>
          <p:nvSpPr>
            <p:cNvPr id="363" name="Google Shape;2149;p54"/>
            <p:cNvSpPr/>
            <p:nvPr/>
          </p:nvSpPr>
          <p:spPr>
            <a:xfrm flipH="1">
              <a:off x="8092348" y="1567894"/>
              <a:ext cx="293594" cy="429158"/>
            </a:xfrm>
            <a:custGeom>
              <a:avLst/>
              <a:gdLst/>
              <a:ahLst/>
              <a:cxnLst/>
              <a:rect l="l" t="t" r="r" b="b"/>
              <a:pathLst>
                <a:path w="4613" h="6743" extrusionOk="0">
                  <a:moveTo>
                    <a:pt x="2306" y="1"/>
                  </a:moveTo>
                  <a:cubicBezTo>
                    <a:pt x="1053" y="1"/>
                    <a:pt x="1" y="1505"/>
                    <a:pt x="1" y="3359"/>
                  </a:cubicBezTo>
                  <a:cubicBezTo>
                    <a:pt x="1" y="5239"/>
                    <a:pt x="1053" y="6743"/>
                    <a:pt x="2306" y="6743"/>
                  </a:cubicBezTo>
                  <a:cubicBezTo>
                    <a:pt x="3584" y="6743"/>
                    <a:pt x="4612" y="5239"/>
                    <a:pt x="4612" y="3359"/>
                  </a:cubicBezTo>
                  <a:cubicBezTo>
                    <a:pt x="4612" y="1505"/>
                    <a:pt x="3584" y="1"/>
                    <a:pt x="2306" y="1"/>
                  </a:cubicBezTo>
                  <a:close/>
                </a:path>
              </a:pathLst>
            </a:custGeom>
            <a:solidFill>
              <a:schemeClr val="accent3">
                <a:lumMod val="75000"/>
              </a:scheme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cs typeface="Arial"/>
                <a:sym typeface="Arial"/>
              </a:endParaRPr>
            </a:p>
          </p:txBody>
        </p:sp>
        <p:sp>
          <p:nvSpPr>
            <p:cNvPr id="364" name="Google Shape;2153;p54"/>
            <p:cNvSpPr/>
            <p:nvPr/>
          </p:nvSpPr>
          <p:spPr>
            <a:xfrm flipH="1">
              <a:off x="7771768" y="1795998"/>
              <a:ext cx="122899" cy="368568"/>
            </a:xfrm>
            <a:custGeom>
              <a:avLst/>
              <a:gdLst/>
              <a:ahLst/>
              <a:cxnLst/>
              <a:rect l="l" t="t" r="r" b="b"/>
              <a:pathLst>
                <a:path w="1931" h="5791" extrusionOk="0">
                  <a:moveTo>
                    <a:pt x="978" y="1"/>
                  </a:moveTo>
                  <a:cubicBezTo>
                    <a:pt x="978" y="1"/>
                    <a:pt x="803" y="51"/>
                    <a:pt x="778" y="452"/>
                  </a:cubicBezTo>
                  <a:cubicBezTo>
                    <a:pt x="753" y="853"/>
                    <a:pt x="678" y="4462"/>
                    <a:pt x="302" y="5214"/>
                  </a:cubicBezTo>
                  <a:lnTo>
                    <a:pt x="1" y="5790"/>
                  </a:lnTo>
                  <a:lnTo>
                    <a:pt x="1931" y="5790"/>
                  </a:lnTo>
                  <a:lnTo>
                    <a:pt x="1630" y="5214"/>
                  </a:lnTo>
                  <a:cubicBezTo>
                    <a:pt x="1254" y="4462"/>
                    <a:pt x="1179" y="853"/>
                    <a:pt x="1154" y="452"/>
                  </a:cubicBezTo>
                  <a:cubicBezTo>
                    <a:pt x="1129" y="51"/>
                    <a:pt x="978" y="1"/>
                    <a:pt x="978" y="1"/>
                  </a:cubicBezTo>
                  <a:close/>
                </a:path>
              </a:pathLst>
            </a:custGeom>
            <a:solidFill>
              <a:srgbClr val="416EA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cs typeface="Arial"/>
                <a:sym typeface="Arial"/>
              </a:endParaRPr>
            </a:p>
          </p:txBody>
        </p:sp>
        <p:sp>
          <p:nvSpPr>
            <p:cNvPr id="366" name="Google Shape;2158;p54"/>
            <p:cNvSpPr/>
            <p:nvPr/>
          </p:nvSpPr>
          <p:spPr>
            <a:xfrm flipH="1">
              <a:off x="6620048" y="2164502"/>
              <a:ext cx="1995589" cy="874164"/>
            </a:xfrm>
            <a:custGeom>
              <a:avLst/>
              <a:gdLst/>
              <a:ahLst/>
              <a:cxnLst/>
              <a:rect l="l" t="t" r="r" b="b"/>
              <a:pathLst>
                <a:path w="31355" h="13735" extrusionOk="0">
                  <a:moveTo>
                    <a:pt x="0" y="0"/>
                  </a:moveTo>
                  <a:cubicBezTo>
                    <a:pt x="0" y="0"/>
                    <a:pt x="577" y="4958"/>
                    <a:pt x="6538" y="4958"/>
                  </a:cubicBezTo>
                  <a:cubicBezTo>
                    <a:pt x="7156" y="4958"/>
                    <a:pt x="7832" y="4905"/>
                    <a:pt x="8572" y="4787"/>
                  </a:cubicBezTo>
                  <a:cubicBezTo>
                    <a:pt x="9379" y="4659"/>
                    <a:pt x="10120" y="4600"/>
                    <a:pt x="10804" y="4600"/>
                  </a:cubicBezTo>
                  <a:cubicBezTo>
                    <a:pt x="16796" y="4600"/>
                    <a:pt x="18414" y="9118"/>
                    <a:pt x="21204" y="11053"/>
                  </a:cubicBezTo>
                  <a:cubicBezTo>
                    <a:pt x="24286" y="13183"/>
                    <a:pt x="26266" y="13735"/>
                    <a:pt x="31354" y="13735"/>
                  </a:cubicBezTo>
                  <a:lnTo>
                    <a:pt x="31354" y="0"/>
                  </a:lnTo>
                  <a:close/>
                </a:path>
              </a:pathLst>
            </a:custGeom>
            <a:solidFill>
              <a:srgbClr val="C7E9D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cs typeface="Arial"/>
                <a:sym typeface="Arial"/>
              </a:endParaRPr>
            </a:p>
          </p:txBody>
        </p:sp>
        <p:sp>
          <p:nvSpPr>
            <p:cNvPr id="367" name="Google Shape;2159;p54"/>
            <p:cNvSpPr/>
            <p:nvPr/>
          </p:nvSpPr>
          <p:spPr>
            <a:xfrm flipH="1">
              <a:off x="6620048" y="2183659"/>
              <a:ext cx="1992407" cy="855007"/>
            </a:xfrm>
            <a:custGeom>
              <a:avLst/>
              <a:gdLst/>
              <a:ahLst/>
              <a:cxnLst/>
              <a:rect l="l" t="t" r="r" b="b"/>
              <a:pathLst>
                <a:path w="31305" h="13434" extrusionOk="0">
                  <a:moveTo>
                    <a:pt x="1" y="0"/>
                  </a:moveTo>
                  <a:cubicBezTo>
                    <a:pt x="246" y="1073"/>
                    <a:pt x="1429" y="4656"/>
                    <a:pt x="6497" y="4656"/>
                  </a:cubicBezTo>
                  <a:cubicBezTo>
                    <a:pt x="7113" y="4656"/>
                    <a:pt x="7786" y="4603"/>
                    <a:pt x="8522" y="4486"/>
                  </a:cubicBezTo>
                  <a:cubicBezTo>
                    <a:pt x="9329" y="4358"/>
                    <a:pt x="10070" y="4299"/>
                    <a:pt x="10754" y="4299"/>
                  </a:cubicBezTo>
                  <a:cubicBezTo>
                    <a:pt x="16746" y="4299"/>
                    <a:pt x="18364" y="8817"/>
                    <a:pt x="21154" y="10752"/>
                  </a:cubicBezTo>
                  <a:cubicBezTo>
                    <a:pt x="24236" y="12882"/>
                    <a:pt x="26216" y="13434"/>
                    <a:pt x="31304" y="13434"/>
                  </a:cubicBezTo>
                  <a:lnTo>
                    <a:pt x="31304" y="12080"/>
                  </a:lnTo>
                  <a:cubicBezTo>
                    <a:pt x="26141" y="12080"/>
                    <a:pt x="24136" y="11529"/>
                    <a:pt x="20978" y="9399"/>
                  </a:cubicBezTo>
                  <a:cubicBezTo>
                    <a:pt x="18166" y="7464"/>
                    <a:pt x="16505" y="2946"/>
                    <a:pt x="10433" y="2946"/>
                  </a:cubicBezTo>
                  <a:cubicBezTo>
                    <a:pt x="9739" y="2946"/>
                    <a:pt x="8988" y="3004"/>
                    <a:pt x="8171" y="3133"/>
                  </a:cubicBezTo>
                  <a:cubicBezTo>
                    <a:pt x="7415" y="3253"/>
                    <a:pt x="6724" y="3308"/>
                    <a:pt x="6092" y="3308"/>
                  </a:cubicBezTo>
                  <a:cubicBezTo>
                    <a:pt x="2389" y="3308"/>
                    <a:pt x="729" y="1435"/>
                    <a:pt x="1" y="0"/>
                  </a:cubicBezTo>
                  <a:close/>
                </a:path>
              </a:pathLst>
            </a:custGeom>
            <a:solidFill>
              <a:srgbClr val="3C425A">
                <a:alpha val="544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cs typeface="Arial"/>
                <a:sym typeface="Arial"/>
              </a:endParaRPr>
            </a:p>
          </p:txBody>
        </p:sp>
        <p:sp>
          <p:nvSpPr>
            <p:cNvPr id="368" name="Google Shape;2160;p54"/>
            <p:cNvSpPr/>
            <p:nvPr/>
          </p:nvSpPr>
          <p:spPr>
            <a:xfrm flipH="1">
              <a:off x="7514960" y="2917359"/>
              <a:ext cx="510497" cy="381297"/>
            </a:xfrm>
            <a:custGeom>
              <a:avLst/>
              <a:gdLst/>
              <a:ahLst/>
              <a:cxnLst/>
              <a:rect l="l" t="t" r="r" b="b"/>
              <a:pathLst>
                <a:path w="8021" h="5991" extrusionOk="0">
                  <a:moveTo>
                    <a:pt x="4813" y="1"/>
                  </a:moveTo>
                  <a:cubicBezTo>
                    <a:pt x="2883" y="1"/>
                    <a:pt x="1" y="252"/>
                    <a:pt x="1580" y="2658"/>
                  </a:cubicBezTo>
                  <a:cubicBezTo>
                    <a:pt x="2632" y="4287"/>
                    <a:pt x="2883" y="5991"/>
                    <a:pt x="4813" y="5991"/>
                  </a:cubicBezTo>
                  <a:cubicBezTo>
                    <a:pt x="8021" y="5991"/>
                    <a:pt x="7244" y="4487"/>
                    <a:pt x="7244" y="2557"/>
                  </a:cubicBezTo>
                  <a:cubicBezTo>
                    <a:pt x="7244" y="627"/>
                    <a:pt x="6743" y="1"/>
                    <a:pt x="4813" y="1"/>
                  </a:cubicBezTo>
                  <a:close/>
                </a:path>
              </a:pathLst>
            </a:custGeom>
            <a:solidFill>
              <a:srgbClr val="C7E9D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cs typeface="Arial"/>
                <a:sym typeface="Arial"/>
              </a:endParaRPr>
            </a:p>
          </p:txBody>
        </p:sp>
        <p:sp>
          <p:nvSpPr>
            <p:cNvPr id="369" name="Google Shape;2161;p54"/>
            <p:cNvSpPr/>
            <p:nvPr/>
          </p:nvSpPr>
          <p:spPr>
            <a:xfrm flipH="1">
              <a:off x="7561230" y="2960446"/>
              <a:ext cx="403573" cy="338210"/>
            </a:xfrm>
            <a:custGeom>
              <a:avLst/>
              <a:gdLst/>
              <a:ahLst/>
              <a:cxnLst/>
              <a:rect l="l" t="t" r="r" b="b"/>
              <a:pathLst>
                <a:path w="6341" h="5314" extrusionOk="0">
                  <a:moveTo>
                    <a:pt x="526" y="1"/>
                  </a:moveTo>
                  <a:cubicBezTo>
                    <a:pt x="75" y="402"/>
                    <a:pt x="0" y="1028"/>
                    <a:pt x="627" y="1981"/>
                  </a:cubicBezTo>
                  <a:cubicBezTo>
                    <a:pt x="1679" y="3610"/>
                    <a:pt x="1930" y="5314"/>
                    <a:pt x="3860" y="5314"/>
                  </a:cubicBezTo>
                  <a:cubicBezTo>
                    <a:pt x="5689" y="5314"/>
                    <a:pt x="6216" y="4838"/>
                    <a:pt x="6341" y="4036"/>
                  </a:cubicBezTo>
                  <a:lnTo>
                    <a:pt x="6341" y="4036"/>
                  </a:lnTo>
                  <a:cubicBezTo>
                    <a:pt x="5990" y="4387"/>
                    <a:pt x="5364" y="4562"/>
                    <a:pt x="4211" y="4562"/>
                  </a:cubicBezTo>
                  <a:cubicBezTo>
                    <a:pt x="2306" y="4562"/>
                    <a:pt x="2055" y="2858"/>
                    <a:pt x="978" y="1229"/>
                  </a:cubicBezTo>
                  <a:cubicBezTo>
                    <a:pt x="652" y="727"/>
                    <a:pt x="526" y="326"/>
                    <a:pt x="526" y="1"/>
                  </a:cubicBezTo>
                  <a:close/>
                </a:path>
              </a:pathLst>
            </a:custGeom>
            <a:solidFill>
              <a:srgbClr val="3C425A">
                <a:alpha val="544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cs typeface="Arial"/>
                <a:sym typeface="Arial"/>
              </a:endParaRPr>
            </a:p>
          </p:txBody>
        </p:sp>
        <p:sp>
          <p:nvSpPr>
            <p:cNvPr id="370" name="Google Shape;2162;p54"/>
            <p:cNvSpPr/>
            <p:nvPr/>
          </p:nvSpPr>
          <p:spPr>
            <a:xfrm flipH="1">
              <a:off x="8227975" y="2237885"/>
              <a:ext cx="35132" cy="35132"/>
            </a:xfrm>
            <a:custGeom>
              <a:avLst/>
              <a:gdLst/>
              <a:ahLst/>
              <a:cxnLst/>
              <a:rect l="l" t="t" r="r" b="b"/>
              <a:pathLst>
                <a:path w="552" h="552" extrusionOk="0">
                  <a:moveTo>
                    <a:pt x="276" y="0"/>
                  </a:moveTo>
                  <a:cubicBezTo>
                    <a:pt x="126" y="0"/>
                    <a:pt x="0" y="125"/>
                    <a:pt x="0" y="276"/>
                  </a:cubicBezTo>
                  <a:cubicBezTo>
                    <a:pt x="0" y="426"/>
                    <a:pt x="126" y="552"/>
                    <a:pt x="276" y="552"/>
                  </a:cubicBezTo>
                  <a:cubicBezTo>
                    <a:pt x="426" y="552"/>
                    <a:pt x="552" y="426"/>
                    <a:pt x="552" y="276"/>
                  </a:cubicBezTo>
                  <a:cubicBezTo>
                    <a:pt x="552" y="125"/>
                    <a:pt x="426" y="0"/>
                    <a:pt x="276" y="0"/>
                  </a:cubicBezTo>
                  <a:close/>
                </a:path>
              </a:pathLst>
            </a:custGeom>
            <a:solidFill>
              <a:srgbClr val="3C425A">
                <a:alpha val="544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cs typeface="Arial"/>
                <a:sym typeface="Arial"/>
              </a:endParaRPr>
            </a:p>
          </p:txBody>
        </p:sp>
        <p:sp>
          <p:nvSpPr>
            <p:cNvPr id="371" name="Google Shape;2163;p54"/>
            <p:cNvSpPr/>
            <p:nvPr/>
          </p:nvSpPr>
          <p:spPr>
            <a:xfrm flipH="1">
              <a:off x="8347564" y="2197979"/>
              <a:ext cx="41560" cy="39969"/>
            </a:xfrm>
            <a:custGeom>
              <a:avLst/>
              <a:gdLst/>
              <a:ahLst/>
              <a:cxnLst/>
              <a:rect l="l" t="t" r="r" b="b"/>
              <a:pathLst>
                <a:path w="653" h="628" extrusionOk="0">
                  <a:moveTo>
                    <a:pt x="326" y="1"/>
                  </a:moveTo>
                  <a:cubicBezTo>
                    <a:pt x="151" y="1"/>
                    <a:pt x="0" y="151"/>
                    <a:pt x="0" y="326"/>
                  </a:cubicBezTo>
                  <a:cubicBezTo>
                    <a:pt x="0" y="502"/>
                    <a:pt x="151" y="627"/>
                    <a:pt x="326" y="627"/>
                  </a:cubicBezTo>
                  <a:cubicBezTo>
                    <a:pt x="502" y="627"/>
                    <a:pt x="652" y="502"/>
                    <a:pt x="652" y="326"/>
                  </a:cubicBezTo>
                  <a:cubicBezTo>
                    <a:pt x="652" y="151"/>
                    <a:pt x="502" y="1"/>
                    <a:pt x="326" y="1"/>
                  </a:cubicBezTo>
                  <a:close/>
                </a:path>
              </a:pathLst>
            </a:custGeom>
            <a:solidFill>
              <a:srgbClr val="3C425A">
                <a:alpha val="544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cs typeface="Arial"/>
                <a:sym typeface="Arial"/>
              </a:endParaRPr>
            </a:p>
          </p:txBody>
        </p:sp>
        <p:sp>
          <p:nvSpPr>
            <p:cNvPr id="372" name="Google Shape;2164;p54"/>
            <p:cNvSpPr/>
            <p:nvPr/>
          </p:nvSpPr>
          <p:spPr>
            <a:xfrm flipH="1">
              <a:off x="8333244" y="2308022"/>
              <a:ext cx="28768" cy="27176"/>
            </a:xfrm>
            <a:custGeom>
              <a:avLst/>
              <a:gdLst/>
              <a:ahLst/>
              <a:cxnLst/>
              <a:rect l="l" t="t" r="r" b="b"/>
              <a:pathLst>
                <a:path w="452" h="427" extrusionOk="0">
                  <a:moveTo>
                    <a:pt x="226" y="1"/>
                  </a:moveTo>
                  <a:cubicBezTo>
                    <a:pt x="101" y="1"/>
                    <a:pt x="0" y="101"/>
                    <a:pt x="0" y="226"/>
                  </a:cubicBezTo>
                  <a:cubicBezTo>
                    <a:pt x="0" y="327"/>
                    <a:pt x="101" y="427"/>
                    <a:pt x="226" y="427"/>
                  </a:cubicBezTo>
                  <a:cubicBezTo>
                    <a:pt x="351" y="427"/>
                    <a:pt x="452" y="327"/>
                    <a:pt x="452" y="226"/>
                  </a:cubicBezTo>
                  <a:cubicBezTo>
                    <a:pt x="452" y="101"/>
                    <a:pt x="351" y="1"/>
                    <a:pt x="226" y="1"/>
                  </a:cubicBezTo>
                  <a:close/>
                </a:path>
              </a:pathLst>
            </a:custGeom>
            <a:solidFill>
              <a:srgbClr val="3C425A">
                <a:alpha val="544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cs typeface="Arial"/>
                <a:sym typeface="Arial"/>
              </a:endParaRPr>
            </a:p>
          </p:txBody>
        </p:sp>
        <p:sp>
          <p:nvSpPr>
            <p:cNvPr id="373" name="Google Shape;2165;p54"/>
            <p:cNvSpPr/>
            <p:nvPr/>
          </p:nvSpPr>
          <p:spPr>
            <a:xfrm flipH="1">
              <a:off x="7857879" y="2207526"/>
              <a:ext cx="20812" cy="20812"/>
            </a:xfrm>
            <a:custGeom>
              <a:avLst/>
              <a:gdLst/>
              <a:ahLst/>
              <a:cxnLst/>
              <a:rect l="l" t="t" r="r" b="b"/>
              <a:pathLst>
                <a:path w="327" h="327" extrusionOk="0">
                  <a:moveTo>
                    <a:pt x="176" y="1"/>
                  </a:moveTo>
                  <a:cubicBezTo>
                    <a:pt x="76" y="1"/>
                    <a:pt x="0" y="76"/>
                    <a:pt x="0" y="176"/>
                  </a:cubicBezTo>
                  <a:cubicBezTo>
                    <a:pt x="0" y="252"/>
                    <a:pt x="76" y="327"/>
                    <a:pt x="176" y="327"/>
                  </a:cubicBezTo>
                  <a:cubicBezTo>
                    <a:pt x="251" y="327"/>
                    <a:pt x="326" y="252"/>
                    <a:pt x="326" y="176"/>
                  </a:cubicBezTo>
                  <a:cubicBezTo>
                    <a:pt x="326" y="76"/>
                    <a:pt x="251" y="1"/>
                    <a:pt x="176" y="1"/>
                  </a:cubicBezTo>
                  <a:close/>
                </a:path>
              </a:pathLst>
            </a:custGeom>
            <a:solidFill>
              <a:srgbClr val="3C425A">
                <a:alpha val="544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cs typeface="Arial"/>
                <a:sym typeface="Arial"/>
              </a:endParaRPr>
            </a:p>
          </p:txBody>
        </p:sp>
        <p:sp>
          <p:nvSpPr>
            <p:cNvPr id="374" name="Google Shape;2166;p54"/>
            <p:cNvSpPr/>
            <p:nvPr/>
          </p:nvSpPr>
          <p:spPr>
            <a:xfrm flipH="1">
              <a:off x="7728680" y="2330361"/>
              <a:ext cx="52698" cy="52698"/>
            </a:xfrm>
            <a:custGeom>
              <a:avLst/>
              <a:gdLst/>
              <a:ahLst/>
              <a:cxnLst/>
              <a:rect l="l" t="t" r="r" b="b"/>
              <a:pathLst>
                <a:path w="828" h="828" extrusionOk="0">
                  <a:moveTo>
                    <a:pt x="401" y="1"/>
                  </a:moveTo>
                  <a:cubicBezTo>
                    <a:pt x="176" y="1"/>
                    <a:pt x="0" y="176"/>
                    <a:pt x="0" y="427"/>
                  </a:cubicBezTo>
                  <a:cubicBezTo>
                    <a:pt x="0" y="652"/>
                    <a:pt x="176" y="828"/>
                    <a:pt x="401" y="828"/>
                  </a:cubicBezTo>
                  <a:cubicBezTo>
                    <a:pt x="627" y="828"/>
                    <a:pt x="827" y="652"/>
                    <a:pt x="827" y="427"/>
                  </a:cubicBezTo>
                  <a:cubicBezTo>
                    <a:pt x="827" y="176"/>
                    <a:pt x="627" y="1"/>
                    <a:pt x="401" y="1"/>
                  </a:cubicBezTo>
                  <a:close/>
                </a:path>
              </a:pathLst>
            </a:custGeom>
            <a:solidFill>
              <a:srgbClr val="3C425A">
                <a:alpha val="544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cs typeface="Arial"/>
                <a:sym typeface="Arial"/>
              </a:endParaRPr>
            </a:p>
          </p:txBody>
        </p:sp>
        <p:sp>
          <p:nvSpPr>
            <p:cNvPr id="375" name="Google Shape;2167;p54"/>
            <p:cNvSpPr/>
            <p:nvPr/>
          </p:nvSpPr>
          <p:spPr>
            <a:xfrm flipH="1">
              <a:off x="8031758" y="2285746"/>
              <a:ext cx="11202" cy="11202"/>
            </a:xfrm>
            <a:custGeom>
              <a:avLst/>
              <a:gdLst/>
              <a:ahLst/>
              <a:cxnLst/>
              <a:rect l="l" t="t" r="r" b="b"/>
              <a:pathLst>
                <a:path w="176" h="176" extrusionOk="0">
                  <a:moveTo>
                    <a:pt x="100" y="0"/>
                  </a:moveTo>
                  <a:cubicBezTo>
                    <a:pt x="50" y="0"/>
                    <a:pt x="0" y="50"/>
                    <a:pt x="0" y="75"/>
                  </a:cubicBezTo>
                  <a:cubicBezTo>
                    <a:pt x="0" y="125"/>
                    <a:pt x="50" y="175"/>
                    <a:pt x="100" y="175"/>
                  </a:cubicBezTo>
                  <a:cubicBezTo>
                    <a:pt x="150" y="175"/>
                    <a:pt x="175" y="125"/>
                    <a:pt x="175" y="75"/>
                  </a:cubicBezTo>
                  <a:cubicBezTo>
                    <a:pt x="175" y="50"/>
                    <a:pt x="150" y="0"/>
                    <a:pt x="100" y="0"/>
                  </a:cubicBezTo>
                  <a:close/>
                </a:path>
              </a:pathLst>
            </a:custGeom>
            <a:solidFill>
              <a:srgbClr val="3C425A">
                <a:alpha val="544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cs typeface="Arial"/>
                <a:sym typeface="Arial"/>
              </a:endParaRPr>
            </a:p>
          </p:txBody>
        </p:sp>
        <p:sp>
          <p:nvSpPr>
            <p:cNvPr id="376" name="Google Shape;2168;p54"/>
            <p:cNvSpPr/>
            <p:nvPr/>
          </p:nvSpPr>
          <p:spPr>
            <a:xfrm flipH="1">
              <a:off x="6892830" y="2743544"/>
              <a:ext cx="38378" cy="39905"/>
            </a:xfrm>
            <a:custGeom>
              <a:avLst/>
              <a:gdLst/>
              <a:ahLst/>
              <a:cxnLst/>
              <a:rect l="l" t="t" r="r" b="b"/>
              <a:pathLst>
                <a:path w="603" h="627" extrusionOk="0">
                  <a:moveTo>
                    <a:pt x="302" y="0"/>
                  </a:moveTo>
                  <a:cubicBezTo>
                    <a:pt x="126" y="0"/>
                    <a:pt x="1" y="150"/>
                    <a:pt x="1" y="326"/>
                  </a:cubicBezTo>
                  <a:cubicBezTo>
                    <a:pt x="1" y="476"/>
                    <a:pt x="126" y="627"/>
                    <a:pt x="302" y="627"/>
                  </a:cubicBezTo>
                  <a:cubicBezTo>
                    <a:pt x="477" y="627"/>
                    <a:pt x="602" y="476"/>
                    <a:pt x="602" y="326"/>
                  </a:cubicBezTo>
                  <a:cubicBezTo>
                    <a:pt x="602" y="150"/>
                    <a:pt x="477" y="0"/>
                    <a:pt x="302" y="0"/>
                  </a:cubicBezTo>
                  <a:close/>
                </a:path>
              </a:pathLst>
            </a:custGeom>
            <a:solidFill>
              <a:srgbClr val="3C425A">
                <a:alpha val="544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cs typeface="Arial"/>
                <a:sym typeface="Arial"/>
              </a:endParaRPr>
            </a:p>
          </p:txBody>
        </p:sp>
        <p:sp>
          <p:nvSpPr>
            <p:cNvPr id="377" name="Google Shape;2169;p54"/>
            <p:cNvSpPr/>
            <p:nvPr/>
          </p:nvSpPr>
          <p:spPr>
            <a:xfrm flipH="1">
              <a:off x="6966213" y="2442058"/>
              <a:ext cx="27176" cy="27176"/>
            </a:xfrm>
            <a:custGeom>
              <a:avLst/>
              <a:gdLst/>
              <a:ahLst/>
              <a:cxnLst/>
              <a:rect l="l" t="t" r="r" b="b"/>
              <a:pathLst>
                <a:path w="427" h="427" extrusionOk="0">
                  <a:moveTo>
                    <a:pt x="201" y="0"/>
                  </a:moveTo>
                  <a:cubicBezTo>
                    <a:pt x="101" y="0"/>
                    <a:pt x="0" y="100"/>
                    <a:pt x="0" y="201"/>
                  </a:cubicBezTo>
                  <a:cubicBezTo>
                    <a:pt x="0" y="326"/>
                    <a:pt x="101" y="426"/>
                    <a:pt x="201" y="426"/>
                  </a:cubicBezTo>
                  <a:cubicBezTo>
                    <a:pt x="326" y="426"/>
                    <a:pt x="426" y="326"/>
                    <a:pt x="426" y="201"/>
                  </a:cubicBezTo>
                  <a:cubicBezTo>
                    <a:pt x="426" y="100"/>
                    <a:pt x="326" y="0"/>
                    <a:pt x="201" y="0"/>
                  </a:cubicBezTo>
                  <a:close/>
                </a:path>
              </a:pathLst>
            </a:custGeom>
            <a:solidFill>
              <a:srgbClr val="3C425A">
                <a:alpha val="544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cs typeface="Arial"/>
                <a:sym typeface="Arial"/>
              </a:endParaRPr>
            </a:p>
          </p:txBody>
        </p:sp>
        <p:sp>
          <p:nvSpPr>
            <p:cNvPr id="378" name="Google Shape;2170;p54"/>
            <p:cNvSpPr/>
            <p:nvPr/>
          </p:nvSpPr>
          <p:spPr>
            <a:xfrm flipH="1">
              <a:off x="7149638" y="2545736"/>
              <a:ext cx="78220" cy="79811"/>
            </a:xfrm>
            <a:custGeom>
              <a:avLst/>
              <a:gdLst/>
              <a:ahLst/>
              <a:cxnLst/>
              <a:rect l="l" t="t" r="r" b="b"/>
              <a:pathLst>
                <a:path w="1229" h="1254" extrusionOk="0">
                  <a:moveTo>
                    <a:pt x="627" y="0"/>
                  </a:moveTo>
                  <a:cubicBezTo>
                    <a:pt x="276" y="0"/>
                    <a:pt x="0" y="276"/>
                    <a:pt x="0" y="627"/>
                  </a:cubicBezTo>
                  <a:cubicBezTo>
                    <a:pt x="0" y="978"/>
                    <a:pt x="276" y="1253"/>
                    <a:pt x="627" y="1253"/>
                  </a:cubicBezTo>
                  <a:cubicBezTo>
                    <a:pt x="952" y="1253"/>
                    <a:pt x="1228" y="978"/>
                    <a:pt x="1228" y="627"/>
                  </a:cubicBezTo>
                  <a:cubicBezTo>
                    <a:pt x="1228" y="276"/>
                    <a:pt x="952" y="0"/>
                    <a:pt x="627" y="0"/>
                  </a:cubicBezTo>
                  <a:close/>
                </a:path>
              </a:pathLst>
            </a:custGeom>
            <a:solidFill>
              <a:srgbClr val="3C425A">
                <a:alpha val="544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cs typeface="Arial"/>
                <a:sym typeface="Arial"/>
              </a:endParaRPr>
            </a:p>
          </p:txBody>
        </p:sp>
        <p:sp>
          <p:nvSpPr>
            <p:cNvPr id="379" name="Google Shape;2171;p54"/>
            <p:cNvSpPr/>
            <p:nvPr/>
          </p:nvSpPr>
          <p:spPr>
            <a:xfrm flipH="1">
              <a:off x="7097003" y="2700457"/>
              <a:ext cx="28768" cy="30359"/>
            </a:xfrm>
            <a:custGeom>
              <a:avLst/>
              <a:gdLst/>
              <a:ahLst/>
              <a:cxnLst/>
              <a:rect l="l" t="t" r="r" b="b"/>
              <a:pathLst>
                <a:path w="452" h="477" extrusionOk="0">
                  <a:moveTo>
                    <a:pt x="226" y="0"/>
                  </a:moveTo>
                  <a:cubicBezTo>
                    <a:pt x="100" y="0"/>
                    <a:pt x="0" y="126"/>
                    <a:pt x="0" y="251"/>
                  </a:cubicBezTo>
                  <a:cubicBezTo>
                    <a:pt x="0" y="376"/>
                    <a:pt x="100" y="477"/>
                    <a:pt x="226" y="477"/>
                  </a:cubicBezTo>
                  <a:cubicBezTo>
                    <a:pt x="351" y="477"/>
                    <a:pt x="451" y="376"/>
                    <a:pt x="451" y="251"/>
                  </a:cubicBezTo>
                  <a:cubicBezTo>
                    <a:pt x="451" y="126"/>
                    <a:pt x="351" y="0"/>
                    <a:pt x="226" y="0"/>
                  </a:cubicBezTo>
                  <a:close/>
                </a:path>
              </a:pathLst>
            </a:custGeom>
            <a:solidFill>
              <a:srgbClr val="3C425A">
                <a:alpha val="544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cs typeface="Arial"/>
                <a:sym typeface="Arial"/>
              </a:endParaRPr>
            </a:p>
          </p:txBody>
        </p:sp>
        <p:sp>
          <p:nvSpPr>
            <p:cNvPr id="380" name="Google Shape;2172;p54"/>
            <p:cNvSpPr/>
            <p:nvPr/>
          </p:nvSpPr>
          <p:spPr>
            <a:xfrm flipH="1">
              <a:off x="7481419" y="2319223"/>
              <a:ext cx="30422" cy="31950"/>
            </a:xfrm>
            <a:custGeom>
              <a:avLst/>
              <a:gdLst/>
              <a:ahLst/>
              <a:cxnLst/>
              <a:rect l="l" t="t" r="r" b="b"/>
              <a:pathLst>
                <a:path w="478" h="502" extrusionOk="0">
                  <a:moveTo>
                    <a:pt x="252" y="0"/>
                  </a:moveTo>
                  <a:cubicBezTo>
                    <a:pt x="101" y="0"/>
                    <a:pt x="1" y="126"/>
                    <a:pt x="1" y="251"/>
                  </a:cubicBezTo>
                  <a:cubicBezTo>
                    <a:pt x="1" y="401"/>
                    <a:pt x="101" y="502"/>
                    <a:pt x="252" y="502"/>
                  </a:cubicBezTo>
                  <a:cubicBezTo>
                    <a:pt x="377" y="502"/>
                    <a:pt x="477" y="401"/>
                    <a:pt x="477" y="251"/>
                  </a:cubicBezTo>
                  <a:cubicBezTo>
                    <a:pt x="477" y="126"/>
                    <a:pt x="377" y="0"/>
                    <a:pt x="252" y="0"/>
                  </a:cubicBezTo>
                  <a:close/>
                </a:path>
              </a:pathLst>
            </a:custGeom>
            <a:solidFill>
              <a:srgbClr val="3C425A">
                <a:alpha val="544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cs typeface="Arial"/>
                <a:sym typeface="Arial"/>
              </a:endParaRPr>
            </a:p>
          </p:txBody>
        </p:sp>
        <p:sp>
          <p:nvSpPr>
            <p:cNvPr id="381" name="Google Shape;2173;p54"/>
            <p:cNvSpPr/>
            <p:nvPr/>
          </p:nvSpPr>
          <p:spPr>
            <a:xfrm flipH="1">
              <a:off x="7422420" y="2413354"/>
              <a:ext cx="27176" cy="28768"/>
            </a:xfrm>
            <a:custGeom>
              <a:avLst/>
              <a:gdLst/>
              <a:ahLst/>
              <a:cxnLst/>
              <a:rect l="l" t="t" r="r" b="b"/>
              <a:pathLst>
                <a:path w="427" h="452" extrusionOk="0">
                  <a:moveTo>
                    <a:pt x="226" y="0"/>
                  </a:moveTo>
                  <a:cubicBezTo>
                    <a:pt x="101" y="0"/>
                    <a:pt x="0" y="100"/>
                    <a:pt x="0" y="226"/>
                  </a:cubicBezTo>
                  <a:cubicBezTo>
                    <a:pt x="0" y="351"/>
                    <a:pt x="101" y="451"/>
                    <a:pt x="226" y="451"/>
                  </a:cubicBezTo>
                  <a:cubicBezTo>
                    <a:pt x="326" y="451"/>
                    <a:pt x="426" y="351"/>
                    <a:pt x="426" y="226"/>
                  </a:cubicBezTo>
                  <a:cubicBezTo>
                    <a:pt x="426" y="100"/>
                    <a:pt x="326" y="0"/>
                    <a:pt x="226" y="0"/>
                  </a:cubicBezTo>
                  <a:close/>
                </a:path>
              </a:pathLst>
            </a:custGeom>
            <a:solidFill>
              <a:srgbClr val="3C425A">
                <a:alpha val="544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cs typeface="Arial"/>
                <a:sym typeface="Arial"/>
              </a:endParaRPr>
            </a:p>
          </p:txBody>
        </p:sp>
        <p:sp>
          <p:nvSpPr>
            <p:cNvPr id="382" name="Google Shape;2174;p54"/>
            <p:cNvSpPr/>
            <p:nvPr/>
          </p:nvSpPr>
          <p:spPr>
            <a:xfrm flipH="1">
              <a:off x="7074664" y="2229866"/>
              <a:ext cx="33605" cy="32013"/>
            </a:xfrm>
            <a:custGeom>
              <a:avLst/>
              <a:gdLst/>
              <a:ahLst/>
              <a:cxnLst/>
              <a:rect l="l" t="t" r="r" b="b"/>
              <a:pathLst>
                <a:path w="528" h="503" extrusionOk="0">
                  <a:moveTo>
                    <a:pt x="277" y="1"/>
                  </a:moveTo>
                  <a:cubicBezTo>
                    <a:pt x="126" y="1"/>
                    <a:pt x="1" y="101"/>
                    <a:pt x="1" y="251"/>
                  </a:cubicBezTo>
                  <a:cubicBezTo>
                    <a:pt x="1" y="402"/>
                    <a:pt x="126" y="502"/>
                    <a:pt x="277" y="502"/>
                  </a:cubicBezTo>
                  <a:cubicBezTo>
                    <a:pt x="402" y="502"/>
                    <a:pt x="527" y="402"/>
                    <a:pt x="527" y="251"/>
                  </a:cubicBezTo>
                  <a:cubicBezTo>
                    <a:pt x="527" y="101"/>
                    <a:pt x="402" y="1"/>
                    <a:pt x="277" y="1"/>
                  </a:cubicBezTo>
                  <a:close/>
                </a:path>
              </a:pathLst>
            </a:custGeom>
            <a:solidFill>
              <a:srgbClr val="3C425A">
                <a:alpha val="544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cs typeface="Arial"/>
                <a:sym typeface="Arial"/>
              </a:endParaRPr>
            </a:p>
          </p:txBody>
        </p:sp>
        <p:sp>
          <p:nvSpPr>
            <p:cNvPr id="383" name="Google Shape;2175;p54"/>
            <p:cNvSpPr/>
            <p:nvPr/>
          </p:nvSpPr>
          <p:spPr>
            <a:xfrm flipH="1">
              <a:off x="6749311" y="2258569"/>
              <a:ext cx="65427" cy="65491"/>
            </a:xfrm>
            <a:custGeom>
              <a:avLst/>
              <a:gdLst/>
              <a:ahLst/>
              <a:cxnLst/>
              <a:rect l="l" t="t" r="r" b="b"/>
              <a:pathLst>
                <a:path w="1028" h="1029" extrusionOk="0">
                  <a:moveTo>
                    <a:pt x="527" y="1"/>
                  </a:moveTo>
                  <a:cubicBezTo>
                    <a:pt x="226" y="1"/>
                    <a:pt x="0" y="227"/>
                    <a:pt x="0" y="502"/>
                  </a:cubicBezTo>
                  <a:cubicBezTo>
                    <a:pt x="0" y="803"/>
                    <a:pt x="226" y="1029"/>
                    <a:pt x="527" y="1029"/>
                  </a:cubicBezTo>
                  <a:cubicBezTo>
                    <a:pt x="802" y="1029"/>
                    <a:pt x="1028" y="803"/>
                    <a:pt x="1028" y="502"/>
                  </a:cubicBezTo>
                  <a:cubicBezTo>
                    <a:pt x="1028" y="227"/>
                    <a:pt x="802" y="1"/>
                    <a:pt x="527" y="1"/>
                  </a:cubicBezTo>
                  <a:close/>
                </a:path>
              </a:pathLst>
            </a:custGeom>
            <a:solidFill>
              <a:srgbClr val="3C425A">
                <a:alpha val="544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cs typeface="Arial"/>
                <a:sym typeface="Arial"/>
              </a:endParaRPr>
            </a:p>
          </p:txBody>
        </p:sp>
        <p:sp>
          <p:nvSpPr>
            <p:cNvPr id="384" name="Google Shape;2176;p54"/>
            <p:cNvSpPr/>
            <p:nvPr/>
          </p:nvSpPr>
          <p:spPr>
            <a:xfrm flipH="1">
              <a:off x="6760449" y="2537716"/>
              <a:ext cx="43151" cy="43151"/>
            </a:xfrm>
            <a:custGeom>
              <a:avLst/>
              <a:gdLst/>
              <a:ahLst/>
              <a:cxnLst/>
              <a:rect l="l" t="t" r="r" b="b"/>
              <a:pathLst>
                <a:path w="678" h="678" extrusionOk="0">
                  <a:moveTo>
                    <a:pt x="352" y="1"/>
                  </a:moveTo>
                  <a:cubicBezTo>
                    <a:pt x="151" y="1"/>
                    <a:pt x="1" y="151"/>
                    <a:pt x="1" y="327"/>
                  </a:cubicBezTo>
                  <a:cubicBezTo>
                    <a:pt x="1" y="527"/>
                    <a:pt x="151" y="678"/>
                    <a:pt x="352" y="678"/>
                  </a:cubicBezTo>
                  <a:cubicBezTo>
                    <a:pt x="527" y="678"/>
                    <a:pt x="677" y="527"/>
                    <a:pt x="677" y="327"/>
                  </a:cubicBezTo>
                  <a:cubicBezTo>
                    <a:pt x="677" y="151"/>
                    <a:pt x="527" y="1"/>
                    <a:pt x="352" y="1"/>
                  </a:cubicBezTo>
                  <a:close/>
                </a:path>
              </a:pathLst>
            </a:custGeom>
            <a:solidFill>
              <a:srgbClr val="3C425A">
                <a:alpha val="544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cs typeface="Arial"/>
                <a:sym typeface="Arial"/>
              </a:endParaRPr>
            </a:p>
          </p:txBody>
        </p:sp>
        <p:sp>
          <p:nvSpPr>
            <p:cNvPr id="385" name="Google Shape;2177;p54"/>
            <p:cNvSpPr/>
            <p:nvPr/>
          </p:nvSpPr>
          <p:spPr>
            <a:xfrm flipH="1">
              <a:off x="6725380" y="2821700"/>
              <a:ext cx="11202" cy="12793"/>
            </a:xfrm>
            <a:custGeom>
              <a:avLst/>
              <a:gdLst/>
              <a:ahLst/>
              <a:cxnLst/>
              <a:rect l="l" t="t" r="r" b="b"/>
              <a:pathLst>
                <a:path w="176" h="201" extrusionOk="0">
                  <a:moveTo>
                    <a:pt x="76" y="0"/>
                  </a:moveTo>
                  <a:cubicBezTo>
                    <a:pt x="26" y="0"/>
                    <a:pt x="0" y="50"/>
                    <a:pt x="0" y="100"/>
                  </a:cubicBezTo>
                  <a:cubicBezTo>
                    <a:pt x="0" y="151"/>
                    <a:pt x="26" y="201"/>
                    <a:pt x="76" y="201"/>
                  </a:cubicBezTo>
                  <a:cubicBezTo>
                    <a:pt x="126" y="201"/>
                    <a:pt x="176" y="151"/>
                    <a:pt x="176" y="100"/>
                  </a:cubicBezTo>
                  <a:cubicBezTo>
                    <a:pt x="176" y="50"/>
                    <a:pt x="126" y="0"/>
                    <a:pt x="76" y="0"/>
                  </a:cubicBezTo>
                  <a:close/>
                </a:path>
              </a:pathLst>
            </a:custGeom>
            <a:solidFill>
              <a:srgbClr val="3C425A">
                <a:alpha val="544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cs typeface="Arial"/>
                <a:sym typeface="Arial"/>
              </a:endParaRPr>
            </a:p>
          </p:txBody>
        </p:sp>
        <p:sp>
          <p:nvSpPr>
            <p:cNvPr id="386" name="Google Shape;2178;p54"/>
            <p:cNvSpPr/>
            <p:nvPr/>
          </p:nvSpPr>
          <p:spPr>
            <a:xfrm flipH="1">
              <a:off x="7747837" y="1342973"/>
              <a:ext cx="68673" cy="821593"/>
            </a:xfrm>
            <a:custGeom>
              <a:avLst/>
              <a:gdLst/>
              <a:ahLst/>
              <a:cxnLst/>
              <a:rect l="l" t="t" r="r" b="b"/>
              <a:pathLst>
                <a:path w="1079" h="12909" extrusionOk="0">
                  <a:moveTo>
                    <a:pt x="377" y="1"/>
                  </a:moveTo>
                  <a:lnTo>
                    <a:pt x="1" y="12908"/>
                  </a:lnTo>
                  <a:lnTo>
                    <a:pt x="1079" y="12908"/>
                  </a:lnTo>
                  <a:lnTo>
                    <a:pt x="678" y="1"/>
                  </a:lnTo>
                  <a:close/>
                </a:path>
              </a:pathLst>
            </a:custGeom>
            <a:solidFill>
              <a:schemeClr val="accent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cs typeface="Arial"/>
                <a:sym typeface="Arial"/>
              </a:endParaRPr>
            </a:p>
          </p:txBody>
        </p:sp>
        <p:sp>
          <p:nvSpPr>
            <p:cNvPr id="387" name="Google Shape;2179;p54"/>
            <p:cNvSpPr/>
            <p:nvPr/>
          </p:nvSpPr>
          <p:spPr>
            <a:xfrm flipH="1">
              <a:off x="7731862" y="1022393"/>
              <a:ext cx="100559" cy="301550"/>
            </a:xfrm>
            <a:custGeom>
              <a:avLst/>
              <a:gdLst/>
              <a:ahLst/>
              <a:cxnLst/>
              <a:rect l="l" t="t" r="r" b="b"/>
              <a:pathLst>
                <a:path w="1580" h="4738" extrusionOk="0">
                  <a:moveTo>
                    <a:pt x="777" y="0"/>
                  </a:moveTo>
                  <a:cubicBezTo>
                    <a:pt x="777" y="0"/>
                    <a:pt x="0" y="2456"/>
                    <a:pt x="777" y="4737"/>
                  </a:cubicBezTo>
                  <a:cubicBezTo>
                    <a:pt x="1579" y="2456"/>
                    <a:pt x="777" y="0"/>
                    <a:pt x="777" y="0"/>
                  </a:cubicBezTo>
                  <a:close/>
                </a:path>
              </a:pathLst>
            </a:custGeom>
            <a:solidFill>
              <a:schemeClr val="accent2">
                <a:lumMod val="20000"/>
                <a:lumOff val="80000"/>
              </a:scheme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cs typeface="Arial"/>
                <a:sym typeface="Arial"/>
              </a:endParaRPr>
            </a:p>
          </p:txBody>
        </p:sp>
        <p:sp>
          <p:nvSpPr>
            <p:cNvPr id="388" name="Google Shape;2180;p54"/>
            <p:cNvSpPr/>
            <p:nvPr/>
          </p:nvSpPr>
          <p:spPr>
            <a:xfrm flipH="1">
              <a:off x="7800472" y="1355765"/>
              <a:ext cx="260053" cy="150011"/>
            </a:xfrm>
            <a:custGeom>
              <a:avLst/>
              <a:gdLst/>
              <a:ahLst/>
              <a:cxnLst/>
              <a:rect l="l" t="t" r="r" b="b"/>
              <a:pathLst>
                <a:path w="4086" h="2357" extrusionOk="0">
                  <a:moveTo>
                    <a:pt x="4086" y="0"/>
                  </a:moveTo>
                  <a:cubicBezTo>
                    <a:pt x="1730" y="452"/>
                    <a:pt x="0" y="2356"/>
                    <a:pt x="0" y="2356"/>
                  </a:cubicBezTo>
                  <a:cubicBezTo>
                    <a:pt x="0" y="2356"/>
                    <a:pt x="2507" y="1830"/>
                    <a:pt x="4086" y="0"/>
                  </a:cubicBezTo>
                  <a:close/>
                </a:path>
              </a:pathLst>
            </a:custGeom>
            <a:solidFill>
              <a:schemeClr val="accent2">
                <a:lumMod val="20000"/>
                <a:lumOff val="80000"/>
              </a:scheme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cs typeface="Arial"/>
                <a:sym typeface="Arial"/>
              </a:endParaRPr>
            </a:p>
          </p:txBody>
        </p:sp>
        <p:sp>
          <p:nvSpPr>
            <p:cNvPr id="389" name="Google Shape;2181;p54"/>
            <p:cNvSpPr/>
            <p:nvPr/>
          </p:nvSpPr>
          <p:spPr>
            <a:xfrm flipH="1">
              <a:off x="7503759" y="1352583"/>
              <a:ext cx="260053" cy="151602"/>
            </a:xfrm>
            <a:custGeom>
              <a:avLst/>
              <a:gdLst/>
              <a:ahLst/>
              <a:cxnLst/>
              <a:rect l="l" t="t" r="r" b="b"/>
              <a:pathLst>
                <a:path w="4086" h="2382" extrusionOk="0">
                  <a:moveTo>
                    <a:pt x="0" y="0"/>
                  </a:moveTo>
                  <a:lnTo>
                    <a:pt x="0" y="0"/>
                  </a:lnTo>
                  <a:cubicBezTo>
                    <a:pt x="1579" y="1830"/>
                    <a:pt x="4085" y="2381"/>
                    <a:pt x="4085" y="2381"/>
                  </a:cubicBezTo>
                  <a:cubicBezTo>
                    <a:pt x="4085" y="2381"/>
                    <a:pt x="2381" y="477"/>
                    <a:pt x="0" y="0"/>
                  </a:cubicBezTo>
                  <a:close/>
                </a:path>
              </a:pathLst>
            </a:custGeom>
            <a:solidFill>
              <a:schemeClr val="accent2">
                <a:lumMod val="20000"/>
                <a:lumOff val="80000"/>
              </a:scheme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cs typeface="Arial"/>
                <a:sym typeface="Arial"/>
              </a:endParaRPr>
            </a:p>
          </p:txBody>
        </p:sp>
        <p:sp>
          <p:nvSpPr>
            <p:cNvPr id="390" name="Google Shape;2182;p54"/>
            <p:cNvSpPr/>
            <p:nvPr/>
          </p:nvSpPr>
          <p:spPr>
            <a:xfrm flipH="1">
              <a:off x="7744655" y="1305931"/>
              <a:ext cx="76629" cy="64281"/>
            </a:xfrm>
            <a:custGeom>
              <a:avLst/>
              <a:gdLst/>
              <a:ahLst/>
              <a:cxnLst/>
              <a:rect l="l" t="t" r="r" b="b"/>
              <a:pathLst>
                <a:path w="1204" h="1010" extrusionOk="0">
                  <a:moveTo>
                    <a:pt x="602" y="0"/>
                  </a:moveTo>
                  <a:cubicBezTo>
                    <a:pt x="515" y="0"/>
                    <a:pt x="427" y="44"/>
                    <a:pt x="377" y="132"/>
                  </a:cubicBezTo>
                  <a:lnTo>
                    <a:pt x="101" y="608"/>
                  </a:lnTo>
                  <a:cubicBezTo>
                    <a:pt x="1" y="783"/>
                    <a:pt x="126" y="1009"/>
                    <a:pt x="327" y="1009"/>
                  </a:cubicBezTo>
                  <a:lnTo>
                    <a:pt x="878" y="1009"/>
                  </a:lnTo>
                  <a:cubicBezTo>
                    <a:pt x="1078" y="1009"/>
                    <a:pt x="1204" y="783"/>
                    <a:pt x="1104" y="608"/>
                  </a:cubicBezTo>
                  <a:lnTo>
                    <a:pt x="828" y="132"/>
                  </a:lnTo>
                  <a:cubicBezTo>
                    <a:pt x="778" y="44"/>
                    <a:pt x="690" y="0"/>
                    <a:pt x="602" y="0"/>
                  </a:cubicBezTo>
                  <a:close/>
                </a:path>
              </a:pathLst>
            </a:custGeom>
            <a:solidFill>
              <a:schemeClr val="tx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cs typeface="Arial"/>
                <a:sym typeface="Arial"/>
              </a:endParaRPr>
            </a:p>
          </p:txBody>
        </p:sp>
        <p:sp>
          <p:nvSpPr>
            <p:cNvPr id="391" name="Google Shape;2183;p54"/>
            <p:cNvSpPr/>
            <p:nvPr/>
          </p:nvSpPr>
          <p:spPr>
            <a:xfrm flipH="1">
              <a:off x="7361830" y="1342973"/>
              <a:ext cx="68609" cy="821593"/>
            </a:xfrm>
            <a:custGeom>
              <a:avLst/>
              <a:gdLst/>
              <a:ahLst/>
              <a:cxnLst/>
              <a:rect l="l" t="t" r="r" b="b"/>
              <a:pathLst>
                <a:path w="1078" h="12909" extrusionOk="0">
                  <a:moveTo>
                    <a:pt x="376" y="1"/>
                  </a:moveTo>
                  <a:lnTo>
                    <a:pt x="0" y="12908"/>
                  </a:lnTo>
                  <a:lnTo>
                    <a:pt x="1078" y="12908"/>
                  </a:lnTo>
                  <a:lnTo>
                    <a:pt x="677" y="1"/>
                  </a:lnTo>
                  <a:close/>
                </a:path>
              </a:pathLst>
            </a:custGeom>
            <a:solidFill>
              <a:schemeClr val="accent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cs typeface="Arial"/>
                <a:sym typeface="Arial"/>
              </a:endParaRPr>
            </a:p>
          </p:txBody>
        </p:sp>
        <p:sp>
          <p:nvSpPr>
            <p:cNvPr id="392" name="Google Shape;2184;p54"/>
            <p:cNvSpPr/>
            <p:nvPr/>
          </p:nvSpPr>
          <p:spPr>
            <a:xfrm flipH="1">
              <a:off x="7085866" y="1279137"/>
              <a:ext cx="295122" cy="65745"/>
            </a:xfrm>
            <a:custGeom>
              <a:avLst/>
              <a:gdLst/>
              <a:ahLst/>
              <a:cxnLst/>
              <a:rect l="l" t="t" r="r" b="b"/>
              <a:pathLst>
                <a:path w="4637" h="1033" extrusionOk="0">
                  <a:moveTo>
                    <a:pt x="3991" y="0"/>
                  </a:moveTo>
                  <a:cubicBezTo>
                    <a:pt x="3098" y="0"/>
                    <a:pt x="1436" y="131"/>
                    <a:pt x="0" y="979"/>
                  </a:cubicBezTo>
                  <a:cubicBezTo>
                    <a:pt x="272" y="1016"/>
                    <a:pt x="542" y="1032"/>
                    <a:pt x="806" y="1032"/>
                  </a:cubicBezTo>
                  <a:cubicBezTo>
                    <a:pt x="2882" y="1032"/>
                    <a:pt x="4637" y="26"/>
                    <a:pt x="4637" y="26"/>
                  </a:cubicBezTo>
                  <a:cubicBezTo>
                    <a:pt x="4637" y="26"/>
                    <a:pt x="4391" y="0"/>
                    <a:pt x="3991" y="0"/>
                  </a:cubicBezTo>
                  <a:close/>
                </a:path>
              </a:pathLst>
            </a:custGeom>
            <a:solidFill>
              <a:schemeClr val="accent2">
                <a:lumMod val="20000"/>
                <a:lumOff val="80000"/>
              </a:scheme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cs typeface="Arial"/>
                <a:sym typeface="Arial"/>
              </a:endParaRPr>
            </a:p>
          </p:txBody>
        </p:sp>
        <p:sp>
          <p:nvSpPr>
            <p:cNvPr id="393" name="Google Shape;2185;p54"/>
            <p:cNvSpPr/>
            <p:nvPr/>
          </p:nvSpPr>
          <p:spPr>
            <a:xfrm flipH="1">
              <a:off x="7416056" y="1106913"/>
              <a:ext cx="201055" cy="224985"/>
            </a:xfrm>
            <a:custGeom>
              <a:avLst/>
              <a:gdLst/>
              <a:ahLst/>
              <a:cxnLst/>
              <a:rect l="l" t="t" r="r" b="b"/>
              <a:pathLst>
                <a:path w="3159" h="3535" extrusionOk="0">
                  <a:moveTo>
                    <a:pt x="1" y="1"/>
                  </a:moveTo>
                  <a:cubicBezTo>
                    <a:pt x="1" y="1"/>
                    <a:pt x="1054" y="2357"/>
                    <a:pt x="3159" y="3534"/>
                  </a:cubicBezTo>
                  <a:cubicBezTo>
                    <a:pt x="2231" y="1304"/>
                    <a:pt x="1" y="1"/>
                    <a:pt x="1" y="1"/>
                  </a:cubicBezTo>
                  <a:close/>
                </a:path>
              </a:pathLst>
            </a:custGeom>
            <a:solidFill>
              <a:schemeClr val="accent2">
                <a:lumMod val="20000"/>
                <a:lumOff val="80000"/>
              </a:scheme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cs typeface="Arial"/>
                <a:sym typeface="Arial"/>
              </a:endParaRPr>
            </a:p>
          </p:txBody>
        </p:sp>
        <p:sp>
          <p:nvSpPr>
            <p:cNvPr id="394" name="Google Shape;2186;p54"/>
            <p:cNvSpPr/>
            <p:nvPr/>
          </p:nvSpPr>
          <p:spPr>
            <a:xfrm flipH="1">
              <a:off x="7403263" y="1366903"/>
              <a:ext cx="97377" cy="285639"/>
            </a:xfrm>
            <a:custGeom>
              <a:avLst/>
              <a:gdLst/>
              <a:ahLst/>
              <a:cxnLst/>
              <a:rect l="l" t="t" r="r" b="b"/>
              <a:pathLst>
                <a:path w="1530" h="4488" extrusionOk="0">
                  <a:moveTo>
                    <a:pt x="1479" y="1"/>
                  </a:moveTo>
                  <a:lnTo>
                    <a:pt x="1479" y="1"/>
                  </a:lnTo>
                  <a:cubicBezTo>
                    <a:pt x="25" y="1906"/>
                    <a:pt x="0" y="4487"/>
                    <a:pt x="0" y="4487"/>
                  </a:cubicBezTo>
                  <a:cubicBezTo>
                    <a:pt x="0" y="4487"/>
                    <a:pt x="1529" y="2407"/>
                    <a:pt x="1479" y="1"/>
                  </a:cubicBezTo>
                  <a:close/>
                </a:path>
              </a:pathLst>
            </a:custGeom>
            <a:solidFill>
              <a:schemeClr val="accent2">
                <a:lumMod val="20000"/>
                <a:lumOff val="80000"/>
              </a:scheme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cs typeface="Arial"/>
                <a:sym typeface="Arial"/>
              </a:endParaRPr>
            </a:p>
          </p:txBody>
        </p:sp>
        <p:sp>
          <p:nvSpPr>
            <p:cNvPr id="395" name="Google Shape;2187;p54"/>
            <p:cNvSpPr/>
            <p:nvPr/>
          </p:nvSpPr>
          <p:spPr>
            <a:xfrm flipH="1">
              <a:off x="7360239" y="1314778"/>
              <a:ext cx="71282" cy="67273"/>
            </a:xfrm>
            <a:custGeom>
              <a:avLst/>
              <a:gdLst/>
              <a:ahLst/>
              <a:cxnLst/>
              <a:rect l="l" t="t" r="r" b="b"/>
              <a:pathLst>
                <a:path w="1120" h="1057" extrusionOk="0">
                  <a:moveTo>
                    <a:pt x="282" y="0"/>
                  </a:moveTo>
                  <a:cubicBezTo>
                    <a:pt x="134" y="0"/>
                    <a:pt x="0" y="151"/>
                    <a:pt x="42" y="319"/>
                  </a:cubicBezTo>
                  <a:lnTo>
                    <a:pt x="142" y="845"/>
                  </a:lnTo>
                  <a:cubicBezTo>
                    <a:pt x="176" y="979"/>
                    <a:pt x="287" y="1057"/>
                    <a:pt x="402" y="1057"/>
                  </a:cubicBezTo>
                  <a:cubicBezTo>
                    <a:pt x="460" y="1057"/>
                    <a:pt x="518" y="1037"/>
                    <a:pt x="569" y="995"/>
                  </a:cubicBezTo>
                  <a:lnTo>
                    <a:pt x="970" y="619"/>
                  </a:lnTo>
                  <a:cubicBezTo>
                    <a:pt x="1120" y="494"/>
                    <a:pt x="1070" y="243"/>
                    <a:pt x="894" y="168"/>
                  </a:cubicBezTo>
                  <a:lnTo>
                    <a:pt x="368" y="18"/>
                  </a:lnTo>
                  <a:cubicBezTo>
                    <a:pt x="340" y="6"/>
                    <a:pt x="311" y="0"/>
                    <a:pt x="282" y="0"/>
                  </a:cubicBezTo>
                  <a:close/>
                </a:path>
              </a:pathLst>
            </a:custGeom>
            <a:solidFill>
              <a:schemeClr val="tx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cs typeface="Arial"/>
                <a:sym typeface="Arial"/>
              </a:endParaRPr>
            </a:p>
          </p:txBody>
        </p:sp>
        <p:sp>
          <p:nvSpPr>
            <p:cNvPr id="396" name="Google Shape;2188;p54"/>
            <p:cNvSpPr/>
            <p:nvPr/>
          </p:nvSpPr>
          <p:spPr>
            <a:xfrm flipH="1">
              <a:off x="7420829" y="2006472"/>
              <a:ext cx="365322" cy="158094"/>
            </a:xfrm>
            <a:custGeom>
              <a:avLst/>
              <a:gdLst/>
              <a:ahLst/>
              <a:cxnLst/>
              <a:rect l="l" t="t" r="r" b="b"/>
              <a:pathLst>
                <a:path w="5740" h="2484" extrusionOk="0">
                  <a:moveTo>
                    <a:pt x="4114" y="0"/>
                  </a:moveTo>
                  <a:cubicBezTo>
                    <a:pt x="3811" y="0"/>
                    <a:pt x="3835" y="1055"/>
                    <a:pt x="3835" y="1055"/>
                  </a:cubicBezTo>
                  <a:cubicBezTo>
                    <a:pt x="3835" y="1055"/>
                    <a:pt x="3559" y="337"/>
                    <a:pt x="2706" y="337"/>
                  </a:cubicBezTo>
                  <a:cubicBezTo>
                    <a:pt x="2564" y="337"/>
                    <a:pt x="2406" y="357"/>
                    <a:pt x="2231" y="403"/>
                  </a:cubicBezTo>
                  <a:cubicBezTo>
                    <a:pt x="1153" y="679"/>
                    <a:pt x="1128" y="1882"/>
                    <a:pt x="1128" y="1882"/>
                  </a:cubicBezTo>
                  <a:cubicBezTo>
                    <a:pt x="1128" y="1882"/>
                    <a:pt x="696" y="900"/>
                    <a:pt x="388" y="900"/>
                  </a:cubicBezTo>
                  <a:cubicBezTo>
                    <a:pt x="348" y="900"/>
                    <a:pt x="310" y="917"/>
                    <a:pt x="276" y="954"/>
                  </a:cubicBezTo>
                  <a:cubicBezTo>
                    <a:pt x="0" y="1230"/>
                    <a:pt x="953" y="2082"/>
                    <a:pt x="953" y="2082"/>
                  </a:cubicBezTo>
                  <a:cubicBezTo>
                    <a:pt x="953" y="2082"/>
                    <a:pt x="943" y="2081"/>
                    <a:pt x="927" y="2081"/>
                  </a:cubicBezTo>
                  <a:cubicBezTo>
                    <a:pt x="856" y="2081"/>
                    <a:pt x="645" y="2114"/>
                    <a:pt x="501" y="2483"/>
                  </a:cubicBezTo>
                  <a:lnTo>
                    <a:pt x="5138" y="2483"/>
                  </a:lnTo>
                  <a:cubicBezTo>
                    <a:pt x="5138" y="2483"/>
                    <a:pt x="5740" y="1907"/>
                    <a:pt x="5464" y="1080"/>
                  </a:cubicBezTo>
                  <a:cubicBezTo>
                    <a:pt x="5366" y="810"/>
                    <a:pt x="5106" y="672"/>
                    <a:pt x="4848" y="672"/>
                  </a:cubicBezTo>
                  <a:cubicBezTo>
                    <a:pt x="4579" y="672"/>
                    <a:pt x="4313" y="823"/>
                    <a:pt x="4236" y="1130"/>
                  </a:cubicBezTo>
                  <a:cubicBezTo>
                    <a:pt x="4236" y="1130"/>
                    <a:pt x="4461" y="52"/>
                    <a:pt x="4135" y="2"/>
                  </a:cubicBezTo>
                  <a:cubicBezTo>
                    <a:pt x="4128" y="1"/>
                    <a:pt x="4121" y="0"/>
                    <a:pt x="4114" y="0"/>
                  </a:cubicBezTo>
                  <a:close/>
                </a:path>
              </a:pathLst>
            </a:custGeom>
            <a:solidFill>
              <a:srgbClr val="00959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cs typeface="Arial"/>
                <a:sym typeface="Arial"/>
              </a:endParaRPr>
            </a:p>
          </p:txBody>
        </p:sp>
        <p:sp>
          <p:nvSpPr>
            <p:cNvPr id="397" name="Google Shape;2189;p54"/>
            <p:cNvSpPr/>
            <p:nvPr/>
          </p:nvSpPr>
          <p:spPr>
            <a:xfrm flipH="1">
              <a:off x="7435213" y="2047459"/>
              <a:ext cx="299895" cy="117107"/>
            </a:xfrm>
            <a:custGeom>
              <a:avLst/>
              <a:gdLst/>
              <a:ahLst/>
              <a:cxnLst/>
              <a:rect l="l" t="t" r="r" b="b"/>
              <a:pathLst>
                <a:path w="4712" h="1840" extrusionOk="0">
                  <a:moveTo>
                    <a:pt x="1921" y="1"/>
                  </a:moveTo>
                  <a:cubicBezTo>
                    <a:pt x="1805" y="1"/>
                    <a:pt x="1683" y="19"/>
                    <a:pt x="1554" y="60"/>
                  </a:cubicBezTo>
                  <a:cubicBezTo>
                    <a:pt x="451" y="411"/>
                    <a:pt x="552" y="1539"/>
                    <a:pt x="552" y="1539"/>
                  </a:cubicBezTo>
                  <a:cubicBezTo>
                    <a:pt x="552" y="1539"/>
                    <a:pt x="490" y="1521"/>
                    <a:pt x="407" y="1521"/>
                  </a:cubicBezTo>
                  <a:cubicBezTo>
                    <a:pt x="265" y="1521"/>
                    <a:pt x="63" y="1571"/>
                    <a:pt x="0" y="1839"/>
                  </a:cubicBezTo>
                  <a:lnTo>
                    <a:pt x="4035" y="1839"/>
                  </a:lnTo>
                  <a:cubicBezTo>
                    <a:pt x="4035" y="1839"/>
                    <a:pt x="4712" y="1238"/>
                    <a:pt x="4311" y="661"/>
                  </a:cubicBezTo>
                  <a:cubicBezTo>
                    <a:pt x="4178" y="484"/>
                    <a:pt x="4014" y="407"/>
                    <a:pt x="3857" y="407"/>
                  </a:cubicBezTo>
                  <a:cubicBezTo>
                    <a:pt x="3570" y="407"/>
                    <a:pt x="3308" y="665"/>
                    <a:pt x="3308" y="1037"/>
                  </a:cubicBezTo>
                  <a:cubicBezTo>
                    <a:pt x="3308" y="1037"/>
                    <a:pt x="2800" y="1"/>
                    <a:pt x="1921" y="1"/>
                  </a:cubicBezTo>
                  <a:close/>
                </a:path>
              </a:pathLst>
            </a:custGeom>
            <a:solidFill>
              <a:srgbClr val="3C425A">
                <a:alpha val="544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cs typeface="Arial"/>
                <a:sym typeface="Arial"/>
              </a:endParaRPr>
            </a:p>
          </p:txBody>
        </p:sp>
        <p:sp>
          <p:nvSpPr>
            <p:cNvPr id="398" name="Google Shape;2190;p54"/>
            <p:cNvSpPr/>
            <p:nvPr/>
          </p:nvSpPr>
          <p:spPr>
            <a:xfrm flipH="1">
              <a:off x="7119343" y="2041667"/>
              <a:ext cx="213847" cy="36723"/>
            </a:xfrm>
            <a:custGeom>
              <a:avLst/>
              <a:gdLst/>
              <a:ahLst/>
              <a:cxnLst/>
              <a:rect l="l" t="t" r="r" b="b"/>
              <a:pathLst>
                <a:path w="3360" h="577" extrusionOk="0">
                  <a:moveTo>
                    <a:pt x="1" y="0"/>
                  </a:moveTo>
                  <a:lnTo>
                    <a:pt x="1" y="577"/>
                  </a:lnTo>
                  <a:lnTo>
                    <a:pt x="3359" y="577"/>
                  </a:lnTo>
                  <a:lnTo>
                    <a:pt x="3359" y="0"/>
                  </a:lnTo>
                  <a:close/>
                </a:path>
              </a:pathLst>
            </a:custGeom>
            <a:solidFill>
              <a:srgbClr val="3C42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cs typeface="Arial"/>
                <a:sym typeface="Arial"/>
              </a:endParaRPr>
            </a:p>
          </p:txBody>
        </p:sp>
        <p:sp>
          <p:nvSpPr>
            <p:cNvPr id="399" name="Google Shape;2191;p54"/>
            <p:cNvSpPr/>
            <p:nvPr/>
          </p:nvSpPr>
          <p:spPr>
            <a:xfrm flipH="1">
              <a:off x="7162431" y="2052805"/>
              <a:ext cx="126081" cy="111761"/>
            </a:xfrm>
            <a:custGeom>
              <a:avLst/>
              <a:gdLst/>
              <a:ahLst/>
              <a:cxnLst/>
              <a:rect l="l" t="t" r="r" b="b"/>
              <a:pathLst>
                <a:path w="1981" h="1756" extrusionOk="0">
                  <a:moveTo>
                    <a:pt x="1" y="1"/>
                  </a:moveTo>
                  <a:lnTo>
                    <a:pt x="1" y="1755"/>
                  </a:lnTo>
                  <a:lnTo>
                    <a:pt x="1981" y="1755"/>
                  </a:lnTo>
                  <a:lnTo>
                    <a:pt x="1981" y="1"/>
                  </a:lnTo>
                  <a:close/>
                </a:path>
              </a:pathLst>
            </a:custGeom>
            <a:solidFill>
              <a:srgbClr val="3C42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cs typeface="Arial"/>
                <a:sym typeface="Arial"/>
              </a:endParaRPr>
            </a:p>
          </p:txBody>
        </p:sp>
        <p:sp>
          <p:nvSpPr>
            <p:cNvPr id="400" name="Google Shape;2192;p54"/>
            <p:cNvSpPr/>
            <p:nvPr/>
          </p:nvSpPr>
          <p:spPr>
            <a:xfrm flipH="1">
              <a:off x="7017256" y="1899675"/>
              <a:ext cx="440296" cy="162804"/>
            </a:xfrm>
            <a:custGeom>
              <a:avLst/>
              <a:gdLst/>
              <a:ahLst/>
              <a:cxnLst/>
              <a:rect l="l" t="t" r="r" b="b"/>
              <a:pathLst>
                <a:path w="6918" h="2558" extrusionOk="0">
                  <a:moveTo>
                    <a:pt x="0" y="1"/>
                  </a:moveTo>
                  <a:lnTo>
                    <a:pt x="978" y="2557"/>
                  </a:lnTo>
                  <a:lnTo>
                    <a:pt x="6917" y="2557"/>
                  </a:lnTo>
                  <a:lnTo>
                    <a:pt x="5965" y="1"/>
                  </a:lnTo>
                  <a:close/>
                </a:path>
              </a:pathLst>
            </a:custGeom>
            <a:solidFill>
              <a:srgbClr val="8088A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cs typeface="Arial"/>
                <a:sym typeface="Arial"/>
              </a:endParaRPr>
            </a:p>
          </p:txBody>
        </p:sp>
        <p:sp>
          <p:nvSpPr>
            <p:cNvPr id="401" name="Google Shape;2193;p54"/>
            <p:cNvSpPr/>
            <p:nvPr/>
          </p:nvSpPr>
          <p:spPr>
            <a:xfrm flipH="1">
              <a:off x="7385761" y="1890447"/>
              <a:ext cx="81402" cy="179988"/>
            </a:xfrm>
            <a:custGeom>
              <a:avLst/>
              <a:gdLst/>
              <a:ahLst/>
              <a:cxnLst/>
              <a:rect l="l" t="t" r="r" b="b"/>
              <a:pathLst>
                <a:path w="1279" h="2828" extrusionOk="0">
                  <a:moveTo>
                    <a:pt x="163" y="0"/>
                  </a:moveTo>
                  <a:cubicBezTo>
                    <a:pt x="143" y="0"/>
                    <a:pt x="122" y="7"/>
                    <a:pt x="101" y="21"/>
                  </a:cubicBezTo>
                  <a:cubicBezTo>
                    <a:pt x="26" y="46"/>
                    <a:pt x="1" y="121"/>
                    <a:pt x="26" y="171"/>
                  </a:cubicBezTo>
                  <a:lnTo>
                    <a:pt x="1003" y="2752"/>
                  </a:lnTo>
                  <a:cubicBezTo>
                    <a:pt x="1028" y="2803"/>
                    <a:pt x="1078" y="2828"/>
                    <a:pt x="1129" y="2828"/>
                  </a:cubicBezTo>
                  <a:lnTo>
                    <a:pt x="1179" y="2828"/>
                  </a:lnTo>
                  <a:cubicBezTo>
                    <a:pt x="1254" y="2803"/>
                    <a:pt x="1279" y="2727"/>
                    <a:pt x="1254" y="2652"/>
                  </a:cubicBezTo>
                  <a:lnTo>
                    <a:pt x="276" y="96"/>
                  </a:lnTo>
                  <a:cubicBezTo>
                    <a:pt x="258" y="42"/>
                    <a:pt x="214" y="0"/>
                    <a:pt x="163" y="0"/>
                  </a:cubicBezTo>
                  <a:close/>
                </a:path>
              </a:pathLst>
            </a:custGeom>
            <a:solidFill>
              <a:srgbClr val="3C42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cs typeface="Arial"/>
                <a:sym typeface="Arial"/>
              </a:endParaRPr>
            </a:p>
          </p:txBody>
        </p:sp>
        <p:sp>
          <p:nvSpPr>
            <p:cNvPr id="402" name="Google Shape;2194;p54"/>
            <p:cNvSpPr/>
            <p:nvPr/>
          </p:nvSpPr>
          <p:spPr>
            <a:xfrm flipH="1">
              <a:off x="7258153" y="1890447"/>
              <a:ext cx="81402" cy="179988"/>
            </a:xfrm>
            <a:custGeom>
              <a:avLst/>
              <a:gdLst/>
              <a:ahLst/>
              <a:cxnLst/>
              <a:rect l="l" t="t" r="r" b="b"/>
              <a:pathLst>
                <a:path w="1279" h="2828" extrusionOk="0">
                  <a:moveTo>
                    <a:pt x="163" y="0"/>
                  </a:moveTo>
                  <a:cubicBezTo>
                    <a:pt x="143" y="0"/>
                    <a:pt x="122" y="7"/>
                    <a:pt x="101" y="21"/>
                  </a:cubicBezTo>
                  <a:cubicBezTo>
                    <a:pt x="26" y="46"/>
                    <a:pt x="1" y="121"/>
                    <a:pt x="26" y="171"/>
                  </a:cubicBezTo>
                  <a:lnTo>
                    <a:pt x="978" y="2752"/>
                  </a:lnTo>
                  <a:cubicBezTo>
                    <a:pt x="1003" y="2803"/>
                    <a:pt x="1053" y="2828"/>
                    <a:pt x="1103" y="2828"/>
                  </a:cubicBezTo>
                  <a:lnTo>
                    <a:pt x="1154" y="2828"/>
                  </a:lnTo>
                  <a:cubicBezTo>
                    <a:pt x="1229" y="2803"/>
                    <a:pt x="1279" y="2727"/>
                    <a:pt x="1229" y="2652"/>
                  </a:cubicBezTo>
                  <a:lnTo>
                    <a:pt x="276" y="96"/>
                  </a:lnTo>
                  <a:cubicBezTo>
                    <a:pt x="258" y="42"/>
                    <a:pt x="214" y="0"/>
                    <a:pt x="163" y="0"/>
                  </a:cubicBezTo>
                  <a:close/>
                </a:path>
              </a:pathLst>
            </a:custGeom>
            <a:solidFill>
              <a:srgbClr val="3C42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cs typeface="Arial"/>
                <a:sym typeface="Arial"/>
              </a:endParaRPr>
            </a:p>
          </p:txBody>
        </p:sp>
        <p:sp>
          <p:nvSpPr>
            <p:cNvPr id="403" name="Google Shape;2195;p54"/>
            <p:cNvSpPr/>
            <p:nvPr/>
          </p:nvSpPr>
          <p:spPr>
            <a:xfrm flipH="1">
              <a:off x="7132135" y="1890447"/>
              <a:ext cx="81402" cy="179988"/>
            </a:xfrm>
            <a:custGeom>
              <a:avLst/>
              <a:gdLst/>
              <a:ahLst/>
              <a:cxnLst/>
              <a:rect l="l" t="t" r="r" b="b"/>
              <a:pathLst>
                <a:path w="1279" h="2828" extrusionOk="0">
                  <a:moveTo>
                    <a:pt x="163" y="0"/>
                  </a:moveTo>
                  <a:cubicBezTo>
                    <a:pt x="143" y="0"/>
                    <a:pt x="122" y="7"/>
                    <a:pt x="101" y="21"/>
                  </a:cubicBezTo>
                  <a:cubicBezTo>
                    <a:pt x="51" y="46"/>
                    <a:pt x="1" y="121"/>
                    <a:pt x="26" y="171"/>
                  </a:cubicBezTo>
                  <a:lnTo>
                    <a:pt x="1003" y="2752"/>
                  </a:lnTo>
                  <a:cubicBezTo>
                    <a:pt x="1028" y="2803"/>
                    <a:pt x="1078" y="2828"/>
                    <a:pt x="1128" y="2828"/>
                  </a:cubicBezTo>
                  <a:lnTo>
                    <a:pt x="1179" y="2828"/>
                  </a:lnTo>
                  <a:cubicBezTo>
                    <a:pt x="1254" y="2803"/>
                    <a:pt x="1279" y="2727"/>
                    <a:pt x="1254" y="2652"/>
                  </a:cubicBezTo>
                  <a:lnTo>
                    <a:pt x="276" y="96"/>
                  </a:lnTo>
                  <a:cubicBezTo>
                    <a:pt x="258" y="42"/>
                    <a:pt x="214" y="0"/>
                    <a:pt x="163" y="0"/>
                  </a:cubicBezTo>
                  <a:close/>
                </a:path>
              </a:pathLst>
            </a:custGeom>
            <a:solidFill>
              <a:srgbClr val="3C42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cs typeface="Arial"/>
                <a:sym typeface="Arial"/>
              </a:endParaRPr>
            </a:p>
          </p:txBody>
        </p:sp>
        <p:sp>
          <p:nvSpPr>
            <p:cNvPr id="404" name="Google Shape;2196;p54"/>
            <p:cNvSpPr/>
            <p:nvPr/>
          </p:nvSpPr>
          <p:spPr>
            <a:xfrm flipH="1">
              <a:off x="7006118" y="1890447"/>
              <a:ext cx="81402" cy="179988"/>
            </a:xfrm>
            <a:custGeom>
              <a:avLst/>
              <a:gdLst/>
              <a:ahLst/>
              <a:cxnLst/>
              <a:rect l="l" t="t" r="r" b="b"/>
              <a:pathLst>
                <a:path w="1279" h="2828" extrusionOk="0">
                  <a:moveTo>
                    <a:pt x="163" y="0"/>
                  </a:moveTo>
                  <a:cubicBezTo>
                    <a:pt x="143" y="0"/>
                    <a:pt x="122" y="7"/>
                    <a:pt x="101" y="21"/>
                  </a:cubicBezTo>
                  <a:cubicBezTo>
                    <a:pt x="26" y="46"/>
                    <a:pt x="1" y="121"/>
                    <a:pt x="26" y="171"/>
                  </a:cubicBezTo>
                  <a:lnTo>
                    <a:pt x="978" y="2752"/>
                  </a:lnTo>
                  <a:cubicBezTo>
                    <a:pt x="1003" y="2803"/>
                    <a:pt x="1053" y="2828"/>
                    <a:pt x="1103" y="2828"/>
                  </a:cubicBezTo>
                  <a:lnTo>
                    <a:pt x="1154" y="2828"/>
                  </a:lnTo>
                  <a:cubicBezTo>
                    <a:pt x="1229" y="2803"/>
                    <a:pt x="1279" y="2727"/>
                    <a:pt x="1229" y="2652"/>
                  </a:cubicBezTo>
                  <a:lnTo>
                    <a:pt x="276" y="96"/>
                  </a:lnTo>
                  <a:cubicBezTo>
                    <a:pt x="258" y="42"/>
                    <a:pt x="214" y="0"/>
                    <a:pt x="163" y="0"/>
                  </a:cubicBezTo>
                  <a:close/>
                </a:path>
              </a:pathLst>
            </a:custGeom>
            <a:solidFill>
              <a:srgbClr val="3C42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cs typeface="Arial"/>
                <a:sym typeface="Arial"/>
              </a:endParaRPr>
            </a:p>
          </p:txBody>
        </p:sp>
        <p:sp>
          <p:nvSpPr>
            <p:cNvPr id="405" name="Google Shape;2197;p54"/>
            <p:cNvSpPr/>
            <p:nvPr/>
          </p:nvSpPr>
          <p:spPr>
            <a:xfrm flipH="1">
              <a:off x="7055571" y="1928379"/>
              <a:ext cx="395617" cy="16039"/>
            </a:xfrm>
            <a:custGeom>
              <a:avLst/>
              <a:gdLst/>
              <a:ahLst/>
              <a:cxnLst/>
              <a:rect l="l" t="t" r="r" b="b"/>
              <a:pathLst>
                <a:path w="6216" h="252" extrusionOk="0">
                  <a:moveTo>
                    <a:pt x="126" y="1"/>
                  </a:moveTo>
                  <a:cubicBezTo>
                    <a:pt x="50" y="1"/>
                    <a:pt x="0" y="51"/>
                    <a:pt x="0" y="126"/>
                  </a:cubicBezTo>
                  <a:cubicBezTo>
                    <a:pt x="0" y="201"/>
                    <a:pt x="50" y="252"/>
                    <a:pt x="126" y="252"/>
                  </a:cubicBezTo>
                  <a:lnTo>
                    <a:pt x="6091" y="252"/>
                  </a:lnTo>
                  <a:cubicBezTo>
                    <a:pt x="6141" y="252"/>
                    <a:pt x="6216" y="201"/>
                    <a:pt x="6216" y="126"/>
                  </a:cubicBezTo>
                  <a:cubicBezTo>
                    <a:pt x="6216" y="51"/>
                    <a:pt x="6141" y="1"/>
                    <a:pt x="6091" y="1"/>
                  </a:cubicBezTo>
                  <a:close/>
                </a:path>
              </a:pathLst>
            </a:custGeom>
            <a:solidFill>
              <a:srgbClr val="3C42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cs typeface="Arial"/>
                <a:sym typeface="Arial"/>
              </a:endParaRPr>
            </a:p>
          </p:txBody>
        </p:sp>
        <p:sp>
          <p:nvSpPr>
            <p:cNvPr id="406" name="Google Shape;2198;p54"/>
            <p:cNvSpPr/>
            <p:nvPr/>
          </p:nvSpPr>
          <p:spPr>
            <a:xfrm flipH="1">
              <a:off x="7026867" y="2001762"/>
              <a:ext cx="397208" cy="17630"/>
            </a:xfrm>
            <a:custGeom>
              <a:avLst/>
              <a:gdLst/>
              <a:ahLst/>
              <a:cxnLst/>
              <a:rect l="l" t="t" r="r" b="b"/>
              <a:pathLst>
                <a:path w="6241" h="277" extrusionOk="0">
                  <a:moveTo>
                    <a:pt x="151" y="1"/>
                  </a:moveTo>
                  <a:cubicBezTo>
                    <a:pt x="76" y="1"/>
                    <a:pt x="0" y="51"/>
                    <a:pt x="0" y="126"/>
                  </a:cubicBezTo>
                  <a:cubicBezTo>
                    <a:pt x="0" y="201"/>
                    <a:pt x="76" y="277"/>
                    <a:pt x="151" y="277"/>
                  </a:cubicBezTo>
                  <a:lnTo>
                    <a:pt x="6091" y="277"/>
                  </a:lnTo>
                  <a:cubicBezTo>
                    <a:pt x="6166" y="277"/>
                    <a:pt x="6241" y="201"/>
                    <a:pt x="6241" y="126"/>
                  </a:cubicBezTo>
                  <a:cubicBezTo>
                    <a:pt x="6241" y="51"/>
                    <a:pt x="6166" y="1"/>
                    <a:pt x="6091" y="1"/>
                  </a:cubicBezTo>
                  <a:close/>
                </a:path>
              </a:pathLst>
            </a:custGeom>
            <a:solidFill>
              <a:srgbClr val="3C42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cs typeface="Arial"/>
                <a:sym typeface="Arial"/>
              </a:endParaRPr>
            </a:p>
          </p:txBody>
        </p:sp>
        <p:sp>
          <p:nvSpPr>
            <p:cNvPr id="407" name="Google Shape;2199;p54"/>
            <p:cNvSpPr/>
            <p:nvPr/>
          </p:nvSpPr>
          <p:spPr>
            <a:xfrm flipH="1">
              <a:off x="7782906" y="2469171"/>
              <a:ext cx="700350" cy="137473"/>
            </a:xfrm>
            <a:custGeom>
              <a:avLst/>
              <a:gdLst/>
              <a:ahLst/>
              <a:cxnLst/>
              <a:rect l="l" t="t" r="r" b="b"/>
              <a:pathLst>
                <a:path w="11004" h="2160" extrusionOk="0">
                  <a:moveTo>
                    <a:pt x="1" y="0"/>
                  </a:moveTo>
                  <a:lnTo>
                    <a:pt x="1" y="0"/>
                  </a:lnTo>
                  <a:cubicBezTo>
                    <a:pt x="2118" y="1747"/>
                    <a:pt x="5067" y="2159"/>
                    <a:pt x="7379" y="2159"/>
                  </a:cubicBezTo>
                  <a:cubicBezTo>
                    <a:pt x="9445" y="2159"/>
                    <a:pt x="11003" y="1830"/>
                    <a:pt x="11003" y="1830"/>
                  </a:cubicBezTo>
                  <a:cubicBezTo>
                    <a:pt x="10426" y="1487"/>
                    <a:pt x="9850" y="1401"/>
                    <a:pt x="9176" y="1401"/>
                  </a:cubicBezTo>
                  <a:cubicBezTo>
                    <a:pt x="8507" y="1401"/>
                    <a:pt x="7743" y="1485"/>
                    <a:pt x="6788" y="1485"/>
                  </a:cubicBezTo>
                  <a:cubicBezTo>
                    <a:pt x="5198" y="1485"/>
                    <a:pt x="3082" y="1251"/>
                    <a:pt x="1" y="0"/>
                  </a:cubicBezTo>
                  <a:close/>
                </a:path>
              </a:pathLst>
            </a:custGeom>
            <a:solidFill>
              <a:srgbClr val="FFFEF8">
                <a:alpha val="611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cs typeface="Arial"/>
                <a:sym typeface="Arial"/>
              </a:endParaRPr>
            </a:p>
          </p:txBody>
        </p:sp>
        <p:sp>
          <p:nvSpPr>
            <p:cNvPr id="408" name="Google Shape;2200;p54"/>
            <p:cNvSpPr/>
            <p:nvPr/>
          </p:nvSpPr>
          <p:spPr>
            <a:xfrm flipH="1">
              <a:off x="7491030" y="2641458"/>
              <a:ext cx="435523" cy="231350"/>
            </a:xfrm>
            <a:custGeom>
              <a:avLst/>
              <a:gdLst/>
              <a:ahLst/>
              <a:cxnLst/>
              <a:rect l="l" t="t" r="r" b="b"/>
              <a:pathLst>
                <a:path w="6843" h="3635" extrusionOk="0">
                  <a:moveTo>
                    <a:pt x="1" y="0"/>
                  </a:moveTo>
                  <a:cubicBezTo>
                    <a:pt x="5038" y="827"/>
                    <a:pt x="6843" y="3634"/>
                    <a:pt x="6843" y="3634"/>
                  </a:cubicBezTo>
                  <a:cubicBezTo>
                    <a:pt x="6843" y="3634"/>
                    <a:pt x="5539" y="25"/>
                    <a:pt x="1" y="0"/>
                  </a:cubicBezTo>
                  <a:close/>
                </a:path>
              </a:pathLst>
            </a:custGeom>
            <a:solidFill>
              <a:srgbClr val="FFFEF8">
                <a:alpha val="611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cs typeface="Arial"/>
                <a:sym typeface="Arial"/>
              </a:endParaRPr>
            </a:p>
          </p:txBody>
        </p:sp>
        <p:sp>
          <p:nvSpPr>
            <p:cNvPr id="409" name="Google Shape;2201;p54"/>
            <p:cNvSpPr/>
            <p:nvPr/>
          </p:nvSpPr>
          <p:spPr>
            <a:xfrm flipH="1">
              <a:off x="7645751" y="3222027"/>
              <a:ext cx="264827" cy="144983"/>
            </a:xfrm>
            <a:custGeom>
              <a:avLst/>
              <a:gdLst/>
              <a:ahLst/>
              <a:cxnLst/>
              <a:rect l="l" t="t" r="r" b="b"/>
              <a:pathLst>
                <a:path w="4161" h="2278" extrusionOk="0">
                  <a:moveTo>
                    <a:pt x="0" y="1"/>
                  </a:moveTo>
                  <a:lnTo>
                    <a:pt x="0" y="1"/>
                  </a:lnTo>
                  <a:cubicBezTo>
                    <a:pt x="477" y="1855"/>
                    <a:pt x="1667" y="2278"/>
                    <a:pt x="2652" y="2278"/>
                  </a:cubicBezTo>
                  <a:cubicBezTo>
                    <a:pt x="3478" y="2278"/>
                    <a:pt x="4161" y="1981"/>
                    <a:pt x="4161" y="1981"/>
                  </a:cubicBezTo>
                  <a:lnTo>
                    <a:pt x="4161" y="1981"/>
                  </a:lnTo>
                  <a:cubicBezTo>
                    <a:pt x="3856" y="2031"/>
                    <a:pt x="3571" y="2054"/>
                    <a:pt x="3306" y="2054"/>
                  </a:cubicBezTo>
                  <a:cubicBezTo>
                    <a:pt x="781" y="2054"/>
                    <a:pt x="0" y="1"/>
                    <a:pt x="0" y="1"/>
                  </a:cubicBezTo>
                  <a:close/>
                </a:path>
              </a:pathLst>
            </a:custGeom>
            <a:solidFill>
              <a:srgbClr val="FFFEF8">
                <a:alpha val="611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cs typeface="Arial"/>
                <a:sym typeface="Arial"/>
              </a:endParaRPr>
            </a:p>
          </p:txBody>
        </p:sp>
        <p:sp>
          <p:nvSpPr>
            <p:cNvPr id="410" name="Google Shape;2202;p54"/>
            <p:cNvSpPr/>
            <p:nvPr/>
          </p:nvSpPr>
          <p:spPr>
            <a:xfrm flipH="1">
              <a:off x="6691839" y="3038603"/>
              <a:ext cx="528063" cy="177951"/>
            </a:xfrm>
            <a:custGeom>
              <a:avLst/>
              <a:gdLst/>
              <a:ahLst/>
              <a:cxnLst/>
              <a:rect l="l" t="t" r="r" b="b"/>
              <a:pathLst>
                <a:path w="8297" h="2796" extrusionOk="0">
                  <a:moveTo>
                    <a:pt x="0" y="1"/>
                  </a:moveTo>
                  <a:lnTo>
                    <a:pt x="0" y="1"/>
                  </a:lnTo>
                  <a:cubicBezTo>
                    <a:pt x="1999" y="2367"/>
                    <a:pt x="4824" y="2795"/>
                    <a:pt x="6607" y="2795"/>
                  </a:cubicBezTo>
                  <a:cubicBezTo>
                    <a:pt x="7619" y="2795"/>
                    <a:pt x="8296" y="2657"/>
                    <a:pt x="8296" y="2657"/>
                  </a:cubicBezTo>
                  <a:cubicBezTo>
                    <a:pt x="3535" y="2607"/>
                    <a:pt x="1" y="1"/>
                    <a:pt x="0" y="1"/>
                  </a:cubicBezTo>
                  <a:close/>
                </a:path>
              </a:pathLst>
            </a:custGeom>
            <a:solidFill>
              <a:srgbClr val="FFFEF8">
                <a:alpha val="611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cs typeface="Arial"/>
                <a:sym typeface="Arial"/>
              </a:endParaRPr>
            </a:p>
          </p:txBody>
        </p:sp>
        <p:sp>
          <p:nvSpPr>
            <p:cNvPr id="411" name="Google Shape;2228;p54"/>
            <p:cNvSpPr/>
            <p:nvPr/>
          </p:nvSpPr>
          <p:spPr>
            <a:xfrm flipH="1">
              <a:off x="7701567" y="3014672"/>
              <a:ext cx="84584" cy="84648"/>
            </a:xfrm>
            <a:custGeom>
              <a:avLst/>
              <a:gdLst/>
              <a:ahLst/>
              <a:cxnLst/>
              <a:rect l="l" t="t" r="r" b="b"/>
              <a:pathLst>
                <a:path w="1329" h="1330" extrusionOk="0">
                  <a:moveTo>
                    <a:pt x="652" y="1"/>
                  </a:moveTo>
                  <a:cubicBezTo>
                    <a:pt x="301" y="1"/>
                    <a:pt x="0" y="301"/>
                    <a:pt x="0" y="677"/>
                  </a:cubicBezTo>
                  <a:cubicBezTo>
                    <a:pt x="0" y="1028"/>
                    <a:pt x="301" y="1329"/>
                    <a:pt x="652" y="1329"/>
                  </a:cubicBezTo>
                  <a:cubicBezTo>
                    <a:pt x="1028" y="1329"/>
                    <a:pt x="1328" y="1028"/>
                    <a:pt x="1328" y="677"/>
                  </a:cubicBezTo>
                  <a:cubicBezTo>
                    <a:pt x="1328" y="301"/>
                    <a:pt x="1028" y="1"/>
                    <a:pt x="652" y="1"/>
                  </a:cubicBezTo>
                  <a:close/>
                </a:path>
              </a:pathLst>
            </a:custGeom>
            <a:solidFill>
              <a:srgbClr val="3C425A">
                <a:alpha val="544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cs typeface="Arial"/>
                <a:sym typeface="Arial"/>
              </a:endParaRPr>
            </a:p>
          </p:txBody>
        </p:sp>
        <p:sp>
          <p:nvSpPr>
            <p:cNvPr id="412" name="Google Shape;2229;p54"/>
            <p:cNvSpPr/>
            <p:nvPr/>
          </p:nvSpPr>
          <p:spPr>
            <a:xfrm flipH="1">
              <a:off x="7656889" y="3151891"/>
              <a:ext cx="30359" cy="30359"/>
            </a:xfrm>
            <a:custGeom>
              <a:avLst/>
              <a:gdLst/>
              <a:ahLst/>
              <a:cxnLst/>
              <a:rect l="l" t="t" r="r" b="b"/>
              <a:pathLst>
                <a:path w="477" h="477" extrusionOk="0">
                  <a:moveTo>
                    <a:pt x="251" y="0"/>
                  </a:moveTo>
                  <a:cubicBezTo>
                    <a:pt x="100" y="0"/>
                    <a:pt x="0" y="125"/>
                    <a:pt x="0" y="251"/>
                  </a:cubicBezTo>
                  <a:cubicBezTo>
                    <a:pt x="0" y="376"/>
                    <a:pt x="100" y="476"/>
                    <a:pt x="251" y="476"/>
                  </a:cubicBezTo>
                  <a:cubicBezTo>
                    <a:pt x="376" y="476"/>
                    <a:pt x="476" y="376"/>
                    <a:pt x="476" y="251"/>
                  </a:cubicBezTo>
                  <a:cubicBezTo>
                    <a:pt x="476" y="125"/>
                    <a:pt x="376" y="0"/>
                    <a:pt x="251" y="0"/>
                  </a:cubicBezTo>
                  <a:close/>
                </a:path>
              </a:pathLst>
            </a:custGeom>
            <a:solidFill>
              <a:srgbClr val="3C425A">
                <a:alpha val="544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cs typeface="Arial"/>
                <a:sym typeface="Arial"/>
              </a:endParaRPr>
            </a:p>
          </p:txBody>
        </p:sp>
        <p:sp>
          <p:nvSpPr>
            <p:cNvPr id="413" name="Google Shape;2230;p54"/>
            <p:cNvSpPr/>
            <p:nvPr/>
          </p:nvSpPr>
          <p:spPr>
            <a:xfrm flipH="1">
              <a:off x="7589934" y="3043376"/>
              <a:ext cx="55880" cy="55944"/>
            </a:xfrm>
            <a:custGeom>
              <a:avLst/>
              <a:gdLst/>
              <a:ahLst/>
              <a:cxnLst/>
              <a:rect l="l" t="t" r="r" b="b"/>
              <a:pathLst>
                <a:path w="878" h="879" extrusionOk="0">
                  <a:moveTo>
                    <a:pt x="427" y="1"/>
                  </a:moveTo>
                  <a:cubicBezTo>
                    <a:pt x="201" y="1"/>
                    <a:pt x="1" y="201"/>
                    <a:pt x="1" y="452"/>
                  </a:cubicBezTo>
                  <a:cubicBezTo>
                    <a:pt x="1" y="678"/>
                    <a:pt x="201" y="878"/>
                    <a:pt x="427" y="878"/>
                  </a:cubicBezTo>
                  <a:cubicBezTo>
                    <a:pt x="677" y="878"/>
                    <a:pt x="878" y="678"/>
                    <a:pt x="878" y="452"/>
                  </a:cubicBezTo>
                  <a:cubicBezTo>
                    <a:pt x="878" y="201"/>
                    <a:pt x="677" y="1"/>
                    <a:pt x="427" y="1"/>
                  </a:cubicBezTo>
                  <a:close/>
                </a:path>
              </a:pathLst>
            </a:custGeom>
            <a:solidFill>
              <a:srgbClr val="3C425A">
                <a:alpha val="544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cs typeface="Arial"/>
                <a:sym typeface="Arial"/>
              </a:endParaRPr>
            </a:p>
          </p:txBody>
        </p:sp>
        <p:sp>
          <p:nvSpPr>
            <p:cNvPr id="414" name="Google Shape;2231;p54"/>
            <p:cNvSpPr/>
            <p:nvPr/>
          </p:nvSpPr>
          <p:spPr>
            <a:xfrm flipH="1">
              <a:off x="7818038" y="2969993"/>
              <a:ext cx="30359" cy="30422"/>
            </a:xfrm>
            <a:custGeom>
              <a:avLst/>
              <a:gdLst/>
              <a:ahLst/>
              <a:cxnLst/>
              <a:rect l="l" t="t" r="r" b="b"/>
              <a:pathLst>
                <a:path w="477" h="478" extrusionOk="0">
                  <a:moveTo>
                    <a:pt x="226" y="1"/>
                  </a:moveTo>
                  <a:cubicBezTo>
                    <a:pt x="101" y="1"/>
                    <a:pt x="1" y="101"/>
                    <a:pt x="1" y="227"/>
                  </a:cubicBezTo>
                  <a:cubicBezTo>
                    <a:pt x="1" y="352"/>
                    <a:pt x="101" y="477"/>
                    <a:pt x="226" y="477"/>
                  </a:cubicBezTo>
                  <a:cubicBezTo>
                    <a:pt x="352" y="477"/>
                    <a:pt x="477" y="352"/>
                    <a:pt x="477" y="227"/>
                  </a:cubicBezTo>
                  <a:cubicBezTo>
                    <a:pt x="477" y="101"/>
                    <a:pt x="352" y="1"/>
                    <a:pt x="226" y="1"/>
                  </a:cubicBezTo>
                  <a:close/>
                </a:path>
              </a:pathLst>
            </a:custGeom>
            <a:solidFill>
              <a:srgbClr val="3C425A">
                <a:alpha val="544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cs typeface="Arial"/>
                <a:sym typeface="Arial"/>
              </a:endParaRPr>
            </a:p>
          </p:txBody>
        </p:sp>
        <p:sp>
          <p:nvSpPr>
            <p:cNvPr id="415" name="Google Shape;2232;p54"/>
            <p:cNvSpPr/>
            <p:nvPr/>
          </p:nvSpPr>
          <p:spPr>
            <a:xfrm flipH="1">
              <a:off x="7229385" y="2339971"/>
              <a:ext cx="60717" cy="60654"/>
            </a:xfrm>
            <a:custGeom>
              <a:avLst/>
              <a:gdLst/>
              <a:ahLst/>
              <a:cxnLst/>
              <a:rect l="l" t="t" r="r" b="b"/>
              <a:pathLst>
                <a:path w="954" h="953" extrusionOk="0">
                  <a:moveTo>
                    <a:pt x="477" y="0"/>
                  </a:moveTo>
                  <a:cubicBezTo>
                    <a:pt x="201" y="0"/>
                    <a:pt x="1" y="201"/>
                    <a:pt x="1" y="476"/>
                  </a:cubicBezTo>
                  <a:cubicBezTo>
                    <a:pt x="1" y="752"/>
                    <a:pt x="201" y="953"/>
                    <a:pt x="477" y="953"/>
                  </a:cubicBezTo>
                  <a:cubicBezTo>
                    <a:pt x="727" y="953"/>
                    <a:pt x="953" y="752"/>
                    <a:pt x="953" y="476"/>
                  </a:cubicBezTo>
                  <a:cubicBezTo>
                    <a:pt x="953" y="201"/>
                    <a:pt x="727" y="0"/>
                    <a:pt x="477" y="0"/>
                  </a:cubicBezTo>
                  <a:close/>
                </a:path>
              </a:pathLst>
            </a:custGeom>
            <a:solidFill>
              <a:srgbClr val="3C425A">
                <a:alpha val="544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cs typeface="Arial"/>
                <a:sym typeface="Arial"/>
              </a:endParaRPr>
            </a:p>
          </p:txBody>
        </p:sp>
      </p:grpSp>
      <p:sp>
        <p:nvSpPr>
          <p:cNvPr id="195" name="Google Shape;1045;p34"/>
          <p:cNvSpPr/>
          <p:nvPr/>
        </p:nvSpPr>
        <p:spPr>
          <a:xfrm>
            <a:off x="3696353" y="1840965"/>
            <a:ext cx="4889131" cy="5007888"/>
          </a:xfrm>
          <a:prstGeom prst="ellipse">
            <a:avLst/>
          </a:prstGeom>
          <a:noFill/>
          <a:ln w="28575" cap="flat" cmpd="sng">
            <a:solidFill>
              <a:srgbClr val="024B9C"/>
            </a:solidFill>
            <a:prstDash val="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6"/>
              </a:solidFill>
            </a:endParaRPr>
          </a:p>
        </p:txBody>
      </p:sp>
      <p:sp>
        <p:nvSpPr>
          <p:cNvPr id="18" name="Google Shape;2080;p54"/>
          <p:cNvSpPr/>
          <p:nvPr/>
        </p:nvSpPr>
        <p:spPr>
          <a:xfrm>
            <a:off x="6939799" y="4497652"/>
            <a:ext cx="16179" cy="13250"/>
          </a:xfrm>
          <a:custGeom>
            <a:avLst/>
            <a:gdLst/>
            <a:ahLst/>
            <a:cxnLst/>
            <a:rect l="l" t="t" r="r" b="b"/>
            <a:pathLst>
              <a:path w="327" h="302" extrusionOk="0">
                <a:moveTo>
                  <a:pt x="176" y="1"/>
                </a:moveTo>
                <a:cubicBezTo>
                  <a:pt x="76" y="1"/>
                  <a:pt x="1" y="51"/>
                  <a:pt x="1" y="151"/>
                </a:cubicBezTo>
                <a:cubicBezTo>
                  <a:pt x="1" y="251"/>
                  <a:pt x="76" y="301"/>
                  <a:pt x="176" y="301"/>
                </a:cubicBezTo>
                <a:cubicBezTo>
                  <a:pt x="251" y="301"/>
                  <a:pt x="327" y="251"/>
                  <a:pt x="327" y="151"/>
                </a:cubicBezTo>
                <a:cubicBezTo>
                  <a:pt x="327" y="51"/>
                  <a:pt x="251" y="1"/>
                  <a:pt x="1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091;p54"/>
          <p:cNvSpPr/>
          <p:nvPr/>
        </p:nvSpPr>
        <p:spPr>
          <a:xfrm>
            <a:off x="5720834" y="4773672"/>
            <a:ext cx="383249" cy="453101"/>
          </a:xfrm>
          <a:custGeom>
            <a:avLst/>
            <a:gdLst/>
            <a:ahLst/>
            <a:cxnLst/>
            <a:rect l="l" t="t" r="r" b="b"/>
            <a:pathLst>
              <a:path w="7746" h="10327" extrusionOk="0">
                <a:moveTo>
                  <a:pt x="1705" y="0"/>
                </a:moveTo>
                <a:lnTo>
                  <a:pt x="1" y="3259"/>
                </a:lnTo>
                <a:lnTo>
                  <a:pt x="803" y="10326"/>
                </a:lnTo>
                <a:lnTo>
                  <a:pt x="6943" y="10326"/>
                </a:lnTo>
                <a:lnTo>
                  <a:pt x="7745" y="3259"/>
                </a:lnTo>
                <a:lnTo>
                  <a:pt x="6066" y="0"/>
                </a:lnTo>
                <a:close/>
              </a:path>
            </a:pathLst>
          </a:custGeom>
          <a:solidFill>
            <a:srgbClr val="E850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092;p54"/>
          <p:cNvSpPr/>
          <p:nvPr/>
        </p:nvSpPr>
        <p:spPr>
          <a:xfrm>
            <a:off x="5720834" y="4729665"/>
            <a:ext cx="383249" cy="497108"/>
          </a:xfrm>
          <a:custGeom>
            <a:avLst/>
            <a:gdLst/>
            <a:ahLst/>
            <a:cxnLst/>
            <a:rect l="l" t="t" r="r" b="b"/>
            <a:pathLst>
              <a:path w="7746" h="11330" extrusionOk="0">
                <a:moveTo>
                  <a:pt x="3284" y="1"/>
                </a:moveTo>
                <a:lnTo>
                  <a:pt x="1705" y="1003"/>
                </a:lnTo>
                <a:lnTo>
                  <a:pt x="1" y="4262"/>
                </a:lnTo>
                <a:lnTo>
                  <a:pt x="803" y="11329"/>
                </a:lnTo>
                <a:lnTo>
                  <a:pt x="6943" y="11329"/>
                </a:lnTo>
                <a:lnTo>
                  <a:pt x="7745" y="4262"/>
                </a:lnTo>
                <a:lnTo>
                  <a:pt x="6066" y="1003"/>
                </a:lnTo>
                <a:lnTo>
                  <a:pt x="4437" y="1"/>
                </a:ln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093;p54"/>
          <p:cNvSpPr/>
          <p:nvPr/>
        </p:nvSpPr>
        <p:spPr>
          <a:xfrm>
            <a:off x="5717123" y="4981509"/>
            <a:ext cx="391908" cy="30844"/>
          </a:xfrm>
          <a:custGeom>
            <a:avLst/>
            <a:gdLst/>
            <a:ahLst/>
            <a:cxnLst/>
            <a:rect l="l" t="t" r="r" b="b"/>
            <a:pathLst>
              <a:path w="7921" h="703" extrusionOk="0">
                <a:moveTo>
                  <a:pt x="1" y="0"/>
                </a:moveTo>
                <a:lnTo>
                  <a:pt x="1" y="702"/>
                </a:lnTo>
                <a:lnTo>
                  <a:pt x="7921" y="702"/>
                </a:lnTo>
                <a:lnTo>
                  <a:pt x="7921" y="0"/>
                </a:lnTo>
                <a:close/>
              </a:path>
            </a:pathLst>
          </a:custGeom>
          <a:solidFill>
            <a:srgbClr val="0356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094;p54"/>
          <p:cNvSpPr/>
          <p:nvPr/>
        </p:nvSpPr>
        <p:spPr>
          <a:xfrm>
            <a:off x="5865950" y="4707683"/>
            <a:ext cx="95540" cy="24263"/>
          </a:xfrm>
          <a:custGeom>
            <a:avLst/>
            <a:gdLst/>
            <a:ahLst/>
            <a:cxnLst/>
            <a:rect l="l" t="t" r="r" b="b"/>
            <a:pathLst>
              <a:path w="1931" h="553" extrusionOk="0">
                <a:moveTo>
                  <a:pt x="276" y="1"/>
                </a:moveTo>
                <a:cubicBezTo>
                  <a:pt x="126" y="1"/>
                  <a:pt x="0" y="126"/>
                  <a:pt x="0" y="276"/>
                </a:cubicBezTo>
                <a:cubicBezTo>
                  <a:pt x="0" y="427"/>
                  <a:pt x="126" y="552"/>
                  <a:pt x="276" y="552"/>
                </a:cubicBezTo>
                <a:lnTo>
                  <a:pt x="1654" y="552"/>
                </a:lnTo>
                <a:cubicBezTo>
                  <a:pt x="1805" y="552"/>
                  <a:pt x="1930" y="427"/>
                  <a:pt x="1930" y="276"/>
                </a:cubicBezTo>
                <a:cubicBezTo>
                  <a:pt x="1930" y="126"/>
                  <a:pt x="1805" y="1"/>
                  <a:pt x="1654" y="1"/>
                </a:cubicBezTo>
                <a:close/>
              </a:path>
            </a:pathLst>
          </a:custGeom>
          <a:solidFill>
            <a:srgbClr val="024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095;p54"/>
          <p:cNvSpPr/>
          <p:nvPr/>
        </p:nvSpPr>
        <p:spPr>
          <a:xfrm>
            <a:off x="5932892" y="4708078"/>
            <a:ext cx="114144" cy="69674"/>
          </a:xfrm>
          <a:custGeom>
            <a:avLst/>
            <a:gdLst/>
            <a:ahLst/>
            <a:cxnLst/>
            <a:rect l="l" t="t" r="r" b="b"/>
            <a:pathLst>
              <a:path w="2307" h="1588" extrusionOk="0">
                <a:moveTo>
                  <a:pt x="305" y="1"/>
                </a:moveTo>
                <a:cubicBezTo>
                  <a:pt x="214" y="1"/>
                  <a:pt x="124" y="46"/>
                  <a:pt x="76" y="142"/>
                </a:cubicBezTo>
                <a:cubicBezTo>
                  <a:pt x="1" y="267"/>
                  <a:pt x="26" y="418"/>
                  <a:pt x="151" y="518"/>
                </a:cubicBezTo>
                <a:lnTo>
                  <a:pt x="1830" y="1546"/>
                </a:lnTo>
                <a:cubicBezTo>
                  <a:pt x="1877" y="1574"/>
                  <a:pt x="1931" y="1588"/>
                  <a:pt x="1984" y="1588"/>
                </a:cubicBezTo>
                <a:cubicBezTo>
                  <a:pt x="2073" y="1588"/>
                  <a:pt x="2159" y="1549"/>
                  <a:pt x="2206" y="1470"/>
                </a:cubicBezTo>
                <a:cubicBezTo>
                  <a:pt x="2306" y="1345"/>
                  <a:pt x="2256" y="1170"/>
                  <a:pt x="2131" y="1094"/>
                </a:cubicBezTo>
                <a:lnTo>
                  <a:pt x="452" y="42"/>
                </a:lnTo>
                <a:cubicBezTo>
                  <a:pt x="407" y="15"/>
                  <a:pt x="355" y="1"/>
                  <a:pt x="305" y="1"/>
                </a:cubicBezTo>
                <a:close/>
              </a:path>
            </a:pathLst>
          </a:custGeom>
          <a:solidFill>
            <a:srgbClr val="024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096;p54"/>
          <p:cNvSpPr/>
          <p:nvPr/>
        </p:nvSpPr>
        <p:spPr>
          <a:xfrm>
            <a:off x="5780355" y="4708078"/>
            <a:ext cx="114144" cy="69674"/>
          </a:xfrm>
          <a:custGeom>
            <a:avLst/>
            <a:gdLst/>
            <a:ahLst/>
            <a:cxnLst/>
            <a:rect l="l" t="t" r="r" b="b"/>
            <a:pathLst>
              <a:path w="2307" h="1588" extrusionOk="0">
                <a:moveTo>
                  <a:pt x="1978" y="1"/>
                </a:moveTo>
                <a:cubicBezTo>
                  <a:pt x="1927" y="1"/>
                  <a:pt x="1876" y="15"/>
                  <a:pt x="1831" y="42"/>
                </a:cubicBezTo>
                <a:lnTo>
                  <a:pt x="151" y="1094"/>
                </a:lnTo>
                <a:cubicBezTo>
                  <a:pt x="26" y="1170"/>
                  <a:pt x="1" y="1345"/>
                  <a:pt x="76" y="1470"/>
                </a:cubicBezTo>
                <a:cubicBezTo>
                  <a:pt x="123" y="1549"/>
                  <a:pt x="209" y="1588"/>
                  <a:pt x="298" y="1588"/>
                </a:cubicBezTo>
                <a:cubicBezTo>
                  <a:pt x="351" y="1588"/>
                  <a:pt x="405" y="1574"/>
                  <a:pt x="452" y="1546"/>
                </a:cubicBezTo>
                <a:lnTo>
                  <a:pt x="2131" y="518"/>
                </a:lnTo>
                <a:cubicBezTo>
                  <a:pt x="2257" y="418"/>
                  <a:pt x="2307" y="267"/>
                  <a:pt x="2207" y="142"/>
                </a:cubicBezTo>
                <a:cubicBezTo>
                  <a:pt x="2158" y="46"/>
                  <a:pt x="2069" y="1"/>
                  <a:pt x="1978" y="1"/>
                </a:cubicBezTo>
                <a:close/>
              </a:path>
            </a:pathLst>
          </a:custGeom>
          <a:solidFill>
            <a:srgbClr val="024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097;p54"/>
          <p:cNvSpPr/>
          <p:nvPr/>
        </p:nvSpPr>
        <p:spPr>
          <a:xfrm>
            <a:off x="5681153" y="4754542"/>
            <a:ext cx="129036" cy="188927"/>
          </a:xfrm>
          <a:custGeom>
            <a:avLst/>
            <a:gdLst/>
            <a:ahLst/>
            <a:cxnLst/>
            <a:rect l="l" t="t" r="r" b="b"/>
            <a:pathLst>
              <a:path w="2608" h="4306" extrusionOk="0">
                <a:moveTo>
                  <a:pt x="2290" y="0"/>
                </a:moveTo>
                <a:cubicBezTo>
                  <a:pt x="2193" y="0"/>
                  <a:pt x="2107" y="51"/>
                  <a:pt x="2056" y="136"/>
                </a:cubicBezTo>
                <a:lnTo>
                  <a:pt x="76" y="3895"/>
                </a:lnTo>
                <a:cubicBezTo>
                  <a:pt x="1" y="4020"/>
                  <a:pt x="51" y="4196"/>
                  <a:pt x="201" y="4271"/>
                </a:cubicBezTo>
                <a:cubicBezTo>
                  <a:pt x="240" y="4294"/>
                  <a:pt x="284" y="4306"/>
                  <a:pt x="327" y="4306"/>
                </a:cubicBezTo>
                <a:cubicBezTo>
                  <a:pt x="423" y="4306"/>
                  <a:pt x="518" y="4250"/>
                  <a:pt x="552" y="4146"/>
                </a:cubicBezTo>
                <a:lnTo>
                  <a:pt x="2532" y="411"/>
                </a:lnTo>
                <a:cubicBezTo>
                  <a:pt x="2608" y="261"/>
                  <a:pt x="2557" y="111"/>
                  <a:pt x="2432" y="35"/>
                </a:cubicBezTo>
                <a:cubicBezTo>
                  <a:pt x="2384" y="11"/>
                  <a:pt x="2336" y="0"/>
                  <a:pt x="2290" y="0"/>
                </a:cubicBezTo>
                <a:close/>
              </a:path>
            </a:pathLst>
          </a:custGeom>
          <a:solidFill>
            <a:srgbClr val="024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2098;p54"/>
          <p:cNvSpPr/>
          <p:nvPr/>
        </p:nvSpPr>
        <p:spPr>
          <a:xfrm>
            <a:off x="6015964" y="4755639"/>
            <a:ext cx="127799" cy="187830"/>
          </a:xfrm>
          <a:custGeom>
            <a:avLst/>
            <a:gdLst/>
            <a:ahLst/>
            <a:cxnLst/>
            <a:rect l="l" t="t" r="r" b="b"/>
            <a:pathLst>
              <a:path w="2583" h="4281" extrusionOk="0">
                <a:moveTo>
                  <a:pt x="318" y="0"/>
                </a:moveTo>
                <a:cubicBezTo>
                  <a:pt x="273" y="0"/>
                  <a:pt x="225" y="11"/>
                  <a:pt x="176" y="35"/>
                </a:cubicBezTo>
                <a:cubicBezTo>
                  <a:pt x="51" y="111"/>
                  <a:pt x="1" y="261"/>
                  <a:pt x="76" y="411"/>
                </a:cubicBezTo>
                <a:lnTo>
                  <a:pt x="2031" y="4121"/>
                </a:lnTo>
                <a:cubicBezTo>
                  <a:pt x="2083" y="4225"/>
                  <a:pt x="2171" y="4281"/>
                  <a:pt x="2270" y="4281"/>
                </a:cubicBezTo>
                <a:cubicBezTo>
                  <a:pt x="2314" y="4281"/>
                  <a:pt x="2360" y="4269"/>
                  <a:pt x="2407" y="4246"/>
                </a:cubicBezTo>
                <a:cubicBezTo>
                  <a:pt x="2532" y="4171"/>
                  <a:pt x="2582" y="3995"/>
                  <a:pt x="2507" y="3870"/>
                </a:cubicBezTo>
                <a:lnTo>
                  <a:pt x="552" y="136"/>
                </a:lnTo>
                <a:cubicBezTo>
                  <a:pt x="501" y="51"/>
                  <a:pt x="415" y="0"/>
                  <a:pt x="318" y="0"/>
                </a:cubicBezTo>
                <a:close/>
              </a:path>
            </a:pathLst>
          </a:custGeom>
          <a:solidFill>
            <a:srgbClr val="024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099;p54"/>
          <p:cNvSpPr/>
          <p:nvPr/>
        </p:nvSpPr>
        <p:spPr>
          <a:xfrm>
            <a:off x="5756804" y="5191541"/>
            <a:ext cx="312546" cy="35232"/>
          </a:xfrm>
          <a:custGeom>
            <a:avLst/>
            <a:gdLst/>
            <a:ahLst/>
            <a:cxnLst/>
            <a:rect l="l" t="t" r="r" b="b"/>
            <a:pathLst>
              <a:path w="6317" h="803" extrusionOk="0">
                <a:moveTo>
                  <a:pt x="1" y="0"/>
                </a:moveTo>
                <a:lnTo>
                  <a:pt x="76" y="802"/>
                </a:lnTo>
                <a:lnTo>
                  <a:pt x="6216" y="802"/>
                </a:lnTo>
                <a:lnTo>
                  <a:pt x="6317" y="0"/>
                </a:lnTo>
                <a:close/>
              </a:path>
            </a:pathLst>
          </a:custGeom>
          <a:solidFill>
            <a:srgbClr val="0356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2100;p54"/>
          <p:cNvSpPr/>
          <p:nvPr/>
        </p:nvSpPr>
        <p:spPr>
          <a:xfrm>
            <a:off x="5832454" y="5069480"/>
            <a:ext cx="146403" cy="157293"/>
          </a:xfrm>
          <a:custGeom>
            <a:avLst/>
            <a:gdLst/>
            <a:ahLst/>
            <a:cxnLst/>
            <a:rect l="l" t="t" r="r" b="b"/>
            <a:pathLst>
              <a:path w="2959" h="3585" extrusionOk="0">
                <a:moveTo>
                  <a:pt x="1" y="0"/>
                </a:moveTo>
                <a:lnTo>
                  <a:pt x="1" y="3584"/>
                </a:lnTo>
                <a:lnTo>
                  <a:pt x="2958" y="3584"/>
                </a:lnTo>
                <a:lnTo>
                  <a:pt x="2958" y="0"/>
                </a:ln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101;p54"/>
          <p:cNvSpPr/>
          <p:nvPr/>
        </p:nvSpPr>
        <p:spPr>
          <a:xfrm>
            <a:off x="5895686" y="5070576"/>
            <a:ext cx="19890" cy="156196"/>
          </a:xfrm>
          <a:custGeom>
            <a:avLst/>
            <a:gdLst/>
            <a:ahLst/>
            <a:cxnLst/>
            <a:rect l="l" t="t" r="r" b="b"/>
            <a:pathLst>
              <a:path w="402" h="3560" extrusionOk="0">
                <a:moveTo>
                  <a:pt x="1" y="0"/>
                </a:moveTo>
                <a:lnTo>
                  <a:pt x="1" y="3559"/>
                </a:lnTo>
                <a:lnTo>
                  <a:pt x="402" y="3559"/>
                </a:lnTo>
                <a:lnTo>
                  <a:pt x="402" y="0"/>
                </a:lnTo>
                <a:close/>
              </a:path>
            </a:pathLst>
          </a:custGeom>
          <a:solidFill>
            <a:schemeClr val="tx1">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102;p54"/>
          <p:cNvSpPr/>
          <p:nvPr/>
        </p:nvSpPr>
        <p:spPr>
          <a:xfrm>
            <a:off x="5829980" y="5070576"/>
            <a:ext cx="79411" cy="156196"/>
          </a:xfrm>
          <a:custGeom>
            <a:avLst/>
            <a:gdLst/>
            <a:ahLst/>
            <a:cxnLst/>
            <a:rect l="l" t="t" r="r" b="b"/>
            <a:pathLst>
              <a:path w="1605" h="3560" extrusionOk="0">
                <a:moveTo>
                  <a:pt x="351" y="0"/>
                </a:moveTo>
                <a:lnTo>
                  <a:pt x="1" y="201"/>
                </a:lnTo>
                <a:lnTo>
                  <a:pt x="602" y="1629"/>
                </a:lnTo>
                <a:lnTo>
                  <a:pt x="26" y="3008"/>
                </a:lnTo>
                <a:lnTo>
                  <a:pt x="151" y="3559"/>
                </a:lnTo>
                <a:lnTo>
                  <a:pt x="803" y="2106"/>
                </a:lnTo>
                <a:lnTo>
                  <a:pt x="1404" y="3559"/>
                </a:lnTo>
                <a:lnTo>
                  <a:pt x="1529" y="3008"/>
                </a:lnTo>
                <a:lnTo>
                  <a:pt x="1003" y="1655"/>
                </a:lnTo>
                <a:lnTo>
                  <a:pt x="1605" y="326"/>
                </a:lnTo>
                <a:lnTo>
                  <a:pt x="1254" y="50"/>
                </a:lnTo>
                <a:lnTo>
                  <a:pt x="803" y="1153"/>
                </a:lnTo>
                <a:lnTo>
                  <a:pt x="351" y="0"/>
                </a:lnTo>
                <a:close/>
              </a:path>
            </a:pathLst>
          </a:custGeom>
          <a:solidFill>
            <a:schemeClr val="tx1">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103;p54"/>
          <p:cNvSpPr/>
          <p:nvPr/>
        </p:nvSpPr>
        <p:spPr>
          <a:xfrm>
            <a:off x="5903157" y="5070576"/>
            <a:ext cx="80648" cy="156196"/>
          </a:xfrm>
          <a:custGeom>
            <a:avLst/>
            <a:gdLst/>
            <a:ahLst/>
            <a:cxnLst/>
            <a:rect l="l" t="t" r="r" b="b"/>
            <a:pathLst>
              <a:path w="1630" h="3560" extrusionOk="0">
                <a:moveTo>
                  <a:pt x="376" y="0"/>
                </a:moveTo>
                <a:lnTo>
                  <a:pt x="0" y="201"/>
                </a:lnTo>
                <a:lnTo>
                  <a:pt x="602" y="1629"/>
                </a:lnTo>
                <a:lnTo>
                  <a:pt x="25" y="3008"/>
                </a:lnTo>
                <a:lnTo>
                  <a:pt x="151" y="3559"/>
                </a:lnTo>
                <a:lnTo>
                  <a:pt x="802" y="2106"/>
                </a:lnTo>
                <a:lnTo>
                  <a:pt x="1404" y="3559"/>
                </a:lnTo>
                <a:lnTo>
                  <a:pt x="1554" y="3008"/>
                </a:lnTo>
                <a:lnTo>
                  <a:pt x="1028" y="1655"/>
                </a:lnTo>
                <a:lnTo>
                  <a:pt x="1629" y="326"/>
                </a:lnTo>
                <a:lnTo>
                  <a:pt x="1278" y="50"/>
                </a:lnTo>
                <a:lnTo>
                  <a:pt x="827" y="1153"/>
                </a:lnTo>
                <a:lnTo>
                  <a:pt x="376" y="0"/>
                </a:lnTo>
                <a:close/>
              </a:path>
            </a:pathLst>
          </a:custGeom>
          <a:solidFill>
            <a:schemeClr val="tx1">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104;p54"/>
          <p:cNvSpPr/>
          <p:nvPr/>
        </p:nvSpPr>
        <p:spPr>
          <a:xfrm>
            <a:off x="5844873" y="4827551"/>
            <a:ext cx="126513" cy="93498"/>
          </a:xfrm>
          <a:custGeom>
            <a:avLst/>
            <a:gdLst/>
            <a:ahLst/>
            <a:cxnLst/>
            <a:rect l="l" t="t" r="r" b="b"/>
            <a:pathLst>
              <a:path w="2557" h="2131" extrusionOk="0">
                <a:moveTo>
                  <a:pt x="0" y="0"/>
                </a:moveTo>
                <a:lnTo>
                  <a:pt x="0" y="2131"/>
                </a:lnTo>
                <a:lnTo>
                  <a:pt x="2557" y="2131"/>
                </a:lnTo>
                <a:lnTo>
                  <a:pt x="2557" y="0"/>
                </a:ln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105;p54"/>
          <p:cNvSpPr/>
          <p:nvPr/>
        </p:nvSpPr>
        <p:spPr>
          <a:xfrm>
            <a:off x="5837402" y="4820970"/>
            <a:ext cx="141455" cy="106705"/>
          </a:xfrm>
          <a:custGeom>
            <a:avLst/>
            <a:gdLst/>
            <a:ahLst/>
            <a:cxnLst/>
            <a:rect l="l" t="t" r="r" b="b"/>
            <a:pathLst>
              <a:path w="2859" h="2432" extrusionOk="0">
                <a:moveTo>
                  <a:pt x="2557" y="301"/>
                </a:moveTo>
                <a:lnTo>
                  <a:pt x="2557" y="2130"/>
                </a:lnTo>
                <a:lnTo>
                  <a:pt x="302" y="2130"/>
                </a:lnTo>
                <a:lnTo>
                  <a:pt x="302" y="301"/>
                </a:lnTo>
                <a:close/>
                <a:moveTo>
                  <a:pt x="1" y="0"/>
                </a:moveTo>
                <a:lnTo>
                  <a:pt x="1" y="2431"/>
                </a:lnTo>
                <a:lnTo>
                  <a:pt x="2858" y="2431"/>
                </a:lnTo>
                <a:lnTo>
                  <a:pt x="285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106;p54"/>
          <p:cNvSpPr/>
          <p:nvPr/>
        </p:nvSpPr>
        <p:spPr>
          <a:xfrm>
            <a:off x="5822558" y="5059564"/>
            <a:ext cx="167430" cy="167209"/>
          </a:xfrm>
          <a:custGeom>
            <a:avLst/>
            <a:gdLst/>
            <a:ahLst/>
            <a:cxnLst/>
            <a:rect l="l" t="t" r="r" b="b"/>
            <a:pathLst>
              <a:path w="3384" h="3811" extrusionOk="0">
                <a:moveTo>
                  <a:pt x="0" y="1"/>
                </a:moveTo>
                <a:lnTo>
                  <a:pt x="0" y="3810"/>
                </a:lnTo>
                <a:lnTo>
                  <a:pt x="426" y="3810"/>
                </a:lnTo>
                <a:lnTo>
                  <a:pt x="426" y="452"/>
                </a:lnTo>
                <a:lnTo>
                  <a:pt x="2932" y="452"/>
                </a:lnTo>
                <a:lnTo>
                  <a:pt x="2932" y="3810"/>
                </a:lnTo>
                <a:lnTo>
                  <a:pt x="3384" y="3810"/>
                </a:lnTo>
                <a:lnTo>
                  <a:pt x="338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108;p54"/>
          <p:cNvSpPr/>
          <p:nvPr/>
        </p:nvSpPr>
        <p:spPr>
          <a:xfrm>
            <a:off x="6432660" y="4517440"/>
            <a:ext cx="9945" cy="7766"/>
          </a:xfrm>
          <a:custGeom>
            <a:avLst/>
            <a:gdLst/>
            <a:ahLst/>
            <a:cxnLst/>
            <a:rect l="l" t="t" r="r" b="b"/>
            <a:pathLst>
              <a:path w="201" h="177" extrusionOk="0">
                <a:moveTo>
                  <a:pt x="100" y="1"/>
                </a:moveTo>
                <a:cubicBezTo>
                  <a:pt x="50" y="1"/>
                  <a:pt x="0" y="26"/>
                  <a:pt x="0" y="76"/>
                </a:cubicBezTo>
                <a:cubicBezTo>
                  <a:pt x="0" y="151"/>
                  <a:pt x="50" y="176"/>
                  <a:pt x="100" y="176"/>
                </a:cubicBezTo>
                <a:cubicBezTo>
                  <a:pt x="150" y="176"/>
                  <a:pt x="201" y="151"/>
                  <a:pt x="201" y="76"/>
                </a:cubicBezTo>
                <a:cubicBezTo>
                  <a:pt x="201" y="26"/>
                  <a:pt x="150" y="1"/>
                  <a:pt x="100" y="1"/>
                </a:cubicBezTo>
                <a:close/>
              </a:path>
            </a:pathLst>
          </a:custGeom>
          <a:solidFill>
            <a:srgbClr val="7BA6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2148;p54"/>
          <p:cNvSpPr/>
          <p:nvPr/>
        </p:nvSpPr>
        <p:spPr>
          <a:xfrm>
            <a:off x="4870175" y="4972691"/>
            <a:ext cx="94303" cy="254082"/>
          </a:xfrm>
          <a:custGeom>
            <a:avLst/>
            <a:gdLst/>
            <a:ahLst/>
            <a:cxnLst/>
            <a:rect l="l" t="t" r="r" b="b"/>
            <a:pathLst>
              <a:path w="1906" h="5791" extrusionOk="0">
                <a:moveTo>
                  <a:pt x="953" y="1"/>
                </a:moveTo>
                <a:cubicBezTo>
                  <a:pt x="953" y="1"/>
                  <a:pt x="803" y="51"/>
                  <a:pt x="778" y="452"/>
                </a:cubicBezTo>
                <a:cubicBezTo>
                  <a:pt x="753" y="853"/>
                  <a:pt x="678" y="4462"/>
                  <a:pt x="277" y="5214"/>
                </a:cubicBezTo>
                <a:lnTo>
                  <a:pt x="1" y="5790"/>
                </a:lnTo>
                <a:lnTo>
                  <a:pt x="1906" y="5790"/>
                </a:lnTo>
                <a:lnTo>
                  <a:pt x="1630" y="5214"/>
                </a:lnTo>
                <a:cubicBezTo>
                  <a:pt x="1254" y="4462"/>
                  <a:pt x="1154" y="853"/>
                  <a:pt x="1129" y="452"/>
                </a:cubicBezTo>
                <a:cubicBezTo>
                  <a:pt x="1129" y="51"/>
                  <a:pt x="953" y="1"/>
                  <a:pt x="95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2149;p54"/>
          <p:cNvSpPr/>
          <p:nvPr/>
        </p:nvSpPr>
        <p:spPr>
          <a:xfrm>
            <a:off x="4803233" y="4815441"/>
            <a:ext cx="228238" cy="295851"/>
          </a:xfrm>
          <a:custGeom>
            <a:avLst/>
            <a:gdLst/>
            <a:ahLst/>
            <a:cxnLst/>
            <a:rect l="l" t="t" r="r" b="b"/>
            <a:pathLst>
              <a:path w="4613" h="6743" extrusionOk="0">
                <a:moveTo>
                  <a:pt x="2306" y="1"/>
                </a:moveTo>
                <a:cubicBezTo>
                  <a:pt x="1053" y="1"/>
                  <a:pt x="1" y="1505"/>
                  <a:pt x="1" y="3359"/>
                </a:cubicBezTo>
                <a:cubicBezTo>
                  <a:pt x="1" y="5239"/>
                  <a:pt x="1053" y="6743"/>
                  <a:pt x="2306" y="6743"/>
                </a:cubicBezTo>
                <a:cubicBezTo>
                  <a:pt x="3584" y="6743"/>
                  <a:pt x="4612" y="5239"/>
                  <a:pt x="4612" y="3359"/>
                </a:cubicBezTo>
                <a:cubicBezTo>
                  <a:pt x="4612" y="1505"/>
                  <a:pt x="3584" y="1"/>
                  <a:pt x="23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2150;p54"/>
          <p:cNvSpPr/>
          <p:nvPr/>
        </p:nvSpPr>
        <p:spPr>
          <a:xfrm>
            <a:off x="4711453" y="4999103"/>
            <a:ext cx="85645" cy="227669"/>
          </a:xfrm>
          <a:custGeom>
            <a:avLst/>
            <a:gdLst/>
            <a:ahLst/>
            <a:cxnLst/>
            <a:rect l="l" t="t" r="r" b="b"/>
            <a:pathLst>
              <a:path w="1731" h="5189" extrusionOk="0">
                <a:moveTo>
                  <a:pt x="853" y="0"/>
                </a:moveTo>
                <a:cubicBezTo>
                  <a:pt x="853" y="0"/>
                  <a:pt x="728" y="50"/>
                  <a:pt x="703" y="401"/>
                </a:cubicBezTo>
                <a:cubicBezTo>
                  <a:pt x="678" y="752"/>
                  <a:pt x="602" y="3985"/>
                  <a:pt x="251" y="4662"/>
                </a:cubicBezTo>
                <a:lnTo>
                  <a:pt x="1" y="5188"/>
                </a:lnTo>
                <a:lnTo>
                  <a:pt x="1730" y="5188"/>
                </a:lnTo>
                <a:lnTo>
                  <a:pt x="1455" y="4662"/>
                </a:lnTo>
                <a:cubicBezTo>
                  <a:pt x="1129" y="3985"/>
                  <a:pt x="1054" y="752"/>
                  <a:pt x="1028" y="401"/>
                </a:cubicBezTo>
                <a:cubicBezTo>
                  <a:pt x="1003" y="50"/>
                  <a:pt x="853" y="0"/>
                  <a:pt x="853" y="0"/>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2151;p54"/>
          <p:cNvSpPr/>
          <p:nvPr/>
        </p:nvSpPr>
        <p:spPr>
          <a:xfrm>
            <a:off x="4642036" y="4940793"/>
            <a:ext cx="223240" cy="226572"/>
          </a:xfrm>
          <a:custGeom>
            <a:avLst/>
            <a:gdLst/>
            <a:ahLst/>
            <a:cxnLst/>
            <a:rect l="l" t="t" r="r" b="b"/>
            <a:pathLst>
              <a:path w="4512" h="5164" extrusionOk="0">
                <a:moveTo>
                  <a:pt x="2256" y="1"/>
                </a:moveTo>
                <a:lnTo>
                  <a:pt x="0" y="5164"/>
                </a:lnTo>
                <a:lnTo>
                  <a:pt x="4512" y="5164"/>
                </a:lnTo>
                <a:lnTo>
                  <a:pt x="225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2152;p54"/>
          <p:cNvSpPr/>
          <p:nvPr/>
        </p:nvSpPr>
        <p:spPr>
          <a:xfrm>
            <a:off x="4602356" y="4853920"/>
            <a:ext cx="303838" cy="273870"/>
          </a:xfrm>
          <a:custGeom>
            <a:avLst/>
            <a:gdLst/>
            <a:ahLst/>
            <a:cxnLst/>
            <a:rect l="l" t="t" r="r" b="b"/>
            <a:pathLst>
              <a:path w="6141" h="6242" extrusionOk="0">
                <a:moveTo>
                  <a:pt x="3058" y="1"/>
                </a:moveTo>
                <a:lnTo>
                  <a:pt x="0" y="6242"/>
                </a:lnTo>
                <a:lnTo>
                  <a:pt x="6141" y="6242"/>
                </a:lnTo>
                <a:lnTo>
                  <a:pt x="305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2153;p54"/>
          <p:cNvSpPr/>
          <p:nvPr/>
        </p:nvSpPr>
        <p:spPr>
          <a:xfrm>
            <a:off x="5185146" y="4972691"/>
            <a:ext cx="95540" cy="254082"/>
          </a:xfrm>
          <a:custGeom>
            <a:avLst/>
            <a:gdLst/>
            <a:ahLst/>
            <a:cxnLst/>
            <a:rect l="l" t="t" r="r" b="b"/>
            <a:pathLst>
              <a:path w="1931" h="5791" extrusionOk="0">
                <a:moveTo>
                  <a:pt x="978" y="1"/>
                </a:moveTo>
                <a:cubicBezTo>
                  <a:pt x="978" y="1"/>
                  <a:pt x="803" y="51"/>
                  <a:pt x="778" y="452"/>
                </a:cubicBezTo>
                <a:cubicBezTo>
                  <a:pt x="753" y="853"/>
                  <a:pt x="678" y="4462"/>
                  <a:pt x="302" y="5214"/>
                </a:cubicBezTo>
                <a:lnTo>
                  <a:pt x="1" y="5790"/>
                </a:lnTo>
                <a:lnTo>
                  <a:pt x="1931" y="5790"/>
                </a:lnTo>
                <a:lnTo>
                  <a:pt x="1630" y="5214"/>
                </a:lnTo>
                <a:cubicBezTo>
                  <a:pt x="1254" y="4462"/>
                  <a:pt x="1179" y="853"/>
                  <a:pt x="1154" y="452"/>
                </a:cubicBezTo>
                <a:cubicBezTo>
                  <a:pt x="1129" y="51"/>
                  <a:pt x="978" y="1"/>
                  <a:pt x="9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2154;p54"/>
          <p:cNvSpPr/>
          <p:nvPr/>
        </p:nvSpPr>
        <p:spPr>
          <a:xfrm>
            <a:off x="5119440" y="4815441"/>
            <a:ext cx="228238" cy="295851"/>
          </a:xfrm>
          <a:custGeom>
            <a:avLst/>
            <a:gdLst/>
            <a:ahLst/>
            <a:cxnLst/>
            <a:rect l="l" t="t" r="r" b="b"/>
            <a:pathLst>
              <a:path w="4613" h="6743" extrusionOk="0">
                <a:moveTo>
                  <a:pt x="2306" y="1"/>
                </a:moveTo>
                <a:cubicBezTo>
                  <a:pt x="1028" y="1"/>
                  <a:pt x="1" y="1505"/>
                  <a:pt x="1" y="3359"/>
                </a:cubicBezTo>
                <a:cubicBezTo>
                  <a:pt x="1" y="5239"/>
                  <a:pt x="1028" y="6743"/>
                  <a:pt x="2306" y="6743"/>
                </a:cubicBezTo>
                <a:cubicBezTo>
                  <a:pt x="3585" y="6743"/>
                  <a:pt x="4612" y="5239"/>
                  <a:pt x="4612" y="3359"/>
                </a:cubicBezTo>
                <a:cubicBezTo>
                  <a:pt x="4612" y="1505"/>
                  <a:pt x="3585" y="1"/>
                  <a:pt x="23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2155;p54"/>
          <p:cNvSpPr/>
          <p:nvPr/>
        </p:nvSpPr>
        <p:spPr>
          <a:xfrm>
            <a:off x="5027660" y="4999103"/>
            <a:ext cx="84408" cy="227669"/>
          </a:xfrm>
          <a:custGeom>
            <a:avLst/>
            <a:gdLst/>
            <a:ahLst/>
            <a:cxnLst/>
            <a:rect l="l" t="t" r="r" b="b"/>
            <a:pathLst>
              <a:path w="1706" h="5189" extrusionOk="0">
                <a:moveTo>
                  <a:pt x="853" y="0"/>
                </a:moveTo>
                <a:cubicBezTo>
                  <a:pt x="853" y="0"/>
                  <a:pt x="703" y="50"/>
                  <a:pt x="678" y="401"/>
                </a:cubicBezTo>
                <a:cubicBezTo>
                  <a:pt x="653" y="752"/>
                  <a:pt x="602" y="3985"/>
                  <a:pt x="252" y="4662"/>
                </a:cubicBezTo>
                <a:lnTo>
                  <a:pt x="1" y="5188"/>
                </a:lnTo>
                <a:lnTo>
                  <a:pt x="1705" y="5188"/>
                </a:lnTo>
                <a:lnTo>
                  <a:pt x="1455" y="4662"/>
                </a:lnTo>
                <a:cubicBezTo>
                  <a:pt x="1104" y="3985"/>
                  <a:pt x="1028" y="752"/>
                  <a:pt x="1028" y="401"/>
                </a:cubicBezTo>
                <a:cubicBezTo>
                  <a:pt x="1003" y="50"/>
                  <a:pt x="853" y="0"/>
                  <a:pt x="853" y="0"/>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2156;p54"/>
          <p:cNvSpPr/>
          <p:nvPr/>
        </p:nvSpPr>
        <p:spPr>
          <a:xfrm>
            <a:off x="4958244" y="4940793"/>
            <a:ext cx="223240" cy="226572"/>
          </a:xfrm>
          <a:custGeom>
            <a:avLst/>
            <a:gdLst/>
            <a:ahLst/>
            <a:cxnLst/>
            <a:rect l="l" t="t" r="r" b="b"/>
            <a:pathLst>
              <a:path w="4512" h="5164" extrusionOk="0">
                <a:moveTo>
                  <a:pt x="2256" y="1"/>
                </a:moveTo>
                <a:lnTo>
                  <a:pt x="0" y="5164"/>
                </a:lnTo>
                <a:lnTo>
                  <a:pt x="4512" y="5164"/>
                </a:lnTo>
                <a:lnTo>
                  <a:pt x="225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2157;p54"/>
          <p:cNvSpPr/>
          <p:nvPr/>
        </p:nvSpPr>
        <p:spPr>
          <a:xfrm>
            <a:off x="4917327" y="4853920"/>
            <a:ext cx="305075" cy="273870"/>
          </a:xfrm>
          <a:custGeom>
            <a:avLst/>
            <a:gdLst/>
            <a:ahLst/>
            <a:cxnLst/>
            <a:rect l="l" t="t" r="r" b="b"/>
            <a:pathLst>
              <a:path w="6166" h="6242" extrusionOk="0">
                <a:moveTo>
                  <a:pt x="3083" y="1"/>
                </a:moveTo>
                <a:lnTo>
                  <a:pt x="0" y="6242"/>
                </a:lnTo>
                <a:lnTo>
                  <a:pt x="6166" y="6242"/>
                </a:lnTo>
                <a:lnTo>
                  <a:pt x="308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2158;p54"/>
          <p:cNvSpPr/>
          <p:nvPr/>
        </p:nvSpPr>
        <p:spPr>
          <a:xfrm>
            <a:off x="4624670" y="5226729"/>
            <a:ext cx="1551352" cy="602628"/>
          </a:xfrm>
          <a:custGeom>
            <a:avLst/>
            <a:gdLst/>
            <a:ahLst/>
            <a:cxnLst/>
            <a:rect l="l" t="t" r="r" b="b"/>
            <a:pathLst>
              <a:path w="31355" h="13735" extrusionOk="0">
                <a:moveTo>
                  <a:pt x="0" y="0"/>
                </a:moveTo>
                <a:cubicBezTo>
                  <a:pt x="0" y="0"/>
                  <a:pt x="577" y="4958"/>
                  <a:pt x="6538" y="4958"/>
                </a:cubicBezTo>
                <a:cubicBezTo>
                  <a:pt x="7156" y="4958"/>
                  <a:pt x="7832" y="4905"/>
                  <a:pt x="8572" y="4787"/>
                </a:cubicBezTo>
                <a:cubicBezTo>
                  <a:pt x="9379" y="4659"/>
                  <a:pt x="10120" y="4600"/>
                  <a:pt x="10804" y="4600"/>
                </a:cubicBezTo>
                <a:cubicBezTo>
                  <a:pt x="16796" y="4600"/>
                  <a:pt x="18414" y="9118"/>
                  <a:pt x="21204" y="11053"/>
                </a:cubicBezTo>
                <a:cubicBezTo>
                  <a:pt x="24286" y="13183"/>
                  <a:pt x="26266" y="13735"/>
                  <a:pt x="31354" y="13735"/>
                </a:cubicBezTo>
                <a:lnTo>
                  <a:pt x="313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2159;p54"/>
          <p:cNvSpPr/>
          <p:nvPr/>
        </p:nvSpPr>
        <p:spPr>
          <a:xfrm>
            <a:off x="4627144" y="5239935"/>
            <a:ext cx="1548879" cy="589421"/>
          </a:xfrm>
          <a:custGeom>
            <a:avLst/>
            <a:gdLst/>
            <a:ahLst/>
            <a:cxnLst/>
            <a:rect l="l" t="t" r="r" b="b"/>
            <a:pathLst>
              <a:path w="31305" h="13434" extrusionOk="0">
                <a:moveTo>
                  <a:pt x="1" y="0"/>
                </a:moveTo>
                <a:cubicBezTo>
                  <a:pt x="246" y="1073"/>
                  <a:pt x="1429" y="4656"/>
                  <a:pt x="6497" y="4656"/>
                </a:cubicBezTo>
                <a:cubicBezTo>
                  <a:pt x="7113" y="4656"/>
                  <a:pt x="7786" y="4603"/>
                  <a:pt x="8522" y="4486"/>
                </a:cubicBezTo>
                <a:cubicBezTo>
                  <a:pt x="9329" y="4358"/>
                  <a:pt x="10070" y="4299"/>
                  <a:pt x="10754" y="4299"/>
                </a:cubicBezTo>
                <a:cubicBezTo>
                  <a:pt x="16746" y="4299"/>
                  <a:pt x="18364" y="8817"/>
                  <a:pt x="21154" y="10752"/>
                </a:cubicBezTo>
                <a:cubicBezTo>
                  <a:pt x="24236" y="12882"/>
                  <a:pt x="26216" y="13434"/>
                  <a:pt x="31304" y="13434"/>
                </a:cubicBezTo>
                <a:lnTo>
                  <a:pt x="31304" y="12080"/>
                </a:lnTo>
                <a:cubicBezTo>
                  <a:pt x="26141" y="12080"/>
                  <a:pt x="24136" y="11529"/>
                  <a:pt x="20978" y="9399"/>
                </a:cubicBezTo>
                <a:cubicBezTo>
                  <a:pt x="18166" y="7464"/>
                  <a:pt x="16505" y="2946"/>
                  <a:pt x="10433" y="2946"/>
                </a:cubicBezTo>
                <a:cubicBezTo>
                  <a:pt x="9739" y="2946"/>
                  <a:pt x="8988" y="3004"/>
                  <a:pt x="8171" y="3133"/>
                </a:cubicBezTo>
                <a:cubicBezTo>
                  <a:pt x="7415" y="3253"/>
                  <a:pt x="6724" y="3308"/>
                  <a:pt x="6092" y="3308"/>
                </a:cubicBezTo>
                <a:cubicBezTo>
                  <a:pt x="2389" y="3308"/>
                  <a:pt x="729" y="1435"/>
                  <a:pt x="1" y="0"/>
                </a:cubicBezTo>
                <a:close/>
              </a:path>
            </a:pathLst>
          </a:custGeom>
          <a:solidFill>
            <a:srgbClr val="3C425A">
              <a:alpha val="54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2160;p54"/>
          <p:cNvSpPr/>
          <p:nvPr/>
        </p:nvSpPr>
        <p:spPr>
          <a:xfrm>
            <a:off x="5083471" y="5745730"/>
            <a:ext cx="396855" cy="262857"/>
          </a:xfrm>
          <a:custGeom>
            <a:avLst/>
            <a:gdLst/>
            <a:ahLst/>
            <a:cxnLst/>
            <a:rect l="l" t="t" r="r" b="b"/>
            <a:pathLst>
              <a:path w="8021" h="5991" extrusionOk="0">
                <a:moveTo>
                  <a:pt x="4813" y="1"/>
                </a:moveTo>
                <a:cubicBezTo>
                  <a:pt x="2883" y="1"/>
                  <a:pt x="1" y="252"/>
                  <a:pt x="1580" y="2658"/>
                </a:cubicBezTo>
                <a:cubicBezTo>
                  <a:pt x="2632" y="4287"/>
                  <a:pt x="2883" y="5991"/>
                  <a:pt x="4813" y="5991"/>
                </a:cubicBezTo>
                <a:cubicBezTo>
                  <a:pt x="8021" y="5991"/>
                  <a:pt x="7244" y="4487"/>
                  <a:pt x="7244" y="2557"/>
                </a:cubicBezTo>
                <a:cubicBezTo>
                  <a:pt x="7244" y="627"/>
                  <a:pt x="6743" y="1"/>
                  <a:pt x="48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2161;p54"/>
          <p:cNvSpPr/>
          <p:nvPr/>
        </p:nvSpPr>
        <p:spPr>
          <a:xfrm>
            <a:off x="5130622" y="5775434"/>
            <a:ext cx="313734" cy="233154"/>
          </a:xfrm>
          <a:custGeom>
            <a:avLst/>
            <a:gdLst/>
            <a:ahLst/>
            <a:cxnLst/>
            <a:rect l="l" t="t" r="r" b="b"/>
            <a:pathLst>
              <a:path w="6341" h="5314" extrusionOk="0">
                <a:moveTo>
                  <a:pt x="526" y="1"/>
                </a:moveTo>
                <a:cubicBezTo>
                  <a:pt x="75" y="402"/>
                  <a:pt x="0" y="1028"/>
                  <a:pt x="627" y="1981"/>
                </a:cubicBezTo>
                <a:cubicBezTo>
                  <a:pt x="1679" y="3610"/>
                  <a:pt x="1930" y="5314"/>
                  <a:pt x="3860" y="5314"/>
                </a:cubicBezTo>
                <a:cubicBezTo>
                  <a:pt x="5689" y="5314"/>
                  <a:pt x="6216" y="4838"/>
                  <a:pt x="6341" y="4036"/>
                </a:cubicBezTo>
                <a:lnTo>
                  <a:pt x="6341" y="4036"/>
                </a:lnTo>
                <a:cubicBezTo>
                  <a:pt x="5990" y="4387"/>
                  <a:pt x="5364" y="4562"/>
                  <a:pt x="4211" y="4562"/>
                </a:cubicBezTo>
                <a:cubicBezTo>
                  <a:pt x="2306" y="4562"/>
                  <a:pt x="2055" y="2858"/>
                  <a:pt x="978" y="1229"/>
                </a:cubicBezTo>
                <a:cubicBezTo>
                  <a:pt x="652" y="727"/>
                  <a:pt x="526" y="326"/>
                  <a:pt x="526" y="1"/>
                </a:cubicBezTo>
                <a:close/>
              </a:path>
            </a:pathLst>
          </a:custGeom>
          <a:solidFill>
            <a:srgbClr val="3C425A">
              <a:alpha val="54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2162;p54"/>
          <p:cNvSpPr/>
          <p:nvPr/>
        </p:nvSpPr>
        <p:spPr>
          <a:xfrm>
            <a:off x="4898723" y="5277317"/>
            <a:ext cx="27311" cy="24219"/>
          </a:xfrm>
          <a:custGeom>
            <a:avLst/>
            <a:gdLst/>
            <a:ahLst/>
            <a:cxnLst/>
            <a:rect l="l" t="t" r="r" b="b"/>
            <a:pathLst>
              <a:path w="552" h="552" extrusionOk="0">
                <a:moveTo>
                  <a:pt x="276" y="0"/>
                </a:moveTo>
                <a:cubicBezTo>
                  <a:pt x="126" y="0"/>
                  <a:pt x="0" y="125"/>
                  <a:pt x="0" y="276"/>
                </a:cubicBezTo>
                <a:cubicBezTo>
                  <a:pt x="0" y="426"/>
                  <a:pt x="126" y="552"/>
                  <a:pt x="276" y="552"/>
                </a:cubicBezTo>
                <a:cubicBezTo>
                  <a:pt x="426" y="552"/>
                  <a:pt x="552" y="426"/>
                  <a:pt x="552" y="276"/>
                </a:cubicBezTo>
                <a:cubicBezTo>
                  <a:pt x="552" y="125"/>
                  <a:pt x="426" y="0"/>
                  <a:pt x="276" y="0"/>
                </a:cubicBezTo>
                <a:close/>
              </a:path>
            </a:pathLst>
          </a:custGeom>
          <a:solidFill>
            <a:srgbClr val="3C425A">
              <a:alpha val="54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2163;p54"/>
          <p:cNvSpPr/>
          <p:nvPr/>
        </p:nvSpPr>
        <p:spPr>
          <a:xfrm>
            <a:off x="4800759" y="5249807"/>
            <a:ext cx="32309" cy="27554"/>
          </a:xfrm>
          <a:custGeom>
            <a:avLst/>
            <a:gdLst/>
            <a:ahLst/>
            <a:cxnLst/>
            <a:rect l="l" t="t" r="r" b="b"/>
            <a:pathLst>
              <a:path w="653" h="628" extrusionOk="0">
                <a:moveTo>
                  <a:pt x="326" y="1"/>
                </a:moveTo>
                <a:cubicBezTo>
                  <a:pt x="151" y="1"/>
                  <a:pt x="0" y="151"/>
                  <a:pt x="0" y="326"/>
                </a:cubicBezTo>
                <a:cubicBezTo>
                  <a:pt x="0" y="502"/>
                  <a:pt x="151" y="627"/>
                  <a:pt x="326" y="627"/>
                </a:cubicBezTo>
                <a:cubicBezTo>
                  <a:pt x="502" y="627"/>
                  <a:pt x="652" y="502"/>
                  <a:pt x="652" y="326"/>
                </a:cubicBezTo>
                <a:cubicBezTo>
                  <a:pt x="652" y="151"/>
                  <a:pt x="502" y="1"/>
                  <a:pt x="326" y="1"/>
                </a:cubicBezTo>
                <a:close/>
              </a:path>
            </a:pathLst>
          </a:custGeom>
          <a:solidFill>
            <a:srgbClr val="3C425A">
              <a:alpha val="54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2164;p54"/>
          <p:cNvSpPr/>
          <p:nvPr/>
        </p:nvSpPr>
        <p:spPr>
          <a:xfrm>
            <a:off x="4821836" y="5325668"/>
            <a:ext cx="22364" cy="18735"/>
          </a:xfrm>
          <a:custGeom>
            <a:avLst/>
            <a:gdLst/>
            <a:ahLst/>
            <a:cxnLst/>
            <a:rect l="l" t="t" r="r" b="b"/>
            <a:pathLst>
              <a:path w="452" h="427" extrusionOk="0">
                <a:moveTo>
                  <a:pt x="226" y="1"/>
                </a:moveTo>
                <a:cubicBezTo>
                  <a:pt x="101" y="1"/>
                  <a:pt x="0" y="101"/>
                  <a:pt x="0" y="226"/>
                </a:cubicBezTo>
                <a:cubicBezTo>
                  <a:pt x="0" y="327"/>
                  <a:pt x="101" y="427"/>
                  <a:pt x="226" y="427"/>
                </a:cubicBezTo>
                <a:cubicBezTo>
                  <a:pt x="351" y="427"/>
                  <a:pt x="452" y="327"/>
                  <a:pt x="452" y="226"/>
                </a:cubicBezTo>
                <a:cubicBezTo>
                  <a:pt x="452" y="101"/>
                  <a:pt x="351" y="1"/>
                  <a:pt x="226" y="1"/>
                </a:cubicBezTo>
                <a:close/>
              </a:path>
            </a:pathLst>
          </a:custGeom>
          <a:solidFill>
            <a:srgbClr val="3C425A">
              <a:alpha val="54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2165;p54"/>
          <p:cNvSpPr/>
          <p:nvPr/>
        </p:nvSpPr>
        <p:spPr>
          <a:xfrm>
            <a:off x="5197565" y="5256389"/>
            <a:ext cx="16179" cy="14347"/>
          </a:xfrm>
          <a:custGeom>
            <a:avLst/>
            <a:gdLst/>
            <a:ahLst/>
            <a:cxnLst/>
            <a:rect l="l" t="t" r="r" b="b"/>
            <a:pathLst>
              <a:path w="327" h="327" extrusionOk="0">
                <a:moveTo>
                  <a:pt x="176" y="1"/>
                </a:moveTo>
                <a:cubicBezTo>
                  <a:pt x="76" y="1"/>
                  <a:pt x="0" y="76"/>
                  <a:pt x="0" y="176"/>
                </a:cubicBezTo>
                <a:cubicBezTo>
                  <a:pt x="0" y="252"/>
                  <a:pt x="76" y="327"/>
                  <a:pt x="176" y="327"/>
                </a:cubicBezTo>
                <a:cubicBezTo>
                  <a:pt x="251" y="327"/>
                  <a:pt x="326" y="252"/>
                  <a:pt x="326" y="176"/>
                </a:cubicBezTo>
                <a:cubicBezTo>
                  <a:pt x="326" y="76"/>
                  <a:pt x="251" y="1"/>
                  <a:pt x="176" y="1"/>
                </a:cubicBezTo>
                <a:close/>
              </a:path>
            </a:pathLst>
          </a:custGeom>
          <a:solidFill>
            <a:srgbClr val="3C425A">
              <a:alpha val="54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2166;p54"/>
          <p:cNvSpPr/>
          <p:nvPr/>
        </p:nvSpPr>
        <p:spPr>
          <a:xfrm>
            <a:off x="5273215" y="5341068"/>
            <a:ext cx="40967" cy="36329"/>
          </a:xfrm>
          <a:custGeom>
            <a:avLst/>
            <a:gdLst/>
            <a:ahLst/>
            <a:cxnLst/>
            <a:rect l="l" t="t" r="r" b="b"/>
            <a:pathLst>
              <a:path w="828" h="828" extrusionOk="0">
                <a:moveTo>
                  <a:pt x="401" y="1"/>
                </a:moveTo>
                <a:cubicBezTo>
                  <a:pt x="176" y="1"/>
                  <a:pt x="0" y="176"/>
                  <a:pt x="0" y="427"/>
                </a:cubicBezTo>
                <a:cubicBezTo>
                  <a:pt x="0" y="652"/>
                  <a:pt x="176" y="828"/>
                  <a:pt x="401" y="828"/>
                </a:cubicBezTo>
                <a:cubicBezTo>
                  <a:pt x="627" y="828"/>
                  <a:pt x="827" y="652"/>
                  <a:pt x="827" y="427"/>
                </a:cubicBezTo>
                <a:cubicBezTo>
                  <a:pt x="827" y="176"/>
                  <a:pt x="627" y="1"/>
                  <a:pt x="401" y="1"/>
                </a:cubicBezTo>
                <a:close/>
              </a:path>
            </a:pathLst>
          </a:custGeom>
          <a:solidFill>
            <a:srgbClr val="3C425A">
              <a:alpha val="54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7;p54"/>
          <p:cNvSpPr/>
          <p:nvPr/>
        </p:nvSpPr>
        <p:spPr>
          <a:xfrm>
            <a:off x="5069864" y="5310311"/>
            <a:ext cx="8708" cy="7722"/>
          </a:xfrm>
          <a:custGeom>
            <a:avLst/>
            <a:gdLst/>
            <a:ahLst/>
            <a:cxnLst/>
            <a:rect l="l" t="t" r="r" b="b"/>
            <a:pathLst>
              <a:path w="176" h="176" extrusionOk="0">
                <a:moveTo>
                  <a:pt x="100" y="0"/>
                </a:moveTo>
                <a:cubicBezTo>
                  <a:pt x="50" y="0"/>
                  <a:pt x="0" y="50"/>
                  <a:pt x="0" y="75"/>
                </a:cubicBezTo>
                <a:cubicBezTo>
                  <a:pt x="0" y="125"/>
                  <a:pt x="50" y="175"/>
                  <a:pt x="100" y="175"/>
                </a:cubicBezTo>
                <a:cubicBezTo>
                  <a:pt x="150" y="175"/>
                  <a:pt x="175" y="125"/>
                  <a:pt x="175" y="75"/>
                </a:cubicBezTo>
                <a:cubicBezTo>
                  <a:pt x="175" y="50"/>
                  <a:pt x="150" y="0"/>
                  <a:pt x="100" y="0"/>
                </a:cubicBezTo>
                <a:close/>
              </a:path>
            </a:pathLst>
          </a:custGeom>
          <a:solidFill>
            <a:srgbClr val="3C425A">
              <a:alpha val="54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68;p54"/>
          <p:cNvSpPr/>
          <p:nvPr/>
        </p:nvSpPr>
        <p:spPr>
          <a:xfrm>
            <a:off x="5934129" y="5625907"/>
            <a:ext cx="29835" cy="27510"/>
          </a:xfrm>
          <a:custGeom>
            <a:avLst/>
            <a:gdLst/>
            <a:ahLst/>
            <a:cxnLst/>
            <a:rect l="l" t="t" r="r" b="b"/>
            <a:pathLst>
              <a:path w="603" h="627" extrusionOk="0">
                <a:moveTo>
                  <a:pt x="302" y="0"/>
                </a:moveTo>
                <a:cubicBezTo>
                  <a:pt x="126" y="0"/>
                  <a:pt x="1" y="150"/>
                  <a:pt x="1" y="326"/>
                </a:cubicBezTo>
                <a:cubicBezTo>
                  <a:pt x="1" y="476"/>
                  <a:pt x="126" y="627"/>
                  <a:pt x="302" y="627"/>
                </a:cubicBezTo>
                <a:cubicBezTo>
                  <a:pt x="477" y="627"/>
                  <a:pt x="602" y="476"/>
                  <a:pt x="602" y="326"/>
                </a:cubicBezTo>
                <a:cubicBezTo>
                  <a:pt x="602" y="150"/>
                  <a:pt x="477" y="0"/>
                  <a:pt x="302" y="0"/>
                </a:cubicBezTo>
                <a:close/>
              </a:path>
            </a:pathLst>
          </a:custGeom>
          <a:solidFill>
            <a:srgbClr val="3C425A">
              <a:alpha val="54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69;p54"/>
          <p:cNvSpPr/>
          <p:nvPr/>
        </p:nvSpPr>
        <p:spPr>
          <a:xfrm>
            <a:off x="5885790" y="5418069"/>
            <a:ext cx="21127" cy="18735"/>
          </a:xfrm>
          <a:custGeom>
            <a:avLst/>
            <a:gdLst/>
            <a:ahLst/>
            <a:cxnLst/>
            <a:rect l="l" t="t" r="r" b="b"/>
            <a:pathLst>
              <a:path w="427" h="427" extrusionOk="0">
                <a:moveTo>
                  <a:pt x="201" y="0"/>
                </a:moveTo>
                <a:cubicBezTo>
                  <a:pt x="101" y="0"/>
                  <a:pt x="0" y="100"/>
                  <a:pt x="0" y="201"/>
                </a:cubicBezTo>
                <a:cubicBezTo>
                  <a:pt x="0" y="326"/>
                  <a:pt x="101" y="426"/>
                  <a:pt x="201" y="426"/>
                </a:cubicBezTo>
                <a:cubicBezTo>
                  <a:pt x="326" y="426"/>
                  <a:pt x="426" y="326"/>
                  <a:pt x="426" y="201"/>
                </a:cubicBezTo>
                <a:cubicBezTo>
                  <a:pt x="426" y="100"/>
                  <a:pt x="326" y="0"/>
                  <a:pt x="201" y="0"/>
                </a:cubicBezTo>
                <a:close/>
              </a:path>
            </a:pathLst>
          </a:custGeom>
          <a:solidFill>
            <a:srgbClr val="3C425A">
              <a:alpha val="54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70;p54"/>
          <p:cNvSpPr/>
          <p:nvPr/>
        </p:nvSpPr>
        <p:spPr>
          <a:xfrm>
            <a:off x="5703517" y="5489542"/>
            <a:ext cx="60807" cy="55020"/>
          </a:xfrm>
          <a:custGeom>
            <a:avLst/>
            <a:gdLst/>
            <a:ahLst/>
            <a:cxnLst/>
            <a:rect l="l" t="t" r="r" b="b"/>
            <a:pathLst>
              <a:path w="1229" h="1254" extrusionOk="0">
                <a:moveTo>
                  <a:pt x="627" y="0"/>
                </a:moveTo>
                <a:cubicBezTo>
                  <a:pt x="276" y="0"/>
                  <a:pt x="0" y="276"/>
                  <a:pt x="0" y="627"/>
                </a:cubicBezTo>
                <a:cubicBezTo>
                  <a:pt x="0" y="978"/>
                  <a:pt x="276" y="1253"/>
                  <a:pt x="627" y="1253"/>
                </a:cubicBezTo>
                <a:cubicBezTo>
                  <a:pt x="952" y="1253"/>
                  <a:pt x="1228" y="978"/>
                  <a:pt x="1228" y="627"/>
                </a:cubicBezTo>
                <a:cubicBezTo>
                  <a:pt x="1228" y="276"/>
                  <a:pt x="952" y="0"/>
                  <a:pt x="627" y="0"/>
                </a:cubicBezTo>
                <a:close/>
              </a:path>
            </a:pathLst>
          </a:custGeom>
          <a:solidFill>
            <a:srgbClr val="3C425A">
              <a:alpha val="54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171;p54"/>
          <p:cNvSpPr/>
          <p:nvPr/>
        </p:nvSpPr>
        <p:spPr>
          <a:xfrm>
            <a:off x="5782878" y="5596203"/>
            <a:ext cx="22364" cy="20929"/>
          </a:xfrm>
          <a:custGeom>
            <a:avLst/>
            <a:gdLst/>
            <a:ahLst/>
            <a:cxnLst/>
            <a:rect l="l" t="t" r="r" b="b"/>
            <a:pathLst>
              <a:path w="452" h="477" extrusionOk="0">
                <a:moveTo>
                  <a:pt x="226" y="0"/>
                </a:moveTo>
                <a:cubicBezTo>
                  <a:pt x="100" y="0"/>
                  <a:pt x="0" y="126"/>
                  <a:pt x="0" y="251"/>
                </a:cubicBezTo>
                <a:cubicBezTo>
                  <a:pt x="0" y="376"/>
                  <a:pt x="100" y="477"/>
                  <a:pt x="226" y="477"/>
                </a:cubicBezTo>
                <a:cubicBezTo>
                  <a:pt x="351" y="477"/>
                  <a:pt x="451" y="376"/>
                  <a:pt x="451" y="251"/>
                </a:cubicBezTo>
                <a:cubicBezTo>
                  <a:pt x="451" y="126"/>
                  <a:pt x="351" y="0"/>
                  <a:pt x="226" y="0"/>
                </a:cubicBezTo>
                <a:close/>
              </a:path>
            </a:pathLst>
          </a:custGeom>
          <a:solidFill>
            <a:srgbClr val="3C425A">
              <a:alpha val="54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172;p54"/>
          <p:cNvSpPr/>
          <p:nvPr/>
        </p:nvSpPr>
        <p:spPr>
          <a:xfrm>
            <a:off x="5482750" y="5333390"/>
            <a:ext cx="23650" cy="22025"/>
          </a:xfrm>
          <a:custGeom>
            <a:avLst/>
            <a:gdLst/>
            <a:ahLst/>
            <a:cxnLst/>
            <a:rect l="l" t="t" r="r" b="b"/>
            <a:pathLst>
              <a:path w="478" h="502" extrusionOk="0">
                <a:moveTo>
                  <a:pt x="252" y="0"/>
                </a:moveTo>
                <a:cubicBezTo>
                  <a:pt x="101" y="0"/>
                  <a:pt x="1" y="126"/>
                  <a:pt x="1" y="251"/>
                </a:cubicBezTo>
                <a:cubicBezTo>
                  <a:pt x="1" y="401"/>
                  <a:pt x="101" y="502"/>
                  <a:pt x="252" y="502"/>
                </a:cubicBezTo>
                <a:cubicBezTo>
                  <a:pt x="377" y="502"/>
                  <a:pt x="477" y="401"/>
                  <a:pt x="477" y="251"/>
                </a:cubicBezTo>
                <a:cubicBezTo>
                  <a:pt x="477" y="126"/>
                  <a:pt x="377" y="0"/>
                  <a:pt x="252" y="0"/>
                </a:cubicBezTo>
                <a:close/>
              </a:path>
            </a:pathLst>
          </a:custGeom>
          <a:solidFill>
            <a:srgbClr val="3C425A">
              <a:alpha val="54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2173;p54"/>
          <p:cNvSpPr/>
          <p:nvPr/>
        </p:nvSpPr>
        <p:spPr>
          <a:xfrm>
            <a:off x="5531139" y="5398281"/>
            <a:ext cx="21127" cy="19832"/>
          </a:xfrm>
          <a:custGeom>
            <a:avLst/>
            <a:gdLst/>
            <a:ahLst/>
            <a:cxnLst/>
            <a:rect l="l" t="t" r="r" b="b"/>
            <a:pathLst>
              <a:path w="427" h="452" extrusionOk="0">
                <a:moveTo>
                  <a:pt x="226" y="0"/>
                </a:moveTo>
                <a:cubicBezTo>
                  <a:pt x="101" y="0"/>
                  <a:pt x="0" y="100"/>
                  <a:pt x="0" y="226"/>
                </a:cubicBezTo>
                <a:cubicBezTo>
                  <a:pt x="0" y="351"/>
                  <a:pt x="101" y="451"/>
                  <a:pt x="226" y="451"/>
                </a:cubicBezTo>
                <a:cubicBezTo>
                  <a:pt x="326" y="451"/>
                  <a:pt x="426" y="351"/>
                  <a:pt x="426" y="226"/>
                </a:cubicBezTo>
                <a:cubicBezTo>
                  <a:pt x="426" y="100"/>
                  <a:pt x="326" y="0"/>
                  <a:pt x="226" y="0"/>
                </a:cubicBezTo>
                <a:close/>
              </a:path>
            </a:pathLst>
          </a:custGeom>
          <a:solidFill>
            <a:srgbClr val="3C425A">
              <a:alpha val="54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174;p54"/>
          <p:cNvSpPr/>
          <p:nvPr/>
        </p:nvSpPr>
        <p:spPr>
          <a:xfrm>
            <a:off x="5796484" y="5271789"/>
            <a:ext cx="26124" cy="22069"/>
          </a:xfrm>
          <a:custGeom>
            <a:avLst/>
            <a:gdLst/>
            <a:ahLst/>
            <a:cxnLst/>
            <a:rect l="l" t="t" r="r" b="b"/>
            <a:pathLst>
              <a:path w="528" h="503" extrusionOk="0">
                <a:moveTo>
                  <a:pt x="277" y="1"/>
                </a:moveTo>
                <a:cubicBezTo>
                  <a:pt x="126" y="1"/>
                  <a:pt x="1" y="101"/>
                  <a:pt x="1" y="251"/>
                </a:cubicBezTo>
                <a:cubicBezTo>
                  <a:pt x="1" y="402"/>
                  <a:pt x="126" y="502"/>
                  <a:pt x="277" y="502"/>
                </a:cubicBezTo>
                <a:cubicBezTo>
                  <a:pt x="402" y="502"/>
                  <a:pt x="527" y="402"/>
                  <a:pt x="527" y="251"/>
                </a:cubicBezTo>
                <a:cubicBezTo>
                  <a:pt x="527" y="101"/>
                  <a:pt x="402" y="1"/>
                  <a:pt x="277" y="1"/>
                </a:cubicBezTo>
                <a:close/>
              </a:path>
            </a:pathLst>
          </a:custGeom>
          <a:solidFill>
            <a:srgbClr val="3C425A">
              <a:alpha val="54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175;p54"/>
          <p:cNvSpPr/>
          <p:nvPr/>
        </p:nvSpPr>
        <p:spPr>
          <a:xfrm>
            <a:off x="6024672" y="5291577"/>
            <a:ext cx="50862" cy="45148"/>
          </a:xfrm>
          <a:custGeom>
            <a:avLst/>
            <a:gdLst/>
            <a:ahLst/>
            <a:cxnLst/>
            <a:rect l="l" t="t" r="r" b="b"/>
            <a:pathLst>
              <a:path w="1028" h="1029" extrusionOk="0">
                <a:moveTo>
                  <a:pt x="527" y="1"/>
                </a:moveTo>
                <a:cubicBezTo>
                  <a:pt x="226" y="1"/>
                  <a:pt x="0" y="227"/>
                  <a:pt x="0" y="502"/>
                </a:cubicBezTo>
                <a:cubicBezTo>
                  <a:pt x="0" y="803"/>
                  <a:pt x="226" y="1029"/>
                  <a:pt x="527" y="1029"/>
                </a:cubicBezTo>
                <a:cubicBezTo>
                  <a:pt x="802" y="1029"/>
                  <a:pt x="1028" y="803"/>
                  <a:pt x="1028" y="502"/>
                </a:cubicBezTo>
                <a:cubicBezTo>
                  <a:pt x="1028" y="227"/>
                  <a:pt x="802" y="1"/>
                  <a:pt x="527" y="1"/>
                </a:cubicBezTo>
                <a:close/>
              </a:path>
            </a:pathLst>
          </a:custGeom>
          <a:solidFill>
            <a:srgbClr val="3C425A">
              <a:alpha val="54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2176;p54"/>
          <p:cNvSpPr/>
          <p:nvPr/>
        </p:nvSpPr>
        <p:spPr>
          <a:xfrm>
            <a:off x="6033331" y="5484014"/>
            <a:ext cx="33545" cy="29747"/>
          </a:xfrm>
          <a:custGeom>
            <a:avLst/>
            <a:gdLst/>
            <a:ahLst/>
            <a:cxnLst/>
            <a:rect l="l" t="t" r="r" b="b"/>
            <a:pathLst>
              <a:path w="678" h="678" extrusionOk="0">
                <a:moveTo>
                  <a:pt x="352" y="1"/>
                </a:moveTo>
                <a:cubicBezTo>
                  <a:pt x="151" y="1"/>
                  <a:pt x="1" y="151"/>
                  <a:pt x="1" y="327"/>
                </a:cubicBezTo>
                <a:cubicBezTo>
                  <a:pt x="1" y="527"/>
                  <a:pt x="151" y="678"/>
                  <a:pt x="352" y="678"/>
                </a:cubicBezTo>
                <a:cubicBezTo>
                  <a:pt x="527" y="678"/>
                  <a:pt x="677" y="527"/>
                  <a:pt x="677" y="327"/>
                </a:cubicBezTo>
                <a:cubicBezTo>
                  <a:pt x="677" y="151"/>
                  <a:pt x="527" y="1"/>
                  <a:pt x="352" y="1"/>
                </a:cubicBezTo>
                <a:close/>
              </a:path>
            </a:pathLst>
          </a:custGeom>
          <a:solidFill>
            <a:srgbClr val="3C425A">
              <a:alpha val="54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2177;p54"/>
          <p:cNvSpPr/>
          <p:nvPr/>
        </p:nvSpPr>
        <p:spPr>
          <a:xfrm>
            <a:off x="6085430" y="5679786"/>
            <a:ext cx="8708" cy="8819"/>
          </a:xfrm>
          <a:custGeom>
            <a:avLst/>
            <a:gdLst/>
            <a:ahLst/>
            <a:cxnLst/>
            <a:rect l="l" t="t" r="r" b="b"/>
            <a:pathLst>
              <a:path w="176" h="201" extrusionOk="0">
                <a:moveTo>
                  <a:pt x="76" y="0"/>
                </a:moveTo>
                <a:cubicBezTo>
                  <a:pt x="26" y="0"/>
                  <a:pt x="0" y="50"/>
                  <a:pt x="0" y="100"/>
                </a:cubicBezTo>
                <a:cubicBezTo>
                  <a:pt x="0" y="151"/>
                  <a:pt x="26" y="201"/>
                  <a:pt x="76" y="201"/>
                </a:cubicBezTo>
                <a:cubicBezTo>
                  <a:pt x="126" y="201"/>
                  <a:pt x="176" y="151"/>
                  <a:pt x="176" y="100"/>
                </a:cubicBezTo>
                <a:cubicBezTo>
                  <a:pt x="176" y="50"/>
                  <a:pt x="126" y="0"/>
                  <a:pt x="76" y="0"/>
                </a:cubicBezTo>
                <a:close/>
              </a:path>
            </a:pathLst>
          </a:custGeom>
          <a:solidFill>
            <a:srgbClr val="3C425A">
              <a:alpha val="54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178;p54"/>
          <p:cNvSpPr/>
          <p:nvPr/>
        </p:nvSpPr>
        <p:spPr>
          <a:xfrm>
            <a:off x="5245904" y="4660386"/>
            <a:ext cx="53386" cy="566387"/>
          </a:xfrm>
          <a:custGeom>
            <a:avLst/>
            <a:gdLst/>
            <a:ahLst/>
            <a:cxnLst/>
            <a:rect l="l" t="t" r="r" b="b"/>
            <a:pathLst>
              <a:path w="1079" h="12909" extrusionOk="0">
                <a:moveTo>
                  <a:pt x="377" y="1"/>
                </a:moveTo>
                <a:lnTo>
                  <a:pt x="1" y="12908"/>
                </a:lnTo>
                <a:lnTo>
                  <a:pt x="1079" y="12908"/>
                </a:lnTo>
                <a:lnTo>
                  <a:pt x="678" y="1"/>
                </a:ln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2179;p54"/>
          <p:cNvSpPr/>
          <p:nvPr/>
        </p:nvSpPr>
        <p:spPr>
          <a:xfrm>
            <a:off x="5233534" y="4439386"/>
            <a:ext cx="78174" cy="207881"/>
          </a:xfrm>
          <a:custGeom>
            <a:avLst/>
            <a:gdLst/>
            <a:ahLst/>
            <a:cxnLst/>
            <a:rect l="l" t="t" r="r" b="b"/>
            <a:pathLst>
              <a:path w="1580" h="4738" extrusionOk="0">
                <a:moveTo>
                  <a:pt x="777" y="0"/>
                </a:moveTo>
                <a:cubicBezTo>
                  <a:pt x="777" y="0"/>
                  <a:pt x="0" y="2456"/>
                  <a:pt x="777" y="4737"/>
                </a:cubicBezTo>
                <a:cubicBezTo>
                  <a:pt x="1579" y="2456"/>
                  <a:pt x="777" y="0"/>
                  <a:pt x="777" y="0"/>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180;p54"/>
          <p:cNvSpPr/>
          <p:nvPr/>
        </p:nvSpPr>
        <p:spPr>
          <a:xfrm>
            <a:off x="5056209" y="4669205"/>
            <a:ext cx="202163" cy="103414"/>
          </a:xfrm>
          <a:custGeom>
            <a:avLst/>
            <a:gdLst/>
            <a:ahLst/>
            <a:cxnLst/>
            <a:rect l="l" t="t" r="r" b="b"/>
            <a:pathLst>
              <a:path w="4086" h="2357" extrusionOk="0">
                <a:moveTo>
                  <a:pt x="4086" y="0"/>
                </a:moveTo>
                <a:cubicBezTo>
                  <a:pt x="1730" y="452"/>
                  <a:pt x="0" y="2356"/>
                  <a:pt x="0" y="2356"/>
                </a:cubicBezTo>
                <a:cubicBezTo>
                  <a:pt x="0" y="2356"/>
                  <a:pt x="2507" y="1830"/>
                  <a:pt x="4086" y="0"/>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2181;p54"/>
          <p:cNvSpPr/>
          <p:nvPr/>
        </p:nvSpPr>
        <p:spPr>
          <a:xfrm>
            <a:off x="5286871" y="4667011"/>
            <a:ext cx="202163" cy="104511"/>
          </a:xfrm>
          <a:custGeom>
            <a:avLst/>
            <a:gdLst/>
            <a:ahLst/>
            <a:cxnLst/>
            <a:rect l="l" t="t" r="r" b="b"/>
            <a:pathLst>
              <a:path w="4086" h="2382" extrusionOk="0">
                <a:moveTo>
                  <a:pt x="0" y="0"/>
                </a:moveTo>
                <a:lnTo>
                  <a:pt x="0" y="0"/>
                </a:lnTo>
                <a:cubicBezTo>
                  <a:pt x="1579" y="1830"/>
                  <a:pt x="4085" y="2381"/>
                  <a:pt x="4085" y="2381"/>
                </a:cubicBezTo>
                <a:cubicBezTo>
                  <a:pt x="4085" y="2381"/>
                  <a:pt x="2381" y="477"/>
                  <a:pt x="0" y="0"/>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2182;p54"/>
          <p:cNvSpPr/>
          <p:nvPr/>
        </p:nvSpPr>
        <p:spPr>
          <a:xfrm>
            <a:off x="5242193" y="4634850"/>
            <a:ext cx="59570" cy="44314"/>
          </a:xfrm>
          <a:custGeom>
            <a:avLst/>
            <a:gdLst/>
            <a:ahLst/>
            <a:cxnLst/>
            <a:rect l="l" t="t" r="r" b="b"/>
            <a:pathLst>
              <a:path w="1204" h="1010" extrusionOk="0">
                <a:moveTo>
                  <a:pt x="602" y="0"/>
                </a:moveTo>
                <a:cubicBezTo>
                  <a:pt x="515" y="0"/>
                  <a:pt x="427" y="44"/>
                  <a:pt x="377" y="132"/>
                </a:cubicBezTo>
                <a:lnTo>
                  <a:pt x="101" y="608"/>
                </a:lnTo>
                <a:cubicBezTo>
                  <a:pt x="1" y="783"/>
                  <a:pt x="126" y="1009"/>
                  <a:pt x="327" y="1009"/>
                </a:cubicBezTo>
                <a:lnTo>
                  <a:pt x="878" y="1009"/>
                </a:lnTo>
                <a:cubicBezTo>
                  <a:pt x="1078" y="1009"/>
                  <a:pt x="1204" y="783"/>
                  <a:pt x="1104" y="608"/>
                </a:cubicBezTo>
                <a:lnTo>
                  <a:pt x="828" y="132"/>
                </a:lnTo>
                <a:cubicBezTo>
                  <a:pt x="778" y="44"/>
                  <a:pt x="690" y="0"/>
                  <a:pt x="602" y="0"/>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183;p54"/>
          <p:cNvSpPr/>
          <p:nvPr/>
        </p:nvSpPr>
        <p:spPr>
          <a:xfrm>
            <a:off x="5546031" y="4660386"/>
            <a:ext cx="53336" cy="566387"/>
          </a:xfrm>
          <a:custGeom>
            <a:avLst/>
            <a:gdLst/>
            <a:ahLst/>
            <a:cxnLst/>
            <a:rect l="l" t="t" r="r" b="b"/>
            <a:pathLst>
              <a:path w="1078" h="12909" extrusionOk="0">
                <a:moveTo>
                  <a:pt x="376" y="1"/>
                </a:moveTo>
                <a:lnTo>
                  <a:pt x="0" y="12908"/>
                </a:lnTo>
                <a:lnTo>
                  <a:pt x="1078" y="12908"/>
                </a:lnTo>
                <a:lnTo>
                  <a:pt x="677" y="1"/>
                </a:ln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2184;p54"/>
          <p:cNvSpPr/>
          <p:nvPr/>
        </p:nvSpPr>
        <p:spPr>
          <a:xfrm>
            <a:off x="5584475" y="4616379"/>
            <a:ext cx="229425" cy="45323"/>
          </a:xfrm>
          <a:custGeom>
            <a:avLst/>
            <a:gdLst/>
            <a:ahLst/>
            <a:cxnLst/>
            <a:rect l="l" t="t" r="r" b="b"/>
            <a:pathLst>
              <a:path w="4637" h="1033" extrusionOk="0">
                <a:moveTo>
                  <a:pt x="3991" y="0"/>
                </a:moveTo>
                <a:cubicBezTo>
                  <a:pt x="3098" y="0"/>
                  <a:pt x="1436" y="131"/>
                  <a:pt x="0" y="979"/>
                </a:cubicBezTo>
                <a:cubicBezTo>
                  <a:pt x="272" y="1016"/>
                  <a:pt x="542" y="1032"/>
                  <a:pt x="806" y="1032"/>
                </a:cubicBezTo>
                <a:cubicBezTo>
                  <a:pt x="2882" y="1032"/>
                  <a:pt x="4637" y="26"/>
                  <a:pt x="4637" y="26"/>
                </a:cubicBezTo>
                <a:cubicBezTo>
                  <a:pt x="4637" y="26"/>
                  <a:pt x="4391" y="0"/>
                  <a:pt x="3991" y="0"/>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2185;p54"/>
          <p:cNvSpPr/>
          <p:nvPr/>
        </p:nvSpPr>
        <p:spPr>
          <a:xfrm>
            <a:off x="5400915" y="4497652"/>
            <a:ext cx="156298" cy="155099"/>
          </a:xfrm>
          <a:custGeom>
            <a:avLst/>
            <a:gdLst/>
            <a:ahLst/>
            <a:cxnLst/>
            <a:rect l="l" t="t" r="r" b="b"/>
            <a:pathLst>
              <a:path w="3159" h="3535" extrusionOk="0">
                <a:moveTo>
                  <a:pt x="1" y="1"/>
                </a:moveTo>
                <a:cubicBezTo>
                  <a:pt x="1" y="1"/>
                  <a:pt x="1054" y="2357"/>
                  <a:pt x="3159" y="3534"/>
                </a:cubicBezTo>
                <a:cubicBezTo>
                  <a:pt x="2231" y="1304"/>
                  <a:pt x="1" y="1"/>
                  <a:pt x="1"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2186;p54"/>
          <p:cNvSpPr/>
          <p:nvPr/>
        </p:nvSpPr>
        <p:spPr>
          <a:xfrm>
            <a:off x="5491458" y="4676883"/>
            <a:ext cx="75700" cy="196913"/>
          </a:xfrm>
          <a:custGeom>
            <a:avLst/>
            <a:gdLst/>
            <a:ahLst/>
            <a:cxnLst/>
            <a:rect l="l" t="t" r="r" b="b"/>
            <a:pathLst>
              <a:path w="1530" h="4488" extrusionOk="0">
                <a:moveTo>
                  <a:pt x="1479" y="1"/>
                </a:moveTo>
                <a:lnTo>
                  <a:pt x="1479" y="1"/>
                </a:lnTo>
                <a:cubicBezTo>
                  <a:pt x="25" y="1906"/>
                  <a:pt x="0" y="4487"/>
                  <a:pt x="0" y="4487"/>
                </a:cubicBezTo>
                <a:cubicBezTo>
                  <a:pt x="0" y="4487"/>
                  <a:pt x="1529" y="2407"/>
                  <a:pt x="1479"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2187;p54"/>
          <p:cNvSpPr/>
          <p:nvPr/>
        </p:nvSpPr>
        <p:spPr>
          <a:xfrm>
            <a:off x="5545190" y="4640949"/>
            <a:ext cx="55414" cy="46376"/>
          </a:xfrm>
          <a:custGeom>
            <a:avLst/>
            <a:gdLst/>
            <a:ahLst/>
            <a:cxnLst/>
            <a:rect l="l" t="t" r="r" b="b"/>
            <a:pathLst>
              <a:path w="1120" h="1057" extrusionOk="0">
                <a:moveTo>
                  <a:pt x="282" y="0"/>
                </a:moveTo>
                <a:cubicBezTo>
                  <a:pt x="134" y="0"/>
                  <a:pt x="0" y="151"/>
                  <a:pt x="42" y="319"/>
                </a:cubicBezTo>
                <a:lnTo>
                  <a:pt x="142" y="845"/>
                </a:lnTo>
                <a:cubicBezTo>
                  <a:pt x="176" y="979"/>
                  <a:pt x="287" y="1057"/>
                  <a:pt x="402" y="1057"/>
                </a:cubicBezTo>
                <a:cubicBezTo>
                  <a:pt x="460" y="1057"/>
                  <a:pt x="518" y="1037"/>
                  <a:pt x="569" y="995"/>
                </a:cubicBezTo>
                <a:lnTo>
                  <a:pt x="970" y="619"/>
                </a:lnTo>
                <a:cubicBezTo>
                  <a:pt x="1120" y="494"/>
                  <a:pt x="1070" y="243"/>
                  <a:pt x="894" y="168"/>
                </a:cubicBezTo>
                <a:lnTo>
                  <a:pt x="368" y="18"/>
                </a:lnTo>
                <a:cubicBezTo>
                  <a:pt x="340" y="6"/>
                  <a:pt x="311" y="0"/>
                  <a:pt x="282" y="0"/>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2188;p54"/>
          <p:cNvSpPr/>
          <p:nvPr/>
        </p:nvSpPr>
        <p:spPr>
          <a:xfrm>
            <a:off x="5269504" y="5117786"/>
            <a:ext cx="283998" cy="108986"/>
          </a:xfrm>
          <a:custGeom>
            <a:avLst/>
            <a:gdLst/>
            <a:ahLst/>
            <a:cxnLst/>
            <a:rect l="l" t="t" r="r" b="b"/>
            <a:pathLst>
              <a:path w="5740" h="2484" extrusionOk="0">
                <a:moveTo>
                  <a:pt x="4114" y="0"/>
                </a:moveTo>
                <a:cubicBezTo>
                  <a:pt x="3811" y="0"/>
                  <a:pt x="3835" y="1055"/>
                  <a:pt x="3835" y="1055"/>
                </a:cubicBezTo>
                <a:cubicBezTo>
                  <a:pt x="3835" y="1055"/>
                  <a:pt x="3559" y="337"/>
                  <a:pt x="2706" y="337"/>
                </a:cubicBezTo>
                <a:cubicBezTo>
                  <a:pt x="2564" y="337"/>
                  <a:pt x="2406" y="357"/>
                  <a:pt x="2231" y="403"/>
                </a:cubicBezTo>
                <a:cubicBezTo>
                  <a:pt x="1153" y="679"/>
                  <a:pt x="1128" y="1882"/>
                  <a:pt x="1128" y="1882"/>
                </a:cubicBezTo>
                <a:cubicBezTo>
                  <a:pt x="1128" y="1882"/>
                  <a:pt x="696" y="900"/>
                  <a:pt x="388" y="900"/>
                </a:cubicBezTo>
                <a:cubicBezTo>
                  <a:pt x="348" y="900"/>
                  <a:pt x="310" y="917"/>
                  <a:pt x="276" y="954"/>
                </a:cubicBezTo>
                <a:cubicBezTo>
                  <a:pt x="0" y="1230"/>
                  <a:pt x="953" y="2082"/>
                  <a:pt x="953" y="2082"/>
                </a:cubicBezTo>
                <a:cubicBezTo>
                  <a:pt x="953" y="2082"/>
                  <a:pt x="943" y="2081"/>
                  <a:pt x="927" y="2081"/>
                </a:cubicBezTo>
                <a:cubicBezTo>
                  <a:pt x="856" y="2081"/>
                  <a:pt x="645" y="2114"/>
                  <a:pt x="501" y="2483"/>
                </a:cubicBezTo>
                <a:lnTo>
                  <a:pt x="5138" y="2483"/>
                </a:lnTo>
                <a:cubicBezTo>
                  <a:pt x="5138" y="2483"/>
                  <a:pt x="5740" y="1907"/>
                  <a:pt x="5464" y="1080"/>
                </a:cubicBezTo>
                <a:cubicBezTo>
                  <a:pt x="5366" y="810"/>
                  <a:pt x="5106" y="672"/>
                  <a:pt x="4848" y="672"/>
                </a:cubicBezTo>
                <a:cubicBezTo>
                  <a:pt x="4579" y="672"/>
                  <a:pt x="4313" y="823"/>
                  <a:pt x="4236" y="1130"/>
                </a:cubicBezTo>
                <a:cubicBezTo>
                  <a:pt x="4236" y="1130"/>
                  <a:pt x="4461" y="52"/>
                  <a:pt x="4135" y="2"/>
                </a:cubicBezTo>
                <a:cubicBezTo>
                  <a:pt x="4128" y="1"/>
                  <a:pt x="4121" y="0"/>
                  <a:pt x="411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2189;p54"/>
          <p:cNvSpPr/>
          <p:nvPr/>
        </p:nvSpPr>
        <p:spPr>
          <a:xfrm>
            <a:off x="5309185" y="5146042"/>
            <a:ext cx="233136" cy="80731"/>
          </a:xfrm>
          <a:custGeom>
            <a:avLst/>
            <a:gdLst/>
            <a:ahLst/>
            <a:cxnLst/>
            <a:rect l="l" t="t" r="r" b="b"/>
            <a:pathLst>
              <a:path w="4712" h="1840" extrusionOk="0">
                <a:moveTo>
                  <a:pt x="1921" y="1"/>
                </a:moveTo>
                <a:cubicBezTo>
                  <a:pt x="1805" y="1"/>
                  <a:pt x="1683" y="19"/>
                  <a:pt x="1554" y="60"/>
                </a:cubicBezTo>
                <a:cubicBezTo>
                  <a:pt x="451" y="411"/>
                  <a:pt x="552" y="1539"/>
                  <a:pt x="552" y="1539"/>
                </a:cubicBezTo>
                <a:cubicBezTo>
                  <a:pt x="552" y="1539"/>
                  <a:pt x="490" y="1521"/>
                  <a:pt x="407" y="1521"/>
                </a:cubicBezTo>
                <a:cubicBezTo>
                  <a:pt x="265" y="1521"/>
                  <a:pt x="63" y="1571"/>
                  <a:pt x="0" y="1839"/>
                </a:cubicBezTo>
                <a:lnTo>
                  <a:pt x="4035" y="1839"/>
                </a:lnTo>
                <a:cubicBezTo>
                  <a:pt x="4035" y="1839"/>
                  <a:pt x="4712" y="1238"/>
                  <a:pt x="4311" y="661"/>
                </a:cubicBezTo>
                <a:cubicBezTo>
                  <a:pt x="4178" y="484"/>
                  <a:pt x="4014" y="407"/>
                  <a:pt x="3857" y="407"/>
                </a:cubicBezTo>
                <a:cubicBezTo>
                  <a:pt x="3570" y="407"/>
                  <a:pt x="3308" y="665"/>
                  <a:pt x="3308" y="1037"/>
                </a:cubicBezTo>
                <a:cubicBezTo>
                  <a:pt x="3308" y="1037"/>
                  <a:pt x="2800" y="1"/>
                  <a:pt x="1921" y="1"/>
                </a:cubicBezTo>
                <a:close/>
              </a:path>
            </a:pathLst>
          </a:custGeom>
          <a:solidFill>
            <a:srgbClr val="3C425A">
              <a:alpha val="54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2190;p54"/>
          <p:cNvSpPr/>
          <p:nvPr/>
        </p:nvSpPr>
        <p:spPr>
          <a:xfrm>
            <a:off x="5621632" y="5142049"/>
            <a:ext cx="166243" cy="25316"/>
          </a:xfrm>
          <a:custGeom>
            <a:avLst/>
            <a:gdLst/>
            <a:ahLst/>
            <a:cxnLst/>
            <a:rect l="l" t="t" r="r" b="b"/>
            <a:pathLst>
              <a:path w="3360" h="577" extrusionOk="0">
                <a:moveTo>
                  <a:pt x="1" y="0"/>
                </a:moveTo>
                <a:lnTo>
                  <a:pt x="1" y="577"/>
                </a:lnTo>
                <a:lnTo>
                  <a:pt x="3359" y="577"/>
                </a:lnTo>
                <a:lnTo>
                  <a:pt x="3359" y="0"/>
                </a:ln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2191;p54"/>
          <p:cNvSpPr/>
          <p:nvPr/>
        </p:nvSpPr>
        <p:spPr>
          <a:xfrm>
            <a:off x="5656365" y="5149728"/>
            <a:ext cx="98014" cy="77045"/>
          </a:xfrm>
          <a:custGeom>
            <a:avLst/>
            <a:gdLst/>
            <a:ahLst/>
            <a:cxnLst/>
            <a:rect l="l" t="t" r="r" b="b"/>
            <a:pathLst>
              <a:path w="1981" h="1756" extrusionOk="0">
                <a:moveTo>
                  <a:pt x="1" y="1"/>
                </a:moveTo>
                <a:lnTo>
                  <a:pt x="1" y="1755"/>
                </a:lnTo>
                <a:lnTo>
                  <a:pt x="1981" y="1755"/>
                </a:lnTo>
                <a:lnTo>
                  <a:pt x="1981" y="1"/>
                </a:ln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2192;p54"/>
          <p:cNvSpPr/>
          <p:nvPr/>
        </p:nvSpPr>
        <p:spPr>
          <a:xfrm>
            <a:off x="5522564" y="5036463"/>
            <a:ext cx="342282" cy="112233"/>
          </a:xfrm>
          <a:custGeom>
            <a:avLst/>
            <a:gdLst/>
            <a:ahLst/>
            <a:cxnLst/>
            <a:rect l="l" t="t" r="r" b="b"/>
            <a:pathLst>
              <a:path w="6918" h="2558" extrusionOk="0">
                <a:moveTo>
                  <a:pt x="0" y="1"/>
                </a:moveTo>
                <a:lnTo>
                  <a:pt x="978" y="2557"/>
                </a:lnTo>
                <a:lnTo>
                  <a:pt x="6917" y="2557"/>
                </a:lnTo>
                <a:lnTo>
                  <a:pt x="5965" y="1"/>
                </a:ln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2193;p54"/>
          <p:cNvSpPr/>
          <p:nvPr/>
        </p:nvSpPr>
        <p:spPr>
          <a:xfrm>
            <a:off x="5517483" y="5037802"/>
            <a:ext cx="63281" cy="124079"/>
          </a:xfrm>
          <a:custGeom>
            <a:avLst/>
            <a:gdLst/>
            <a:ahLst/>
            <a:cxnLst/>
            <a:rect l="l" t="t" r="r" b="b"/>
            <a:pathLst>
              <a:path w="1279" h="2828" extrusionOk="0">
                <a:moveTo>
                  <a:pt x="163" y="0"/>
                </a:moveTo>
                <a:cubicBezTo>
                  <a:pt x="143" y="0"/>
                  <a:pt x="122" y="7"/>
                  <a:pt x="101" y="21"/>
                </a:cubicBezTo>
                <a:cubicBezTo>
                  <a:pt x="26" y="46"/>
                  <a:pt x="1" y="121"/>
                  <a:pt x="26" y="171"/>
                </a:cubicBezTo>
                <a:lnTo>
                  <a:pt x="1003" y="2752"/>
                </a:lnTo>
                <a:cubicBezTo>
                  <a:pt x="1028" y="2803"/>
                  <a:pt x="1078" y="2828"/>
                  <a:pt x="1129" y="2828"/>
                </a:cubicBezTo>
                <a:lnTo>
                  <a:pt x="1179" y="2828"/>
                </a:lnTo>
                <a:cubicBezTo>
                  <a:pt x="1254" y="2803"/>
                  <a:pt x="1279" y="2727"/>
                  <a:pt x="1254" y="2652"/>
                </a:cubicBezTo>
                <a:lnTo>
                  <a:pt x="276" y="96"/>
                </a:lnTo>
                <a:cubicBezTo>
                  <a:pt x="258" y="42"/>
                  <a:pt x="214" y="0"/>
                  <a:pt x="163" y="0"/>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2194;p54"/>
          <p:cNvSpPr/>
          <p:nvPr/>
        </p:nvSpPr>
        <p:spPr>
          <a:xfrm>
            <a:off x="5616685" y="5037802"/>
            <a:ext cx="63281" cy="124079"/>
          </a:xfrm>
          <a:custGeom>
            <a:avLst/>
            <a:gdLst/>
            <a:ahLst/>
            <a:cxnLst/>
            <a:rect l="l" t="t" r="r" b="b"/>
            <a:pathLst>
              <a:path w="1279" h="2828" extrusionOk="0">
                <a:moveTo>
                  <a:pt x="163" y="0"/>
                </a:moveTo>
                <a:cubicBezTo>
                  <a:pt x="143" y="0"/>
                  <a:pt x="122" y="7"/>
                  <a:pt x="101" y="21"/>
                </a:cubicBezTo>
                <a:cubicBezTo>
                  <a:pt x="26" y="46"/>
                  <a:pt x="1" y="121"/>
                  <a:pt x="26" y="171"/>
                </a:cubicBezTo>
                <a:lnTo>
                  <a:pt x="978" y="2752"/>
                </a:lnTo>
                <a:cubicBezTo>
                  <a:pt x="1003" y="2803"/>
                  <a:pt x="1053" y="2828"/>
                  <a:pt x="1103" y="2828"/>
                </a:cubicBezTo>
                <a:lnTo>
                  <a:pt x="1154" y="2828"/>
                </a:lnTo>
                <a:cubicBezTo>
                  <a:pt x="1229" y="2803"/>
                  <a:pt x="1279" y="2727"/>
                  <a:pt x="1229" y="2652"/>
                </a:cubicBezTo>
                <a:lnTo>
                  <a:pt x="276" y="96"/>
                </a:lnTo>
                <a:cubicBezTo>
                  <a:pt x="258" y="42"/>
                  <a:pt x="214" y="0"/>
                  <a:pt x="163" y="0"/>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2195;p54"/>
          <p:cNvSpPr/>
          <p:nvPr/>
        </p:nvSpPr>
        <p:spPr>
          <a:xfrm>
            <a:off x="5714649" y="5037802"/>
            <a:ext cx="63281" cy="124079"/>
          </a:xfrm>
          <a:custGeom>
            <a:avLst/>
            <a:gdLst/>
            <a:ahLst/>
            <a:cxnLst/>
            <a:rect l="l" t="t" r="r" b="b"/>
            <a:pathLst>
              <a:path w="1279" h="2828" extrusionOk="0">
                <a:moveTo>
                  <a:pt x="163" y="0"/>
                </a:moveTo>
                <a:cubicBezTo>
                  <a:pt x="143" y="0"/>
                  <a:pt x="122" y="7"/>
                  <a:pt x="101" y="21"/>
                </a:cubicBezTo>
                <a:cubicBezTo>
                  <a:pt x="51" y="46"/>
                  <a:pt x="1" y="121"/>
                  <a:pt x="26" y="171"/>
                </a:cubicBezTo>
                <a:lnTo>
                  <a:pt x="1003" y="2752"/>
                </a:lnTo>
                <a:cubicBezTo>
                  <a:pt x="1028" y="2803"/>
                  <a:pt x="1078" y="2828"/>
                  <a:pt x="1128" y="2828"/>
                </a:cubicBezTo>
                <a:lnTo>
                  <a:pt x="1179" y="2828"/>
                </a:lnTo>
                <a:cubicBezTo>
                  <a:pt x="1254" y="2803"/>
                  <a:pt x="1279" y="2727"/>
                  <a:pt x="1254" y="2652"/>
                </a:cubicBezTo>
                <a:lnTo>
                  <a:pt x="276" y="96"/>
                </a:lnTo>
                <a:cubicBezTo>
                  <a:pt x="258" y="42"/>
                  <a:pt x="214" y="0"/>
                  <a:pt x="163" y="0"/>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2196;p54"/>
          <p:cNvSpPr/>
          <p:nvPr/>
        </p:nvSpPr>
        <p:spPr>
          <a:xfrm>
            <a:off x="5812614" y="5037802"/>
            <a:ext cx="63281" cy="124079"/>
          </a:xfrm>
          <a:custGeom>
            <a:avLst/>
            <a:gdLst/>
            <a:ahLst/>
            <a:cxnLst/>
            <a:rect l="l" t="t" r="r" b="b"/>
            <a:pathLst>
              <a:path w="1279" h="2828" extrusionOk="0">
                <a:moveTo>
                  <a:pt x="163" y="0"/>
                </a:moveTo>
                <a:cubicBezTo>
                  <a:pt x="143" y="0"/>
                  <a:pt x="122" y="7"/>
                  <a:pt x="101" y="21"/>
                </a:cubicBezTo>
                <a:cubicBezTo>
                  <a:pt x="26" y="46"/>
                  <a:pt x="1" y="121"/>
                  <a:pt x="26" y="171"/>
                </a:cubicBezTo>
                <a:lnTo>
                  <a:pt x="978" y="2752"/>
                </a:lnTo>
                <a:cubicBezTo>
                  <a:pt x="1003" y="2803"/>
                  <a:pt x="1053" y="2828"/>
                  <a:pt x="1103" y="2828"/>
                </a:cubicBezTo>
                <a:lnTo>
                  <a:pt x="1154" y="2828"/>
                </a:lnTo>
                <a:cubicBezTo>
                  <a:pt x="1229" y="2803"/>
                  <a:pt x="1279" y="2727"/>
                  <a:pt x="1229" y="2652"/>
                </a:cubicBezTo>
                <a:lnTo>
                  <a:pt x="276" y="96"/>
                </a:lnTo>
                <a:cubicBezTo>
                  <a:pt x="258" y="42"/>
                  <a:pt x="214" y="0"/>
                  <a:pt x="163" y="0"/>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2197;p54"/>
          <p:cNvSpPr/>
          <p:nvPr/>
        </p:nvSpPr>
        <p:spPr>
          <a:xfrm>
            <a:off x="5529902" y="5063951"/>
            <a:ext cx="307549" cy="11057"/>
          </a:xfrm>
          <a:custGeom>
            <a:avLst/>
            <a:gdLst/>
            <a:ahLst/>
            <a:cxnLst/>
            <a:rect l="l" t="t" r="r" b="b"/>
            <a:pathLst>
              <a:path w="6216" h="252" extrusionOk="0">
                <a:moveTo>
                  <a:pt x="126" y="1"/>
                </a:moveTo>
                <a:cubicBezTo>
                  <a:pt x="50" y="1"/>
                  <a:pt x="0" y="51"/>
                  <a:pt x="0" y="126"/>
                </a:cubicBezTo>
                <a:cubicBezTo>
                  <a:pt x="0" y="201"/>
                  <a:pt x="50" y="252"/>
                  <a:pt x="126" y="252"/>
                </a:cubicBezTo>
                <a:lnTo>
                  <a:pt x="6091" y="252"/>
                </a:lnTo>
                <a:cubicBezTo>
                  <a:pt x="6141" y="252"/>
                  <a:pt x="6216" y="201"/>
                  <a:pt x="6216" y="126"/>
                </a:cubicBezTo>
                <a:cubicBezTo>
                  <a:pt x="6216" y="51"/>
                  <a:pt x="6141" y="1"/>
                  <a:pt x="6091"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2198;p54"/>
          <p:cNvSpPr/>
          <p:nvPr/>
        </p:nvSpPr>
        <p:spPr>
          <a:xfrm>
            <a:off x="5550979" y="5114540"/>
            <a:ext cx="308786" cy="12153"/>
          </a:xfrm>
          <a:custGeom>
            <a:avLst/>
            <a:gdLst/>
            <a:ahLst/>
            <a:cxnLst/>
            <a:rect l="l" t="t" r="r" b="b"/>
            <a:pathLst>
              <a:path w="6241" h="277" extrusionOk="0">
                <a:moveTo>
                  <a:pt x="151" y="1"/>
                </a:moveTo>
                <a:cubicBezTo>
                  <a:pt x="76" y="1"/>
                  <a:pt x="0" y="51"/>
                  <a:pt x="0" y="126"/>
                </a:cubicBezTo>
                <a:cubicBezTo>
                  <a:pt x="0" y="201"/>
                  <a:pt x="76" y="277"/>
                  <a:pt x="151" y="277"/>
                </a:cubicBezTo>
                <a:lnTo>
                  <a:pt x="6091" y="277"/>
                </a:lnTo>
                <a:cubicBezTo>
                  <a:pt x="6166" y="277"/>
                  <a:pt x="6241" y="201"/>
                  <a:pt x="6241" y="126"/>
                </a:cubicBezTo>
                <a:cubicBezTo>
                  <a:pt x="6241" y="51"/>
                  <a:pt x="6166" y="1"/>
                  <a:pt x="6091"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2199;p54"/>
          <p:cNvSpPr/>
          <p:nvPr/>
        </p:nvSpPr>
        <p:spPr>
          <a:xfrm>
            <a:off x="4727582" y="5436760"/>
            <a:ext cx="544445" cy="94771"/>
          </a:xfrm>
          <a:custGeom>
            <a:avLst/>
            <a:gdLst/>
            <a:ahLst/>
            <a:cxnLst/>
            <a:rect l="l" t="t" r="r" b="b"/>
            <a:pathLst>
              <a:path w="11004" h="2160" extrusionOk="0">
                <a:moveTo>
                  <a:pt x="1" y="0"/>
                </a:moveTo>
                <a:lnTo>
                  <a:pt x="1" y="0"/>
                </a:lnTo>
                <a:cubicBezTo>
                  <a:pt x="2118" y="1747"/>
                  <a:pt x="5067" y="2159"/>
                  <a:pt x="7379" y="2159"/>
                </a:cubicBezTo>
                <a:cubicBezTo>
                  <a:pt x="9445" y="2159"/>
                  <a:pt x="11003" y="1830"/>
                  <a:pt x="11003" y="1830"/>
                </a:cubicBezTo>
                <a:cubicBezTo>
                  <a:pt x="10426" y="1487"/>
                  <a:pt x="9850" y="1401"/>
                  <a:pt x="9176" y="1401"/>
                </a:cubicBezTo>
                <a:cubicBezTo>
                  <a:pt x="8507" y="1401"/>
                  <a:pt x="7743" y="1485"/>
                  <a:pt x="6788" y="1485"/>
                </a:cubicBezTo>
                <a:cubicBezTo>
                  <a:pt x="5198" y="1485"/>
                  <a:pt x="3082" y="1251"/>
                  <a:pt x="1" y="0"/>
                </a:cubicBezTo>
                <a:close/>
              </a:path>
            </a:pathLst>
          </a:custGeom>
          <a:solidFill>
            <a:srgbClr val="FFFEF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2200;p54"/>
          <p:cNvSpPr/>
          <p:nvPr/>
        </p:nvSpPr>
        <p:spPr>
          <a:xfrm>
            <a:off x="5160358" y="5555531"/>
            <a:ext cx="338571" cy="159487"/>
          </a:xfrm>
          <a:custGeom>
            <a:avLst/>
            <a:gdLst/>
            <a:ahLst/>
            <a:cxnLst/>
            <a:rect l="l" t="t" r="r" b="b"/>
            <a:pathLst>
              <a:path w="6843" h="3635" extrusionOk="0">
                <a:moveTo>
                  <a:pt x="1" y="0"/>
                </a:moveTo>
                <a:cubicBezTo>
                  <a:pt x="5038" y="827"/>
                  <a:pt x="6843" y="3634"/>
                  <a:pt x="6843" y="3634"/>
                </a:cubicBezTo>
                <a:cubicBezTo>
                  <a:pt x="6843" y="3634"/>
                  <a:pt x="5539" y="25"/>
                  <a:pt x="1" y="0"/>
                </a:cubicBezTo>
                <a:close/>
              </a:path>
            </a:pathLst>
          </a:custGeom>
          <a:solidFill>
            <a:srgbClr val="FFFEF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2201;p54"/>
          <p:cNvSpPr/>
          <p:nvPr/>
        </p:nvSpPr>
        <p:spPr>
          <a:xfrm>
            <a:off x="5172777" y="5955762"/>
            <a:ext cx="205874" cy="99948"/>
          </a:xfrm>
          <a:custGeom>
            <a:avLst/>
            <a:gdLst/>
            <a:ahLst/>
            <a:cxnLst/>
            <a:rect l="l" t="t" r="r" b="b"/>
            <a:pathLst>
              <a:path w="4161" h="2278" extrusionOk="0">
                <a:moveTo>
                  <a:pt x="0" y="1"/>
                </a:moveTo>
                <a:lnTo>
                  <a:pt x="0" y="1"/>
                </a:lnTo>
                <a:cubicBezTo>
                  <a:pt x="477" y="1855"/>
                  <a:pt x="1667" y="2278"/>
                  <a:pt x="2652" y="2278"/>
                </a:cubicBezTo>
                <a:cubicBezTo>
                  <a:pt x="3478" y="2278"/>
                  <a:pt x="4161" y="1981"/>
                  <a:pt x="4161" y="1981"/>
                </a:cubicBezTo>
                <a:lnTo>
                  <a:pt x="4161" y="1981"/>
                </a:lnTo>
                <a:cubicBezTo>
                  <a:pt x="3856" y="2031"/>
                  <a:pt x="3571" y="2054"/>
                  <a:pt x="3306" y="2054"/>
                </a:cubicBezTo>
                <a:cubicBezTo>
                  <a:pt x="781" y="2054"/>
                  <a:pt x="0" y="1"/>
                  <a:pt x="0" y="1"/>
                </a:cubicBezTo>
                <a:close/>
              </a:path>
            </a:pathLst>
          </a:custGeom>
          <a:solidFill>
            <a:srgbClr val="FFFEF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2202;p54"/>
          <p:cNvSpPr/>
          <p:nvPr/>
        </p:nvSpPr>
        <p:spPr>
          <a:xfrm>
            <a:off x="5709701" y="5829313"/>
            <a:ext cx="410511" cy="122675"/>
          </a:xfrm>
          <a:custGeom>
            <a:avLst/>
            <a:gdLst/>
            <a:ahLst/>
            <a:cxnLst/>
            <a:rect l="l" t="t" r="r" b="b"/>
            <a:pathLst>
              <a:path w="8297" h="2796" extrusionOk="0">
                <a:moveTo>
                  <a:pt x="0" y="1"/>
                </a:moveTo>
                <a:lnTo>
                  <a:pt x="0" y="1"/>
                </a:lnTo>
                <a:cubicBezTo>
                  <a:pt x="1999" y="2367"/>
                  <a:pt x="4824" y="2795"/>
                  <a:pt x="6607" y="2795"/>
                </a:cubicBezTo>
                <a:cubicBezTo>
                  <a:pt x="7619" y="2795"/>
                  <a:pt x="8296" y="2657"/>
                  <a:pt x="8296" y="2657"/>
                </a:cubicBezTo>
                <a:cubicBezTo>
                  <a:pt x="3535" y="2607"/>
                  <a:pt x="1" y="1"/>
                  <a:pt x="0" y="1"/>
                </a:cubicBezTo>
                <a:close/>
              </a:path>
            </a:pathLst>
          </a:custGeom>
          <a:solidFill>
            <a:srgbClr val="FFFEF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2213;p54"/>
          <p:cNvSpPr/>
          <p:nvPr/>
        </p:nvSpPr>
        <p:spPr>
          <a:xfrm>
            <a:off x="6174067" y="5228966"/>
            <a:ext cx="1444680" cy="602628"/>
          </a:xfrm>
          <a:custGeom>
            <a:avLst/>
            <a:gdLst/>
            <a:ahLst/>
            <a:cxnLst/>
            <a:rect l="l" t="t" r="r" b="b"/>
            <a:pathLst>
              <a:path w="29199" h="13735" extrusionOk="0">
                <a:moveTo>
                  <a:pt x="29198" y="0"/>
                </a:moveTo>
                <a:cubicBezTo>
                  <a:pt x="29198" y="1"/>
                  <a:pt x="27769" y="3760"/>
                  <a:pt x="21905" y="3835"/>
                </a:cubicBezTo>
                <a:cubicBezTo>
                  <a:pt x="17058" y="3897"/>
                  <a:pt x="16336" y="5401"/>
                  <a:pt x="15324" y="5401"/>
                </a:cubicBezTo>
                <a:cubicBezTo>
                  <a:pt x="15106" y="5401"/>
                  <a:pt x="14875" y="5332"/>
                  <a:pt x="14587" y="5163"/>
                </a:cubicBezTo>
                <a:cubicBezTo>
                  <a:pt x="13751" y="4680"/>
                  <a:pt x="11629" y="4142"/>
                  <a:pt x="9778" y="4142"/>
                </a:cubicBezTo>
                <a:cubicBezTo>
                  <a:pt x="8076" y="4142"/>
                  <a:pt x="6602" y="4597"/>
                  <a:pt x="6566" y="5965"/>
                </a:cubicBezTo>
                <a:cubicBezTo>
                  <a:pt x="6466" y="8522"/>
                  <a:pt x="7519" y="12381"/>
                  <a:pt x="0" y="12381"/>
                </a:cubicBezTo>
                <a:lnTo>
                  <a:pt x="0" y="13735"/>
                </a:lnTo>
                <a:cubicBezTo>
                  <a:pt x="10476" y="13735"/>
                  <a:pt x="6140" y="7745"/>
                  <a:pt x="8847" y="6091"/>
                </a:cubicBezTo>
                <a:cubicBezTo>
                  <a:pt x="9301" y="5812"/>
                  <a:pt x="9777" y="5704"/>
                  <a:pt x="10266" y="5704"/>
                </a:cubicBezTo>
                <a:cubicBezTo>
                  <a:pt x="11948" y="5704"/>
                  <a:pt x="13781" y="6983"/>
                  <a:pt x="15387" y="6983"/>
                </a:cubicBezTo>
                <a:cubicBezTo>
                  <a:pt x="16044" y="6983"/>
                  <a:pt x="16663" y="6769"/>
                  <a:pt x="17218" y="6166"/>
                </a:cubicBezTo>
                <a:cubicBezTo>
                  <a:pt x="19524" y="3634"/>
                  <a:pt x="29198" y="5715"/>
                  <a:pt x="29198" y="0"/>
                </a:cubicBezTo>
                <a:close/>
              </a:path>
            </a:pathLst>
          </a:custGeom>
          <a:solidFill>
            <a:schemeClr val="bg1">
              <a:lumMod val="95000"/>
              <a:alpha val="178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2228;p54"/>
          <p:cNvSpPr/>
          <p:nvPr/>
        </p:nvSpPr>
        <p:spPr>
          <a:xfrm>
            <a:off x="5269504" y="5812816"/>
            <a:ext cx="65755" cy="58354"/>
          </a:xfrm>
          <a:custGeom>
            <a:avLst/>
            <a:gdLst/>
            <a:ahLst/>
            <a:cxnLst/>
            <a:rect l="l" t="t" r="r" b="b"/>
            <a:pathLst>
              <a:path w="1329" h="1330" extrusionOk="0">
                <a:moveTo>
                  <a:pt x="652" y="1"/>
                </a:moveTo>
                <a:cubicBezTo>
                  <a:pt x="301" y="1"/>
                  <a:pt x="0" y="301"/>
                  <a:pt x="0" y="677"/>
                </a:cubicBezTo>
                <a:cubicBezTo>
                  <a:pt x="0" y="1028"/>
                  <a:pt x="301" y="1329"/>
                  <a:pt x="652" y="1329"/>
                </a:cubicBezTo>
                <a:cubicBezTo>
                  <a:pt x="1028" y="1329"/>
                  <a:pt x="1328" y="1028"/>
                  <a:pt x="1328" y="677"/>
                </a:cubicBezTo>
                <a:cubicBezTo>
                  <a:pt x="1328" y="301"/>
                  <a:pt x="1028" y="1"/>
                  <a:pt x="652" y="1"/>
                </a:cubicBezTo>
                <a:close/>
              </a:path>
            </a:pathLst>
          </a:custGeom>
          <a:solidFill>
            <a:srgbClr val="3C425A">
              <a:alpha val="54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2229;p54"/>
          <p:cNvSpPr/>
          <p:nvPr/>
        </p:nvSpPr>
        <p:spPr>
          <a:xfrm>
            <a:off x="5346392" y="5907411"/>
            <a:ext cx="23601" cy="20929"/>
          </a:xfrm>
          <a:custGeom>
            <a:avLst/>
            <a:gdLst/>
            <a:ahLst/>
            <a:cxnLst/>
            <a:rect l="l" t="t" r="r" b="b"/>
            <a:pathLst>
              <a:path w="477" h="477" extrusionOk="0">
                <a:moveTo>
                  <a:pt x="251" y="0"/>
                </a:moveTo>
                <a:cubicBezTo>
                  <a:pt x="100" y="0"/>
                  <a:pt x="0" y="125"/>
                  <a:pt x="0" y="251"/>
                </a:cubicBezTo>
                <a:cubicBezTo>
                  <a:pt x="0" y="376"/>
                  <a:pt x="100" y="476"/>
                  <a:pt x="251" y="476"/>
                </a:cubicBezTo>
                <a:cubicBezTo>
                  <a:pt x="376" y="476"/>
                  <a:pt x="476" y="376"/>
                  <a:pt x="476" y="251"/>
                </a:cubicBezTo>
                <a:cubicBezTo>
                  <a:pt x="476" y="125"/>
                  <a:pt x="376" y="0"/>
                  <a:pt x="251" y="0"/>
                </a:cubicBezTo>
                <a:close/>
              </a:path>
            </a:pathLst>
          </a:custGeom>
          <a:solidFill>
            <a:srgbClr val="3C425A">
              <a:alpha val="54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2230;p54"/>
          <p:cNvSpPr/>
          <p:nvPr/>
        </p:nvSpPr>
        <p:spPr>
          <a:xfrm>
            <a:off x="5378601" y="5832603"/>
            <a:ext cx="43441" cy="38566"/>
          </a:xfrm>
          <a:custGeom>
            <a:avLst/>
            <a:gdLst/>
            <a:ahLst/>
            <a:cxnLst/>
            <a:rect l="l" t="t" r="r" b="b"/>
            <a:pathLst>
              <a:path w="878" h="879" extrusionOk="0">
                <a:moveTo>
                  <a:pt x="427" y="1"/>
                </a:moveTo>
                <a:cubicBezTo>
                  <a:pt x="201" y="1"/>
                  <a:pt x="1" y="201"/>
                  <a:pt x="1" y="452"/>
                </a:cubicBezTo>
                <a:cubicBezTo>
                  <a:pt x="1" y="678"/>
                  <a:pt x="201" y="878"/>
                  <a:pt x="427" y="878"/>
                </a:cubicBezTo>
                <a:cubicBezTo>
                  <a:pt x="677" y="878"/>
                  <a:pt x="878" y="678"/>
                  <a:pt x="878" y="452"/>
                </a:cubicBezTo>
                <a:cubicBezTo>
                  <a:pt x="878" y="201"/>
                  <a:pt x="677" y="1"/>
                  <a:pt x="427" y="1"/>
                </a:cubicBezTo>
                <a:close/>
              </a:path>
            </a:pathLst>
          </a:custGeom>
          <a:solidFill>
            <a:srgbClr val="3C425A">
              <a:alpha val="54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2231;p54"/>
          <p:cNvSpPr/>
          <p:nvPr/>
        </p:nvSpPr>
        <p:spPr>
          <a:xfrm>
            <a:off x="5221116" y="5782015"/>
            <a:ext cx="23601" cy="20972"/>
          </a:xfrm>
          <a:custGeom>
            <a:avLst/>
            <a:gdLst/>
            <a:ahLst/>
            <a:cxnLst/>
            <a:rect l="l" t="t" r="r" b="b"/>
            <a:pathLst>
              <a:path w="477" h="478" extrusionOk="0">
                <a:moveTo>
                  <a:pt x="226" y="1"/>
                </a:moveTo>
                <a:cubicBezTo>
                  <a:pt x="101" y="1"/>
                  <a:pt x="1" y="101"/>
                  <a:pt x="1" y="227"/>
                </a:cubicBezTo>
                <a:cubicBezTo>
                  <a:pt x="1" y="352"/>
                  <a:pt x="101" y="477"/>
                  <a:pt x="226" y="477"/>
                </a:cubicBezTo>
                <a:cubicBezTo>
                  <a:pt x="352" y="477"/>
                  <a:pt x="477" y="352"/>
                  <a:pt x="477" y="227"/>
                </a:cubicBezTo>
                <a:cubicBezTo>
                  <a:pt x="477" y="101"/>
                  <a:pt x="352" y="1"/>
                  <a:pt x="226" y="1"/>
                </a:cubicBezTo>
                <a:close/>
              </a:path>
            </a:pathLst>
          </a:custGeom>
          <a:solidFill>
            <a:srgbClr val="3C425A">
              <a:alpha val="54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2232;p54"/>
          <p:cNvSpPr/>
          <p:nvPr/>
        </p:nvSpPr>
        <p:spPr>
          <a:xfrm>
            <a:off x="5655128" y="5347693"/>
            <a:ext cx="47201" cy="41813"/>
          </a:xfrm>
          <a:custGeom>
            <a:avLst/>
            <a:gdLst/>
            <a:ahLst/>
            <a:cxnLst/>
            <a:rect l="l" t="t" r="r" b="b"/>
            <a:pathLst>
              <a:path w="954" h="953" extrusionOk="0">
                <a:moveTo>
                  <a:pt x="477" y="0"/>
                </a:moveTo>
                <a:cubicBezTo>
                  <a:pt x="201" y="0"/>
                  <a:pt x="1" y="201"/>
                  <a:pt x="1" y="476"/>
                </a:cubicBezTo>
                <a:cubicBezTo>
                  <a:pt x="1" y="752"/>
                  <a:pt x="201" y="953"/>
                  <a:pt x="477" y="953"/>
                </a:cubicBezTo>
                <a:cubicBezTo>
                  <a:pt x="727" y="953"/>
                  <a:pt x="953" y="752"/>
                  <a:pt x="953" y="476"/>
                </a:cubicBezTo>
                <a:cubicBezTo>
                  <a:pt x="953" y="201"/>
                  <a:pt x="727" y="0"/>
                  <a:pt x="477" y="0"/>
                </a:cubicBezTo>
                <a:close/>
              </a:path>
            </a:pathLst>
          </a:custGeom>
          <a:solidFill>
            <a:srgbClr val="3C425A">
              <a:alpha val="54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6" name="Google Shape;248;p29"/>
          <p:cNvGrpSpPr/>
          <p:nvPr/>
        </p:nvGrpSpPr>
        <p:grpSpPr>
          <a:xfrm>
            <a:off x="5894499" y="5956784"/>
            <a:ext cx="503955" cy="464484"/>
            <a:chOff x="1263200" y="238125"/>
            <a:chExt cx="5074025" cy="5219200"/>
          </a:xfrm>
        </p:grpSpPr>
        <p:sp>
          <p:nvSpPr>
            <p:cNvPr id="197" name="Google Shape;249;p29"/>
            <p:cNvSpPr/>
            <p:nvPr/>
          </p:nvSpPr>
          <p:spPr>
            <a:xfrm>
              <a:off x="5228125" y="3612650"/>
              <a:ext cx="337650" cy="152500"/>
            </a:xfrm>
            <a:custGeom>
              <a:avLst/>
              <a:gdLst/>
              <a:ahLst/>
              <a:cxnLst/>
              <a:rect l="l" t="t" r="r" b="b"/>
              <a:pathLst>
                <a:path w="13506" h="6100" extrusionOk="0">
                  <a:moveTo>
                    <a:pt x="3067" y="0"/>
                  </a:moveTo>
                  <a:cubicBezTo>
                    <a:pt x="1371" y="0"/>
                    <a:pt x="1" y="1370"/>
                    <a:pt x="1" y="3066"/>
                  </a:cubicBezTo>
                  <a:cubicBezTo>
                    <a:pt x="1" y="4730"/>
                    <a:pt x="1371" y="6100"/>
                    <a:pt x="3067" y="6100"/>
                  </a:cubicBezTo>
                  <a:lnTo>
                    <a:pt x="10439" y="6100"/>
                  </a:lnTo>
                  <a:cubicBezTo>
                    <a:pt x="12136" y="6100"/>
                    <a:pt x="13506" y="4730"/>
                    <a:pt x="13506" y="3066"/>
                  </a:cubicBezTo>
                  <a:cubicBezTo>
                    <a:pt x="13506" y="1370"/>
                    <a:pt x="12136" y="0"/>
                    <a:pt x="104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250;p29"/>
            <p:cNvSpPr/>
            <p:nvPr/>
          </p:nvSpPr>
          <p:spPr>
            <a:xfrm>
              <a:off x="5228125" y="3972275"/>
              <a:ext cx="337650" cy="152525"/>
            </a:xfrm>
            <a:custGeom>
              <a:avLst/>
              <a:gdLst/>
              <a:ahLst/>
              <a:cxnLst/>
              <a:rect l="l" t="t" r="r" b="b"/>
              <a:pathLst>
                <a:path w="13506" h="6101" extrusionOk="0">
                  <a:moveTo>
                    <a:pt x="3067" y="0"/>
                  </a:moveTo>
                  <a:cubicBezTo>
                    <a:pt x="1371" y="0"/>
                    <a:pt x="1" y="1370"/>
                    <a:pt x="1" y="3067"/>
                  </a:cubicBezTo>
                  <a:cubicBezTo>
                    <a:pt x="1" y="4730"/>
                    <a:pt x="1371" y="6100"/>
                    <a:pt x="3067" y="6100"/>
                  </a:cubicBezTo>
                  <a:lnTo>
                    <a:pt x="10439" y="6100"/>
                  </a:lnTo>
                  <a:cubicBezTo>
                    <a:pt x="12136" y="6100"/>
                    <a:pt x="13506" y="4730"/>
                    <a:pt x="13506" y="3067"/>
                  </a:cubicBezTo>
                  <a:cubicBezTo>
                    <a:pt x="13506" y="1370"/>
                    <a:pt x="12136" y="0"/>
                    <a:pt x="104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251;p29"/>
            <p:cNvSpPr/>
            <p:nvPr/>
          </p:nvSpPr>
          <p:spPr>
            <a:xfrm>
              <a:off x="5228125" y="4331900"/>
              <a:ext cx="337650" cy="152525"/>
            </a:xfrm>
            <a:custGeom>
              <a:avLst/>
              <a:gdLst/>
              <a:ahLst/>
              <a:cxnLst/>
              <a:rect l="l" t="t" r="r" b="b"/>
              <a:pathLst>
                <a:path w="13506" h="6101" extrusionOk="0">
                  <a:moveTo>
                    <a:pt x="3067" y="1"/>
                  </a:moveTo>
                  <a:cubicBezTo>
                    <a:pt x="1371" y="1"/>
                    <a:pt x="1" y="1371"/>
                    <a:pt x="1" y="3067"/>
                  </a:cubicBezTo>
                  <a:cubicBezTo>
                    <a:pt x="1" y="4731"/>
                    <a:pt x="1371" y="6101"/>
                    <a:pt x="3067" y="6101"/>
                  </a:cubicBezTo>
                  <a:lnTo>
                    <a:pt x="10439" y="6101"/>
                  </a:lnTo>
                  <a:cubicBezTo>
                    <a:pt x="12136" y="6101"/>
                    <a:pt x="13506" y="4731"/>
                    <a:pt x="13506" y="3067"/>
                  </a:cubicBezTo>
                  <a:cubicBezTo>
                    <a:pt x="13506" y="1371"/>
                    <a:pt x="12136" y="1"/>
                    <a:pt x="104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52;p29"/>
            <p:cNvSpPr/>
            <p:nvPr/>
          </p:nvSpPr>
          <p:spPr>
            <a:xfrm>
              <a:off x="2034650" y="3612650"/>
              <a:ext cx="337650" cy="152500"/>
            </a:xfrm>
            <a:custGeom>
              <a:avLst/>
              <a:gdLst/>
              <a:ahLst/>
              <a:cxnLst/>
              <a:rect l="l" t="t" r="r" b="b"/>
              <a:pathLst>
                <a:path w="13506" h="6100" extrusionOk="0">
                  <a:moveTo>
                    <a:pt x="3067" y="0"/>
                  </a:moveTo>
                  <a:cubicBezTo>
                    <a:pt x="1371" y="0"/>
                    <a:pt x="1" y="1370"/>
                    <a:pt x="1" y="3066"/>
                  </a:cubicBezTo>
                  <a:cubicBezTo>
                    <a:pt x="1" y="4730"/>
                    <a:pt x="1371" y="6100"/>
                    <a:pt x="3067" y="6100"/>
                  </a:cubicBezTo>
                  <a:lnTo>
                    <a:pt x="10439" y="6100"/>
                  </a:lnTo>
                  <a:cubicBezTo>
                    <a:pt x="12135" y="6100"/>
                    <a:pt x="13505" y="4730"/>
                    <a:pt x="13505" y="3066"/>
                  </a:cubicBezTo>
                  <a:cubicBezTo>
                    <a:pt x="13505" y="1370"/>
                    <a:pt x="12135" y="0"/>
                    <a:pt x="104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53;p29"/>
            <p:cNvSpPr/>
            <p:nvPr/>
          </p:nvSpPr>
          <p:spPr>
            <a:xfrm>
              <a:off x="2034650" y="3972275"/>
              <a:ext cx="337650" cy="152525"/>
            </a:xfrm>
            <a:custGeom>
              <a:avLst/>
              <a:gdLst/>
              <a:ahLst/>
              <a:cxnLst/>
              <a:rect l="l" t="t" r="r" b="b"/>
              <a:pathLst>
                <a:path w="13506" h="6101" extrusionOk="0">
                  <a:moveTo>
                    <a:pt x="3067" y="0"/>
                  </a:moveTo>
                  <a:cubicBezTo>
                    <a:pt x="1371" y="0"/>
                    <a:pt x="1" y="1370"/>
                    <a:pt x="1" y="3067"/>
                  </a:cubicBezTo>
                  <a:cubicBezTo>
                    <a:pt x="1" y="4730"/>
                    <a:pt x="1371" y="6100"/>
                    <a:pt x="3067" y="6100"/>
                  </a:cubicBezTo>
                  <a:lnTo>
                    <a:pt x="10439" y="6100"/>
                  </a:lnTo>
                  <a:cubicBezTo>
                    <a:pt x="12135" y="6100"/>
                    <a:pt x="13505" y="4730"/>
                    <a:pt x="13505" y="3067"/>
                  </a:cubicBezTo>
                  <a:cubicBezTo>
                    <a:pt x="13505" y="1370"/>
                    <a:pt x="12135" y="0"/>
                    <a:pt x="104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54;p29"/>
            <p:cNvSpPr/>
            <p:nvPr/>
          </p:nvSpPr>
          <p:spPr>
            <a:xfrm>
              <a:off x="2034650" y="4331900"/>
              <a:ext cx="337650" cy="152525"/>
            </a:xfrm>
            <a:custGeom>
              <a:avLst/>
              <a:gdLst/>
              <a:ahLst/>
              <a:cxnLst/>
              <a:rect l="l" t="t" r="r" b="b"/>
              <a:pathLst>
                <a:path w="13506" h="6101" extrusionOk="0">
                  <a:moveTo>
                    <a:pt x="3067" y="1"/>
                  </a:moveTo>
                  <a:cubicBezTo>
                    <a:pt x="1371" y="1"/>
                    <a:pt x="1" y="1371"/>
                    <a:pt x="1" y="3067"/>
                  </a:cubicBezTo>
                  <a:cubicBezTo>
                    <a:pt x="1" y="4731"/>
                    <a:pt x="1371" y="6101"/>
                    <a:pt x="3067" y="6101"/>
                  </a:cubicBezTo>
                  <a:lnTo>
                    <a:pt x="10439" y="6101"/>
                  </a:lnTo>
                  <a:cubicBezTo>
                    <a:pt x="12135" y="6101"/>
                    <a:pt x="13505" y="4731"/>
                    <a:pt x="13505" y="3067"/>
                  </a:cubicBezTo>
                  <a:cubicBezTo>
                    <a:pt x="13505" y="1371"/>
                    <a:pt x="12135" y="1"/>
                    <a:pt x="104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55;p29"/>
            <p:cNvSpPr/>
            <p:nvPr/>
          </p:nvSpPr>
          <p:spPr>
            <a:xfrm>
              <a:off x="1263200" y="238125"/>
              <a:ext cx="5074025" cy="5219200"/>
            </a:xfrm>
            <a:custGeom>
              <a:avLst/>
              <a:gdLst/>
              <a:ahLst/>
              <a:cxnLst/>
              <a:rect l="l" t="t" r="r" b="b"/>
              <a:pathLst>
                <a:path w="202961" h="208768" extrusionOk="0">
                  <a:moveTo>
                    <a:pt x="101481" y="6133"/>
                  </a:moveTo>
                  <a:cubicBezTo>
                    <a:pt x="120987" y="6133"/>
                    <a:pt x="136841" y="21986"/>
                    <a:pt x="136841" y="41460"/>
                  </a:cubicBezTo>
                  <a:cubicBezTo>
                    <a:pt x="136841" y="60967"/>
                    <a:pt x="120987" y="76820"/>
                    <a:pt x="101481" y="76820"/>
                  </a:cubicBezTo>
                  <a:cubicBezTo>
                    <a:pt x="81974" y="76820"/>
                    <a:pt x="66121" y="60967"/>
                    <a:pt x="66121" y="41460"/>
                  </a:cubicBezTo>
                  <a:cubicBezTo>
                    <a:pt x="66121" y="21986"/>
                    <a:pt x="81974" y="6133"/>
                    <a:pt x="101481" y="6133"/>
                  </a:cubicBezTo>
                  <a:close/>
                  <a:moveTo>
                    <a:pt x="60119" y="38720"/>
                  </a:moveTo>
                  <a:cubicBezTo>
                    <a:pt x="59988" y="40612"/>
                    <a:pt x="59988" y="42341"/>
                    <a:pt x="60119" y="44233"/>
                  </a:cubicBezTo>
                  <a:lnTo>
                    <a:pt x="48930" y="44233"/>
                  </a:lnTo>
                  <a:cubicBezTo>
                    <a:pt x="44200" y="44233"/>
                    <a:pt x="40384" y="48049"/>
                    <a:pt x="40351" y="52779"/>
                  </a:cubicBezTo>
                  <a:cubicBezTo>
                    <a:pt x="40318" y="82952"/>
                    <a:pt x="40318" y="106700"/>
                    <a:pt x="40318" y="119030"/>
                  </a:cubicBezTo>
                  <a:lnTo>
                    <a:pt x="34806" y="119030"/>
                  </a:lnTo>
                  <a:cubicBezTo>
                    <a:pt x="34806" y="108298"/>
                    <a:pt x="34806" y="86997"/>
                    <a:pt x="34838" y="52779"/>
                  </a:cubicBezTo>
                  <a:cubicBezTo>
                    <a:pt x="34871" y="45015"/>
                    <a:pt x="41166" y="38720"/>
                    <a:pt x="48930" y="38720"/>
                  </a:cubicBezTo>
                  <a:close/>
                  <a:moveTo>
                    <a:pt x="154031" y="50332"/>
                  </a:moveTo>
                  <a:cubicBezTo>
                    <a:pt x="155369" y="50332"/>
                    <a:pt x="156478" y="51442"/>
                    <a:pt x="156478" y="52779"/>
                  </a:cubicBezTo>
                  <a:cubicBezTo>
                    <a:pt x="156510" y="84616"/>
                    <a:pt x="156510" y="107352"/>
                    <a:pt x="156510" y="119030"/>
                  </a:cubicBezTo>
                  <a:lnTo>
                    <a:pt x="148877" y="119030"/>
                  </a:lnTo>
                  <a:cubicBezTo>
                    <a:pt x="144702" y="119030"/>
                    <a:pt x="141309" y="122422"/>
                    <a:pt x="141309" y="126598"/>
                  </a:cubicBezTo>
                  <a:lnTo>
                    <a:pt x="141309" y="151780"/>
                  </a:lnTo>
                  <a:cubicBezTo>
                    <a:pt x="141146" y="151748"/>
                    <a:pt x="141016" y="151748"/>
                    <a:pt x="140853" y="151748"/>
                  </a:cubicBezTo>
                  <a:cubicBezTo>
                    <a:pt x="139352" y="151748"/>
                    <a:pt x="137917" y="152400"/>
                    <a:pt x="136938" y="153542"/>
                  </a:cubicBezTo>
                  <a:cubicBezTo>
                    <a:pt x="132991" y="158141"/>
                    <a:pt x="127218" y="160783"/>
                    <a:pt x="121150" y="160783"/>
                  </a:cubicBezTo>
                  <a:cubicBezTo>
                    <a:pt x="115116" y="160783"/>
                    <a:pt x="109342" y="158141"/>
                    <a:pt x="105395" y="153542"/>
                  </a:cubicBezTo>
                  <a:cubicBezTo>
                    <a:pt x="104416" y="152400"/>
                    <a:pt x="102981" y="151748"/>
                    <a:pt x="101481" y="151748"/>
                  </a:cubicBezTo>
                  <a:cubicBezTo>
                    <a:pt x="99980" y="151748"/>
                    <a:pt x="98545" y="152400"/>
                    <a:pt x="97566" y="153542"/>
                  </a:cubicBezTo>
                  <a:cubicBezTo>
                    <a:pt x="93619" y="158141"/>
                    <a:pt x="87845" y="160783"/>
                    <a:pt x="81811" y="160783"/>
                  </a:cubicBezTo>
                  <a:cubicBezTo>
                    <a:pt x="75743" y="160783"/>
                    <a:pt x="69970" y="158141"/>
                    <a:pt x="66023" y="153542"/>
                  </a:cubicBezTo>
                  <a:cubicBezTo>
                    <a:pt x="65044" y="152400"/>
                    <a:pt x="63609" y="151748"/>
                    <a:pt x="62108" y="151748"/>
                  </a:cubicBezTo>
                  <a:cubicBezTo>
                    <a:pt x="61945" y="151748"/>
                    <a:pt x="61815" y="151748"/>
                    <a:pt x="61652" y="151780"/>
                  </a:cubicBezTo>
                  <a:lnTo>
                    <a:pt x="61652" y="126598"/>
                  </a:lnTo>
                  <a:cubicBezTo>
                    <a:pt x="61652" y="122422"/>
                    <a:pt x="58259" y="119030"/>
                    <a:pt x="54084" y="119030"/>
                  </a:cubicBezTo>
                  <a:lnTo>
                    <a:pt x="46451" y="119030"/>
                  </a:lnTo>
                  <a:cubicBezTo>
                    <a:pt x="46451" y="106700"/>
                    <a:pt x="46451" y="82952"/>
                    <a:pt x="46483" y="52779"/>
                  </a:cubicBezTo>
                  <a:cubicBezTo>
                    <a:pt x="46483" y="51442"/>
                    <a:pt x="47593" y="50332"/>
                    <a:pt x="48930" y="50332"/>
                  </a:cubicBezTo>
                  <a:lnTo>
                    <a:pt x="60967" y="50332"/>
                  </a:lnTo>
                  <a:cubicBezTo>
                    <a:pt x="65044" y="68958"/>
                    <a:pt x="81648" y="82952"/>
                    <a:pt x="101481" y="82952"/>
                  </a:cubicBezTo>
                  <a:cubicBezTo>
                    <a:pt x="121313" y="82952"/>
                    <a:pt x="137917" y="68958"/>
                    <a:pt x="141994" y="50332"/>
                  </a:cubicBezTo>
                  <a:close/>
                  <a:moveTo>
                    <a:pt x="13570" y="164763"/>
                  </a:moveTo>
                  <a:lnTo>
                    <a:pt x="13570" y="178855"/>
                  </a:lnTo>
                  <a:cubicBezTo>
                    <a:pt x="11287" y="180192"/>
                    <a:pt x="8775" y="181073"/>
                    <a:pt x="6133" y="181497"/>
                  </a:cubicBezTo>
                  <a:lnTo>
                    <a:pt x="6133" y="166720"/>
                  </a:lnTo>
                  <a:cubicBezTo>
                    <a:pt x="8710" y="166427"/>
                    <a:pt x="11221" y="165774"/>
                    <a:pt x="13570" y="164763"/>
                  </a:cubicBezTo>
                  <a:close/>
                  <a:moveTo>
                    <a:pt x="189391" y="164763"/>
                  </a:moveTo>
                  <a:cubicBezTo>
                    <a:pt x="191740" y="165774"/>
                    <a:pt x="194251" y="166427"/>
                    <a:pt x="196861" y="166720"/>
                  </a:cubicBezTo>
                  <a:lnTo>
                    <a:pt x="196861" y="181497"/>
                  </a:lnTo>
                  <a:cubicBezTo>
                    <a:pt x="194186" y="181073"/>
                    <a:pt x="191674" y="180192"/>
                    <a:pt x="189391" y="178855"/>
                  </a:cubicBezTo>
                  <a:lnTo>
                    <a:pt x="189391" y="164763"/>
                  </a:lnTo>
                  <a:close/>
                  <a:moveTo>
                    <a:pt x="101481" y="158337"/>
                  </a:moveTo>
                  <a:cubicBezTo>
                    <a:pt x="106569" y="163784"/>
                    <a:pt x="113680" y="166883"/>
                    <a:pt x="121183" y="166883"/>
                  </a:cubicBezTo>
                  <a:cubicBezTo>
                    <a:pt x="128522" y="166883"/>
                    <a:pt x="135503" y="163915"/>
                    <a:pt x="140559" y="158630"/>
                  </a:cubicBezTo>
                  <a:cubicBezTo>
                    <a:pt x="140641" y="158549"/>
                    <a:pt x="140747" y="158508"/>
                    <a:pt x="140853" y="158508"/>
                  </a:cubicBezTo>
                  <a:cubicBezTo>
                    <a:pt x="140959" y="158508"/>
                    <a:pt x="141065" y="158549"/>
                    <a:pt x="141146" y="158630"/>
                  </a:cubicBezTo>
                  <a:cubicBezTo>
                    <a:pt x="141212" y="158696"/>
                    <a:pt x="141244" y="158728"/>
                    <a:pt x="141309" y="158794"/>
                  </a:cubicBezTo>
                  <a:lnTo>
                    <a:pt x="141309" y="172690"/>
                  </a:lnTo>
                  <a:cubicBezTo>
                    <a:pt x="141174" y="172679"/>
                    <a:pt x="141040" y="172674"/>
                    <a:pt x="140906" y="172674"/>
                  </a:cubicBezTo>
                  <a:cubicBezTo>
                    <a:pt x="139334" y="172674"/>
                    <a:pt x="137901" y="173371"/>
                    <a:pt x="136938" y="174484"/>
                  </a:cubicBezTo>
                  <a:cubicBezTo>
                    <a:pt x="132959" y="179083"/>
                    <a:pt x="127218" y="181725"/>
                    <a:pt x="121150" y="181725"/>
                  </a:cubicBezTo>
                  <a:cubicBezTo>
                    <a:pt x="115116" y="181725"/>
                    <a:pt x="109375" y="179083"/>
                    <a:pt x="105428" y="174484"/>
                  </a:cubicBezTo>
                  <a:cubicBezTo>
                    <a:pt x="104369" y="173265"/>
                    <a:pt x="102933" y="172685"/>
                    <a:pt x="101510" y="172685"/>
                  </a:cubicBezTo>
                  <a:cubicBezTo>
                    <a:pt x="100037" y="172685"/>
                    <a:pt x="98578" y="173306"/>
                    <a:pt x="97566" y="174484"/>
                  </a:cubicBezTo>
                  <a:cubicBezTo>
                    <a:pt x="93619" y="179083"/>
                    <a:pt x="87845" y="181725"/>
                    <a:pt x="81811" y="181725"/>
                  </a:cubicBezTo>
                  <a:cubicBezTo>
                    <a:pt x="75743" y="181725"/>
                    <a:pt x="70002" y="179083"/>
                    <a:pt x="66023" y="174484"/>
                  </a:cubicBezTo>
                  <a:cubicBezTo>
                    <a:pt x="65061" y="173371"/>
                    <a:pt x="63627" y="172674"/>
                    <a:pt x="62055" y="172674"/>
                  </a:cubicBezTo>
                  <a:cubicBezTo>
                    <a:pt x="61921" y="172674"/>
                    <a:pt x="61787" y="172679"/>
                    <a:pt x="61652" y="172690"/>
                  </a:cubicBezTo>
                  <a:lnTo>
                    <a:pt x="61652" y="158794"/>
                  </a:lnTo>
                  <a:cubicBezTo>
                    <a:pt x="61717" y="158728"/>
                    <a:pt x="61750" y="158696"/>
                    <a:pt x="61815" y="158630"/>
                  </a:cubicBezTo>
                  <a:cubicBezTo>
                    <a:pt x="61896" y="158549"/>
                    <a:pt x="62002" y="158508"/>
                    <a:pt x="62108" y="158508"/>
                  </a:cubicBezTo>
                  <a:cubicBezTo>
                    <a:pt x="62214" y="158508"/>
                    <a:pt x="62320" y="158549"/>
                    <a:pt x="62402" y="158630"/>
                  </a:cubicBezTo>
                  <a:cubicBezTo>
                    <a:pt x="67458" y="163915"/>
                    <a:pt x="74439" y="166883"/>
                    <a:pt x="81811" y="166883"/>
                  </a:cubicBezTo>
                  <a:cubicBezTo>
                    <a:pt x="89281" y="166883"/>
                    <a:pt x="96392" y="163784"/>
                    <a:pt x="101481" y="158337"/>
                  </a:cubicBezTo>
                  <a:close/>
                  <a:moveTo>
                    <a:pt x="181823" y="125162"/>
                  </a:moveTo>
                  <a:cubicBezTo>
                    <a:pt x="182606" y="125162"/>
                    <a:pt x="183259" y="125815"/>
                    <a:pt x="183259" y="126598"/>
                  </a:cubicBezTo>
                  <a:lnTo>
                    <a:pt x="183259" y="173668"/>
                  </a:lnTo>
                  <a:cubicBezTo>
                    <a:pt x="182346" y="173001"/>
                    <a:pt x="181287" y="172681"/>
                    <a:pt x="180236" y="172681"/>
                  </a:cubicBezTo>
                  <a:cubicBezTo>
                    <a:pt x="178768" y="172681"/>
                    <a:pt x="177318" y="173305"/>
                    <a:pt x="176311" y="174484"/>
                  </a:cubicBezTo>
                  <a:cubicBezTo>
                    <a:pt x="172331" y="179083"/>
                    <a:pt x="166590" y="181725"/>
                    <a:pt x="160523" y="181725"/>
                  </a:cubicBezTo>
                  <a:cubicBezTo>
                    <a:pt x="155727" y="181725"/>
                    <a:pt x="151095" y="180029"/>
                    <a:pt x="147409" y="177061"/>
                  </a:cubicBezTo>
                  <a:lnTo>
                    <a:pt x="147409" y="126598"/>
                  </a:lnTo>
                  <a:cubicBezTo>
                    <a:pt x="147409" y="125815"/>
                    <a:pt x="148062" y="125162"/>
                    <a:pt x="148877" y="125162"/>
                  </a:cubicBezTo>
                  <a:close/>
                  <a:moveTo>
                    <a:pt x="180225" y="179279"/>
                  </a:moveTo>
                  <a:cubicBezTo>
                    <a:pt x="184531" y="183878"/>
                    <a:pt x="190402" y="186912"/>
                    <a:pt x="196828" y="187662"/>
                  </a:cubicBezTo>
                  <a:lnTo>
                    <a:pt x="196828" y="190891"/>
                  </a:lnTo>
                  <a:cubicBezTo>
                    <a:pt x="196828" y="190891"/>
                    <a:pt x="196861" y="190924"/>
                    <a:pt x="196861" y="190924"/>
                  </a:cubicBezTo>
                  <a:lnTo>
                    <a:pt x="196861" y="202439"/>
                  </a:lnTo>
                  <a:cubicBezTo>
                    <a:pt x="191903" y="201689"/>
                    <a:pt x="187434" y="199242"/>
                    <a:pt x="184139" y="195426"/>
                  </a:cubicBezTo>
                  <a:cubicBezTo>
                    <a:pt x="183161" y="194284"/>
                    <a:pt x="181725" y="193632"/>
                    <a:pt x="180225" y="193632"/>
                  </a:cubicBezTo>
                  <a:cubicBezTo>
                    <a:pt x="178724" y="193632"/>
                    <a:pt x="177289" y="194284"/>
                    <a:pt x="176311" y="195426"/>
                  </a:cubicBezTo>
                  <a:cubicBezTo>
                    <a:pt x="172331" y="200025"/>
                    <a:pt x="166590" y="202667"/>
                    <a:pt x="160523" y="202667"/>
                  </a:cubicBezTo>
                  <a:cubicBezTo>
                    <a:pt x="154488" y="202667"/>
                    <a:pt x="148714" y="200025"/>
                    <a:pt x="144767" y="195426"/>
                  </a:cubicBezTo>
                  <a:cubicBezTo>
                    <a:pt x="143740" y="194219"/>
                    <a:pt x="142296" y="193615"/>
                    <a:pt x="140853" y="193615"/>
                  </a:cubicBezTo>
                  <a:cubicBezTo>
                    <a:pt x="139409" y="193615"/>
                    <a:pt x="137966" y="194219"/>
                    <a:pt x="136938" y="195426"/>
                  </a:cubicBezTo>
                  <a:cubicBezTo>
                    <a:pt x="132959" y="200025"/>
                    <a:pt x="127218" y="202667"/>
                    <a:pt x="121150" y="202667"/>
                  </a:cubicBezTo>
                  <a:cubicBezTo>
                    <a:pt x="115116" y="202667"/>
                    <a:pt x="109342" y="200025"/>
                    <a:pt x="105395" y="195426"/>
                  </a:cubicBezTo>
                  <a:cubicBezTo>
                    <a:pt x="104367" y="194219"/>
                    <a:pt x="102924" y="193615"/>
                    <a:pt x="101481" y="193615"/>
                  </a:cubicBezTo>
                  <a:cubicBezTo>
                    <a:pt x="100037" y="193615"/>
                    <a:pt x="98594" y="194219"/>
                    <a:pt x="97566" y="195426"/>
                  </a:cubicBezTo>
                  <a:cubicBezTo>
                    <a:pt x="93619" y="200025"/>
                    <a:pt x="87845" y="202667"/>
                    <a:pt x="81811" y="202667"/>
                  </a:cubicBezTo>
                  <a:cubicBezTo>
                    <a:pt x="75743" y="202667"/>
                    <a:pt x="70002" y="200025"/>
                    <a:pt x="66023" y="195426"/>
                  </a:cubicBezTo>
                  <a:cubicBezTo>
                    <a:pt x="64995" y="194219"/>
                    <a:pt x="63552" y="193615"/>
                    <a:pt x="62108" y="193615"/>
                  </a:cubicBezTo>
                  <a:cubicBezTo>
                    <a:pt x="60665" y="193615"/>
                    <a:pt x="59222" y="194219"/>
                    <a:pt x="58194" y="195426"/>
                  </a:cubicBezTo>
                  <a:cubicBezTo>
                    <a:pt x="54247" y="200025"/>
                    <a:pt x="48473" y="202667"/>
                    <a:pt x="42439" y="202667"/>
                  </a:cubicBezTo>
                  <a:cubicBezTo>
                    <a:pt x="36371" y="202667"/>
                    <a:pt x="30630" y="200025"/>
                    <a:pt x="26651" y="195426"/>
                  </a:cubicBezTo>
                  <a:cubicBezTo>
                    <a:pt x="25672" y="194284"/>
                    <a:pt x="24237" y="193632"/>
                    <a:pt x="22736" y="193632"/>
                  </a:cubicBezTo>
                  <a:cubicBezTo>
                    <a:pt x="21236" y="193632"/>
                    <a:pt x="19800" y="194284"/>
                    <a:pt x="18822" y="195426"/>
                  </a:cubicBezTo>
                  <a:cubicBezTo>
                    <a:pt x="15527" y="199242"/>
                    <a:pt x="11058" y="201689"/>
                    <a:pt x="6100" y="202439"/>
                  </a:cubicBezTo>
                  <a:lnTo>
                    <a:pt x="6100" y="190924"/>
                  </a:lnTo>
                  <a:cubicBezTo>
                    <a:pt x="6100" y="190924"/>
                    <a:pt x="6100" y="190891"/>
                    <a:pt x="6100" y="190891"/>
                  </a:cubicBezTo>
                  <a:lnTo>
                    <a:pt x="6100" y="187662"/>
                  </a:lnTo>
                  <a:cubicBezTo>
                    <a:pt x="12559" y="186912"/>
                    <a:pt x="18430" y="183878"/>
                    <a:pt x="22736" y="179279"/>
                  </a:cubicBezTo>
                  <a:cubicBezTo>
                    <a:pt x="27825" y="184726"/>
                    <a:pt x="34936" y="187825"/>
                    <a:pt x="42439" y="187825"/>
                  </a:cubicBezTo>
                  <a:cubicBezTo>
                    <a:pt x="50072" y="187825"/>
                    <a:pt x="57150" y="184563"/>
                    <a:pt x="62108" y="179279"/>
                  </a:cubicBezTo>
                  <a:cubicBezTo>
                    <a:pt x="67197" y="184726"/>
                    <a:pt x="74308" y="187825"/>
                    <a:pt x="81811" y="187825"/>
                  </a:cubicBezTo>
                  <a:cubicBezTo>
                    <a:pt x="89281" y="187825"/>
                    <a:pt x="96392" y="184726"/>
                    <a:pt x="101481" y="179279"/>
                  </a:cubicBezTo>
                  <a:cubicBezTo>
                    <a:pt x="106569" y="184726"/>
                    <a:pt x="113680" y="187825"/>
                    <a:pt x="121150" y="187825"/>
                  </a:cubicBezTo>
                  <a:cubicBezTo>
                    <a:pt x="128653" y="187825"/>
                    <a:pt x="135764" y="184726"/>
                    <a:pt x="140853" y="179279"/>
                  </a:cubicBezTo>
                  <a:cubicBezTo>
                    <a:pt x="145811" y="184563"/>
                    <a:pt x="152889" y="187825"/>
                    <a:pt x="160523" y="187825"/>
                  </a:cubicBezTo>
                  <a:cubicBezTo>
                    <a:pt x="168025" y="187825"/>
                    <a:pt x="175136" y="184726"/>
                    <a:pt x="180225" y="179279"/>
                  </a:cubicBezTo>
                  <a:close/>
                  <a:moveTo>
                    <a:pt x="101481" y="0"/>
                  </a:moveTo>
                  <a:cubicBezTo>
                    <a:pt x="81648" y="0"/>
                    <a:pt x="65044" y="13961"/>
                    <a:pt x="60967" y="32587"/>
                  </a:cubicBezTo>
                  <a:lnTo>
                    <a:pt x="48930" y="32587"/>
                  </a:lnTo>
                  <a:cubicBezTo>
                    <a:pt x="37807" y="32587"/>
                    <a:pt x="28738" y="41623"/>
                    <a:pt x="28738" y="52746"/>
                  </a:cubicBezTo>
                  <a:cubicBezTo>
                    <a:pt x="28706" y="86997"/>
                    <a:pt x="28673" y="108265"/>
                    <a:pt x="28706" y="119030"/>
                  </a:cubicBezTo>
                  <a:lnTo>
                    <a:pt x="21138" y="119030"/>
                  </a:lnTo>
                  <a:cubicBezTo>
                    <a:pt x="16963" y="119030"/>
                    <a:pt x="13570" y="122422"/>
                    <a:pt x="13570" y="126598"/>
                  </a:cubicBezTo>
                  <a:lnTo>
                    <a:pt x="13570" y="136025"/>
                  </a:lnTo>
                  <a:cubicBezTo>
                    <a:pt x="13570" y="137721"/>
                    <a:pt x="14940" y="139091"/>
                    <a:pt x="16636" y="139091"/>
                  </a:cubicBezTo>
                  <a:cubicBezTo>
                    <a:pt x="18333" y="139091"/>
                    <a:pt x="19703" y="137721"/>
                    <a:pt x="19703" y="136025"/>
                  </a:cubicBezTo>
                  <a:lnTo>
                    <a:pt x="19703" y="126598"/>
                  </a:lnTo>
                  <a:cubicBezTo>
                    <a:pt x="19703" y="125815"/>
                    <a:pt x="20355" y="125162"/>
                    <a:pt x="21138" y="125162"/>
                  </a:cubicBezTo>
                  <a:lnTo>
                    <a:pt x="54084" y="125162"/>
                  </a:lnTo>
                  <a:cubicBezTo>
                    <a:pt x="54899" y="125162"/>
                    <a:pt x="55552" y="125815"/>
                    <a:pt x="55552" y="126598"/>
                  </a:cubicBezTo>
                  <a:lnTo>
                    <a:pt x="55552" y="177061"/>
                  </a:lnTo>
                  <a:cubicBezTo>
                    <a:pt x="51866" y="180029"/>
                    <a:pt x="47234" y="181725"/>
                    <a:pt x="42439" y="181725"/>
                  </a:cubicBezTo>
                  <a:cubicBezTo>
                    <a:pt x="36371" y="181725"/>
                    <a:pt x="30630" y="179083"/>
                    <a:pt x="26651" y="174484"/>
                  </a:cubicBezTo>
                  <a:cubicBezTo>
                    <a:pt x="25672" y="173342"/>
                    <a:pt x="24237" y="172690"/>
                    <a:pt x="22736" y="172690"/>
                  </a:cubicBezTo>
                  <a:cubicBezTo>
                    <a:pt x="21627" y="172690"/>
                    <a:pt x="20583" y="173048"/>
                    <a:pt x="19703" y="173668"/>
                  </a:cubicBezTo>
                  <a:lnTo>
                    <a:pt x="19703" y="150312"/>
                  </a:lnTo>
                  <a:cubicBezTo>
                    <a:pt x="19703" y="148616"/>
                    <a:pt x="18333" y="147246"/>
                    <a:pt x="16636" y="147246"/>
                  </a:cubicBezTo>
                  <a:cubicBezTo>
                    <a:pt x="14940" y="147246"/>
                    <a:pt x="13570" y="148616"/>
                    <a:pt x="13570" y="150312"/>
                  </a:cubicBezTo>
                  <a:lnTo>
                    <a:pt x="13570" y="157913"/>
                  </a:lnTo>
                  <a:cubicBezTo>
                    <a:pt x="10895" y="159511"/>
                    <a:pt x="7829" y="160457"/>
                    <a:pt x="4697" y="160718"/>
                  </a:cubicBezTo>
                  <a:cubicBezTo>
                    <a:pt x="2055" y="160914"/>
                    <a:pt x="0" y="163132"/>
                    <a:pt x="0" y="165807"/>
                  </a:cubicBezTo>
                  <a:cubicBezTo>
                    <a:pt x="0" y="166263"/>
                    <a:pt x="0" y="200906"/>
                    <a:pt x="0" y="203581"/>
                  </a:cubicBezTo>
                  <a:cubicBezTo>
                    <a:pt x="0" y="205016"/>
                    <a:pt x="620" y="206386"/>
                    <a:pt x="1664" y="207364"/>
                  </a:cubicBezTo>
                  <a:cubicBezTo>
                    <a:pt x="2596" y="208209"/>
                    <a:pt x="3815" y="208690"/>
                    <a:pt x="5087" y="208690"/>
                  </a:cubicBezTo>
                  <a:cubicBezTo>
                    <a:pt x="5239" y="208690"/>
                    <a:pt x="5392" y="208683"/>
                    <a:pt x="5546" y="208669"/>
                  </a:cubicBezTo>
                  <a:cubicBezTo>
                    <a:pt x="12135" y="208049"/>
                    <a:pt x="18235" y="205048"/>
                    <a:pt x="22736" y="200221"/>
                  </a:cubicBezTo>
                  <a:cubicBezTo>
                    <a:pt x="27825" y="205668"/>
                    <a:pt x="34936" y="208767"/>
                    <a:pt x="42439" y="208767"/>
                  </a:cubicBezTo>
                  <a:cubicBezTo>
                    <a:pt x="49909" y="208767"/>
                    <a:pt x="57020" y="205668"/>
                    <a:pt x="62108" y="200221"/>
                  </a:cubicBezTo>
                  <a:cubicBezTo>
                    <a:pt x="67197" y="205668"/>
                    <a:pt x="74308" y="208767"/>
                    <a:pt x="81811" y="208767"/>
                  </a:cubicBezTo>
                  <a:cubicBezTo>
                    <a:pt x="89281" y="208767"/>
                    <a:pt x="96392" y="205668"/>
                    <a:pt x="101481" y="200221"/>
                  </a:cubicBezTo>
                  <a:cubicBezTo>
                    <a:pt x="106569" y="205668"/>
                    <a:pt x="113680" y="208767"/>
                    <a:pt x="121150" y="208767"/>
                  </a:cubicBezTo>
                  <a:cubicBezTo>
                    <a:pt x="128653" y="208767"/>
                    <a:pt x="135764" y="205668"/>
                    <a:pt x="140853" y="200221"/>
                  </a:cubicBezTo>
                  <a:cubicBezTo>
                    <a:pt x="145941" y="205668"/>
                    <a:pt x="153053" y="208767"/>
                    <a:pt x="160523" y="208767"/>
                  </a:cubicBezTo>
                  <a:cubicBezTo>
                    <a:pt x="168025" y="208767"/>
                    <a:pt x="175136" y="205668"/>
                    <a:pt x="180225" y="200221"/>
                  </a:cubicBezTo>
                  <a:cubicBezTo>
                    <a:pt x="184726" y="205048"/>
                    <a:pt x="190826" y="208049"/>
                    <a:pt x="197416" y="208669"/>
                  </a:cubicBezTo>
                  <a:cubicBezTo>
                    <a:pt x="197565" y="208682"/>
                    <a:pt x="197714" y="208689"/>
                    <a:pt x="197861" y="208689"/>
                  </a:cubicBezTo>
                  <a:cubicBezTo>
                    <a:pt x="200637" y="208689"/>
                    <a:pt x="202961" y="206399"/>
                    <a:pt x="202961" y="203581"/>
                  </a:cubicBezTo>
                  <a:cubicBezTo>
                    <a:pt x="202961" y="203091"/>
                    <a:pt x="202961" y="166068"/>
                    <a:pt x="202961" y="165807"/>
                  </a:cubicBezTo>
                  <a:cubicBezTo>
                    <a:pt x="202961" y="163132"/>
                    <a:pt x="200906" y="160914"/>
                    <a:pt x="198264" y="160718"/>
                  </a:cubicBezTo>
                  <a:cubicBezTo>
                    <a:pt x="195132" y="160457"/>
                    <a:pt x="192066" y="159511"/>
                    <a:pt x="189391" y="157913"/>
                  </a:cubicBezTo>
                  <a:lnTo>
                    <a:pt x="189391" y="126598"/>
                  </a:lnTo>
                  <a:cubicBezTo>
                    <a:pt x="189391" y="122422"/>
                    <a:pt x="185999" y="119030"/>
                    <a:pt x="181823" y="119030"/>
                  </a:cubicBezTo>
                  <a:lnTo>
                    <a:pt x="174255" y="119030"/>
                  </a:lnTo>
                  <a:cubicBezTo>
                    <a:pt x="174255" y="111364"/>
                    <a:pt x="174288" y="99034"/>
                    <a:pt x="174255" y="82300"/>
                  </a:cubicBezTo>
                  <a:cubicBezTo>
                    <a:pt x="174255" y="80604"/>
                    <a:pt x="172885" y="79234"/>
                    <a:pt x="171189" y="79234"/>
                  </a:cubicBezTo>
                  <a:cubicBezTo>
                    <a:pt x="169526" y="79234"/>
                    <a:pt x="168156" y="80604"/>
                    <a:pt x="168156" y="82300"/>
                  </a:cubicBezTo>
                  <a:cubicBezTo>
                    <a:pt x="168156" y="99034"/>
                    <a:pt x="168156" y="111364"/>
                    <a:pt x="168156" y="119030"/>
                  </a:cubicBezTo>
                  <a:lnTo>
                    <a:pt x="162610" y="119030"/>
                  </a:lnTo>
                  <a:cubicBezTo>
                    <a:pt x="162643" y="107352"/>
                    <a:pt x="162643" y="84616"/>
                    <a:pt x="162610" y="52779"/>
                  </a:cubicBezTo>
                  <a:cubicBezTo>
                    <a:pt x="162578" y="48049"/>
                    <a:pt x="158761" y="44233"/>
                    <a:pt x="154031" y="44233"/>
                  </a:cubicBezTo>
                  <a:lnTo>
                    <a:pt x="142843" y="44233"/>
                  </a:lnTo>
                  <a:cubicBezTo>
                    <a:pt x="142973" y="42341"/>
                    <a:pt x="142973" y="40612"/>
                    <a:pt x="142843" y="38720"/>
                  </a:cubicBezTo>
                  <a:lnTo>
                    <a:pt x="154031" y="38720"/>
                  </a:lnTo>
                  <a:cubicBezTo>
                    <a:pt x="161795" y="38720"/>
                    <a:pt x="168123" y="45015"/>
                    <a:pt x="168123" y="52779"/>
                  </a:cubicBezTo>
                  <a:lnTo>
                    <a:pt x="168123" y="68012"/>
                  </a:lnTo>
                  <a:cubicBezTo>
                    <a:pt x="168123" y="69709"/>
                    <a:pt x="169493" y="71079"/>
                    <a:pt x="171189" y="71079"/>
                  </a:cubicBezTo>
                  <a:cubicBezTo>
                    <a:pt x="172885" y="71079"/>
                    <a:pt x="174255" y="69709"/>
                    <a:pt x="174223" y="68012"/>
                  </a:cubicBezTo>
                  <a:lnTo>
                    <a:pt x="174223" y="52746"/>
                  </a:lnTo>
                  <a:cubicBezTo>
                    <a:pt x="174223" y="41623"/>
                    <a:pt x="165155" y="32587"/>
                    <a:pt x="154031" y="32587"/>
                  </a:cubicBezTo>
                  <a:lnTo>
                    <a:pt x="141994" y="32587"/>
                  </a:lnTo>
                  <a:cubicBezTo>
                    <a:pt x="137917" y="13961"/>
                    <a:pt x="121313" y="0"/>
                    <a:pt x="1014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56;p29"/>
            <p:cNvSpPr/>
            <p:nvPr/>
          </p:nvSpPr>
          <p:spPr>
            <a:xfrm>
              <a:off x="3261150" y="2475125"/>
              <a:ext cx="1078125" cy="1406650"/>
            </a:xfrm>
            <a:custGeom>
              <a:avLst/>
              <a:gdLst/>
              <a:ahLst/>
              <a:cxnLst/>
              <a:rect l="l" t="t" r="r" b="b"/>
              <a:pathLst>
                <a:path w="43125" h="56266" extrusionOk="0">
                  <a:moveTo>
                    <a:pt x="25020" y="7858"/>
                  </a:moveTo>
                  <a:lnTo>
                    <a:pt x="25020" y="23548"/>
                  </a:lnTo>
                  <a:cubicBezTo>
                    <a:pt x="25020" y="25896"/>
                    <a:pt x="26945" y="27821"/>
                    <a:pt x="29293" y="27821"/>
                  </a:cubicBezTo>
                  <a:lnTo>
                    <a:pt x="35785" y="27821"/>
                  </a:lnTo>
                  <a:lnTo>
                    <a:pt x="18105" y="48404"/>
                  </a:lnTo>
                  <a:lnTo>
                    <a:pt x="18105" y="32714"/>
                  </a:lnTo>
                  <a:cubicBezTo>
                    <a:pt x="18105" y="30365"/>
                    <a:pt x="16180" y="28441"/>
                    <a:pt x="13832" y="28441"/>
                  </a:cubicBezTo>
                  <a:lnTo>
                    <a:pt x="7340" y="28441"/>
                  </a:lnTo>
                  <a:lnTo>
                    <a:pt x="25020" y="7858"/>
                  </a:lnTo>
                  <a:close/>
                  <a:moveTo>
                    <a:pt x="26043" y="0"/>
                  </a:moveTo>
                  <a:cubicBezTo>
                    <a:pt x="24586" y="0"/>
                    <a:pt x="23179" y="632"/>
                    <a:pt x="22182" y="1790"/>
                  </a:cubicBezTo>
                  <a:lnTo>
                    <a:pt x="1697" y="25603"/>
                  </a:lnTo>
                  <a:cubicBezTo>
                    <a:pt x="294" y="27234"/>
                    <a:pt x="1" y="29452"/>
                    <a:pt x="882" y="31409"/>
                  </a:cubicBezTo>
                  <a:cubicBezTo>
                    <a:pt x="1795" y="33366"/>
                    <a:pt x="3687" y="34573"/>
                    <a:pt x="5807" y="34573"/>
                  </a:cubicBezTo>
                  <a:lnTo>
                    <a:pt x="12005" y="34573"/>
                  </a:lnTo>
                  <a:lnTo>
                    <a:pt x="12005" y="51144"/>
                  </a:lnTo>
                  <a:cubicBezTo>
                    <a:pt x="12005" y="53297"/>
                    <a:pt x="13310" y="55189"/>
                    <a:pt x="15300" y="55939"/>
                  </a:cubicBezTo>
                  <a:cubicBezTo>
                    <a:pt x="15887" y="56168"/>
                    <a:pt x="16506" y="56266"/>
                    <a:pt x="17094" y="56266"/>
                  </a:cubicBezTo>
                  <a:cubicBezTo>
                    <a:pt x="18562" y="56266"/>
                    <a:pt x="19964" y="55646"/>
                    <a:pt x="20943" y="54471"/>
                  </a:cubicBezTo>
                  <a:lnTo>
                    <a:pt x="41428" y="30659"/>
                  </a:lnTo>
                  <a:cubicBezTo>
                    <a:pt x="42831" y="29028"/>
                    <a:pt x="43124" y="26810"/>
                    <a:pt x="42244" y="24853"/>
                  </a:cubicBezTo>
                  <a:cubicBezTo>
                    <a:pt x="41330" y="22928"/>
                    <a:pt x="39438" y="21721"/>
                    <a:pt x="37318" y="21721"/>
                  </a:cubicBezTo>
                  <a:lnTo>
                    <a:pt x="31120" y="21721"/>
                  </a:lnTo>
                  <a:lnTo>
                    <a:pt x="31120" y="5118"/>
                  </a:lnTo>
                  <a:cubicBezTo>
                    <a:pt x="31120" y="2965"/>
                    <a:pt x="29815" y="1073"/>
                    <a:pt x="27826" y="322"/>
                  </a:cubicBezTo>
                  <a:cubicBezTo>
                    <a:pt x="27240" y="105"/>
                    <a:pt x="26637" y="0"/>
                    <a:pt x="26043" y="0"/>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57;p29"/>
            <p:cNvSpPr/>
            <p:nvPr/>
          </p:nvSpPr>
          <p:spPr>
            <a:xfrm>
              <a:off x="3087450" y="577100"/>
              <a:ext cx="1396150" cy="1257450"/>
            </a:xfrm>
            <a:custGeom>
              <a:avLst/>
              <a:gdLst/>
              <a:ahLst/>
              <a:cxnLst/>
              <a:rect l="l" t="t" r="r" b="b"/>
              <a:pathLst>
                <a:path w="55846" h="50298" extrusionOk="0">
                  <a:moveTo>
                    <a:pt x="27762" y="6111"/>
                  </a:moveTo>
                  <a:cubicBezTo>
                    <a:pt x="28456" y="6111"/>
                    <a:pt x="29154" y="6175"/>
                    <a:pt x="29848" y="6306"/>
                  </a:cubicBezTo>
                  <a:cubicBezTo>
                    <a:pt x="36078" y="7481"/>
                    <a:pt x="40058" y="13287"/>
                    <a:pt x="38916" y="19518"/>
                  </a:cubicBezTo>
                  <a:cubicBezTo>
                    <a:pt x="38721" y="20431"/>
                    <a:pt x="38460" y="21312"/>
                    <a:pt x="38068" y="22160"/>
                  </a:cubicBezTo>
                  <a:cubicBezTo>
                    <a:pt x="36095" y="18860"/>
                    <a:pt x="32518" y="16756"/>
                    <a:pt x="28496" y="16756"/>
                  </a:cubicBezTo>
                  <a:cubicBezTo>
                    <a:pt x="28263" y="16756"/>
                    <a:pt x="28029" y="16763"/>
                    <a:pt x="27793" y="16777"/>
                  </a:cubicBezTo>
                  <a:cubicBezTo>
                    <a:pt x="26358" y="13418"/>
                    <a:pt x="24042" y="10482"/>
                    <a:pt x="21041" y="8362"/>
                  </a:cubicBezTo>
                  <a:cubicBezTo>
                    <a:pt x="21041" y="8362"/>
                    <a:pt x="21041" y="8329"/>
                    <a:pt x="21041" y="8329"/>
                  </a:cubicBezTo>
                  <a:cubicBezTo>
                    <a:pt x="22990" y="6886"/>
                    <a:pt x="25353" y="6111"/>
                    <a:pt x="27762" y="6111"/>
                  </a:cubicBezTo>
                  <a:close/>
                  <a:moveTo>
                    <a:pt x="28511" y="22877"/>
                  </a:moveTo>
                  <a:cubicBezTo>
                    <a:pt x="31283" y="22877"/>
                    <a:pt x="33567" y="25128"/>
                    <a:pt x="33567" y="27901"/>
                  </a:cubicBezTo>
                  <a:cubicBezTo>
                    <a:pt x="33567" y="30706"/>
                    <a:pt x="31283" y="32957"/>
                    <a:pt x="28511" y="32957"/>
                  </a:cubicBezTo>
                  <a:cubicBezTo>
                    <a:pt x="25738" y="32957"/>
                    <a:pt x="23454" y="30706"/>
                    <a:pt x="23454" y="27901"/>
                  </a:cubicBezTo>
                  <a:cubicBezTo>
                    <a:pt x="23454" y="25128"/>
                    <a:pt x="25738" y="22877"/>
                    <a:pt x="28511" y="22877"/>
                  </a:cubicBezTo>
                  <a:close/>
                  <a:moveTo>
                    <a:pt x="49192" y="31228"/>
                  </a:moveTo>
                  <a:lnTo>
                    <a:pt x="49192" y="31228"/>
                  </a:lnTo>
                  <a:cubicBezTo>
                    <a:pt x="49550" y="34425"/>
                    <a:pt x="48539" y="37622"/>
                    <a:pt x="46419" y="40003"/>
                  </a:cubicBezTo>
                  <a:cubicBezTo>
                    <a:pt x="44396" y="42286"/>
                    <a:pt x="41624" y="43624"/>
                    <a:pt x="38590" y="43819"/>
                  </a:cubicBezTo>
                  <a:cubicBezTo>
                    <a:pt x="38378" y="43831"/>
                    <a:pt x="38167" y="43836"/>
                    <a:pt x="37957" y="43836"/>
                  </a:cubicBezTo>
                  <a:cubicBezTo>
                    <a:pt x="35154" y="43836"/>
                    <a:pt x="32496" y="42830"/>
                    <a:pt x="30403" y="40949"/>
                  </a:cubicBezTo>
                  <a:cubicBezTo>
                    <a:pt x="29750" y="40394"/>
                    <a:pt x="29196" y="39742"/>
                    <a:pt x="28706" y="39057"/>
                  </a:cubicBezTo>
                  <a:cubicBezTo>
                    <a:pt x="33012" y="38992"/>
                    <a:pt x="36698" y="36480"/>
                    <a:pt x="38492" y="32859"/>
                  </a:cubicBezTo>
                  <a:cubicBezTo>
                    <a:pt x="39298" y="32953"/>
                    <a:pt x="40108" y="33001"/>
                    <a:pt x="40918" y="33001"/>
                  </a:cubicBezTo>
                  <a:cubicBezTo>
                    <a:pt x="43750" y="33001"/>
                    <a:pt x="46579" y="32420"/>
                    <a:pt x="49192" y="31228"/>
                  </a:cubicBezTo>
                  <a:close/>
                  <a:moveTo>
                    <a:pt x="18757" y="22519"/>
                  </a:moveTo>
                  <a:cubicBezTo>
                    <a:pt x="16735" y="26139"/>
                    <a:pt x="16898" y="30608"/>
                    <a:pt x="19214" y="34099"/>
                  </a:cubicBezTo>
                  <a:cubicBezTo>
                    <a:pt x="17028" y="37002"/>
                    <a:pt x="15658" y="40492"/>
                    <a:pt x="15300" y="44146"/>
                  </a:cubicBezTo>
                  <a:cubicBezTo>
                    <a:pt x="15300" y="44146"/>
                    <a:pt x="15300" y="44146"/>
                    <a:pt x="15300" y="44178"/>
                  </a:cubicBezTo>
                  <a:cubicBezTo>
                    <a:pt x="12103" y="42776"/>
                    <a:pt x="9754" y="40068"/>
                    <a:pt x="8873" y="36676"/>
                  </a:cubicBezTo>
                  <a:cubicBezTo>
                    <a:pt x="7079" y="30021"/>
                    <a:pt x="11711" y="23171"/>
                    <a:pt x="18757" y="22519"/>
                  </a:cubicBezTo>
                  <a:close/>
                  <a:moveTo>
                    <a:pt x="27756" y="1"/>
                  </a:moveTo>
                  <a:cubicBezTo>
                    <a:pt x="24036" y="1"/>
                    <a:pt x="20371" y="1213"/>
                    <a:pt x="17355" y="3469"/>
                  </a:cubicBezTo>
                  <a:cubicBezTo>
                    <a:pt x="15789" y="4610"/>
                    <a:pt x="14908" y="6404"/>
                    <a:pt x="14908" y="8362"/>
                  </a:cubicBezTo>
                  <a:cubicBezTo>
                    <a:pt x="14941" y="10319"/>
                    <a:pt x="15887" y="12178"/>
                    <a:pt x="17485" y="13320"/>
                  </a:cubicBezTo>
                  <a:cubicBezTo>
                    <a:pt x="18659" y="14168"/>
                    <a:pt x="19703" y="15179"/>
                    <a:pt x="20551" y="16353"/>
                  </a:cubicBezTo>
                  <a:cubicBezTo>
                    <a:pt x="20301" y="16343"/>
                    <a:pt x="20051" y="16338"/>
                    <a:pt x="19803" y="16338"/>
                  </a:cubicBezTo>
                  <a:cubicBezTo>
                    <a:pt x="8465" y="16338"/>
                    <a:pt x="1" y="27165"/>
                    <a:pt x="2969" y="38274"/>
                  </a:cubicBezTo>
                  <a:cubicBezTo>
                    <a:pt x="4339" y="43461"/>
                    <a:pt x="7993" y="47668"/>
                    <a:pt x="12918" y="49789"/>
                  </a:cubicBezTo>
                  <a:cubicBezTo>
                    <a:pt x="13699" y="50130"/>
                    <a:pt x="14517" y="50297"/>
                    <a:pt x="15330" y="50297"/>
                  </a:cubicBezTo>
                  <a:cubicBezTo>
                    <a:pt x="16383" y="50297"/>
                    <a:pt x="17426" y="50015"/>
                    <a:pt x="18366" y="49463"/>
                  </a:cubicBezTo>
                  <a:cubicBezTo>
                    <a:pt x="20062" y="48451"/>
                    <a:pt x="21171" y="46690"/>
                    <a:pt x="21367" y="44765"/>
                  </a:cubicBezTo>
                  <a:cubicBezTo>
                    <a:pt x="21530" y="43297"/>
                    <a:pt x="21889" y="41895"/>
                    <a:pt x="22476" y="40557"/>
                  </a:cubicBezTo>
                  <a:cubicBezTo>
                    <a:pt x="23454" y="42417"/>
                    <a:pt x="24727" y="44113"/>
                    <a:pt x="26325" y="45516"/>
                  </a:cubicBezTo>
                  <a:cubicBezTo>
                    <a:pt x="29644" y="48487"/>
                    <a:pt x="33800" y="49952"/>
                    <a:pt x="37941" y="49952"/>
                  </a:cubicBezTo>
                  <a:cubicBezTo>
                    <a:pt x="42755" y="49952"/>
                    <a:pt x="47549" y="47973"/>
                    <a:pt x="50986" y="44080"/>
                  </a:cubicBezTo>
                  <a:cubicBezTo>
                    <a:pt x="54280" y="40362"/>
                    <a:pt x="55846" y="35403"/>
                    <a:pt x="55259" y="30478"/>
                  </a:cubicBezTo>
                  <a:cubicBezTo>
                    <a:pt x="55031" y="28521"/>
                    <a:pt x="53954" y="26857"/>
                    <a:pt x="52225" y="25911"/>
                  </a:cubicBezTo>
                  <a:cubicBezTo>
                    <a:pt x="51298" y="25376"/>
                    <a:pt x="50255" y="25114"/>
                    <a:pt x="49206" y="25114"/>
                  </a:cubicBezTo>
                  <a:cubicBezTo>
                    <a:pt x="48335" y="25114"/>
                    <a:pt x="47461" y="25295"/>
                    <a:pt x="46647" y="25650"/>
                  </a:cubicBezTo>
                  <a:cubicBezTo>
                    <a:pt x="45342" y="26270"/>
                    <a:pt x="43907" y="26629"/>
                    <a:pt x="42472" y="26792"/>
                  </a:cubicBezTo>
                  <a:cubicBezTo>
                    <a:pt x="43679" y="24932"/>
                    <a:pt x="44494" y="22845"/>
                    <a:pt x="44918" y="20659"/>
                  </a:cubicBezTo>
                  <a:cubicBezTo>
                    <a:pt x="46712" y="11102"/>
                    <a:pt x="40515" y="2066"/>
                    <a:pt x="30957" y="304"/>
                  </a:cubicBezTo>
                  <a:cubicBezTo>
                    <a:pt x="29895" y="101"/>
                    <a:pt x="28823" y="1"/>
                    <a:pt x="277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6" name="Google Shape;655;p30"/>
          <p:cNvSpPr/>
          <p:nvPr/>
        </p:nvSpPr>
        <p:spPr>
          <a:xfrm rot="10800000">
            <a:off x="3900012" y="2585783"/>
            <a:ext cx="659593" cy="548345"/>
          </a:xfrm>
          <a:custGeom>
            <a:avLst/>
            <a:gdLst/>
            <a:ahLst/>
            <a:cxnLst/>
            <a:rect l="l" t="t" r="r" b="b"/>
            <a:pathLst>
              <a:path w="179359" h="149108" extrusionOk="0">
                <a:moveTo>
                  <a:pt x="90668" y="1"/>
                </a:moveTo>
                <a:cubicBezTo>
                  <a:pt x="59095" y="1"/>
                  <a:pt x="36219" y="21173"/>
                  <a:pt x="26149" y="39718"/>
                </a:cubicBezTo>
                <a:cubicBezTo>
                  <a:pt x="1" y="87844"/>
                  <a:pt x="41410" y="149108"/>
                  <a:pt x="92859" y="149108"/>
                </a:cubicBezTo>
                <a:cubicBezTo>
                  <a:pt x="93260" y="149108"/>
                  <a:pt x="93662" y="149104"/>
                  <a:pt x="94064" y="149096"/>
                </a:cubicBezTo>
                <a:cubicBezTo>
                  <a:pt x="146034" y="148129"/>
                  <a:pt x="170152" y="115239"/>
                  <a:pt x="174755" y="75644"/>
                </a:cubicBezTo>
                <a:cubicBezTo>
                  <a:pt x="179358" y="36049"/>
                  <a:pt x="151338" y="13266"/>
                  <a:pt x="109842" y="2525"/>
                </a:cubicBezTo>
                <a:cubicBezTo>
                  <a:pt x="103148" y="785"/>
                  <a:pt x="96747" y="1"/>
                  <a:pt x="90668" y="1"/>
                </a:cubicBezTo>
                <a:close/>
              </a:path>
            </a:pathLst>
          </a:custGeom>
          <a:solidFill>
            <a:srgbClr val="B3E1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p>
        </p:txBody>
      </p:sp>
      <p:pic>
        <p:nvPicPr>
          <p:cNvPr id="13" name="Graphic 2" descr="Business Growth">
            <a:extLst>
              <a:ext uri="{FF2B5EF4-FFF2-40B4-BE49-F238E27FC236}">
                <a16:creationId xmlns:a16="http://schemas.microsoft.com/office/drawing/2014/main" id="{00BEB072-F85A-477A-8A23-B10F5B8764F3}"/>
              </a:ext>
            </a:extLst>
          </p:cNvPr>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3989377" y="2614608"/>
            <a:ext cx="459416" cy="459416"/>
          </a:xfrm>
          <a:prstGeom prst="rect">
            <a:avLst/>
          </a:prstGeom>
        </p:spPr>
      </p:pic>
      <p:sp>
        <p:nvSpPr>
          <p:cNvPr id="417" name="Google Shape;655;p30"/>
          <p:cNvSpPr/>
          <p:nvPr/>
        </p:nvSpPr>
        <p:spPr>
          <a:xfrm rot="10800000">
            <a:off x="7883697" y="2736857"/>
            <a:ext cx="659593" cy="548345"/>
          </a:xfrm>
          <a:custGeom>
            <a:avLst/>
            <a:gdLst/>
            <a:ahLst/>
            <a:cxnLst/>
            <a:rect l="l" t="t" r="r" b="b"/>
            <a:pathLst>
              <a:path w="179359" h="149108" extrusionOk="0">
                <a:moveTo>
                  <a:pt x="90668" y="1"/>
                </a:moveTo>
                <a:cubicBezTo>
                  <a:pt x="59095" y="1"/>
                  <a:pt x="36219" y="21173"/>
                  <a:pt x="26149" y="39718"/>
                </a:cubicBezTo>
                <a:cubicBezTo>
                  <a:pt x="1" y="87844"/>
                  <a:pt x="41410" y="149108"/>
                  <a:pt x="92859" y="149108"/>
                </a:cubicBezTo>
                <a:cubicBezTo>
                  <a:pt x="93260" y="149108"/>
                  <a:pt x="93662" y="149104"/>
                  <a:pt x="94064" y="149096"/>
                </a:cubicBezTo>
                <a:cubicBezTo>
                  <a:pt x="146034" y="148129"/>
                  <a:pt x="170152" y="115239"/>
                  <a:pt x="174755" y="75644"/>
                </a:cubicBezTo>
                <a:cubicBezTo>
                  <a:pt x="179358" y="36049"/>
                  <a:pt x="151338" y="13266"/>
                  <a:pt x="109842" y="2525"/>
                </a:cubicBezTo>
                <a:cubicBezTo>
                  <a:pt x="103148" y="785"/>
                  <a:pt x="96747" y="1"/>
                  <a:pt x="90668" y="1"/>
                </a:cubicBezTo>
                <a:close/>
              </a:path>
            </a:pathLst>
          </a:custGeom>
          <a:solidFill>
            <a:srgbClr val="B3E1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p>
        </p:txBody>
      </p:sp>
      <p:pic>
        <p:nvPicPr>
          <p:cNvPr id="14" name="Picture 13">
            <a:extLst>
              <a:ext uri="{FF2B5EF4-FFF2-40B4-BE49-F238E27FC236}">
                <a16:creationId xmlns:a16="http://schemas.microsoft.com/office/drawing/2014/main" id="{CFAA9670-6E6C-4164-AA7B-3EE72D317982}"/>
              </a:ext>
            </a:extLst>
          </p:cNvPr>
          <p:cNvPicPr>
            <a:picLocks noChangeAspect="1"/>
          </p:cNvPicPr>
          <p:nvPr/>
        </p:nvPicPr>
        <p:blipFill rotWithShape="1">
          <a:blip r:embed="rId19" cstate="print">
            <a:duotone>
              <a:prstClr val="black"/>
              <a:srgbClr val="3E6FD2">
                <a:tint val="45000"/>
                <a:satMod val="400000"/>
              </a:srgbClr>
            </a:duotone>
            <a:extLst>
              <a:ext uri="{28A0092B-C50C-407E-A947-70E740481C1C}">
                <a14:useLocalDpi xmlns:a14="http://schemas.microsoft.com/office/drawing/2010/main" val="0"/>
              </a:ext>
            </a:extLst>
          </a:blip>
          <a:srcRect l="68917" t="45576" b="19881"/>
          <a:stretch/>
        </p:blipFill>
        <p:spPr>
          <a:xfrm>
            <a:off x="8010280" y="2714242"/>
            <a:ext cx="362171" cy="593573"/>
          </a:xfrm>
          <a:prstGeom prst="rect">
            <a:avLst/>
          </a:prstGeom>
        </p:spPr>
      </p:pic>
      <p:sp>
        <p:nvSpPr>
          <p:cNvPr id="4" name="TextBox 3"/>
          <p:cNvSpPr txBox="1"/>
          <p:nvPr/>
        </p:nvSpPr>
        <p:spPr>
          <a:xfrm>
            <a:off x="287763" y="2329066"/>
            <a:ext cx="3417238" cy="1093940"/>
          </a:xfrm>
          <a:prstGeom prst="rect">
            <a:avLst/>
          </a:prstGeom>
          <a:solidFill>
            <a:schemeClr val="bg1">
              <a:lumMod val="95000"/>
            </a:schemeClr>
          </a:solidFill>
        </p:spPr>
        <p:txBody>
          <a:bodyPr wrap="square" tIns="72000" bIns="0" rtlCol="0" anchor="b">
            <a:spAutoFit/>
          </a:bodyPr>
          <a:lstStyle/>
          <a:p>
            <a:r>
              <a:rPr lang="en-US" sz="1600" kern="0" dirty="0">
                <a:solidFill>
                  <a:srgbClr val="0F5494"/>
                </a:solidFill>
              </a:rPr>
              <a:t>Joint planning, development &amp; cost effective exploitation of renewables and </a:t>
            </a:r>
            <a:r>
              <a:rPr lang="en-US" sz="1600" b="1" kern="0" dirty="0">
                <a:solidFill>
                  <a:srgbClr val="0F5494"/>
                </a:solidFill>
              </a:rPr>
              <a:t>EU target achievement</a:t>
            </a:r>
          </a:p>
          <a:p>
            <a:endParaRPr lang="fr-BE" sz="1600" dirty="0"/>
          </a:p>
        </p:txBody>
      </p:sp>
    </p:spTree>
    <p:extLst>
      <p:ext uri="{BB962C8B-B14F-4D97-AF65-F5344CB8AC3E}">
        <p14:creationId xmlns:p14="http://schemas.microsoft.com/office/powerpoint/2010/main" val="32870657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ardrop 40"/>
          <p:cNvSpPr/>
          <p:nvPr/>
        </p:nvSpPr>
        <p:spPr>
          <a:xfrm rot="8100000">
            <a:off x="1054868" y="1434106"/>
            <a:ext cx="271021" cy="276924"/>
          </a:xfrm>
          <a:prstGeom prst="teardrop">
            <a:avLst>
              <a:gd name="adj" fmla="val 115000"/>
            </a:avLst>
          </a:prstGeom>
          <a:solidFill>
            <a:srgbClr val="0356B1"/>
          </a:solidFill>
          <a:ln>
            <a:solidFill>
              <a:srgbClr val="FFC000"/>
            </a:solidFill>
          </a:ln>
        </p:spPr>
        <p:style>
          <a:lnRef idx="2">
            <a:schemeClr val="dk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3" name="Title 2"/>
          <p:cNvSpPr>
            <a:spLocks noGrp="1"/>
          </p:cNvSpPr>
          <p:nvPr>
            <p:ph type="title"/>
          </p:nvPr>
        </p:nvSpPr>
        <p:spPr>
          <a:xfrm>
            <a:off x="1387661" y="211510"/>
            <a:ext cx="10515600" cy="782357"/>
          </a:xfrm>
        </p:spPr>
        <p:txBody>
          <a:bodyPr/>
          <a:lstStyle/>
          <a:p>
            <a:r>
              <a:rPr lang="en-IE" b="1" dirty="0" smtClean="0"/>
              <a:t>CB RES </a:t>
            </a:r>
            <a:r>
              <a:rPr lang="en-IE" dirty="0" smtClean="0"/>
              <a:t>Process</a:t>
            </a:r>
            <a:endParaRPr lang="fr-BE" dirty="0"/>
          </a:p>
        </p:txBody>
      </p:sp>
      <p:sp>
        <p:nvSpPr>
          <p:cNvPr id="4" name="Content Placeholder 3">
            <a:extLst>
              <a:ext uri="{FF2B5EF4-FFF2-40B4-BE49-F238E27FC236}">
                <a16:creationId xmlns:a16="http://schemas.microsoft.com/office/drawing/2014/main" id="{E7C3EF5C-3129-453D-B4E1-7C48E41C62A0}"/>
              </a:ext>
            </a:extLst>
          </p:cNvPr>
          <p:cNvSpPr>
            <a:spLocks noGrp="1"/>
          </p:cNvSpPr>
          <p:nvPr>
            <p:ph idx="1"/>
          </p:nvPr>
        </p:nvSpPr>
        <p:spPr>
          <a:xfrm>
            <a:off x="1055997" y="3574807"/>
            <a:ext cx="10905699" cy="54467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pPr marL="0" indent="0" algn="l">
              <a:lnSpc>
                <a:spcPct val="100000"/>
              </a:lnSpc>
              <a:spcAft>
                <a:spcPts val="800"/>
              </a:spcAft>
              <a:buNone/>
            </a:pPr>
            <a:r>
              <a:rPr lang="en-US" sz="1800" b="1" dirty="0" smtClean="0">
                <a:solidFill>
                  <a:srgbClr val="004494"/>
                </a:solidFill>
              </a:rPr>
              <a:t>Eligible projects include: </a:t>
            </a:r>
          </a:p>
          <a:p>
            <a:pPr marL="365760" lvl="1" algn="l">
              <a:lnSpc>
                <a:spcPct val="100000"/>
              </a:lnSpc>
              <a:spcAft>
                <a:spcPts val="800"/>
              </a:spcAft>
            </a:pPr>
            <a:r>
              <a:rPr lang="en-US" sz="1600" dirty="0" smtClean="0">
                <a:solidFill>
                  <a:schemeClr val="tx1"/>
                </a:solidFill>
              </a:rPr>
              <a:t>Renewables generation based on any renewable energy source </a:t>
            </a:r>
          </a:p>
          <a:p>
            <a:pPr marL="365760" lvl="1" algn="l">
              <a:lnSpc>
                <a:spcPct val="100000"/>
              </a:lnSpc>
              <a:spcAft>
                <a:spcPts val="800"/>
              </a:spcAft>
            </a:pPr>
            <a:r>
              <a:rPr lang="en-US" sz="1600" dirty="0" smtClean="0">
                <a:solidFill>
                  <a:schemeClr val="tx1"/>
                </a:solidFill>
              </a:rPr>
              <a:t>All sectors – electricity, transport, Heating &amp; Cooling</a:t>
            </a:r>
          </a:p>
          <a:p>
            <a:pPr marL="365760" lvl="1">
              <a:spcAft>
                <a:spcPts val="800"/>
              </a:spcAft>
            </a:pPr>
            <a:r>
              <a:rPr lang="en-US" sz="1600" dirty="0" smtClean="0">
                <a:solidFill>
                  <a:schemeClr val="tx1"/>
                </a:solidFill>
              </a:rPr>
              <a:t>Storage / IT systems/ grid connection, </a:t>
            </a:r>
            <a:r>
              <a:rPr lang="en-US" sz="1600" b="1" dirty="0" smtClean="0">
                <a:solidFill>
                  <a:schemeClr val="tx1"/>
                </a:solidFill>
              </a:rPr>
              <a:t>provided</a:t>
            </a:r>
            <a:r>
              <a:rPr lang="en-US" sz="1600" dirty="0" smtClean="0">
                <a:solidFill>
                  <a:schemeClr val="tx1"/>
                </a:solidFill>
              </a:rPr>
              <a:t> it forms an </a:t>
            </a:r>
            <a:r>
              <a:rPr lang="en-US" sz="1600" u="sng" dirty="0" smtClean="0">
                <a:solidFill>
                  <a:schemeClr val="tx1"/>
                </a:solidFill>
              </a:rPr>
              <a:t>integral part of the project</a:t>
            </a:r>
            <a:r>
              <a:rPr lang="en-US" sz="1600" dirty="0" smtClean="0">
                <a:solidFill>
                  <a:schemeClr val="tx1"/>
                </a:solidFill>
              </a:rPr>
              <a:t>, </a:t>
            </a:r>
            <a:r>
              <a:rPr lang="en-US" sz="1600" u="sng" dirty="0" smtClean="0">
                <a:solidFill>
                  <a:schemeClr val="tx1"/>
                </a:solidFill>
              </a:rPr>
              <a:t>effectively enable the integration of</a:t>
            </a:r>
            <a:r>
              <a:rPr lang="en-US" sz="1600" dirty="0" smtClean="0">
                <a:solidFill>
                  <a:schemeClr val="tx1"/>
                </a:solidFill>
              </a:rPr>
              <a:t> and are </a:t>
            </a:r>
            <a:r>
              <a:rPr lang="en-US" sz="1600" u="sng" dirty="0" smtClean="0">
                <a:solidFill>
                  <a:schemeClr val="tx1"/>
                </a:solidFill>
              </a:rPr>
              <a:t>ancillary</a:t>
            </a:r>
            <a:r>
              <a:rPr lang="en-US" sz="1600" dirty="0" smtClean="0">
                <a:solidFill>
                  <a:schemeClr val="tx1"/>
                </a:solidFill>
              </a:rPr>
              <a:t> to a renewables generation facility</a:t>
            </a:r>
          </a:p>
          <a:p>
            <a:pPr marL="137160" indent="0">
              <a:spcAft>
                <a:spcPts val="800"/>
              </a:spcAft>
              <a:buNone/>
            </a:pPr>
            <a:endParaRPr lang="en-US" sz="1600" dirty="0" smtClean="0">
              <a:solidFill>
                <a:schemeClr val="tx1"/>
              </a:solidFill>
            </a:endParaRPr>
          </a:p>
          <a:p>
            <a:pPr marL="137160" indent="0">
              <a:spcAft>
                <a:spcPts val="800"/>
              </a:spcAft>
              <a:buNone/>
            </a:pPr>
            <a:r>
              <a:rPr lang="en-US" sz="1800" b="1" dirty="0" smtClean="0">
                <a:solidFill>
                  <a:srgbClr val="004494"/>
                </a:solidFill>
              </a:rPr>
              <a:t>Note also:</a:t>
            </a:r>
          </a:p>
          <a:p>
            <a:pPr marL="365760" lvl="1">
              <a:spcAft>
                <a:spcPts val="800"/>
              </a:spcAft>
            </a:pPr>
            <a:r>
              <a:rPr lang="en-US" sz="1600" dirty="0" smtClean="0">
                <a:solidFill>
                  <a:schemeClr val="tx1"/>
                </a:solidFill>
              </a:rPr>
              <a:t>No pre-defined capacity thresholds, locations or technology type in </a:t>
            </a:r>
            <a:r>
              <a:rPr lang="en-US" sz="1600" dirty="0" smtClean="0">
                <a:solidFill>
                  <a:schemeClr val="tx1"/>
                </a:solidFill>
                <a:hlinkClick r:id="rId2"/>
              </a:rPr>
              <a:t>CEF regulation</a:t>
            </a:r>
            <a:endParaRPr lang="en-US" sz="1600" dirty="0" smtClean="0">
              <a:solidFill>
                <a:schemeClr val="tx1"/>
              </a:solidFill>
            </a:endParaRPr>
          </a:p>
          <a:p>
            <a:pPr marL="365760" lvl="1">
              <a:spcAft>
                <a:spcPts val="800"/>
              </a:spcAft>
            </a:pPr>
            <a:endParaRPr lang="en-US" sz="1600" dirty="0">
              <a:solidFill>
                <a:schemeClr val="tx1"/>
              </a:solidFill>
            </a:endParaRPr>
          </a:p>
        </p:txBody>
      </p:sp>
      <p:grpSp>
        <p:nvGrpSpPr>
          <p:cNvPr id="2" name="Group 1"/>
          <p:cNvGrpSpPr/>
          <p:nvPr/>
        </p:nvGrpSpPr>
        <p:grpSpPr>
          <a:xfrm>
            <a:off x="1016761" y="1303019"/>
            <a:ext cx="10980929" cy="1704589"/>
            <a:chOff x="1073911" y="1298063"/>
            <a:chExt cx="10980929" cy="2201036"/>
          </a:xfrm>
        </p:grpSpPr>
        <p:sp>
          <p:nvSpPr>
            <p:cNvPr id="10" name="Teardrop 9"/>
            <p:cNvSpPr/>
            <p:nvPr/>
          </p:nvSpPr>
          <p:spPr>
            <a:xfrm rot="8100000">
              <a:off x="7950310" y="1369423"/>
              <a:ext cx="271021" cy="357576"/>
            </a:xfrm>
            <a:prstGeom prst="teardrop">
              <a:avLst>
                <a:gd name="adj" fmla="val 115000"/>
              </a:avLst>
            </a:prstGeom>
            <a:solidFill>
              <a:srgbClr val="FFC000"/>
            </a:solidFill>
            <a:ln>
              <a:solidFill>
                <a:srgbClr val="FFC000"/>
              </a:solidFill>
            </a:ln>
          </p:spPr>
          <p:style>
            <a:lnRef idx="2">
              <a:schemeClr val="dk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grpSp>
          <p:nvGrpSpPr>
            <p:cNvPr id="12" name="Group 11"/>
            <p:cNvGrpSpPr/>
            <p:nvPr/>
          </p:nvGrpSpPr>
          <p:grpSpPr>
            <a:xfrm flipV="1">
              <a:off x="11107679" y="3199673"/>
              <a:ext cx="392671" cy="299426"/>
              <a:chOff x="9535275" y="6152908"/>
              <a:chExt cx="245938" cy="174350"/>
            </a:xfrm>
            <a:solidFill>
              <a:srgbClr val="FFC000"/>
            </a:solidFill>
          </p:grpSpPr>
          <p:sp>
            <p:nvSpPr>
              <p:cNvPr id="13" name="Google Shape;1227;p56"/>
              <p:cNvSpPr/>
              <p:nvPr/>
            </p:nvSpPr>
            <p:spPr>
              <a:xfrm rot="5400000" flipH="1">
                <a:off x="9529263" y="6158920"/>
                <a:ext cx="174350" cy="162325"/>
              </a:xfrm>
              <a:custGeom>
                <a:avLst/>
                <a:gdLst/>
                <a:ahLst/>
                <a:cxnLst/>
                <a:rect l="l" t="t" r="r" b="b"/>
                <a:pathLst>
                  <a:path w="6974" h="6493" extrusionOk="0">
                    <a:moveTo>
                      <a:pt x="0" y="0"/>
                    </a:moveTo>
                    <a:lnTo>
                      <a:pt x="0" y="5468"/>
                    </a:lnTo>
                    <a:cubicBezTo>
                      <a:pt x="0" y="6034"/>
                      <a:pt x="459" y="6493"/>
                      <a:pt x="1025" y="6493"/>
                    </a:cubicBezTo>
                    <a:lnTo>
                      <a:pt x="5946" y="6493"/>
                    </a:lnTo>
                    <a:cubicBezTo>
                      <a:pt x="6512" y="6493"/>
                      <a:pt x="6974" y="6034"/>
                      <a:pt x="6974" y="5468"/>
                    </a:cubicBezTo>
                    <a:lnTo>
                      <a:pt x="6974"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24B9C"/>
                  </a:solidFill>
                </a:endParaRPr>
              </a:p>
            </p:txBody>
          </p:sp>
          <p:sp>
            <p:nvSpPr>
              <p:cNvPr id="14" name="Google Shape;1229;p56"/>
              <p:cNvSpPr/>
              <p:nvPr/>
            </p:nvSpPr>
            <p:spPr>
              <a:xfrm rot="5400000" flipH="1">
                <a:off x="9731702" y="6234141"/>
                <a:ext cx="26621" cy="72400"/>
              </a:xfrm>
              <a:custGeom>
                <a:avLst/>
                <a:gdLst/>
                <a:ahLst/>
                <a:cxnLst/>
                <a:rect l="l" t="t" r="r" b="b"/>
                <a:pathLst>
                  <a:path w="1335" h="3835" extrusionOk="0">
                    <a:moveTo>
                      <a:pt x="0" y="1"/>
                    </a:moveTo>
                    <a:lnTo>
                      <a:pt x="0" y="3834"/>
                    </a:lnTo>
                    <a:lnTo>
                      <a:pt x="1334" y="3834"/>
                    </a:lnTo>
                    <a:lnTo>
                      <a:pt x="1334"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24B9C"/>
                  </a:solidFill>
                </a:endParaRPr>
              </a:p>
            </p:txBody>
          </p:sp>
        </p:grpSp>
        <p:sp>
          <p:nvSpPr>
            <p:cNvPr id="15" name="Google Shape;1229;p56"/>
            <p:cNvSpPr/>
            <p:nvPr/>
          </p:nvSpPr>
          <p:spPr>
            <a:xfrm rot="16200000" flipH="1" flipV="1">
              <a:off x="11419692" y="3361972"/>
              <a:ext cx="45718" cy="115596"/>
            </a:xfrm>
            <a:custGeom>
              <a:avLst/>
              <a:gdLst/>
              <a:ahLst/>
              <a:cxnLst/>
              <a:rect l="l" t="t" r="r" b="b"/>
              <a:pathLst>
                <a:path w="1335" h="3835" extrusionOk="0">
                  <a:moveTo>
                    <a:pt x="0" y="1"/>
                  </a:moveTo>
                  <a:lnTo>
                    <a:pt x="0" y="3834"/>
                  </a:lnTo>
                  <a:lnTo>
                    <a:pt x="1334" y="3834"/>
                  </a:lnTo>
                  <a:lnTo>
                    <a:pt x="1334" y="1"/>
                  </a:ln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24B9C"/>
                </a:solidFill>
              </a:endParaRPr>
            </a:p>
          </p:txBody>
        </p:sp>
        <p:sp>
          <p:nvSpPr>
            <p:cNvPr id="16" name="Straight Connector 15"/>
            <p:cNvSpPr/>
            <p:nvPr/>
          </p:nvSpPr>
          <p:spPr>
            <a:xfrm>
              <a:off x="1073911" y="3362391"/>
              <a:ext cx="10274709" cy="0"/>
            </a:xfrm>
            <a:prstGeom prst="line">
              <a:avLst/>
            </a:prstGeom>
            <a:solidFill>
              <a:schemeClr val="lt2">
                <a:alpha val="90000"/>
                <a:hueOff val="0"/>
                <a:satOff val="0"/>
                <a:lumOff val="0"/>
                <a:alphaOff val="0"/>
              </a:schemeClr>
            </a:solidFill>
            <a:ln w="19050" cap="flat" cmpd="sng" algn="ctr">
              <a:solidFill>
                <a:srgbClr val="FFC000"/>
              </a:solidFill>
              <a:prstDash val="solid"/>
              <a:miter lim="800000"/>
              <a:tailEnd type="triangle" w="lg" len="lg"/>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7" name="Straight Connector 16"/>
            <p:cNvSpPr/>
            <p:nvPr/>
          </p:nvSpPr>
          <p:spPr>
            <a:xfrm>
              <a:off x="1250502" y="1882850"/>
              <a:ext cx="0" cy="1421583"/>
            </a:xfrm>
            <a:prstGeom prst="line">
              <a:avLst/>
            </a:prstGeom>
            <a:solidFill>
              <a:srgbClr val="FFC000"/>
            </a:solidFill>
            <a:ln>
              <a:solidFill>
                <a:srgbClr val="FFC000"/>
              </a:solidFill>
              <a:prstDash val="dashDot"/>
            </a:ln>
          </p:spPr>
          <p:style>
            <a:lnRef idx="1">
              <a:schemeClr val="dk2">
                <a:hueOff val="0"/>
                <a:satOff val="0"/>
                <a:lumOff val="0"/>
                <a:alphaOff val="0"/>
              </a:schemeClr>
            </a:lnRef>
            <a:fillRef idx="0">
              <a:schemeClr val="dk2">
                <a:hueOff val="0"/>
                <a:satOff val="0"/>
                <a:lumOff val="0"/>
                <a:alphaOff val="0"/>
              </a:schemeClr>
            </a:fillRef>
            <a:effectRef idx="0">
              <a:schemeClr val="dk2">
                <a:hueOff val="0"/>
                <a:satOff val="0"/>
                <a:lumOff val="0"/>
                <a:alphaOff val="0"/>
              </a:schemeClr>
            </a:effectRef>
            <a:fontRef idx="minor">
              <a:schemeClr val="lt2">
                <a:hueOff val="0"/>
                <a:satOff val="0"/>
                <a:lumOff val="0"/>
                <a:alphaOff val="0"/>
              </a:schemeClr>
            </a:fontRef>
          </p:style>
        </p:sp>
        <p:sp>
          <p:nvSpPr>
            <p:cNvPr id="18" name="Oval 17"/>
            <p:cNvSpPr/>
            <p:nvPr/>
          </p:nvSpPr>
          <p:spPr>
            <a:xfrm>
              <a:off x="1205549" y="3259481"/>
              <a:ext cx="89905" cy="89905"/>
            </a:xfrm>
            <a:prstGeom prst="ellipse">
              <a:avLst/>
            </a:prstGeom>
            <a:solidFill>
              <a:srgbClr val="FFC000"/>
            </a:solidFill>
            <a:ln>
              <a:solidFill>
                <a:srgbClr val="FFC000"/>
              </a:solidFill>
            </a:ln>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19" name="Oval 18"/>
            <p:cNvSpPr/>
            <p:nvPr/>
          </p:nvSpPr>
          <p:spPr>
            <a:xfrm>
              <a:off x="2913857" y="3259481"/>
              <a:ext cx="89905" cy="89905"/>
            </a:xfrm>
            <a:prstGeom prst="ellipse">
              <a:avLst/>
            </a:prstGeom>
            <a:solidFill>
              <a:srgbClr val="FFC000"/>
            </a:solidFill>
            <a:ln w="6350" cap="flat" cmpd="sng" algn="ctr">
              <a:solidFill>
                <a:srgbClr val="FFC000"/>
              </a:solidFill>
              <a:prstDash val="solid"/>
              <a:miter lim="800000"/>
            </a:ln>
            <a:effectLst/>
          </p:spPr>
          <p:style>
            <a:lnRef idx="2">
              <a:scrgbClr r="0" g="0" b="0"/>
            </a:lnRef>
            <a:fillRef idx="1">
              <a:scrgbClr r="0" g="0" b="0"/>
            </a:fillRef>
            <a:effectRef idx="0">
              <a:scrgbClr r="0" g="0" b="0"/>
            </a:effectRef>
            <a:fontRef idx="minor">
              <a:schemeClr val="lt1"/>
            </a:fontRef>
          </p:style>
        </p:sp>
        <p:sp>
          <p:nvSpPr>
            <p:cNvPr id="20" name="Straight Connector 19"/>
            <p:cNvSpPr/>
            <p:nvPr/>
          </p:nvSpPr>
          <p:spPr>
            <a:xfrm>
              <a:off x="4667118" y="1882850"/>
              <a:ext cx="0" cy="1421583"/>
            </a:xfrm>
            <a:prstGeom prst="line">
              <a:avLst/>
            </a:prstGeom>
            <a:solidFill>
              <a:srgbClr val="FFC000"/>
            </a:solidFill>
            <a:ln w="12700" cap="flat" cmpd="sng" algn="ctr">
              <a:solidFill>
                <a:srgbClr val="FFC000"/>
              </a:solidFill>
              <a:prstDash val="dash"/>
              <a:miter lim="800000"/>
            </a:ln>
            <a:effectLst/>
          </p:spPr>
          <p:style>
            <a:lnRef idx="1">
              <a:scrgbClr r="0" g="0" b="0"/>
            </a:lnRef>
            <a:fillRef idx="0">
              <a:scrgbClr r="0" g="0" b="0"/>
            </a:fillRef>
            <a:effectRef idx="0">
              <a:scrgbClr r="0" g="0" b="0"/>
            </a:effectRef>
            <a:fontRef idx="minor">
              <a:schemeClr val="lt2">
                <a:hueOff val="0"/>
                <a:satOff val="0"/>
                <a:lumOff val="0"/>
                <a:alphaOff val="0"/>
              </a:schemeClr>
            </a:fontRef>
          </p:style>
        </p:sp>
        <p:sp>
          <p:nvSpPr>
            <p:cNvPr id="21" name="Oval 20"/>
            <p:cNvSpPr/>
            <p:nvPr/>
          </p:nvSpPr>
          <p:spPr>
            <a:xfrm>
              <a:off x="4621077" y="3259481"/>
              <a:ext cx="89905" cy="89905"/>
            </a:xfrm>
            <a:prstGeom prst="ellipse">
              <a:avLst/>
            </a:prstGeom>
            <a:solidFill>
              <a:srgbClr val="FFC000"/>
            </a:solidFill>
            <a:ln w="6350" cap="flat" cmpd="sng" algn="ctr">
              <a:solidFill>
                <a:srgbClr val="FFC000"/>
              </a:solidFill>
              <a:prstDash val="solid"/>
              <a:miter lim="800000"/>
            </a:ln>
            <a:effectLst/>
          </p:spPr>
          <p:style>
            <a:lnRef idx="2">
              <a:scrgbClr r="0" g="0" b="0"/>
            </a:lnRef>
            <a:fillRef idx="1">
              <a:scrgbClr r="0" g="0" b="0"/>
            </a:fillRef>
            <a:effectRef idx="0">
              <a:scrgbClr r="0" g="0" b="0"/>
            </a:effectRef>
            <a:fontRef idx="minor">
              <a:schemeClr val="lt1"/>
            </a:fontRef>
          </p:style>
        </p:sp>
        <p:sp>
          <p:nvSpPr>
            <p:cNvPr id="22" name="Oval 21"/>
            <p:cNvSpPr/>
            <p:nvPr/>
          </p:nvSpPr>
          <p:spPr>
            <a:xfrm>
              <a:off x="6329385" y="3259481"/>
              <a:ext cx="89905" cy="89905"/>
            </a:xfrm>
            <a:prstGeom prst="ellipse">
              <a:avLst/>
            </a:prstGeom>
            <a:solidFill>
              <a:srgbClr val="FFC000"/>
            </a:solidFill>
            <a:ln w="6350" cap="flat" cmpd="sng" algn="ctr">
              <a:solidFill>
                <a:srgbClr val="FFC000"/>
              </a:solidFill>
              <a:prstDash val="solid"/>
              <a:miter lim="800000"/>
            </a:ln>
            <a:effectLst/>
          </p:spPr>
          <p:style>
            <a:lnRef idx="2">
              <a:scrgbClr r="0" g="0" b="0"/>
            </a:lnRef>
            <a:fillRef idx="1">
              <a:scrgbClr r="0" g="0" b="0"/>
            </a:fillRef>
            <a:effectRef idx="0">
              <a:scrgbClr r="0" g="0" b="0"/>
            </a:effectRef>
            <a:fontRef idx="minor">
              <a:schemeClr val="lt1"/>
            </a:fontRef>
          </p:style>
        </p:sp>
        <p:sp>
          <p:nvSpPr>
            <p:cNvPr id="23" name="Straight Connector 22"/>
            <p:cNvSpPr/>
            <p:nvPr/>
          </p:nvSpPr>
          <p:spPr>
            <a:xfrm>
              <a:off x="8083734" y="1882850"/>
              <a:ext cx="0" cy="1421583"/>
            </a:xfrm>
            <a:prstGeom prst="line">
              <a:avLst/>
            </a:prstGeom>
            <a:solidFill>
              <a:srgbClr val="FFC000"/>
            </a:solidFill>
            <a:ln w="12700" cap="flat" cmpd="sng" algn="ctr">
              <a:solidFill>
                <a:srgbClr val="FFC000"/>
              </a:solidFill>
              <a:prstDash val="dash"/>
              <a:miter lim="800000"/>
            </a:ln>
            <a:effectLst/>
          </p:spPr>
          <p:style>
            <a:lnRef idx="1">
              <a:scrgbClr r="0" g="0" b="0"/>
            </a:lnRef>
            <a:fillRef idx="0">
              <a:scrgbClr r="0" g="0" b="0"/>
            </a:fillRef>
            <a:effectRef idx="0">
              <a:scrgbClr r="0" g="0" b="0"/>
            </a:effectRef>
            <a:fontRef idx="minor">
              <a:schemeClr val="lt2">
                <a:hueOff val="0"/>
                <a:satOff val="0"/>
                <a:lumOff val="0"/>
                <a:alphaOff val="0"/>
              </a:schemeClr>
            </a:fontRef>
          </p:style>
        </p:sp>
        <p:sp>
          <p:nvSpPr>
            <p:cNvPr id="24" name="Oval 23"/>
            <p:cNvSpPr/>
            <p:nvPr/>
          </p:nvSpPr>
          <p:spPr>
            <a:xfrm>
              <a:off x="8037693" y="3259481"/>
              <a:ext cx="89905" cy="89905"/>
            </a:xfrm>
            <a:prstGeom prst="ellipse">
              <a:avLst/>
            </a:prstGeom>
            <a:solidFill>
              <a:srgbClr val="FFC000"/>
            </a:solidFill>
            <a:ln w="6350" cap="flat" cmpd="sng" algn="ctr">
              <a:solidFill>
                <a:srgbClr val="FFC000"/>
              </a:solidFill>
              <a:prstDash val="solid"/>
              <a:miter lim="800000"/>
            </a:ln>
            <a:effectLst/>
          </p:spPr>
          <p:style>
            <a:lnRef idx="2">
              <a:scrgbClr r="0" g="0" b="0"/>
            </a:lnRef>
            <a:fillRef idx="1">
              <a:scrgbClr r="0" g="0" b="0"/>
            </a:fillRef>
            <a:effectRef idx="0">
              <a:scrgbClr r="0" g="0" b="0"/>
            </a:effectRef>
            <a:fontRef idx="minor">
              <a:schemeClr val="lt1"/>
            </a:fontRef>
          </p:style>
        </p:sp>
        <p:sp>
          <p:nvSpPr>
            <p:cNvPr id="29" name="Freeform 28"/>
            <p:cNvSpPr/>
            <p:nvPr/>
          </p:nvSpPr>
          <p:spPr>
            <a:xfrm>
              <a:off x="4962723" y="1327630"/>
              <a:ext cx="2848252" cy="499475"/>
            </a:xfrm>
            <a:custGeom>
              <a:avLst/>
              <a:gdLst>
                <a:gd name="connsiteX0" fmla="*/ 0 w 2848252"/>
                <a:gd name="connsiteY0" fmla="*/ 0 h 499475"/>
                <a:gd name="connsiteX1" fmla="*/ 2848252 w 2848252"/>
                <a:gd name="connsiteY1" fmla="*/ 0 h 499475"/>
                <a:gd name="connsiteX2" fmla="*/ 2848252 w 2848252"/>
                <a:gd name="connsiteY2" fmla="*/ 499475 h 499475"/>
                <a:gd name="connsiteX3" fmla="*/ 0 w 2848252"/>
                <a:gd name="connsiteY3" fmla="*/ 499475 h 499475"/>
                <a:gd name="connsiteX4" fmla="*/ 0 w 2848252"/>
                <a:gd name="connsiteY4" fmla="*/ 0 h 499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8252" h="499475">
                  <a:moveTo>
                    <a:pt x="0" y="0"/>
                  </a:moveTo>
                  <a:lnTo>
                    <a:pt x="2848252" y="0"/>
                  </a:lnTo>
                  <a:lnTo>
                    <a:pt x="2848252" y="499475"/>
                  </a:lnTo>
                  <a:lnTo>
                    <a:pt x="0" y="499475"/>
                  </a:lnTo>
                  <a:lnTo>
                    <a:pt x="0" y="0"/>
                  </a:lnTo>
                  <a:close/>
                </a:path>
              </a:pathLst>
            </a:cu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txBody>
            <a:bodyPr spcFirstLastPara="0" vert="horz" wrap="square" lIns="0" tIns="0" rIns="101600" bIns="0" numCol="1" spcCol="1270" anchor="ctr" anchorCtr="0">
              <a:noAutofit/>
            </a:bodyPr>
            <a:lstStyle/>
            <a:p>
              <a:pPr lvl="0" algn="l" defTabSz="711200">
                <a:spcBef>
                  <a:spcPct val="0"/>
                </a:spcBef>
                <a:defRPr b="1"/>
              </a:pPr>
              <a:r>
                <a:rPr lang="en-US" sz="1600" b="1" dirty="0" smtClean="0">
                  <a:solidFill>
                    <a:srgbClr val="024B9C"/>
                  </a:solidFill>
                  <a:latin typeface="Arial"/>
                </a:rPr>
                <a:t>Publication of the CB RES list</a:t>
              </a:r>
              <a:endParaRPr lang="en-US" sz="1600" b="1" dirty="0">
                <a:solidFill>
                  <a:srgbClr val="024B9C"/>
                </a:solidFill>
                <a:latin typeface="Arial"/>
              </a:endParaRPr>
            </a:p>
          </p:txBody>
        </p:sp>
        <p:sp>
          <p:nvSpPr>
            <p:cNvPr id="32" name="Freeform 31"/>
            <p:cNvSpPr/>
            <p:nvPr/>
          </p:nvSpPr>
          <p:spPr>
            <a:xfrm>
              <a:off x="8469738" y="1383374"/>
              <a:ext cx="3585102" cy="499475"/>
            </a:xfrm>
            <a:custGeom>
              <a:avLst/>
              <a:gdLst>
                <a:gd name="connsiteX0" fmla="*/ 0 w 2848252"/>
                <a:gd name="connsiteY0" fmla="*/ 0 h 499475"/>
                <a:gd name="connsiteX1" fmla="*/ 2848252 w 2848252"/>
                <a:gd name="connsiteY1" fmla="*/ 0 h 499475"/>
                <a:gd name="connsiteX2" fmla="*/ 2848252 w 2848252"/>
                <a:gd name="connsiteY2" fmla="*/ 499475 h 499475"/>
                <a:gd name="connsiteX3" fmla="*/ 0 w 2848252"/>
                <a:gd name="connsiteY3" fmla="*/ 499475 h 499475"/>
                <a:gd name="connsiteX4" fmla="*/ 0 w 2848252"/>
                <a:gd name="connsiteY4" fmla="*/ 0 h 499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8252" h="499475">
                  <a:moveTo>
                    <a:pt x="0" y="0"/>
                  </a:moveTo>
                  <a:lnTo>
                    <a:pt x="2848252" y="0"/>
                  </a:lnTo>
                  <a:lnTo>
                    <a:pt x="2848252" y="499475"/>
                  </a:lnTo>
                  <a:lnTo>
                    <a:pt x="0" y="499475"/>
                  </a:lnTo>
                  <a:lnTo>
                    <a:pt x="0" y="0"/>
                  </a:lnTo>
                  <a:close/>
                </a:path>
              </a:pathLst>
            </a:cu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txBody>
            <a:bodyPr spcFirstLastPara="0" vert="horz" wrap="square" lIns="0" tIns="0" rIns="101600" bIns="0" numCol="1" spcCol="1270" anchor="ctr" anchorCtr="0">
              <a:noAutofit/>
            </a:bodyPr>
            <a:lstStyle/>
            <a:p>
              <a:pPr lvl="0" algn="l" defTabSz="711200">
                <a:spcBef>
                  <a:spcPct val="0"/>
                </a:spcBef>
                <a:defRPr b="1"/>
              </a:pPr>
              <a:r>
                <a:rPr lang="en-US" sz="1600" b="1" dirty="0" smtClean="0">
                  <a:solidFill>
                    <a:srgbClr val="024B9C"/>
                  </a:solidFill>
                  <a:latin typeface="Arial"/>
                </a:rPr>
                <a:t>Projects with status are eligible for future calls for Works and Studies funding</a:t>
              </a:r>
              <a:endParaRPr lang="en-US" sz="1600" b="1" dirty="0">
                <a:solidFill>
                  <a:srgbClr val="024B9C"/>
                </a:solidFill>
                <a:latin typeface="Arial"/>
              </a:endParaRPr>
            </a:p>
          </p:txBody>
        </p:sp>
        <p:sp>
          <p:nvSpPr>
            <p:cNvPr id="35" name="Freeform 34"/>
            <p:cNvSpPr/>
            <p:nvPr/>
          </p:nvSpPr>
          <p:spPr>
            <a:xfrm>
              <a:off x="1625319" y="1298063"/>
              <a:ext cx="2848252" cy="499475"/>
            </a:xfrm>
            <a:custGeom>
              <a:avLst/>
              <a:gdLst>
                <a:gd name="connsiteX0" fmla="*/ 0 w 2848252"/>
                <a:gd name="connsiteY0" fmla="*/ 0 h 499475"/>
                <a:gd name="connsiteX1" fmla="*/ 2848252 w 2848252"/>
                <a:gd name="connsiteY1" fmla="*/ 0 h 499475"/>
                <a:gd name="connsiteX2" fmla="*/ 2848252 w 2848252"/>
                <a:gd name="connsiteY2" fmla="*/ 499475 h 499475"/>
                <a:gd name="connsiteX3" fmla="*/ 0 w 2848252"/>
                <a:gd name="connsiteY3" fmla="*/ 499475 h 499475"/>
                <a:gd name="connsiteX4" fmla="*/ 0 w 2848252"/>
                <a:gd name="connsiteY4" fmla="*/ 0 h 499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8252" h="499475">
                  <a:moveTo>
                    <a:pt x="0" y="0"/>
                  </a:moveTo>
                  <a:lnTo>
                    <a:pt x="2848252" y="0"/>
                  </a:lnTo>
                  <a:lnTo>
                    <a:pt x="2848252" y="499475"/>
                  </a:lnTo>
                  <a:lnTo>
                    <a:pt x="0" y="499475"/>
                  </a:lnTo>
                  <a:lnTo>
                    <a:pt x="0" y="0"/>
                  </a:lnTo>
                  <a:close/>
                </a:path>
              </a:pathLst>
            </a:cu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txBody>
            <a:bodyPr spcFirstLastPara="0" vert="horz" wrap="square" lIns="0" tIns="0" rIns="101600" bIns="0" numCol="1" spcCol="1270" anchor="ctr" anchorCtr="0">
              <a:noAutofit/>
            </a:bodyPr>
            <a:lstStyle/>
            <a:p>
              <a:pPr lvl="0" algn="l" defTabSz="711200">
                <a:spcBef>
                  <a:spcPct val="0"/>
                </a:spcBef>
                <a:defRPr b="1"/>
              </a:pPr>
              <a:r>
                <a:rPr lang="en-US" sz="1600" b="1" dirty="0" smtClean="0">
                  <a:solidFill>
                    <a:srgbClr val="024B9C"/>
                  </a:solidFill>
                  <a:latin typeface="Arial"/>
                </a:rPr>
                <a:t>Application for CB RES Status</a:t>
              </a:r>
              <a:endParaRPr lang="en-US" sz="1600" b="1" dirty="0">
                <a:solidFill>
                  <a:srgbClr val="024B9C"/>
                </a:solidFill>
                <a:latin typeface="Arial"/>
              </a:endParaRPr>
            </a:p>
          </p:txBody>
        </p:sp>
      </p:grpSp>
      <p:grpSp>
        <p:nvGrpSpPr>
          <p:cNvPr id="36" name="Google Shape;13541;p86"/>
          <p:cNvGrpSpPr/>
          <p:nvPr/>
        </p:nvGrpSpPr>
        <p:grpSpPr>
          <a:xfrm>
            <a:off x="4435559" y="1313339"/>
            <a:ext cx="337334" cy="353599"/>
            <a:chOff x="853568" y="1975538"/>
            <a:chExt cx="337334" cy="353599"/>
          </a:xfrm>
        </p:grpSpPr>
        <p:sp>
          <p:nvSpPr>
            <p:cNvPr id="37" name="Google Shape;13542;p86"/>
            <p:cNvSpPr/>
            <p:nvPr/>
          </p:nvSpPr>
          <p:spPr>
            <a:xfrm>
              <a:off x="853568" y="1975538"/>
              <a:ext cx="337334" cy="353599"/>
            </a:xfrm>
            <a:custGeom>
              <a:avLst/>
              <a:gdLst/>
              <a:ahLst/>
              <a:cxnLst/>
              <a:rect l="l" t="t" r="r" b="b"/>
              <a:pathLst>
                <a:path w="10598" h="11109" extrusionOk="0">
                  <a:moveTo>
                    <a:pt x="8180" y="322"/>
                  </a:moveTo>
                  <a:lnTo>
                    <a:pt x="5823" y="3596"/>
                  </a:lnTo>
                  <a:lnTo>
                    <a:pt x="5501" y="3132"/>
                  </a:lnTo>
                  <a:lnTo>
                    <a:pt x="7502" y="322"/>
                  </a:lnTo>
                  <a:close/>
                  <a:moveTo>
                    <a:pt x="9252" y="322"/>
                  </a:moveTo>
                  <a:lnTo>
                    <a:pt x="6371" y="4346"/>
                  </a:lnTo>
                  <a:lnTo>
                    <a:pt x="6049" y="3882"/>
                  </a:lnTo>
                  <a:lnTo>
                    <a:pt x="8597" y="322"/>
                  </a:lnTo>
                  <a:close/>
                  <a:moveTo>
                    <a:pt x="2072" y="322"/>
                  </a:moveTo>
                  <a:lnTo>
                    <a:pt x="4966" y="4358"/>
                  </a:lnTo>
                  <a:cubicBezTo>
                    <a:pt x="4906" y="4382"/>
                    <a:pt x="4859" y="4430"/>
                    <a:pt x="4811" y="4477"/>
                  </a:cubicBezTo>
                  <a:cubicBezTo>
                    <a:pt x="4750" y="4538"/>
                    <a:pt x="4652" y="4579"/>
                    <a:pt x="4557" y="4579"/>
                  </a:cubicBezTo>
                  <a:cubicBezTo>
                    <a:pt x="4521" y="4579"/>
                    <a:pt x="4486" y="4574"/>
                    <a:pt x="4454" y="4561"/>
                  </a:cubicBezTo>
                  <a:lnTo>
                    <a:pt x="1418" y="322"/>
                  </a:lnTo>
                  <a:close/>
                  <a:moveTo>
                    <a:pt x="3084" y="322"/>
                  </a:moveTo>
                  <a:lnTo>
                    <a:pt x="6121" y="4584"/>
                  </a:lnTo>
                  <a:cubicBezTo>
                    <a:pt x="6100" y="4589"/>
                    <a:pt x="6079" y="4591"/>
                    <a:pt x="6057" y="4591"/>
                  </a:cubicBezTo>
                  <a:cubicBezTo>
                    <a:pt x="5957" y="4591"/>
                    <a:pt x="5854" y="4546"/>
                    <a:pt x="5775" y="4477"/>
                  </a:cubicBezTo>
                  <a:cubicBezTo>
                    <a:pt x="5644" y="4346"/>
                    <a:pt x="5466" y="4287"/>
                    <a:pt x="5287" y="4287"/>
                  </a:cubicBezTo>
                  <a:lnTo>
                    <a:pt x="2453" y="334"/>
                  </a:lnTo>
                  <a:lnTo>
                    <a:pt x="3084" y="334"/>
                  </a:lnTo>
                  <a:lnTo>
                    <a:pt x="3084" y="322"/>
                  </a:lnTo>
                  <a:close/>
                  <a:moveTo>
                    <a:pt x="1013" y="322"/>
                  </a:moveTo>
                  <a:lnTo>
                    <a:pt x="4025" y="4537"/>
                  </a:lnTo>
                  <a:cubicBezTo>
                    <a:pt x="3858" y="4584"/>
                    <a:pt x="3716" y="4668"/>
                    <a:pt x="3608" y="4823"/>
                  </a:cubicBezTo>
                  <a:lnTo>
                    <a:pt x="394" y="322"/>
                  </a:lnTo>
                  <a:close/>
                  <a:moveTo>
                    <a:pt x="10216" y="322"/>
                  </a:moveTo>
                  <a:lnTo>
                    <a:pt x="7002" y="4823"/>
                  </a:lnTo>
                  <a:cubicBezTo>
                    <a:pt x="6906" y="4680"/>
                    <a:pt x="6775" y="4596"/>
                    <a:pt x="6633" y="4549"/>
                  </a:cubicBezTo>
                  <a:lnTo>
                    <a:pt x="9645" y="322"/>
                  </a:lnTo>
                  <a:close/>
                  <a:moveTo>
                    <a:pt x="5268" y="4599"/>
                  </a:moveTo>
                  <a:cubicBezTo>
                    <a:pt x="5362" y="4599"/>
                    <a:pt x="5454" y="4638"/>
                    <a:pt x="5525" y="4715"/>
                  </a:cubicBezTo>
                  <a:cubicBezTo>
                    <a:pt x="5652" y="4842"/>
                    <a:pt x="5822" y="4911"/>
                    <a:pt x="5994" y="4911"/>
                  </a:cubicBezTo>
                  <a:cubicBezTo>
                    <a:pt x="6081" y="4911"/>
                    <a:pt x="6168" y="4894"/>
                    <a:pt x="6252" y="4858"/>
                  </a:cubicBezTo>
                  <a:cubicBezTo>
                    <a:pt x="6295" y="4843"/>
                    <a:pt x="6338" y="4836"/>
                    <a:pt x="6380" y="4836"/>
                  </a:cubicBezTo>
                  <a:cubicBezTo>
                    <a:pt x="6534" y="4836"/>
                    <a:pt x="6672" y="4932"/>
                    <a:pt x="6728" y="5073"/>
                  </a:cubicBezTo>
                  <a:cubicBezTo>
                    <a:pt x="6728" y="5084"/>
                    <a:pt x="6752" y="5096"/>
                    <a:pt x="6752" y="5120"/>
                  </a:cubicBezTo>
                  <a:cubicBezTo>
                    <a:pt x="6823" y="5311"/>
                    <a:pt x="6954" y="5382"/>
                    <a:pt x="6954" y="5382"/>
                  </a:cubicBezTo>
                  <a:cubicBezTo>
                    <a:pt x="7109" y="5454"/>
                    <a:pt x="7240" y="5513"/>
                    <a:pt x="7371" y="5513"/>
                  </a:cubicBezTo>
                  <a:cubicBezTo>
                    <a:pt x="7561" y="5537"/>
                    <a:pt x="7728" y="5692"/>
                    <a:pt x="7716" y="5906"/>
                  </a:cubicBezTo>
                  <a:cubicBezTo>
                    <a:pt x="7704" y="6168"/>
                    <a:pt x="7847" y="6430"/>
                    <a:pt x="8085" y="6561"/>
                  </a:cubicBezTo>
                  <a:cubicBezTo>
                    <a:pt x="8264" y="6644"/>
                    <a:pt x="8335" y="6870"/>
                    <a:pt x="8252" y="7049"/>
                  </a:cubicBezTo>
                  <a:cubicBezTo>
                    <a:pt x="8133" y="7287"/>
                    <a:pt x="8157" y="7585"/>
                    <a:pt x="8323" y="7799"/>
                  </a:cubicBezTo>
                  <a:cubicBezTo>
                    <a:pt x="8442" y="7954"/>
                    <a:pt x="8430" y="8180"/>
                    <a:pt x="8264" y="8311"/>
                  </a:cubicBezTo>
                  <a:cubicBezTo>
                    <a:pt x="8061" y="8490"/>
                    <a:pt x="7966" y="8763"/>
                    <a:pt x="8026" y="9025"/>
                  </a:cubicBezTo>
                  <a:cubicBezTo>
                    <a:pt x="8073" y="9228"/>
                    <a:pt x="7966" y="9430"/>
                    <a:pt x="7776" y="9478"/>
                  </a:cubicBezTo>
                  <a:cubicBezTo>
                    <a:pt x="7502" y="9549"/>
                    <a:pt x="7311" y="9775"/>
                    <a:pt x="7264" y="10026"/>
                  </a:cubicBezTo>
                  <a:cubicBezTo>
                    <a:pt x="7242" y="10196"/>
                    <a:pt x="7087" y="10329"/>
                    <a:pt x="6909" y="10329"/>
                  </a:cubicBezTo>
                  <a:cubicBezTo>
                    <a:pt x="6889" y="10329"/>
                    <a:pt x="6868" y="10327"/>
                    <a:pt x="6847" y="10323"/>
                  </a:cubicBezTo>
                  <a:cubicBezTo>
                    <a:pt x="6809" y="10316"/>
                    <a:pt x="6770" y="10313"/>
                    <a:pt x="6732" y="10313"/>
                  </a:cubicBezTo>
                  <a:cubicBezTo>
                    <a:pt x="6508" y="10313"/>
                    <a:pt x="6290" y="10429"/>
                    <a:pt x="6168" y="10633"/>
                  </a:cubicBezTo>
                  <a:cubicBezTo>
                    <a:pt x="6100" y="10740"/>
                    <a:pt x="5977" y="10802"/>
                    <a:pt x="5854" y="10802"/>
                  </a:cubicBezTo>
                  <a:cubicBezTo>
                    <a:pt x="5785" y="10802"/>
                    <a:pt x="5716" y="10783"/>
                    <a:pt x="5656" y="10740"/>
                  </a:cubicBezTo>
                  <a:cubicBezTo>
                    <a:pt x="5537" y="10668"/>
                    <a:pt x="5418" y="10633"/>
                    <a:pt x="5287" y="10633"/>
                  </a:cubicBezTo>
                  <a:cubicBezTo>
                    <a:pt x="5156" y="10633"/>
                    <a:pt x="5025" y="10668"/>
                    <a:pt x="4918" y="10740"/>
                  </a:cubicBezTo>
                  <a:cubicBezTo>
                    <a:pt x="4858" y="10779"/>
                    <a:pt x="4788" y="10797"/>
                    <a:pt x="4719" y="10797"/>
                  </a:cubicBezTo>
                  <a:cubicBezTo>
                    <a:pt x="4596" y="10797"/>
                    <a:pt x="4475" y="10739"/>
                    <a:pt x="4406" y="10633"/>
                  </a:cubicBezTo>
                  <a:cubicBezTo>
                    <a:pt x="4275" y="10437"/>
                    <a:pt x="4035" y="10320"/>
                    <a:pt x="3794" y="10320"/>
                  </a:cubicBezTo>
                  <a:cubicBezTo>
                    <a:pt x="3772" y="10320"/>
                    <a:pt x="3750" y="10321"/>
                    <a:pt x="3727" y="10323"/>
                  </a:cubicBezTo>
                  <a:cubicBezTo>
                    <a:pt x="3708" y="10327"/>
                    <a:pt x="3688" y="10329"/>
                    <a:pt x="3668" y="10329"/>
                  </a:cubicBezTo>
                  <a:cubicBezTo>
                    <a:pt x="3497" y="10329"/>
                    <a:pt x="3332" y="10196"/>
                    <a:pt x="3311" y="10026"/>
                  </a:cubicBezTo>
                  <a:cubicBezTo>
                    <a:pt x="3263" y="9764"/>
                    <a:pt x="3073" y="9537"/>
                    <a:pt x="2799" y="9478"/>
                  </a:cubicBezTo>
                  <a:cubicBezTo>
                    <a:pt x="2608" y="9418"/>
                    <a:pt x="2489" y="9228"/>
                    <a:pt x="2549" y="9025"/>
                  </a:cubicBezTo>
                  <a:cubicBezTo>
                    <a:pt x="2620" y="8763"/>
                    <a:pt x="2537" y="8490"/>
                    <a:pt x="2311" y="8311"/>
                  </a:cubicBezTo>
                  <a:cubicBezTo>
                    <a:pt x="2168" y="8180"/>
                    <a:pt x="2132" y="7954"/>
                    <a:pt x="2251" y="7799"/>
                  </a:cubicBezTo>
                  <a:cubicBezTo>
                    <a:pt x="2418" y="7585"/>
                    <a:pt x="2442" y="7287"/>
                    <a:pt x="2322" y="7049"/>
                  </a:cubicBezTo>
                  <a:cubicBezTo>
                    <a:pt x="2239" y="6870"/>
                    <a:pt x="2311" y="6644"/>
                    <a:pt x="2489" y="6561"/>
                  </a:cubicBezTo>
                  <a:cubicBezTo>
                    <a:pt x="2727" y="6442"/>
                    <a:pt x="2882" y="6192"/>
                    <a:pt x="2858" y="5906"/>
                  </a:cubicBezTo>
                  <a:cubicBezTo>
                    <a:pt x="2846" y="5715"/>
                    <a:pt x="3013" y="5537"/>
                    <a:pt x="3204" y="5513"/>
                  </a:cubicBezTo>
                  <a:cubicBezTo>
                    <a:pt x="3418" y="5501"/>
                    <a:pt x="3608" y="5394"/>
                    <a:pt x="3727" y="5215"/>
                  </a:cubicBezTo>
                  <a:lnTo>
                    <a:pt x="3727" y="5204"/>
                  </a:lnTo>
                  <a:cubicBezTo>
                    <a:pt x="3751" y="5156"/>
                    <a:pt x="3787" y="5120"/>
                    <a:pt x="3799" y="5073"/>
                  </a:cubicBezTo>
                  <a:cubicBezTo>
                    <a:pt x="3854" y="4925"/>
                    <a:pt x="3995" y="4835"/>
                    <a:pt x="4145" y="4835"/>
                  </a:cubicBezTo>
                  <a:cubicBezTo>
                    <a:pt x="4188" y="4835"/>
                    <a:pt x="4232" y="4842"/>
                    <a:pt x="4275" y="4858"/>
                  </a:cubicBezTo>
                  <a:cubicBezTo>
                    <a:pt x="4355" y="4889"/>
                    <a:pt x="4438" y="4903"/>
                    <a:pt x="4521" y="4903"/>
                  </a:cubicBezTo>
                  <a:cubicBezTo>
                    <a:pt x="4698" y="4903"/>
                    <a:pt x="4872" y="4837"/>
                    <a:pt x="5001" y="4715"/>
                  </a:cubicBezTo>
                  <a:cubicBezTo>
                    <a:pt x="5079" y="4638"/>
                    <a:pt x="5174" y="4599"/>
                    <a:pt x="5268" y="4599"/>
                  </a:cubicBezTo>
                  <a:close/>
                  <a:moveTo>
                    <a:pt x="298" y="0"/>
                  </a:moveTo>
                  <a:cubicBezTo>
                    <a:pt x="203" y="0"/>
                    <a:pt x="108" y="60"/>
                    <a:pt x="48" y="143"/>
                  </a:cubicBezTo>
                  <a:cubicBezTo>
                    <a:pt x="1" y="239"/>
                    <a:pt x="1" y="358"/>
                    <a:pt x="60" y="429"/>
                  </a:cubicBezTo>
                  <a:lnTo>
                    <a:pt x="3418" y="5096"/>
                  </a:lnTo>
                  <a:cubicBezTo>
                    <a:pt x="3358" y="5144"/>
                    <a:pt x="3275" y="5168"/>
                    <a:pt x="3204" y="5168"/>
                  </a:cubicBezTo>
                  <a:cubicBezTo>
                    <a:pt x="2834" y="5192"/>
                    <a:pt x="2537" y="5513"/>
                    <a:pt x="2549" y="5906"/>
                  </a:cubicBezTo>
                  <a:cubicBezTo>
                    <a:pt x="2549" y="6049"/>
                    <a:pt x="2477" y="6180"/>
                    <a:pt x="2358" y="6239"/>
                  </a:cubicBezTo>
                  <a:cubicBezTo>
                    <a:pt x="2013" y="6418"/>
                    <a:pt x="1882" y="6835"/>
                    <a:pt x="2061" y="7168"/>
                  </a:cubicBezTo>
                  <a:cubicBezTo>
                    <a:pt x="2120" y="7299"/>
                    <a:pt x="2108" y="7454"/>
                    <a:pt x="2013" y="7573"/>
                  </a:cubicBezTo>
                  <a:cubicBezTo>
                    <a:pt x="1775" y="7871"/>
                    <a:pt x="1822" y="8299"/>
                    <a:pt x="2120" y="8537"/>
                  </a:cubicBezTo>
                  <a:cubicBezTo>
                    <a:pt x="2215" y="8621"/>
                    <a:pt x="2275" y="8775"/>
                    <a:pt x="2239" y="8906"/>
                  </a:cubicBezTo>
                  <a:cubicBezTo>
                    <a:pt x="2132" y="9275"/>
                    <a:pt x="2358" y="9656"/>
                    <a:pt x="2727" y="9752"/>
                  </a:cubicBezTo>
                  <a:cubicBezTo>
                    <a:pt x="2858" y="9799"/>
                    <a:pt x="2965" y="9906"/>
                    <a:pt x="3001" y="10049"/>
                  </a:cubicBezTo>
                  <a:cubicBezTo>
                    <a:pt x="3056" y="10399"/>
                    <a:pt x="3361" y="10639"/>
                    <a:pt x="3697" y="10639"/>
                  </a:cubicBezTo>
                  <a:cubicBezTo>
                    <a:pt x="3727" y="10639"/>
                    <a:pt x="3757" y="10637"/>
                    <a:pt x="3787" y="10633"/>
                  </a:cubicBezTo>
                  <a:cubicBezTo>
                    <a:pt x="3799" y="10632"/>
                    <a:pt x="3811" y="10631"/>
                    <a:pt x="3823" y="10631"/>
                  </a:cubicBezTo>
                  <a:cubicBezTo>
                    <a:pt x="3953" y="10631"/>
                    <a:pt x="4079" y="10690"/>
                    <a:pt x="4144" y="10799"/>
                  </a:cubicBezTo>
                  <a:cubicBezTo>
                    <a:pt x="4274" y="10998"/>
                    <a:pt x="4502" y="11109"/>
                    <a:pt x="4731" y="11109"/>
                  </a:cubicBezTo>
                  <a:cubicBezTo>
                    <a:pt x="4858" y="11109"/>
                    <a:pt x="4986" y="11074"/>
                    <a:pt x="5097" y="11002"/>
                  </a:cubicBezTo>
                  <a:cubicBezTo>
                    <a:pt x="5156" y="10966"/>
                    <a:pt x="5228" y="10948"/>
                    <a:pt x="5299" y="10948"/>
                  </a:cubicBezTo>
                  <a:cubicBezTo>
                    <a:pt x="5370" y="10948"/>
                    <a:pt x="5442" y="10966"/>
                    <a:pt x="5501" y="11002"/>
                  </a:cubicBezTo>
                  <a:cubicBezTo>
                    <a:pt x="5621" y="11085"/>
                    <a:pt x="5740" y="11109"/>
                    <a:pt x="5871" y="11109"/>
                  </a:cubicBezTo>
                  <a:cubicBezTo>
                    <a:pt x="6097" y="11109"/>
                    <a:pt x="6311" y="11002"/>
                    <a:pt x="6454" y="10799"/>
                  </a:cubicBezTo>
                  <a:cubicBezTo>
                    <a:pt x="6519" y="10690"/>
                    <a:pt x="6645" y="10631"/>
                    <a:pt x="6775" y="10631"/>
                  </a:cubicBezTo>
                  <a:cubicBezTo>
                    <a:pt x="6787" y="10631"/>
                    <a:pt x="6799" y="10632"/>
                    <a:pt x="6811" y="10633"/>
                  </a:cubicBezTo>
                  <a:cubicBezTo>
                    <a:pt x="6848" y="10639"/>
                    <a:pt x="6884" y="10641"/>
                    <a:pt x="6920" y="10641"/>
                  </a:cubicBezTo>
                  <a:cubicBezTo>
                    <a:pt x="7248" y="10641"/>
                    <a:pt x="7543" y="10403"/>
                    <a:pt x="7597" y="10049"/>
                  </a:cubicBezTo>
                  <a:cubicBezTo>
                    <a:pt x="7621" y="9906"/>
                    <a:pt x="7728" y="9799"/>
                    <a:pt x="7859" y="9752"/>
                  </a:cubicBezTo>
                  <a:cubicBezTo>
                    <a:pt x="8240" y="9656"/>
                    <a:pt x="8442" y="9275"/>
                    <a:pt x="8359" y="8906"/>
                  </a:cubicBezTo>
                  <a:cubicBezTo>
                    <a:pt x="8323" y="8775"/>
                    <a:pt x="8371" y="8621"/>
                    <a:pt x="8478" y="8537"/>
                  </a:cubicBezTo>
                  <a:cubicBezTo>
                    <a:pt x="8776" y="8299"/>
                    <a:pt x="8811" y="7871"/>
                    <a:pt x="8573" y="7573"/>
                  </a:cubicBezTo>
                  <a:cubicBezTo>
                    <a:pt x="8490" y="7454"/>
                    <a:pt x="8478" y="7299"/>
                    <a:pt x="8538" y="7168"/>
                  </a:cubicBezTo>
                  <a:cubicBezTo>
                    <a:pt x="8692" y="6823"/>
                    <a:pt x="8561" y="6406"/>
                    <a:pt x="8240" y="6239"/>
                  </a:cubicBezTo>
                  <a:cubicBezTo>
                    <a:pt x="8097" y="6180"/>
                    <a:pt x="8026" y="6037"/>
                    <a:pt x="8037" y="5906"/>
                  </a:cubicBezTo>
                  <a:cubicBezTo>
                    <a:pt x="8061" y="5525"/>
                    <a:pt x="7776" y="5204"/>
                    <a:pt x="7383" y="5168"/>
                  </a:cubicBezTo>
                  <a:cubicBezTo>
                    <a:pt x="7311" y="5168"/>
                    <a:pt x="7240" y="5144"/>
                    <a:pt x="7180" y="5096"/>
                  </a:cubicBezTo>
                  <a:lnTo>
                    <a:pt x="10526" y="429"/>
                  </a:lnTo>
                  <a:cubicBezTo>
                    <a:pt x="10585" y="358"/>
                    <a:pt x="10597" y="251"/>
                    <a:pt x="10538" y="143"/>
                  </a:cubicBezTo>
                  <a:cubicBezTo>
                    <a:pt x="10490" y="60"/>
                    <a:pt x="10395" y="0"/>
                    <a:pt x="10288" y="0"/>
                  </a:cubicBezTo>
                  <a:lnTo>
                    <a:pt x="7478" y="0"/>
                  </a:lnTo>
                  <a:cubicBezTo>
                    <a:pt x="7383" y="0"/>
                    <a:pt x="7299" y="36"/>
                    <a:pt x="7252" y="120"/>
                  </a:cubicBezTo>
                  <a:lnTo>
                    <a:pt x="5287" y="2858"/>
                  </a:lnTo>
                  <a:lnTo>
                    <a:pt x="3335" y="120"/>
                  </a:lnTo>
                  <a:cubicBezTo>
                    <a:pt x="3299" y="36"/>
                    <a:pt x="3204" y="0"/>
                    <a:pt x="3120"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3543;p86"/>
            <p:cNvSpPr/>
            <p:nvPr/>
          </p:nvSpPr>
          <p:spPr>
            <a:xfrm>
              <a:off x="938458" y="2136979"/>
              <a:ext cx="166789" cy="76742"/>
            </a:xfrm>
            <a:custGeom>
              <a:avLst/>
              <a:gdLst/>
              <a:ahLst/>
              <a:cxnLst/>
              <a:rect l="l" t="t" r="r" b="b"/>
              <a:pathLst>
                <a:path w="5240" h="2411" extrusionOk="0">
                  <a:moveTo>
                    <a:pt x="2620" y="1"/>
                  </a:moveTo>
                  <a:cubicBezTo>
                    <a:pt x="2001" y="1"/>
                    <a:pt x="1370" y="227"/>
                    <a:pt x="894" y="643"/>
                  </a:cubicBezTo>
                  <a:cubicBezTo>
                    <a:pt x="417" y="1036"/>
                    <a:pt x="108" y="1608"/>
                    <a:pt x="13" y="2227"/>
                  </a:cubicBezTo>
                  <a:cubicBezTo>
                    <a:pt x="1" y="2322"/>
                    <a:pt x="60" y="2406"/>
                    <a:pt x="156" y="2406"/>
                  </a:cubicBezTo>
                  <a:lnTo>
                    <a:pt x="179" y="2406"/>
                  </a:lnTo>
                  <a:cubicBezTo>
                    <a:pt x="251" y="2406"/>
                    <a:pt x="334" y="2346"/>
                    <a:pt x="346" y="2275"/>
                  </a:cubicBezTo>
                  <a:cubicBezTo>
                    <a:pt x="429" y="1739"/>
                    <a:pt x="703" y="1251"/>
                    <a:pt x="1120" y="894"/>
                  </a:cubicBezTo>
                  <a:cubicBezTo>
                    <a:pt x="1537" y="536"/>
                    <a:pt x="2072" y="322"/>
                    <a:pt x="2620" y="322"/>
                  </a:cubicBezTo>
                  <a:cubicBezTo>
                    <a:pt x="3168" y="322"/>
                    <a:pt x="3704" y="524"/>
                    <a:pt x="4120" y="894"/>
                  </a:cubicBezTo>
                  <a:cubicBezTo>
                    <a:pt x="4537" y="1251"/>
                    <a:pt x="4811" y="1739"/>
                    <a:pt x="4894" y="2275"/>
                  </a:cubicBezTo>
                  <a:cubicBezTo>
                    <a:pt x="4904" y="2356"/>
                    <a:pt x="4975" y="2411"/>
                    <a:pt x="5040" y="2411"/>
                  </a:cubicBezTo>
                  <a:cubicBezTo>
                    <a:pt x="5051" y="2411"/>
                    <a:pt x="5062" y="2409"/>
                    <a:pt x="5073" y="2406"/>
                  </a:cubicBezTo>
                  <a:cubicBezTo>
                    <a:pt x="5180" y="2394"/>
                    <a:pt x="5240" y="2322"/>
                    <a:pt x="5228" y="2227"/>
                  </a:cubicBezTo>
                  <a:cubicBezTo>
                    <a:pt x="5132" y="1620"/>
                    <a:pt x="4823" y="1060"/>
                    <a:pt x="4347" y="643"/>
                  </a:cubicBezTo>
                  <a:cubicBezTo>
                    <a:pt x="3870" y="227"/>
                    <a:pt x="3263" y="1"/>
                    <a:pt x="2620"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3544;p86"/>
            <p:cNvSpPr/>
            <p:nvPr/>
          </p:nvSpPr>
          <p:spPr>
            <a:xfrm>
              <a:off x="938840" y="2227377"/>
              <a:ext cx="166407" cy="76774"/>
            </a:xfrm>
            <a:custGeom>
              <a:avLst/>
              <a:gdLst/>
              <a:ahLst/>
              <a:cxnLst/>
              <a:rect l="l" t="t" r="r" b="b"/>
              <a:pathLst>
                <a:path w="5228" h="2412" extrusionOk="0">
                  <a:moveTo>
                    <a:pt x="193" y="1"/>
                  </a:moveTo>
                  <a:cubicBezTo>
                    <a:pt x="181" y="1"/>
                    <a:pt x="168" y="3"/>
                    <a:pt x="155" y="6"/>
                  </a:cubicBezTo>
                  <a:cubicBezTo>
                    <a:pt x="60" y="18"/>
                    <a:pt x="1" y="101"/>
                    <a:pt x="24" y="197"/>
                  </a:cubicBezTo>
                  <a:cubicBezTo>
                    <a:pt x="108" y="804"/>
                    <a:pt x="417" y="1375"/>
                    <a:pt x="894" y="1768"/>
                  </a:cubicBezTo>
                  <a:cubicBezTo>
                    <a:pt x="1370" y="2185"/>
                    <a:pt x="1989" y="2411"/>
                    <a:pt x="2608" y="2411"/>
                  </a:cubicBezTo>
                  <a:cubicBezTo>
                    <a:pt x="3239" y="2411"/>
                    <a:pt x="3858" y="2185"/>
                    <a:pt x="4335" y="1768"/>
                  </a:cubicBezTo>
                  <a:cubicBezTo>
                    <a:pt x="4811" y="1375"/>
                    <a:pt x="5120" y="804"/>
                    <a:pt x="5216" y="185"/>
                  </a:cubicBezTo>
                  <a:cubicBezTo>
                    <a:pt x="5228" y="101"/>
                    <a:pt x="5168" y="18"/>
                    <a:pt x="5085" y="6"/>
                  </a:cubicBezTo>
                  <a:cubicBezTo>
                    <a:pt x="5070" y="3"/>
                    <a:pt x="5056" y="1"/>
                    <a:pt x="5043" y="1"/>
                  </a:cubicBezTo>
                  <a:cubicBezTo>
                    <a:pt x="4966" y="1"/>
                    <a:pt x="4906" y="56"/>
                    <a:pt x="4906" y="137"/>
                  </a:cubicBezTo>
                  <a:cubicBezTo>
                    <a:pt x="4811" y="673"/>
                    <a:pt x="4549" y="1161"/>
                    <a:pt x="4132" y="1518"/>
                  </a:cubicBezTo>
                  <a:cubicBezTo>
                    <a:pt x="3715" y="1875"/>
                    <a:pt x="3180" y="2090"/>
                    <a:pt x="2620" y="2090"/>
                  </a:cubicBezTo>
                  <a:cubicBezTo>
                    <a:pt x="2072" y="2090"/>
                    <a:pt x="1537" y="1887"/>
                    <a:pt x="1120" y="1518"/>
                  </a:cubicBezTo>
                  <a:cubicBezTo>
                    <a:pt x="703" y="1161"/>
                    <a:pt x="441" y="673"/>
                    <a:pt x="346" y="137"/>
                  </a:cubicBezTo>
                  <a:cubicBezTo>
                    <a:pt x="336" y="56"/>
                    <a:pt x="265" y="1"/>
                    <a:pt x="193"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3545;p86"/>
            <p:cNvSpPr/>
            <p:nvPr/>
          </p:nvSpPr>
          <p:spPr>
            <a:xfrm>
              <a:off x="1007052" y="2185106"/>
              <a:ext cx="19003" cy="70153"/>
            </a:xfrm>
            <a:custGeom>
              <a:avLst/>
              <a:gdLst/>
              <a:ahLst/>
              <a:cxnLst/>
              <a:rect l="l" t="t" r="r" b="b"/>
              <a:pathLst>
                <a:path w="597" h="2204" extrusionOk="0">
                  <a:moveTo>
                    <a:pt x="453" y="1"/>
                  </a:moveTo>
                  <a:cubicBezTo>
                    <a:pt x="418" y="1"/>
                    <a:pt x="394" y="24"/>
                    <a:pt x="382" y="36"/>
                  </a:cubicBezTo>
                  <a:lnTo>
                    <a:pt x="60" y="334"/>
                  </a:lnTo>
                  <a:cubicBezTo>
                    <a:pt x="25" y="358"/>
                    <a:pt x="1" y="405"/>
                    <a:pt x="1" y="453"/>
                  </a:cubicBezTo>
                  <a:cubicBezTo>
                    <a:pt x="1" y="513"/>
                    <a:pt x="48" y="584"/>
                    <a:pt x="108" y="584"/>
                  </a:cubicBezTo>
                  <a:cubicBezTo>
                    <a:pt x="120" y="584"/>
                    <a:pt x="156" y="572"/>
                    <a:pt x="167" y="560"/>
                  </a:cubicBezTo>
                  <a:lnTo>
                    <a:pt x="275" y="417"/>
                  </a:lnTo>
                  <a:lnTo>
                    <a:pt x="275" y="2108"/>
                  </a:lnTo>
                  <a:cubicBezTo>
                    <a:pt x="275" y="2179"/>
                    <a:pt x="346" y="2203"/>
                    <a:pt x="441" y="2203"/>
                  </a:cubicBezTo>
                  <a:cubicBezTo>
                    <a:pt x="513" y="2203"/>
                    <a:pt x="596" y="2179"/>
                    <a:pt x="596" y="2108"/>
                  </a:cubicBezTo>
                  <a:lnTo>
                    <a:pt x="596" y="96"/>
                  </a:lnTo>
                  <a:cubicBezTo>
                    <a:pt x="584" y="48"/>
                    <a:pt x="513" y="1"/>
                    <a:pt x="453"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4788083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half" idx="2"/>
          </p:nvPr>
        </p:nvSpPr>
        <p:spPr>
          <a:xfrm>
            <a:off x="6347523" y="2243405"/>
            <a:ext cx="5379741" cy="3086930"/>
          </a:xfrm>
        </p:spPr>
        <p:txBody>
          <a:bodyPr/>
          <a:lstStyle/>
          <a:p>
            <a:pPr marL="342900" indent="-342900">
              <a:buFont typeface="Arial" panose="020B0604020202020204" pitchFamily="34" charset="0"/>
              <a:buChar char="•"/>
            </a:pPr>
            <a:r>
              <a:rPr lang="en-IE" b="1" dirty="0" smtClean="0"/>
              <a:t>Call for status</a:t>
            </a:r>
            <a:r>
              <a:rPr lang="en-IE" dirty="0" smtClean="0"/>
              <a:t>: status offers increased visibility for your project and is a pre-condition for participation in CEF calls for technical studies and works</a:t>
            </a:r>
          </a:p>
          <a:p>
            <a:pPr marL="342900" indent="-342900">
              <a:buFont typeface="Arial" panose="020B0604020202020204" pitchFamily="34" charset="0"/>
              <a:buChar char="•"/>
            </a:pPr>
            <a:r>
              <a:rPr lang="en-IE" b="1" dirty="0" smtClean="0"/>
              <a:t>End of 2023</a:t>
            </a:r>
            <a:r>
              <a:rPr lang="en-IE" dirty="0" smtClean="0"/>
              <a:t>: calls for technical studies and works</a:t>
            </a:r>
            <a:endParaRPr lang="en-US" dirty="0"/>
          </a:p>
        </p:txBody>
      </p:sp>
      <p:sp>
        <p:nvSpPr>
          <p:cNvPr id="3" name="Slide Number Placeholder 2"/>
          <p:cNvSpPr>
            <a:spLocks noGrp="1"/>
          </p:cNvSpPr>
          <p:nvPr>
            <p:ph type="sldNum" sz="quarter" idx="12"/>
          </p:nvPr>
        </p:nvSpPr>
        <p:spPr/>
        <p:txBody>
          <a:bodyPr/>
          <a:lstStyle/>
          <a:p>
            <a:fld id="{F46C79FD-C571-418B-AB0F-5EE936C85276}" type="slidenum">
              <a:rPr lang="en-GB" smtClean="0"/>
              <a:t>8</a:t>
            </a:fld>
            <a:endParaRPr lang="en-GB"/>
          </a:p>
        </p:txBody>
      </p:sp>
      <p:sp>
        <p:nvSpPr>
          <p:cNvPr id="5" name="Title 4"/>
          <p:cNvSpPr>
            <a:spLocks noGrp="1"/>
          </p:cNvSpPr>
          <p:nvPr>
            <p:ph type="title"/>
          </p:nvPr>
        </p:nvSpPr>
        <p:spPr>
          <a:xfrm>
            <a:off x="926272" y="308505"/>
            <a:ext cx="10648122" cy="1151327"/>
          </a:xfrm>
        </p:spPr>
        <p:txBody>
          <a:bodyPr/>
          <a:lstStyle/>
          <a:p>
            <a:r>
              <a:rPr lang="en-IE" sz="3600" b="1" dirty="0" smtClean="0"/>
              <a:t>Today’s</a:t>
            </a:r>
            <a:r>
              <a:rPr lang="en-IE" sz="3600" dirty="0" smtClean="0"/>
              <a:t> info day: Call for the </a:t>
            </a:r>
            <a:r>
              <a:rPr lang="en-IE" sz="3600" b="1" dirty="0" smtClean="0"/>
              <a:t>CB RES Status</a:t>
            </a:r>
            <a:endParaRPr lang="en-IE" sz="3600" b="1" dirty="0"/>
          </a:p>
        </p:txBody>
      </p:sp>
      <p:pic>
        <p:nvPicPr>
          <p:cNvPr id="8" name="Content Placeholder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6884" y="2125980"/>
            <a:ext cx="5619050" cy="3204355"/>
          </a:xfrm>
          <a:prstGeom prst="rect">
            <a:avLst/>
          </a:prstGeom>
          <a:solidFill>
            <a:schemeClr val="accent2"/>
          </a:solidFill>
        </p:spPr>
      </p:pic>
    </p:spTree>
    <p:extLst>
      <p:ext uri="{BB962C8B-B14F-4D97-AF65-F5344CB8AC3E}">
        <p14:creationId xmlns:p14="http://schemas.microsoft.com/office/powerpoint/2010/main" val="1276400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Three projects </a:t>
            </a:r>
            <a:r>
              <a:rPr lang="en-US" dirty="0"/>
              <a:t>acquired </a:t>
            </a:r>
            <a:r>
              <a:rPr lang="en-US" dirty="0" smtClean="0"/>
              <a:t>the </a:t>
            </a:r>
            <a:r>
              <a:rPr lang="en-US" b="1" dirty="0" smtClean="0"/>
              <a:t>CB RES </a:t>
            </a:r>
            <a:r>
              <a:rPr lang="en-US" dirty="0" smtClean="0"/>
              <a:t>status </a:t>
            </a:r>
            <a:r>
              <a:rPr lang="en-US" dirty="0"/>
              <a:t>in the </a:t>
            </a:r>
            <a:r>
              <a:rPr lang="en-US" dirty="0" smtClean="0"/>
              <a:t>2022 </a:t>
            </a:r>
            <a:r>
              <a:rPr lang="en-US" dirty="0"/>
              <a:t>call</a:t>
            </a:r>
            <a:endParaRPr lang="en-GB" dirty="0"/>
          </a:p>
        </p:txBody>
      </p:sp>
      <p:sp>
        <p:nvSpPr>
          <p:cNvPr id="70" name="TextBox 69">
            <a:extLst>
              <a:ext uri="{FF2B5EF4-FFF2-40B4-BE49-F238E27FC236}">
                <a16:creationId xmlns:a16="http://schemas.microsoft.com/office/drawing/2014/main" id="{93C0F646-3C61-4E6A-813A-03E3389F3E5D}"/>
              </a:ext>
            </a:extLst>
          </p:cNvPr>
          <p:cNvSpPr txBox="1"/>
          <p:nvPr/>
        </p:nvSpPr>
        <p:spPr>
          <a:xfrm>
            <a:off x="5085959" y="2476440"/>
            <a:ext cx="2538785" cy="1323439"/>
          </a:xfrm>
          <a:prstGeom prst="rect">
            <a:avLst/>
          </a:prstGeom>
          <a:noFill/>
        </p:spPr>
        <p:txBody>
          <a:bodyPr wrap="square" lIns="0" tIns="0" rIns="35988" bIns="0" rtlCol="0">
            <a:spAutoFit/>
          </a:bodyPr>
          <a:lstStyle/>
          <a:p>
            <a:pPr algn="ctr">
              <a:lnSpc>
                <a:spcPct val="100000"/>
              </a:lnSpc>
              <a:spcAft>
                <a:spcPts val="600"/>
              </a:spcAft>
            </a:pPr>
            <a:r>
              <a:rPr lang="en-US" sz="2400" b="1" dirty="0" smtClean="0"/>
              <a:t>ELWIND</a:t>
            </a:r>
            <a:r>
              <a:rPr lang="en-US" b="1" dirty="0" smtClean="0"/>
              <a:t> </a:t>
            </a:r>
          </a:p>
          <a:p>
            <a:pPr algn="ctr">
              <a:lnSpc>
                <a:spcPct val="100000"/>
              </a:lnSpc>
              <a:spcAft>
                <a:spcPts val="600"/>
              </a:spcAft>
            </a:pPr>
            <a:r>
              <a:rPr lang="en-US" dirty="0" smtClean="0"/>
              <a:t>Hybrid Offshore </a:t>
            </a:r>
            <a:r>
              <a:rPr lang="en-US" dirty="0"/>
              <a:t>project in the Baltic</a:t>
            </a:r>
            <a:endParaRPr lang="en-US" sz="1800" dirty="0"/>
          </a:p>
          <a:p>
            <a:pPr algn="l">
              <a:lnSpc>
                <a:spcPct val="100000"/>
              </a:lnSpc>
              <a:spcAft>
                <a:spcPts val="600"/>
              </a:spcAft>
            </a:pPr>
            <a:endParaRPr lang="en-US" sz="1600" i="1" dirty="0">
              <a:solidFill>
                <a:schemeClr val="bg1">
                  <a:lumMod val="50000"/>
                </a:schemeClr>
              </a:solidFill>
            </a:endParaRPr>
          </a:p>
        </p:txBody>
      </p:sp>
      <p:sp>
        <p:nvSpPr>
          <p:cNvPr id="65" name="TextBox 64">
            <a:extLst>
              <a:ext uri="{FF2B5EF4-FFF2-40B4-BE49-F238E27FC236}">
                <a16:creationId xmlns:a16="http://schemas.microsoft.com/office/drawing/2014/main" id="{7F8736B5-08D9-47D9-A4D3-11B3D96594AF}"/>
              </a:ext>
            </a:extLst>
          </p:cNvPr>
          <p:cNvSpPr txBox="1"/>
          <p:nvPr/>
        </p:nvSpPr>
        <p:spPr>
          <a:xfrm>
            <a:off x="1917221" y="2476440"/>
            <a:ext cx="2472850" cy="1369606"/>
          </a:xfrm>
          <a:prstGeom prst="rect">
            <a:avLst/>
          </a:prstGeom>
          <a:noFill/>
        </p:spPr>
        <p:txBody>
          <a:bodyPr wrap="square" lIns="0" tIns="0" rIns="0" bIns="0" rtlCol="0">
            <a:spAutoFit/>
          </a:bodyPr>
          <a:lstStyle/>
          <a:p>
            <a:pPr algn="ctr">
              <a:spcAft>
                <a:spcPts val="600"/>
              </a:spcAft>
            </a:pPr>
            <a:r>
              <a:rPr lang="en-US" sz="2400" b="1" dirty="0" err="1" smtClean="0"/>
              <a:t>Goerlitz-Zgorzelec</a:t>
            </a:r>
            <a:r>
              <a:rPr lang="en-US" sz="2400" b="1" dirty="0" smtClean="0"/>
              <a:t> </a:t>
            </a:r>
          </a:p>
          <a:p>
            <a:pPr algn="ctr">
              <a:spcAft>
                <a:spcPts val="600"/>
              </a:spcAft>
            </a:pPr>
            <a:r>
              <a:rPr lang="en-US" dirty="0" smtClean="0"/>
              <a:t>Cross-border </a:t>
            </a:r>
            <a:r>
              <a:rPr lang="en-US" dirty="0"/>
              <a:t>zero carbon district heating </a:t>
            </a:r>
            <a:endParaRPr lang="en-US" sz="1600" dirty="0"/>
          </a:p>
        </p:txBody>
      </p:sp>
      <p:sp>
        <p:nvSpPr>
          <p:cNvPr id="58" name="TextBox 57">
            <a:extLst>
              <a:ext uri="{FF2B5EF4-FFF2-40B4-BE49-F238E27FC236}">
                <a16:creationId xmlns:a16="http://schemas.microsoft.com/office/drawing/2014/main" id="{90DA0652-5B56-4B73-8588-03E573006672}"/>
              </a:ext>
            </a:extLst>
          </p:cNvPr>
          <p:cNvSpPr txBox="1"/>
          <p:nvPr/>
        </p:nvSpPr>
        <p:spPr>
          <a:xfrm>
            <a:off x="8417675" y="2447000"/>
            <a:ext cx="2316396" cy="1277273"/>
          </a:xfrm>
          <a:prstGeom prst="rect">
            <a:avLst/>
          </a:prstGeom>
          <a:noFill/>
        </p:spPr>
        <p:txBody>
          <a:bodyPr wrap="square" lIns="0" tIns="0" rIns="0" bIns="0" rtlCol="0">
            <a:spAutoFit/>
          </a:bodyPr>
          <a:lstStyle/>
          <a:p>
            <a:pPr algn="ctr">
              <a:lnSpc>
                <a:spcPct val="100000"/>
              </a:lnSpc>
              <a:spcAft>
                <a:spcPts val="600"/>
              </a:spcAft>
            </a:pPr>
            <a:r>
              <a:rPr lang="en-US" sz="2400" b="1" dirty="0" smtClean="0"/>
              <a:t>CICERONE </a:t>
            </a:r>
          </a:p>
          <a:p>
            <a:pPr algn="ctr">
              <a:lnSpc>
                <a:spcPct val="100000"/>
              </a:lnSpc>
              <a:spcAft>
                <a:spcPts val="600"/>
              </a:spcAft>
            </a:pPr>
            <a:r>
              <a:rPr lang="en-US" sz="1800" dirty="0" smtClean="0"/>
              <a:t>Cross-border </a:t>
            </a:r>
            <a:r>
              <a:rPr lang="en-US" sz="1800" dirty="0"/>
              <a:t>European Green hydrogen value chain </a:t>
            </a:r>
          </a:p>
        </p:txBody>
      </p:sp>
      <p:sp>
        <p:nvSpPr>
          <p:cNvPr id="111" name="Google Shape;137;p28"/>
          <p:cNvSpPr/>
          <p:nvPr/>
        </p:nvSpPr>
        <p:spPr>
          <a:xfrm>
            <a:off x="6356280" y="4335918"/>
            <a:ext cx="690445" cy="1422662"/>
          </a:xfrm>
          <a:custGeom>
            <a:avLst/>
            <a:gdLst/>
            <a:ahLst/>
            <a:cxnLst/>
            <a:rect l="l" t="t" r="r" b="b"/>
            <a:pathLst>
              <a:path w="54606" h="122051" extrusionOk="0">
                <a:moveTo>
                  <a:pt x="24351" y="48856"/>
                </a:moveTo>
                <a:lnTo>
                  <a:pt x="24484" y="49356"/>
                </a:lnTo>
                <a:lnTo>
                  <a:pt x="24484" y="49423"/>
                </a:lnTo>
                <a:lnTo>
                  <a:pt x="24251" y="49790"/>
                </a:lnTo>
                <a:cubicBezTo>
                  <a:pt x="23651" y="50624"/>
                  <a:pt x="23050" y="51424"/>
                  <a:pt x="22383" y="52225"/>
                </a:cubicBezTo>
                <a:lnTo>
                  <a:pt x="22116" y="52525"/>
                </a:lnTo>
                <a:lnTo>
                  <a:pt x="22083" y="52558"/>
                </a:lnTo>
                <a:lnTo>
                  <a:pt x="21749" y="52925"/>
                </a:lnTo>
                <a:lnTo>
                  <a:pt x="21749" y="48856"/>
                </a:lnTo>
                <a:close/>
                <a:moveTo>
                  <a:pt x="32116" y="0"/>
                </a:moveTo>
                <a:cubicBezTo>
                  <a:pt x="31354" y="0"/>
                  <a:pt x="30290" y="2839"/>
                  <a:pt x="29455" y="5591"/>
                </a:cubicBezTo>
                <a:cubicBezTo>
                  <a:pt x="29288" y="6192"/>
                  <a:pt x="29121" y="6759"/>
                  <a:pt x="28988" y="7326"/>
                </a:cubicBezTo>
                <a:cubicBezTo>
                  <a:pt x="28954" y="7393"/>
                  <a:pt x="28921" y="7459"/>
                  <a:pt x="28921" y="7526"/>
                </a:cubicBezTo>
                <a:cubicBezTo>
                  <a:pt x="28254" y="9995"/>
                  <a:pt x="26686" y="16066"/>
                  <a:pt x="25819" y="20869"/>
                </a:cubicBezTo>
                <a:cubicBezTo>
                  <a:pt x="25452" y="22670"/>
                  <a:pt x="25252" y="24472"/>
                  <a:pt x="25252" y="26273"/>
                </a:cubicBezTo>
                <a:lnTo>
                  <a:pt x="25252" y="26306"/>
                </a:lnTo>
                <a:cubicBezTo>
                  <a:pt x="25418" y="30142"/>
                  <a:pt x="25685" y="30476"/>
                  <a:pt x="26619" y="33378"/>
                </a:cubicBezTo>
                <a:cubicBezTo>
                  <a:pt x="27153" y="34879"/>
                  <a:pt x="27487" y="36447"/>
                  <a:pt x="27720" y="38048"/>
                </a:cubicBezTo>
                <a:lnTo>
                  <a:pt x="27253" y="38115"/>
                </a:lnTo>
                <a:lnTo>
                  <a:pt x="26886" y="38181"/>
                </a:lnTo>
                <a:lnTo>
                  <a:pt x="26619" y="40016"/>
                </a:lnTo>
                <a:cubicBezTo>
                  <a:pt x="26552" y="40013"/>
                  <a:pt x="26485" y="40011"/>
                  <a:pt x="26418" y="40011"/>
                </a:cubicBezTo>
                <a:cubicBezTo>
                  <a:pt x="25824" y="40011"/>
                  <a:pt x="25258" y="40143"/>
                  <a:pt x="24718" y="40383"/>
                </a:cubicBezTo>
                <a:cubicBezTo>
                  <a:pt x="24384" y="40550"/>
                  <a:pt x="24084" y="40750"/>
                  <a:pt x="23851" y="41050"/>
                </a:cubicBezTo>
                <a:lnTo>
                  <a:pt x="23417" y="40950"/>
                </a:lnTo>
                <a:cubicBezTo>
                  <a:pt x="22450" y="40783"/>
                  <a:pt x="21416" y="40650"/>
                  <a:pt x="20415" y="40617"/>
                </a:cubicBezTo>
                <a:cubicBezTo>
                  <a:pt x="19247" y="40617"/>
                  <a:pt x="18113" y="40683"/>
                  <a:pt x="16979" y="40850"/>
                </a:cubicBezTo>
                <a:lnTo>
                  <a:pt x="16946" y="40850"/>
                </a:lnTo>
                <a:cubicBezTo>
                  <a:pt x="13543" y="41384"/>
                  <a:pt x="10541" y="42485"/>
                  <a:pt x="9440" y="43118"/>
                </a:cubicBezTo>
                <a:cubicBezTo>
                  <a:pt x="9407" y="43152"/>
                  <a:pt x="9374" y="43185"/>
                  <a:pt x="9340" y="43185"/>
                </a:cubicBezTo>
                <a:cubicBezTo>
                  <a:pt x="9307" y="43218"/>
                  <a:pt x="9274" y="43252"/>
                  <a:pt x="9240" y="43285"/>
                </a:cubicBezTo>
                <a:cubicBezTo>
                  <a:pt x="9207" y="43285"/>
                  <a:pt x="9174" y="43318"/>
                  <a:pt x="9174" y="43318"/>
                </a:cubicBezTo>
                <a:lnTo>
                  <a:pt x="9140" y="43352"/>
                </a:lnTo>
                <a:cubicBezTo>
                  <a:pt x="9107" y="43352"/>
                  <a:pt x="9107" y="43385"/>
                  <a:pt x="9073" y="43385"/>
                </a:cubicBezTo>
                <a:lnTo>
                  <a:pt x="9040" y="43452"/>
                </a:lnTo>
                <a:cubicBezTo>
                  <a:pt x="8707" y="43852"/>
                  <a:pt x="8406" y="44820"/>
                  <a:pt x="8306" y="45820"/>
                </a:cubicBezTo>
                <a:cubicBezTo>
                  <a:pt x="8240" y="46421"/>
                  <a:pt x="8273" y="47021"/>
                  <a:pt x="8373" y="47622"/>
                </a:cubicBezTo>
                <a:cubicBezTo>
                  <a:pt x="8406" y="47722"/>
                  <a:pt x="8440" y="47822"/>
                  <a:pt x="8473" y="47922"/>
                </a:cubicBezTo>
                <a:lnTo>
                  <a:pt x="12576" y="48155"/>
                </a:lnTo>
                <a:lnTo>
                  <a:pt x="14444" y="48255"/>
                </a:lnTo>
                <a:lnTo>
                  <a:pt x="16979" y="48422"/>
                </a:lnTo>
                <a:lnTo>
                  <a:pt x="16612" y="56895"/>
                </a:lnTo>
                <a:cubicBezTo>
                  <a:pt x="16612" y="56895"/>
                  <a:pt x="15578" y="57662"/>
                  <a:pt x="14311" y="58763"/>
                </a:cubicBezTo>
                <a:cubicBezTo>
                  <a:pt x="13310" y="59597"/>
                  <a:pt x="12409" y="60531"/>
                  <a:pt x="11542" y="61498"/>
                </a:cubicBezTo>
                <a:cubicBezTo>
                  <a:pt x="11475" y="61598"/>
                  <a:pt x="11408" y="61665"/>
                  <a:pt x="11342" y="61765"/>
                </a:cubicBezTo>
                <a:lnTo>
                  <a:pt x="11075" y="62132"/>
                </a:lnTo>
                <a:cubicBezTo>
                  <a:pt x="11042" y="62132"/>
                  <a:pt x="11042" y="62165"/>
                  <a:pt x="11008" y="62199"/>
                </a:cubicBezTo>
                <a:cubicBezTo>
                  <a:pt x="9907" y="63900"/>
                  <a:pt x="8873" y="65668"/>
                  <a:pt x="7939" y="67469"/>
                </a:cubicBezTo>
                <a:cubicBezTo>
                  <a:pt x="6905" y="69370"/>
                  <a:pt x="6005" y="71072"/>
                  <a:pt x="5638" y="71605"/>
                </a:cubicBezTo>
                <a:cubicBezTo>
                  <a:pt x="5171" y="72206"/>
                  <a:pt x="4370" y="73807"/>
                  <a:pt x="3536" y="75275"/>
                </a:cubicBezTo>
                <a:cubicBezTo>
                  <a:pt x="2869" y="76476"/>
                  <a:pt x="2202" y="77576"/>
                  <a:pt x="1735" y="77977"/>
                </a:cubicBezTo>
                <a:cubicBezTo>
                  <a:pt x="667" y="78911"/>
                  <a:pt x="0" y="79878"/>
                  <a:pt x="534" y="80145"/>
                </a:cubicBezTo>
                <a:cubicBezTo>
                  <a:pt x="678" y="80212"/>
                  <a:pt x="841" y="80252"/>
                  <a:pt x="1030" y="80252"/>
                </a:cubicBezTo>
                <a:cubicBezTo>
                  <a:pt x="1590" y="80252"/>
                  <a:pt x="2383" y="79907"/>
                  <a:pt x="3603" y="78911"/>
                </a:cubicBezTo>
                <a:cubicBezTo>
                  <a:pt x="3636" y="78877"/>
                  <a:pt x="3636" y="78877"/>
                  <a:pt x="3670" y="78844"/>
                </a:cubicBezTo>
                <a:cubicBezTo>
                  <a:pt x="5271" y="77510"/>
                  <a:pt x="9407" y="72039"/>
                  <a:pt x="9674" y="71705"/>
                </a:cubicBezTo>
                <a:cubicBezTo>
                  <a:pt x="9907" y="71339"/>
                  <a:pt x="10241" y="70972"/>
                  <a:pt x="10575" y="70605"/>
                </a:cubicBezTo>
                <a:cubicBezTo>
                  <a:pt x="10675" y="70438"/>
                  <a:pt x="10808" y="70304"/>
                  <a:pt x="10941" y="70138"/>
                </a:cubicBezTo>
                <a:cubicBezTo>
                  <a:pt x="11675" y="69237"/>
                  <a:pt x="12609" y="68103"/>
                  <a:pt x="13443" y="67135"/>
                </a:cubicBezTo>
                <a:cubicBezTo>
                  <a:pt x="13643" y="66869"/>
                  <a:pt x="13844" y="66602"/>
                  <a:pt x="14077" y="66335"/>
                </a:cubicBezTo>
                <a:cubicBezTo>
                  <a:pt x="14177" y="66201"/>
                  <a:pt x="14311" y="66035"/>
                  <a:pt x="14444" y="65901"/>
                </a:cubicBezTo>
                <a:cubicBezTo>
                  <a:pt x="14711" y="65568"/>
                  <a:pt x="14978" y="65234"/>
                  <a:pt x="15278" y="64901"/>
                </a:cubicBezTo>
                <a:cubicBezTo>
                  <a:pt x="15932" y="64142"/>
                  <a:pt x="16196" y="64060"/>
                  <a:pt x="16280" y="64060"/>
                </a:cubicBezTo>
                <a:cubicBezTo>
                  <a:pt x="16303" y="64060"/>
                  <a:pt x="16312" y="64067"/>
                  <a:pt x="16312" y="64067"/>
                </a:cubicBezTo>
                <a:lnTo>
                  <a:pt x="16245" y="65601"/>
                </a:lnTo>
                <a:lnTo>
                  <a:pt x="16212" y="66568"/>
                </a:lnTo>
                <a:lnTo>
                  <a:pt x="14677" y="121941"/>
                </a:lnTo>
                <a:cubicBezTo>
                  <a:pt x="14954" y="121881"/>
                  <a:pt x="15231" y="121858"/>
                  <a:pt x="15508" y="121858"/>
                </a:cubicBezTo>
                <a:cubicBezTo>
                  <a:pt x="16297" y="121858"/>
                  <a:pt x="17084" y="122041"/>
                  <a:pt x="17862" y="122041"/>
                </a:cubicBezTo>
                <a:cubicBezTo>
                  <a:pt x="18158" y="122041"/>
                  <a:pt x="18454" y="122015"/>
                  <a:pt x="18747" y="121941"/>
                </a:cubicBezTo>
                <a:cubicBezTo>
                  <a:pt x="19012" y="121874"/>
                  <a:pt x="19326" y="121849"/>
                  <a:pt x="19669" y="121849"/>
                </a:cubicBezTo>
                <a:cubicBezTo>
                  <a:pt x="20644" y="121849"/>
                  <a:pt x="21855" y="122051"/>
                  <a:pt x="22832" y="122051"/>
                </a:cubicBezTo>
                <a:cubicBezTo>
                  <a:pt x="23202" y="122051"/>
                  <a:pt x="23540" y="122022"/>
                  <a:pt x="23817" y="121941"/>
                </a:cubicBezTo>
                <a:lnTo>
                  <a:pt x="23851" y="121941"/>
                </a:lnTo>
                <a:lnTo>
                  <a:pt x="21816" y="57228"/>
                </a:lnTo>
                <a:lnTo>
                  <a:pt x="21816" y="57128"/>
                </a:lnTo>
                <a:lnTo>
                  <a:pt x="21849" y="57062"/>
                </a:lnTo>
                <a:lnTo>
                  <a:pt x="22783" y="56061"/>
                </a:lnTo>
                <a:lnTo>
                  <a:pt x="27453" y="50924"/>
                </a:lnTo>
                <a:cubicBezTo>
                  <a:pt x="27453" y="50924"/>
                  <a:pt x="27453" y="50891"/>
                  <a:pt x="27487" y="50891"/>
                </a:cubicBezTo>
                <a:cubicBezTo>
                  <a:pt x="27553" y="50957"/>
                  <a:pt x="27620" y="50991"/>
                  <a:pt x="27687" y="51024"/>
                </a:cubicBezTo>
                <a:cubicBezTo>
                  <a:pt x="27828" y="51112"/>
                  <a:pt x="27978" y="51154"/>
                  <a:pt x="28127" y="51154"/>
                </a:cubicBezTo>
                <a:cubicBezTo>
                  <a:pt x="28261" y="51154"/>
                  <a:pt x="28395" y="51120"/>
                  <a:pt x="28521" y="51057"/>
                </a:cubicBezTo>
                <a:cubicBezTo>
                  <a:pt x="28921" y="50790"/>
                  <a:pt x="29855" y="48789"/>
                  <a:pt x="29855" y="48789"/>
                </a:cubicBezTo>
                <a:lnTo>
                  <a:pt x="31056" y="48489"/>
                </a:lnTo>
                <a:lnTo>
                  <a:pt x="31089" y="48489"/>
                </a:lnTo>
                <a:lnTo>
                  <a:pt x="31690" y="48322"/>
                </a:lnTo>
                <a:lnTo>
                  <a:pt x="32190" y="48822"/>
                </a:lnTo>
                <a:lnTo>
                  <a:pt x="35259" y="51791"/>
                </a:lnTo>
                <a:lnTo>
                  <a:pt x="35392" y="51925"/>
                </a:lnTo>
                <a:lnTo>
                  <a:pt x="52371" y="67703"/>
                </a:lnTo>
                <a:lnTo>
                  <a:pt x="52404" y="67736"/>
                </a:lnTo>
                <a:cubicBezTo>
                  <a:pt x="52492" y="67853"/>
                  <a:pt x="53242" y="68658"/>
                  <a:pt x="53853" y="68658"/>
                </a:cubicBezTo>
                <a:cubicBezTo>
                  <a:pt x="53941" y="68658"/>
                  <a:pt x="54026" y="68641"/>
                  <a:pt x="54106" y="68603"/>
                </a:cubicBezTo>
                <a:cubicBezTo>
                  <a:pt x="54606" y="68336"/>
                  <a:pt x="53205" y="66435"/>
                  <a:pt x="52571" y="65601"/>
                </a:cubicBezTo>
                <a:lnTo>
                  <a:pt x="52538" y="65601"/>
                </a:lnTo>
                <a:lnTo>
                  <a:pt x="52438" y="65468"/>
                </a:lnTo>
                <a:cubicBezTo>
                  <a:pt x="52404" y="65368"/>
                  <a:pt x="52338" y="65301"/>
                  <a:pt x="52271" y="65234"/>
                </a:cubicBezTo>
                <a:lnTo>
                  <a:pt x="50436" y="63366"/>
                </a:lnTo>
                <a:lnTo>
                  <a:pt x="50370" y="63333"/>
                </a:lnTo>
                <a:lnTo>
                  <a:pt x="44165" y="57028"/>
                </a:lnTo>
                <a:cubicBezTo>
                  <a:pt x="44165" y="57028"/>
                  <a:pt x="44132" y="56995"/>
                  <a:pt x="44132" y="56962"/>
                </a:cubicBezTo>
                <a:cubicBezTo>
                  <a:pt x="43798" y="56595"/>
                  <a:pt x="41463" y="53826"/>
                  <a:pt x="40463" y="52292"/>
                </a:cubicBezTo>
                <a:cubicBezTo>
                  <a:pt x="40463" y="52258"/>
                  <a:pt x="40463" y="52258"/>
                  <a:pt x="40463" y="52225"/>
                </a:cubicBezTo>
                <a:cubicBezTo>
                  <a:pt x="40362" y="52091"/>
                  <a:pt x="40262" y="51958"/>
                  <a:pt x="40196" y="51825"/>
                </a:cubicBezTo>
                <a:cubicBezTo>
                  <a:pt x="40062" y="51558"/>
                  <a:pt x="39862" y="51291"/>
                  <a:pt x="39662" y="51091"/>
                </a:cubicBezTo>
                <a:cubicBezTo>
                  <a:pt x="39662" y="51057"/>
                  <a:pt x="39662" y="51057"/>
                  <a:pt x="39629" y="51024"/>
                </a:cubicBezTo>
                <a:cubicBezTo>
                  <a:pt x="38361" y="49656"/>
                  <a:pt x="36893" y="48489"/>
                  <a:pt x="35225" y="47555"/>
                </a:cubicBezTo>
                <a:lnTo>
                  <a:pt x="35159" y="47521"/>
                </a:lnTo>
                <a:cubicBezTo>
                  <a:pt x="34825" y="47355"/>
                  <a:pt x="34492" y="47188"/>
                  <a:pt x="34125" y="47054"/>
                </a:cubicBezTo>
                <a:lnTo>
                  <a:pt x="34058" y="47021"/>
                </a:lnTo>
                <a:cubicBezTo>
                  <a:pt x="34692" y="46688"/>
                  <a:pt x="35059" y="45987"/>
                  <a:pt x="34992" y="45287"/>
                </a:cubicBezTo>
                <a:cubicBezTo>
                  <a:pt x="34992" y="45253"/>
                  <a:pt x="34992" y="45220"/>
                  <a:pt x="34992" y="45186"/>
                </a:cubicBezTo>
                <a:cubicBezTo>
                  <a:pt x="34992" y="45153"/>
                  <a:pt x="34992" y="45120"/>
                  <a:pt x="34992" y="45086"/>
                </a:cubicBezTo>
                <a:lnTo>
                  <a:pt x="34992" y="45020"/>
                </a:lnTo>
                <a:cubicBezTo>
                  <a:pt x="34725" y="43986"/>
                  <a:pt x="33391" y="42585"/>
                  <a:pt x="32223" y="41751"/>
                </a:cubicBezTo>
                <a:lnTo>
                  <a:pt x="31923" y="41551"/>
                </a:lnTo>
                <a:cubicBezTo>
                  <a:pt x="31823" y="41517"/>
                  <a:pt x="31756" y="41450"/>
                  <a:pt x="31656" y="41417"/>
                </a:cubicBezTo>
                <a:lnTo>
                  <a:pt x="31556" y="41350"/>
                </a:lnTo>
                <a:lnTo>
                  <a:pt x="31223" y="38215"/>
                </a:lnTo>
                <a:lnTo>
                  <a:pt x="30656" y="38215"/>
                </a:lnTo>
                <a:lnTo>
                  <a:pt x="30489" y="36280"/>
                </a:lnTo>
                <a:cubicBezTo>
                  <a:pt x="30489" y="36280"/>
                  <a:pt x="30489" y="35513"/>
                  <a:pt x="30522" y="34279"/>
                </a:cubicBezTo>
                <a:lnTo>
                  <a:pt x="30522" y="34078"/>
                </a:lnTo>
                <a:cubicBezTo>
                  <a:pt x="30589" y="31176"/>
                  <a:pt x="30756" y="25906"/>
                  <a:pt x="31089" y="22137"/>
                </a:cubicBezTo>
                <a:cubicBezTo>
                  <a:pt x="31523" y="16666"/>
                  <a:pt x="32190" y="10562"/>
                  <a:pt x="32423" y="7226"/>
                </a:cubicBezTo>
                <a:lnTo>
                  <a:pt x="32423" y="7126"/>
                </a:lnTo>
                <a:cubicBezTo>
                  <a:pt x="32423" y="7126"/>
                  <a:pt x="32423" y="7093"/>
                  <a:pt x="32423" y="7059"/>
                </a:cubicBezTo>
                <a:cubicBezTo>
                  <a:pt x="32423" y="6892"/>
                  <a:pt x="32457" y="6692"/>
                  <a:pt x="32457" y="6492"/>
                </a:cubicBezTo>
                <a:cubicBezTo>
                  <a:pt x="32490" y="6325"/>
                  <a:pt x="32490" y="6159"/>
                  <a:pt x="32524" y="6025"/>
                </a:cubicBezTo>
                <a:cubicBezTo>
                  <a:pt x="32724" y="3623"/>
                  <a:pt x="32991" y="1422"/>
                  <a:pt x="32624" y="454"/>
                </a:cubicBezTo>
                <a:cubicBezTo>
                  <a:pt x="32557" y="288"/>
                  <a:pt x="32457" y="154"/>
                  <a:pt x="32290" y="54"/>
                </a:cubicBezTo>
                <a:cubicBezTo>
                  <a:pt x="32234" y="18"/>
                  <a:pt x="32176" y="0"/>
                  <a:pt x="32116"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cs typeface="Arial"/>
              <a:sym typeface="Arial"/>
            </a:endParaRPr>
          </a:p>
        </p:txBody>
      </p:sp>
      <p:sp>
        <p:nvSpPr>
          <p:cNvPr id="112" name="Google Shape;138;p28"/>
          <p:cNvSpPr/>
          <p:nvPr/>
        </p:nvSpPr>
        <p:spPr>
          <a:xfrm>
            <a:off x="6641649" y="4803107"/>
            <a:ext cx="127984" cy="130504"/>
          </a:xfrm>
          <a:custGeom>
            <a:avLst/>
            <a:gdLst/>
            <a:ahLst/>
            <a:cxnLst/>
            <a:rect l="l" t="t" r="r" b="b"/>
            <a:pathLst>
              <a:path w="10122" h="11196" extrusionOk="0">
                <a:moveTo>
                  <a:pt x="4202" y="1"/>
                </a:moveTo>
                <a:cubicBezTo>
                  <a:pt x="713" y="1"/>
                  <a:pt x="0" y="3088"/>
                  <a:pt x="148" y="4740"/>
                </a:cubicBezTo>
                <a:cubicBezTo>
                  <a:pt x="348" y="6608"/>
                  <a:pt x="1549" y="7908"/>
                  <a:pt x="1515" y="8109"/>
                </a:cubicBezTo>
                <a:cubicBezTo>
                  <a:pt x="1515" y="8309"/>
                  <a:pt x="2349" y="9676"/>
                  <a:pt x="2349" y="9676"/>
                </a:cubicBezTo>
                <a:lnTo>
                  <a:pt x="2549" y="8509"/>
                </a:lnTo>
                <a:cubicBezTo>
                  <a:pt x="2624" y="8503"/>
                  <a:pt x="2699" y="8500"/>
                  <a:pt x="2773" y="8500"/>
                </a:cubicBezTo>
                <a:cubicBezTo>
                  <a:pt x="3919" y="8500"/>
                  <a:pt x="4944" y="9214"/>
                  <a:pt x="5351" y="10310"/>
                </a:cubicBezTo>
                <a:lnTo>
                  <a:pt x="5084" y="11077"/>
                </a:lnTo>
                <a:cubicBezTo>
                  <a:pt x="5216" y="11152"/>
                  <a:pt x="5368" y="11196"/>
                  <a:pt x="5523" y="11196"/>
                </a:cubicBezTo>
                <a:cubicBezTo>
                  <a:pt x="5645" y="11196"/>
                  <a:pt x="5768" y="11169"/>
                  <a:pt x="5885" y="11111"/>
                </a:cubicBezTo>
                <a:cubicBezTo>
                  <a:pt x="6319" y="10811"/>
                  <a:pt x="7219" y="8842"/>
                  <a:pt x="7219" y="8842"/>
                </a:cubicBezTo>
                <a:lnTo>
                  <a:pt x="8420" y="8542"/>
                </a:lnTo>
                <a:lnTo>
                  <a:pt x="8453" y="8542"/>
                </a:lnTo>
                <a:lnTo>
                  <a:pt x="9054" y="8375"/>
                </a:lnTo>
                <a:lnTo>
                  <a:pt x="9588" y="8842"/>
                </a:lnTo>
                <a:lnTo>
                  <a:pt x="10121" y="7842"/>
                </a:lnTo>
                <a:cubicBezTo>
                  <a:pt x="6719" y="7275"/>
                  <a:pt x="2883" y="5473"/>
                  <a:pt x="3517" y="2905"/>
                </a:cubicBezTo>
                <a:cubicBezTo>
                  <a:pt x="4150" y="336"/>
                  <a:pt x="5718" y="170"/>
                  <a:pt x="5718" y="170"/>
                </a:cubicBezTo>
                <a:cubicBezTo>
                  <a:pt x="5163" y="54"/>
                  <a:pt x="4659" y="1"/>
                  <a:pt x="4202" y="1"/>
                </a:cubicBezTo>
                <a:close/>
              </a:path>
            </a:pathLst>
          </a:custGeom>
          <a:solidFill>
            <a:schemeClr val="bg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cs typeface="Arial"/>
              <a:sym typeface="Arial"/>
            </a:endParaRPr>
          </a:p>
        </p:txBody>
      </p:sp>
      <p:sp>
        <p:nvSpPr>
          <p:cNvPr id="113" name="Google Shape;139;p28"/>
          <p:cNvSpPr/>
          <p:nvPr/>
        </p:nvSpPr>
        <p:spPr>
          <a:xfrm>
            <a:off x="6600909" y="4854069"/>
            <a:ext cx="33329" cy="124431"/>
          </a:xfrm>
          <a:custGeom>
            <a:avLst/>
            <a:gdLst/>
            <a:ahLst/>
            <a:cxnLst/>
            <a:rect l="l" t="t" r="r" b="b"/>
            <a:pathLst>
              <a:path w="2636" h="10675" extrusionOk="0">
                <a:moveTo>
                  <a:pt x="0" y="1"/>
                </a:moveTo>
                <a:lnTo>
                  <a:pt x="0" y="634"/>
                </a:lnTo>
                <a:cubicBezTo>
                  <a:pt x="101" y="835"/>
                  <a:pt x="101" y="4771"/>
                  <a:pt x="34" y="10675"/>
                </a:cubicBezTo>
                <a:cubicBezTo>
                  <a:pt x="568" y="10241"/>
                  <a:pt x="1735" y="9307"/>
                  <a:pt x="2436" y="8640"/>
                </a:cubicBezTo>
                <a:lnTo>
                  <a:pt x="2436" y="4304"/>
                </a:lnTo>
                <a:lnTo>
                  <a:pt x="2636" y="2602"/>
                </a:lnTo>
                <a:lnTo>
                  <a:pt x="0" y="1"/>
                </a:lnTo>
                <a:close/>
              </a:path>
            </a:pathLst>
          </a:custGeom>
          <a:solidFill>
            <a:srgbClr val="D9D9D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cs typeface="Arial"/>
              <a:sym typeface="Arial"/>
            </a:endParaRPr>
          </a:p>
        </p:txBody>
      </p:sp>
      <p:sp>
        <p:nvSpPr>
          <p:cNvPr id="114" name="Google Shape;140;p28"/>
          <p:cNvSpPr/>
          <p:nvPr/>
        </p:nvSpPr>
        <p:spPr>
          <a:xfrm>
            <a:off x="6592475" y="5004542"/>
            <a:ext cx="64535" cy="755374"/>
          </a:xfrm>
          <a:custGeom>
            <a:avLst/>
            <a:gdLst/>
            <a:ahLst/>
            <a:cxnLst/>
            <a:rect l="l" t="t" r="r" b="b"/>
            <a:pathLst>
              <a:path w="5104" h="64804" extrusionOk="0">
                <a:moveTo>
                  <a:pt x="3069" y="1"/>
                </a:moveTo>
                <a:lnTo>
                  <a:pt x="1535" y="1735"/>
                </a:lnTo>
                <a:lnTo>
                  <a:pt x="968" y="2403"/>
                </a:lnTo>
                <a:lnTo>
                  <a:pt x="634" y="2769"/>
                </a:lnTo>
                <a:lnTo>
                  <a:pt x="634" y="2803"/>
                </a:lnTo>
                <a:cubicBezTo>
                  <a:pt x="634" y="3837"/>
                  <a:pt x="601" y="4938"/>
                  <a:pt x="601" y="6072"/>
                </a:cubicBezTo>
                <a:lnTo>
                  <a:pt x="601" y="6672"/>
                </a:lnTo>
                <a:cubicBezTo>
                  <a:pt x="567" y="9274"/>
                  <a:pt x="534" y="12043"/>
                  <a:pt x="467" y="14878"/>
                </a:cubicBezTo>
                <a:cubicBezTo>
                  <a:pt x="334" y="24752"/>
                  <a:pt x="134" y="56808"/>
                  <a:pt x="0" y="64680"/>
                </a:cubicBezTo>
                <a:cubicBezTo>
                  <a:pt x="255" y="64615"/>
                  <a:pt x="557" y="64591"/>
                  <a:pt x="888" y="64591"/>
                </a:cubicBezTo>
                <a:cubicBezTo>
                  <a:pt x="1864" y="64591"/>
                  <a:pt x="3089" y="64803"/>
                  <a:pt x="4079" y="64803"/>
                </a:cubicBezTo>
                <a:cubicBezTo>
                  <a:pt x="4466" y="64803"/>
                  <a:pt x="4817" y="64771"/>
                  <a:pt x="5104" y="64680"/>
                </a:cubicBezTo>
                <a:lnTo>
                  <a:pt x="3069" y="1"/>
                </a:lnTo>
                <a:close/>
              </a:path>
            </a:pathLst>
          </a:custGeom>
          <a:solidFill>
            <a:schemeClr val="bg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cs typeface="Arial"/>
              <a:sym typeface="Arial"/>
            </a:endParaRPr>
          </a:p>
        </p:txBody>
      </p:sp>
      <p:sp>
        <p:nvSpPr>
          <p:cNvPr id="115" name="Google Shape;141;p28"/>
          <p:cNvSpPr/>
          <p:nvPr/>
        </p:nvSpPr>
        <p:spPr>
          <a:xfrm>
            <a:off x="6748531" y="4884399"/>
            <a:ext cx="300311" cy="251869"/>
          </a:xfrm>
          <a:custGeom>
            <a:avLst/>
            <a:gdLst/>
            <a:ahLst/>
            <a:cxnLst/>
            <a:rect l="l" t="t" r="r" b="b"/>
            <a:pathLst>
              <a:path w="23751" h="21608" extrusionOk="0">
                <a:moveTo>
                  <a:pt x="3136" y="0"/>
                </a:moveTo>
                <a:cubicBezTo>
                  <a:pt x="2169" y="701"/>
                  <a:pt x="1135" y="1235"/>
                  <a:pt x="0" y="1568"/>
                </a:cubicBezTo>
                <a:lnTo>
                  <a:pt x="601" y="1401"/>
                </a:lnTo>
                <a:lnTo>
                  <a:pt x="21382" y="20682"/>
                </a:lnTo>
                <a:cubicBezTo>
                  <a:pt x="21382" y="20682"/>
                  <a:pt x="22180" y="21608"/>
                  <a:pt x="22826" y="21608"/>
                </a:cubicBezTo>
                <a:cubicBezTo>
                  <a:pt x="22915" y="21608"/>
                  <a:pt x="23002" y="21590"/>
                  <a:pt x="23084" y="21549"/>
                </a:cubicBezTo>
                <a:cubicBezTo>
                  <a:pt x="23751" y="21216"/>
                  <a:pt x="21249" y="18180"/>
                  <a:pt x="21249" y="18180"/>
                </a:cubicBezTo>
                <a:lnTo>
                  <a:pt x="13143" y="9974"/>
                </a:lnTo>
                <a:cubicBezTo>
                  <a:pt x="13143" y="9974"/>
                  <a:pt x="9941" y="6205"/>
                  <a:pt x="9174" y="4771"/>
                </a:cubicBezTo>
                <a:cubicBezTo>
                  <a:pt x="8406" y="3336"/>
                  <a:pt x="5371" y="901"/>
                  <a:pt x="3136" y="0"/>
                </a:cubicBezTo>
                <a:close/>
              </a:path>
            </a:pathLst>
          </a:custGeom>
          <a:solidFill>
            <a:schemeClr val="bg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cs typeface="Arial"/>
              <a:sym typeface="Arial"/>
            </a:endParaRPr>
          </a:p>
        </p:txBody>
      </p:sp>
      <p:sp>
        <p:nvSpPr>
          <p:cNvPr id="116" name="Google Shape;142;p28"/>
          <p:cNvSpPr/>
          <p:nvPr/>
        </p:nvSpPr>
        <p:spPr>
          <a:xfrm>
            <a:off x="6457510" y="4836852"/>
            <a:ext cx="203722" cy="68947"/>
          </a:xfrm>
          <a:custGeom>
            <a:avLst/>
            <a:gdLst/>
            <a:ahLst/>
            <a:cxnLst/>
            <a:rect l="l" t="t" r="r" b="b"/>
            <a:pathLst>
              <a:path w="16112" h="5915" extrusionOk="0">
                <a:moveTo>
                  <a:pt x="4800" y="0"/>
                </a:moveTo>
                <a:cubicBezTo>
                  <a:pt x="3066" y="0"/>
                  <a:pt x="1691" y="63"/>
                  <a:pt x="1301" y="243"/>
                </a:cubicBezTo>
                <a:cubicBezTo>
                  <a:pt x="0" y="844"/>
                  <a:pt x="33" y="3913"/>
                  <a:pt x="400" y="5013"/>
                </a:cubicBezTo>
                <a:lnTo>
                  <a:pt x="16078" y="5914"/>
                </a:lnTo>
                <a:lnTo>
                  <a:pt x="16078" y="5214"/>
                </a:lnTo>
                <a:lnTo>
                  <a:pt x="16112" y="5013"/>
                </a:lnTo>
                <a:cubicBezTo>
                  <a:pt x="16112" y="5013"/>
                  <a:pt x="14510" y="3879"/>
                  <a:pt x="14844" y="343"/>
                </a:cubicBezTo>
                <a:cubicBezTo>
                  <a:pt x="14844" y="343"/>
                  <a:pt x="8845" y="0"/>
                  <a:pt x="4800" y="0"/>
                </a:cubicBezTo>
                <a:close/>
              </a:path>
            </a:pathLst>
          </a:custGeom>
          <a:solidFill>
            <a:schemeClr val="bg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cs typeface="Arial"/>
              <a:sym typeface="Arial"/>
            </a:endParaRPr>
          </a:p>
        </p:txBody>
      </p:sp>
      <p:sp>
        <p:nvSpPr>
          <p:cNvPr id="117" name="Google Shape;143;p28"/>
          <p:cNvSpPr/>
          <p:nvPr/>
        </p:nvSpPr>
        <p:spPr>
          <a:xfrm>
            <a:off x="6451605" y="4901895"/>
            <a:ext cx="241262" cy="225923"/>
          </a:xfrm>
          <a:custGeom>
            <a:avLst/>
            <a:gdLst/>
            <a:ahLst/>
            <a:cxnLst/>
            <a:rect l="l" t="t" r="r" b="b"/>
            <a:pathLst>
              <a:path w="19081" h="19382" extrusionOk="0">
                <a:moveTo>
                  <a:pt x="17546" y="1"/>
                </a:moveTo>
                <a:cubicBezTo>
                  <a:pt x="17546" y="1"/>
                  <a:pt x="14577" y="4137"/>
                  <a:pt x="13376" y="5371"/>
                </a:cubicBezTo>
                <a:cubicBezTo>
                  <a:pt x="12209" y="6605"/>
                  <a:pt x="8339" y="8874"/>
                  <a:pt x="5471" y="11275"/>
                </a:cubicBezTo>
                <a:cubicBezTo>
                  <a:pt x="2602" y="13644"/>
                  <a:pt x="0" y="19381"/>
                  <a:pt x="0" y="19381"/>
                </a:cubicBezTo>
                <a:cubicBezTo>
                  <a:pt x="5004" y="13343"/>
                  <a:pt x="10841" y="9341"/>
                  <a:pt x="13843" y="7206"/>
                </a:cubicBezTo>
                <a:cubicBezTo>
                  <a:pt x="16812" y="5104"/>
                  <a:pt x="19080" y="201"/>
                  <a:pt x="19080" y="201"/>
                </a:cubicBezTo>
                <a:lnTo>
                  <a:pt x="17546" y="1"/>
                </a:lnTo>
                <a:close/>
              </a:path>
            </a:pathLst>
          </a:custGeom>
          <a:solidFill>
            <a:schemeClr val="bg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cs typeface="Arial"/>
              <a:sym typeface="Arial"/>
            </a:endParaRPr>
          </a:p>
        </p:txBody>
      </p:sp>
      <p:sp>
        <p:nvSpPr>
          <p:cNvPr id="118" name="Google Shape;144;p28"/>
          <p:cNvSpPr/>
          <p:nvPr/>
        </p:nvSpPr>
        <p:spPr>
          <a:xfrm>
            <a:off x="6672614" y="4401089"/>
            <a:ext cx="55685" cy="380275"/>
          </a:xfrm>
          <a:custGeom>
            <a:avLst/>
            <a:gdLst/>
            <a:ahLst/>
            <a:cxnLst/>
            <a:rect l="l" t="t" r="r" b="b"/>
            <a:pathLst>
              <a:path w="4404" h="32624" extrusionOk="0">
                <a:moveTo>
                  <a:pt x="4403" y="0"/>
                </a:moveTo>
                <a:lnTo>
                  <a:pt x="4403" y="0"/>
                </a:lnTo>
                <a:cubicBezTo>
                  <a:pt x="4237" y="601"/>
                  <a:pt x="4070" y="1168"/>
                  <a:pt x="3903" y="1735"/>
                </a:cubicBezTo>
                <a:cubicBezTo>
                  <a:pt x="3036" y="5104"/>
                  <a:pt x="0" y="16846"/>
                  <a:pt x="200" y="20682"/>
                </a:cubicBezTo>
                <a:cubicBezTo>
                  <a:pt x="400" y="24518"/>
                  <a:pt x="634" y="24852"/>
                  <a:pt x="1601" y="27754"/>
                </a:cubicBezTo>
                <a:cubicBezTo>
                  <a:pt x="2102" y="29288"/>
                  <a:pt x="2469" y="30856"/>
                  <a:pt x="2702" y="32457"/>
                </a:cubicBezTo>
                <a:lnTo>
                  <a:pt x="2235" y="32557"/>
                </a:lnTo>
                <a:lnTo>
                  <a:pt x="2235" y="32624"/>
                </a:lnTo>
                <a:lnTo>
                  <a:pt x="4036" y="32624"/>
                </a:lnTo>
                <a:cubicBezTo>
                  <a:pt x="4036" y="32624"/>
                  <a:pt x="4403" y="29922"/>
                  <a:pt x="3269" y="25619"/>
                </a:cubicBezTo>
                <a:cubicBezTo>
                  <a:pt x="2135" y="21282"/>
                  <a:pt x="2635" y="8940"/>
                  <a:pt x="4370" y="134"/>
                </a:cubicBezTo>
                <a:lnTo>
                  <a:pt x="4403" y="0"/>
                </a:lnTo>
                <a:close/>
              </a:path>
            </a:pathLst>
          </a:custGeom>
          <a:solidFill>
            <a:schemeClr val="bg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cs typeface="Arial"/>
              <a:sym typeface="Arial"/>
            </a:endParaRPr>
          </a:p>
        </p:txBody>
      </p:sp>
      <p:sp>
        <p:nvSpPr>
          <p:cNvPr id="119" name="Google Shape;145;p28"/>
          <p:cNvSpPr/>
          <p:nvPr/>
        </p:nvSpPr>
        <p:spPr>
          <a:xfrm>
            <a:off x="6639284" y="4802361"/>
            <a:ext cx="53586" cy="92936"/>
          </a:xfrm>
          <a:custGeom>
            <a:avLst/>
            <a:gdLst/>
            <a:ahLst/>
            <a:cxnLst/>
            <a:rect l="l" t="t" r="r" b="b"/>
            <a:pathLst>
              <a:path w="4238" h="7973" fill="none" extrusionOk="0">
                <a:moveTo>
                  <a:pt x="4237" y="0"/>
                </a:moveTo>
                <a:cubicBezTo>
                  <a:pt x="2803" y="67"/>
                  <a:pt x="1669" y="400"/>
                  <a:pt x="1002" y="1768"/>
                </a:cubicBezTo>
                <a:cubicBezTo>
                  <a:pt x="1" y="3769"/>
                  <a:pt x="101" y="6471"/>
                  <a:pt x="1736" y="7972"/>
                </a:cubicBezTo>
              </a:path>
            </a:pathLst>
          </a:custGeom>
          <a:solidFill>
            <a:schemeClr val="bg1"/>
          </a:solidFill>
          <a:ln w="108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cs typeface="Arial"/>
              <a:sym typeface="Arial"/>
            </a:endParaRPr>
          </a:p>
        </p:txBody>
      </p:sp>
      <p:sp>
        <p:nvSpPr>
          <p:cNvPr id="120" name="Google Shape;146;p28"/>
          <p:cNvSpPr/>
          <p:nvPr/>
        </p:nvSpPr>
        <p:spPr>
          <a:xfrm>
            <a:off x="6732928" y="4816746"/>
            <a:ext cx="66647" cy="89439"/>
          </a:xfrm>
          <a:custGeom>
            <a:avLst/>
            <a:gdLst/>
            <a:ahLst/>
            <a:cxnLst/>
            <a:rect l="l" t="t" r="r" b="b"/>
            <a:pathLst>
              <a:path w="5271" h="7673" fill="none" extrusionOk="0">
                <a:moveTo>
                  <a:pt x="0" y="7672"/>
                </a:moveTo>
                <a:cubicBezTo>
                  <a:pt x="2702" y="7139"/>
                  <a:pt x="5104" y="5638"/>
                  <a:pt x="5204" y="4303"/>
                </a:cubicBezTo>
                <a:cubicBezTo>
                  <a:pt x="5271" y="2936"/>
                  <a:pt x="3703" y="1168"/>
                  <a:pt x="1501" y="0"/>
                </a:cubicBezTo>
              </a:path>
            </a:pathLst>
          </a:custGeom>
          <a:solidFill>
            <a:srgbClr val="000000"/>
          </a:solidFill>
          <a:ln w="108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cs typeface="Arial"/>
              <a:sym typeface="Arial"/>
            </a:endParaRPr>
          </a:p>
        </p:txBody>
      </p:sp>
      <p:sp>
        <p:nvSpPr>
          <p:cNvPr id="121" name="Google Shape;147;p28"/>
          <p:cNvSpPr/>
          <p:nvPr/>
        </p:nvSpPr>
        <p:spPr>
          <a:xfrm>
            <a:off x="6692858" y="4781356"/>
            <a:ext cx="61589" cy="36951"/>
          </a:xfrm>
          <a:custGeom>
            <a:avLst/>
            <a:gdLst/>
            <a:ahLst/>
            <a:cxnLst/>
            <a:rect l="l" t="t" r="r" b="b"/>
            <a:pathLst>
              <a:path w="4871" h="3170" fill="none" extrusionOk="0">
                <a:moveTo>
                  <a:pt x="4870" y="3170"/>
                </a:moveTo>
                <a:lnTo>
                  <a:pt x="4570" y="1"/>
                </a:lnTo>
                <a:lnTo>
                  <a:pt x="267" y="1"/>
                </a:lnTo>
                <a:lnTo>
                  <a:pt x="0" y="1835"/>
                </a:lnTo>
                <a:cubicBezTo>
                  <a:pt x="834" y="1869"/>
                  <a:pt x="1635" y="2002"/>
                  <a:pt x="2435" y="2236"/>
                </a:cubicBezTo>
              </a:path>
            </a:pathLst>
          </a:custGeom>
          <a:solidFill>
            <a:srgbClr val="000000"/>
          </a:solidFill>
          <a:ln w="108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cs typeface="Arial"/>
              <a:sym typeface="Arial"/>
            </a:endParaRPr>
          </a:p>
        </p:txBody>
      </p:sp>
      <p:sp>
        <p:nvSpPr>
          <p:cNvPr id="122" name="Google Shape;148;p28"/>
          <p:cNvSpPr/>
          <p:nvPr/>
        </p:nvSpPr>
        <p:spPr>
          <a:xfrm>
            <a:off x="6659540" y="4332654"/>
            <a:ext cx="122320" cy="448709"/>
          </a:xfrm>
          <a:custGeom>
            <a:avLst/>
            <a:gdLst/>
            <a:ahLst/>
            <a:cxnLst/>
            <a:rect l="l" t="t" r="r" b="b"/>
            <a:pathLst>
              <a:path w="9674" h="38495" fill="none" extrusionOk="0">
                <a:moveTo>
                  <a:pt x="3703" y="38495"/>
                </a:moveTo>
                <a:cubicBezTo>
                  <a:pt x="3703" y="38495"/>
                  <a:pt x="4070" y="36393"/>
                  <a:pt x="2035" y="32424"/>
                </a:cubicBezTo>
                <a:cubicBezTo>
                  <a:pt x="0" y="28454"/>
                  <a:pt x="2035" y="19048"/>
                  <a:pt x="3703" y="12276"/>
                </a:cubicBezTo>
                <a:cubicBezTo>
                  <a:pt x="5371" y="5505"/>
                  <a:pt x="6838" y="601"/>
                  <a:pt x="8273" y="301"/>
                </a:cubicBezTo>
                <a:cubicBezTo>
                  <a:pt x="9674" y="1"/>
                  <a:pt x="7072" y="17513"/>
                  <a:pt x="6905" y="25119"/>
                </a:cubicBezTo>
                <a:cubicBezTo>
                  <a:pt x="6772" y="32724"/>
                  <a:pt x="6238" y="34625"/>
                  <a:pt x="6505" y="38461"/>
                </a:cubicBezTo>
              </a:path>
            </a:pathLst>
          </a:custGeom>
          <a:solidFill>
            <a:schemeClr val="bg1"/>
          </a:solidFill>
          <a:ln w="108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cs typeface="Arial"/>
              <a:sym typeface="Arial"/>
            </a:endParaRPr>
          </a:p>
        </p:txBody>
      </p:sp>
      <p:sp>
        <p:nvSpPr>
          <p:cNvPr id="123" name="Google Shape;149;p28"/>
          <p:cNvSpPr/>
          <p:nvPr/>
        </p:nvSpPr>
        <p:spPr>
          <a:xfrm>
            <a:off x="6360073" y="4895286"/>
            <a:ext cx="350078" cy="379890"/>
          </a:xfrm>
          <a:custGeom>
            <a:avLst/>
            <a:gdLst/>
            <a:ahLst/>
            <a:cxnLst/>
            <a:rect l="l" t="t" r="r" b="b"/>
            <a:pathLst>
              <a:path w="27687" h="32591" fill="none" extrusionOk="0">
                <a:moveTo>
                  <a:pt x="27620" y="2402"/>
                </a:moveTo>
                <a:cubicBezTo>
                  <a:pt x="27620" y="2402"/>
                  <a:pt x="26519" y="0"/>
                  <a:pt x="24818" y="568"/>
                </a:cubicBezTo>
                <a:cubicBezTo>
                  <a:pt x="23351" y="2836"/>
                  <a:pt x="21616" y="5371"/>
                  <a:pt x="19448" y="6939"/>
                </a:cubicBezTo>
                <a:cubicBezTo>
                  <a:pt x="17113" y="8540"/>
                  <a:pt x="14678" y="9741"/>
                  <a:pt x="12710" y="11842"/>
                </a:cubicBezTo>
                <a:cubicBezTo>
                  <a:pt x="10808" y="13910"/>
                  <a:pt x="9207" y="16245"/>
                  <a:pt x="7873" y="18747"/>
                </a:cubicBezTo>
                <a:cubicBezTo>
                  <a:pt x="5571" y="22950"/>
                  <a:pt x="3636" y="27453"/>
                  <a:pt x="534" y="31156"/>
                </a:cubicBezTo>
                <a:cubicBezTo>
                  <a:pt x="267" y="31456"/>
                  <a:pt x="1" y="31890"/>
                  <a:pt x="201" y="32257"/>
                </a:cubicBezTo>
                <a:cubicBezTo>
                  <a:pt x="401" y="32590"/>
                  <a:pt x="1035" y="32524"/>
                  <a:pt x="1468" y="32290"/>
                </a:cubicBezTo>
                <a:cubicBezTo>
                  <a:pt x="4003" y="30923"/>
                  <a:pt x="5538" y="28387"/>
                  <a:pt x="7339" y="26253"/>
                </a:cubicBezTo>
                <a:cubicBezTo>
                  <a:pt x="8740" y="24518"/>
                  <a:pt x="10141" y="22817"/>
                  <a:pt x="11542" y="21082"/>
                </a:cubicBezTo>
                <a:cubicBezTo>
                  <a:pt x="14778" y="17179"/>
                  <a:pt x="18047" y="13277"/>
                  <a:pt x="21349" y="9407"/>
                </a:cubicBezTo>
                <a:cubicBezTo>
                  <a:pt x="22583" y="7939"/>
                  <a:pt x="23851" y="6472"/>
                  <a:pt x="25152" y="5037"/>
                </a:cubicBezTo>
                <a:cubicBezTo>
                  <a:pt x="25319" y="4837"/>
                  <a:pt x="27687" y="2569"/>
                  <a:pt x="27620" y="2402"/>
                </a:cubicBezTo>
                <a:close/>
              </a:path>
            </a:pathLst>
          </a:custGeom>
          <a:solidFill>
            <a:srgbClr val="000000"/>
          </a:solidFill>
          <a:ln w="108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cs typeface="Arial"/>
              <a:sym typeface="Arial"/>
            </a:endParaRPr>
          </a:p>
        </p:txBody>
      </p:sp>
      <p:sp>
        <p:nvSpPr>
          <p:cNvPr id="124" name="Google Shape;150;p28"/>
          <p:cNvSpPr/>
          <p:nvPr/>
        </p:nvSpPr>
        <p:spPr>
          <a:xfrm>
            <a:off x="6660805" y="4879341"/>
            <a:ext cx="10558" cy="31903"/>
          </a:xfrm>
          <a:custGeom>
            <a:avLst/>
            <a:gdLst/>
            <a:ahLst/>
            <a:cxnLst/>
            <a:rect l="l" t="t" r="r" b="b"/>
            <a:pathLst>
              <a:path w="835" h="2737" fill="none" extrusionOk="0">
                <a:moveTo>
                  <a:pt x="501" y="2736"/>
                </a:moveTo>
                <a:cubicBezTo>
                  <a:pt x="300" y="2369"/>
                  <a:pt x="100" y="1969"/>
                  <a:pt x="0" y="1569"/>
                </a:cubicBezTo>
                <a:cubicBezTo>
                  <a:pt x="0" y="1168"/>
                  <a:pt x="834" y="1"/>
                  <a:pt x="834" y="1"/>
                </a:cubicBezTo>
              </a:path>
            </a:pathLst>
          </a:custGeom>
          <a:noFill/>
          <a:ln w="108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cs typeface="Arial"/>
              <a:sym typeface="Arial"/>
            </a:endParaRPr>
          </a:p>
        </p:txBody>
      </p:sp>
      <p:sp>
        <p:nvSpPr>
          <p:cNvPr id="126" name="Google Shape;152;p28"/>
          <p:cNvSpPr/>
          <p:nvPr/>
        </p:nvSpPr>
        <p:spPr>
          <a:xfrm>
            <a:off x="6757382" y="4884015"/>
            <a:ext cx="293154" cy="251578"/>
          </a:xfrm>
          <a:custGeom>
            <a:avLst/>
            <a:gdLst/>
            <a:ahLst/>
            <a:cxnLst/>
            <a:rect l="l" t="t" r="r" b="b"/>
            <a:pathLst>
              <a:path w="23185" h="21583" fill="none" extrusionOk="0">
                <a:moveTo>
                  <a:pt x="1" y="1401"/>
                </a:moveTo>
                <a:cubicBezTo>
                  <a:pt x="4171" y="5404"/>
                  <a:pt x="20883" y="21582"/>
                  <a:pt x="21950" y="21582"/>
                </a:cubicBezTo>
                <a:cubicBezTo>
                  <a:pt x="23184" y="21582"/>
                  <a:pt x="21450" y="19347"/>
                  <a:pt x="20549" y="18213"/>
                </a:cubicBezTo>
                <a:cubicBezTo>
                  <a:pt x="19648" y="17079"/>
                  <a:pt x="11076" y="9474"/>
                  <a:pt x="8707" y="5204"/>
                </a:cubicBezTo>
                <a:cubicBezTo>
                  <a:pt x="7206" y="2502"/>
                  <a:pt x="4137" y="767"/>
                  <a:pt x="2336" y="0"/>
                </a:cubicBezTo>
              </a:path>
            </a:pathLst>
          </a:custGeom>
          <a:solidFill>
            <a:schemeClr val="bg1"/>
          </a:solidFill>
          <a:ln w="108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cs typeface="Arial"/>
              <a:sym typeface="Arial"/>
            </a:endParaRPr>
          </a:p>
        </p:txBody>
      </p:sp>
      <p:sp>
        <p:nvSpPr>
          <p:cNvPr id="127" name="Google Shape;153;p28"/>
          <p:cNvSpPr/>
          <p:nvPr/>
        </p:nvSpPr>
        <p:spPr>
          <a:xfrm>
            <a:off x="6453704" y="4808971"/>
            <a:ext cx="210487" cy="97213"/>
          </a:xfrm>
          <a:custGeom>
            <a:avLst/>
            <a:gdLst/>
            <a:ahLst/>
            <a:cxnLst/>
            <a:rect l="l" t="t" r="r" b="b"/>
            <a:pathLst>
              <a:path w="16647" h="8340" fill="none" extrusionOk="0">
                <a:moveTo>
                  <a:pt x="16646" y="8339"/>
                </a:moveTo>
                <a:lnTo>
                  <a:pt x="13077" y="8139"/>
                </a:lnTo>
                <a:lnTo>
                  <a:pt x="11175" y="8006"/>
                </a:lnTo>
                <a:lnTo>
                  <a:pt x="6706" y="7739"/>
                </a:lnTo>
                <a:lnTo>
                  <a:pt x="4838" y="7639"/>
                </a:lnTo>
                <a:lnTo>
                  <a:pt x="701" y="7405"/>
                </a:lnTo>
                <a:cubicBezTo>
                  <a:pt x="701" y="7405"/>
                  <a:pt x="1" y="3636"/>
                  <a:pt x="1602" y="2635"/>
                </a:cubicBezTo>
                <a:cubicBezTo>
                  <a:pt x="2669" y="1968"/>
                  <a:pt x="5905" y="1034"/>
                  <a:pt x="8373" y="467"/>
                </a:cubicBezTo>
                <a:cubicBezTo>
                  <a:pt x="9241" y="234"/>
                  <a:pt x="10141" y="100"/>
                  <a:pt x="11075" y="0"/>
                </a:cubicBezTo>
                <a:cubicBezTo>
                  <a:pt x="11642" y="0"/>
                  <a:pt x="12176" y="34"/>
                  <a:pt x="12743" y="67"/>
                </a:cubicBezTo>
                <a:cubicBezTo>
                  <a:pt x="13544" y="134"/>
                  <a:pt x="14378" y="267"/>
                  <a:pt x="15078" y="334"/>
                </a:cubicBezTo>
                <a:cubicBezTo>
                  <a:pt x="15378" y="367"/>
                  <a:pt x="15912" y="400"/>
                  <a:pt x="16146" y="434"/>
                </a:cubicBezTo>
              </a:path>
            </a:pathLst>
          </a:custGeom>
          <a:solidFill>
            <a:srgbClr val="000000"/>
          </a:solidFill>
          <a:ln w="108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cs typeface="Arial"/>
              <a:sym typeface="Arial"/>
            </a:endParaRPr>
          </a:p>
        </p:txBody>
      </p:sp>
      <p:sp>
        <p:nvSpPr>
          <p:cNvPr id="128" name="Google Shape;154;p28"/>
          <p:cNvSpPr/>
          <p:nvPr/>
        </p:nvSpPr>
        <p:spPr>
          <a:xfrm>
            <a:off x="6565897" y="4901114"/>
            <a:ext cx="4653" cy="98776"/>
          </a:xfrm>
          <a:custGeom>
            <a:avLst/>
            <a:gdLst/>
            <a:ahLst/>
            <a:cxnLst/>
            <a:rect l="l" t="t" r="r" b="b"/>
            <a:pathLst>
              <a:path w="368" h="8474" fill="none" extrusionOk="0">
                <a:moveTo>
                  <a:pt x="1" y="8474"/>
                </a:moveTo>
                <a:lnTo>
                  <a:pt x="368" y="1"/>
                </a:lnTo>
              </a:path>
            </a:pathLst>
          </a:custGeom>
          <a:solidFill>
            <a:srgbClr val="000000"/>
          </a:solidFill>
          <a:ln w="108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cs typeface="Arial"/>
              <a:sym typeface="Arial"/>
            </a:endParaRPr>
          </a:p>
        </p:txBody>
      </p:sp>
      <p:sp>
        <p:nvSpPr>
          <p:cNvPr id="129" name="Google Shape;155;p28"/>
          <p:cNvSpPr/>
          <p:nvPr/>
        </p:nvSpPr>
        <p:spPr>
          <a:xfrm>
            <a:off x="6541013" y="5079202"/>
            <a:ext cx="115997" cy="679282"/>
          </a:xfrm>
          <a:custGeom>
            <a:avLst/>
            <a:gdLst/>
            <a:ahLst/>
            <a:cxnLst/>
            <a:rect l="l" t="t" r="r" b="b"/>
            <a:pathLst>
              <a:path w="9174" h="58276" fill="none" extrusionOk="0">
                <a:moveTo>
                  <a:pt x="9174" y="58275"/>
                </a:moveTo>
                <a:lnTo>
                  <a:pt x="1" y="58275"/>
                </a:lnTo>
                <a:lnTo>
                  <a:pt x="1535" y="2936"/>
                </a:lnTo>
                <a:lnTo>
                  <a:pt x="1535" y="2936"/>
                </a:lnTo>
                <a:lnTo>
                  <a:pt x="1569" y="1935"/>
                </a:lnTo>
                <a:lnTo>
                  <a:pt x="1602" y="1902"/>
                </a:lnTo>
                <a:lnTo>
                  <a:pt x="1669" y="0"/>
                </a:lnTo>
              </a:path>
            </a:pathLst>
          </a:custGeom>
          <a:solidFill>
            <a:srgbClr val="000000"/>
          </a:solidFill>
          <a:ln w="108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cs typeface="Arial"/>
              <a:sym typeface="Arial"/>
            </a:endParaRPr>
          </a:p>
        </p:txBody>
      </p:sp>
      <p:sp>
        <p:nvSpPr>
          <p:cNvPr id="130" name="Google Shape;156;p28"/>
          <p:cNvSpPr/>
          <p:nvPr/>
        </p:nvSpPr>
        <p:spPr>
          <a:xfrm>
            <a:off x="6631281" y="5003772"/>
            <a:ext cx="25730" cy="754710"/>
          </a:xfrm>
          <a:custGeom>
            <a:avLst/>
            <a:gdLst/>
            <a:ahLst/>
            <a:cxnLst/>
            <a:rect l="l" t="t" r="r" b="b"/>
            <a:pathLst>
              <a:path w="2035" h="64747" fill="none" extrusionOk="0">
                <a:moveTo>
                  <a:pt x="2035" y="64746"/>
                </a:moveTo>
                <a:cubicBezTo>
                  <a:pt x="1868" y="56974"/>
                  <a:pt x="400" y="24017"/>
                  <a:pt x="234" y="14711"/>
                </a:cubicBezTo>
                <a:cubicBezTo>
                  <a:pt x="167" y="11809"/>
                  <a:pt x="134" y="8940"/>
                  <a:pt x="100" y="6338"/>
                </a:cubicBezTo>
                <a:cubicBezTo>
                  <a:pt x="67" y="4070"/>
                  <a:pt x="34" y="1935"/>
                  <a:pt x="0" y="100"/>
                </a:cubicBezTo>
                <a:lnTo>
                  <a:pt x="0" y="0"/>
                </a:lnTo>
                <a:lnTo>
                  <a:pt x="0" y="0"/>
                </a:lnTo>
              </a:path>
            </a:pathLst>
          </a:custGeom>
          <a:no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cs typeface="Arial"/>
              <a:sym typeface="Arial"/>
            </a:endParaRPr>
          </a:p>
        </p:txBody>
      </p:sp>
      <p:sp>
        <p:nvSpPr>
          <p:cNvPr id="131" name="Google Shape;157;p28"/>
          <p:cNvSpPr/>
          <p:nvPr/>
        </p:nvSpPr>
        <p:spPr>
          <a:xfrm>
            <a:off x="6630851" y="4904227"/>
            <a:ext cx="860" cy="50949"/>
          </a:xfrm>
          <a:custGeom>
            <a:avLst/>
            <a:gdLst/>
            <a:ahLst/>
            <a:cxnLst/>
            <a:rect l="l" t="t" r="r" b="b"/>
            <a:pathLst>
              <a:path w="68" h="4371" fill="none" extrusionOk="0">
                <a:moveTo>
                  <a:pt x="68" y="1"/>
                </a:moveTo>
                <a:cubicBezTo>
                  <a:pt x="1" y="1"/>
                  <a:pt x="1" y="1535"/>
                  <a:pt x="34" y="4370"/>
                </a:cubicBezTo>
              </a:path>
            </a:pathLst>
          </a:custGeom>
          <a:noFill/>
          <a:ln w="108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cs typeface="Arial"/>
              <a:sym typeface="Arial"/>
            </a:endParaRPr>
          </a:p>
        </p:txBody>
      </p:sp>
      <p:sp>
        <p:nvSpPr>
          <p:cNvPr id="132" name="Google Shape;158;p28"/>
          <p:cNvSpPr/>
          <p:nvPr/>
        </p:nvSpPr>
        <p:spPr>
          <a:xfrm>
            <a:off x="6514448" y="4809192"/>
            <a:ext cx="100394" cy="89999"/>
          </a:xfrm>
          <a:custGeom>
            <a:avLst/>
            <a:gdLst/>
            <a:ahLst/>
            <a:cxnLst/>
            <a:rect l="l" t="t" r="r" b="b"/>
            <a:pathLst>
              <a:path w="7940" h="7721" extrusionOk="0">
                <a:moveTo>
                  <a:pt x="6736" y="1"/>
                </a:moveTo>
                <a:cubicBezTo>
                  <a:pt x="6570" y="1"/>
                  <a:pt x="6404" y="5"/>
                  <a:pt x="6238" y="15"/>
                </a:cubicBezTo>
                <a:cubicBezTo>
                  <a:pt x="5337" y="81"/>
                  <a:pt x="4437" y="248"/>
                  <a:pt x="3536" y="482"/>
                </a:cubicBezTo>
                <a:cubicBezTo>
                  <a:pt x="2335" y="915"/>
                  <a:pt x="1134" y="1549"/>
                  <a:pt x="634" y="2149"/>
                </a:cubicBezTo>
                <a:cubicBezTo>
                  <a:pt x="0" y="3150"/>
                  <a:pt x="0" y="6086"/>
                  <a:pt x="34" y="7620"/>
                </a:cubicBezTo>
                <a:lnTo>
                  <a:pt x="1902" y="7720"/>
                </a:lnTo>
                <a:cubicBezTo>
                  <a:pt x="1868" y="6486"/>
                  <a:pt x="1835" y="3484"/>
                  <a:pt x="2435" y="2450"/>
                </a:cubicBezTo>
                <a:cubicBezTo>
                  <a:pt x="2869" y="1716"/>
                  <a:pt x="6905" y="381"/>
                  <a:pt x="7939" y="48"/>
                </a:cubicBezTo>
                <a:cubicBezTo>
                  <a:pt x="7538" y="24"/>
                  <a:pt x="7137" y="1"/>
                  <a:pt x="6736"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cs typeface="Arial"/>
              <a:sym typeface="Arial"/>
            </a:endParaRPr>
          </a:p>
        </p:txBody>
      </p:sp>
      <p:sp>
        <p:nvSpPr>
          <p:cNvPr id="133" name="Google Shape;159;p28"/>
          <p:cNvSpPr/>
          <p:nvPr/>
        </p:nvSpPr>
        <p:spPr>
          <a:xfrm>
            <a:off x="6595421" y="4812852"/>
            <a:ext cx="62867" cy="91000"/>
          </a:xfrm>
          <a:custGeom>
            <a:avLst/>
            <a:gdLst/>
            <a:ahLst/>
            <a:cxnLst/>
            <a:rect l="l" t="t" r="r" b="b"/>
            <a:pathLst>
              <a:path w="4972" h="7807" extrusionOk="0">
                <a:moveTo>
                  <a:pt x="3870" y="1"/>
                </a:moveTo>
                <a:cubicBezTo>
                  <a:pt x="3870" y="1"/>
                  <a:pt x="468" y="1135"/>
                  <a:pt x="234" y="2202"/>
                </a:cubicBezTo>
                <a:cubicBezTo>
                  <a:pt x="34" y="3070"/>
                  <a:pt x="1" y="6305"/>
                  <a:pt x="1" y="7673"/>
                </a:cubicBezTo>
                <a:lnTo>
                  <a:pt x="1902" y="7806"/>
                </a:lnTo>
                <a:cubicBezTo>
                  <a:pt x="1835" y="6706"/>
                  <a:pt x="1735" y="3403"/>
                  <a:pt x="2102" y="2436"/>
                </a:cubicBezTo>
                <a:cubicBezTo>
                  <a:pt x="2536" y="1268"/>
                  <a:pt x="4971" y="168"/>
                  <a:pt x="4971" y="168"/>
                </a:cubicBezTo>
                <a:lnTo>
                  <a:pt x="4704" y="134"/>
                </a:lnTo>
                <a:lnTo>
                  <a:pt x="3870" y="1"/>
                </a:ln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cs typeface="Arial"/>
              <a:sym typeface="Arial"/>
            </a:endParaRPr>
          </a:p>
        </p:txBody>
      </p:sp>
      <p:sp>
        <p:nvSpPr>
          <p:cNvPr id="134" name="Google Shape;160;p28"/>
          <p:cNvSpPr/>
          <p:nvPr/>
        </p:nvSpPr>
        <p:spPr>
          <a:xfrm>
            <a:off x="6589946" y="5077639"/>
            <a:ext cx="44292" cy="101503"/>
          </a:xfrm>
          <a:custGeom>
            <a:avLst/>
            <a:gdLst/>
            <a:ahLst/>
            <a:cxnLst/>
            <a:rect l="l" t="t" r="r" b="b"/>
            <a:pathLst>
              <a:path w="3503" h="8708" fill="none" extrusionOk="0">
                <a:moveTo>
                  <a:pt x="3369" y="1"/>
                </a:moveTo>
                <a:cubicBezTo>
                  <a:pt x="2235" y="234"/>
                  <a:pt x="1134" y="368"/>
                  <a:pt x="0" y="435"/>
                </a:cubicBezTo>
                <a:lnTo>
                  <a:pt x="0" y="8574"/>
                </a:lnTo>
                <a:cubicBezTo>
                  <a:pt x="1168" y="8707"/>
                  <a:pt x="2369" y="8641"/>
                  <a:pt x="3503" y="8374"/>
                </a:cubicBezTo>
              </a:path>
            </a:pathLst>
          </a:custGeom>
          <a:solidFill>
            <a:srgbClr val="000000"/>
          </a:solidFill>
          <a:ln w="108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cs typeface="Arial"/>
              <a:sym typeface="Arial"/>
            </a:endParaRPr>
          </a:p>
        </p:txBody>
      </p:sp>
      <p:sp>
        <p:nvSpPr>
          <p:cNvPr id="135" name="Google Shape;161;p28"/>
          <p:cNvSpPr/>
          <p:nvPr/>
        </p:nvSpPr>
        <p:spPr>
          <a:xfrm>
            <a:off x="5894460" y="3684487"/>
            <a:ext cx="902993" cy="1250440"/>
          </a:xfrm>
          <a:custGeom>
            <a:avLst/>
            <a:gdLst/>
            <a:ahLst/>
            <a:cxnLst/>
            <a:rect l="l" t="t" r="r" b="b"/>
            <a:pathLst>
              <a:path w="71416" h="107276" extrusionOk="0">
                <a:moveTo>
                  <a:pt x="42535" y="87"/>
                </a:moveTo>
                <a:cubicBezTo>
                  <a:pt x="41198" y="87"/>
                  <a:pt x="38149" y="8443"/>
                  <a:pt x="37925" y="9307"/>
                </a:cubicBezTo>
                <a:cubicBezTo>
                  <a:pt x="36424" y="14911"/>
                  <a:pt x="32388" y="26085"/>
                  <a:pt x="32388" y="32490"/>
                </a:cubicBezTo>
                <a:cubicBezTo>
                  <a:pt x="32388" y="37961"/>
                  <a:pt x="31587" y="40029"/>
                  <a:pt x="33856" y="43398"/>
                </a:cubicBezTo>
                <a:cubicBezTo>
                  <a:pt x="36691" y="47601"/>
                  <a:pt x="35657" y="51203"/>
                  <a:pt x="35657" y="51203"/>
                </a:cubicBezTo>
                <a:lnTo>
                  <a:pt x="34923" y="51337"/>
                </a:lnTo>
                <a:lnTo>
                  <a:pt x="34323" y="51437"/>
                </a:lnTo>
                <a:lnTo>
                  <a:pt x="34056" y="53171"/>
                </a:lnTo>
                <a:lnTo>
                  <a:pt x="33856" y="54472"/>
                </a:lnTo>
                <a:cubicBezTo>
                  <a:pt x="33856" y="54472"/>
                  <a:pt x="33807" y="54470"/>
                  <a:pt x="33720" y="54470"/>
                </a:cubicBezTo>
                <a:cubicBezTo>
                  <a:pt x="33105" y="54470"/>
                  <a:pt x="30566" y="54572"/>
                  <a:pt x="29252" y="56207"/>
                </a:cubicBezTo>
                <a:cubicBezTo>
                  <a:pt x="27082" y="55727"/>
                  <a:pt x="24868" y="55490"/>
                  <a:pt x="22654" y="55490"/>
                </a:cubicBezTo>
                <a:cubicBezTo>
                  <a:pt x="21022" y="55490"/>
                  <a:pt x="19391" y="55619"/>
                  <a:pt x="17778" y="55873"/>
                </a:cubicBezTo>
                <a:cubicBezTo>
                  <a:pt x="11306" y="56841"/>
                  <a:pt x="5769" y="59076"/>
                  <a:pt x="4668" y="60043"/>
                </a:cubicBezTo>
                <a:cubicBezTo>
                  <a:pt x="3601" y="61010"/>
                  <a:pt x="2767" y="65414"/>
                  <a:pt x="3567" y="67682"/>
                </a:cubicBezTo>
                <a:lnTo>
                  <a:pt x="17744" y="68516"/>
                </a:lnTo>
                <a:lnTo>
                  <a:pt x="17744" y="68583"/>
                </a:lnTo>
                <a:lnTo>
                  <a:pt x="25750" y="69250"/>
                </a:lnTo>
                <a:lnTo>
                  <a:pt x="25750" y="69216"/>
                </a:lnTo>
                <a:lnTo>
                  <a:pt x="30120" y="69216"/>
                </a:lnTo>
                <a:lnTo>
                  <a:pt x="30186" y="69583"/>
                </a:lnTo>
                <a:lnTo>
                  <a:pt x="31020" y="70484"/>
                </a:lnTo>
                <a:cubicBezTo>
                  <a:pt x="30020" y="72018"/>
                  <a:pt x="28185" y="73720"/>
                  <a:pt x="27184" y="74887"/>
                </a:cubicBezTo>
                <a:cubicBezTo>
                  <a:pt x="26784" y="75354"/>
                  <a:pt x="26284" y="75688"/>
                  <a:pt x="25750" y="75921"/>
                </a:cubicBezTo>
                <a:lnTo>
                  <a:pt x="25750" y="75854"/>
                </a:lnTo>
                <a:cubicBezTo>
                  <a:pt x="24482" y="77189"/>
                  <a:pt x="22314" y="79324"/>
                  <a:pt x="20580" y="80391"/>
                </a:cubicBezTo>
                <a:cubicBezTo>
                  <a:pt x="19279" y="81225"/>
                  <a:pt x="17611" y="82359"/>
                  <a:pt x="16310" y="83260"/>
                </a:cubicBezTo>
                <a:cubicBezTo>
                  <a:pt x="14642" y="84561"/>
                  <a:pt x="12007" y="87496"/>
                  <a:pt x="9638" y="91599"/>
                </a:cubicBezTo>
                <a:cubicBezTo>
                  <a:pt x="7170" y="95869"/>
                  <a:pt x="2667" y="103174"/>
                  <a:pt x="298" y="106143"/>
                </a:cubicBezTo>
                <a:cubicBezTo>
                  <a:pt x="1" y="106973"/>
                  <a:pt x="213" y="107276"/>
                  <a:pt x="682" y="107276"/>
                </a:cubicBezTo>
                <a:cubicBezTo>
                  <a:pt x="1945" y="107276"/>
                  <a:pt x="5069" y="105075"/>
                  <a:pt x="5069" y="105075"/>
                </a:cubicBezTo>
                <a:cubicBezTo>
                  <a:pt x="5069" y="105075"/>
                  <a:pt x="13441" y="95335"/>
                  <a:pt x="15042" y="93400"/>
                </a:cubicBezTo>
                <a:cubicBezTo>
                  <a:pt x="15743" y="92566"/>
                  <a:pt x="25116" y="82192"/>
                  <a:pt x="25116" y="82192"/>
                </a:cubicBezTo>
                <a:lnTo>
                  <a:pt x="29853" y="77089"/>
                </a:lnTo>
                <a:lnTo>
                  <a:pt x="34656" y="72285"/>
                </a:lnTo>
                <a:cubicBezTo>
                  <a:pt x="34957" y="72485"/>
                  <a:pt x="35257" y="72719"/>
                  <a:pt x="35557" y="72919"/>
                </a:cubicBezTo>
                <a:cubicBezTo>
                  <a:pt x="35789" y="73062"/>
                  <a:pt x="36041" y="73128"/>
                  <a:pt x="36291" y="73128"/>
                </a:cubicBezTo>
                <a:cubicBezTo>
                  <a:pt x="36508" y="73128"/>
                  <a:pt x="36723" y="73079"/>
                  <a:pt x="36925" y="72986"/>
                </a:cubicBezTo>
                <a:cubicBezTo>
                  <a:pt x="37658" y="72519"/>
                  <a:pt x="39160" y="69250"/>
                  <a:pt x="39160" y="69250"/>
                </a:cubicBezTo>
                <a:lnTo>
                  <a:pt x="41161" y="68716"/>
                </a:lnTo>
                <a:lnTo>
                  <a:pt x="41228" y="68716"/>
                </a:lnTo>
                <a:lnTo>
                  <a:pt x="42529" y="68382"/>
                </a:lnTo>
                <a:lnTo>
                  <a:pt x="43162" y="69116"/>
                </a:lnTo>
                <a:lnTo>
                  <a:pt x="70382" y="91432"/>
                </a:lnTo>
                <a:lnTo>
                  <a:pt x="71416" y="91466"/>
                </a:lnTo>
                <a:lnTo>
                  <a:pt x="71416" y="91466"/>
                </a:lnTo>
                <a:lnTo>
                  <a:pt x="70949" y="90131"/>
                </a:lnTo>
                <a:lnTo>
                  <a:pt x="68614" y="87263"/>
                </a:lnTo>
                <a:lnTo>
                  <a:pt x="63077" y="82726"/>
                </a:lnTo>
                <a:cubicBezTo>
                  <a:pt x="63077" y="82726"/>
                  <a:pt x="54804" y="74387"/>
                  <a:pt x="53470" y="71952"/>
                </a:cubicBezTo>
                <a:cubicBezTo>
                  <a:pt x="52169" y="69550"/>
                  <a:pt x="50101" y="67649"/>
                  <a:pt x="46398" y="66147"/>
                </a:cubicBezTo>
                <a:lnTo>
                  <a:pt x="46265" y="66114"/>
                </a:lnTo>
                <a:cubicBezTo>
                  <a:pt x="47299" y="65547"/>
                  <a:pt x="47899" y="64413"/>
                  <a:pt x="47766" y="63245"/>
                </a:cubicBezTo>
                <a:cubicBezTo>
                  <a:pt x="47599" y="61144"/>
                  <a:pt x="44297" y="57841"/>
                  <a:pt x="41995" y="56707"/>
                </a:cubicBezTo>
                <a:lnTo>
                  <a:pt x="41428" y="51470"/>
                </a:lnTo>
                <a:lnTo>
                  <a:pt x="40494" y="51470"/>
                </a:lnTo>
                <a:lnTo>
                  <a:pt x="40227" y="48235"/>
                </a:lnTo>
                <a:cubicBezTo>
                  <a:pt x="40227" y="48235"/>
                  <a:pt x="40460" y="33858"/>
                  <a:pt x="41228" y="24751"/>
                </a:cubicBezTo>
                <a:cubicBezTo>
                  <a:pt x="41995" y="15645"/>
                  <a:pt x="42662" y="11075"/>
                  <a:pt x="43062" y="5537"/>
                </a:cubicBezTo>
                <a:cubicBezTo>
                  <a:pt x="43463" y="0"/>
                  <a:pt x="44196" y="1101"/>
                  <a:pt x="42695" y="134"/>
                </a:cubicBezTo>
                <a:cubicBezTo>
                  <a:pt x="42645" y="102"/>
                  <a:pt x="42592" y="87"/>
                  <a:pt x="42535" y="87"/>
                </a:cubicBezTo>
                <a:close/>
              </a:path>
            </a:pathLst>
          </a:custGeom>
          <a:solidFill>
            <a:schemeClr val="bg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cs typeface="Arial"/>
              <a:sym typeface="Arial"/>
            </a:endParaRPr>
          </a:p>
        </p:txBody>
      </p:sp>
      <p:sp>
        <p:nvSpPr>
          <p:cNvPr id="136" name="Google Shape;162;p28"/>
          <p:cNvSpPr/>
          <p:nvPr/>
        </p:nvSpPr>
        <p:spPr>
          <a:xfrm>
            <a:off x="6114597" y="4583442"/>
            <a:ext cx="180950" cy="1056445"/>
          </a:xfrm>
          <a:custGeom>
            <a:avLst/>
            <a:gdLst/>
            <a:ahLst/>
            <a:cxnLst/>
            <a:rect l="l" t="t" r="r" b="b"/>
            <a:pathLst>
              <a:path w="14311" h="90633" extrusionOk="0">
                <a:moveTo>
                  <a:pt x="12443" y="1"/>
                </a:moveTo>
                <a:lnTo>
                  <a:pt x="3570" y="9875"/>
                </a:lnTo>
                <a:lnTo>
                  <a:pt x="2703" y="29155"/>
                </a:lnTo>
                <a:lnTo>
                  <a:pt x="1402" y="59177"/>
                </a:lnTo>
                <a:lnTo>
                  <a:pt x="1" y="90633"/>
                </a:lnTo>
                <a:lnTo>
                  <a:pt x="14311" y="90633"/>
                </a:lnTo>
                <a:lnTo>
                  <a:pt x="12443" y="1"/>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cs typeface="Arial"/>
              <a:sym typeface="Arial"/>
            </a:endParaRPr>
          </a:p>
        </p:txBody>
      </p:sp>
      <p:sp>
        <p:nvSpPr>
          <p:cNvPr id="137" name="Google Shape;163;p28"/>
          <p:cNvSpPr/>
          <p:nvPr/>
        </p:nvSpPr>
        <p:spPr>
          <a:xfrm>
            <a:off x="6152555" y="4487020"/>
            <a:ext cx="119373" cy="171091"/>
          </a:xfrm>
          <a:custGeom>
            <a:avLst/>
            <a:gdLst/>
            <a:ahLst/>
            <a:cxnLst/>
            <a:rect l="l" t="t" r="r" b="b"/>
            <a:pathLst>
              <a:path w="9441" h="14678" extrusionOk="0">
                <a:moveTo>
                  <a:pt x="1469" y="0"/>
                </a:moveTo>
                <a:lnTo>
                  <a:pt x="835" y="14044"/>
                </a:lnTo>
                <a:cubicBezTo>
                  <a:pt x="835" y="14044"/>
                  <a:pt x="535" y="14277"/>
                  <a:pt x="1" y="14678"/>
                </a:cubicBezTo>
                <a:cubicBezTo>
                  <a:pt x="1302" y="13810"/>
                  <a:pt x="2970" y="12676"/>
                  <a:pt x="4271" y="11842"/>
                </a:cubicBezTo>
                <a:cubicBezTo>
                  <a:pt x="6005" y="10741"/>
                  <a:pt x="8173" y="8607"/>
                  <a:pt x="9441" y="7306"/>
                </a:cubicBezTo>
                <a:lnTo>
                  <a:pt x="9441" y="668"/>
                </a:lnTo>
                <a:lnTo>
                  <a:pt x="1469" y="0"/>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cs typeface="Arial"/>
              <a:sym typeface="Arial"/>
            </a:endParaRPr>
          </a:p>
        </p:txBody>
      </p:sp>
      <p:sp>
        <p:nvSpPr>
          <p:cNvPr id="138" name="Google Shape;164;p28"/>
          <p:cNvSpPr/>
          <p:nvPr/>
        </p:nvSpPr>
        <p:spPr>
          <a:xfrm>
            <a:off x="6237348" y="4320135"/>
            <a:ext cx="213420" cy="216200"/>
          </a:xfrm>
          <a:custGeom>
            <a:avLst/>
            <a:gdLst/>
            <a:ahLst/>
            <a:cxnLst/>
            <a:rect l="l" t="t" r="r" b="b"/>
            <a:pathLst>
              <a:path w="16879" h="18548" extrusionOk="0">
                <a:moveTo>
                  <a:pt x="7000" y="1"/>
                </a:moveTo>
                <a:cubicBezTo>
                  <a:pt x="1173" y="1"/>
                  <a:pt x="1" y="5104"/>
                  <a:pt x="266" y="7879"/>
                </a:cubicBezTo>
                <a:cubicBezTo>
                  <a:pt x="600" y="10982"/>
                  <a:pt x="2601" y="13117"/>
                  <a:pt x="2535" y="13450"/>
                </a:cubicBezTo>
                <a:cubicBezTo>
                  <a:pt x="2501" y="13784"/>
                  <a:pt x="3902" y="16085"/>
                  <a:pt x="3902" y="16085"/>
                </a:cubicBezTo>
                <a:lnTo>
                  <a:pt x="5137" y="14217"/>
                </a:lnTo>
                <a:cubicBezTo>
                  <a:pt x="5324" y="14200"/>
                  <a:pt x="5501" y="14192"/>
                  <a:pt x="5670" y="14192"/>
                </a:cubicBezTo>
                <a:cubicBezTo>
                  <a:pt x="8479" y="14192"/>
                  <a:pt x="8806" y="16419"/>
                  <a:pt x="8806" y="16419"/>
                </a:cubicBezTo>
                <a:lnTo>
                  <a:pt x="7472" y="18053"/>
                </a:lnTo>
                <a:cubicBezTo>
                  <a:pt x="7757" y="18209"/>
                  <a:pt x="8751" y="18547"/>
                  <a:pt x="9382" y="18547"/>
                </a:cubicBezTo>
                <a:cubicBezTo>
                  <a:pt x="9561" y="18547"/>
                  <a:pt x="9711" y="18520"/>
                  <a:pt x="9807" y="18454"/>
                </a:cubicBezTo>
                <a:cubicBezTo>
                  <a:pt x="10540" y="18020"/>
                  <a:pt x="12042" y="14718"/>
                  <a:pt x="12042" y="14718"/>
                </a:cubicBezTo>
                <a:lnTo>
                  <a:pt x="14043" y="14217"/>
                </a:lnTo>
                <a:lnTo>
                  <a:pt x="14110" y="14217"/>
                </a:lnTo>
                <a:lnTo>
                  <a:pt x="15110" y="13950"/>
                </a:lnTo>
                <a:lnTo>
                  <a:pt x="15978" y="13584"/>
                </a:lnTo>
                <a:lnTo>
                  <a:pt x="16878" y="13083"/>
                </a:lnTo>
                <a:cubicBezTo>
                  <a:pt x="11174" y="12149"/>
                  <a:pt x="4836" y="9080"/>
                  <a:pt x="5870" y="4811"/>
                </a:cubicBezTo>
                <a:cubicBezTo>
                  <a:pt x="6938" y="541"/>
                  <a:pt x="9506" y="274"/>
                  <a:pt x="9506" y="274"/>
                </a:cubicBezTo>
                <a:cubicBezTo>
                  <a:pt x="8588" y="87"/>
                  <a:pt x="7755" y="1"/>
                  <a:pt x="7000" y="1"/>
                </a:cubicBezTo>
                <a:close/>
              </a:path>
            </a:pathLst>
          </a:custGeom>
          <a:solidFill>
            <a:schemeClr val="bg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cs typeface="Arial"/>
              <a:sym typeface="Arial"/>
            </a:endParaRPr>
          </a:p>
        </p:txBody>
      </p:sp>
      <p:sp>
        <p:nvSpPr>
          <p:cNvPr id="139" name="Google Shape;165;p28"/>
          <p:cNvSpPr/>
          <p:nvPr/>
        </p:nvSpPr>
        <p:spPr>
          <a:xfrm>
            <a:off x="6223844" y="4405366"/>
            <a:ext cx="55255" cy="206864"/>
          </a:xfrm>
          <a:custGeom>
            <a:avLst/>
            <a:gdLst/>
            <a:ahLst/>
            <a:cxnLst/>
            <a:rect l="l" t="t" r="r" b="b"/>
            <a:pathLst>
              <a:path w="4370" h="17747" extrusionOk="0">
                <a:moveTo>
                  <a:pt x="0" y="0"/>
                </a:moveTo>
                <a:lnTo>
                  <a:pt x="0" y="1034"/>
                </a:lnTo>
                <a:cubicBezTo>
                  <a:pt x="167" y="1368"/>
                  <a:pt x="134" y="7939"/>
                  <a:pt x="34" y="17746"/>
                </a:cubicBezTo>
                <a:cubicBezTo>
                  <a:pt x="1401" y="16679"/>
                  <a:pt x="2735" y="15545"/>
                  <a:pt x="4003" y="14344"/>
                </a:cubicBezTo>
                <a:lnTo>
                  <a:pt x="4003" y="7172"/>
                </a:lnTo>
                <a:lnTo>
                  <a:pt x="4370" y="4303"/>
                </a:lnTo>
                <a:lnTo>
                  <a:pt x="0" y="0"/>
                </a:lnTo>
                <a:close/>
              </a:path>
            </a:pathLst>
          </a:custGeom>
          <a:solidFill>
            <a:srgbClr val="D9D9D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cs typeface="Arial"/>
              <a:sym typeface="Arial"/>
            </a:endParaRPr>
          </a:p>
        </p:txBody>
      </p:sp>
      <p:sp>
        <p:nvSpPr>
          <p:cNvPr id="140" name="Google Shape;166;p28"/>
          <p:cNvSpPr/>
          <p:nvPr/>
        </p:nvSpPr>
        <p:spPr>
          <a:xfrm>
            <a:off x="6205699" y="4588116"/>
            <a:ext cx="89849" cy="1170362"/>
          </a:xfrm>
          <a:custGeom>
            <a:avLst/>
            <a:gdLst/>
            <a:ahLst/>
            <a:cxnLst/>
            <a:rect l="l" t="t" r="r" b="b"/>
            <a:pathLst>
              <a:path w="7106" h="100406" extrusionOk="0">
                <a:moveTo>
                  <a:pt x="5205" y="0"/>
                </a:moveTo>
                <a:lnTo>
                  <a:pt x="2069" y="3002"/>
                </a:lnTo>
                <a:cubicBezTo>
                  <a:pt x="1735" y="32490"/>
                  <a:pt x="168" y="90598"/>
                  <a:pt x="1" y="100405"/>
                </a:cubicBezTo>
                <a:lnTo>
                  <a:pt x="7106" y="100405"/>
                </a:lnTo>
                <a:lnTo>
                  <a:pt x="5205" y="0"/>
                </a:lnTo>
                <a:close/>
              </a:path>
            </a:pathLst>
          </a:custGeom>
          <a:solidFill>
            <a:schemeClr val="bg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cs typeface="Arial"/>
              <a:sym typeface="Arial"/>
            </a:endParaRPr>
          </a:p>
        </p:txBody>
      </p:sp>
      <p:sp>
        <p:nvSpPr>
          <p:cNvPr id="141" name="Google Shape;167;p28"/>
          <p:cNvSpPr/>
          <p:nvPr/>
        </p:nvSpPr>
        <p:spPr>
          <a:xfrm>
            <a:off x="6427139" y="4453578"/>
            <a:ext cx="380449" cy="299124"/>
          </a:xfrm>
          <a:custGeom>
            <a:avLst/>
            <a:gdLst/>
            <a:ahLst/>
            <a:cxnLst/>
            <a:rect l="l" t="t" r="r" b="b"/>
            <a:pathLst>
              <a:path w="30089" h="25662" extrusionOk="0">
                <a:moveTo>
                  <a:pt x="4403" y="1"/>
                </a:moveTo>
                <a:cubicBezTo>
                  <a:pt x="3103" y="1035"/>
                  <a:pt x="1601" y="1735"/>
                  <a:pt x="0" y="2035"/>
                </a:cubicBezTo>
                <a:lnTo>
                  <a:pt x="534" y="2302"/>
                </a:lnTo>
                <a:cubicBezTo>
                  <a:pt x="534" y="2302"/>
                  <a:pt x="27286" y="25661"/>
                  <a:pt x="28942" y="25661"/>
                </a:cubicBezTo>
                <a:cubicBezTo>
                  <a:pt x="28960" y="25661"/>
                  <a:pt x="28976" y="25658"/>
                  <a:pt x="28988" y="25652"/>
                </a:cubicBezTo>
                <a:cubicBezTo>
                  <a:pt x="30088" y="25085"/>
                  <a:pt x="27587" y="22450"/>
                  <a:pt x="27587" y="22450"/>
                </a:cubicBezTo>
                <a:lnTo>
                  <a:pt x="20748" y="15745"/>
                </a:lnTo>
                <a:cubicBezTo>
                  <a:pt x="20748" y="15745"/>
                  <a:pt x="13477" y="9574"/>
                  <a:pt x="12209" y="7206"/>
                </a:cubicBezTo>
                <a:cubicBezTo>
                  <a:pt x="10908" y="4804"/>
                  <a:pt x="8106" y="1502"/>
                  <a:pt x="4403" y="1"/>
                </a:cubicBezTo>
                <a:close/>
              </a:path>
            </a:pathLst>
          </a:custGeom>
          <a:solidFill>
            <a:schemeClr val="bg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cs typeface="Arial"/>
              <a:sym typeface="Arial"/>
            </a:endParaRPr>
          </a:p>
        </p:txBody>
      </p:sp>
      <p:sp>
        <p:nvSpPr>
          <p:cNvPr id="142" name="Google Shape;168;p28"/>
          <p:cNvSpPr/>
          <p:nvPr/>
        </p:nvSpPr>
        <p:spPr>
          <a:xfrm>
            <a:off x="5930699" y="4376750"/>
            <a:ext cx="339546" cy="114943"/>
          </a:xfrm>
          <a:custGeom>
            <a:avLst/>
            <a:gdLst/>
            <a:ahLst/>
            <a:cxnLst/>
            <a:rect l="l" t="t" r="r" b="b"/>
            <a:pathLst>
              <a:path w="26854" h="9861" extrusionOk="0">
                <a:moveTo>
                  <a:pt x="8024" y="1"/>
                </a:moveTo>
                <a:cubicBezTo>
                  <a:pt x="5124" y="1"/>
                  <a:pt x="2822" y="109"/>
                  <a:pt x="2169" y="421"/>
                </a:cubicBezTo>
                <a:cubicBezTo>
                  <a:pt x="1" y="1421"/>
                  <a:pt x="34" y="6525"/>
                  <a:pt x="701" y="8326"/>
                </a:cubicBezTo>
                <a:lnTo>
                  <a:pt x="26787" y="9861"/>
                </a:lnTo>
                <a:lnTo>
                  <a:pt x="26787" y="8660"/>
                </a:lnTo>
                <a:lnTo>
                  <a:pt x="26853" y="8326"/>
                </a:lnTo>
                <a:cubicBezTo>
                  <a:pt x="26853" y="8326"/>
                  <a:pt x="24185" y="6425"/>
                  <a:pt x="24719" y="587"/>
                </a:cubicBezTo>
                <a:cubicBezTo>
                  <a:pt x="24719" y="587"/>
                  <a:pt x="14759" y="1"/>
                  <a:pt x="8024" y="1"/>
                </a:cubicBezTo>
                <a:close/>
              </a:path>
            </a:pathLst>
          </a:custGeom>
          <a:solidFill>
            <a:schemeClr val="bg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cs typeface="Arial"/>
              <a:sym typeface="Arial"/>
            </a:endParaRPr>
          </a:p>
        </p:txBody>
      </p:sp>
      <p:sp>
        <p:nvSpPr>
          <p:cNvPr id="143" name="Google Shape;169;p28"/>
          <p:cNvSpPr/>
          <p:nvPr/>
        </p:nvSpPr>
        <p:spPr>
          <a:xfrm>
            <a:off x="5923112" y="4486239"/>
            <a:ext cx="399428" cy="407504"/>
          </a:xfrm>
          <a:custGeom>
            <a:avLst/>
            <a:gdLst/>
            <a:ahLst/>
            <a:cxnLst/>
            <a:rect l="l" t="t" r="r" b="b"/>
            <a:pathLst>
              <a:path w="31590" h="34960" extrusionOk="0">
                <a:moveTo>
                  <a:pt x="29989" y="1"/>
                </a:moveTo>
                <a:cubicBezTo>
                  <a:pt x="28021" y="3436"/>
                  <a:pt x="25252" y="6305"/>
                  <a:pt x="21883" y="8340"/>
                </a:cubicBezTo>
                <a:cubicBezTo>
                  <a:pt x="19448" y="9808"/>
                  <a:pt x="14177" y="12043"/>
                  <a:pt x="9274" y="19815"/>
                </a:cubicBezTo>
                <a:cubicBezTo>
                  <a:pt x="5938" y="25085"/>
                  <a:pt x="1" y="34959"/>
                  <a:pt x="1" y="34959"/>
                </a:cubicBezTo>
                <a:cubicBezTo>
                  <a:pt x="8373" y="24919"/>
                  <a:pt x="12576" y="16079"/>
                  <a:pt x="22884" y="11876"/>
                </a:cubicBezTo>
                <a:cubicBezTo>
                  <a:pt x="28488" y="9574"/>
                  <a:pt x="31590" y="234"/>
                  <a:pt x="31590" y="234"/>
                </a:cubicBezTo>
                <a:lnTo>
                  <a:pt x="29989" y="1"/>
                </a:lnTo>
                <a:close/>
              </a:path>
            </a:pathLst>
          </a:custGeom>
          <a:solidFill>
            <a:schemeClr val="bg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cs typeface="Arial"/>
              <a:sym typeface="Arial"/>
            </a:endParaRPr>
          </a:p>
        </p:txBody>
      </p:sp>
      <p:sp>
        <p:nvSpPr>
          <p:cNvPr id="144" name="Google Shape;170;p28"/>
          <p:cNvSpPr/>
          <p:nvPr/>
        </p:nvSpPr>
        <p:spPr>
          <a:xfrm>
            <a:off x="6297648" y="3703300"/>
            <a:ext cx="118437" cy="581148"/>
          </a:xfrm>
          <a:custGeom>
            <a:avLst/>
            <a:gdLst/>
            <a:ahLst/>
            <a:cxnLst/>
            <a:rect l="l" t="t" r="r" b="b"/>
            <a:pathLst>
              <a:path w="9367" h="49857" extrusionOk="0">
                <a:moveTo>
                  <a:pt x="9221" y="1"/>
                </a:moveTo>
                <a:lnTo>
                  <a:pt x="9221" y="1"/>
                </a:lnTo>
                <a:cubicBezTo>
                  <a:pt x="9219" y="1"/>
                  <a:pt x="9214" y="7"/>
                  <a:pt x="9207" y="21"/>
                </a:cubicBezTo>
                <a:cubicBezTo>
                  <a:pt x="5605" y="6258"/>
                  <a:pt x="1" y="28808"/>
                  <a:pt x="434" y="35179"/>
                </a:cubicBezTo>
                <a:cubicBezTo>
                  <a:pt x="901" y="41550"/>
                  <a:pt x="1302" y="40917"/>
                  <a:pt x="2402" y="43085"/>
                </a:cubicBezTo>
                <a:cubicBezTo>
                  <a:pt x="4704" y="47621"/>
                  <a:pt x="3803" y="49589"/>
                  <a:pt x="3803" y="49589"/>
                </a:cubicBezTo>
                <a:lnTo>
                  <a:pt x="3070" y="49756"/>
                </a:lnTo>
                <a:lnTo>
                  <a:pt x="3070" y="49856"/>
                </a:lnTo>
                <a:lnTo>
                  <a:pt x="6038" y="49856"/>
                </a:lnTo>
                <a:cubicBezTo>
                  <a:pt x="6038" y="49856"/>
                  <a:pt x="6872" y="45353"/>
                  <a:pt x="4771" y="38215"/>
                </a:cubicBezTo>
                <a:cubicBezTo>
                  <a:pt x="963" y="25149"/>
                  <a:pt x="9367" y="1"/>
                  <a:pt x="9221" y="1"/>
                </a:cubicBezTo>
                <a:close/>
              </a:path>
            </a:pathLst>
          </a:custGeom>
          <a:solidFill>
            <a:schemeClr val="bg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cs typeface="Arial"/>
              <a:sym typeface="Arial"/>
            </a:endParaRPr>
          </a:p>
        </p:txBody>
      </p:sp>
      <p:sp>
        <p:nvSpPr>
          <p:cNvPr id="145" name="Google Shape;171;p28"/>
          <p:cNvSpPr/>
          <p:nvPr/>
        </p:nvSpPr>
        <p:spPr>
          <a:xfrm>
            <a:off x="6233542" y="4319820"/>
            <a:ext cx="89002" cy="153991"/>
          </a:xfrm>
          <a:custGeom>
            <a:avLst/>
            <a:gdLst/>
            <a:ahLst/>
            <a:cxnLst/>
            <a:rect l="l" t="t" r="r" b="b"/>
            <a:pathLst>
              <a:path w="7039" h="13211" fill="none" extrusionOk="0">
                <a:moveTo>
                  <a:pt x="7039" y="1"/>
                </a:moveTo>
                <a:cubicBezTo>
                  <a:pt x="4637" y="101"/>
                  <a:pt x="2802" y="635"/>
                  <a:pt x="1668" y="2903"/>
                </a:cubicBezTo>
                <a:cubicBezTo>
                  <a:pt x="0" y="6239"/>
                  <a:pt x="167" y="10708"/>
                  <a:pt x="2902" y="13210"/>
                </a:cubicBezTo>
              </a:path>
            </a:pathLst>
          </a:custGeom>
          <a:solidFill>
            <a:srgbClr val="000000"/>
          </a:solidFill>
          <a:ln w="108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cs typeface="Arial"/>
              <a:sym typeface="Arial"/>
            </a:endParaRPr>
          </a:p>
        </p:txBody>
      </p:sp>
      <p:sp>
        <p:nvSpPr>
          <p:cNvPr id="146" name="Google Shape;172;p28"/>
          <p:cNvSpPr/>
          <p:nvPr/>
        </p:nvSpPr>
        <p:spPr>
          <a:xfrm>
            <a:off x="6389597" y="4343157"/>
            <a:ext cx="110939" cy="148536"/>
          </a:xfrm>
          <a:custGeom>
            <a:avLst/>
            <a:gdLst/>
            <a:ahLst/>
            <a:cxnLst/>
            <a:rect l="l" t="t" r="r" b="b"/>
            <a:pathLst>
              <a:path w="8774" h="12743" fill="none" extrusionOk="0">
                <a:moveTo>
                  <a:pt x="1" y="12743"/>
                </a:moveTo>
                <a:cubicBezTo>
                  <a:pt x="4470" y="11875"/>
                  <a:pt x="8473" y="9407"/>
                  <a:pt x="8640" y="7139"/>
                </a:cubicBezTo>
                <a:cubicBezTo>
                  <a:pt x="8773" y="4870"/>
                  <a:pt x="6138" y="1968"/>
                  <a:pt x="2502" y="0"/>
                </a:cubicBezTo>
              </a:path>
            </a:pathLst>
          </a:custGeom>
          <a:noFill/>
          <a:ln w="108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cs typeface="Arial"/>
              <a:sym typeface="Arial"/>
            </a:endParaRPr>
          </a:p>
        </p:txBody>
      </p:sp>
      <p:sp>
        <p:nvSpPr>
          <p:cNvPr id="147" name="Google Shape;173;p28"/>
          <p:cNvSpPr/>
          <p:nvPr/>
        </p:nvSpPr>
        <p:spPr>
          <a:xfrm>
            <a:off x="6322532" y="4284442"/>
            <a:ext cx="102924" cy="61056"/>
          </a:xfrm>
          <a:custGeom>
            <a:avLst/>
            <a:gdLst/>
            <a:ahLst/>
            <a:cxnLst/>
            <a:rect l="l" t="t" r="r" b="b"/>
            <a:pathLst>
              <a:path w="8140" h="5238" fill="none" extrusionOk="0">
                <a:moveTo>
                  <a:pt x="8140" y="5237"/>
                </a:moveTo>
                <a:lnTo>
                  <a:pt x="7606" y="0"/>
                </a:lnTo>
                <a:lnTo>
                  <a:pt x="468" y="0"/>
                </a:lnTo>
                <a:lnTo>
                  <a:pt x="1" y="3036"/>
                </a:lnTo>
                <a:cubicBezTo>
                  <a:pt x="1" y="3036"/>
                  <a:pt x="1368" y="2969"/>
                  <a:pt x="4070" y="3736"/>
                </a:cubicBezTo>
              </a:path>
            </a:pathLst>
          </a:custGeom>
          <a:noFill/>
          <a:ln w="108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cs typeface="Arial"/>
              <a:sym typeface="Arial"/>
            </a:endParaRPr>
          </a:p>
        </p:txBody>
      </p:sp>
      <p:sp>
        <p:nvSpPr>
          <p:cNvPr id="148" name="Google Shape;174;p28"/>
          <p:cNvSpPr/>
          <p:nvPr/>
        </p:nvSpPr>
        <p:spPr>
          <a:xfrm>
            <a:off x="6278669" y="3681375"/>
            <a:ext cx="182644" cy="603073"/>
          </a:xfrm>
          <a:custGeom>
            <a:avLst/>
            <a:gdLst/>
            <a:ahLst/>
            <a:cxnLst/>
            <a:rect l="l" t="t" r="r" b="b"/>
            <a:pathLst>
              <a:path w="14445" h="51738" fill="none" extrusionOk="0">
                <a:moveTo>
                  <a:pt x="5505" y="51737"/>
                </a:moveTo>
                <a:cubicBezTo>
                  <a:pt x="5505" y="51737"/>
                  <a:pt x="6038" y="48935"/>
                  <a:pt x="3036" y="43598"/>
                </a:cubicBezTo>
                <a:cubicBezTo>
                  <a:pt x="1" y="38228"/>
                  <a:pt x="3003" y="25585"/>
                  <a:pt x="5538" y="16479"/>
                </a:cubicBezTo>
                <a:cubicBezTo>
                  <a:pt x="8073" y="7372"/>
                  <a:pt x="10208" y="801"/>
                  <a:pt x="12309" y="401"/>
                </a:cubicBezTo>
                <a:cubicBezTo>
                  <a:pt x="14444" y="0"/>
                  <a:pt x="10541" y="23550"/>
                  <a:pt x="10308" y="33758"/>
                </a:cubicBezTo>
                <a:cubicBezTo>
                  <a:pt x="10074" y="43965"/>
                  <a:pt x="9274" y="46534"/>
                  <a:pt x="9708" y="51704"/>
                </a:cubicBezTo>
              </a:path>
            </a:pathLst>
          </a:custGeom>
          <a:solidFill>
            <a:schemeClr val="bg1"/>
          </a:solidFill>
          <a:ln w="108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cs typeface="Arial"/>
              <a:sym typeface="Arial"/>
            </a:endParaRPr>
          </a:p>
        </p:txBody>
      </p:sp>
      <p:sp>
        <p:nvSpPr>
          <p:cNvPr id="149" name="Google Shape;175;p28"/>
          <p:cNvSpPr/>
          <p:nvPr/>
        </p:nvSpPr>
        <p:spPr>
          <a:xfrm>
            <a:off x="5895269" y="4478079"/>
            <a:ext cx="454266" cy="456484"/>
          </a:xfrm>
          <a:custGeom>
            <a:avLst/>
            <a:gdLst/>
            <a:ahLst/>
            <a:cxnLst/>
            <a:rect l="l" t="t" r="r" b="b"/>
            <a:pathLst>
              <a:path w="35927" h="39162" fill="none" extrusionOk="0">
                <a:moveTo>
                  <a:pt x="35860" y="2902"/>
                </a:moveTo>
                <a:cubicBezTo>
                  <a:pt x="35860" y="2902"/>
                  <a:pt x="34426" y="0"/>
                  <a:pt x="32191" y="701"/>
                </a:cubicBezTo>
                <a:cubicBezTo>
                  <a:pt x="30323" y="3403"/>
                  <a:pt x="28088" y="6471"/>
                  <a:pt x="25219" y="8306"/>
                </a:cubicBezTo>
                <a:cubicBezTo>
                  <a:pt x="22217" y="10274"/>
                  <a:pt x="19048" y="11709"/>
                  <a:pt x="16479" y="14210"/>
                </a:cubicBezTo>
                <a:cubicBezTo>
                  <a:pt x="14044" y="16679"/>
                  <a:pt x="11943" y="19481"/>
                  <a:pt x="10242" y="22516"/>
                </a:cubicBezTo>
                <a:cubicBezTo>
                  <a:pt x="7206" y="27587"/>
                  <a:pt x="4738" y="32990"/>
                  <a:pt x="701" y="37427"/>
                </a:cubicBezTo>
                <a:cubicBezTo>
                  <a:pt x="368" y="37794"/>
                  <a:pt x="1" y="38328"/>
                  <a:pt x="268" y="38728"/>
                </a:cubicBezTo>
                <a:cubicBezTo>
                  <a:pt x="535" y="39162"/>
                  <a:pt x="1369" y="39061"/>
                  <a:pt x="1902" y="38795"/>
                </a:cubicBezTo>
                <a:cubicBezTo>
                  <a:pt x="5171" y="37160"/>
                  <a:pt x="7206" y="34125"/>
                  <a:pt x="9508" y="31523"/>
                </a:cubicBezTo>
                <a:cubicBezTo>
                  <a:pt x="11342" y="29455"/>
                  <a:pt x="13144" y="27420"/>
                  <a:pt x="14978" y="25352"/>
                </a:cubicBezTo>
                <a:cubicBezTo>
                  <a:pt x="19181" y="20648"/>
                  <a:pt x="23418" y="15945"/>
                  <a:pt x="27721" y="11275"/>
                </a:cubicBezTo>
                <a:cubicBezTo>
                  <a:pt x="29322" y="9540"/>
                  <a:pt x="30956" y="7772"/>
                  <a:pt x="32624" y="6071"/>
                </a:cubicBezTo>
                <a:cubicBezTo>
                  <a:pt x="32858" y="5838"/>
                  <a:pt x="35927" y="3069"/>
                  <a:pt x="35860" y="2902"/>
                </a:cubicBezTo>
                <a:close/>
              </a:path>
            </a:pathLst>
          </a:custGeom>
          <a:solidFill>
            <a:srgbClr val="000000"/>
          </a:solidFill>
          <a:ln w="108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cs typeface="Arial"/>
              <a:sym typeface="Arial"/>
            </a:endParaRPr>
          </a:p>
        </p:txBody>
      </p:sp>
      <p:sp>
        <p:nvSpPr>
          <p:cNvPr id="150" name="Google Shape;176;p28"/>
          <p:cNvSpPr/>
          <p:nvPr/>
        </p:nvSpPr>
        <p:spPr>
          <a:xfrm>
            <a:off x="6269388" y="4447353"/>
            <a:ext cx="17310" cy="52896"/>
          </a:xfrm>
          <a:custGeom>
            <a:avLst/>
            <a:gdLst/>
            <a:ahLst/>
            <a:cxnLst/>
            <a:rect l="l" t="t" r="r" b="b"/>
            <a:pathLst>
              <a:path w="1369" h="4538" fill="none" extrusionOk="0">
                <a:moveTo>
                  <a:pt x="868" y="4538"/>
                </a:moveTo>
                <a:cubicBezTo>
                  <a:pt x="868" y="4538"/>
                  <a:pt x="67" y="3203"/>
                  <a:pt x="34" y="2569"/>
                </a:cubicBezTo>
                <a:cubicBezTo>
                  <a:pt x="1" y="1969"/>
                  <a:pt x="1368" y="1"/>
                  <a:pt x="1368" y="1"/>
                </a:cubicBezTo>
              </a:path>
            </a:pathLst>
          </a:custGeom>
          <a:solidFill>
            <a:srgbClr val="000000"/>
          </a:solidFill>
          <a:ln w="108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cs typeface="Arial"/>
              <a:sym typeface="Arial"/>
            </a:endParaRPr>
          </a:p>
        </p:txBody>
      </p:sp>
      <p:sp>
        <p:nvSpPr>
          <p:cNvPr id="152" name="Google Shape;178;p28"/>
          <p:cNvSpPr/>
          <p:nvPr/>
        </p:nvSpPr>
        <p:spPr>
          <a:xfrm>
            <a:off x="6432196" y="4454743"/>
            <a:ext cx="378767" cy="297853"/>
          </a:xfrm>
          <a:custGeom>
            <a:avLst/>
            <a:gdLst/>
            <a:ahLst/>
            <a:cxnLst/>
            <a:rect l="l" t="t" r="r" b="b"/>
            <a:pathLst>
              <a:path w="29956" h="25553" fill="none" extrusionOk="0">
                <a:moveTo>
                  <a:pt x="1" y="2202"/>
                </a:moveTo>
                <a:cubicBezTo>
                  <a:pt x="5404" y="6939"/>
                  <a:pt x="26953" y="25552"/>
                  <a:pt x="28354" y="25552"/>
                </a:cubicBezTo>
                <a:cubicBezTo>
                  <a:pt x="29955" y="25552"/>
                  <a:pt x="27687" y="22917"/>
                  <a:pt x="26520" y="21583"/>
                </a:cubicBezTo>
                <a:cubicBezTo>
                  <a:pt x="25352" y="20215"/>
                  <a:pt x="14244" y="11209"/>
                  <a:pt x="11175" y="6205"/>
                </a:cubicBezTo>
                <a:cubicBezTo>
                  <a:pt x="9407" y="3403"/>
                  <a:pt x="6839" y="1235"/>
                  <a:pt x="3770" y="1"/>
                </a:cubicBezTo>
              </a:path>
            </a:pathLst>
          </a:custGeom>
          <a:noFill/>
          <a:ln w="108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cs typeface="Arial"/>
              <a:sym typeface="Arial"/>
            </a:endParaRPr>
          </a:p>
        </p:txBody>
      </p:sp>
      <p:sp>
        <p:nvSpPr>
          <p:cNvPr id="153" name="Google Shape;179;p28"/>
          <p:cNvSpPr/>
          <p:nvPr/>
        </p:nvSpPr>
        <p:spPr>
          <a:xfrm>
            <a:off x="5924793" y="4329938"/>
            <a:ext cx="350508" cy="161754"/>
          </a:xfrm>
          <a:custGeom>
            <a:avLst/>
            <a:gdLst/>
            <a:ahLst/>
            <a:cxnLst/>
            <a:rect l="l" t="t" r="r" b="b"/>
            <a:pathLst>
              <a:path w="27721" h="13877" fill="none" extrusionOk="0">
                <a:moveTo>
                  <a:pt x="27721" y="13877"/>
                </a:moveTo>
                <a:lnTo>
                  <a:pt x="21783" y="13543"/>
                </a:lnTo>
                <a:lnTo>
                  <a:pt x="18614" y="13343"/>
                </a:lnTo>
                <a:lnTo>
                  <a:pt x="11142" y="12909"/>
                </a:lnTo>
                <a:lnTo>
                  <a:pt x="8007" y="12743"/>
                </a:lnTo>
                <a:lnTo>
                  <a:pt x="1168" y="12309"/>
                </a:lnTo>
                <a:cubicBezTo>
                  <a:pt x="1168" y="12309"/>
                  <a:pt x="1" y="6071"/>
                  <a:pt x="2636" y="4403"/>
                </a:cubicBezTo>
                <a:cubicBezTo>
                  <a:pt x="4404" y="3269"/>
                  <a:pt x="9808" y="1735"/>
                  <a:pt x="13911" y="801"/>
                </a:cubicBezTo>
                <a:cubicBezTo>
                  <a:pt x="15379" y="434"/>
                  <a:pt x="16880" y="167"/>
                  <a:pt x="18414" y="33"/>
                </a:cubicBezTo>
                <a:cubicBezTo>
                  <a:pt x="19315" y="0"/>
                  <a:pt x="20249" y="67"/>
                  <a:pt x="21183" y="133"/>
                </a:cubicBezTo>
                <a:cubicBezTo>
                  <a:pt x="22517" y="267"/>
                  <a:pt x="23918" y="434"/>
                  <a:pt x="25052" y="567"/>
                </a:cubicBezTo>
                <a:cubicBezTo>
                  <a:pt x="25586" y="634"/>
                  <a:pt x="26487" y="667"/>
                  <a:pt x="26853" y="701"/>
                </a:cubicBezTo>
              </a:path>
            </a:pathLst>
          </a:custGeom>
          <a:solidFill>
            <a:srgbClr val="000000"/>
          </a:solidFill>
          <a:ln w="108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cs typeface="Arial"/>
              <a:sym typeface="Arial"/>
            </a:endParaRPr>
          </a:p>
        </p:txBody>
      </p:sp>
      <p:sp>
        <p:nvSpPr>
          <p:cNvPr id="154" name="Google Shape;180;p28"/>
          <p:cNvSpPr/>
          <p:nvPr/>
        </p:nvSpPr>
        <p:spPr>
          <a:xfrm>
            <a:off x="6167741" y="4490132"/>
            <a:ext cx="5070" cy="109651"/>
          </a:xfrm>
          <a:custGeom>
            <a:avLst/>
            <a:gdLst/>
            <a:ahLst/>
            <a:cxnLst/>
            <a:rect l="l" t="t" r="r" b="b"/>
            <a:pathLst>
              <a:path w="401" h="9407" fill="none" extrusionOk="0">
                <a:moveTo>
                  <a:pt x="1" y="9407"/>
                </a:moveTo>
                <a:lnTo>
                  <a:pt x="401" y="0"/>
                </a:lnTo>
              </a:path>
            </a:pathLst>
          </a:custGeom>
          <a:noFill/>
          <a:ln w="108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cs typeface="Arial"/>
              <a:sym typeface="Arial"/>
            </a:endParaRPr>
          </a:p>
        </p:txBody>
      </p:sp>
      <p:sp>
        <p:nvSpPr>
          <p:cNvPr id="155" name="Google Shape;181;p28"/>
          <p:cNvSpPr/>
          <p:nvPr/>
        </p:nvSpPr>
        <p:spPr>
          <a:xfrm>
            <a:off x="6114597" y="4583442"/>
            <a:ext cx="180950" cy="1175036"/>
          </a:xfrm>
          <a:custGeom>
            <a:avLst/>
            <a:gdLst/>
            <a:ahLst/>
            <a:cxnLst/>
            <a:rect l="l" t="t" r="r" b="b"/>
            <a:pathLst>
              <a:path w="14311" h="100807" fill="none" extrusionOk="0">
                <a:moveTo>
                  <a:pt x="12443" y="1"/>
                </a:moveTo>
                <a:cubicBezTo>
                  <a:pt x="12776" y="28154"/>
                  <a:pt x="14311" y="100806"/>
                  <a:pt x="14311" y="100806"/>
                </a:cubicBezTo>
                <a:lnTo>
                  <a:pt x="1" y="100806"/>
                </a:lnTo>
                <a:lnTo>
                  <a:pt x="3570" y="9875"/>
                </a:lnTo>
              </a:path>
            </a:pathLst>
          </a:custGeom>
          <a:solidFill>
            <a:srgbClr val="000000"/>
          </a:solidFill>
          <a:ln w="108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cs typeface="Arial"/>
              <a:sym typeface="Arial"/>
            </a:endParaRPr>
          </a:p>
        </p:txBody>
      </p:sp>
      <p:sp>
        <p:nvSpPr>
          <p:cNvPr id="156" name="Google Shape;182;p28"/>
          <p:cNvSpPr/>
          <p:nvPr/>
        </p:nvSpPr>
        <p:spPr>
          <a:xfrm>
            <a:off x="6025606" y="4330614"/>
            <a:ext cx="167028" cy="149807"/>
          </a:xfrm>
          <a:custGeom>
            <a:avLst/>
            <a:gdLst/>
            <a:ahLst/>
            <a:cxnLst/>
            <a:rect l="l" t="t" r="r" b="b"/>
            <a:pathLst>
              <a:path w="13210" h="12852" extrusionOk="0">
                <a:moveTo>
                  <a:pt x="10937" y="0"/>
                </a:moveTo>
                <a:cubicBezTo>
                  <a:pt x="10772" y="0"/>
                  <a:pt x="10607" y="3"/>
                  <a:pt x="10441" y="9"/>
                </a:cubicBezTo>
                <a:cubicBezTo>
                  <a:pt x="8907" y="142"/>
                  <a:pt x="7406" y="376"/>
                  <a:pt x="5938" y="776"/>
                </a:cubicBezTo>
                <a:cubicBezTo>
                  <a:pt x="3936" y="1577"/>
                  <a:pt x="1868" y="2577"/>
                  <a:pt x="1034" y="3578"/>
                </a:cubicBezTo>
                <a:cubicBezTo>
                  <a:pt x="34" y="5279"/>
                  <a:pt x="0" y="10116"/>
                  <a:pt x="34" y="12685"/>
                </a:cubicBezTo>
                <a:lnTo>
                  <a:pt x="3169" y="12851"/>
                </a:lnTo>
                <a:cubicBezTo>
                  <a:pt x="3103" y="10783"/>
                  <a:pt x="3069" y="5813"/>
                  <a:pt x="4070" y="4112"/>
                </a:cubicBezTo>
                <a:cubicBezTo>
                  <a:pt x="4804" y="2878"/>
                  <a:pt x="11509" y="676"/>
                  <a:pt x="13210" y="142"/>
                </a:cubicBezTo>
                <a:cubicBezTo>
                  <a:pt x="12469" y="60"/>
                  <a:pt x="11705" y="0"/>
                  <a:pt x="10937"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cs typeface="Arial"/>
              <a:sym typeface="Arial"/>
            </a:endParaRPr>
          </a:p>
        </p:txBody>
      </p:sp>
      <p:sp>
        <p:nvSpPr>
          <p:cNvPr id="157" name="Google Shape;183;p28"/>
          <p:cNvSpPr/>
          <p:nvPr/>
        </p:nvSpPr>
        <p:spPr>
          <a:xfrm>
            <a:off x="6160155" y="4336932"/>
            <a:ext cx="104188" cy="150879"/>
          </a:xfrm>
          <a:custGeom>
            <a:avLst/>
            <a:gdLst/>
            <a:ahLst/>
            <a:cxnLst/>
            <a:rect l="l" t="t" r="r" b="b"/>
            <a:pathLst>
              <a:path w="8240" h="12944" extrusionOk="0">
                <a:moveTo>
                  <a:pt x="6472" y="0"/>
                </a:moveTo>
                <a:cubicBezTo>
                  <a:pt x="6472" y="0"/>
                  <a:pt x="801" y="1902"/>
                  <a:pt x="401" y="3670"/>
                </a:cubicBezTo>
                <a:cubicBezTo>
                  <a:pt x="67" y="5071"/>
                  <a:pt x="0" y="10475"/>
                  <a:pt x="0" y="12743"/>
                </a:cubicBezTo>
                <a:lnTo>
                  <a:pt x="3169" y="12943"/>
                </a:lnTo>
                <a:cubicBezTo>
                  <a:pt x="3102" y="11142"/>
                  <a:pt x="2902" y="5671"/>
                  <a:pt x="3536" y="4037"/>
                </a:cubicBezTo>
                <a:cubicBezTo>
                  <a:pt x="4237" y="2102"/>
                  <a:pt x="8239" y="267"/>
                  <a:pt x="8239" y="267"/>
                </a:cubicBezTo>
                <a:lnTo>
                  <a:pt x="7839" y="201"/>
                </a:lnTo>
                <a:lnTo>
                  <a:pt x="6472" y="0"/>
                </a:ln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cs typeface="Arial"/>
              <a:sym typeface="Arial"/>
            </a:endParaRPr>
          </a:p>
        </p:txBody>
      </p:sp>
      <p:sp>
        <p:nvSpPr>
          <p:cNvPr id="158" name="Google Shape;184;p28"/>
          <p:cNvSpPr/>
          <p:nvPr/>
        </p:nvSpPr>
        <p:spPr>
          <a:xfrm>
            <a:off x="6205282" y="4829964"/>
            <a:ext cx="73816" cy="168760"/>
          </a:xfrm>
          <a:custGeom>
            <a:avLst/>
            <a:gdLst/>
            <a:ahLst/>
            <a:cxnLst/>
            <a:rect l="l" t="t" r="r" b="b"/>
            <a:pathLst>
              <a:path w="5838" h="14478" fill="none" extrusionOk="0">
                <a:moveTo>
                  <a:pt x="5604" y="0"/>
                </a:moveTo>
                <a:cubicBezTo>
                  <a:pt x="3736" y="401"/>
                  <a:pt x="1868" y="668"/>
                  <a:pt x="0" y="768"/>
                </a:cubicBezTo>
                <a:lnTo>
                  <a:pt x="0" y="14244"/>
                </a:lnTo>
                <a:cubicBezTo>
                  <a:pt x="1935" y="14477"/>
                  <a:pt x="3937" y="14377"/>
                  <a:pt x="5838" y="13910"/>
                </a:cubicBezTo>
              </a:path>
            </a:pathLst>
          </a:custGeom>
          <a:solidFill>
            <a:srgbClr val="000000"/>
          </a:solidFill>
          <a:ln w="108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cs typeface="Arial"/>
              <a:sym typeface="Arial"/>
            </a:endParaRPr>
          </a:p>
        </p:txBody>
      </p:sp>
      <p:grpSp>
        <p:nvGrpSpPr>
          <p:cNvPr id="187" name="Google Shape;248;p29"/>
          <p:cNvGrpSpPr/>
          <p:nvPr/>
        </p:nvGrpSpPr>
        <p:grpSpPr>
          <a:xfrm>
            <a:off x="9027240" y="4616617"/>
            <a:ext cx="1103655" cy="1152022"/>
            <a:chOff x="1263200" y="238125"/>
            <a:chExt cx="5074025" cy="5219200"/>
          </a:xfrm>
        </p:grpSpPr>
        <p:sp>
          <p:nvSpPr>
            <p:cNvPr id="188" name="Google Shape;249;p29"/>
            <p:cNvSpPr/>
            <p:nvPr/>
          </p:nvSpPr>
          <p:spPr>
            <a:xfrm>
              <a:off x="5228125" y="3612650"/>
              <a:ext cx="337650" cy="152500"/>
            </a:xfrm>
            <a:custGeom>
              <a:avLst/>
              <a:gdLst/>
              <a:ahLst/>
              <a:cxnLst/>
              <a:rect l="l" t="t" r="r" b="b"/>
              <a:pathLst>
                <a:path w="13506" h="6100" extrusionOk="0">
                  <a:moveTo>
                    <a:pt x="3067" y="0"/>
                  </a:moveTo>
                  <a:cubicBezTo>
                    <a:pt x="1371" y="0"/>
                    <a:pt x="1" y="1370"/>
                    <a:pt x="1" y="3066"/>
                  </a:cubicBezTo>
                  <a:cubicBezTo>
                    <a:pt x="1" y="4730"/>
                    <a:pt x="1371" y="6100"/>
                    <a:pt x="3067" y="6100"/>
                  </a:cubicBezTo>
                  <a:lnTo>
                    <a:pt x="10439" y="6100"/>
                  </a:lnTo>
                  <a:cubicBezTo>
                    <a:pt x="12136" y="6100"/>
                    <a:pt x="13506" y="4730"/>
                    <a:pt x="13506" y="3066"/>
                  </a:cubicBezTo>
                  <a:cubicBezTo>
                    <a:pt x="13506" y="1370"/>
                    <a:pt x="12136" y="0"/>
                    <a:pt x="104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250;p29"/>
            <p:cNvSpPr/>
            <p:nvPr/>
          </p:nvSpPr>
          <p:spPr>
            <a:xfrm>
              <a:off x="5228125" y="3972275"/>
              <a:ext cx="337650" cy="152525"/>
            </a:xfrm>
            <a:custGeom>
              <a:avLst/>
              <a:gdLst/>
              <a:ahLst/>
              <a:cxnLst/>
              <a:rect l="l" t="t" r="r" b="b"/>
              <a:pathLst>
                <a:path w="13506" h="6101" extrusionOk="0">
                  <a:moveTo>
                    <a:pt x="3067" y="0"/>
                  </a:moveTo>
                  <a:cubicBezTo>
                    <a:pt x="1371" y="0"/>
                    <a:pt x="1" y="1370"/>
                    <a:pt x="1" y="3067"/>
                  </a:cubicBezTo>
                  <a:cubicBezTo>
                    <a:pt x="1" y="4730"/>
                    <a:pt x="1371" y="6100"/>
                    <a:pt x="3067" y="6100"/>
                  </a:cubicBezTo>
                  <a:lnTo>
                    <a:pt x="10439" y="6100"/>
                  </a:lnTo>
                  <a:cubicBezTo>
                    <a:pt x="12136" y="6100"/>
                    <a:pt x="13506" y="4730"/>
                    <a:pt x="13506" y="3067"/>
                  </a:cubicBezTo>
                  <a:cubicBezTo>
                    <a:pt x="13506" y="1370"/>
                    <a:pt x="12136" y="0"/>
                    <a:pt x="104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251;p29"/>
            <p:cNvSpPr/>
            <p:nvPr/>
          </p:nvSpPr>
          <p:spPr>
            <a:xfrm>
              <a:off x="5228125" y="4331900"/>
              <a:ext cx="337650" cy="152525"/>
            </a:xfrm>
            <a:custGeom>
              <a:avLst/>
              <a:gdLst/>
              <a:ahLst/>
              <a:cxnLst/>
              <a:rect l="l" t="t" r="r" b="b"/>
              <a:pathLst>
                <a:path w="13506" h="6101" extrusionOk="0">
                  <a:moveTo>
                    <a:pt x="3067" y="1"/>
                  </a:moveTo>
                  <a:cubicBezTo>
                    <a:pt x="1371" y="1"/>
                    <a:pt x="1" y="1371"/>
                    <a:pt x="1" y="3067"/>
                  </a:cubicBezTo>
                  <a:cubicBezTo>
                    <a:pt x="1" y="4731"/>
                    <a:pt x="1371" y="6101"/>
                    <a:pt x="3067" y="6101"/>
                  </a:cubicBezTo>
                  <a:lnTo>
                    <a:pt x="10439" y="6101"/>
                  </a:lnTo>
                  <a:cubicBezTo>
                    <a:pt x="12136" y="6101"/>
                    <a:pt x="13506" y="4731"/>
                    <a:pt x="13506" y="3067"/>
                  </a:cubicBezTo>
                  <a:cubicBezTo>
                    <a:pt x="13506" y="1371"/>
                    <a:pt x="12136" y="1"/>
                    <a:pt x="104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252;p29"/>
            <p:cNvSpPr/>
            <p:nvPr/>
          </p:nvSpPr>
          <p:spPr>
            <a:xfrm>
              <a:off x="2034650" y="3612650"/>
              <a:ext cx="337650" cy="152500"/>
            </a:xfrm>
            <a:custGeom>
              <a:avLst/>
              <a:gdLst/>
              <a:ahLst/>
              <a:cxnLst/>
              <a:rect l="l" t="t" r="r" b="b"/>
              <a:pathLst>
                <a:path w="13506" h="6100" extrusionOk="0">
                  <a:moveTo>
                    <a:pt x="3067" y="0"/>
                  </a:moveTo>
                  <a:cubicBezTo>
                    <a:pt x="1371" y="0"/>
                    <a:pt x="1" y="1370"/>
                    <a:pt x="1" y="3066"/>
                  </a:cubicBezTo>
                  <a:cubicBezTo>
                    <a:pt x="1" y="4730"/>
                    <a:pt x="1371" y="6100"/>
                    <a:pt x="3067" y="6100"/>
                  </a:cubicBezTo>
                  <a:lnTo>
                    <a:pt x="10439" y="6100"/>
                  </a:lnTo>
                  <a:cubicBezTo>
                    <a:pt x="12135" y="6100"/>
                    <a:pt x="13505" y="4730"/>
                    <a:pt x="13505" y="3066"/>
                  </a:cubicBezTo>
                  <a:cubicBezTo>
                    <a:pt x="13505" y="1370"/>
                    <a:pt x="12135" y="0"/>
                    <a:pt x="104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253;p29"/>
            <p:cNvSpPr/>
            <p:nvPr/>
          </p:nvSpPr>
          <p:spPr>
            <a:xfrm>
              <a:off x="2034650" y="3972275"/>
              <a:ext cx="337650" cy="152525"/>
            </a:xfrm>
            <a:custGeom>
              <a:avLst/>
              <a:gdLst/>
              <a:ahLst/>
              <a:cxnLst/>
              <a:rect l="l" t="t" r="r" b="b"/>
              <a:pathLst>
                <a:path w="13506" h="6101" extrusionOk="0">
                  <a:moveTo>
                    <a:pt x="3067" y="0"/>
                  </a:moveTo>
                  <a:cubicBezTo>
                    <a:pt x="1371" y="0"/>
                    <a:pt x="1" y="1370"/>
                    <a:pt x="1" y="3067"/>
                  </a:cubicBezTo>
                  <a:cubicBezTo>
                    <a:pt x="1" y="4730"/>
                    <a:pt x="1371" y="6100"/>
                    <a:pt x="3067" y="6100"/>
                  </a:cubicBezTo>
                  <a:lnTo>
                    <a:pt x="10439" y="6100"/>
                  </a:lnTo>
                  <a:cubicBezTo>
                    <a:pt x="12135" y="6100"/>
                    <a:pt x="13505" y="4730"/>
                    <a:pt x="13505" y="3067"/>
                  </a:cubicBezTo>
                  <a:cubicBezTo>
                    <a:pt x="13505" y="1370"/>
                    <a:pt x="12135" y="0"/>
                    <a:pt x="104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254;p29"/>
            <p:cNvSpPr/>
            <p:nvPr/>
          </p:nvSpPr>
          <p:spPr>
            <a:xfrm>
              <a:off x="2034650" y="4331900"/>
              <a:ext cx="337650" cy="152525"/>
            </a:xfrm>
            <a:custGeom>
              <a:avLst/>
              <a:gdLst/>
              <a:ahLst/>
              <a:cxnLst/>
              <a:rect l="l" t="t" r="r" b="b"/>
              <a:pathLst>
                <a:path w="13506" h="6101" extrusionOk="0">
                  <a:moveTo>
                    <a:pt x="3067" y="1"/>
                  </a:moveTo>
                  <a:cubicBezTo>
                    <a:pt x="1371" y="1"/>
                    <a:pt x="1" y="1371"/>
                    <a:pt x="1" y="3067"/>
                  </a:cubicBezTo>
                  <a:cubicBezTo>
                    <a:pt x="1" y="4731"/>
                    <a:pt x="1371" y="6101"/>
                    <a:pt x="3067" y="6101"/>
                  </a:cubicBezTo>
                  <a:lnTo>
                    <a:pt x="10439" y="6101"/>
                  </a:lnTo>
                  <a:cubicBezTo>
                    <a:pt x="12135" y="6101"/>
                    <a:pt x="13505" y="4731"/>
                    <a:pt x="13505" y="3067"/>
                  </a:cubicBezTo>
                  <a:cubicBezTo>
                    <a:pt x="13505" y="1371"/>
                    <a:pt x="12135" y="1"/>
                    <a:pt x="104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255;p29"/>
            <p:cNvSpPr/>
            <p:nvPr/>
          </p:nvSpPr>
          <p:spPr>
            <a:xfrm>
              <a:off x="1263200" y="238125"/>
              <a:ext cx="5074025" cy="5219200"/>
            </a:xfrm>
            <a:custGeom>
              <a:avLst/>
              <a:gdLst/>
              <a:ahLst/>
              <a:cxnLst/>
              <a:rect l="l" t="t" r="r" b="b"/>
              <a:pathLst>
                <a:path w="202961" h="208768" extrusionOk="0">
                  <a:moveTo>
                    <a:pt x="101481" y="6133"/>
                  </a:moveTo>
                  <a:cubicBezTo>
                    <a:pt x="120987" y="6133"/>
                    <a:pt x="136841" y="21986"/>
                    <a:pt x="136841" y="41460"/>
                  </a:cubicBezTo>
                  <a:cubicBezTo>
                    <a:pt x="136841" y="60967"/>
                    <a:pt x="120987" y="76820"/>
                    <a:pt x="101481" y="76820"/>
                  </a:cubicBezTo>
                  <a:cubicBezTo>
                    <a:pt x="81974" y="76820"/>
                    <a:pt x="66121" y="60967"/>
                    <a:pt x="66121" y="41460"/>
                  </a:cubicBezTo>
                  <a:cubicBezTo>
                    <a:pt x="66121" y="21986"/>
                    <a:pt x="81974" y="6133"/>
                    <a:pt x="101481" y="6133"/>
                  </a:cubicBezTo>
                  <a:close/>
                  <a:moveTo>
                    <a:pt x="60119" y="38720"/>
                  </a:moveTo>
                  <a:cubicBezTo>
                    <a:pt x="59988" y="40612"/>
                    <a:pt x="59988" y="42341"/>
                    <a:pt x="60119" y="44233"/>
                  </a:cubicBezTo>
                  <a:lnTo>
                    <a:pt x="48930" y="44233"/>
                  </a:lnTo>
                  <a:cubicBezTo>
                    <a:pt x="44200" y="44233"/>
                    <a:pt x="40384" y="48049"/>
                    <a:pt x="40351" y="52779"/>
                  </a:cubicBezTo>
                  <a:cubicBezTo>
                    <a:pt x="40318" y="82952"/>
                    <a:pt x="40318" y="106700"/>
                    <a:pt x="40318" y="119030"/>
                  </a:cubicBezTo>
                  <a:lnTo>
                    <a:pt x="34806" y="119030"/>
                  </a:lnTo>
                  <a:cubicBezTo>
                    <a:pt x="34806" y="108298"/>
                    <a:pt x="34806" y="86997"/>
                    <a:pt x="34838" y="52779"/>
                  </a:cubicBezTo>
                  <a:cubicBezTo>
                    <a:pt x="34871" y="45015"/>
                    <a:pt x="41166" y="38720"/>
                    <a:pt x="48930" y="38720"/>
                  </a:cubicBezTo>
                  <a:close/>
                  <a:moveTo>
                    <a:pt x="154031" y="50332"/>
                  </a:moveTo>
                  <a:cubicBezTo>
                    <a:pt x="155369" y="50332"/>
                    <a:pt x="156478" y="51442"/>
                    <a:pt x="156478" y="52779"/>
                  </a:cubicBezTo>
                  <a:cubicBezTo>
                    <a:pt x="156510" y="84616"/>
                    <a:pt x="156510" y="107352"/>
                    <a:pt x="156510" y="119030"/>
                  </a:cubicBezTo>
                  <a:lnTo>
                    <a:pt x="148877" y="119030"/>
                  </a:lnTo>
                  <a:cubicBezTo>
                    <a:pt x="144702" y="119030"/>
                    <a:pt x="141309" y="122422"/>
                    <a:pt x="141309" y="126598"/>
                  </a:cubicBezTo>
                  <a:lnTo>
                    <a:pt x="141309" y="151780"/>
                  </a:lnTo>
                  <a:cubicBezTo>
                    <a:pt x="141146" y="151748"/>
                    <a:pt x="141016" y="151748"/>
                    <a:pt x="140853" y="151748"/>
                  </a:cubicBezTo>
                  <a:cubicBezTo>
                    <a:pt x="139352" y="151748"/>
                    <a:pt x="137917" y="152400"/>
                    <a:pt x="136938" y="153542"/>
                  </a:cubicBezTo>
                  <a:cubicBezTo>
                    <a:pt x="132991" y="158141"/>
                    <a:pt x="127218" y="160783"/>
                    <a:pt x="121150" y="160783"/>
                  </a:cubicBezTo>
                  <a:cubicBezTo>
                    <a:pt x="115116" y="160783"/>
                    <a:pt x="109342" y="158141"/>
                    <a:pt x="105395" y="153542"/>
                  </a:cubicBezTo>
                  <a:cubicBezTo>
                    <a:pt x="104416" y="152400"/>
                    <a:pt x="102981" y="151748"/>
                    <a:pt x="101481" y="151748"/>
                  </a:cubicBezTo>
                  <a:cubicBezTo>
                    <a:pt x="99980" y="151748"/>
                    <a:pt x="98545" y="152400"/>
                    <a:pt x="97566" y="153542"/>
                  </a:cubicBezTo>
                  <a:cubicBezTo>
                    <a:pt x="93619" y="158141"/>
                    <a:pt x="87845" y="160783"/>
                    <a:pt x="81811" y="160783"/>
                  </a:cubicBezTo>
                  <a:cubicBezTo>
                    <a:pt x="75743" y="160783"/>
                    <a:pt x="69970" y="158141"/>
                    <a:pt x="66023" y="153542"/>
                  </a:cubicBezTo>
                  <a:cubicBezTo>
                    <a:pt x="65044" y="152400"/>
                    <a:pt x="63609" y="151748"/>
                    <a:pt x="62108" y="151748"/>
                  </a:cubicBezTo>
                  <a:cubicBezTo>
                    <a:pt x="61945" y="151748"/>
                    <a:pt x="61815" y="151748"/>
                    <a:pt x="61652" y="151780"/>
                  </a:cubicBezTo>
                  <a:lnTo>
                    <a:pt x="61652" y="126598"/>
                  </a:lnTo>
                  <a:cubicBezTo>
                    <a:pt x="61652" y="122422"/>
                    <a:pt x="58259" y="119030"/>
                    <a:pt x="54084" y="119030"/>
                  </a:cubicBezTo>
                  <a:lnTo>
                    <a:pt x="46451" y="119030"/>
                  </a:lnTo>
                  <a:cubicBezTo>
                    <a:pt x="46451" y="106700"/>
                    <a:pt x="46451" y="82952"/>
                    <a:pt x="46483" y="52779"/>
                  </a:cubicBezTo>
                  <a:cubicBezTo>
                    <a:pt x="46483" y="51442"/>
                    <a:pt x="47593" y="50332"/>
                    <a:pt x="48930" y="50332"/>
                  </a:cubicBezTo>
                  <a:lnTo>
                    <a:pt x="60967" y="50332"/>
                  </a:lnTo>
                  <a:cubicBezTo>
                    <a:pt x="65044" y="68958"/>
                    <a:pt x="81648" y="82952"/>
                    <a:pt x="101481" y="82952"/>
                  </a:cubicBezTo>
                  <a:cubicBezTo>
                    <a:pt x="121313" y="82952"/>
                    <a:pt x="137917" y="68958"/>
                    <a:pt x="141994" y="50332"/>
                  </a:cubicBezTo>
                  <a:close/>
                  <a:moveTo>
                    <a:pt x="13570" y="164763"/>
                  </a:moveTo>
                  <a:lnTo>
                    <a:pt x="13570" y="178855"/>
                  </a:lnTo>
                  <a:cubicBezTo>
                    <a:pt x="11287" y="180192"/>
                    <a:pt x="8775" y="181073"/>
                    <a:pt x="6133" y="181497"/>
                  </a:cubicBezTo>
                  <a:lnTo>
                    <a:pt x="6133" y="166720"/>
                  </a:lnTo>
                  <a:cubicBezTo>
                    <a:pt x="8710" y="166427"/>
                    <a:pt x="11221" y="165774"/>
                    <a:pt x="13570" y="164763"/>
                  </a:cubicBezTo>
                  <a:close/>
                  <a:moveTo>
                    <a:pt x="189391" y="164763"/>
                  </a:moveTo>
                  <a:cubicBezTo>
                    <a:pt x="191740" y="165774"/>
                    <a:pt x="194251" y="166427"/>
                    <a:pt x="196861" y="166720"/>
                  </a:cubicBezTo>
                  <a:lnTo>
                    <a:pt x="196861" y="181497"/>
                  </a:lnTo>
                  <a:cubicBezTo>
                    <a:pt x="194186" y="181073"/>
                    <a:pt x="191674" y="180192"/>
                    <a:pt x="189391" y="178855"/>
                  </a:cubicBezTo>
                  <a:lnTo>
                    <a:pt x="189391" y="164763"/>
                  </a:lnTo>
                  <a:close/>
                  <a:moveTo>
                    <a:pt x="101481" y="158337"/>
                  </a:moveTo>
                  <a:cubicBezTo>
                    <a:pt x="106569" y="163784"/>
                    <a:pt x="113680" y="166883"/>
                    <a:pt x="121183" y="166883"/>
                  </a:cubicBezTo>
                  <a:cubicBezTo>
                    <a:pt x="128522" y="166883"/>
                    <a:pt x="135503" y="163915"/>
                    <a:pt x="140559" y="158630"/>
                  </a:cubicBezTo>
                  <a:cubicBezTo>
                    <a:pt x="140641" y="158549"/>
                    <a:pt x="140747" y="158508"/>
                    <a:pt x="140853" y="158508"/>
                  </a:cubicBezTo>
                  <a:cubicBezTo>
                    <a:pt x="140959" y="158508"/>
                    <a:pt x="141065" y="158549"/>
                    <a:pt x="141146" y="158630"/>
                  </a:cubicBezTo>
                  <a:cubicBezTo>
                    <a:pt x="141212" y="158696"/>
                    <a:pt x="141244" y="158728"/>
                    <a:pt x="141309" y="158794"/>
                  </a:cubicBezTo>
                  <a:lnTo>
                    <a:pt x="141309" y="172690"/>
                  </a:lnTo>
                  <a:cubicBezTo>
                    <a:pt x="141174" y="172679"/>
                    <a:pt x="141040" y="172674"/>
                    <a:pt x="140906" y="172674"/>
                  </a:cubicBezTo>
                  <a:cubicBezTo>
                    <a:pt x="139334" y="172674"/>
                    <a:pt x="137901" y="173371"/>
                    <a:pt x="136938" y="174484"/>
                  </a:cubicBezTo>
                  <a:cubicBezTo>
                    <a:pt x="132959" y="179083"/>
                    <a:pt x="127218" y="181725"/>
                    <a:pt x="121150" y="181725"/>
                  </a:cubicBezTo>
                  <a:cubicBezTo>
                    <a:pt x="115116" y="181725"/>
                    <a:pt x="109375" y="179083"/>
                    <a:pt x="105428" y="174484"/>
                  </a:cubicBezTo>
                  <a:cubicBezTo>
                    <a:pt x="104369" y="173265"/>
                    <a:pt x="102933" y="172685"/>
                    <a:pt x="101510" y="172685"/>
                  </a:cubicBezTo>
                  <a:cubicBezTo>
                    <a:pt x="100037" y="172685"/>
                    <a:pt x="98578" y="173306"/>
                    <a:pt x="97566" y="174484"/>
                  </a:cubicBezTo>
                  <a:cubicBezTo>
                    <a:pt x="93619" y="179083"/>
                    <a:pt x="87845" y="181725"/>
                    <a:pt x="81811" y="181725"/>
                  </a:cubicBezTo>
                  <a:cubicBezTo>
                    <a:pt x="75743" y="181725"/>
                    <a:pt x="70002" y="179083"/>
                    <a:pt x="66023" y="174484"/>
                  </a:cubicBezTo>
                  <a:cubicBezTo>
                    <a:pt x="65061" y="173371"/>
                    <a:pt x="63627" y="172674"/>
                    <a:pt x="62055" y="172674"/>
                  </a:cubicBezTo>
                  <a:cubicBezTo>
                    <a:pt x="61921" y="172674"/>
                    <a:pt x="61787" y="172679"/>
                    <a:pt x="61652" y="172690"/>
                  </a:cubicBezTo>
                  <a:lnTo>
                    <a:pt x="61652" y="158794"/>
                  </a:lnTo>
                  <a:cubicBezTo>
                    <a:pt x="61717" y="158728"/>
                    <a:pt x="61750" y="158696"/>
                    <a:pt x="61815" y="158630"/>
                  </a:cubicBezTo>
                  <a:cubicBezTo>
                    <a:pt x="61896" y="158549"/>
                    <a:pt x="62002" y="158508"/>
                    <a:pt x="62108" y="158508"/>
                  </a:cubicBezTo>
                  <a:cubicBezTo>
                    <a:pt x="62214" y="158508"/>
                    <a:pt x="62320" y="158549"/>
                    <a:pt x="62402" y="158630"/>
                  </a:cubicBezTo>
                  <a:cubicBezTo>
                    <a:pt x="67458" y="163915"/>
                    <a:pt x="74439" y="166883"/>
                    <a:pt x="81811" y="166883"/>
                  </a:cubicBezTo>
                  <a:cubicBezTo>
                    <a:pt x="89281" y="166883"/>
                    <a:pt x="96392" y="163784"/>
                    <a:pt x="101481" y="158337"/>
                  </a:cubicBezTo>
                  <a:close/>
                  <a:moveTo>
                    <a:pt x="181823" y="125162"/>
                  </a:moveTo>
                  <a:cubicBezTo>
                    <a:pt x="182606" y="125162"/>
                    <a:pt x="183259" y="125815"/>
                    <a:pt x="183259" y="126598"/>
                  </a:cubicBezTo>
                  <a:lnTo>
                    <a:pt x="183259" y="173668"/>
                  </a:lnTo>
                  <a:cubicBezTo>
                    <a:pt x="182346" y="173001"/>
                    <a:pt x="181287" y="172681"/>
                    <a:pt x="180236" y="172681"/>
                  </a:cubicBezTo>
                  <a:cubicBezTo>
                    <a:pt x="178768" y="172681"/>
                    <a:pt x="177318" y="173305"/>
                    <a:pt x="176311" y="174484"/>
                  </a:cubicBezTo>
                  <a:cubicBezTo>
                    <a:pt x="172331" y="179083"/>
                    <a:pt x="166590" y="181725"/>
                    <a:pt x="160523" y="181725"/>
                  </a:cubicBezTo>
                  <a:cubicBezTo>
                    <a:pt x="155727" y="181725"/>
                    <a:pt x="151095" y="180029"/>
                    <a:pt x="147409" y="177061"/>
                  </a:cubicBezTo>
                  <a:lnTo>
                    <a:pt x="147409" y="126598"/>
                  </a:lnTo>
                  <a:cubicBezTo>
                    <a:pt x="147409" y="125815"/>
                    <a:pt x="148062" y="125162"/>
                    <a:pt x="148877" y="125162"/>
                  </a:cubicBezTo>
                  <a:close/>
                  <a:moveTo>
                    <a:pt x="180225" y="179279"/>
                  </a:moveTo>
                  <a:cubicBezTo>
                    <a:pt x="184531" y="183878"/>
                    <a:pt x="190402" y="186912"/>
                    <a:pt x="196828" y="187662"/>
                  </a:cubicBezTo>
                  <a:lnTo>
                    <a:pt x="196828" y="190891"/>
                  </a:lnTo>
                  <a:cubicBezTo>
                    <a:pt x="196828" y="190891"/>
                    <a:pt x="196861" y="190924"/>
                    <a:pt x="196861" y="190924"/>
                  </a:cubicBezTo>
                  <a:lnTo>
                    <a:pt x="196861" y="202439"/>
                  </a:lnTo>
                  <a:cubicBezTo>
                    <a:pt x="191903" y="201689"/>
                    <a:pt x="187434" y="199242"/>
                    <a:pt x="184139" y="195426"/>
                  </a:cubicBezTo>
                  <a:cubicBezTo>
                    <a:pt x="183161" y="194284"/>
                    <a:pt x="181725" y="193632"/>
                    <a:pt x="180225" y="193632"/>
                  </a:cubicBezTo>
                  <a:cubicBezTo>
                    <a:pt x="178724" y="193632"/>
                    <a:pt x="177289" y="194284"/>
                    <a:pt x="176311" y="195426"/>
                  </a:cubicBezTo>
                  <a:cubicBezTo>
                    <a:pt x="172331" y="200025"/>
                    <a:pt x="166590" y="202667"/>
                    <a:pt x="160523" y="202667"/>
                  </a:cubicBezTo>
                  <a:cubicBezTo>
                    <a:pt x="154488" y="202667"/>
                    <a:pt x="148714" y="200025"/>
                    <a:pt x="144767" y="195426"/>
                  </a:cubicBezTo>
                  <a:cubicBezTo>
                    <a:pt x="143740" y="194219"/>
                    <a:pt x="142296" y="193615"/>
                    <a:pt x="140853" y="193615"/>
                  </a:cubicBezTo>
                  <a:cubicBezTo>
                    <a:pt x="139409" y="193615"/>
                    <a:pt x="137966" y="194219"/>
                    <a:pt x="136938" y="195426"/>
                  </a:cubicBezTo>
                  <a:cubicBezTo>
                    <a:pt x="132959" y="200025"/>
                    <a:pt x="127218" y="202667"/>
                    <a:pt x="121150" y="202667"/>
                  </a:cubicBezTo>
                  <a:cubicBezTo>
                    <a:pt x="115116" y="202667"/>
                    <a:pt x="109342" y="200025"/>
                    <a:pt x="105395" y="195426"/>
                  </a:cubicBezTo>
                  <a:cubicBezTo>
                    <a:pt x="104367" y="194219"/>
                    <a:pt x="102924" y="193615"/>
                    <a:pt x="101481" y="193615"/>
                  </a:cubicBezTo>
                  <a:cubicBezTo>
                    <a:pt x="100037" y="193615"/>
                    <a:pt x="98594" y="194219"/>
                    <a:pt x="97566" y="195426"/>
                  </a:cubicBezTo>
                  <a:cubicBezTo>
                    <a:pt x="93619" y="200025"/>
                    <a:pt x="87845" y="202667"/>
                    <a:pt x="81811" y="202667"/>
                  </a:cubicBezTo>
                  <a:cubicBezTo>
                    <a:pt x="75743" y="202667"/>
                    <a:pt x="70002" y="200025"/>
                    <a:pt x="66023" y="195426"/>
                  </a:cubicBezTo>
                  <a:cubicBezTo>
                    <a:pt x="64995" y="194219"/>
                    <a:pt x="63552" y="193615"/>
                    <a:pt x="62108" y="193615"/>
                  </a:cubicBezTo>
                  <a:cubicBezTo>
                    <a:pt x="60665" y="193615"/>
                    <a:pt x="59222" y="194219"/>
                    <a:pt x="58194" y="195426"/>
                  </a:cubicBezTo>
                  <a:cubicBezTo>
                    <a:pt x="54247" y="200025"/>
                    <a:pt x="48473" y="202667"/>
                    <a:pt x="42439" y="202667"/>
                  </a:cubicBezTo>
                  <a:cubicBezTo>
                    <a:pt x="36371" y="202667"/>
                    <a:pt x="30630" y="200025"/>
                    <a:pt x="26651" y="195426"/>
                  </a:cubicBezTo>
                  <a:cubicBezTo>
                    <a:pt x="25672" y="194284"/>
                    <a:pt x="24237" y="193632"/>
                    <a:pt x="22736" y="193632"/>
                  </a:cubicBezTo>
                  <a:cubicBezTo>
                    <a:pt x="21236" y="193632"/>
                    <a:pt x="19800" y="194284"/>
                    <a:pt x="18822" y="195426"/>
                  </a:cubicBezTo>
                  <a:cubicBezTo>
                    <a:pt x="15527" y="199242"/>
                    <a:pt x="11058" y="201689"/>
                    <a:pt x="6100" y="202439"/>
                  </a:cubicBezTo>
                  <a:lnTo>
                    <a:pt x="6100" y="190924"/>
                  </a:lnTo>
                  <a:cubicBezTo>
                    <a:pt x="6100" y="190924"/>
                    <a:pt x="6100" y="190891"/>
                    <a:pt x="6100" y="190891"/>
                  </a:cubicBezTo>
                  <a:lnTo>
                    <a:pt x="6100" y="187662"/>
                  </a:lnTo>
                  <a:cubicBezTo>
                    <a:pt x="12559" y="186912"/>
                    <a:pt x="18430" y="183878"/>
                    <a:pt x="22736" y="179279"/>
                  </a:cubicBezTo>
                  <a:cubicBezTo>
                    <a:pt x="27825" y="184726"/>
                    <a:pt x="34936" y="187825"/>
                    <a:pt x="42439" y="187825"/>
                  </a:cubicBezTo>
                  <a:cubicBezTo>
                    <a:pt x="50072" y="187825"/>
                    <a:pt x="57150" y="184563"/>
                    <a:pt x="62108" y="179279"/>
                  </a:cubicBezTo>
                  <a:cubicBezTo>
                    <a:pt x="67197" y="184726"/>
                    <a:pt x="74308" y="187825"/>
                    <a:pt x="81811" y="187825"/>
                  </a:cubicBezTo>
                  <a:cubicBezTo>
                    <a:pt x="89281" y="187825"/>
                    <a:pt x="96392" y="184726"/>
                    <a:pt x="101481" y="179279"/>
                  </a:cubicBezTo>
                  <a:cubicBezTo>
                    <a:pt x="106569" y="184726"/>
                    <a:pt x="113680" y="187825"/>
                    <a:pt x="121150" y="187825"/>
                  </a:cubicBezTo>
                  <a:cubicBezTo>
                    <a:pt x="128653" y="187825"/>
                    <a:pt x="135764" y="184726"/>
                    <a:pt x="140853" y="179279"/>
                  </a:cubicBezTo>
                  <a:cubicBezTo>
                    <a:pt x="145811" y="184563"/>
                    <a:pt x="152889" y="187825"/>
                    <a:pt x="160523" y="187825"/>
                  </a:cubicBezTo>
                  <a:cubicBezTo>
                    <a:pt x="168025" y="187825"/>
                    <a:pt x="175136" y="184726"/>
                    <a:pt x="180225" y="179279"/>
                  </a:cubicBezTo>
                  <a:close/>
                  <a:moveTo>
                    <a:pt x="101481" y="0"/>
                  </a:moveTo>
                  <a:cubicBezTo>
                    <a:pt x="81648" y="0"/>
                    <a:pt x="65044" y="13961"/>
                    <a:pt x="60967" y="32587"/>
                  </a:cubicBezTo>
                  <a:lnTo>
                    <a:pt x="48930" y="32587"/>
                  </a:lnTo>
                  <a:cubicBezTo>
                    <a:pt x="37807" y="32587"/>
                    <a:pt x="28738" y="41623"/>
                    <a:pt x="28738" y="52746"/>
                  </a:cubicBezTo>
                  <a:cubicBezTo>
                    <a:pt x="28706" y="86997"/>
                    <a:pt x="28673" y="108265"/>
                    <a:pt x="28706" y="119030"/>
                  </a:cubicBezTo>
                  <a:lnTo>
                    <a:pt x="21138" y="119030"/>
                  </a:lnTo>
                  <a:cubicBezTo>
                    <a:pt x="16963" y="119030"/>
                    <a:pt x="13570" y="122422"/>
                    <a:pt x="13570" y="126598"/>
                  </a:cubicBezTo>
                  <a:lnTo>
                    <a:pt x="13570" y="136025"/>
                  </a:lnTo>
                  <a:cubicBezTo>
                    <a:pt x="13570" y="137721"/>
                    <a:pt x="14940" y="139091"/>
                    <a:pt x="16636" y="139091"/>
                  </a:cubicBezTo>
                  <a:cubicBezTo>
                    <a:pt x="18333" y="139091"/>
                    <a:pt x="19703" y="137721"/>
                    <a:pt x="19703" y="136025"/>
                  </a:cubicBezTo>
                  <a:lnTo>
                    <a:pt x="19703" y="126598"/>
                  </a:lnTo>
                  <a:cubicBezTo>
                    <a:pt x="19703" y="125815"/>
                    <a:pt x="20355" y="125162"/>
                    <a:pt x="21138" y="125162"/>
                  </a:cubicBezTo>
                  <a:lnTo>
                    <a:pt x="54084" y="125162"/>
                  </a:lnTo>
                  <a:cubicBezTo>
                    <a:pt x="54899" y="125162"/>
                    <a:pt x="55552" y="125815"/>
                    <a:pt x="55552" y="126598"/>
                  </a:cubicBezTo>
                  <a:lnTo>
                    <a:pt x="55552" y="177061"/>
                  </a:lnTo>
                  <a:cubicBezTo>
                    <a:pt x="51866" y="180029"/>
                    <a:pt x="47234" y="181725"/>
                    <a:pt x="42439" y="181725"/>
                  </a:cubicBezTo>
                  <a:cubicBezTo>
                    <a:pt x="36371" y="181725"/>
                    <a:pt x="30630" y="179083"/>
                    <a:pt x="26651" y="174484"/>
                  </a:cubicBezTo>
                  <a:cubicBezTo>
                    <a:pt x="25672" y="173342"/>
                    <a:pt x="24237" y="172690"/>
                    <a:pt x="22736" y="172690"/>
                  </a:cubicBezTo>
                  <a:cubicBezTo>
                    <a:pt x="21627" y="172690"/>
                    <a:pt x="20583" y="173048"/>
                    <a:pt x="19703" y="173668"/>
                  </a:cubicBezTo>
                  <a:lnTo>
                    <a:pt x="19703" y="150312"/>
                  </a:lnTo>
                  <a:cubicBezTo>
                    <a:pt x="19703" y="148616"/>
                    <a:pt x="18333" y="147246"/>
                    <a:pt x="16636" y="147246"/>
                  </a:cubicBezTo>
                  <a:cubicBezTo>
                    <a:pt x="14940" y="147246"/>
                    <a:pt x="13570" y="148616"/>
                    <a:pt x="13570" y="150312"/>
                  </a:cubicBezTo>
                  <a:lnTo>
                    <a:pt x="13570" y="157913"/>
                  </a:lnTo>
                  <a:cubicBezTo>
                    <a:pt x="10895" y="159511"/>
                    <a:pt x="7829" y="160457"/>
                    <a:pt x="4697" y="160718"/>
                  </a:cubicBezTo>
                  <a:cubicBezTo>
                    <a:pt x="2055" y="160914"/>
                    <a:pt x="0" y="163132"/>
                    <a:pt x="0" y="165807"/>
                  </a:cubicBezTo>
                  <a:cubicBezTo>
                    <a:pt x="0" y="166263"/>
                    <a:pt x="0" y="200906"/>
                    <a:pt x="0" y="203581"/>
                  </a:cubicBezTo>
                  <a:cubicBezTo>
                    <a:pt x="0" y="205016"/>
                    <a:pt x="620" y="206386"/>
                    <a:pt x="1664" y="207364"/>
                  </a:cubicBezTo>
                  <a:cubicBezTo>
                    <a:pt x="2596" y="208209"/>
                    <a:pt x="3815" y="208690"/>
                    <a:pt x="5087" y="208690"/>
                  </a:cubicBezTo>
                  <a:cubicBezTo>
                    <a:pt x="5239" y="208690"/>
                    <a:pt x="5392" y="208683"/>
                    <a:pt x="5546" y="208669"/>
                  </a:cubicBezTo>
                  <a:cubicBezTo>
                    <a:pt x="12135" y="208049"/>
                    <a:pt x="18235" y="205048"/>
                    <a:pt x="22736" y="200221"/>
                  </a:cubicBezTo>
                  <a:cubicBezTo>
                    <a:pt x="27825" y="205668"/>
                    <a:pt x="34936" y="208767"/>
                    <a:pt x="42439" y="208767"/>
                  </a:cubicBezTo>
                  <a:cubicBezTo>
                    <a:pt x="49909" y="208767"/>
                    <a:pt x="57020" y="205668"/>
                    <a:pt x="62108" y="200221"/>
                  </a:cubicBezTo>
                  <a:cubicBezTo>
                    <a:pt x="67197" y="205668"/>
                    <a:pt x="74308" y="208767"/>
                    <a:pt x="81811" y="208767"/>
                  </a:cubicBezTo>
                  <a:cubicBezTo>
                    <a:pt x="89281" y="208767"/>
                    <a:pt x="96392" y="205668"/>
                    <a:pt x="101481" y="200221"/>
                  </a:cubicBezTo>
                  <a:cubicBezTo>
                    <a:pt x="106569" y="205668"/>
                    <a:pt x="113680" y="208767"/>
                    <a:pt x="121150" y="208767"/>
                  </a:cubicBezTo>
                  <a:cubicBezTo>
                    <a:pt x="128653" y="208767"/>
                    <a:pt x="135764" y="205668"/>
                    <a:pt x="140853" y="200221"/>
                  </a:cubicBezTo>
                  <a:cubicBezTo>
                    <a:pt x="145941" y="205668"/>
                    <a:pt x="153053" y="208767"/>
                    <a:pt x="160523" y="208767"/>
                  </a:cubicBezTo>
                  <a:cubicBezTo>
                    <a:pt x="168025" y="208767"/>
                    <a:pt x="175136" y="205668"/>
                    <a:pt x="180225" y="200221"/>
                  </a:cubicBezTo>
                  <a:cubicBezTo>
                    <a:pt x="184726" y="205048"/>
                    <a:pt x="190826" y="208049"/>
                    <a:pt x="197416" y="208669"/>
                  </a:cubicBezTo>
                  <a:cubicBezTo>
                    <a:pt x="197565" y="208682"/>
                    <a:pt x="197714" y="208689"/>
                    <a:pt x="197861" y="208689"/>
                  </a:cubicBezTo>
                  <a:cubicBezTo>
                    <a:pt x="200637" y="208689"/>
                    <a:pt x="202961" y="206399"/>
                    <a:pt x="202961" y="203581"/>
                  </a:cubicBezTo>
                  <a:cubicBezTo>
                    <a:pt x="202961" y="203091"/>
                    <a:pt x="202961" y="166068"/>
                    <a:pt x="202961" y="165807"/>
                  </a:cubicBezTo>
                  <a:cubicBezTo>
                    <a:pt x="202961" y="163132"/>
                    <a:pt x="200906" y="160914"/>
                    <a:pt x="198264" y="160718"/>
                  </a:cubicBezTo>
                  <a:cubicBezTo>
                    <a:pt x="195132" y="160457"/>
                    <a:pt x="192066" y="159511"/>
                    <a:pt x="189391" y="157913"/>
                  </a:cubicBezTo>
                  <a:lnTo>
                    <a:pt x="189391" y="126598"/>
                  </a:lnTo>
                  <a:cubicBezTo>
                    <a:pt x="189391" y="122422"/>
                    <a:pt x="185999" y="119030"/>
                    <a:pt x="181823" y="119030"/>
                  </a:cubicBezTo>
                  <a:lnTo>
                    <a:pt x="174255" y="119030"/>
                  </a:lnTo>
                  <a:cubicBezTo>
                    <a:pt x="174255" y="111364"/>
                    <a:pt x="174288" y="99034"/>
                    <a:pt x="174255" y="82300"/>
                  </a:cubicBezTo>
                  <a:cubicBezTo>
                    <a:pt x="174255" y="80604"/>
                    <a:pt x="172885" y="79234"/>
                    <a:pt x="171189" y="79234"/>
                  </a:cubicBezTo>
                  <a:cubicBezTo>
                    <a:pt x="169526" y="79234"/>
                    <a:pt x="168156" y="80604"/>
                    <a:pt x="168156" y="82300"/>
                  </a:cubicBezTo>
                  <a:cubicBezTo>
                    <a:pt x="168156" y="99034"/>
                    <a:pt x="168156" y="111364"/>
                    <a:pt x="168156" y="119030"/>
                  </a:cubicBezTo>
                  <a:lnTo>
                    <a:pt x="162610" y="119030"/>
                  </a:lnTo>
                  <a:cubicBezTo>
                    <a:pt x="162643" y="107352"/>
                    <a:pt x="162643" y="84616"/>
                    <a:pt x="162610" y="52779"/>
                  </a:cubicBezTo>
                  <a:cubicBezTo>
                    <a:pt x="162578" y="48049"/>
                    <a:pt x="158761" y="44233"/>
                    <a:pt x="154031" y="44233"/>
                  </a:cubicBezTo>
                  <a:lnTo>
                    <a:pt x="142843" y="44233"/>
                  </a:lnTo>
                  <a:cubicBezTo>
                    <a:pt x="142973" y="42341"/>
                    <a:pt x="142973" y="40612"/>
                    <a:pt x="142843" y="38720"/>
                  </a:cubicBezTo>
                  <a:lnTo>
                    <a:pt x="154031" y="38720"/>
                  </a:lnTo>
                  <a:cubicBezTo>
                    <a:pt x="161795" y="38720"/>
                    <a:pt x="168123" y="45015"/>
                    <a:pt x="168123" y="52779"/>
                  </a:cubicBezTo>
                  <a:lnTo>
                    <a:pt x="168123" y="68012"/>
                  </a:lnTo>
                  <a:cubicBezTo>
                    <a:pt x="168123" y="69709"/>
                    <a:pt x="169493" y="71079"/>
                    <a:pt x="171189" y="71079"/>
                  </a:cubicBezTo>
                  <a:cubicBezTo>
                    <a:pt x="172885" y="71079"/>
                    <a:pt x="174255" y="69709"/>
                    <a:pt x="174223" y="68012"/>
                  </a:cubicBezTo>
                  <a:lnTo>
                    <a:pt x="174223" y="52746"/>
                  </a:lnTo>
                  <a:cubicBezTo>
                    <a:pt x="174223" y="41623"/>
                    <a:pt x="165155" y="32587"/>
                    <a:pt x="154031" y="32587"/>
                  </a:cubicBezTo>
                  <a:lnTo>
                    <a:pt x="141994" y="32587"/>
                  </a:lnTo>
                  <a:cubicBezTo>
                    <a:pt x="137917" y="13961"/>
                    <a:pt x="121313" y="0"/>
                    <a:pt x="1014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256;p29"/>
            <p:cNvSpPr/>
            <p:nvPr/>
          </p:nvSpPr>
          <p:spPr>
            <a:xfrm>
              <a:off x="3261150" y="2475125"/>
              <a:ext cx="1078125" cy="1406650"/>
            </a:xfrm>
            <a:custGeom>
              <a:avLst/>
              <a:gdLst/>
              <a:ahLst/>
              <a:cxnLst/>
              <a:rect l="l" t="t" r="r" b="b"/>
              <a:pathLst>
                <a:path w="43125" h="56266" extrusionOk="0">
                  <a:moveTo>
                    <a:pt x="25020" y="7858"/>
                  </a:moveTo>
                  <a:lnTo>
                    <a:pt x="25020" y="23548"/>
                  </a:lnTo>
                  <a:cubicBezTo>
                    <a:pt x="25020" y="25896"/>
                    <a:pt x="26945" y="27821"/>
                    <a:pt x="29293" y="27821"/>
                  </a:cubicBezTo>
                  <a:lnTo>
                    <a:pt x="35785" y="27821"/>
                  </a:lnTo>
                  <a:lnTo>
                    <a:pt x="18105" y="48404"/>
                  </a:lnTo>
                  <a:lnTo>
                    <a:pt x="18105" y="32714"/>
                  </a:lnTo>
                  <a:cubicBezTo>
                    <a:pt x="18105" y="30365"/>
                    <a:pt x="16180" y="28441"/>
                    <a:pt x="13832" y="28441"/>
                  </a:cubicBezTo>
                  <a:lnTo>
                    <a:pt x="7340" y="28441"/>
                  </a:lnTo>
                  <a:lnTo>
                    <a:pt x="25020" y="7858"/>
                  </a:lnTo>
                  <a:close/>
                  <a:moveTo>
                    <a:pt x="26043" y="0"/>
                  </a:moveTo>
                  <a:cubicBezTo>
                    <a:pt x="24586" y="0"/>
                    <a:pt x="23179" y="632"/>
                    <a:pt x="22182" y="1790"/>
                  </a:cubicBezTo>
                  <a:lnTo>
                    <a:pt x="1697" y="25603"/>
                  </a:lnTo>
                  <a:cubicBezTo>
                    <a:pt x="294" y="27234"/>
                    <a:pt x="1" y="29452"/>
                    <a:pt x="882" y="31409"/>
                  </a:cubicBezTo>
                  <a:cubicBezTo>
                    <a:pt x="1795" y="33366"/>
                    <a:pt x="3687" y="34573"/>
                    <a:pt x="5807" y="34573"/>
                  </a:cubicBezTo>
                  <a:lnTo>
                    <a:pt x="12005" y="34573"/>
                  </a:lnTo>
                  <a:lnTo>
                    <a:pt x="12005" y="51144"/>
                  </a:lnTo>
                  <a:cubicBezTo>
                    <a:pt x="12005" y="53297"/>
                    <a:pt x="13310" y="55189"/>
                    <a:pt x="15300" y="55939"/>
                  </a:cubicBezTo>
                  <a:cubicBezTo>
                    <a:pt x="15887" y="56168"/>
                    <a:pt x="16506" y="56266"/>
                    <a:pt x="17094" y="56266"/>
                  </a:cubicBezTo>
                  <a:cubicBezTo>
                    <a:pt x="18562" y="56266"/>
                    <a:pt x="19964" y="55646"/>
                    <a:pt x="20943" y="54471"/>
                  </a:cubicBezTo>
                  <a:lnTo>
                    <a:pt x="41428" y="30659"/>
                  </a:lnTo>
                  <a:cubicBezTo>
                    <a:pt x="42831" y="29028"/>
                    <a:pt x="43124" y="26810"/>
                    <a:pt x="42244" y="24853"/>
                  </a:cubicBezTo>
                  <a:cubicBezTo>
                    <a:pt x="41330" y="22928"/>
                    <a:pt x="39438" y="21721"/>
                    <a:pt x="37318" y="21721"/>
                  </a:cubicBezTo>
                  <a:lnTo>
                    <a:pt x="31120" y="21721"/>
                  </a:lnTo>
                  <a:lnTo>
                    <a:pt x="31120" y="5118"/>
                  </a:lnTo>
                  <a:cubicBezTo>
                    <a:pt x="31120" y="2965"/>
                    <a:pt x="29815" y="1073"/>
                    <a:pt x="27826" y="322"/>
                  </a:cubicBezTo>
                  <a:cubicBezTo>
                    <a:pt x="27240" y="105"/>
                    <a:pt x="26637" y="0"/>
                    <a:pt x="26043" y="0"/>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257;p29"/>
            <p:cNvSpPr/>
            <p:nvPr/>
          </p:nvSpPr>
          <p:spPr>
            <a:xfrm>
              <a:off x="3087450" y="577100"/>
              <a:ext cx="1396150" cy="1257450"/>
            </a:xfrm>
            <a:custGeom>
              <a:avLst/>
              <a:gdLst/>
              <a:ahLst/>
              <a:cxnLst/>
              <a:rect l="l" t="t" r="r" b="b"/>
              <a:pathLst>
                <a:path w="55846" h="50298" extrusionOk="0">
                  <a:moveTo>
                    <a:pt x="27762" y="6111"/>
                  </a:moveTo>
                  <a:cubicBezTo>
                    <a:pt x="28456" y="6111"/>
                    <a:pt x="29154" y="6175"/>
                    <a:pt x="29848" y="6306"/>
                  </a:cubicBezTo>
                  <a:cubicBezTo>
                    <a:pt x="36078" y="7481"/>
                    <a:pt x="40058" y="13287"/>
                    <a:pt x="38916" y="19518"/>
                  </a:cubicBezTo>
                  <a:cubicBezTo>
                    <a:pt x="38721" y="20431"/>
                    <a:pt x="38460" y="21312"/>
                    <a:pt x="38068" y="22160"/>
                  </a:cubicBezTo>
                  <a:cubicBezTo>
                    <a:pt x="36095" y="18860"/>
                    <a:pt x="32518" y="16756"/>
                    <a:pt x="28496" y="16756"/>
                  </a:cubicBezTo>
                  <a:cubicBezTo>
                    <a:pt x="28263" y="16756"/>
                    <a:pt x="28029" y="16763"/>
                    <a:pt x="27793" y="16777"/>
                  </a:cubicBezTo>
                  <a:cubicBezTo>
                    <a:pt x="26358" y="13418"/>
                    <a:pt x="24042" y="10482"/>
                    <a:pt x="21041" y="8362"/>
                  </a:cubicBezTo>
                  <a:cubicBezTo>
                    <a:pt x="21041" y="8362"/>
                    <a:pt x="21041" y="8329"/>
                    <a:pt x="21041" y="8329"/>
                  </a:cubicBezTo>
                  <a:cubicBezTo>
                    <a:pt x="22990" y="6886"/>
                    <a:pt x="25353" y="6111"/>
                    <a:pt x="27762" y="6111"/>
                  </a:cubicBezTo>
                  <a:close/>
                  <a:moveTo>
                    <a:pt x="28511" y="22877"/>
                  </a:moveTo>
                  <a:cubicBezTo>
                    <a:pt x="31283" y="22877"/>
                    <a:pt x="33567" y="25128"/>
                    <a:pt x="33567" y="27901"/>
                  </a:cubicBezTo>
                  <a:cubicBezTo>
                    <a:pt x="33567" y="30706"/>
                    <a:pt x="31283" y="32957"/>
                    <a:pt x="28511" y="32957"/>
                  </a:cubicBezTo>
                  <a:cubicBezTo>
                    <a:pt x="25738" y="32957"/>
                    <a:pt x="23454" y="30706"/>
                    <a:pt x="23454" y="27901"/>
                  </a:cubicBezTo>
                  <a:cubicBezTo>
                    <a:pt x="23454" y="25128"/>
                    <a:pt x="25738" y="22877"/>
                    <a:pt x="28511" y="22877"/>
                  </a:cubicBezTo>
                  <a:close/>
                  <a:moveTo>
                    <a:pt x="49192" y="31228"/>
                  </a:moveTo>
                  <a:lnTo>
                    <a:pt x="49192" y="31228"/>
                  </a:lnTo>
                  <a:cubicBezTo>
                    <a:pt x="49550" y="34425"/>
                    <a:pt x="48539" y="37622"/>
                    <a:pt x="46419" y="40003"/>
                  </a:cubicBezTo>
                  <a:cubicBezTo>
                    <a:pt x="44396" y="42286"/>
                    <a:pt x="41624" y="43624"/>
                    <a:pt x="38590" y="43819"/>
                  </a:cubicBezTo>
                  <a:cubicBezTo>
                    <a:pt x="38378" y="43831"/>
                    <a:pt x="38167" y="43836"/>
                    <a:pt x="37957" y="43836"/>
                  </a:cubicBezTo>
                  <a:cubicBezTo>
                    <a:pt x="35154" y="43836"/>
                    <a:pt x="32496" y="42830"/>
                    <a:pt x="30403" y="40949"/>
                  </a:cubicBezTo>
                  <a:cubicBezTo>
                    <a:pt x="29750" y="40394"/>
                    <a:pt x="29196" y="39742"/>
                    <a:pt x="28706" y="39057"/>
                  </a:cubicBezTo>
                  <a:cubicBezTo>
                    <a:pt x="33012" y="38992"/>
                    <a:pt x="36698" y="36480"/>
                    <a:pt x="38492" y="32859"/>
                  </a:cubicBezTo>
                  <a:cubicBezTo>
                    <a:pt x="39298" y="32953"/>
                    <a:pt x="40108" y="33001"/>
                    <a:pt x="40918" y="33001"/>
                  </a:cubicBezTo>
                  <a:cubicBezTo>
                    <a:pt x="43750" y="33001"/>
                    <a:pt x="46579" y="32420"/>
                    <a:pt x="49192" y="31228"/>
                  </a:cubicBezTo>
                  <a:close/>
                  <a:moveTo>
                    <a:pt x="18757" y="22519"/>
                  </a:moveTo>
                  <a:cubicBezTo>
                    <a:pt x="16735" y="26139"/>
                    <a:pt x="16898" y="30608"/>
                    <a:pt x="19214" y="34099"/>
                  </a:cubicBezTo>
                  <a:cubicBezTo>
                    <a:pt x="17028" y="37002"/>
                    <a:pt x="15658" y="40492"/>
                    <a:pt x="15300" y="44146"/>
                  </a:cubicBezTo>
                  <a:cubicBezTo>
                    <a:pt x="15300" y="44146"/>
                    <a:pt x="15300" y="44146"/>
                    <a:pt x="15300" y="44178"/>
                  </a:cubicBezTo>
                  <a:cubicBezTo>
                    <a:pt x="12103" y="42776"/>
                    <a:pt x="9754" y="40068"/>
                    <a:pt x="8873" y="36676"/>
                  </a:cubicBezTo>
                  <a:cubicBezTo>
                    <a:pt x="7079" y="30021"/>
                    <a:pt x="11711" y="23171"/>
                    <a:pt x="18757" y="22519"/>
                  </a:cubicBezTo>
                  <a:close/>
                  <a:moveTo>
                    <a:pt x="27756" y="1"/>
                  </a:moveTo>
                  <a:cubicBezTo>
                    <a:pt x="24036" y="1"/>
                    <a:pt x="20371" y="1213"/>
                    <a:pt x="17355" y="3469"/>
                  </a:cubicBezTo>
                  <a:cubicBezTo>
                    <a:pt x="15789" y="4610"/>
                    <a:pt x="14908" y="6404"/>
                    <a:pt x="14908" y="8362"/>
                  </a:cubicBezTo>
                  <a:cubicBezTo>
                    <a:pt x="14941" y="10319"/>
                    <a:pt x="15887" y="12178"/>
                    <a:pt x="17485" y="13320"/>
                  </a:cubicBezTo>
                  <a:cubicBezTo>
                    <a:pt x="18659" y="14168"/>
                    <a:pt x="19703" y="15179"/>
                    <a:pt x="20551" y="16353"/>
                  </a:cubicBezTo>
                  <a:cubicBezTo>
                    <a:pt x="20301" y="16343"/>
                    <a:pt x="20051" y="16338"/>
                    <a:pt x="19803" y="16338"/>
                  </a:cubicBezTo>
                  <a:cubicBezTo>
                    <a:pt x="8465" y="16338"/>
                    <a:pt x="1" y="27165"/>
                    <a:pt x="2969" y="38274"/>
                  </a:cubicBezTo>
                  <a:cubicBezTo>
                    <a:pt x="4339" y="43461"/>
                    <a:pt x="7993" y="47668"/>
                    <a:pt x="12918" y="49789"/>
                  </a:cubicBezTo>
                  <a:cubicBezTo>
                    <a:pt x="13699" y="50130"/>
                    <a:pt x="14517" y="50297"/>
                    <a:pt x="15330" y="50297"/>
                  </a:cubicBezTo>
                  <a:cubicBezTo>
                    <a:pt x="16383" y="50297"/>
                    <a:pt x="17426" y="50015"/>
                    <a:pt x="18366" y="49463"/>
                  </a:cubicBezTo>
                  <a:cubicBezTo>
                    <a:pt x="20062" y="48451"/>
                    <a:pt x="21171" y="46690"/>
                    <a:pt x="21367" y="44765"/>
                  </a:cubicBezTo>
                  <a:cubicBezTo>
                    <a:pt x="21530" y="43297"/>
                    <a:pt x="21889" y="41895"/>
                    <a:pt x="22476" y="40557"/>
                  </a:cubicBezTo>
                  <a:cubicBezTo>
                    <a:pt x="23454" y="42417"/>
                    <a:pt x="24727" y="44113"/>
                    <a:pt x="26325" y="45516"/>
                  </a:cubicBezTo>
                  <a:cubicBezTo>
                    <a:pt x="29644" y="48487"/>
                    <a:pt x="33800" y="49952"/>
                    <a:pt x="37941" y="49952"/>
                  </a:cubicBezTo>
                  <a:cubicBezTo>
                    <a:pt x="42755" y="49952"/>
                    <a:pt x="47549" y="47973"/>
                    <a:pt x="50986" y="44080"/>
                  </a:cubicBezTo>
                  <a:cubicBezTo>
                    <a:pt x="54280" y="40362"/>
                    <a:pt x="55846" y="35403"/>
                    <a:pt x="55259" y="30478"/>
                  </a:cubicBezTo>
                  <a:cubicBezTo>
                    <a:pt x="55031" y="28521"/>
                    <a:pt x="53954" y="26857"/>
                    <a:pt x="52225" y="25911"/>
                  </a:cubicBezTo>
                  <a:cubicBezTo>
                    <a:pt x="51298" y="25376"/>
                    <a:pt x="50255" y="25114"/>
                    <a:pt x="49206" y="25114"/>
                  </a:cubicBezTo>
                  <a:cubicBezTo>
                    <a:pt x="48335" y="25114"/>
                    <a:pt x="47461" y="25295"/>
                    <a:pt x="46647" y="25650"/>
                  </a:cubicBezTo>
                  <a:cubicBezTo>
                    <a:pt x="45342" y="26270"/>
                    <a:pt x="43907" y="26629"/>
                    <a:pt x="42472" y="26792"/>
                  </a:cubicBezTo>
                  <a:cubicBezTo>
                    <a:pt x="43679" y="24932"/>
                    <a:pt x="44494" y="22845"/>
                    <a:pt x="44918" y="20659"/>
                  </a:cubicBezTo>
                  <a:cubicBezTo>
                    <a:pt x="46712" y="11102"/>
                    <a:pt x="40515" y="2066"/>
                    <a:pt x="30957" y="304"/>
                  </a:cubicBezTo>
                  <a:cubicBezTo>
                    <a:pt x="29895" y="101"/>
                    <a:pt x="28823" y="1"/>
                    <a:pt x="277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7" name="Google Shape;1202;p36"/>
          <p:cNvGrpSpPr/>
          <p:nvPr/>
        </p:nvGrpSpPr>
        <p:grpSpPr>
          <a:xfrm>
            <a:off x="2431445" y="4838577"/>
            <a:ext cx="1067526" cy="1011459"/>
            <a:chOff x="1356725" y="398925"/>
            <a:chExt cx="4903325" cy="4903575"/>
          </a:xfrm>
        </p:grpSpPr>
        <p:sp>
          <p:nvSpPr>
            <p:cNvPr id="198" name="Google Shape;1203;p36"/>
            <p:cNvSpPr/>
            <p:nvPr/>
          </p:nvSpPr>
          <p:spPr>
            <a:xfrm>
              <a:off x="1356725" y="398925"/>
              <a:ext cx="4903325" cy="4903575"/>
            </a:xfrm>
            <a:custGeom>
              <a:avLst/>
              <a:gdLst/>
              <a:ahLst/>
              <a:cxnLst/>
              <a:rect l="l" t="t" r="r" b="b"/>
              <a:pathLst>
                <a:path w="196133" h="196143" extrusionOk="0">
                  <a:moveTo>
                    <a:pt x="30701" y="6931"/>
                  </a:moveTo>
                  <a:cubicBezTo>
                    <a:pt x="33922" y="10336"/>
                    <a:pt x="40162" y="17992"/>
                    <a:pt x="40714" y="26790"/>
                  </a:cubicBezTo>
                  <a:cubicBezTo>
                    <a:pt x="38855" y="27784"/>
                    <a:pt x="37070" y="29054"/>
                    <a:pt x="35487" y="30656"/>
                  </a:cubicBezTo>
                  <a:cubicBezTo>
                    <a:pt x="30941" y="35257"/>
                    <a:pt x="29192" y="41497"/>
                    <a:pt x="28529" y="46264"/>
                  </a:cubicBezTo>
                  <a:cubicBezTo>
                    <a:pt x="25124" y="42067"/>
                    <a:pt x="20946" y="35423"/>
                    <a:pt x="20891" y="28042"/>
                  </a:cubicBezTo>
                  <a:cubicBezTo>
                    <a:pt x="20836" y="18766"/>
                    <a:pt x="27370" y="10520"/>
                    <a:pt x="30701" y="6931"/>
                  </a:cubicBezTo>
                  <a:close/>
                  <a:moveTo>
                    <a:pt x="54960" y="28870"/>
                  </a:moveTo>
                  <a:cubicBezTo>
                    <a:pt x="54776" y="32717"/>
                    <a:pt x="53782" y="39785"/>
                    <a:pt x="49310" y="44313"/>
                  </a:cubicBezTo>
                  <a:cubicBezTo>
                    <a:pt x="44837" y="48841"/>
                    <a:pt x="37769" y="49908"/>
                    <a:pt x="33941" y="50147"/>
                  </a:cubicBezTo>
                  <a:cubicBezTo>
                    <a:pt x="33978" y="49043"/>
                    <a:pt x="34106" y="47663"/>
                    <a:pt x="34364" y="46153"/>
                  </a:cubicBezTo>
                  <a:cubicBezTo>
                    <a:pt x="34916" y="42767"/>
                    <a:pt x="36278" y="38036"/>
                    <a:pt x="39573" y="34705"/>
                  </a:cubicBezTo>
                  <a:cubicBezTo>
                    <a:pt x="44046" y="30177"/>
                    <a:pt x="51113" y="29110"/>
                    <a:pt x="54960" y="28870"/>
                  </a:cubicBezTo>
                  <a:close/>
                  <a:moveTo>
                    <a:pt x="38303" y="71130"/>
                  </a:moveTo>
                  <a:lnTo>
                    <a:pt x="39849" y="84217"/>
                  </a:lnTo>
                  <a:lnTo>
                    <a:pt x="21977" y="84217"/>
                  </a:lnTo>
                  <a:lnTo>
                    <a:pt x="23523" y="71130"/>
                  </a:lnTo>
                  <a:close/>
                  <a:moveTo>
                    <a:pt x="155143" y="98647"/>
                  </a:moveTo>
                  <a:lnTo>
                    <a:pt x="155143" y="108807"/>
                  </a:lnTo>
                  <a:lnTo>
                    <a:pt x="133682" y="108807"/>
                  </a:lnTo>
                  <a:lnTo>
                    <a:pt x="133682" y="98647"/>
                  </a:lnTo>
                  <a:close/>
                  <a:moveTo>
                    <a:pt x="30677" y="1"/>
                  </a:moveTo>
                  <a:cubicBezTo>
                    <a:pt x="29992" y="1"/>
                    <a:pt x="29308" y="245"/>
                    <a:pt x="28769" y="728"/>
                  </a:cubicBezTo>
                  <a:cubicBezTo>
                    <a:pt x="28198" y="1225"/>
                    <a:pt x="15056" y="13078"/>
                    <a:pt x="15148" y="28079"/>
                  </a:cubicBezTo>
                  <a:cubicBezTo>
                    <a:pt x="15240" y="41184"/>
                    <a:pt x="25419" y="51786"/>
                    <a:pt x="28345" y="54546"/>
                  </a:cubicBezTo>
                  <a:lnTo>
                    <a:pt x="28345" y="65387"/>
                  </a:lnTo>
                  <a:lnTo>
                    <a:pt x="20965" y="65387"/>
                  </a:lnTo>
                  <a:cubicBezTo>
                    <a:pt x="19511" y="65387"/>
                    <a:pt x="18296" y="66473"/>
                    <a:pt x="18112" y="67927"/>
                  </a:cubicBezTo>
                  <a:lnTo>
                    <a:pt x="14854" y="95444"/>
                  </a:lnTo>
                  <a:cubicBezTo>
                    <a:pt x="14613" y="97442"/>
                    <a:pt x="16201" y="98552"/>
                    <a:pt x="17765" y="98552"/>
                  </a:cubicBezTo>
                  <a:cubicBezTo>
                    <a:pt x="19070" y="98552"/>
                    <a:pt x="20359" y="97780"/>
                    <a:pt x="20560" y="96107"/>
                  </a:cubicBezTo>
                  <a:lnTo>
                    <a:pt x="21296" y="89959"/>
                  </a:lnTo>
                  <a:lnTo>
                    <a:pt x="40530" y="89959"/>
                  </a:lnTo>
                  <a:lnTo>
                    <a:pt x="47230" y="146336"/>
                  </a:lnTo>
                  <a:lnTo>
                    <a:pt x="14596" y="146336"/>
                  </a:lnTo>
                  <a:lnTo>
                    <a:pt x="18922" y="109911"/>
                  </a:lnTo>
                  <a:cubicBezTo>
                    <a:pt x="19163" y="107898"/>
                    <a:pt x="17567" y="106771"/>
                    <a:pt x="15998" y="106771"/>
                  </a:cubicBezTo>
                  <a:cubicBezTo>
                    <a:pt x="14697" y="106771"/>
                    <a:pt x="13416" y="107545"/>
                    <a:pt x="13216" y="109230"/>
                  </a:cubicBezTo>
                  <a:lnTo>
                    <a:pt x="8817" y="146336"/>
                  </a:lnTo>
                  <a:lnTo>
                    <a:pt x="2872" y="146336"/>
                  </a:lnTo>
                  <a:cubicBezTo>
                    <a:pt x="1289" y="146336"/>
                    <a:pt x="0" y="147625"/>
                    <a:pt x="0" y="149226"/>
                  </a:cubicBezTo>
                  <a:lnTo>
                    <a:pt x="0" y="193271"/>
                  </a:lnTo>
                  <a:cubicBezTo>
                    <a:pt x="0" y="194854"/>
                    <a:pt x="1289" y="196142"/>
                    <a:pt x="2872" y="196142"/>
                  </a:cubicBezTo>
                  <a:lnTo>
                    <a:pt x="193261" y="196142"/>
                  </a:lnTo>
                  <a:cubicBezTo>
                    <a:pt x="194844" y="196142"/>
                    <a:pt x="196133" y="194854"/>
                    <a:pt x="196133" y="193271"/>
                  </a:cubicBezTo>
                  <a:lnTo>
                    <a:pt x="196133" y="163969"/>
                  </a:lnTo>
                  <a:cubicBezTo>
                    <a:pt x="196133" y="162119"/>
                    <a:pt x="194697" y="161194"/>
                    <a:pt x="193261" y="161194"/>
                  </a:cubicBezTo>
                  <a:cubicBezTo>
                    <a:pt x="191826" y="161194"/>
                    <a:pt x="190390" y="162119"/>
                    <a:pt x="190390" y="163969"/>
                  </a:cubicBezTo>
                  <a:lnTo>
                    <a:pt x="190390" y="190400"/>
                  </a:lnTo>
                  <a:lnTo>
                    <a:pt x="5743" y="190400"/>
                  </a:lnTo>
                  <a:lnTo>
                    <a:pt x="5743" y="152097"/>
                  </a:lnTo>
                  <a:lnTo>
                    <a:pt x="58954" y="152097"/>
                  </a:lnTo>
                  <a:cubicBezTo>
                    <a:pt x="59727" y="152097"/>
                    <a:pt x="60482" y="151784"/>
                    <a:pt x="61016" y="151232"/>
                  </a:cubicBezTo>
                  <a:lnTo>
                    <a:pt x="97625" y="113684"/>
                  </a:lnTo>
                  <a:cubicBezTo>
                    <a:pt x="98159" y="113150"/>
                    <a:pt x="98453" y="112414"/>
                    <a:pt x="98453" y="111678"/>
                  </a:cubicBezTo>
                  <a:lnTo>
                    <a:pt x="98453" y="79431"/>
                  </a:lnTo>
                  <a:lnTo>
                    <a:pt x="127939" y="79431"/>
                  </a:lnTo>
                  <a:lnTo>
                    <a:pt x="127939" y="111678"/>
                  </a:lnTo>
                  <a:cubicBezTo>
                    <a:pt x="127939" y="113261"/>
                    <a:pt x="129228" y="114549"/>
                    <a:pt x="130811" y="114549"/>
                  </a:cubicBezTo>
                  <a:lnTo>
                    <a:pt x="158014" y="114549"/>
                  </a:lnTo>
                  <a:cubicBezTo>
                    <a:pt x="159597" y="114549"/>
                    <a:pt x="160886" y="113261"/>
                    <a:pt x="160886" y="111678"/>
                  </a:cubicBezTo>
                  <a:lnTo>
                    <a:pt x="160886" y="79431"/>
                  </a:lnTo>
                  <a:lnTo>
                    <a:pt x="190390" y="79431"/>
                  </a:lnTo>
                  <a:lnTo>
                    <a:pt x="190390" y="149023"/>
                  </a:lnTo>
                  <a:cubicBezTo>
                    <a:pt x="190390" y="150866"/>
                    <a:pt x="191829" y="151791"/>
                    <a:pt x="193267" y="151791"/>
                  </a:cubicBezTo>
                  <a:cubicBezTo>
                    <a:pt x="194701" y="151791"/>
                    <a:pt x="196133" y="150871"/>
                    <a:pt x="196133" y="149023"/>
                  </a:cubicBezTo>
                  <a:lnTo>
                    <a:pt x="196133" y="76560"/>
                  </a:lnTo>
                  <a:cubicBezTo>
                    <a:pt x="196133" y="74977"/>
                    <a:pt x="194844" y="73688"/>
                    <a:pt x="193261" y="73688"/>
                  </a:cubicBezTo>
                  <a:lnTo>
                    <a:pt x="158014" y="73688"/>
                  </a:lnTo>
                  <a:cubicBezTo>
                    <a:pt x="156431" y="73688"/>
                    <a:pt x="155143" y="74958"/>
                    <a:pt x="155143" y="76560"/>
                  </a:cubicBezTo>
                  <a:lnTo>
                    <a:pt x="155143" y="92904"/>
                  </a:lnTo>
                  <a:lnTo>
                    <a:pt x="133682" y="92904"/>
                  </a:lnTo>
                  <a:lnTo>
                    <a:pt x="133682" y="76560"/>
                  </a:lnTo>
                  <a:cubicBezTo>
                    <a:pt x="133682" y="74958"/>
                    <a:pt x="132412" y="73688"/>
                    <a:pt x="130811" y="73688"/>
                  </a:cubicBezTo>
                  <a:lnTo>
                    <a:pt x="95582" y="73688"/>
                  </a:lnTo>
                  <a:cubicBezTo>
                    <a:pt x="93981" y="73688"/>
                    <a:pt x="92692" y="74958"/>
                    <a:pt x="92692" y="76560"/>
                  </a:cubicBezTo>
                  <a:lnTo>
                    <a:pt x="92692" y="110500"/>
                  </a:lnTo>
                  <a:lnTo>
                    <a:pt x="57739" y="146336"/>
                  </a:lnTo>
                  <a:lnTo>
                    <a:pt x="53028" y="146336"/>
                  </a:lnTo>
                  <a:lnTo>
                    <a:pt x="43714" y="67927"/>
                  </a:lnTo>
                  <a:cubicBezTo>
                    <a:pt x="43530" y="66473"/>
                    <a:pt x="42315" y="65387"/>
                    <a:pt x="40861" y="65387"/>
                  </a:cubicBezTo>
                  <a:lnTo>
                    <a:pt x="34088" y="65387"/>
                  </a:lnTo>
                  <a:lnTo>
                    <a:pt x="34088" y="55890"/>
                  </a:lnTo>
                  <a:cubicBezTo>
                    <a:pt x="38763" y="55651"/>
                    <a:pt x="47506" y="54326"/>
                    <a:pt x="53396" y="48362"/>
                  </a:cubicBezTo>
                  <a:cubicBezTo>
                    <a:pt x="61623" y="40043"/>
                    <a:pt x="60740" y="26330"/>
                    <a:pt x="60703" y="25760"/>
                  </a:cubicBezTo>
                  <a:cubicBezTo>
                    <a:pt x="60592" y="24306"/>
                    <a:pt x="59433" y="23165"/>
                    <a:pt x="57997" y="23091"/>
                  </a:cubicBezTo>
                  <a:cubicBezTo>
                    <a:pt x="57907" y="23086"/>
                    <a:pt x="57484" y="23064"/>
                    <a:pt x="56803" y="23064"/>
                  </a:cubicBezTo>
                  <a:cubicBezTo>
                    <a:pt x="54835" y="23064"/>
                    <a:pt x="50716" y="23246"/>
                    <a:pt x="46273" y="24545"/>
                  </a:cubicBezTo>
                  <a:cubicBezTo>
                    <a:pt x="44469" y="11182"/>
                    <a:pt x="33076" y="1151"/>
                    <a:pt x="32560" y="709"/>
                  </a:cubicBezTo>
                  <a:cubicBezTo>
                    <a:pt x="32023" y="236"/>
                    <a:pt x="31349" y="1"/>
                    <a:pt x="306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204;p36"/>
            <p:cNvSpPr/>
            <p:nvPr/>
          </p:nvSpPr>
          <p:spPr>
            <a:xfrm>
              <a:off x="3901325" y="3701175"/>
              <a:ext cx="450050" cy="1090550"/>
            </a:xfrm>
            <a:custGeom>
              <a:avLst/>
              <a:gdLst/>
              <a:ahLst/>
              <a:cxnLst/>
              <a:rect l="l" t="t" r="r" b="b"/>
              <a:pathLst>
                <a:path w="18002" h="43622" extrusionOk="0">
                  <a:moveTo>
                    <a:pt x="12259" y="5743"/>
                  </a:moveTo>
                  <a:lnTo>
                    <a:pt x="12259" y="37879"/>
                  </a:lnTo>
                  <a:lnTo>
                    <a:pt x="5743" y="37879"/>
                  </a:lnTo>
                  <a:lnTo>
                    <a:pt x="5743" y="5743"/>
                  </a:lnTo>
                  <a:close/>
                  <a:moveTo>
                    <a:pt x="2872" y="0"/>
                  </a:moveTo>
                  <a:cubicBezTo>
                    <a:pt x="1289" y="0"/>
                    <a:pt x="1" y="1288"/>
                    <a:pt x="1" y="2871"/>
                  </a:cubicBezTo>
                  <a:lnTo>
                    <a:pt x="1" y="40750"/>
                  </a:lnTo>
                  <a:cubicBezTo>
                    <a:pt x="1" y="42333"/>
                    <a:pt x="1289" y="43622"/>
                    <a:pt x="2872" y="43622"/>
                  </a:cubicBezTo>
                  <a:lnTo>
                    <a:pt x="15130" y="43622"/>
                  </a:lnTo>
                  <a:cubicBezTo>
                    <a:pt x="16731" y="43622"/>
                    <a:pt x="18001" y="42333"/>
                    <a:pt x="18001" y="40750"/>
                  </a:cubicBezTo>
                  <a:lnTo>
                    <a:pt x="18001" y="2871"/>
                  </a:lnTo>
                  <a:cubicBezTo>
                    <a:pt x="18001" y="1288"/>
                    <a:pt x="16713" y="0"/>
                    <a:pt x="15130" y="0"/>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205;p36"/>
            <p:cNvSpPr/>
            <p:nvPr/>
          </p:nvSpPr>
          <p:spPr>
            <a:xfrm>
              <a:off x="4619625" y="3701175"/>
              <a:ext cx="450025" cy="1090550"/>
            </a:xfrm>
            <a:custGeom>
              <a:avLst/>
              <a:gdLst/>
              <a:ahLst/>
              <a:cxnLst/>
              <a:rect l="l" t="t" r="r" b="b"/>
              <a:pathLst>
                <a:path w="18001" h="43622" extrusionOk="0">
                  <a:moveTo>
                    <a:pt x="12258" y="5743"/>
                  </a:moveTo>
                  <a:lnTo>
                    <a:pt x="12258" y="37879"/>
                  </a:lnTo>
                  <a:lnTo>
                    <a:pt x="5743" y="37879"/>
                  </a:lnTo>
                  <a:lnTo>
                    <a:pt x="5743" y="5743"/>
                  </a:lnTo>
                  <a:close/>
                  <a:moveTo>
                    <a:pt x="2871" y="0"/>
                  </a:moveTo>
                  <a:cubicBezTo>
                    <a:pt x="1288" y="0"/>
                    <a:pt x="0" y="1288"/>
                    <a:pt x="0" y="2871"/>
                  </a:cubicBezTo>
                  <a:lnTo>
                    <a:pt x="0" y="40750"/>
                  </a:lnTo>
                  <a:cubicBezTo>
                    <a:pt x="0" y="42333"/>
                    <a:pt x="1288" y="43622"/>
                    <a:pt x="2871" y="43622"/>
                  </a:cubicBezTo>
                  <a:lnTo>
                    <a:pt x="15130" y="43622"/>
                  </a:lnTo>
                  <a:cubicBezTo>
                    <a:pt x="16731" y="43622"/>
                    <a:pt x="18001" y="42333"/>
                    <a:pt x="18001" y="40750"/>
                  </a:cubicBezTo>
                  <a:lnTo>
                    <a:pt x="18001" y="2871"/>
                  </a:lnTo>
                  <a:cubicBezTo>
                    <a:pt x="18001" y="1288"/>
                    <a:pt x="16731" y="0"/>
                    <a:pt x="151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206;p36"/>
            <p:cNvSpPr/>
            <p:nvPr/>
          </p:nvSpPr>
          <p:spPr>
            <a:xfrm>
              <a:off x="5337900" y="3701175"/>
              <a:ext cx="450050" cy="1090550"/>
            </a:xfrm>
            <a:custGeom>
              <a:avLst/>
              <a:gdLst/>
              <a:ahLst/>
              <a:cxnLst/>
              <a:rect l="l" t="t" r="r" b="b"/>
              <a:pathLst>
                <a:path w="18002" h="43622" extrusionOk="0">
                  <a:moveTo>
                    <a:pt x="12259" y="5743"/>
                  </a:moveTo>
                  <a:lnTo>
                    <a:pt x="12259" y="37879"/>
                  </a:lnTo>
                  <a:lnTo>
                    <a:pt x="5743" y="37879"/>
                  </a:lnTo>
                  <a:lnTo>
                    <a:pt x="5743" y="5743"/>
                  </a:lnTo>
                  <a:close/>
                  <a:moveTo>
                    <a:pt x="2872" y="0"/>
                  </a:moveTo>
                  <a:cubicBezTo>
                    <a:pt x="1289" y="0"/>
                    <a:pt x="0" y="1288"/>
                    <a:pt x="0" y="2871"/>
                  </a:cubicBezTo>
                  <a:lnTo>
                    <a:pt x="0" y="40750"/>
                  </a:lnTo>
                  <a:cubicBezTo>
                    <a:pt x="0" y="42333"/>
                    <a:pt x="1289" y="43622"/>
                    <a:pt x="2872" y="43622"/>
                  </a:cubicBezTo>
                  <a:lnTo>
                    <a:pt x="15130" y="43622"/>
                  </a:lnTo>
                  <a:cubicBezTo>
                    <a:pt x="16731" y="43622"/>
                    <a:pt x="18001" y="42333"/>
                    <a:pt x="18001" y="40750"/>
                  </a:cubicBezTo>
                  <a:lnTo>
                    <a:pt x="18001" y="2871"/>
                  </a:lnTo>
                  <a:cubicBezTo>
                    <a:pt x="18001" y="1288"/>
                    <a:pt x="16731" y="0"/>
                    <a:pt x="15130" y="0"/>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1207;p36"/>
            <p:cNvSpPr/>
            <p:nvPr/>
          </p:nvSpPr>
          <p:spPr>
            <a:xfrm>
              <a:off x="1758900" y="4651375"/>
              <a:ext cx="1771575" cy="143575"/>
            </a:xfrm>
            <a:custGeom>
              <a:avLst/>
              <a:gdLst/>
              <a:ahLst/>
              <a:cxnLst/>
              <a:rect l="l" t="t" r="r" b="b"/>
              <a:pathLst>
                <a:path w="70863" h="5743" extrusionOk="0">
                  <a:moveTo>
                    <a:pt x="2871" y="0"/>
                  </a:moveTo>
                  <a:cubicBezTo>
                    <a:pt x="1289" y="0"/>
                    <a:pt x="0" y="1270"/>
                    <a:pt x="0" y="2871"/>
                  </a:cubicBezTo>
                  <a:cubicBezTo>
                    <a:pt x="0" y="4454"/>
                    <a:pt x="1289" y="5743"/>
                    <a:pt x="2871" y="5743"/>
                  </a:cubicBezTo>
                  <a:lnTo>
                    <a:pt x="67991" y="5743"/>
                  </a:lnTo>
                  <a:cubicBezTo>
                    <a:pt x="69574" y="5743"/>
                    <a:pt x="70862" y="4454"/>
                    <a:pt x="70862" y="2871"/>
                  </a:cubicBezTo>
                  <a:cubicBezTo>
                    <a:pt x="70862" y="1270"/>
                    <a:pt x="69574" y="0"/>
                    <a:pt x="679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1208;p36"/>
            <p:cNvSpPr/>
            <p:nvPr/>
          </p:nvSpPr>
          <p:spPr>
            <a:xfrm>
              <a:off x="4601200" y="399175"/>
              <a:ext cx="1658850" cy="869675"/>
            </a:xfrm>
            <a:custGeom>
              <a:avLst/>
              <a:gdLst/>
              <a:ahLst/>
              <a:cxnLst/>
              <a:rect l="l" t="t" r="r" b="b"/>
              <a:pathLst>
                <a:path w="66354" h="34787" extrusionOk="0">
                  <a:moveTo>
                    <a:pt x="31677" y="0"/>
                  </a:moveTo>
                  <a:cubicBezTo>
                    <a:pt x="21591" y="0"/>
                    <a:pt x="13216" y="7730"/>
                    <a:pt x="12001" y="17725"/>
                  </a:cubicBezTo>
                  <a:cubicBezTo>
                    <a:pt x="7418" y="18737"/>
                    <a:pt x="3498" y="21977"/>
                    <a:pt x="1620" y="26468"/>
                  </a:cubicBezTo>
                  <a:cubicBezTo>
                    <a:pt x="1" y="30370"/>
                    <a:pt x="3001" y="34787"/>
                    <a:pt x="7197" y="34787"/>
                  </a:cubicBezTo>
                  <a:lnTo>
                    <a:pt x="38009" y="34787"/>
                  </a:lnTo>
                  <a:cubicBezTo>
                    <a:pt x="41690" y="34787"/>
                    <a:pt x="41764" y="29044"/>
                    <a:pt x="38009" y="29044"/>
                  </a:cubicBezTo>
                  <a:lnTo>
                    <a:pt x="7197" y="29044"/>
                  </a:lnTo>
                  <a:cubicBezTo>
                    <a:pt x="6977" y="29008"/>
                    <a:pt x="6885" y="28897"/>
                    <a:pt x="6921" y="28676"/>
                  </a:cubicBezTo>
                  <a:cubicBezTo>
                    <a:pt x="8283" y="25418"/>
                    <a:pt x="11394" y="23247"/>
                    <a:pt x="14817" y="23118"/>
                  </a:cubicBezTo>
                  <a:cubicBezTo>
                    <a:pt x="16364" y="23081"/>
                    <a:pt x="17597" y="21811"/>
                    <a:pt x="17597" y="20246"/>
                  </a:cubicBezTo>
                  <a:lnTo>
                    <a:pt x="17597" y="20210"/>
                  </a:lnTo>
                  <a:cubicBezTo>
                    <a:pt x="17615" y="12221"/>
                    <a:pt x="23928" y="5743"/>
                    <a:pt x="31677" y="5743"/>
                  </a:cubicBezTo>
                  <a:cubicBezTo>
                    <a:pt x="37677" y="5743"/>
                    <a:pt x="43015" y="9663"/>
                    <a:pt x="44985" y="15479"/>
                  </a:cubicBezTo>
                  <a:cubicBezTo>
                    <a:pt x="46015" y="18516"/>
                    <a:pt x="48739" y="19584"/>
                    <a:pt x="51684" y="19584"/>
                  </a:cubicBezTo>
                  <a:cubicBezTo>
                    <a:pt x="56599" y="19584"/>
                    <a:pt x="60611" y="23725"/>
                    <a:pt x="60611" y="28824"/>
                  </a:cubicBezTo>
                  <a:cubicBezTo>
                    <a:pt x="60611" y="28934"/>
                    <a:pt x="60464" y="29044"/>
                    <a:pt x="60317" y="29044"/>
                  </a:cubicBezTo>
                  <a:lnTo>
                    <a:pt x="54095" y="29044"/>
                  </a:lnTo>
                  <a:cubicBezTo>
                    <a:pt x="50396" y="29044"/>
                    <a:pt x="50341" y="34787"/>
                    <a:pt x="54095" y="34787"/>
                  </a:cubicBezTo>
                  <a:lnTo>
                    <a:pt x="60317" y="34787"/>
                  </a:lnTo>
                  <a:cubicBezTo>
                    <a:pt x="63648" y="34787"/>
                    <a:pt x="66354" y="32118"/>
                    <a:pt x="66354" y="28842"/>
                  </a:cubicBezTo>
                  <a:lnTo>
                    <a:pt x="66354" y="28805"/>
                  </a:lnTo>
                  <a:cubicBezTo>
                    <a:pt x="66354" y="20541"/>
                    <a:pt x="59783" y="13841"/>
                    <a:pt x="51684" y="13841"/>
                  </a:cubicBezTo>
                  <a:cubicBezTo>
                    <a:pt x="51496" y="13925"/>
                    <a:pt x="51318" y="13966"/>
                    <a:pt x="51151" y="13966"/>
                  </a:cubicBezTo>
                  <a:cubicBezTo>
                    <a:pt x="50879" y="13966"/>
                    <a:pt x="50638" y="13856"/>
                    <a:pt x="50433" y="13639"/>
                  </a:cubicBezTo>
                  <a:cubicBezTo>
                    <a:pt x="47672" y="5485"/>
                    <a:pt x="40144" y="0"/>
                    <a:pt x="316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1209;p36"/>
            <p:cNvSpPr/>
            <p:nvPr/>
          </p:nvSpPr>
          <p:spPr>
            <a:xfrm>
              <a:off x="2944225" y="1080650"/>
              <a:ext cx="1658850" cy="869675"/>
            </a:xfrm>
            <a:custGeom>
              <a:avLst/>
              <a:gdLst/>
              <a:ahLst/>
              <a:cxnLst/>
              <a:rect l="l" t="t" r="r" b="b"/>
              <a:pathLst>
                <a:path w="66354" h="34787" extrusionOk="0">
                  <a:moveTo>
                    <a:pt x="31695" y="5743"/>
                  </a:moveTo>
                  <a:cubicBezTo>
                    <a:pt x="37677" y="5743"/>
                    <a:pt x="43033" y="9663"/>
                    <a:pt x="44984" y="15479"/>
                  </a:cubicBezTo>
                  <a:cubicBezTo>
                    <a:pt x="46015" y="18535"/>
                    <a:pt x="48757" y="19584"/>
                    <a:pt x="51702" y="19584"/>
                  </a:cubicBezTo>
                  <a:cubicBezTo>
                    <a:pt x="56617" y="19584"/>
                    <a:pt x="60611" y="23725"/>
                    <a:pt x="60611" y="28805"/>
                  </a:cubicBezTo>
                  <a:lnTo>
                    <a:pt x="60611" y="28823"/>
                  </a:lnTo>
                  <a:cubicBezTo>
                    <a:pt x="60611" y="28934"/>
                    <a:pt x="60482" y="29044"/>
                    <a:pt x="60335" y="29044"/>
                  </a:cubicBezTo>
                  <a:lnTo>
                    <a:pt x="7216" y="29044"/>
                  </a:lnTo>
                  <a:cubicBezTo>
                    <a:pt x="6995" y="29008"/>
                    <a:pt x="6903" y="28897"/>
                    <a:pt x="6939" y="28676"/>
                  </a:cubicBezTo>
                  <a:cubicBezTo>
                    <a:pt x="8302" y="25418"/>
                    <a:pt x="11394" y="23247"/>
                    <a:pt x="14817" y="23136"/>
                  </a:cubicBezTo>
                  <a:cubicBezTo>
                    <a:pt x="16382" y="23081"/>
                    <a:pt x="17596" y="21811"/>
                    <a:pt x="17596" y="20265"/>
                  </a:cubicBezTo>
                  <a:lnTo>
                    <a:pt x="17596" y="20228"/>
                  </a:lnTo>
                  <a:cubicBezTo>
                    <a:pt x="17615" y="12240"/>
                    <a:pt x="23928" y="5743"/>
                    <a:pt x="31695" y="5743"/>
                  </a:cubicBezTo>
                  <a:close/>
                  <a:moveTo>
                    <a:pt x="31695" y="0"/>
                  </a:moveTo>
                  <a:cubicBezTo>
                    <a:pt x="21591" y="0"/>
                    <a:pt x="13234" y="7749"/>
                    <a:pt x="12001" y="17725"/>
                  </a:cubicBezTo>
                  <a:cubicBezTo>
                    <a:pt x="7436" y="18737"/>
                    <a:pt x="3516" y="21977"/>
                    <a:pt x="1639" y="26468"/>
                  </a:cubicBezTo>
                  <a:cubicBezTo>
                    <a:pt x="0" y="30370"/>
                    <a:pt x="3019" y="34787"/>
                    <a:pt x="7216" y="34787"/>
                  </a:cubicBezTo>
                  <a:lnTo>
                    <a:pt x="60335" y="34787"/>
                  </a:lnTo>
                  <a:cubicBezTo>
                    <a:pt x="63629" y="34787"/>
                    <a:pt x="66317" y="32063"/>
                    <a:pt x="66353" y="28805"/>
                  </a:cubicBezTo>
                  <a:cubicBezTo>
                    <a:pt x="66353" y="20559"/>
                    <a:pt x="59783" y="13841"/>
                    <a:pt x="51702" y="13841"/>
                  </a:cubicBezTo>
                  <a:cubicBezTo>
                    <a:pt x="51507" y="13925"/>
                    <a:pt x="51324" y="13966"/>
                    <a:pt x="51155" y="13966"/>
                  </a:cubicBezTo>
                  <a:cubicBezTo>
                    <a:pt x="50879" y="13966"/>
                    <a:pt x="50638" y="13856"/>
                    <a:pt x="50432" y="13639"/>
                  </a:cubicBezTo>
                  <a:cubicBezTo>
                    <a:pt x="47690" y="5485"/>
                    <a:pt x="40144" y="0"/>
                    <a:pt x="316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5" name="Google Shape;1101;p34"/>
          <p:cNvSpPr/>
          <p:nvPr/>
        </p:nvSpPr>
        <p:spPr>
          <a:xfrm>
            <a:off x="3539457" y="5300241"/>
            <a:ext cx="436757" cy="486767"/>
          </a:xfrm>
          <a:custGeom>
            <a:avLst/>
            <a:gdLst/>
            <a:ahLst/>
            <a:cxnLst/>
            <a:rect l="l" t="t" r="r" b="b"/>
            <a:pathLst>
              <a:path w="174354" h="194318" extrusionOk="0">
                <a:moveTo>
                  <a:pt x="133383" y="24172"/>
                </a:moveTo>
                <a:lnTo>
                  <a:pt x="160490" y="34839"/>
                </a:lnTo>
                <a:lnTo>
                  <a:pt x="160490" y="36600"/>
                </a:lnTo>
                <a:lnTo>
                  <a:pt x="133383" y="36600"/>
                </a:lnTo>
                <a:lnTo>
                  <a:pt x="133383" y="24172"/>
                </a:lnTo>
                <a:close/>
                <a:moveTo>
                  <a:pt x="85595" y="6688"/>
                </a:moveTo>
                <a:lnTo>
                  <a:pt x="110255" y="22280"/>
                </a:lnTo>
                <a:lnTo>
                  <a:pt x="85595" y="37970"/>
                </a:lnTo>
                <a:lnTo>
                  <a:pt x="60934" y="22280"/>
                </a:lnTo>
                <a:lnTo>
                  <a:pt x="85595" y="6688"/>
                </a:lnTo>
                <a:close/>
                <a:moveTo>
                  <a:pt x="168253" y="42733"/>
                </a:moveTo>
                <a:lnTo>
                  <a:pt x="168253" y="49583"/>
                </a:lnTo>
                <a:lnTo>
                  <a:pt x="133383" y="49583"/>
                </a:lnTo>
                <a:lnTo>
                  <a:pt x="133383" y="42733"/>
                </a:lnTo>
                <a:close/>
                <a:moveTo>
                  <a:pt x="57378" y="27271"/>
                </a:moveTo>
                <a:lnTo>
                  <a:pt x="79919" y="41624"/>
                </a:lnTo>
                <a:lnTo>
                  <a:pt x="57378" y="55976"/>
                </a:lnTo>
                <a:lnTo>
                  <a:pt x="57378" y="27271"/>
                </a:lnTo>
                <a:close/>
                <a:moveTo>
                  <a:pt x="113811" y="27271"/>
                </a:moveTo>
                <a:lnTo>
                  <a:pt x="113811" y="55976"/>
                </a:lnTo>
                <a:lnTo>
                  <a:pt x="91270" y="41624"/>
                </a:lnTo>
                <a:lnTo>
                  <a:pt x="113811" y="27271"/>
                </a:lnTo>
                <a:close/>
                <a:moveTo>
                  <a:pt x="85595" y="45244"/>
                </a:moveTo>
                <a:lnTo>
                  <a:pt x="113811" y="63218"/>
                </a:lnTo>
                <a:lnTo>
                  <a:pt x="113811" y="67622"/>
                </a:lnTo>
                <a:lnTo>
                  <a:pt x="85595" y="85595"/>
                </a:lnTo>
                <a:lnTo>
                  <a:pt x="57378" y="67622"/>
                </a:lnTo>
                <a:lnTo>
                  <a:pt x="57378" y="63218"/>
                </a:lnTo>
                <a:lnTo>
                  <a:pt x="85595" y="45244"/>
                </a:lnTo>
                <a:close/>
                <a:moveTo>
                  <a:pt x="133383" y="83638"/>
                </a:moveTo>
                <a:lnTo>
                  <a:pt x="160490" y="94305"/>
                </a:lnTo>
                <a:lnTo>
                  <a:pt x="160490" y="96066"/>
                </a:lnTo>
                <a:lnTo>
                  <a:pt x="133383" y="96066"/>
                </a:lnTo>
                <a:lnTo>
                  <a:pt x="133383" y="83638"/>
                </a:lnTo>
                <a:close/>
                <a:moveTo>
                  <a:pt x="57378" y="74896"/>
                </a:moveTo>
                <a:lnTo>
                  <a:pt x="79919" y="89249"/>
                </a:lnTo>
                <a:lnTo>
                  <a:pt x="57378" y="103601"/>
                </a:lnTo>
                <a:lnTo>
                  <a:pt x="57378" y="74896"/>
                </a:lnTo>
                <a:close/>
                <a:moveTo>
                  <a:pt x="113811" y="74896"/>
                </a:moveTo>
                <a:lnTo>
                  <a:pt x="113811" y="103601"/>
                </a:lnTo>
                <a:lnTo>
                  <a:pt x="91270" y="89249"/>
                </a:lnTo>
                <a:lnTo>
                  <a:pt x="113811" y="74896"/>
                </a:lnTo>
                <a:close/>
                <a:moveTo>
                  <a:pt x="168253" y="102199"/>
                </a:moveTo>
                <a:lnTo>
                  <a:pt x="168253" y="109081"/>
                </a:lnTo>
                <a:lnTo>
                  <a:pt x="133383" y="109081"/>
                </a:lnTo>
                <a:lnTo>
                  <a:pt x="133383" y="102199"/>
                </a:lnTo>
                <a:close/>
                <a:moveTo>
                  <a:pt x="85595" y="92869"/>
                </a:moveTo>
                <a:lnTo>
                  <a:pt x="113811" y="110843"/>
                </a:lnTo>
                <a:lnTo>
                  <a:pt x="113811" y="115116"/>
                </a:lnTo>
                <a:lnTo>
                  <a:pt x="85595" y="132600"/>
                </a:lnTo>
                <a:lnTo>
                  <a:pt x="57378" y="115116"/>
                </a:lnTo>
                <a:lnTo>
                  <a:pt x="57378" y="110843"/>
                </a:lnTo>
                <a:lnTo>
                  <a:pt x="85595" y="92869"/>
                </a:lnTo>
                <a:close/>
                <a:moveTo>
                  <a:pt x="113811" y="122325"/>
                </a:moveTo>
                <a:lnTo>
                  <a:pt x="113811" y="142093"/>
                </a:lnTo>
                <a:cubicBezTo>
                  <a:pt x="113811" y="144148"/>
                  <a:pt x="114398" y="146170"/>
                  <a:pt x="115474" y="147899"/>
                </a:cubicBezTo>
                <a:lnTo>
                  <a:pt x="118671" y="153053"/>
                </a:lnTo>
                <a:lnTo>
                  <a:pt x="118671" y="153053"/>
                </a:lnTo>
                <a:lnTo>
                  <a:pt x="91401" y="136189"/>
                </a:lnTo>
                <a:lnTo>
                  <a:pt x="113811" y="122325"/>
                </a:lnTo>
                <a:close/>
                <a:moveTo>
                  <a:pt x="57378" y="122325"/>
                </a:moveTo>
                <a:lnTo>
                  <a:pt x="79788" y="136189"/>
                </a:lnTo>
                <a:lnTo>
                  <a:pt x="52518" y="153053"/>
                </a:lnTo>
                <a:lnTo>
                  <a:pt x="55715" y="147932"/>
                </a:lnTo>
                <a:cubicBezTo>
                  <a:pt x="56791" y="146170"/>
                  <a:pt x="57378" y="144148"/>
                  <a:pt x="57378" y="142093"/>
                </a:cubicBezTo>
                <a:lnTo>
                  <a:pt x="57378" y="122325"/>
                </a:lnTo>
                <a:close/>
                <a:moveTo>
                  <a:pt x="85595" y="139777"/>
                </a:moveTo>
                <a:lnTo>
                  <a:pt x="125978" y="164764"/>
                </a:lnTo>
                <a:lnTo>
                  <a:pt x="130675" y="172299"/>
                </a:lnTo>
                <a:lnTo>
                  <a:pt x="40514" y="172299"/>
                </a:lnTo>
                <a:lnTo>
                  <a:pt x="45211" y="164764"/>
                </a:lnTo>
                <a:lnTo>
                  <a:pt x="85595" y="139777"/>
                </a:lnTo>
                <a:close/>
                <a:moveTo>
                  <a:pt x="165089" y="178431"/>
                </a:moveTo>
                <a:lnTo>
                  <a:pt x="165089" y="188217"/>
                </a:lnTo>
                <a:lnTo>
                  <a:pt x="6100" y="188217"/>
                </a:lnTo>
                <a:lnTo>
                  <a:pt x="6100" y="178431"/>
                </a:lnTo>
                <a:close/>
                <a:moveTo>
                  <a:pt x="85595" y="1"/>
                </a:moveTo>
                <a:cubicBezTo>
                  <a:pt x="85024" y="1"/>
                  <a:pt x="84453" y="164"/>
                  <a:pt x="83964" y="490"/>
                </a:cubicBezTo>
                <a:lnTo>
                  <a:pt x="53268" y="19899"/>
                </a:lnTo>
                <a:cubicBezTo>
                  <a:pt x="51996" y="20682"/>
                  <a:pt x="51278" y="22019"/>
                  <a:pt x="51278" y="23520"/>
                </a:cubicBezTo>
                <a:lnTo>
                  <a:pt x="51278" y="142093"/>
                </a:lnTo>
                <a:cubicBezTo>
                  <a:pt x="51278" y="143006"/>
                  <a:pt x="51018" y="143919"/>
                  <a:pt x="50528" y="144670"/>
                </a:cubicBezTo>
                <a:lnTo>
                  <a:pt x="33305" y="172299"/>
                </a:lnTo>
                <a:lnTo>
                  <a:pt x="24661" y="172299"/>
                </a:lnTo>
                <a:lnTo>
                  <a:pt x="28314" y="166427"/>
                </a:lnTo>
                <a:cubicBezTo>
                  <a:pt x="29195" y="164992"/>
                  <a:pt x="28771" y="163133"/>
                  <a:pt x="27335" y="162219"/>
                </a:cubicBezTo>
                <a:cubicBezTo>
                  <a:pt x="26831" y="161910"/>
                  <a:pt x="26270" y="161761"/>
                  <a:pt x="25717" y="161761"/>
                </a:cubicBezTo>
                <a:cubicBezTo>
                  <a:pt x="24695" y="161761"/>
                  <a:pt x="23699" y="162267"/>
                  <a:pt x="23128" y="163198"/>
                </a:cubicBezTo>
                <a:lnTo>
                  <a:pt x="17452" y="172299"/>
                </a:lnTo>
                <a:lnTo>
                  <a:pt x="5089" y="172299"/>
                </a:lnTo>
                <a:cubicBezTo>
                  <a:pt x="2283" y="172299"/>
                  <a:pt x="0" y="174582"/>
                  <a:pt x="0" y="177387"/>
                </a:cubicBezTo>
                <a:lnTo>
                  <a:pt x="0" y="189228"/>
                </a:lnTo>
                <a:cubicBezTo>
                  <a:pt x="0" y="192034"/>
                  <a:pt x="2283" y="194317"/>
                  <a:pt x="5089" y="194317"/>
                </a:cubicBezTo>
                <a:lnTo>
                  <a:pt x="166100" y="194317"/>
                </a:lnTo>
                <a:cubicBezTo>
                  <a:pt x="168906" y="194317"/>
                  <a:pt x="171189" y="192034"/>
                  <a:pt x="171189" y="189228"/>
                </a:cubicBezTo>
                <a:lnTo>
                  <a:pt x="171189" y="177387"/>
                </a:lnTo>
                <a:cubicBezTo>
                  <a:pt x="171189" y="174582"/>
                  <a:pt x="168906" y="172299"/>
                  <a:pt x="166100" y="172299"/>
                </a:cubicBezTo>
                <a:lnTo>
                  <a:pt x="153737" y="172299"/>
                </a:lnTo>
                <a:lnTo>
                  <a:pt x="133383" y="139646"/>
                </a:lnTo>
                <a:lnTo>
                  <a:pt x="133383" y="115181"/>
                </a:lnTo>
                <a:lnTo>
                  <a:pt x="154194" y="115181"/>
                </a:lnTo>
                <a:lnTo>
                  <a:pt x="154194" y="121151"/>
                </a:lnTo>
                <a:lnTo>
                  <a:pt x="148942" y="121151"/>
                </a:lnTo>
                <a:cubicBezTo>
                  <a:pt x="147246" y="121151"/>
                  <a:pt x="145876" y="122521"/>
                  <a:pt x="145876" y="124217"/>
                </a:cubicBezTo>
                <a:cubicBezTo>
                  <a:pt x="145876" y="125913"/>
                  <a:pt x="147246" y="127283"/>
                  <a:pt x="148942" y="127283"/>
                </a:cubicBezTo>
                <a:lnTo>
                  <a:pt x="154194" y="127283"/>
                </a:lnTo>
                <a:lnTo>
                  <a:pt x="154194" y="132209"/>
                </a:lnTo>
                <a:cubicBezTo>
                  <a:pt x="154194" y="133905"/>
                  <a:pt x="155564" y="135275"/>
                  <a:pt x="157228" y="135275"/>
                </a:cubicBezTo>
                <a:cubicBezTo>
                  <a:pt x="158924" y="135275"/>
                  <a:pt x="160294" y="133905"/>
                  <a:pt x="160294" y="132209"/>
                </a:cubicBezTo>
                <a:lnTo>
                  <a:pt x="160294" y="127283"/>
                </a:lnTo>
                <a:lnTo>
                  <a:pt x="165546" y="127283"/>
                </a:lnTo>
                <a:cubicBezTo>
                  <a:pt x="167242" y="127283"/>
                  <a:pt x="168612" y="125913"/>
                  <a:pt x="168612" y="124217"/>
                </a:cubicBezTo>
                <a:cubicBezTo>
                  <a:pt x="168612" y="122521"/>
                  <a:pt x="167242" y="121151"/>
                  <a:pt x="165546" y="121151"/>
                </a:cubicBezTo>
                <a:lnTo>
                  <a:pt x="160294" y="121151"/>
                </a:lnTo>
                <a:lnTo>
                  <a:pt x="160294" y="115181"/>
                </a:lnTo>
                <a:lnTo>
                  <a:pt x="170080" y="115181"/>
                </a:lnTo>
                <a:cubicBezTo>
                  <a:pt x="172429" y="115181"/>
                  <a:pt x="174353" y="113257"/>
                  <a:pt x="174353" y="110908"/>
                </a:cubicBezTo>
                <a:lnTo>
                  <a:pt x="174353" y="100372"/>
                </a:lnTo>
                <a:cubicBezTo>
                  <a:pt x="174353" y="97991"/>
                  <a:pt x="172429" y="96066"/>
                  <a:pt x="170080" y="96066"/>
                </a:cubicBezTo>
                <a:lnTo>
                  <a:pt x="166622" y="96066"/>
                </a:lnTo>
                <a:lnTo>
                  <a:pt x="166622" y="93620"/>
                </a:lnTo>
                <a:cubicBezTo>
                  <a:pt x="166622" y="91499"/>
                  <a:pt x="165350" y="89640"/>
                  <a:pt x="163393" y="88857"/>
                </a:cubicBezTo>
                <a:lnTo>
                  <a:pt x="133383" y="77081"/>
                </a:lnTo>
                <a:lnTo>
                  <a:pt x="133383" y="55715"/>
                </a:lnTo>
                <a:lnTo>
                  <a:pt x="154194" y="55715"/>
                </a:lnTo>
                <a:lnTo>
                  <a:pt x="154194" y="61685"/>
                </a:lnTo>
                <a:lnTo>
                  <a:pt x="148942" y="61685"/>
                </a:lnTo>
                <a:cubicBezTo>
                  <a:pt x="147246" y="61685"/>
                  <a:pt x="145876" y="63055"/>
                  <a:pt x="145876" y="64751"/>
                </a:cubicBezTo>
                <a:cubicBezTo>
                  <a:pt x="145876" y="66415"/>
                  <a:pt x="147246" y="67785"/>
                  <a:pt x="148942" y="67785"/>
                </a:cubicBezTo>
                <a:lnTo>
                  <a:pt x="154194" y="67785"/>
                </a:lnTo>
                <a:lnTo>
                  <a:pt x="154194" y="72743"/>
                </a:lnTo>
                <a:cubicBezTo>
                  <a:pt x="154194" y="74439"/>
                  <a:pt x="155564" y="75809"/>
                  <a:pt x="157228" y="75809"/>
                </a:cubicBezTo>
                <a:cubicBezTo>
                  <a:pt x="158924" y="75809"/>
                  <a:pt x="160294" y="74439"/>
                  <a:pt x="160294" y="72743"/>
                </a:cubicBezTo>
                <a:lnTo>
                  <a:pt x="160294" y="67785"/>
                </a:lnTo>
                <a:lnTo>
                  <a:pt x="165546" y="67785"/>
                </a:lnTo>
                <a:cubicBezTo>
                  <a:pt x="167242" y="67785"/>
                  <a:pt x="168612" y="66415"/>
                  <a:pt x="168612" y="64751"/>
                </a:cubicBezTo>
                <a:cubicBezTo>
                  <a:pt x="168612" y="63055"/>
                  <a:pt x="167242" y="61685"/>
                  <a:pt x="165546" y="61685"/>
                </a:cubicBezTo>
                <a:lnTo>
                  <a:pt x="160294" y="61685"/>
                </a:lnTo>
                <a:lnTo>
                  <a:pt x="160294" y="55715"/>
                </a:lnTo>
                <a:lnTo>
                  <a:pt x="170080" y="55715"/>
                </a:lnTo>
                <a:cubicBezTo>
                  <a:pt x="172429" y="55715"/>
                  <a:pt x="174353" y="53791"/>
                  <a:pt x="174353" y="51442"/>
                </a:cubicBezTo>
                <a:lnTo>
                  <a:pt x="174353" y="40873"/>
                </a:lnTo>
                <a:cubicBezTo>
                  <a:pt x="174353" y="38525"/>
                  <a:pt x="172429" y="36600"/>
                  <a:pt x="170080" y="36600"/>
                </a:cubicBezTo>
                <a:lnTo>
                  <a:pt x="166622" y="36600"/>
                </a:lnTo>
                <a:lnTo>
                  <a:pt x="166622" y="34154"/>
                </a:lnTo>
                <a:cubicBezTo>
                  <a:pt x="166622" y="32033"/>
                  <a:pt x="165350" y="30174"/>
                  <a:pt x="163393" y="29391"/>
                </a:cubicBezTo>
                <a:lnTo>
                  <a:pt x="133122" y="17517"/>
                </a:lnTo>
                <a:cubicBezTo>
                  <a:pt x="132535" y="14647"/>
                  <a:pt x="130806" y="12103"/>
                  <a:pt x="128261" y="10504"/>
                </a:cubicBezTo>
                <a:lnTo>
                  <a:pt x="121248" y="6068"/>
                </a:lnTo>
                <a:cubicBezTo>
                  <a:pt x="120736" y="5742"/>
                  <a:pt x="120165" y="5586"/>
                  <a:pt x="119603" y="5586"/>
                </a:cubicBezTo>
                <a:cubicBezTo>
                  <a:pt x="118591" y="5586"/>
                  <a:pt x="117606" y="6091"/>
                  <a:pt x="117040" y="7014"/>
                </a:cubicBezTo>
                <a:cubicBezTo>
                  <a:pt x="116127" y="8449"/>
                  <a:pt x="116551" y="10341"/>
                  <a:pt x="117986" y="11254"/>
                </a:cubicBezTo>
                <a:lnTo>
                  <a:pt x="124999" y="15658"/>
                </a:lnTo>
                <a:cubicBezTo>
                  <a:pt x="126402" y="16571"/>
                  <a:pt x="127250" y="18072"/>
                  <a:pt x="127250" y="19736"/>
                </a:cubicBezTo>
                <a:cubicBezTo>
                  <a:pt x="127250" y="19768"/>
                  <a:pt x="127250" y="19801"/>
                  <a:pt x="127250" y="19833"/>
                </a:cubicBezTo>
                <a:lnTo>
                  <a:pt x="127250" y="140527"/>
                </a:lnTo>
                <a:cubicBezTo>
                  <a:pt x="127250" y="141082"/>
                  <a:pt x="127413" y="141636"/>
                  <a:pt x="127739" y="142125"/>
                </a:cubicBezTo>
                <a:lnTo>
                  <a:pt x="146528" y="172299"/>
                </a:lnTo>
                <a:lnTo>
                  <a:pt x="137884" y="172299"/>
                </a:lnTo>
                <a:lnTo>
                  <a:pt x="120661" y="144670"/>
                </a:lnTo>
                <a:cubicBezTo>
                  <a:pt x="120172" y="143887"/>
                  <a:pt x="119911" y="143006"/>
                  <a:pt x="119911" y="142093"/>
                </a:cubicBezTo>
                <a:lnTo>
                  <a:pt x="119911" y="23520"/>
                </a:lnTo>
                <a:cubicBezTo>
                  <a:pt x="119911" y="22019"/>
                  <a:pt x="119193" y="20682"/>
                  <a:pt x="117921" y="19899"/>
                </a:cubicBezTo>
                <a:lnTo>
                  <a:pt x="87226" y="490"/>
                </a:lnTo>
                <a:cubicBezTo>
                  <a:pt x="86736" y="164"/>
                  <a:pt x="86165" y="1"/>
                  <a:pt x="85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75" name="Rectangle 74"/>
          <p:cNvSpPr/>
          <p:nvPr/>
        </p:nvSpPr>
        <p:spPr>
          <a:xfrm rot="5400000">
            <a:off x="5970269" y="636270"/>
            <a:ext cx="251460" cy="12192000"/>
          </a:xfrm>
          <a:prstGeom prst="rect">
            <a:avLst/>
          </a:prstGeom>
          <a:solidFill>
            <a:srgbClr val="0356B1"/>
          </a:solidFill>
          <a:ln>
            <a:solidFill>
              <a:srgbClr val="0356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grpSp>
        <p:nvGrpSpPr>
          <p:cNvPr id="76" name="Group 75"/>
          <p:cNvGrpSpPr/>
          <p:nvPr/>
        </p:nvGrpSpPr>
        <p:grpSpPr>
          <a:xfrm rot="5400000">
            <a:off x="658928" y="1317489"/>
            <a:ext cx="364066" cy="259522"/>
            <a:chOff x="11244839" y="4971323"/>
            <a:chExt cx="392671" cy="299426"/>
          </a:xfrm>
        </p:grpSpPr>
        <p:grpSp>
          <p:nvGrpSpPr>
            <p:cNvPr id="77" name="Group 76"/>
            <p:cNvGrpSpPr/>
            <p:nvPr/>
          </p:nvGrpSpPr>
          <p:grpSpPr>
            <a:xfrm flipV="1">
              <a:off x="11244839" y="4971323"/>
              <a:ext cx="392671" cy="299426"/>
              <a:chOff x="9535275" y="6152908"/>
              <a:chExt cx="245938" cy="174350"/>
            </a:xfrm>
            <a:solidFill>
              <a:srgbClr val="FFC000"/>
            </a:solidFill>
          </p:grpSpPr>
          <p:sp>
            <p:nvSpPr>
              <p:cNvPr id="79" name="Google Shape;1227;p56"/>
              <p:cNvSpPr/>
              <p:nvPr/>
            </p:nvSpPr>
            <p:spPr>
              <a:xfrm rot="5400000" flipH="1">
                <a:off x="9529263" y="6158920"/>
                <a:ext cx="174350" cy="162325"/>
              </a:xfrm>
              <a:custGeom>
                <a:avLst/>
                <a:gdLst/>
                <a:ahLst/>
                <a:cxnLst/>
                <a:rect l="l" t="t" r="r" b="b"/>
                <a:pathLst>
                  <a:path w="6974" h="6493" extrusionOk="0">
                    <a:moveTo>
                      <a:pt x="0" y="0"/>
                    </a:moveTo>
                    <a:lnTo>
                      <a:pt x="0" y="5468"/>
                    </a:lnTo>
                    <a:cubicBezTo>
                      <a:pt x="0" y="6034"/>
                      <a:pt x="459" y="6493"/>
                      <a:pt x="1025" y="6493"/>
                    </a:cubicBezTo>
                    <a:lnTo>
                      <a:pt x="5946" y="6493"/>
                    </a:lnTo>
                    <a:cubicBezTo>
                      <a:pt x="6512" y="6493"/>
                      <a:pt x="6974" y="6034"/>
                      <a:pt x="6974" y="5468"/>
                    </a:cubicBezTo>
                    <a:lnTo>
                      <a:pt x="6974"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229;p56"/>
              <p:cNvSpPr/>
              <p:nvPr/>
            </p:nvSpPr>
            <p:spPr>
              <a:xfrm rot="5400000" flipH="1">
                <a:off x="9731702" y="6234141"/>
                <a:ext cx="26621" cy="72400"/>
              </a:xfrm>
              <a:custGeom>
                <a:avLst/>
                <a:gdLst/>
                <a:ahLst/>
                <a:cxnLst/>
                <a:rect l="l" t="t" r="r" b="b"/>
                <a:pathLst>
                  <a:path w="1335" h="3835" extrusionOk="0">
                    <a:moveTo>
                      <a:pt x="0" y="1"/>
                    </a:moveTo>
                    <a:lnTo>
                      <a:pt x="0" y="3834"/>
                    </a:lnTo>
                    <a:lnTo>
                      <a:pt x="1334" y="3834"/>
                    </a:lnTo>
                    <a:lnTo>
                      <a:pt x="1334"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8" name="Google Shape;1229;p56"/>
            <p:cNvSpPr/>
            <p:nvPr/>
          </p:nvSpPr>
          <p:spPr>
            <a:xfrm rot="16200000" flipH="1" flipV="1">
              <a:off x="11556852" y="5133622"/>
              <a:ext cx="45718" cy="115596"/>
            </a:xfrm>
            <a:custGeom>
              <a:avLst/>
              <a:gdLst/>
              <a:ahLst/>
              <a:cxnLst/>
              <a:rect l="l" t="t" r="r" b="b"/>
              <a:pathLst>
                <a:path w="1335" h="3835" extrusionOk="0">
                  <a:moveTo>
                    <a:pt x="0" y="1"/>
                  </a:moveTo>
                  <a:lnTo>
                    <a:pt x="0" y="3834"/>
                  </a:lnTo>
                  <a:lnTo>
                    <a:pt x="1334" y="3834"/>
                  </a:lnTo>
                  <a:lnTo>
                    <a:pt x="1334" y="1"/>
                  </a:ln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76658588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EC colour scheme">
      <a:dk1>
        <a:srgbClr val="4D4D4D"/>
      </a:dk1>
      <a:lt1>
        <a:srgbClr val="FFFFFF"/>
      </a:lt1>
      <a:dk2>
        <a:srgbClr val="034EA2"/>
      </a:dk2>
      <a:lt2>
        <a:srgbClr val="D3E8F9"/>
      </a:lt2>
      <a:accent1>
        <a:srgbClr val="1E858B"/>
      </a:accent1>
      <a:accent2>
        <a:srgbClr val="4BC5DE"/>
      </a:accent2>
      <a:accent3>
        <a:srgbClr val="1EC08A"/>
      </a:accent3>
      <a:accent4>
        <a:srgbClr val="ED8D2F"/>
      </a:accent4>
      <a:accent5>
        <a:srgbClr val="FFC000"/>
      </a:accent5>
      <a:accent6>
        <a:srgbClr val="E76C53"/>
      </a:accent6>
      <a:hlink>
        <a:srgbClr val="0563C1"/>
      </a:hlink>
      <a:folHlink>
        <a:srgbClr val="24337E"/>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C_Corporate_PPT_Template" id="{9E25CBC4-264C-4E5F-8DDF-C73C2B944108}" vid="{63966CC3-CC63-46CF-BE8C-07ABBDCD622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9</TotalTime>
  <Words>1200</Words>
  <Application>Microsoft Office PowerPoint</Application>
  <PresentationFormat>Widescreen</PresentationFormat>
  <Paragraphs>110</Paragraphs>
  <Slides>12</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Calibri</vt:lpstr>
      <vt:lpstr>EC Square Sans Pro</vt:lpstr>
      <vt:lpstr>Fira Sans Extra Condensed SemiBold</vt:lpstr>
      <vt:lpstr>Roboto</vt:lpstr>
      <vt:lpstr>Verdana</vt:lpstr>
      <vt:lpstr>Office Theme</vt:lpstr>
      <vt:lpstr>The CB RES programme  and framework</vt:lpstr>
      <vt:lpstr>EU financing: key financial mechanisms for the energy sector managed by CINEA</vt:lpstr>
      <vt:lpstr>PowerPoint Presentation</vt:lpstr>
      <vt:lpstr>PowerPoint Presentation</vt:lpstr>
      <vt:lpstr>CEF ENERGY CB RES programme</vt:lpstr>
      <vt:lpstr>Objectives of the CEF-E window for cross-border projects in the field of renewable energy (CB RES)</vt:lpstr>
      <vt:lpstr>CB RES Process</vt:lpstr>
      <vt:lpstr>Today’s info day: Call for the CB RES Status</vt:lpstr>
      <vt:lpstr>Three projects acquired the CB RES status in the 2022 call</vt:lpstr>
      <vt:lpstr>CB RES Transparency Platform  </vt:lpstr>
      <vt:lpstr>Funding is also available for Preparatory Studies</vt:lpstr>
      <vt:lpstr>Thank you</vt:lpstr>
    </vt:vector>
  </TitlesOfParts>
  <Company>European Commission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CB RES  in the context  of the Green Deal Objectives</dc:title>
  <dc:creator>GAYARRE LETE Sara (CINEA)</dc:creator>
  <cp:lastModifiedBy>GAYARRE LETE Sara (CINEA)</cp:lastModifiedBy>
  <cp:revision>2</cp:revision>
  <dcterms:created xsi:type="dcterms:W3CDTF">2023-01-26T16:01:53Z</dcterms:created>
  <dcterms:modified xsi:type="dcterms:W3CDTF">2023-01-26T16:11:37Z</dcterms:modified>
</cp:coreProperties>
</file>