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6.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78" r:id="rId5"/>
    <p:sldMasterId id="2147483681" r:id="rId6"/>
    <p:sldMasterId id="2147483688" r:id="rId7"/>
    <p:sldMasterId id="2147483696" r:id="rId8"/>
    <p:sldMasterId id="2147483705" r:id="rId9"/>
  </p:sldMasterIdLst>
  <p:notesMasterIdLst>
    <p:notesMasterId r:id="rId20"/>
  </p:notesMasterIdLst>
  <p:sldIdLst>
    <p:sldId id="303" r:id="rId10"/>
    <p:sldId id="335" r:id="rId11"/>
    <p:sldId id="338" r:id="rId12"/>
    <p:sldId id="332" r:id="rId13"/>
    <p:sldId id="340" r:id="rId14"/>
    <p:sldId id="341" r:id="rId15"/>
    <p:sldId id="342" r:id="rId16"/>
    <p:sldId id="344" r:id="rId17"/>
    <p:sldId id="284" r:id="rId18"/>
    <p:sldId id="285" r:id="rId1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1905" userDrawn="1">
          <p15:clr>
            <a:srgbClr val="A4A3A4"/>
          </p15:clr>
        </p15:guide>
        <p15:guide id="3" pos="5465" userDrawn="1">
          <p15:clr>
            <a:srgbClr val="A4A3A4"/>
          </p15:clr>
        </p15:guide>
        <p15:guide id="4" pos="249" userDrawn="1">
          <p15:clr>
            <a:srgbClr val="A4A3A4"/>
          </p15:clr>
        </p15:guide>
        <p15:guide id="5" orient="horz" pos="3974" userDrawn="1">
          <p15:clr>
            <a:srgbClr val="A4A3A4"/>
          </p15:clr>
        </p15:guide>
        <p15:guide id="6" orient="horz" pos="1684" userDrawn="1">
          <p15:clr>
            <a:srgbClr val="A4A3A4"/>
          </p15:clr>
        </p15:guide>
        <p15:guide id="7" orient="horz" pos="822" userDrawn="1">
          <p15:clr>
            <a:srgbClr val="A4A3A4"/>
          </p15:clr>
        </p15:guide>
        <p15:guide id="8" pos="2925" userDrawn="1">
          <p15:clr>
            <a:srgbClr val="A4A3A4"/>
          </p15:clr>
        </p15:guide>
        <p15:guide id="9" orient="horz" pos="2296" userDrawn="1">
          <p15:clr>
            <a:srgbClr val="A4A3A4"/>
          </p15:clr>
        </p15:guide>
        <p15:guide id="10" pos="3288" userDrawn="1">
          <p15:clr>
            <a:srgbClr val="A4A3A4"/>
          </p15:clr>
        </p15:guide>
        <p15:guide id="11" pos="3923" userDrawn="1">
          <p15:clr>
            <a:srgbClr val="A4A3A4"/>
          </p15:clr>
        </p15:guide>
        <p15:guide id="12" orient="horz" pos="252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ola Rusconi" initials="PR" lastIdx="105" clrIdx="0">
    <p:extLst>
      <p:ext uri="{19B8F6BF-5375-455C-9EA6-DF929625EA0E}">
        <p15:presenceInfo xmlns:p15="http://schemas.microsoft.com/office/powerpoint/2012/main" userId="S-1-5-21-1606980848-1965331169-1417001333-3545760" providerId="AD"/>
      </p:ext>
    </p:extLst>
  </p:cmAuthor>
  <p:cmAuthor id="2" name="Thuytien Nguyen" initials="TN" lastIdx="2" clrIdx="1">
    <p:extLst>
      <p:ext uri="{19B8F6BF-5375-455C-9EA6-DF929625EA0E}">
        <p15:presenceInfo xmlns:p15="http://schemas.microsoft.com/office/powerpoint/2012/main" userId="S-1-5-21-1650336054-1974872081-316617838-70709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E2B0"/>
    <a:srgbClr val="E5EFDA"/>
    <a:srgbClr val="767676"/>
    <a:srgbClr val="B1CB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showGuides="1">
      <p:cViewPr varScale="1">
        <p:scale>
          <a:sx n="88" d="100"/>
          <a:sy n="88" d="100"/>
        </p:scale>
        <p:origin x="1195" y="58"/>
      </p:cViewPr>
      <p:guideLst>
        <p:guide pos="1905"/>
        <p:guide pos="5465"/>
        <p:guide pos="249"/>
        <p:guide orient="horz" pos="3974"/>
        <p:guide orient="horz" pos="1684"/>
        <p:guide orient="horz" pos="822"/>
        <p:guide pos="2925"/>
        <p:guide orient="horz" pos="2296"/>
        <p:guide pos="3288"/>
        <p:guide pos="3923"/>
        <p:guide orient="horz" pos="2523"/>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viewProps" Target="viewProps.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image" Target="../media/image23.png"/><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diagrams/_rels/drawing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image" Target="../media/image31.png"/><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23.png"/></Relationships>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950381-1036-400C-91C9-B79C62A20D86}" type="doc">
      <dgm:prSet loTypeId="urn:microsoft.com/office/officeart/2005/8/layout/cycle6" loCatId="cycle" qsTypeId="urn:microsoft.com/office/officeart/2005/8/quickstyle/simple1" qsCatId="simple" csTypeId="urn:microsoft.com/office/officeart/2005/8/colors/accent6_5" csCatId="accent6" phldr="1"/>
      <dgm:spPr/>
      <dgm:t>
        <a:bodyPr/>
        <a:lstStyle/>
        <a:p>
          <a:endParaRPr lang="en-US"/>
        </a:p>
      </dgm:t>
    </dgm:pt>
    <dgm:pt modelId="{08DAE2E1-C190-468B-807A-252838E29BE0}">
      <dgm:prSet phldrT="[Text]" custT="1"/>
      <dgm:spPr>
        <a:blipFill rotWithShape="0">
          <a:blip xmlns:r="http://schemas.openxmlformats.org/officeDocument/2006/relationships" r:embed="rId1"/>
          <a:stretch>
            <a:fillRect/>
          </a:stretch>
        </a:blipFill>
      </dgm:spPr>
      <dgm:t>
        <a:bodyPr lIns="216000" tIns="108000" rIns="0" bIns="108000"/>
        <a:lstStyle/>
        <a:p>
          <a:endParaRPr lang="en-US" sz="1050"/>
        </a:p>
      </dgm:t>
    </dgm:pt>
    <dgm:pt modelId="{671F7795-B1F4-4DB2-BFA7-F7392C6D90FB}" type="parTrans" cxnId="{7023BE09-1F4D-4D55-8ED4-EF928F024189}">
      <dgm:prSet/>
      <dgm:spPr/>
      <dgm:t>
        <a:bodyPr/>
        <a:lstStyle/>
        <a:p>
          <a:endParaRPr lang="en-US"/>
        </a:p>
      </dgm:t>
    </dgm:pt>
    <dgm:pt modelId="{CF264F5C-1132-45AD-9247-0EC4AC35EC28}" type="sibTrans" cxnId="{7023BE09-1F4D-4D55-8ED4-EF928F024189}">
      <dgm:prSet/>
      <dgm:spPr/>
      <dgm:t>
        <a:bodyPr/>
        <a:lstStyle/>
        <a:p>
          <a:endParaRPr lang="en-US"/>
        </a:p>
      </dgm:t>
    </dgm:pt>
    <dgm:pt modelId="{DC406970-E43F-4F61-9FB3-38E95C020034}">
      <dgm:prSet phldrT="[Text]" custT="1"/>
      <dgm:spPr>
        <a:blipFill rotWithShape="0">
          <a:blip xmlns:r="http://schemas.openxmlformats.org/officeDocument/2006/relationships" r:embed="rId2"/>
          <a:stretch>
            <a:fillRect/>
          </a:stretch>
        </a:blipFill>
      </dgm:spPr>
      <dgm:t>
        <a:bodyPr lIns="216000" tIns="108000" rIns="0" bIns="108000"/>
        <a:lstStyle/>
        <a:p>
          <a:endParaRPr lang="en-US" sz="1050"/>
        </a:p>
      </dgm:t>
    </dgm:pt>
    <dgm:pt modelId="{96E509B3-AF59-4FAA-B6C8-92E99EAD6496}" type="parTrans" cxnId="{CBA93E60-26D2-4E0E-A509-25A16B5A38EE}">
      <dgm:prSet/>
      <dgm:spPr/>
      <dgm:t>
        <a:bodyPr/>
        <a:lstStyle/>
        <a:p>
          <a:endParaRPr lang="en-US"/>
        </a:p>
      </dgm:t>
    </dgm:pt>
    <dgm:pt modelId="{ACCD4724-AC62-4E8D-9426-B6C8E090B2C0}" type="sibTrans" cxnId="{CBA93E60-26D2-4E0E-A509-25A16B5A38EE}">
      <dgm:prSet/>
      <dgm:spPr/>
      <dgm:t>
        <a:bodyPr/>
        <a:lstStyle/>
        <a:p>
          <a:endParaRPr lang="en-US"/>
        </a:p>
      </dgm:t>
    </dgm:pt>
    <dgm:pt modelId="{F357AC23-FF67-431F-9F7E-F5F23274E4B0}">
      <dgm:prSet phldrT="[Text]" custT="1"/>
      <dgm:spPr>
        <a:blipFill rotWithShape="0">
          <a:blip xmlns:r="http://schemas.openxmlformats.org/officeDocument/2006/relationships" r:embed="rId3"/>
          <a:stretch>
            <a:fillRect/>
          </a:stretch>
        </a:blipFill>
        <a:ln>
          <a:noFill/>
        </a:ln>
      </dgm:spPr>
      <dgm:t>
        <a:bodyPr lIns="216000" tIns="108000" rIns="0" bIns="108000"/>
        <a:lstStyle/>
        <a:p>
          <a:endParaRPr lang="en-US" sz="1050"/>
        </a:p>
      </dgm:t>
    </dgm:pt>
    <dgm:pt modelId="{8DD2C439-9B61-4675-AD3E-B0C2E6FA7F45}" type="parTrans" cxnId="{02DF087E-39E3-408C-BD95-9C615CF8C277}">
      <dgm:prSet/>
      <dgm:spPr/>
      <dgm:t>
        <a:bodyPr/>
        <a:lstStyle/>
        <a:p>
          <a:endParaRPr lang="en-US"/>
        </a:p>
      </dgm:t>
    </dgm:pt>
    <dgm:pt modelId="{A0268E12-D183-4B13-A93C-8D9B4BD05DC3}" type="sibTrans" cxnId="{02DF087E-39E3-408C-BD95-9C615CF8C277}">
      <dgm:prSet/>
      <dgm:spPr/>
      <dgm:t>
        <a:bodyPr/>
        <a:lstStyle/>
        <a:p>
          <a:endParaRPr lang="en-US"/>
        </a:p>
      </dgm:t>
    </dgm:pt>
    <dgm:pt modelId="{A48AC040-F545-4423-B01B-6E7039C52AD6}">
      <dgm:prSet phldrT="[Text]" custT="1"/>
      <dgm:spPr>
        <a:blipFill rotWithShape="0">
          <a:blip xmlns:r="http://schemas.openxmlformats.org/officeDocument/2006/relationships" r:embed="rId4"/>
          <a:stretch>
            <a:fillRect/>
          </a:stretch>
        </a:blipFill>
        <a:ln>
          <a:noFill/>
        </a:ln>
      </dgm:spPr>
      <dgm:t>
        <a:bodyPr lIns="216000" tIns="108000" rIns="0" bIns="108000"/>
        <a:lstStyle/>
        <a:p>
          <a:endParaRPr lang="en-US" sz="1050"/>
        </a:p>
      </dgm:t>
    </dgm:pt>
    <dgm:pt modelId="{85DC3BCB-5694-41F2-951B-6248074B5C39}" type="parTrans" cxnId="{830EA002-72C4-4104-9936-7FB4196E7FAB}">
      <dgm:prSet/>
      <dgm:spPr/>
      <dgm:t>
        <a:bodyPr/>
        <a:lstStyle/>
        <a:p>
          <a:endParaRPr lang="en-US"/>
        </a:p>
      </dgm:t>
    </dgm:pt>
    <dgm:pt modelId="{33048C31-FF0B-43FB-A8FA-D2FD5CA9D45E}" type="sibTrans" cxnId="{830EA002-72C4-4104-9936-7FB4196E7FAB}">
      <dgm:prSet/>
      <dgm:spPr/>
      <dgm:t>
        <a:bodyPr/>
        <a:lstStyle/>
        <a:p>
          <a:endParaRPr lang="en-US"/>
        </a:p>
      </dgm:t>
    </dgm:pt>
    <dgm:pt modelId="{CFD2EA60-E119-4530-91D9-7EF8936CBBE3}">
      <dgm:prSet phldrT="[Text]" custT="1"/>
      <dgm:spPr>
        <a:blipFill rotWithShape="0">
          <a:blip xmlns:r="http://schemas.openxmlformats.org/officeDocument/2006/relationships" r:embed="rId4"/>
          <a:stretch>
            <a:fillRect/>
          </a:stretch>
        </a:blipFill>
      </dgm:spPr>
      <dgm:t>
        <a:bodyPr lIns="216000" tIns="108000" rIns="0" bIns="108000"/>
        <a:lstStyle/>
        <a:p>
          <a:endParaRPr lang="en-US" sz="1050"/>
        </a:p>
      </dgm:t>
    </dgm:pt>
    <dgm:pt modelId="{5AE70A94-950A-4621-AEA9-1D8D4811751C}" type="parTrans" cxnId="{18702DA1-3042-449F-87F9-50DE01A3C805}">
      <dgm:prSet/>
      <dgm:spPr/>
      <dgm:t>
        <a:bodyPr/>
        <a:lstStyle/>
        <a:p>
          <a:endParaRPr lang="en-US"/>
        </a:p>
      </dgm:t>
    </dgm:pt>
    <dgm:pt modelId="{F576586D-1279-46DA-A973-32E2DECD5773}" type="sibTrans" cxnId="{18702DA1-3042-449F-87F9-50DE01A3C805}">
      <dgm:prSet/>
      <dgm:spPr/>
      <dgm:t>
        <a:bodyPr/>
        <a:lstStyle/>
        <a:p>
          <a:endParaRPr lang="en-US"/>
        </a:p>
      </dgm:t>
    </dgm:pt>
    <dgm:pt modelId="{B9A74BEB-EC80-4D4B-BE5E-38F5D88E5BAB}">
      <dgm:prSet phldrT="[Text]" custT="1"/>
      <dgm:spPr>
        <a:blipFill rotWithShape="0">
          <a:blip xmlns:r="http://schemas.openxmlformats.org/officeDocument/2006/relationships" r:embed="rId5"/>
          <a:stretch>
            <a:fillRect/>
          </a:stretch>
        </a:blipFill>
      </dgm:spPr>
      <dgm:t>
        <a:bodyPr lIns="216000" tIns="108000" rIns="0" bIns="108000"/>
        <a:lstStyle/>
        <a:p>
          <a:endParaRPr lang="en-US" sz="1050"/>
        </a:p>
      </dgm:t>
    </dgm:pt>
    <dgm:pt modelId="{1E749447-01C0-41A2-956B-F475A40D5216}" type="parTrans" cxnId="{631F4A90-613A-460F-B4E5-A0CA7E3C31B1}">
      <dgm:prSet/>
      <dgm:spPr/>
      <dgm:t>
        <a:bodyPr/>
        <a:lstStyle/>
        <a:p>
          <a:endParaRPr lang="en-US"/>
        </a:p>
      </dgm:t>
    </dgm:pt>
    <dgm:pt modelId="{856D2271-9263-44D6-86AE-7EB4C2E41FE4}" type="sibTrans" cxnId="{631F4A90-613A-460F-B4E5-A0CA7E3C31B1}">
      <dgm:prSet/>
      <dgm:spPr/>
      <dgm:t>
        <a:bodyPr/>
        <a:lstStyle/>
        <a:p>
          <a:endParaRPr lang="en-US"/>
        </a:p>
      </dgm:t>
    </dgm:pt>
    <dgm:pt modelId="{789A6FAA-8598-4E99-9B9F-F728B4B16B9B}">
      <dgm:prSet phldrT="[Text]" custT="1"/>
      <dgm:spPr>
        <a:blipFill rotWithShape="0">
          <a:blip xmlns:r="http://schemas.openxmlformats.org/officeDocument/2006/relationships" r:embed="rId6"/>
          <a:stretch>
            <a:fillRect/>
          </a:stretch>
        </a:blipFill>
      </dgm:spPr>
      <dgm:t>
        <a:bodyPr lIns="216000" tIns="108000" rIns="0" bIns="108000"/>
        <a:lstStyle/>
        <a:p>
          <a:endParaRPr lang="en-US" sz="1050"/>
        </a:p>
      </dgm:t>
    </dgm:pt>
    <dgm:pt modelId="{620D42CB-FF48-4E87-839D-FCC0CFA0CCCA}" type="parTrans" cxnId="{BBBE81A5-40C2-45E5-83D1-5695B2A0791F}">
      <dgm:prSet/>
      <dgm:spPr/>
      <dgm:t>
        <a:bodyPr/>
        <a:lstStyle/>
        <a:p>
          <a:endParaRPr lang="en-US"/>
        </a:p>
      </dgm:t>
    </dgm:pt>
    <dgm:pt modelId="{4E35DB29-2C98-43B9-8765-483D88DB1D7B}" type="sibTrans" cxnId="{BBBE81A5-40C2-45E5-83D1-5695B2A0791F}">
      <dgm:prSet/>
      <dgm:spPr/>
      <dgm:t>
        <a:bodyPr/>
        <a:lstStyle/>
        <a:p>
          <a:endParaRPr lang="en-US"/>
        </a:p>
      </dgm:t>
    </dgm:pt>
    <dgm:pt modelId="{93C5C1A4-AD14-4319-B09A-F19DF0678022}">
      <dgm:prSet phldrT="[Text]" custT="1"/>
      <dgm:spPr>
        <a:blipFill rotWithShape="0">
          <a:blip xmlns:r="http://schemas.openxmlformats.org/officeDocument/2006/relationships" r:embed="rId6"/>
          <a:stretch>
            <a:fillRect/>
          </a:stretch>
        </a:blipFill>
      </dgm:spPr>
      <dgm:t>
        <a:bodyPr lIns="216000" tIns="108000" rIns="0" bIns="108000"/>
        <a:lstStyle/>
        <a:p>
          <a:endParaRPr lang="en-US" sz="1050" dirty="0"/>
        </a:p>
      </dgm:t>
    </dgm:pt>
    <dgm:pt modelId="{884C8A11-E1E3-4794-824A-964EA2BD4E88}" type="parTrans" cxnId="{0058FE19-D8F4-4FDB-9ADD-99A4B0017C54}">
      <dgm:prSet/>
      <dgm:spPr/>
      <dgm:t>
        <a:bodyPr/>
        <a:lstStyle/>
        <a:p>
          <a:endParaRPr lang="en-US"/>
        </a:p>
      </dgm:t>
    </dgm:pt>
    <dgm:pt modelId="{6F859D15-771E-4162-8A1B-2844E39B00A5}" type="sibTrans" cxnId="{0058FE19-D8F4-4FDB-9ADD-99A4B0017C54}">
      <dgm:prSet/>
      <dgm:spPr/>
      <dgm:t>
        <a:bodyPr/>
        <a:lstStyle/>
        <a:p>
          <a:endParaRPr lang="en-US"/>
        </a:p>
      </dgm:t>
    </dgm:pt>
    <dgm:pt modelId="{31797A6C-2962-470E-B16C-BF9FA0EB7D1B}">
      <dgm:prSet phldrT="[Text]" custT="1"/>
      <dgm:spPr>
        <a:blipFill rotWithShape="0">
          <a:blip xmlns:r="http://schemas.openxmlformats.org/officeDocument/2006/relationships" r:embed="rId7"/>
          <a:stretch>
            <a:fillRect/>
          </a:stretch>
        </a:blipFill>
      </dgm:spPr>
      <dgm:t>
        <a:bodyPr lIns="216000" tIns="108000" rIns="0" bIns="108000"/>
        <a:lstStyle/>
        <a:p>
          <a:endParaRPr lang="en-US" sz="1050" dirty="0"/>
        </a:p>
      </dgm:t>
    </dgm:pt>
    <dgm:pt modelId="{C592B334-A58F-4D2D-8F6B-9D2A03FFD747}" type="parTrans" cxnId="{262914C8-17C5-4F24-BFAE-F6950C8C1C4C}">
      <dgm:prSet/>
      <dgm:spPr/>
      <dgm:t>
        <a:bodyPr/>
        <a:lstStyle/>
        <a:p>
          <a:endParaRPr lang="en-US"/>
        </a:p>
      </dgm:t>
    </dgm:pt>
    <dgm:pt modelId="{2F20EC75-5EE0-4843-9EB0-1DF0BA55FCEB}" type="sibTrans" cxnId="{262914C8-17C5-4F24-BFAE-F6950C8C1C4C}">
      <dgm:prSet/>
      <dgm:spPr/>
      <dgm:t>
        <a:bodyPr/>
        <a:lstStyle/>
        <a:p>
          <a:endParaRPr lang="en-US"/>
        </a:p>
      </dgm:t>
    </dgm:pt>
    <dgm:pt modelId="{26B81090-0562-4999-8B48-312F3806DF4F}">
      <dgm:prSet phldrT="[Text]" custT="1"/>
      <dgm:spPr>
        <a:blipFill rotWithShape="0">
          <a:blip xmlns:r="http://schemas.openxmlformats.org/officeDocument/2006/relationships" r:embed="rId8"/>
          <a:stretch>
            <a:fillRect/>
          </a:stretch>
        </a:blipFill>
      </dgm:spPr>
      <dgm:t>
        <a:bodyPr lIns="216000" tIns="108000" rIns="0" bIns="108000"/>
        <a:lstStyle/>
        <a:p>
          <a:endParaRPr lang="en-US" sz="1050" dirty="0"/>
        </a:p>
      </dgm:t>
    </dgm:pt>
    <dgm:pt modelId="{2D7412B5-2A47-408E-983F-5BAF72FC3D4F}" type="parTrans" cxnId="{D7404642-8FF9-4EC2-9EE0-496D49A5D5BD}">
      <dgm:prSet/>
      <dgm:spPr/>
      <dgm:t>
        <a:bodyPr/>
        <a:lstStyle/>
        <a:p>
          <a:endParaRPr lang="en-US"/>
        </a:p>
      </dgm:t>
    </dgm:pt>
    <dgm:pt modelId="{A19FFCBC-916C-4F62-B94A-4364120A4C55}" type="sibTrans" cxnId="{D7404642-8FF9-4EC2-9EE0-496D49A5D5BD}">
      <dgm:prSet/>
      <dgm:spPr/>
      <dgm:t>
        <a:bodyPr/>
        <a:lstStyle/>
        <a:p>
          <a:endParaRPr lang="en-US"/>
        </a:p>
      </dgm:t>
    </dgm:pt>
    <dgm:pt modelId="{DB4222D6-F124-486B-AED2-694AEE60BBBD}">
      <dgm:prSet phldrT="[Text]" custT="1"/>
      <dgm:spPr>
        <a:blipFill rotWithShape="0">
          <a:blip xmlns:r="http://schemas.openxmlformats.org/officeDocument/2006/relationships" r:embed="rId8"/>
          <a:stretch>
            <a:fillRect/>
          </a:stretch>
        </a:blipFill>
      </dgm:spPr>
      <dgm:t>
        <a:bodyPr lIns="216000" tIns="108000" rIns="0" bIns="108000"/>
        <a:lstStyle/>
        <a:p>
          <a:endParaRPr lang="en-US" sz="1050"/>
        </a:p>
      </dgm:t>
    </dgm:pt>
    <dgm:pt modelId="{409C1261-FCA0-4AEB-8D0A-B7AD209E5356}" type="parTrans" cxnId="{727466D3-9DF1-4D4F-8551-78A8253A05D9}">
      <dgm:prSet/>
      <dgm:spPr/>
      <dgm:t>
        <a:bodyPr/>
        <a:lstStyle/>
        <a:p>
          <a:endParaRPr lang="en-US"/>
        </a:p>
      </dgm:t>
    </dgm:pt>
    <dgm:pt modelId="{16609421-CD47-4277-95D7-B2D7911E053D}" type="sibTrans" cxnId="{727466D3-9DF1-4D4F-8551-78A8253A05D9}">
      <dgm:prSet/>
      <dgm:spPr/>
      <dgm:t>
        <a:bodyPr/>
        <a:lstStyle/>
        <a:p>
          <a:endParaRPr lang="en-US"/>
        </a:p>
      </dgm:t>
    </dgm:pt>
    <dgm:pt modelId="{4398DF99-6571-47F2-AB3D-CF3C8FF20EB0}">
      <dgm:prSet phldrT="[Text]" custT="1"/>
      <dgm:spPr>
        <a:blipFill rotWithShape="0">
          <a:blip xmlns:r="http://schemas.openxmlformats.org/officeDocument/2006/relationships" r:embed="rId1"/>
          <a:stretch>
            <a:fillRect/>
          </a:stretch>
        </a:blipFill>
      </dgm:spPr>
      <dgm:t>
        <a:bodyPr lIns="216000" tIns="108000" rIns="0" bIns="108000"/>
        <a:lstStyle/>
        <a:p>
          <a:endParaRPr lang="en-US" sz="1050"/>
        </a:p>
      </dgm:t>
    </dgm:pt>
    <dgm:pt modelId="{1A320D0A-A059-4F80-993C-BEA317C26BB9}" type="parTrans" cxnId="{2A6ECDAD-A246-44D8-B3FD-C8FABA935896}">
      <dgm:prSet/>
      <dgm:spPr/>
      <dgm:t>
        <a:bodyPr/>
        <a:lstStyle/>
        <a:p>
          <a:endParaRPr lang="en-US"/>
        </a:p>
      </dgm:t>
    </dgm:pt>
    <dgm:pt modelId="{433E3BEA-B440-40F0-8401-397B1CD108EF}" type="sibTrans" cxnId="{2A6ECDAD-A246-44D8-B3FD-C8FABA935896}">
      <dgm:prSet/>
      <dgm:spPr/>
      <dgm:t>
        <a:bodyPr/>
        <a:lstStyle/>
        <a:p>
          <a:endParaRPr lang="en-US"/>
        </a:p>
      </dgm:t>
    </dgm:pt>
    <dgm:pt modelId="{44328938-887A-4DD0-B0A9-A2BA6A23C461}">
      <dgm:prSet phldrT="[Text]" custT="1"/>
      <dgm:spPr>
        <a:blipFill rotWithShape="0">
          <a:blip xmlns:r="http://schemas.openxmlformats.org/officeDocument/2006/relationships" r:embed="rId1"/>
          <a:stretch>
            <a:fillRect/>
          </a:stretch>
        </a:blipFill>
      </dgm:spPr>
      <dgm:t>
        <a:bodyPr lIns="216000" tIns="108000" rIns="0" bIns="108000"/>
        <a:lstStyle/>
        <a:p>
          <a:endParaRPr lang="en-US" sz="1050"/>
        </a:p>
      </dgm:t>
    </dgm:pt>
    <dgm:pt modelId="{97332D8A-5407-4388-919D-0849C2F1B8E3}" type="parTrans" cxnId="{48F138C4-3913-462A-8E54-B3E98590150E}">
      <dgm:prSet/>
      <dgm:spPr/>
      <dgm:t>
        <a:bodyPr/>
        <a:lstStyle/>
        <a:p>
          <a:endParaRPr lang="en-US"/>
        </a:p>
      </dgm:t>
    </dgm:pt>
    <dgm:pt modelId="{DF334F53-D6F1-4936-8888-19403846E1ED}" type="sibTrans" cxnId="{48F138C4-3913-462A-8E54-B3E98590150E}">
      <dgm:prSet/>
      <dgm:spPr/>
      <dgm:t>
        <a:bodyPr/>
        <a:lstStyle/>
        <a:p>
          <a:endParaRPr lang="en-US"/>
        </a:p>
      </dgm:t>
    </dgm:pt>
    <dgm:pt modelId="{BA22893A-E8BA-49FA-864A-B8D57C7D9356}">
      <dgm:prSet phldrT="[Text]" custT="1"/>
      <dgm:spPr>
        <a:blipFill rotWithShape="0">
          <a:blip xmlns:r="http://schemas.openxmlformats.org/officeDocument/2006/relationships" r:embed="rId1"/>
          <a:stretch>
            <a:fillRect/>
          </a:stretch>
        </a:blipFill>
      </dgm:spPr>
      <dgm:t>
        <a:bodyPr lIns="216000" tIns="108000" rIns="0" bIns="108000"/>
        <a:lstStyle/>
        <a:p>
          <a:endParaRPr lang="en-US" sz="1050"/>
        </a:p>
      </dgm:t>
    </dgm:pt>
    <dgm:pt modelId="{DC9B8C33-CF3F-42EE-9EE1-BBBB445D1188}" type="parTrans" cxnId="{DD5604FE-C050-40A5-B167-22F06A04AEBE}">
      <dgm:prSet/>
      <dgm:spPr/>
      <dgm:t>
        <a:bodyPr/>
        <a:lstStyle/>
        <a:p>
          <a:endParaRPr lang="en-US"/>
        </a:p>
      </dgm:t>
    </dgm:pt>
    <dgm:pt modelId="{96D5823F-9EA3-4671-A4FF-3D2991E1690F}" type="sibTrans" cxnId="{DD5604FE-C050-40A5-B167-22F06A04AEBE}">
      <dgm:prSet/>
      <dgm:spPr/>
      <dgm:t>
        <a:bodyPr/>
        <a:lstStyle/>
        <a:p>
          <a:endParaRPr lang="en-US"/>
        </a:p>
      </dgm:t>
    </dgm:pt>
    <dgm:pt modelId="{7436F4C7-FEA8-4533-B8FE-1338E982CB8B}">
      <dgm:prSet phldrT="[Text]" custT="1"/>
      <dgm:spPr>
        <a:blipFill rotWithShape="0">
          <a:blip xmlns:r="http://schemas.openxmlformats.org/officeDocument/2006/relationships" r:embed="rId9"/>
          <a:stretch>
            <a:fillRect/>
          </a:stretch>
        </a:blipFill>
      </dgm:spPr>
      <dgm:t>
        <a:bodyPr lIns="216000" tIns="108000" rIns="0" bIns="108000"/>
        <a:lstStyle/>
        <a:p>
          <a:endParaRPr lang="en-US" sz="1050"/>
        </a:p>
      </dgm:t>
    </dgm:pt>
    <dgm:pt modelId="{0CA9595A-5AA6-4072-8F5C-595CCD815552}" type="parTrans" cxnId="{5DF01049-67E2-4A8E-840E-7C9A7D73AA07}">
      <dgm:prSet/>
      <dgm:spPr/>
      <dgm:t>
        <a:bodyPr/>
        <a:lstStyle/>
        <a:p>
          <a:endParaRPr lang="en-US"/>
        </a:p>
      </dgm:t>
    </dgm:pt>
    <dgm:pt modelId="{F0F29B38-1505-4816-855B-694C071973E6}" type="sibTrans" cxnId="{5DF01049-67E2-4A8E-840E-7C9A7D73AA07}">
      <dgm:prSet/>
      <dgm:spPr/>
      <dgm:t>
        <a:bodyPr/>
        <a:lstStyle/>
        <a:p>
          <a:endParaRPr lang="en-US"/>
        </a:p>
      </dgm:t>
    </dgm:pt>
    <dgm:pt modelId="{98055ECA-1C8B-44EB-84EE-43B565831620}">
      <dgm:prSet phldrT="[Text]" custT="1"/>
      <dgm:spPr>
        <a:blipFill rotWithShape="0">
          <a:blip xmlns:r="http://schemas.openxmlformats.org/officeDocument/2006/relationships" r:embed="rId7"/>
          <a:stretch>
            <a:fillRect/>
          </a:stretch>
        </a:blipFill>
      </dgm:spPr>
      <dgm:t>
        <a:bodyPr lIns="216000" tIns="108000" rIns="0" bIns="108000"/>
        <a:lstStyle/>
        <a:p>
          <a:endParaRPr lang="en-US" sz="1050" dirty="0"/>
        </a:p>
      </dgm:t>
    </dgm:pt>
    <dgm:pt modelId="{91A35850-5520-4480-8A1B-7D07DB98871D}" type="parTrans" cxnId="{F36A39FB-9AF8-4AA4-B458-8852E4D6F69C}">
      <dgm:prSet/>
      <dgm:spPr/>
      <dgm:t>
        <a:bodyPr/>
        <a:lstStyle/>
        <a:p>
          <a:endParaRPr lang="de-DE"/>
        </a:p>
      </dgm:t>
    </dgm:pt>
    <dgm:pt modelId="{4415CE85-5174-449F-A366-AD8EAE884E4A}" type="sibTrans" cxnId="{F36A39FB-9AF8-4AA4-B458-8852E4D6F69C}">
      <dgm:prSet/>
      <dgm:spPr/>
      <dgm:t>
        <a:bodyPr/>
        <a:lstStyle/>
        <a:p>
          <a:endParaRPr lang="de-DE"/>
        </a:p>
      </dgm:t>
    </dgm:pt>
    <dgm:pt modelId="{E4AE7E2F-37B7-40FC-9357-A449A91B7562}">
      <dgm:prSet phldrT="[Text]" custT="1"/>
      <dgm:spPr>
        <a:blipFill rotWithShape="0">
          <a:blip xmlns:r="http://schemas.openxmlformats.org/officeDocument/2006/relationships" r:embed="rId6"/>
          <a:stretch>
            <a:fillRect/>
          </a:stretch>
        </a:blipFill>
      </dgm:spPr>
      <dgm:t>
        <a:bodyPr lIns="216000" tIns="108000" rIns="0" bIns="108000"/>
        <a:lstStyle/>
        <a:p>
          <a:endParaRPr lang="en-US" sz="1050" dirty="0"/>
        </a:p>
      </dgm:t>
    </dgm:pt>
    <dgm:pt modelId="{42DD7C85-A6D2-43E7-BCC8-CFE643E4EE63}" type="parTrans" cxnId="{F927A243-5C15-47FC-9FEA-A8771B66ADF5}">
      <dgm:prSet/>
      <dgm:spPr/>
      <dgm:t>
        <a:bodyPr/>
        <a:lstStyle/>
        <a:p>
          <a:endParaRPr lang="en-US"/>
        </a:p>
      </dgm:t>
    </dgm:pt>
    <dgm:pt modelId="{A91A9637-2524-4D1A-B743-3B0FFF57F4E1}" type="sibTrans" cxnId="{F927A243-5C15-47FC-9FEA-A8771B66ADF5}">
      <dgm:prSet/>
      <dgm:spPr/>
      <dgm:t>
        <a:bodyPr/>
        <a:lstStyle/>
        <a:p>
          <a:endParaRPr lang="en-US"/>
        </a:p>
      </dgm:t>
    </dgm:pt>
    <dgm:pt modelId="{EA721394-1F17-4E50-857D-C420CE558B61}" type="pres">
      <dgm:prSet presAssocID="{36950381-1036-400C-91C9-B79C62A20D86}" presName="cycle" presStyleCnt="0">
        <dgm:presLayoutVars>
          <dgm:dir/>
          <dgm:resizeHandles val="exact"/>
        </dgm:presLayoutVars>
      </dgm:prSet>
      <dgm:spPr/>
      <dgm:t>
        <a:bodyPr/>
        <a:lstStyle/>
        <a:p>
          <a:endParaRPr lang="en-US"/>
        </a:p>
      </dgm:t>
    </dgm:pt>
    <dgm:pt modelId="{5EF30DC4-2AF4-4B69-96D3-CD101246B6D7}" type="pres">
      <dgm:prSet presAssocID="{7436F4C7-FEA8-4533-B8FE-1338E982CB8B}" presName="node" presStyleLbl="node1" presStyleIdx="0" presStyleCnt="17">
        <dgm:presLayoutVars>
          <dgm:bulletEnabled val="1"/>
        </dgm:presLayoutVars>
      </dgm:prSet>
      <dgm:spPr/>
      <dgm:t>
        <a:bodyPr/>
        <a:lstStyle/>
        <a:p>
          <a:endParaRPr lang="en-US"/>
        </a:p>
      </dgm:t>
    </dgm:pt>
    <dgm:pt modelId="{2F264E66-2152-4A2E-B7BF-B2664D87B319}" type="pres">
      <dgm:prSet presAssocID="{7436F4C7-FEA8-4533-B8FE-1338E982CB8B}" presName="spNode" presStyleCnt="0"/>
      <dgm:spPr/>
    </dgm:pt>
    <dgm:pt modelId="{87885CA8-D95A-420C-B62E-57C9B1D18A1C}" type="pres">
      <dgm:prSet presAssocID="{F0F29B38-1505-4816-855B-694C071973E6}" presName="sibTrans" presStyleLbl="sibTrans1D1" presStyleIdx="0" presStyleCnt="17"/>
      <dgm:spPr/>
      <dgm:t>
        <a:bodyPr/>
        <a:lstStyle/>
        <a:p>
          <a:endParaRPr lang="en-US"/>
        </a:p>
      </dgm:t>
    </dgm:pt>
    <dgm:pt modelId="{FAEC03AD-AEA0-4AD0-AEC9-16AB5FCFE627}" type="pres">
      <dgm:prSet presAssocID="{DC406970-E43F-4F61-9FB3-38E95C020034}" presName="node" presStyleLbl="node1" presStyleIdx="1" presStyleCnt="17">
        <dgm:presLayoutVars>
          <dgm:bulletEnabled val="1"/>
        </dgm:presLayoutVars>
      </dgm:prSet>
      <dgm:spPr>
        <a:prstGeom prst="ellipse">
          <a:avLst/>
        </a:prstGeom>
      </dgm:spPr>
      <dgm:t>
        <a:bodyPr/>
        <a:lstStyle/>
        <a:p>
          <a:endParaRPr lang="en-US"/>
        </a:p>
      </dgm:t>
    </dgm:pt>
    <dgm:pt modelId="{75AEB3BB-27D3-4BB6-9C1A-061BDF8999A5}" type="pres">
      <dgm:prSet presAssocID="{DC406970-E43F-4F61-9FB3-38E95C020034}" presName="spNode" presStyleCnt="0"/>
      <dgm:spPr/>
    </dgm:pt>
    <dgm:pt modelId="{907411E0-44A5-451A-8773-D1D7766B2AAD}" type="pres">
      <dgm:prSet presAssocID="{ACCD4724-AC62-4E8D-9426-B6C8E090B2C0}" presName="sibTrans" presStyleLbl="sibTrans1D1" presStyleIdx="1" presStyleCnt="17"/>
      <dgm:spPr/>
      <dgm:t>
        <a:bodyPr/>
        <a:lstStyle/>
        <a:p>
          <a:endParaRPr lang="en-US"/>
        </a:p>
      </dgm:t>
    </dgm:pt>
    <dgm:pt modelId="{6D0A502E-BF4F-495D-A432-EEB90132552C}" type="pres">
      <dgm:prSet presAssocID="{F357AC23-FF67-431F-9F7E-F5F23274E4B0}" presName="node" presStyleLbl="node1" presStyleIdx="2" presStyleCnt="17">
        <dgm:presLayoutVars>
          <dgm:bulletEnabled val="1"/>
        </dgm:presLayoutVars>
      </dgm:prSet>
      <dgm:spPr/>
      <dgm:t>
        <a:bodyPr/>
        <a:lstStyle/>
        <a:p>
          <a:endParaRPr lang="en-US"/>
        </a:p>
      </dgm:t>
    </dgm:pt>
    <dgm:pt modelId="{81CCB791-4515-48A7-B6B0-3CD1E24792B6}" type="pres">
      <dgm:prSet presAssocID="{F357AC23-FF67-431F-9F7E-F5F23274E4B0}" presName="spNode" presStyleCnt="0"/>
      <dgm:spPr/>
    </dgm:pt>
    <dgm:pt modelId="{ED795827-D573-4BF2-B075-BC3A5D6D9FC5}" type="pres">
      <dgm:prSet presAssocID="{A0268E12-D183-4B13-A93C-8D9B4BD05DC3}" presName="sibTrans" presStyleLbl="sibTrans1D1" presStyleIdx="2" presStyleCnt="17"/>
      <dgm:spPr/>
      <dgm:t>
        <a:bodyPr/>
        <a:lstStyle/>
        <a:p>
          <a:endParaRPr lang="en-US"/>
        </a:p>
      </dgm:t>
    </dgm:pt>
    <dgm:pt modelId="{1E5BE6D9-0370-408C-BEF9-24562DBB34EC}" type="pres">
      <dgm:prSet presAssocID="{A48AC040-F545-4423-B01B-6E7039C52AD6}" presName="node" presStyleLbl="node1" presStyleIdx="3" presStyleCnt="17">
        <dgm:presLayoutVars>
          <dgm:bulletEnabled val="1"/>
        </dgm:presLayoutVars>
      </dgm:prSet>
      <dgm:spPr/>
      <dgm:t>
        <a:bodyPr/>
        <a:lstStyle/>
        <a:p>
          <a:endParaRPr lang="en-US"/>
        </a:p>
      </dgm:t>
    </dgm:pt>
    <dgm:pt modelId="{79E2E3F8-80F2-4C57-AEF0-AB4326109095}" type="pres">
      <dgm:prSet presAssocID="{A48AC040-F545-4423-B01B-6E7039C52AD6}" presName="spNode" presStyleCnt="0"/>
      <dgm:spPr/>
    </dgm:pt>
    <dgm:pt modelId="{66DC4323-ADAC-4F71-984E-86E54584FC40}" type="pres">
      <dgm:prSet presAssocID="{33048C31-FF0B-43FB-A8FA-D2FD5CA9D45E}" presName="sibTrans" presStyleLbl="sibTrans1D1" presStyleIdx="3" presStyleCnt="17"/>
      <dgm:spPr/>
      <dgm:t>
        <a:bodyPr/>
        <a:lstStyle/>
        <a:p>
          <a:endParaRPr lang="en-US"/>
        </a:p>
      </dgm:t>
    </dgm:pt>
    <dgm:pt modelId="{84EEC85F-F11A-4977-954B-79DDEEE8BF67}" type="pres">
      <dgm:prSet presAssocID="{CFD2EA60-E119-4530-91D9-7EF8936CBBE3}" presName="node" presStyleLbl="node1" presStyleIdx="4" presStyleCnt="17">
        <dgm:presLayoutVars>
          <dgm:bulletEnabled val="1"/>
        </dgm:presLayoutVars>
      </dgm:prSet>
      <dgm:spPr/>
      <dgm:t>
        <a:bodyPr/>
        <a:lstStyle/>
        <a:p>
          <a:endParaRPr lang="en-US"/>
        </a:p>
      </dgm:t>
    </dgm:pt>
    <dgm:pt modelId="{8610023F-824C-4179-9145-A58AC8BC1863}" type="pres">
      <dgm:prSet presAssocID="{CFD2EA60-E119-4530-91D9-7EF8936CBBE3}" presName="spNode" presStyleCnt="0"/>
      <dgm:spPr/>
    </dgm:pt>
    <dgm:pt modelId="{C6DC5791-2211-411F-A9BD-A3B582D9689B}" type="pres">
      <dgm:prSet presAssocID="{F576586D-1279-46DA-A973-32E2DECD5773}" presName="sibTrans" presStyleLbl="sibTrans1D1" presStyleIdx="4" presStyleCnt="17"/>
      <dgm:spPr/>
      <dgm:t>
        <a:bodyPr/>
        <a:lstStyle/>
        <a:p>
          <a:endParaRPr lang="en-US"/>
        </a:p>
      </dgm:t>
    </dgm:pt>
    <dgm:pt modelId="{D6D7949A-5178-484C-883A-779E657A1BE3}" type="pres">
      <dgm:prSet presAssocID="{B9A74BEB-EC80-4D4B-BE5E-38F5D88E5BAB}" presName="node" presStyleLbl="node1" presStyleIdx="5" presStyleCnt="17">
        <dgm:presLayoutVars>
          <dgm:bulletEnabled val="1"/>
        </dgm:presLayoutVars>
      </dgm:prSet>
      <dgm:spPr/>
      <dgm:t>
        <a:bodyPr/>
        <a:lstStyle/>
        <a:p>
          <a:endParaRPr lang="en-US"/>
        </a:p>
      </dgm:t>
    </dgm:pt>
    <dgm:pt modelId="{DD93EE32-DEFF-4601-8761-005E10547A00}" type="pres">
      <dgm:prSet presAssocID="{B9A74BEB-EC80-4D4B-BE5E-38F5D88E5BAB}" presName="spNode" presStyleCnt="0"/>
      <dgm:spPr/>
    </dgm:pt>
    <dgm:pt modelId="{A91BE7D9-2D7B-4095-9C01-B87DF39D77A6}" type="pres">
      <dgm:prSet presAssocID="{856D2271-9263-44D6-86AE-7EB4C2E41FE4}" presName="sibTrans" presStyleLbl="sibTrans1D1" presStyleIdx="5" presStyleCnt="17"/>
      <dgm:spPr/>
      <dgm:t>
        <a:bodyPr/>
        <a:lstStyle/>
        <a:p>
          <a:endParaRPr lang="en-US"/>
        </a:p>
      </dgm:t>
    </dgm:pt>
    <dgm:pt modelId="{FB04E19F-AB28-4B53-B3B6-61DCA2E9FD66}" type="pres">
      <dgm:prSet presAssocID="{789A6FAA-8598-4E99-9B9F-F728B4B16B9B}" presName="node" presStyleLbl="node1" presStyleIdx="6" presStyleCnt="17">
        <dgm:presLayoutVars>
          <dgm:bulletEnabled val="1"/>
        </dgm:presLayoutVars>
      </dgm:prSet>
      <dgm:spPr/>
      <dgm:t>
        <a:bodyPr/>
        <a:lstStyle/>
        <a:p>
          <a:endParaRPr lang="en-US"/>
        </a:p>
      </dgm:t>
    </dgm:pt>
    <dgm:pt modelId="{C24093CC-0BA6-4399-8B9B-8A69856A3433}" type="pres">
      <dgm:prSet presAssocID="{789A6FAA-8598-4E99-9B9F-F728B4B16B9B}" presName="spNode" presStyleCnt="0"/>
      <dgm:spPr/>
    </dgm:pt>
    <dgm:pt modelId="{4EDA2803-992E-41C7-863C-87E2FFF0A02B}" type="pres">
      <dgm:prSet presAssocID="{4E35DB29-2C98-43B9-8765-483D88DB1D7B}" presName="sibTrans" presStyleLbl="sibTrans1D1" presStyleIdx="6" presStyleCnt="17"/>
      <dgm:spPr/>
      <dgm:t>
        <a:bodyPr/>
        <a:lstStyle/>
        <a:p>
          <a:endParaRPr lang="en-US"/>
        </a:p>
      </dgm:t>
    </dgm:pt>
    <dgm:pt modelId="{C78406EB-3449-44B6-8DE7-ACBC9093D9CD}" type="pres">
      <dgm:prSet presAssocID="{E4AE7E2F-37B7-40FC-9357-A449A91B7562}" presName="node" presStyleLbl="node1" presStyleIdx="7" presStyleCnt="17">
        <dgm:presLayoutVars>
          <dgm:bulletEnabled val="1"/>
        </dgm:presLayoutVars>
      </dgm:prSet>
      <dgm:spPr/>
      <dgm:t>
        <a:bodyPr/>
        <a:lstStyle/>
        <a:p>
          <a:endParaRPr lang="en-US"/>
        </a:p>
      </dgm:t>
    </dgm:pt>
    <dgm:pt modelId="{D434E8C5-694A-44F8-B80A-C206EF00A57D}" type="pres">
      <dgm:prSet presAssocID="{E4AE7E2F-37B7-40FC-9357-A449A91B7562}" presName="spNode" presStyleCnt="0"/>
      <dgm:spPr/>
    </dgm:pt>
    <dgm:pt modelId="{95AD9798-C0E2-4B42-A2F4-BC0BE70418D7}" type="pres">
      <dgm:prSet presAssocID="{A91A9637-2524-4D1A-B743-3B0FFF57F4E1}" presName="sibTrans" presStyleLbl="sibTrans1D1" presStyleIdx="7" presStyleCnt="17"/>
      <dgm:spPr/>
      <dgm:t>
        <a:bodyPr/>
        <a:lstStyle/>
        <a:p>
          <a:endParaRPr lang="en-US"/>
        </a:p>
      </dgm:t>
    </dgm:pt>
    <dgm:pt modelId="{C32C0160-9D01-488F-AE8B-498B4C3C9CBE}" type="pres">
      <dgm:prSet presAssocID="{93C5C1A4-AD14-4319-B09A-F19DF0678022}" presName="node" presStyleLbl="node1" presStyleIdx="8" presStyleCnt="17">
        <dgm:presLayoutVars>
          <dgm:bulletEnabled val="1"/>
        </dgm:presLayoutVars>
      </dgm:prSet>
      <dgm:spPr/>
      <dgm:t>
        <a:bodyPr/>
        <a:lstStyle/>
        <a:p>
          <a:endParaRPr lang="en-US"/>
        </a:p>
      </dgm:t>
    </dgm:pt>
    <dgm:pt modelId="{AC3D7B65-A0A3-4BA8-86E8-DA021B96FF64}" type="pres">
      <dgm:prSet presAssocID="{93C5C1A4-AD14-4319-B09A-F19DF0678022}" presName="spNode" presStyleCnt="0"/>
      <dgm:spPr/>
    </dgm:pt>
    <dgm:pt modelId="{4D105CF6-5593-492F-BCE8-89AD7255B048}" type="pres">
      <dgm:prSet presAssocID="{6F859D15-771E-4162-8A1B-2844E39B00A5}" presName="sibTrans" presStyleLbl="sibTrans1D1" presStyleIdx="8" presStyleCnt="17"/>
      <dgm:spPr/>
      <dgm:t>
        <a:bodyPr/>
        <a:lstStyle/>
        <a:p>
          <a:endParaRPr lang="en-US"/>
        </a:p>
      </dgm:t>
    </dgm:pt>
    <dgm:pt modelId="{E1E92712-F651-466E-B80F-AFEBE58F8C43}" type="pres">
      <dgm:prSet presAssocID="{31797A6C-2962-470E-B16C-BF9FA0EB7D1B}" presName="node" presStyleLbl="node1" presStyleIdx="9" presStyleCnt="17">
        <dgm:presLayoutVars>
          <dgm:bulletEnabled val="1"/>
        </dgm:presLayoutVars>
      </dgm:prSet>
      <dgm:spPr/>
      <dgm:t>
        <a:bodyPr/>
        <a:lstStyle/>
        <a:p>
          <a:endParaRPr lang="en-US"/>
        </a:p>
      </dgm:t>
    </dgm:pt>
    <dgm:pt modelId="{9EABB415-1772-49B2-BC8D-72B6596E79DE}" type="pres">
      <dgm:prSet presAssocID="{31797A6C-2962-470E-B16C-BF9FA0EB7D1B}" presName="spNode" presStyleCnt="0"/>
      <dgm:spPr/>
    </dgm:pt>
    <dgm:pt modelId="{4D51B051-AE07-4447-BAFB-564D71FFC869}" type="pres">
      <dgm:prSet presAssocID="{2F20EC75-5EE0-4843-9EB0-1DF0BA55FCEB}" presName="sibTrans" presStyleLbl="sibTrans1D1" presStyleIdx="9" presStyleCnt="17"/>
      <dgm:spPr/>
      <dgm:t>
        <a:bodyPr/>
        <a:lstStyle/>
        <a:p>
          <a:endParaRPr lang="en-US"/>
        </a:p>
      </dgm:t>
    </dgm:pt>
    <dgm:pt modelId="{7DE5ED94-589C-4708-AFBA-E1639B686C28}" type="pres">
      <dgm:prSet presAssocID="{98055ECA-1C8B-44EB-84EE-43B565831620}" presName="node" presStyleLbl="node1" presStyleIdx="10" presStyleCnt="17">
        <dgm:presLayoutVars>
          <dgm:bulletEnabled val="1"/>
        </dgm:presLayoutVars>
      </dgm:prSet>
      <dgm:spPr/>
      <dgm:t>
        <a:bodyPr/>
        <a:lstStyle/>
        <a:p>
          <a:endParaRPr lang="de-DE"/>
        </a:p>
      </dgm:t>
    </dgm:pt>
    <dgm:pt modelId="{6E033289-50C6-4BAC-98DD-CA9C3081127B}" type="pres">
      <dgm:prSet presAssocID="{98055ECA-1C8B-44EB-84EE-43B565831620}" presName="spNode" presStyleCnt="0"/>
      <dgm:spPr/>
    </dgm:pt>
    <dgm:pt modelId="{B2E076AA-B902-473A-B29C-FC58624D393F}" type="pres">
      <dgm:prSet presAssocID="{4415CE85-5174-449F-A366-AD8EAE884E4A}" presName="sibTrans" presStyleLbl="sibTrans1D1" presStyleIdx="10" presStyleCnt="17"/>
      <dgm:spPr/>
      <dgm:t>
        <a:bodyPr/>
        <a:lstStyle/>
        <a:p>
          <a:endParaRPr lang="en-US"/>
        </a:p>
      </dgm:t>
    </dgm:pt>
    <dgm:pt modelId="{405B7D3B-A97C-458D-BF5C-388F6B37821A}" type="pres">
      <dgm:prSet presAssocID="{26B81090-0562-4999-8B48-312F3806DF4F}" presName="node" presStyleLbl="node1" presStyleIdx="11" presStyleCnt="17">
        <dgm:presLayoutVars>
          <dgm:bulletEnabled val="1"/>
        </dgm:presLayoutVars>
      </dgm:prSet>
      <dgm:spPr/>
      <dgm:t>
        <a:bodyPr/>
        <a:lstStyle/>
        <a:p>
          <a:endParaRPr lang="en-US"/>
        </a:p>
      </dgm:t>
    </dgm:pt>
    <dgm:pt modelId="{F5DDDF0C-DF5C-4034-86E7-AD743DE35F63}" type="pres">
      <dgm:prSet presAssocID="{26B81090-0562-4999-8B48-312F3806DF4F}" presName="spNode" presStyleCnt="0"/>
      <dgm:spPr/>
    </dgm:pt>
    <dgm:pt modelId="{9462CEA8-9EAA-4E2B-94E0-4CBA3857AAEF}" type="pres">
      <dgm:prSet presAssocID="{A19FFCBC-916C-4F62-B94A-4364120A4C55}" presName="sibTrans" presStyleLbl="sibTrans1D1" presStyleIdx="11" presStyleCnt="17"/>
      <dgm:spPr/>
      <dgm:t>
        <a:bodyPr/>
        <a:lstStyle/>
        <a:p>
          <a:endParaRPr lang="en-US"/>
        </a:p>
      </dgm:t>
    </dgm:pt>
    <dgm:pt modelId="{EC8A7BAA-A361-407F-AA04-28FA0846A0E4}" type="pres">
      <dgm:prSet presAssocID="{DB4222D6-F124-486B-AED2-694AEE60BBBD}" presName="node" presStyleLbl="node1" presStyleIdx="12" presStyleCnt="17">
        <dgm:presLayoutVars>
          <dgm:bulletEnabled val="1"/>
        </dgm:presLayoutVars>
      </dgm:prSet>
      <dgm:spPr/>
      <dgm:t>
        <a:bodyPr/>
        <a:lstStyle/>
        <a:p>
          <a:endParaRPr lang="en-US"/>
        </a:p>
      </dgm:t>
    </dgm:pt>
    <dgm:pt modelId="{4497D710-37F8-436C-BA03-E02C8EC266ED}" type="pres">
      <dgm:prSet presAssocID="{DB4222D6-F124-486B-AED2-694AEE60BBBD}" presName="spNode" presStyleCnt="0"/>
      <dgm:spPr/>
    </dgm:pt>
    <dgm:pt modelId="{122F5385-E25E-4C9F-929B-AA71BDF841D7}" type="pres">
      <dgm:prSet presAssocID="{16609421-CD47-4277-95D7-B2D7911E053D}" presName="sibTrans" presStyleLbl="sibTrans1D1" presStyleIdx="12" presStyleCnt="17"/>
      <dgm:spPr/>
      <dgm:t>
        <a:bodyPr/>
        <a:lstStyle/>
        <a:p>
          <a:endParaRPr lang="en-US"/>
        </a:p>
      </dgm:t>
    </dgm:pt>
    <dgm:pt modelId="{088BFFE9-4B09-4DBF-8E34-AB5E8E27B76D}" type="pres">
      <dgm:prSet presAssocID="{4398DF99-6571-47F2-AB3D-CF3C8FF20EB0}" presName="node" presStyleLbl="node1" presStyleIdx="13" presStyleCnt="17">
        <dgm:presLayoutVars>
          <dgm:bulletEnabled val="1"/>
        </dgm:presLayoutVars>
      </dgm:prSet>
      <dgm:spPr/>
      <dgm:t>
        <a:bodyPr/>
        <a:lstStyle/>
        <a:p>
          <a:endParaRPr lang="en-US"/>
        </a:p>
      </dgm:t>
    </dgm:pt>
    <dgm:pt modelId="{51C727C5-9CF3-42D7-8737-4CBE52AB3CED}" type="pres">
      <dgm:prSet presAssocID="{4398DF99-6571-47F2-AB3D-CF3C8FF20EB0}" presName="spNode" presStyleCnt="0"/>
      <dgm:spPr/>
    </dgm:pt>
    <dgm:pt modelId="{4713A710-F2BF-41D5-966D-1F2328086674}" type="pres">
      <dgm:prSet presAssocID="{433E3BEA-B440-40F0-8401-397B1CD108EF}" presName="sibTrans" presStyleLbl="sibTrans1D1" presStyleIdx="13" presStyleCnt="17"/>
      <dgm:spPr/>
      <dgm:t>
        <a:bodyPr/>
        <a:lstStyle/>
        <a:p>
          <a:endParaRPr lang="en-US"/>
        </a:p>
      </dgm:t>
    </dgm:pt>
    <dgm:pt modelId="{B2690E50-6CF3-4CBF-8708-ABBA946B2FDB}" type="pres">
      <dgm:prSet presAssocID="{44328938-887A-4DD0-B0A9-A2BA6A23C461}" presName="node" presStyleLbl="node1" presStyleIdx="14" presStyleCnt="17">
        <dgm:presLayoutVars>
          <dgm:bulletEnabled val="1"/>
        </dgm:presLayoutVars>
      </dgm:prSet>
      <dgm:spPr/>
      <dgm:t>
        <a:bodyPr/>
        <a:lstStyle/>
        <a:p>
          <a:endParaRPr lang="en-US"/>
        </a:p>
      </dgm:t>
    </dgm:pt>
    <dgm:pt modelId="{933A5FC6-3CEA-43EF-84BA-F40B2AA74A79}" type="pres">
      <dgm:prSet presAssocID="{44328938-887A-4DD0-B0A9-A2BA6A23C461}" presName="spNode" presStyleCnt="0"/>
      <dgm:spPr/>
    </dgm:pt>
    <dgm:pt modelId="{84EA62B8-D777-4170-8C07-F4138A73FEB1}" type="pres">
      <dgm:prSet presAssocID="{DF334F53-D6F1-4936-8888-19403846E1ED}" presName="sibTrans" presStyleLbl="sibTrans1D1" presStyleIdx="14" presStyleCnt="17"/>
      <dgm:spPr/>
      <dgm:t>
        <a:bodyPr/>
        <a:lstStyle/>
        <a:p>
          <a:endParaRPr lang="en-US"/>
        </a:p>
      </dgm:t>
    </dgm:pt>
    <dgm:pt modelId="{40E20FEE-CAED-44A0-8592-10445B323E68}" type="pres">
      <dgm:prSet presAssocID="{BA22893A-E8BA-49FA-864A-B8D57C7D9356}" presName="node" presStyleLbl="node1" presStyleIdx="15" presStyleCnt="17">
        <dgm:presLayoutVars>
          <dgm:bulletEnabled val="1"/>
        </dgm:presLayoutVars>
      </dgm:prSet>
      <dgm:spPr/>
      <dgm:t>
        <a:bodyPr/>
        <a:lstStyle/>
        <a:p>
          <a:endParaRPr lang="en-US"/>
        </a:p>
      </dgm:t>
    </dgm:pt>
    <dgm:pt modelId="{08C252BA-2147-45A4-9CD6-1F15E1157394}" type="pres">
      <dgm:prSet presAssocID="{BA22893A-E8BA-49FA-864A-B8D57C7D9356}" presName="spNode" presStyleCnt="0"/>
      <dgm:spPr/>
    </dgm:pt>
    <dgm:pt modelId="{29B1CCA0-6163-4284-B343-01D9E0114553}" type="pres">
      <dgm:prSet presAssocID="{96D5823F-9EA3-4671-A4FF-3D2991E1690F}" presName="sibTrans" presStyleLbl="sibTrans1D1" presStyleIdx="15" presStyleCnt="17"/>
      <dgm:spPr/>
      <dgm:t>
        <a:bodyPr/>
        <a:lstStyle/>
        <a:p>
          <a:endParaRPr lang="en-US"/>
        </a:p>
      </dgm:t>
    </dgm:pt>
    <dgm:pt modelId="{F00676B5-907E-4F65-BCF0-C159368FD648}" type="pres">
      <dgm:prSet presAssocID="{08DAE2E1-C190-468B-807A-252838E29BE0}" presName="node" presStyleLbl="node1" presStyleIdx="16" presStyleCnt="17">
        <dgm:presLayoutVars>
          <dgm:bulletEnabled val="1"/>
        </dgm:presLayoutVars>
      </dgm:prSet>
      <dgm:spPr/>
      <dgm:t>
        <a:bodyPr/>
        <a:lstStyle/>
        <a:p>
          <a:endParaRPr lang="en-US"/>
        </a:p>
      </dgm:t>
    </dgm:pt>
    <dgm:pt modelId="{9AA72181-752D-446F-95E0-8F501C24AB7E}" type="pres">
      <dgm:prSet presAssocID="{08DAE2E1-C190-468B-807A-252838E29BE0}" presName="spNode" presStyleCnt="0"/>
      <dgm:spPr/>
    </dgm:pt>
    <dgm:pt modelId="{7E621144-597D-4EAC-A84F-7BDB1AD36DE2}" type="pres">
      <dgm:prSet presAssocID="{CF264F5C-1132-45AD-9247-0EC4AC35EC28}" presName="sibTrans" presStyleLbl="sibTrans1D1" presStyleIdx="16" presStyleCnt="17"/>
      <dgm:spPr/>
      <dgm:t>
        <a:bodyPr/>
        <a:lstStyle/>
        <a:p>
          <a:endParaRPr lang="en-US"/>
        </a:p>
      </dgm:t>
    </dgm:pt>
  </dgm:ptLst>
  <dgm:cxnLst>
    <dgm:cxn modelId="{EBBC16D7-8DDC-4037-894F-B1CB98C10F47}" type="presOf" srcId="{4398DF99-6571-47F2-AB3D-CF3C8FF20EB0}" destId="{088BFFE9-4B09-4DBF-8E34-AB5E8E27B76D}" srcOrd="0" destOrd="0" presId="urn:microsoft.com/office/officeart/2005/8/layout/cycle6"/>
    <dgm:cxn modelId="{F03ECE20-79F5-49B9-866E-6AD9ECC0C15F}" type="presOf" srcId="{DB4222D6-F124-486B-AED2-694AEE60BBBD}" destId="{EC8A7BAA-A361-407F-AA04-28FA0846A0E4}" srcOrd="0" destOrd="0" presId="urn:microsoft.com/office/officeart/2005/8/layout/cycle6"/>
    <dgm:cxn modelId="{521BFD73-8938-44AE-8878-489190634021}" type="presOf" srcId="{DF334F53-D6F1-4936-8888-19403846E1ED}" destId="{84EA62B8-D777-4170-8C07-F4138A73FEB1}" srcOrd="0" destOrd="0" presId="urn:microsoft.com/office/officeart/2005/8/layout/cycle6"/>
    <dgm:cxn modelId="{5DF01049-67E2-4A8E-840E-7C9A7D73AA07}" srcId="{36950381-1036-400C-91C9-B79C62A20D86}" destId="{7436F4C7-FEA8-4533-B8FE-1338E982CB8B}" srcOrd="0" destOrd="0" parTransId="{0CA9595A-5AA6-4072-8F5C-595CCD815552}" sibTransId="{F0F29B38-1505-4816-855B-694C071973E6}"/>
    <dgm:cxn modelId="{02DF087E-39E3-408C-BD95-9C615CF8C277}" srcId="{36950381-1036-400C-91C9-B79C62A20D86}" destId="{F357AC23-FF67-431F-9F7E-F5F23274E4B0}" srcOrd="2" destOrd="0" parTransId="{8DD2C439-9B61-4675-AD3E-B0C2E6FA7F45}" sibTransId="{A0268E12-D183-4B13-A93C-8D9B4BD05DC3}"/>
    <dgm:cxn modelId="{C478DB68-B5D7-4F5E-84E6-0A0F611605EC}" type="presOf" srcId="{08DAE2E1-C190-468B-807A-252838E29BE0}" destId="{F00676B5-907E-4F65-BCF0-C159368FD648}" srcOrd="0" destOrd="0" presId="urn:microsoft.com/office/officeart/2005/8/layout/cycle6"/>
    <dgm:cxn modelId="{3C49539C-FA41-4EE0-A001-D9219330DA68}" type="presOf" srcId="{789A6FAA-8598-4E99-9B9F-F728B4B16B9B}" destId="{FB04E19F-AB28-4B53-B3B6-61DCA2E9FD66}" srcOrd="0" destOrd="0" presId="urn:microsoft.com/office/officeart/2005/8/layout/cycle6"/>
    <dgm:cxn modelId="{3F2E6BEA-B478-4ADB-BD3B-919B2AD50EE7}" type="presOf" srcId="{E4AE7E2F-37B7-40FC-9357-A449A91B7562}" destId="{C78406EB-3449-44B6-8DE7-ACBC9093D9CD}" srcOrd="0" destOrd="0" presId="urn:microsoft.com/office/officeart/2005/8/layout/cycle6"/>
    <dgm:cxn modelId="{9EC028A7-DA62-4715-9CA2-190E63C76878}" type="presOf" srcId="{CFD2EA60-E119-4530-91D9-7EF8936CBBE3}" destId="{84EEC85F-F11A-4977-954B-79DDEEE8BF67}" srcOrd="0" destOrd="0" presId="urn:microsoft.com/office/officeart/2005/8/layout/cycle6"/>
    <dgm:cxn modelId="{18702DA1-3042-449F-87F9-50DE01A3C805}" srcId="{36950381-1036-400C-91C9-B79C62A20D86}" destId="{CFD2EA60-E119-4530-91D9-7EF8936CBBE3}" srcOrd="4" destOrd="0" parTransId="{5AE70A94-950A-4621-AEA9-1D8D4811751C}" sibTransId="{F576586D-1279-46DA-A973-32E2DECD5773}"/>
    <dgm:cxn modelId="{599804FD-A278-468C-B967-53F7DB8476E9}" type="presOf" srcId="{96D5823F-9EA3-4671-A4FF-3D2991E1690F}" destId="{29B1CCA0-6163-4284-B343-01D9E0114553}" srcOrd="0" destOrd="0" presId="urn:microsoft.com/office/officeart/2005/8/layout/cycle6"/>
    <dgm:cxn modelId="{3D210B34-71A9-4FA0-89B3-40FD0DCA0C78}" type="presOf" srcId="{93C5C1A4-AD14-4319-B09A-F19DF0678022}" destId="{C32C0160-9D01-488F-AE8B-498B4C3C9CBE}" srcOrd="0" destOrd="0" presId="urn:microsoft.com/office/officeart/2005/8/layout/cycle6"/>
    <dgm:cxn modelId="{CBA93E60-26D2-4E0E-A509-25A16B5A38EE}" srcId="{36950381-1036-400C-91C9-B79C62A20D86}" destId="{DC406970-E43F-4F61-9FB3-38E95C020034}" srcOrd="1" destOrd="0" parTransId="{96E509B3-AF59-4FAA-B6C8-92E99EAD6496}" sibTransId="{ACCD4724-AC62-4E8D-9426-B6C8E090B2C0}"/>
    <dgm:cxn modelId="{EA7DA54C-2250-4D1B-BB50-1B36854A349C}" type="presOf" srcId="{6F859D15-771E-4162-8A1B-2844E39B00A5}" destId="{4D105CF6-5593-492F-BCE8-89AD7255B048}" srcOrd="0" destOrd="0" presId="urn:microsoft.com/office/officeart/2005/8/layout/cycle6"/>
    <dgm:cxn modelId="{3A50120F-A286-4E54-849C-1555DCD9F0DB}" type="presOf" srcId="{ACCD4724-AC62-4E8D-9426-B6C8E090B2C0}" destId="{907411E0-44A5-451A-8773-D1D7766B2AAD}" srcOrd="0" destOrd="0" presId="urn:microsoft.com/office/officeart/2005/8/layout/cycle6"/>
    <dgm:cxn modelId="{A3E076FA-93A6-44CB-AEEA-D7535F11A6C2}" type="presOf" srcId="{DC406970-E43F-4F61-9FB3-38E95C020034}" destId="{FAEC03AD-AEA0-4AD0-AEC9-16AB5FCFE627}" srcOrd="0" destOrd="0" presId="urn:microsoft.com/office/officeart/2005/8/layout/cycle6"/>
    <dgm:cxn modelId="{39B6C72F-12E7-4159-A4AE-29FF9D2D2AE6}" type="presOf" srcId="{44328938-887A-4DD0-B0A9-A2BA6A23C461}" destId="{B2690E50-6CF3-4CBF-8708-ABBA946B2FDB}" srcOrd="0" destOrd="0" presId="urn:microsoft.com/office/officeart/2005/8/layout/cycle6"/>
    <dgm:cxn modelId="{BBBE81A5-40C2-45E5-83D1-5695B2A0791F}" srcId="{36950381-1036-400C-91C9-B79C62A20D86}" destId="{789A6FAA-8598-4E99-9B9F-F728B4B16B9B}" srcOrd="6" destOrd="0" parTransId="{620D42CB-FF48-4E87-839D-FCC0CFA0CCCA}" sibTransId="{4E35DB29-2C98-43B9-8765-483D88DB1D7B}"/>
    <dgm:cxn modelId="{F84E6D65-242A-4257-9050-B9A47FC4AF54}" type="presOf" srcId="{98055ECA-1C8B-44EB-84EE-43B565831620}" destId="{7DE5ED94-589C-4708-AFBA-E1639B686C28}" srcOrd="0" destOrd="0" presId="urn:microsoft.com/office/officeart/2005/8/layout/cycle6"/>
    <dgm:cxn modelId="{727466D3-9DF1-4D4F-8551-78A8253A05D9}" srcId="{36950381-1036-400C-91C9-B79C62A20D86}" destId="{DB4222D6-F124-486B-AED2-694AEE60BBBD}" srcOrd="12" destOrd="0" parTransId="{409C1261-FCA0-4AEB-8D0A-B7AD209E5356}" sibTransId="{16609421-CD47-4277-95D7-B2D7911E053D}"/>
    <dgm:cxn modelId="{7023BE09-1F4D-4D55-8ED4-EF928F024189}" srcId="{36950381-1036-400C-91C9-B79C62A20D86}" destId="{08DAE2E1-C190-468B-807A-252838E29BE0}" srcOrd="16" destOrd="0" parTransId="{671F7795-B1F4-4DB2-BFA7-F7392C6D90FB}" sibTransId="{CF264F5C-1132-45AD-9247-0EC4AC35EC28}"/>
    <dgm:cxn modelId="{064FD45B-3935-46CE-A52F-B66F995F1362}" type="presOf" srcId="{26B81090-0562-4999-8B48-312F3806DF4F}" destId="{405B7D3B-A97C-458D-BF5C-388F6B37821A}" srcOrd="0" destOrd="0" presId="urn:microsoft.com/office/officeart/2005/8/layout/cycle6"/>
    <dgm:cxn modelId="{472FC47F-E980-4988-AC06-69245DC7EC8B}" type="presOf" srcId="{16609421-CD47-4277-95D7-B2D7911E053D}" destId="{122F5385-E25E-4C9F-929B-AA71BDF841D7}" srcOrd="0" destOrd="0" presId="urn:microsoft.com/office/officeart/2005/8/layout/cycle6"/>
    <dgm:cxn modelId="{601FD9FF-42BF-41FC-A1B0-DD50B7CD46DA}" type="presOf" srcId="{B9A74BEB-EC80-4D4B-BE5E-38F5D88E5BAB}" destId="{D6D7949A-5178-484C-883A-779E657A1BE3}" srcOrd="0" destOrd="0" presId="urn:microsoft.com/office/officeart/2005/8/layout/cycle6"/>
    <dgm:cxn modelId="{631F4A90-613A-460F-B4E5-A0CA7E3C31B1}" srcId="{36950381-1036-400C-91C9-B79C62A20D86}" destId="{B9A74BEB-EC80-4D4B-BE5E-38F5D88E5BAB}" srcOrd="5" destOrd="0" parTransId="{1E749447-01C0-41A2-956B-F475A40D5216}" sibTransId="{856D2271-9263-44D6-86AE-7EB4C2E41FE4}"/>
    <dgm:cxn modelId="{4AE761A8-C98D-4FDA-A428-9A54220981E7}" type="presOf" srcId="{36950381-1036-400C-91C9-B79C62A20D86}" destId="{EA721394-1F17-4E50-857D-C420CE558B61}" srcOrd="0" destOrd="0" presId="urn:microsoft.com/office/officeart/2005/8/layout/cycle6"/>
    <dgm:cxn modelId="{EEF2C1AE-D459-4059-884B-F5812B14A0E5}" type="presOf" srcId="{4415CE85-5174-449F-A366-AD8EAE884E4A}" destId="{B2E076AA-B902-473A-B29C-FC58624D393F}" srcOrd="0" destOrd="0" presId="urn:microsoft.com/office/officeart/2005/8/layout/cycle6"/>
    <dgm:cxn modelId="{6B044732-FF88-4202-B055-811C862060DA}" type="presOf" srcId="{A48AC040-F545-4423-B01B-6E7039C52AD6}" destId="{1E5BE6D9-0370-408C-BEF9-24562DBB34EC}" srcOrd="0" destOrd="0" presId="urn:microsoft.com/office/officeart/2005/8/layout/cycle6"/>
    <dgm:cxn modelId="{2A6ECDAD-A246-44D8-B3FD-C8FABA935896}" srcId="{36950381-1036-400C-91C9-B79C62A20D86}" destId="{4398DF99-6571-47F2-AB3D-CF3C8FF20EB0}" srcOrd="13" destOrd="0" parTransId="{1A320D0A-A059-4F80-993C-BEA317C26BB9}" sibTransId="{433E3BEA-B440-40F0-8401-397B1CD108EF}"/>
    <dgm:cxn modelId="{48F138C4-3913-462A-8E54-B3E98590150E}" srcId="{36950381-1036-400C-91C9-B79C62A20D86}" destId="{44328938-887A-4DD0-B0A9-A2BA6A23C461}" srcOrd="14" destOrd="0" parTransId="{97332D8A-5407-4388-919D-0849C2F1B8E3}" sibTransId="{DF334F53-D6F1-4936-8888-19403846E1ED}"/>
    <dgm:cxn modelId="{D07513ED-D2E9-4E98-BBC2-9F3ABB145294}" type="presOf" srcId="{2F20EC75-5EE0-4843-9EB0-1DF0BA55FCEB}" destId="{4D51B051-AE07-4447-BAFB-564D71FFC869}" srcOrd="0" destOrd="0" presId="urn:microsoft.com/office/officeart/2005/8/layout/cycle6"/>
    <dgm:cxn modelId="{262914C8-17C5-4F24-BFAE-F6950C8C1C4C}" srcId="{36950381-1036-400C-91C9-B79C62A20D86}" destId="{31797A6C-2962-470E-B16C-BF9FA0EB7D1B}" srcOrd="9" destOrd="0" parTransId="{C592B334-A58F-4D2D-8F6B-9D2A03FFD747}" sibTransId="{2F20EC75-5EE0-4843-9EB0-1DF0BA55FCEB}"/>
    <dgm:cxn modelId="{830EA002-72C4-4104-9936-7FB4196E7FAB}" srcId="{36950381-1036-400C-91C9-B79C62A20D86}" destId="{A48AC040-F545-4423-B01B-6E7039C52AD6}" srcOrd="3" destOrd="0" parTransId="{85DC3BCB-5694-41F2-951B-6248074B5C39}" sibTransId="{33048C31-FF0B-43FB-A8FA-D2FD5CA9D45E}"/>
    <dgm:cxn modelId="{F36A39FB-9AF8-4AA4-B458-8852E4D6F69C}" srcId="{36950381-1036-400C-91C9-B79C62A20D86}" destId="{98055ECA-1C8B-44EB-84EE-43B565831620}" srcOrd="10" destOrd="0" parTransId="{91A35850-5520-4480-8A1B-7D07DB98871D}" sibTransId="{4415CE85-5174-449F-A366-AD8EAE884E4A}"/>
    <dgm:cxn modelId="{98E763D4-0423-4905-9A4A-4570EB13DED8}" type="presOf" srcId="{A0268E12-D183-4B13-A93C-8D9B4BD05DC3}" destId="{ED795827-D573-4BF2-B075-BC3A5D6D9FC5}" srcOrd="0" destOrd="0" presId="urn:microsoft.com/office/officeart/2005/8/layout/cycle6"/>
    <dgm:cxn modelId="{A8AA221D-F6B0-4DBF-BD1A-348FC91CA355}" type="presOf" srcId="{4E35DB29-2C98-43B9-8765-483D88DB1D7B}" destId="{4EDA2803-992E-41C7-863C-87E2FFF0A02B}" srcOrd="0" destOrd="0" presId="urn:microsoft.com/office/officeart/2005/8/layout/cycle6"/>
    <dgm:cxn modelId="{C050794E-05C7-4263-B66F-F30B8749E608}" type="presOf" srcId="{A19FFCBC-916C-4F62-B94A-4364120A4C55}" destId="{9462CEA8-9EAA-4E2B-94E0-4CBA3857AAEF}" srcOrd="0" destOrd="0" presId="urn:microsoft.com/office/officeart/2005/8/layout/cycle6"/>
    <dgm:cxn modelId="{8488371A-3613-437E-8A36-A21FBFB20991}" type="presOf" srcId="{BA22893A-E8BA-49FA-864A-B8D57C7D9356}" destId="{40E20FEE-CAED-44A0-8592-10445B323E68}" srcOrd="0" destOrd="0" presId="urn:microsoft.com/office/officeart/2005/8/layout/cycle6"/>
    <dgm:cxn modelId="{4A78BCED-6446-4C56-B866-BA612BE0DEDF}" type="presOf" srcId="{CF264F5C-1132-45AD-9247-0EC4AC35EC28}" destId="{7E621144-597D-4EAC-A84F-7BDB1AD36DE2}" srcOrd="0" destOrd="0" presId="urn:microsoft.com/office/officeart/2005/8/layout/cycle6"/>
    <dgm:cxn modelId="{1515A42E-60F4-4365-A348-866C44812C63}" type="presOf" srcId="{F0F29B38-1505-4816-855B-694C071973E6}" destId="{87885CA8-D95A-420C-B62E-57C9B1D18A1C}" srcOrd="0" destOrd="0" presId="urn:microsoft.com/office/officeart/2005/8/layout/cycle6"/>
    <dgm:cxn modelId="{D800408D-0FDB-4D00-A6B5-99AA68758346}" type="presOf" srcId="{F576586D-1279-46DA-A973-32E2DECD5773}" destId="{C6DC5791-2211-411F-A9BD-A3B582D9689B}" srcOrd="0" destOrd="0" presId="urn:microsoft.com/office/officeart/2005/8/layout/cycle6"/>
    <dgm:cxn modelId="{F45EAE27-F960-48DE-85D8-80DDDE436DF0}" type="presOf" srcId="{33048C31-FF0B-43FB-A8FA-D2FD5CA9D45E}" destId="{66DC4323-ADAC-4F71-984E-86E54584FC40}" srcOrd="0" destOrd="0" presId="urn:microsoft.com/office/officeart/2005/8/layout/cycle6"/>
    <dgm:cxn modelId="{B1815747-699F-4E3A-9865-9E658214F8F7}" type="presOf" srcId="{7436F4C7-FEA8-4533-B8FE-1338E982CB8B}" destId="{5EF30DC4-2AF4-4B69-96D3-CD101246B6D7}" srcOrd="0" destOrd="0" presId="urn:microsoft.com/office/officeart/2005/8/layout/cycle6"/>
    <dgm:cxn modelId="{F927A243-5C15-47FC-9FEA-A8771B66ADF5}" srcId="{36950381-1036-400C-91C9-B79C62A20D86}" destId="{E4AE7E2F-37B7-40FC-9357-A449A91B7562}" srcOrd="7" destOrd="0" parTransId="{42DD7C85-A6D2-43E7-BCC8-CFE643E4EE63}" sibTransId="{A91A9637-2524-4D1A-B743-3B0FFF57F4E1}"/>
    <dgm:cxn modelId="{7C85C4D4-9F8B-49D5-BF50-4D1AF67FC12E}" type="presOf" srcId="{F357AC23-FF67-431F-9F7E-F5F23274E4B0}" destId="{6D0A502E-BF4F-495D-A432-EEB90132552C}" srcOrd="0" destOrd="0" presId="urn:microsoft.com/office/officeart/2005/8/layout/cycle6"/>
    <dgm:cxn modelId="{9E6C7796-4137-4219-8B56-B47B6FB0F14C}" type="presOf" srcId="{A91A9637-2524-4D1A-B743-3B0FFF57F4E1}" destId="{95AD9798-C0E2-4B42-A2F4-BC0BE70418D7}" srcOrd="0" destOrd="0" presId="urn:microsoft.com/office/officeart/2005/8/layout/cycle6"/>
    <dgm:cxn modelId="{159F6A8B-2333-4862-8F72-323D0CB9A1E1}" type="presOf" srcId="{31797A6C-2962-470E-B16C-BF9FA0EB7D1B}" destId="{E1E92712-F651-466E-B80F-AFEBE58F8C43}" srcOrd="0" destOrd="0" presId="urn:microsoft.com/office/officeart/2005/8/layout/cycle6"/>
    <dgm:cxn modelId="{0058FE19-D8F4-4FDB-9ADD-99A4B0017C54}" srcId="{36950381-1036-400C-91C9-B79C62A20D86}" destId="{93C5C1A4-AD14-4319-B09A-F19DF0678022}" srcOrd="8" destOrd="0" parTransId="{884C8A11-E1E3-4794-824A-964EA2BD4E88}" sibTransId="{6F859D15-771E-4162-8A1B-2844E39B00A5}"/>
    <dgm:cxn modelId="{DD5604FE-C050-40A5-B167-22F06A04AEBE}" srcId="{36950381-1036-400C-91C9-B79C62A20D86}" destId="{BA22893A-E8BA-49FA-864A-B8D57C7D9356}" srcOrd="15" destOrd="0" parTransId="{DC9B8C33-CF3F-42EE-9EE1-BBBB445D1188}" sibTransId="{96D5823F-9EA3-4671-A4FF-3D2991E1690F}"/>
    <dgm:cxn modelId="{D7404642-8FF9-4EC2-9EE0-496D49A5D5BD}" srcId="{36950381-1036-400C-91C9-B79C62A20D86}" destId="{26B81090-0562-4999-8B48-312F3806DF4F}" srcOrd="11" destOrd="0" parTransId="{2D7412B5-2A47-408E-983F-5BAF72FC3D4F}" sibTransId="{A19FFCBC-916C-4F62-B94A-4364120A4C55}"/>
    <dgm:cxn modelId="{834B980F-9237-43C9-AF7E-AB2473C5995F}" type="presOf" srcId="{856D2271-9263-44D6-86AE-7EB4C2E41FE4}" destId="{A91BE7D9-2D7B-4095-9C01-B87DF39D77A6}" srcOrd="0" destOrd="0" presId="urn:microsoft.com/office/officeart/2005/8/layout/cycle6"/>
    <dgm:cxn modelId="{4C3FF50C-A5CD-4392-B2A8-C045C5DBBE1B}" type="presOf" srcId="{433E3BEA-B440-40F0-8401-397B1CD108EF}" destId="{4713A710-F2BF-41D5-966D-1F2328086674}" srcOrd="0" destOrd="0" presId="urn:microsoft.com/office/officeart/2005/8/layout/cycle6"/>
    <dgm:cxn modelId="{D05C94BC-595A-4B85-BCDE-568F43DD5931}" type="presParOf" srcId="{EA721394-1F17-4E50-857D-C420CE558B61}" destId="{5EF30DC4-2AF4-4B69-96D3-CD101246B6D7}" srcOrd="0" destOrd="0" presId="urn:microsoft.com/office/officeart/2005/8/layout/cycle6"/>
    <dgm:cxn modelId="{345E2E2D-DB67-4277-B156-57A18307FCD7}" type="presParOf" srcId="{EA721394-1F17-4E50-857D-C420CE558B61}" destId="{2F264E66-2152-4A2E-B7BF-B2664D87B319}" srcOrd="1" destOrd="0" presId="urn:microsoft.com/office/officeart/2005/8/layout/cycle6"/>
    <dgm:cxn modelId="{8AC5A9FD-B0EC-4383-9808-E96A20D239E6}" type="presParOf" srcId="{EA721394-1F17-4E50-857D-C420CE558B61}" destId="{87885CA8-D95A-420C-B62E-57C9B1D18A1C}" srcOrd="2" destOrd="0" presId="urn:microsoft.com/office/officeart/2005/8/layout/cycle6"/>
    <dgm:cxn modelId="{081C82BB-1FC0-4E93-8951-BBFA98A32C0C}" type="presParOf" srcId="{EA721394-1F17-4E50-857D-C420CE558B61}" destId="{FAEC03AD-AEA0-4AD0-AEC9-16AB5FCFE627}" srcOrd="3" destOrd="0" presId="urn:microsoft.com/office/officeart/2005/8/layout/cycle6"/>
    <dgm:cxn modelId="{D1C47993-83C7-43F6-8699-F42BD5BACE7D}" type="presParOf" srcId="{EA721394-1F17-4E50-857D-C420CE558B61}" destId="{75AEB3BB-27D3-4BB6-9C1A-061BDF8999A5}" srcOrd="4" destOrd="0" presId="urn:microsoft.com/office/officeart/2005/8/layout/cycle6"/>
    <dgm:cxn modelId="{A82AF407-B6BD-4C01-88BE-D9A656B9E50C}" type="presParOf" srcId="{EA721394-1F17-4E50-857D-C420CE558B61}" destId="{907411E0-44A5-451A-8773-D1D7766B2AAD}" srcOrd="5" destOrd="0" presId="urn:microsoft.com/office/officeart/2005/8/layout/cycle6"/>
    <dgm:cxn modelId="{9EA26B42-859D-4179-8672-221F4923BE56}" type="presParOf" srcId="{EA721394-1F17-4E50-857D-C420CE558B61}" destId="{6D0A502E-BF4F-495D-A432-EEB90132552C}" srcOrd="6" destOrd="0" presId="urn:microsoft.com/office/officeart/2005/8/layout/cycle6"/>
    <dgm:cxn modelId="{D429621C-836C-438B-B2CD-7A52BC8117AF}" type="presParOf" srcId="{EA721394-1F17-4E50-857D-C420CE558B61}" destId="{81CCB791-4515-48A7-B6B0-3CD1E24792B6}" srcOrd="7" destOrd="0" presId="urn:microsoft.com/office/officeart/2005/8/layout/cycle6"/>
    <dgm:cxn modelId="{C4348524-1B29-413C-9FCA-ADAE4D07D5F6}" type="presParOf" srcId="{EA721394-1F17-4E50-857D-C420CE558B61}" destId="{ED795827-D573-4BF2-B075-BC3A5D6D9FC5}" srcOrd="8" destOrd="0" presId="urn:microsoft.com/office/officeart/2005/8/layout/cycle6"/>
    <dgm:cxn modelId="{88BEDF99-D3C9-4EB1-8EA5-1C4F93416BD4}" type="presParOf" srcId="{EA721394-1F17-4E50-857D-C420CE558B61}" destId="{1E5BE6D9-0370-408C-BEF9-24562DBB34EC}" srcOrd="9" destOrd="0" presId="urn:microsoft.com/office/officeart/2005/8/layout/cycle6"/>
    <dgm:cxn modelId="{872AE1E5-5AA9-46C5-87C3-1ED02B69588E}" type="presParOf" srcId="{EA721394-1F17-4E50-857D-C420CE558B61}" destId="{79E2E3F8-80F2-4C57-AEF0-AB4326109095}" srcOrd="10" destOrd="0" presId="urn:microsoft.com/office/officeart/2005/8/layout/cycle6"/>
    <dgm:cxn modelId="{5AD193F7-9322-4F16-A17F-DDDCA4004495}" type="presParOf" srcId="{EA721394-1F17-4E50-857D-C420CE558B61}" destId="{66DC4323-ADAC-4F71-984E-86E54584FC40}" srcOrd="11" destOrd="0" presId="urn:microsoft.com/office/officeart/2005/8/layout/cycle6"/>
    <dgm:cxn modelId="{517820E0-3E1F-47E6-BA5C-4D91F651679C}" type="presParOf" srcId="{EA721394-1F17-4E50-857D-C420CE558B61}" destId="{84EEC85F-F11A-4977-954B-79DDEEE8BF67}" srcOrd="12" destOrd="0" presId="urn:microsoft.com/office/officeart/2005/8/layout/cycle6"/>
    <dgm:cxn modelId="{864ECA42-DA33-4CB0-9B69-A8CB667E204D}" type="presParOf" srcId="{EA721394-1F17-4E50-857D-C420CE558B61}" destId="{8610023F-824C-4179-9145-A58AC8BC1863}" srcOrd="13" destOrd="0" presId="urn:microsoft.com/office/officeart/2005/8/layout/cycle6"/>
    <dgm:cxn modelId="{9898044E-643D-49CB-86C9-56FAD0D0D0A3}" type="presParOf" srcId="{EA721394-1F17-4E50-857D-C420CE558B61}" destId="{C6DC5791-2211-411F-A9BD-A3B582D9689B}" srcOrd="14" destOrd="0" presId="urn:microsoft.com/office/officeart/2005/8/layout/cycle6"/>
    <dgm:cxn modelId="{A0F536C7-8B9D-414C-9DE5-57DBD1835D70}" type="presParOf" srcId="{EA721394-1F17-4E50-857D-C420CE558B61}" destId="{D6D7949A-5178-484C-883A-779E657A1BE3}" srcOrd="15" destOrd="0" presId="urn:microsoft.com/office/officeart/2005/8/layout/cycle6"/>
    <dgm:cxn modelId="{55D98523-480A-46DE-A680-466A3A86784C}" type="presParOf" srcId="{EA721394-1F17-4E50-857D-C420CE558B61}" destId="{DD93EE32-DEFF-4601-8761-005E10547A00}" srcOrd="16" destOrd="0" presId="urn:microsoft.com/office/officeart/2005/8/layout/cycle6"/>
    <dgm:cxn modelId="{E98E5B44-7FDE-4888-B326-0D482828F5DA}" type="presParOf" srcId="{EA721394-1F17-4E50-857D-C420CE558B61}" destId="{A91BE7D9-2D7B-4095-9C01-B87DF39D77A6}" srcOrd="17" destOrd="0" presId="urn:microsoft.com/office/officeart/2005/8/layout/cycle6"/>
    <dgm:cxn modelId="{D1284C99-A1C9-49B6-AD91-F60EE77E2A63}" type="presParOf" srcId="{EA721394-1F17-4E50-857D-C420CE558B61}" destId="{FB04E19F-AB28-4B53-B3B6-61DCA2E9FD66}" srcOrd="18" destOrd="0" presId="urn:microsoft.com/office/officeart/2005/8/layout/cycle6"/>
    <dgm:cxn modelId="{00C510BF-21CB-46A5-A38B-C18AC9683F70}" type="presParOf" srcId="{EA721394-1F17-4E50-857D-C420CE558B61}" destId="{C24093CC-0BA6-4399-8B9B-8A69856A3433}" srcOrd="19" destOrd="0" presId="urn:microsoft.com/office/officeart/2005/8/layout/cycle6"/>
    <dgm:cxn modelId="{5B06D8DE-85FF-4A32-B0D3-AE882E56CC1B}" type="presParOf" srcId="{EA721394-1F17-4E50-857D-C420CE558B61}" destId="{4EDA2803-992E-41C7-863C-87E2FFF0A02B}" srcOrd="20" destOrd="0" presId="urn:microsoft.com/office/officeart/2005/8/layout/cycle6"/>
    <dgm:cxn modelId="{302FDCA2-6EFB-4859-887E-531D417F87A5}" type="presParOf" srcId="{EA721394-1F17-4E50-857D-C420CE558B61}" destId="{C78406EB-3449-44B6-8DE7-ACBC9093D9CD}" srcOrd="21" destOrd="0" presId="urn:microsoft.com/office/officeart/2005/8/layout/cycle6"/>
    <dgm:cxn modelId="{F8ACB465-5BF6-40A4-A536-1A0DAE8693AD}" type="presParOf" srcId="{EA721394-1F17-4E50-857D-C420CE558B61}" destId="{D434E8C5-694A-44F8-B80A-C206EF00A57D}" srcOrd="22" destOrd="0" presId="urn:microsoft.com/office/officeart/2005/8/layout/cycle6"/>
    <dgm:cxn modelId="{9BF873AC-EA2F-43A3-A71E-062ED1A8C5CD}" type="presParOf" srcId="{EA721394-1F17-4E50-857D-C420CE558B61}" destId="{95AD9798-C0E2-4B42-A2F4-BC0BE70418D7}" srcOrd="23" destOrd="0" presId="urn:microsoft.com/office/officeart/2005/8/layout/cycle6"/>
    <dgm:cxn modelId="{5D91BC69-C38A-4DF6-99C6-83E71D9DB276}" type="presParOf" srcId="{EA721394-1F17-4E50-857D-C420CE558B61}" destId="{C32C0160-9D01-488F-AE8B-498B4C3C9CBE}" srcOrd="24" destOrd="0" presId="urn:microsoft.com/office/officeart/2005/8/layout/cycle6"/>
    <dgm:cxn modelId="{B26D2F5D-FE9B-4D32-B65B-321D1C09940D}" type="presParOf" srcId="{EA721394-1F17-4E50-857D-C420CE558B61}" destId="{AC3D7B65-A0A3-4BA8-86E8-DA021B96FF64}" srcOrd="25" destOrd="0" presId="urn:microsoft.com/office/officeart/2005/8/layout/cycle6"/>
    <dgm:cxn modelId="{DC33BB63-4403-4B72-BF4E-D0E93929A636}" type="presParOf" srcId="{EA721394-1F17-4E50-857D-C420CE558B61}" destId="{4D105CF6-5593-492F-BCE8-89AD7255B048}" srcOrd="26" destOrd="0" presId="urn:microsoft.com/office/officeart/2005/8/layout/cycle6"/>
    <dgm:cxn modelId="{114F32CD-34D3-483F-B80B-A8EADAC97452}" type="presParOf" srcId="{EA721394-1F17-4E50-857D-C420CE558B61}" destId="{E1E92712-F651-466E-B80F-AFEBE58F8C43}" srcOrd="27" destOrd="0" presId="urn:microsoft.com/office/officeart/2005/8/layout/cycle6"/>
    <dgm:cxn modelId="{87719C6E-A1C0-4B54-8C00-6557F437809B}" type="presParOf" srcId="{EA721394-1F17-4E50-857D-C420CE558B61}" destId="{9EABB415-1772-49B2-BC8D-72B6596E79DE}" srcOrd="28" destOrd="0" presId="urn:microsoft.com/office/officeart/2005/8/layout/cycle6"/>
    <dgm:cxn modelId="{B847205E-91F2-4077-9120-0D6A09C3070E}" type="presParOf" srcId="{EA721394-1F17-4E50-857D-C420CE558B61}" destId="{4D51B051-AE07-4447-BAFB-564D71FFC869}" srcOrd="29" destOrd="0" presId="urn:microsoft.com/office/officeart/2005/8/layout/cycle6"/>
    <dgm:cxn modelId="{65373661-9B63-46DB-B1F3-5252BEF31D8C}" type="presParOf" srcId="{EA721394-1F17-4E50-857D-C420CE558B61}" destId="{7DE5ED94-589C-4708-AFBA-E1639B686C28}" srcOrd="30" destOrd="0" presId="urn:microsoft.com/office/officeart/2005/8/layout/cycle6"/>
    <dgm:cxn modelId="{50378F62-6F21-4220-B211-CE958BF3B966}" type="presParOf" srcId="{EA721394-1F17-4E50-857D-C420CE558B61}" destId="{6E033289-50C6-4BAC-98DD-CA9C3081127B}" srcOrd="31" destOrd="0" presId="urn:microsoft.com/office/officeart/2005/8/layout/cycle6"/>
    <dgm:cxn modelId="{BC070FEB-1713-4878-8C39-C2D8F1C2972C}" type="presParOf" srcId="{EA721394-1F17-4E50-857D-C420CE558B61}" destId="{B2E076AA-B902-473A-B29C-FC58624D393F}" srcOrd="32" destOrd="0" presId="urn:microsoft.com/office/officeart/2005/8/layout/cycle6"/>
    <dgm:cxn modelId="{669EE60A-924A-4741-A669-7CA858AB8BC9}" type="presParOf" srcId="{EA721394-1F17-4E50-857D-C420CE558B61}" destId="{405B7D3B-A97C-458D-BF5C-388F6B37821A}" srcOrd="33" destOrd="0" presId="urn:microsoft.com/office/officeart/2005/8/layout/cycle6"/>
    <dgm:cxn modelId="{0540BCD6-1C70-4A55-B484-DC9C9083676D}" type="presParOf" srcId="{EA721394-1F17-4E50-857D-C420CE558B61}" destId="{F5DDDF0C-DF5C-4034-86E7-AD743DE35F63}" srcOrd="34" destOrd="0" presId="urn:microsoft.com/office/officeart/2005/8/layout/cycle6"/>
    <dgm:cxn modelId="{FCFB563A-A352-4B25-B2CD-55503F922EF9}" type="presParOf" srcId="{EA721394-1F17-4E50-857D-C420CE558B61}" destId="{9462CEA8-9EAA-4E2B-94E0-4CBA3857AAEF}" srcOrd="35" destOrd="0" presId="urn:microsoft.com/office/officeart/2005/8/layout/cycle6"/>
    <dgm:cxn modelId="{5596E42D-BD28-4B1F-9688-CBC5BE3B6767}" type="presParOf" srcId="{EA721394-1F17-4E50-857D-C420CE558B61}" destId="{EC8A7BAA-A361-407F-AA04-28FA0846A0E4}" srcOrd="36" destOrd="0" presId="urn:microsoft.com/office/officeart/2005/8/layout/cycle6"/>
    <dgm:cxn modelId="{362AC4AA-5ED1-41C6-B2CE-01E77D2AEBBF}" type="presParOf" srcId="{EA721394-1F17-4E50-857D-C420CE558B61}" destId="{4497D710-37F8-436C-BA03-E02C8EC266ED}" srcOrd="37" destOrd="0" presId="urn:microsoft.com/office/officeart/2005/8/layout/cycle6"/>
    <dgm:cxn modelId="{28AE7AF9-4563-43B2-9CAB-4F752DBA8687}" type="presParOf" srcId="{EA721394-1F17-4E50-857D-C420CE558B61}" destId="{122F5385-E25E-4C9F-929B-AA71BDF841D7}" srcOrd="38" destOrd="0" presId="urn:microsoft.com/office/officeart/2005/8/layout/cycle6"/>
    <dgm:cxn modelId="{D96361A3-6098-4C07-BDDB-EBBD56B12B1D}" type="presParOf" srcId="{EA721394-1F17-4E50-857D-C420CE558B61}" destId="{088BFFE9-4B09-4DBF-8E34-AB5E8E27B76D}" srcOrd="39" destOrd="0" presId="urn:microsoft.com/office/officeart/2005/8/layout/cycle6"/>
    <dgm:cxn modelId="{C4A15EF7-50AD-433E-BDA2-49DA7B54B100}" type="presParOf" srcId="{EA721394-1F17-4E50-857D-C420CE558B61}" destId="{51C727C5-9CF3-42D7-8737-4CBE52AB3CED}" srcOrd="40" destOrd="0" presId="urn:microsoft.com/office/officeart/2005/8/layout/cycle6"/>
    <dgm:cxn modelId="{C44872F6-2C03-4FD3-BE61-F8088EB79B95}" type="presParOf" srcId="{EA721394-1F17-4E50-857D-C420CE558B61}" destId="{4713A710-F2BF-41D5-966D-1F2328086674}" srcOrd="41" destOrd="0" presId="urn:microsoft.com/office/officeart/2005/8/layout/cycle6"/>
    <dgm:cxn modelId="{462B5007-94E9-4A20-88D7-C6DF8156C03C}" type="presParOf" srcId="{EA721394-1F17-4E50-857D-C420CE558B61}" destId="{B2690E50-6CF3-4CBF-8708-ABBA946B2FDB}" srcOrd="42" destOrd="0" presId="urn:microsoft.com/office/officeart/2005/8/layout/cycle6"/>
    <dgm:cxn modelId="{EE8F7C68-C098-4530-9181-74B21B222883}" type="presParOf" srcId="{EA721394-1F17-4E50-857D-C420CE558B61}" destId="{933A5FC6-3CEA-43EF-84BA-F40B2AA74A79}" srcOrd="43" destOrd="0" presId="urn:microsoft.com/office/officeart/2005/8/layout/cycle6"/>
    <dgm:cxn modelId="{27D402F2-8621-45FD-AF3C-DD8565D12D8F}" type="presParOf" srcId="{EA721394-1F17-4E50-857D-C420CE558B61}" destId="{84EA62B8-D777-4170-8C07-F4138A73FEB1}" srcOrd="44" destOrd="0" presId="urn:microsoft.com/office/officeart/2005/8/layout/cycle6"/>
    <dgm:cxn modelId="{8FF3DD53-2639-4A4E-A49E-4826DC883242}" type="presParOf" srcId="{EA721394-1F17-4E50-857D-C420CE558B61}" destId="{40E20FEE-CAED-44A0-8592-10445B323E68}" srcOrd="45" destOrd="0" presId="urn:microsoft.com/office/officeart/2005/8/layout/cycle6"/>
    <dgm:cxn modelId="{D0A75167-E027-41F7-BCA5-B260C1DFF8F8}" type="presParOf" srcId="{EA721394-1F17-4E50-857D-C420CE558B61}" destId="{08C252BA-2147-45A4-9CD6-1F15E1157394}" srcOrd="46" destOrd="0" presId="urn:microsoft.com/office/officeart/2005/8/layout/cycle6"/>
    <dgm:cxn modelId="{9DF1F28F-A98F-495D-A8D5-655CFCBD874C}" type="presParOf" srcId="{EA721394-1F17-4E50-857D-C420CE558B61}" destId="{29B1CCA0-6163-4284-B343-01D9E0114553}" srcOrd="47" destOrd="0" presId="urn:microsoft.com/office/officeart/2005/8/layout/cycle6"/>
    <dgm:cxn modelId="{88F50C35-E3CA-4BEF-A7A7-988DE7300D97}" type="presParOf" srcId="{EA721394-1F17-4E50-857D-C420CE558B61}" destId="{F00676B5-907E-4F65-BCF0-C159368FD648}" srcOrd="48" destOrd="0" presId="urn:microsoft.com/office/officeart/2005/8/layout/cycle6"/>
    <dgm:cxn modelId="{D5EFEDC7-DC78-4088-8426-543C83067919}" type="presParOf" srcId="{EA721394-1F17-4E50-857D-C420CE558B61}" destId="{9AA72181-752D-446F-95E0-8F501C24AB7E}" srcOrd="49" destOrd="0" presId="urn:microsoft.com/office/officeart/2005/8/layout/cycle6"/>
    <dgm:cxn modelId="{9033B224-5A8C-46CD-B207-90F68DC7DD93}" type="presParOf" srcId="{EA721394-1F17-4E50-857D-C420CE558B61}" destId="{7E621144-597D-4EAC-A84F-7BDB1AD36DE2}" srcOrd="50" destOrd="0" presId="urn:microsoft.com/office/officeart/2005/8/layout/cycle6"/>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F30DC4-2AF4-4B69-96D3-CD101246B6D7}">
      <dsp:nvSpPr>
        <dsp:cNvPr id="0" name=""/>
        <dsp:cNvSpPr/>
      </dsp:nvSpPr>
      <dsp:spPr>
        <a:xfrm>
          <a:off x="2270830" y="99579"/>
          <a:ext cx="498339" cy="323920"/>
        </a:xfrm>
        <a:prstGeom prst="roundRect">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a:p>
      </dsp:txBody>
      <dsp:txXfrm>
        <a:off x="2286642" y="115391"/>
        <a:ext cx="466715" cy="292296"/>
      </dsp:txXfrm>
    </dsp:sp>
    <dsp:sp modelId="{87885CA8-D95A-420C-B62E-57C9B1D18A1C}">
      <dsp:nvSpPr>
        <dsp:cNvPr id="0" name=""/>
        <dsp:cNvSpPr/>
      </dsp:nvSpPr>
      <dsp:spPr>
        <a:xfrm>
          <a:off x="242147" y="261540"/>
          <a:ext cx="4555704" cy="4555704"/>
        </a:xfrm>
        <a:custGeom>
          <a:avLst/>
          <a:gdLst/>
          <a:ahLst/>
          <a:cxnLst/>
          <a:rect l="0" t="0" r="0" b="0"/>
          <a:pathLst>
            <a:path>
              <a:moveTo>
                <a:pt x="2530301" y="14032"/>
              </a:moveTo>
              <a:arcTo wR="2277852" hR="2277852" stAng="16581783" swAng="488471"/>
            </a:path>
          </a:pathLst>
        </a:custGeom>
        <a:noFill/>
        <a:ln w="9525" cap="flat" cmpd="sng" algn="ctr">
          <a:solidFill>
            <a:schemeClr val="accent6">
              <a:shade val="9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AEC03AD-AEA0-4AD0-AEC9-16AB5FCFE627}">
      <dsp:nvSpPr>
        <dsp:cNvPr id="0" name=""/>
        <dsp:cNvSpPr/>
      </dsp:nvSpPr>
      <dsp:spPr>
        <a:xfrm>
          <a:off x="3093685" y="253398"/>
          <a:ext cx="498339" cy="323920"/>
        </a:xfrm>
        <a:prstGeom prst="ellipse">
          <a:avLst/>
        </a:prstGeom>
        <a:blipFill rotWithShape="0">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a:p>
      </dsp:txBody>
      <dsp:txXfrm>
        <a:off x="3166665" y="300835"/>
        <a:ext cx="352379" cy="229046"/>
      </dsp:txXfrm>
    </dsp:sp>
    <dsp:sp modelId="{907411E0-44A5-451A-8773-D1D7766B2AAD}">
      <dsp:nvSpPr>
        <dsp:cNvPr id="0" name=""/>
        <dsp:cNvSpPr/>
      </dsp:nvSpPr>
      <dsp:spPr>
        <a:xfrm>
          <a:off x="242147" y="261540"/>
          <a:ext cx="4555704" cy="4555704"/>
        </a:xfrm>
        <a:custGeom>
          <a:avLst/>
          <a:gdLst/>
          <a:ahLst/>
          <a:cxnLst/>
          <a:rect l="0" t="0" r="0" b="0"/>
          <a:pathLst>
            <a:path>
              <a:moveTo>
                <a:pt x="3352616" y="269496"/>
              </a:moveTo>
              <a:arcTo wR="2277852" hR="2277852" stAng="17889198" swAng="459707"/>
            </a:path>
          </a:pathLst>
        </a:custGeom>
        <a:noFill/>
        <a:ln w="9525" cap="flat" cmpd="sng" algn="ctr">
          <a:solidFill>
            <a:schemeClr val="accent6">
              <a:shade val="90000"/>
              <a:hueOff val="55593"/>
              <a:satOff val="-5513"/>
              <a:lumOff val="3406"/>
              <a:alphaOff val="0"/>
            </a:schemeClr>
          </a:solidFill>
          <a:prstDash val="solid"/>
        </a:ln>
        <a:effectLst/>
      </dsp:spPr>
      <dsp:style>
        <a:lnRef idx="1">
          <a:scrgbClr r="0" g="0" b="0"/>
        </a:lnRef>
        <a:fillRef idx="0">
          <a:scrgbClr r="0" g="0" b="0"/>
        </a:fillRef>
        <a:effectRef idx="0">
          <a:scrgbClr r="0" g="0" b="0"/>
        </a:effectRef>
        <a:fontRef idx="minor"/>
      </dsp:style>
    </dsp:sp>
    <dsp:sp modelId="{6D0A502E-BF4F-495D-A432-EEB90132552C}">
      <dsp:nvSpPr>
        <dsp:cNvPr id="0" name=""/>
        <dsp:cNvSpPr/>
      </dsp:nvSpPr>
      <dsp:spPr>
        <a:xfrm>
          <a:off x="3805409" y="694078"/>
          <a:ext cx="498339" cy="323920"/>
        </a:xfrm>
        <a:prstGeom prst="roundRect">
          <a:avLst/>
        </a:prstGeom>
        <a:blipFill rotWithShape="0">
          <a:blip xmlns:r="http://schemas.openxmlformats.org/officeDocument/2006/relationships" r:embed="rId3"/>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a:p>
      </dsp:txBody>
      <dsp:txXfrm>
        <a:off x="3821221" y="709890"/>
        <a:ext cx="466715" cy="292296"/>
      </dsp:txXfrm>
    </dsp:sp>
    <dsp:sp modelId="{ED795827-D573-4BF2-B075-BC3A5D6D9FC5}">
      <dsp:nvSpPr>
        <dsp:cNvPr id="0" name=""/>
        <dsp:cNvSpPr/>
      </dsp:nvSpPr>
      <dsp:spPr>
        <a:xfrm>
          <a:off x="242147" y="261540"/>
          <a:ext cx="4555704" cy="4555704"/>
        </a:xfrm>
        <a:custGeom>
          <a:avLst/>
          <a:gdLst/>
          <a:ahLst/>
          <a:cxnLst/>
          <a:rect l="0" t="0" r="0" b="0"/>
          <a:pathLst>
            <a:path>
              <a:moveTo>
                <a:pt x="3975988" y="759648"/>
              </a:moveTo>
              <a:arcTo wR="2277852" hR="2277852" stAng="19092119" swAng="634185"/>
            </a:path>
          </a:pathLst>
        </a:custGeom>
        <a:noFill/>
        <a:ln w="9525" cap="flat" cmpd="sng" algn="ctr">
          <a:solidFill>
            <a:schemeClr val="accent6">
              <a:shade val="90000"/>
              <a:hueOff val="111186"/>
              <a:satOff val="-11027"/>
              <a:lumOff val="6811"/>
              <a:alphaOff val="0"/>
            </a:schemeClr>
          </a:solidFill>
          <a:prstDash val="solid"/>
        </a:ln>
        <a:effectLst/>
      </dsp:spPr>
      <dsp:style>
        <a:lnRef idx="1">
          <a:scrgbClr r="0" g="0" b="0"/>
        </a:lnRef>
        <a:fillRef idx="0">
          <a:scrgbClr r="0" g="0" b="0"/>
        </a:fillRef>
        <a:effectRef idx="0">
          <a:scrgbClr r="0" g="0" b="0"/>
        </a:effectRef>
        <a:fontRef idx="minor"/>
      </dsp:style>
    </dsp:sp>
    <dsp:sp modelId="{1E5BE6D9-0370-408C-BEF9-24562DBB34EC}">
      <dsp:nvSpPr>
        <dsp:cNvPr id="0" name=""/>
        <dsp:cNvSpPr/>
      </dsp:nvSpPr>
      <dsp:spPr>
        <a:xfrm>
          <a:off x="4309879" y="1362105"/>
          <a:ext cx="498339" cy="323920"/>
        </a:xfrm>
        <a:prstGeom prst="roundRect">
          <a:avLst/>
        </a:prstGeom>
        <a:blipFill rotWithShape="0">
          <a:blip xmlns:r="http://schemas.openxmlformats.org/officeDocument/2006/relationships" r:embed="rId4"/>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a:p>
      </dsp:txBody>
      <dsp:txXfrm>
        <a:off x="4325691" y="1377917"/>
        <a:ext cx="466715" cy="292296"/>
      </dsp:txXfrm>
    </dsp:sp>
    <dsp:sp modelId="{66DC4323-ADAC-4F71-984E-86E54584FC40}">
      <dsp:nvSpPr>
        <dsp:cNvPr id="0" name=""/>
        <dsp:cNvSpPr/>
      </dsp:nvSpPr>
      <dsp:spPr>
        <a:xfrm>
          <a:off x="242147" y="261540"/>
          <a:ext cx="4555704" cy="4555704"/>
        </a:xfrm>
        <a:custGeom>
          <a:avLst/>
          <a:gdLst/>
          <a:ahLst/>
          <a:cxnLst/>
          <a:rect l="0" t="0" r="0" b="0"/>
          <a:pathLst>
            <a:path>
              <a:moveTo>
                <a:pt x="4391680" y="1429123"/>
              </a:moveTo>
              <a:arcTo wR="2277852" hR="2277852" stAng="20287435" swAng="740865"/>
            </a:path>
          </a:pathLst>
        </a:custGeom>
        <a:noFill/>
        <a:ln w="9525" cap="flat" cmpd="sng" algn="ctr">
          <a:solidFill>
            <a:schemeClr val="accent6">
              <a:shade val="90000"/>
              <a:hueOff val="166779"/>
              <a:satOff val="-16540"/>
              <a:lumOff val="10217"/>
              <a:alphaOff val="0"/>
            </a:schemeClr>
          </a:solidFill>
          <a:prstDash val="solid"/>
        </a:ln>
        <a:effectLst/>
      </dsp:spPr>
      <dsp:style>
        <a:lnRef idx="1">
          <a:scrgbClr r="0" g="0" b="0"/>
        </a:lnRef>
        <a:fillRef idx="0">
          <a:scrgbClr r="0" g="0" b="0"/>
        </a:fillRef>
        <a:effectRef idx="0">
          <a:scrgbClr r="0" g="0" b="0"/>
        </a:effectRef>
        <a:fontRef idx="minor"/>
      </dsp:style>
    </dsp:sp>
    <dsp:sp modelId="{84EEC85F-F11A-4977-954B-79DDEEE8BF67}">
      <dsp:nvSpPr>
        <dsp:cNvPr id="0" name=""/>
        <dsp:cNvSpPr/>
      </dsp:nvSpPr>
      <dsp:spPr>
        <a:xfrm>
          <a:off x="4538965" y="2167258"/>
          <a:ext cx="498339" cy="323920"/>
        </a:xfrm>
        <a:prstGeom prst="roundRect">
          <a:avLst/>
        </a:prstGeom>
        <a:blipFill rotWithShape="0">
          <a:blip xmlns:r="http://schemas.openxmlformats.org/officeDocument/2006/relationships" r:embed="rId4"/>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a:p>
      </dsp:txBody>
      <dsp:txXfrm>
        <a:off x="4554777" y="2183070"/>
        <a:ext cx="466715" cy="292296"/>
      </dsp:txXfrm>
    </dsp:sp>
    <dsp:sp modelId="{C6DC5791-2211-411F-A9BD-A3B582D9689B}">
      <dsp:nvSpPr>
        <dsp:cNvPr id="0" name=""/>
        <dsp:cNvSpPr/>
      </dsp:nvSpPr>
      <dsp:spPr>
        <a:xfrm>
          <a:off x="242147" y="261540"/>
          <a:ext cx="4555704" cy="4555704"/>
        </a:xfrm>
        <a:custGeom>
          <a:avLst/>
          <a:gdLst/>
          <a:ahLst/>
          <a:cxnLst/>
          <a:rect l="0" t="0" r="0" b="0"/>
          <a:pathLst>
            <a:path>
              <a:moveTo>
                <a:pt x="4555296" y="2234755"/>
              </a:moveTo>
              <a:arcTo wR="2277852" hR="2277852" stAng="21534954" swAng="758527"/>
            </a:path>
          </a:pathLst>
        </a:custGeom>
        <a:noFill/>
        <a:ln w="9525" cap="flat" cmpd="sng" algn="ctr">
          <a:solidFill>
            <a:schemeClr val="accent6">
              <a:shade val="90000"/>
              <a:hueOff val="222372"/>
              <a:satOff val="-22054"/>
              <a:lumOff val="13622"/>
              <a:alphaOff val="0"/>
            </a:schemeClr>
          </a:solidFill>
          <a:prstDash val="solid"/>
        </a:ln>
        <a:effectLst/>
      </dsp:spPr>
      <dsp:style>
        <a:lnRef idx="1">
          <a:scrgbClr r="0" g="0" b="0"/>
        </a:lnRef>
        <a:fillRef idx="0">
          <a:scrgbClr r="0" g="0" b="0"/>
        </a:fillRef>
        <a:effectRef idx="0">
          <a:scrgbClr r="0" g="0" b="0"/>
        </a:effectRef>
        <a:fontRef idx="minor"/>
      </dsp:style>
    </dsp:sp>
    <dsp:sp modelId="{D6D7949A-5178-484C-883A-779E657A1BE3}">
      <dsp:nvSpPr>
        <dsp:cNvPr id="0" name=""/>
        <dsp:cNvSpPr/>
      </dsp:nvSpPr>
      <dsp:spPr>
        <a:xfrm>
          <a:off x="4461726" y="3000795"/>
          <a:ext cx="498339" cy="323920"/>
        </a:xfrm>
        <a:prstGeom prst="roundRect">
          <a:avLst/>
        </a:prstGeom>
        <a:blipFill rotWithShape="0">
          <a:blip xmlns:r="http://schemas.openxmlformats.org/officeDocument/2006/relationships" r:embed="rId5"/>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a:p>
      </dsp:txBody>
      <dsp:txXfrm>
        <a:off x="4477538" y="3016607"/>
        <a:ext cx="466715" cy="292296"/>
      </dsp:txXfrm>
    </dsp:sp>
    <dsp:sp modelId="{A91BE7D9-2D7B-4095-9C01-B87DF39D77A6}">
      <dsp:nvSpPr>
        <dsp:cNvPr id="0" name=""/>
        <dsp:cNvSpPr/>
      </dsp:nvSpPr>
      <dsp:spPr>
        <a:xfrm>
          <a:off x="242147" y="261540"/>
          <a:ext cx="4555704" cy="4555704"/>
        </a:xfrm>
        <a:custGeom>
          <a:avLst/>
          <a:gdLst/>
          <a:ahLst/>
          <a:cxnLst/>
          <a:rect l="0" t="0" r="0" b="0"/>
          <a:pathLst>
            <a:path>
              <a:moveTo>
                <a:pt x="4414408" y="3067623"/>
              </a:moveTo>
              <a:arcTo wR="2277852" hR="2277852" stAng="1217200" swAng="702191"/>
            </a:path>
          </a:pathLst>
        </a:custGeom>
        <a:noFill/>
        <a:ln w="9525" cap="flat" cmpd="sng" algn="ctr">
          <a:solidFill>
            <a:schemeClr val="accent6">
              <a:shade val="90000"/>
              <a:hueOff val="277966"/>
              <a:satOff val="-27567"/>
              <a:lumOff val="17028"/>
              <a:alphaOff val="0"/>
            </a:schemeClr>
          </a:solidFill>
          <a:prstDash val="solid"/>
        </a:ln>
        <a:effectLst/>
      </dsp:spPr>
      <dsp:style>
        <a:lnRef idx="1">
          <a:scrgbClr r="0" g="0" b="0"/>
        </a:lnRef>
        <a:fillRef idx="0">
          <a:scrgbClr r="0" g="0" b="0"/>
        </a:fillRef>
        <a:effectRef idx="0">
          <a:scrgbClr r="0" g="0" b="0"/>
        </a:effectRef>
        <a:fontRef idx="minor"/>
      </dsp:style>
    </dsp:sp>
    <dsp:sp modelId="{FB04E19F-AB28-4B53-B3B6-61DCA2E9FD66}">
      <dsp:nvSpPr>
        <dsp:cNvPr id="0" name=""/>
        <dsp:cNvSpPr/>
      </dsp:nvSpPr>
      <dsp:spPr>
        <a:xfrm>
          <a:off x="4088595" y="3750144"/>
          <a:ext cx="498339" cy="323920"/>
        </a:xfrm>
        <a:prstGeom prst="roundRect">
          <a:avLst/>
        </a:prstGeom>
        <a:blipFill rotWithShape="0">
          <a:blip xmlns:r="http://schemas.openxmlformats.org/officeDocument/2006/relationships" r:embed="rId6"/>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a:p>
      </dsp:txBody>
      <dsp:txXfrm>
        <a:off x="4104407" y="3765956"/>
        <a:ext cx="466715" cy="292296"/>
      </dsp:txXfrm>
    </dsp:sp>
    <dsp:sp modelId="{4EDA2803-992E-41C7-863C-87E2FFF0A02B}">
      <dsp:nvSpPr>
        <dsp:cNvPr id="0" name=""/>
        <dsp:cNvSpPr/>
      </dsp:nvSpPr>
      <dsp:spPr>
        <a:xfrm>
          <a:off x="242147" y="261540"/>
          <a:ext cx="4555704" cy="4555704"/>
        </a:xfrm>
        <a:custGeom>
          <a:avLst/>
          <a:gdLst/>
          <a:ahLst/>
          <a:cxnLst/>
          <a:rect l="0" t="0" r="0" b="0"/>
          <a:pathLst>
            <a:path>
              <a:moveTo>
                <a:pt x="3958756" y="3815112"/>
              </a:moveTo>
              <a:arcTo wR="2277852" hR="2277852" stAng="2546657" swAng="518830"/>
            </a:path>
          </a:pathLst>
        </a:custGeom>
        <a:noFill/>
        <a:ln w="9525" cap="flat" cmpd="sng" algn="ctr">
          <a:solidFill>
            <a:schemeClr val="accent6">
              <a:shade val="90000"/>
              <a:hueOff val="333559"/>
              <a:satOff val="-33081"/>
              <a:lumOff val="20433"/>
              <a:alphaOff val="0"/>
            </a:schemeClr>
          </a:solidFill>
          <a:prstDash val="solid"/>
        </a:ln>
        <a:effectLst/>
      </dsp:spPr>
      <dsp:style>
        <a:lnRef idx="1">
          <a:scrgbClr r="0" g="0" b="0"/>
        </a:lnRef>
        <a:fillRef idx="0">
          <a:scrgbClr r="0" g="0" b="0"/>
        </a:fillRef>
        <a:effectRef idx="0">
          <a:scrgbClr r="0" g="0" b="0"/>
        </a:effectRef>
        <a:fontRef idx="minor"/>
      </dsp:style>
    </dsp:sp>
    <dsp:sp modelId="{C78406EB-3449-44B6-8DE7-ACBC9093D9CD}">
      <dsp:nvSpPr>
        <dsp:cNvPr id="0" name=""/>
        <dsp:cNvSpPr/>
      </dsp:nvSpPr>
      <dsp:spPr>
        <a:xfrm>
          <a:off x="3469964" y="4314100"/>
          <a:ext cx="498339" cy="323920"/>
        </a:xfrm>
        <a:prstGeom prst="roundRect">
          <a:avLst/>
        </a:prstGeom>
        <a:blipFill rotWithShape="0">
          <a:blip xmlns:r="http://schemas.openxmlformats.org/officeDocument/2006/relationships" r:embed="rId6"/>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dirty="0"/>
        </a:p>
      </dsp:txBody>
      <dsp:txXfrm>
        <a:off x="3485776" y="4329912"/>
        <a:ext cx="466715" cy="292296"/>
      </dsp:txXfrm>
    </dsp:sp>
    <dsp:sp modelId="{95AD9798-C0E2-4B42-A2F4-BC0BE70418D7}">
      <dsp:nvSpPr>
        <dsp:cNvPr id="0" name=""/>
        <dsp:cNvSpPr/>
      </dsp:nvSpPr>
      <dsp:spPr>
        <a:xfrm>
          <a:off x="242147" y="261540"/>
          <a:ext cx="4555704" cy="4555704"/>
        </a:xfrm>
        <a:custGeom>
          <a:avLst/>
          <a:gdLst/>
          <a:ahLst/>
          <a:cxnLst/>
          <a:rect l="0" t="0" r="0" b="0"/>
          <a:pathLst>
            <a:path>
              <a:moveTo>
                <a:pt x="3225071" y="4349418"/>
              </a:moveTo>
              <a:arcTo wR="2277852" hR="2277852" stAng="3925672" swAng="447017"/>
            </a:path>
          </a:pathLst>
        </a:custGeom>
        <a:noFill/>
        <a:ln w="9525" cap="flat" cmpd="sng" algn="ctr">
          <a:solidFill>
            <a:schemeClr val="accent6">
              <a:shade val="90000"/>
              <a:hueOff val="389152"/>
              <a:satOff val="-38594"/>
              <a:lumOff val="23839"/>
              <a:alphaOff val="0"/>
            </a:schemeClr>
          </a:solidFill>
          <a:prstDash val="solid"/>
        </a:ln>
        <a:effectLst/>
      </dsp:spPr>
      <dsp:style>
        <a:lnRef idx="1">
          <a:scrgbClr r="0" g="0" b="0"/>
        </a:lnRef>
        <a:fillRef idx="0">
          <a:scrgbClr r="0" g="0" b="0"/>
        </a:fillRef>
        <a:effectRef idx="0">
          <a:scrgbClr r="0" g="0" b="0"/>
        </a:effectRef>
        <a:fontRef idx="minor"/>
      </dsp:style>
    </dsp:sp>
    <dsp:sp modelId="{C32C0160-9D01-488F-AE8B-498B4C3C9CBE}">
      <dsp:nvSpPr>
        <dsp:cNvPr id="0" name=""/>
        <dsp:cNvSpPr/>
      </dsp:nvSpPr>
      <dsp:spPr>
        <a:xfrm>
          <a:off x="2689384" y="4616499"/>
          <a:ext cx="498339" cy="323920"/>
        </a:xfrm>
        <a:prstGeom prst="roundRect">
          <a:avLst/>
        </a:prstGeom>
        <a:blipFill rotWithShape="0">
          <a:blip xmlns:r="http://schemas.openxmlformats.org/officeDocument/2006/relationships" r:embed="rId6"/>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dirty="0"/>
        </a:p>
      </dsp:txBody>
      <dsp:txXfrm>
        <a:off x="2705196" y="4632311"/>
        <a:ext cx="466715" cy="292296"/>
      </dsp:txXfrm>
    </dsp:sp>
    <dsp:sp modelId="{4D105CF6-5593-492F-BCE8-89AD7255B048}">
      <dsp:nvSpPr>
        <dsp:cNvPr id="0" name=""/>
        <dsp:cNvSpPr/>
      </dsp:nvSpPr>
      <dsp:spPr>
        <a:xfrm>
          <a:off x="242147" y="261540"/>
          <a:ext cx="4555704" cy="4555704"/>
        </a:xfrm>
        <a:custGeom>
          <a:avLst/>
          <a:gdLst/>
          <a:ahLst/>
          <a:cxnLst/>
          <a:rect l="0" t="0" r="0" b="0"/>
          <a:pathLst>
            <a:path>
              <a:moveTo>
                <a:pt x="2443857" y="4549647"/>
              </a:moveTo>
              <a:arcTo wR="2277852" hR="2277852" stAng="5149241" swAng="501518"/>
            </a:path>
          </a:pathLst>
        </a:custGeom>
        <a:noFill/>
        <a:ln w="9525" cap="flat" cmpd="sng" algn="ctr">
          <a:solidFill>
            <a:schemeClr val="accent6">
              <a:shade val="90000"/>
              <a:hueOff val="444745"/>
              <a:satOff val="-44107"/>
              <a:lumOff val="27244"/>
              <a:alphaOff val="0"/>
            </a:schemeClr>
          </a:solidFill>
          <a:prstDash val="solid"/>
        </a:ln>
        <a:effectLst/>
      </dsp:spPr>
      <dsp:style>
        <a:lnRef idx="1">
          <a:scrgbClr r="0" g="0" b="0"/>
        </a:lnRef>
        <a:fillRef idx="0">
          <a:scrgbClr r="0" g="0" b="0"/>
        </a:fillRef>
        <a:effectRef idx="0">
          <a:scrgbClr r="0" g="0" b="0"/>
        </a:effectRef>
        <a:fontRef idx="minor"/>
      </dsp:style>
    </dsp:sp>
    <dsp:sp modelId="{E1E92712-F651-466E-B80F-AFEBE58F8C43}">
      <dsp:nvSpPr>
        <dsp:cNvPr id="0" name=""/>
        <dsp:cNvSpPr/>
      </dsp:nvSpPr>
      <dsp:spPr>
        <a:xfrm>
          <a:off x="1852275" y="4616499"/>
          <a:ext cx="498339" cy="323920"/>
        </a:xfrm>
        <a:prstGeom prst="roundRect">
          <a:avLst/>
        </a:prstGeom>
        <a:blipFill rotWithShape="0">
          <a:blip xmlns:r="http://schemas.openxmlformats.org/officeDocument/2006/relationships" r:embed="rId7"/>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dirty="0"/>
        </a:p>
      </dsp:txBody>
      <dsp:txXfrm>
        <a:off x="1868087" y="4632311"/>
        <a:ext cx="466715" cy="292296"/>
      </dsp:txXfrm>
    </dsp:sp>
    <dsp:sp modelId="{4D51B051-AE07-4447-BAFB-564D71FFC869}">
      <dsp:nvSpPr>
        <dsp:cNvPr id="0" name=""/>
        <dsp:cNvSpPr/>
      </dsp:nvSpPr>
      <dsp:spPr>
        <a:xfrm>
          <a:off x="242147" y="261540"/>
          <a:ext cx="4555704" cy="4555704"/>
        </a:xfrm>
        <a:custGeom>
          <a:avLst/>
          <a:gdLst/>
          <a:ahLst/>
          <a:cxnLst/>
          <a:rect l="0" t="0" r="0" b="0"/>
          <a:pathLst>
            <a:path>
              <a:moveTo>
                <a:pt x="1607241" y="4454751"/>
              </a:moveTo>
              <a:arcTo wR="2277852" hR="2277852" stAng="6427312" swAng="447017"/>
            </a:path>
          </a:pathLst>
        </a:custGeom>
        <a:noFill/>
        <a:ln w="9525" cap="flat" cmpd="sng" algn="ctr">
          <a:solidFill>
            <a:schemeClr val="accent6">
              <a:shade val="90000"/>
              <a:hueOff val="500338"/>
              <a:satOff val="-49621"/>
              <a:lumOff val="30650"/>
              <a:alphaOff val="0"/>
            </a:schemeClr>
          </a:solidFill>
          <a:prstDash val="solid"/>
        </a:ln>
        <a:effectLst/>
      </dsp:spPr>
      <dsp:style>
        <a:lnRef idx="1">
          <a:scrgbClr r="0" g="0" b="0"/>
        </a:lnRef>
        <a:fillRef idx="0">
          <a:scrgbClr r="0" g="0" b="0"/>
        </a:fillRef>
        <a:effectRef idx="0">
          <a:scrgbClr r="0" g="0" b="0"/>
        </a:effectRef>
        <a:fontRef idx="minor"/>
      </dsp:style>
    </dsp:sp>
    <dsp:sp modelId="{7DE5ED94-589C-4708-AFBA-E1639B686C28}">
      <dsp:nvSpPr>
        <dsp:cNvPr id="0" name=""/>
        <dsp:cNvSpPr/>
      </dsp:nvSpPr>
      <dsp:spPr>
        <a:xfrm>
          <a:off x="1071695" y="4314100"/>
          <a:ext cx="498339" cy="323920"/>
        </a:xfrm>
        <a:prstGeom prst="roundRect">
          <a:avLst/>
        </a:prstGeom>
        <a:blipFill rotWithShape="0">
          <a:blip xmlns:r="http://schemas.openxmlformats.org/officeDocument/2006/relationships" r:embed="rId7"/>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dirty="0"/>
        </a:p>
      </dsp:txBody>
      <dsp:txXfrm>
        <a:off x="1087507" y="4329912"/>
        <a:ext cx="466715" cy="292296"/>
      </dsp:txXfrm>
    </dsp:sp>
    <dsp:sp modelId="{B2E076AA-B902-473A-B29C-FC58624D393F}">
      <dsp:nvSpPr>
        <dsp:cNvPr id="0" name=""/>
        <dsp:cNvSpPr/>
      </dsp:nvSpPr>
      <dsp:spPr>
        <a:xfrm>
          <a:off x="242147" y="261540"/>
          <a:ext cx="4555704" cy="4555704"/>
        </a:xfrm>
        <a:custGeom>
          <a:avLst/>
          <a:gdLst/>
          <a:ahLst/>
          <a:cxnLst/>
          <a:rect l="0" t="0" r="0" b="0"/>
          <a:pathLst>
            <a:path>
              <a:moveTo>
                <a:pt x="847180" y="4050361"/>
              </a:moveTo>
              <a:arcTo wR="2277852" hR="2277852" stAng="7734513" swAng="518830"/>
            </a:path>
          </a:pathLst>
        </a:custGeom>
        <a:noFill/>
        <a:ln w="9525" cap="flat" cmpd="sng" algn="ctr">
          <a:solidFill>
            <a:schemeClr val="accent6">
              <a:shade val="90000"/>
              <a:hueOff val="555931"/>
              <a:satOff val="-55134"/>
              <a:lumOff val="34055"/>
              <a:alphaOff val="0"/>
            </a:schemeClr>
          </a:solidFill>
          <a:prstDash val="solid"/>
        </a:ln>
        <a:effectLst/>
      </dsp:spPr>
      <dsp:style>
        <a:lnRef idx="1">
          <a:scrgbClr r="0" g="0" b="0"/>
        </a:lnRef>
        <a:fillRef idx="0">
          <a:scrgbClr r="0" g="0" b="0"/>
        </a:fillRef>
        <a:effectRef idx="0">
          <a:scrgbClr r="0" g="0" b="0"/>
        </a:effectRef>
        <a:fontRef idx="minor"/>
      </dsp:style>
    </dsp:sp>
    <dsp:sp modelId="{405B7D3B-A97C-458D-BF5C-388F6B37821A}">
      <dsp:nvSpPr>
        <dsp:cNvPr id="0" name=""/>
        <dsp:cNvSpPr/>
      </dsp:nvSpPr>
      <dsp:spPr>
        <a:xfrm>
          <a:off x="453064" y="3750144"/>
          <a:ext cx="498339" cy="323920"/>
        </a:xfrm>
        <a:prstGeom prst="roundRect">
          <a:avLst/>
        </a:prstGeom>
        <a:blipFill rotWithShape="0">
          <a:blip xmlns:r="http://schemas.openxmlformats.org/officeDocument/2006/relationships" r:embed="rId8"/>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dirty="0"/>
        </a:p>
      </dsp:txBody>
      <dsp:txXfrm>
        <a:off x="468876" y="3765956"/>
        <a:ext cx="466715" cy="292296"/>
      </dsp:txXfrm>
    </dsp:sp>
    <dsp:sp modelId="{9462CEA8-9EAA-4E2B-94E0-4CBA3857AAEF}">
      <dsp:nvSpPr>
        <dsp:cNvPr id="0" name=""/>
        <dsp:cNvSpPr/>
      </dsp:nvSpPr>
      <dsp:spPr>
        <a:xfrm>
          <a:off x="242147" y="261540"/>
          <a:ext cx="4555704" cy="4555704"/>
        </a:xfrm>
        <a:custGeom>
          <a:avLst/>
          <a:gdLst/>
          <a:ahLst/>
          <a:cxnLst/>
          <a:rect l="0" t="0" r="0" b="0"/>
          <a:pathLst>
            <a:path>
              <a:moveTo>
                <a:pt x="345910" y="3484587"/>
              </a:moveTo>
              <a:arcTo wR="2277852" hR="2277852" stAng="8880609" swAng="702191"/>
            </a:path>
          </a:pathLst>
        </a:custGeom>
        <a:noFill/>
        <a:ln w="9525" cap="flat" cmpd="sng" algn="ctr">
          <a:solidFill>
            <a:schemeClr val="accent6">
              <a:shade val="90000"/>
              <a:hueOff val="611524"/>
              <a:satOff val="-60648"/>
              <a:lumOff val="37461"/>
              <a:alphaOff val="0"/>
            </a:schemeClr>
          </a:solidFill>
          <a:prstDash val="solid"/>
        </a:ln>
        <a:effectLst/>
      </dsp:spPr>
      <dsp:style>
        <a:lnRef idx="1">
          <a:scrgbClr r="0" g="0" b="0"/>
        </a:lnRef>
        <a:fillRef idx="0">
          <a:scrgbClr r="0" g="0" b="0"/>
        </a:fillRef>
        <a:effectRef idx="0">
          <a:scrgbClr r="0" g="0" b="0"/>
        </a:effectRef>
        <a:fontRef idx="minor"/>
      </dsp:style>
    </dsp:sp>
    <dsp:sp modelId="{EC8A7BAA-A361-407F-AA04-28FA0846A0E4}">
      <dsp:nvSpPr>
        <dsp:cNvPr id="0" name=""/>
        <dsp:cNvSpPr/>
      </dsp:nvSpPr>
      <dsp:spPr>
        <a:xfrm>
          <a:off x="79933" y="3000795"/>
          <a:ext cx="498339" cy="323920"/>
        </a:xfrm>
        <a:prstGeom prst="roundRect">
          <a:avLst/>
        </a:prstGeom>
        <a:blipFill rotWithShape="0">
          <a:blip xmlns:r="http://schemas.openxmlformats.org/officeDocument/2006/relationships" r:embed="rId8"/>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a:p>
      </dsp:txBody>
      <dsp:txXfrm>
        <a:off x="95745" y="3016607"/>
        <a:ext cx="466715" cy="292296"/>
      </dsp:txXfrm>
    </dsp:sp>
    <dsp:sp modelId="{122F5385-E25E-4C9F-929B-AA71BDF841D7}">
      <dsp:nvSpPr>
        <dsp:cNvPr id="0" name=""/>
        <dsp:cNvSpPr/>
      </dsp:nvSpPr>
      <dsp:spPr>
        <a:xfrm>
          <a:off x="242147" y="261540"/>
          <a:ext cx="4555704" cy="4555704"/>
        </a:xfrm>
        <a:custGeom>
          <a:avLst/>
          <a:gdLst/>
          <a:ahLst/>
          <a:cxnLst/>
          <a:rect l="0" t="0" r="0" b="0"/>
          <a:pathLst>
            <a:path>
              <a:moveTo>
                <a:pt x="46189" y="2734242"/>
              </a:moveTo>
              <a:arcTo wR="2277852" hR="2277852" stAng="10106519" swAng="758527"/>
            </a:path>
          </a:pathLst>
        </a:custGeom>
        <a:noFill/>
        <a:ln w="9525" cap="flat" cmpd="sng" algn="ctr">
          <a:solidFill>
            <a:schemeClr val="accent6">
              <a:shade val="90000"/>
              <a:hueOff val="667117"/>
              <a:satOff val="-66161"/>
              <a:lumOff val="40866"/>
              <a:alphaOff val="0"/>
            </a:schemeClr>
          </a:solidFill>
          <a:prstDash val="solid"/>
        </a:ln>
        <a:effectLst/>
      </dsp:spPr>
      <dsp:style>
        <a:lnRef idx="1">
          <a:scrgbClr r="0" g="0" b="0"/>
        </a:lnRef>
        <a:fillRef idx="0">
          <a:scrgbClr r="0" g="0" b="0"/>
        </a:fillRef>
        <a:effectRef idx="0">
          <a:scrgbClr r="0" g="0" b="0"/>
        </a:effectRef>
        <a:fontRef idx="minor"/>
      </dsp:style>
    </dsp:sp>
    <dsp:sp modelId="{088BFFE9-4B09-4DBF-8E34-AB5E8E27B76D}">
      <dsp:nvSpPr>
        <dsp:cNvPr id="0" name=""/>
        <dsp:cNvSpPr/>
      </dsp:nvSpPr>
      <dsp:spPr>
        <a:xfrm>
          <a:off x="2694" y="2167258"/>
          <a:ext cx="498339" cy="323920"/>
        </a:xfrm>
        <a:prstGeom prst="roundRect">
          <a:avLst/>
        </a:prstGeom>
        <a:blipFill rotWithShape="0">
          <a:blip xmlns:r="http://schemas.openxmlformats.org/officeDocument/2006/relationships" r:embed="rId9"/>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a:p>
      </dsp:txBody>
      <dsp:txXfrm>
        <a:off x="18506" y="2183070"/>
        <a:ext cx="466715" cy="292296"/>
      </dsp:txXfrm>
    </dsp:sp>
    <dsp:sp modelId="{4713A710-F2BF-41D5-966D-1F2328086674}">
      <dsp:nvSpPr>
        <dsp:cNvPr id="0" name=""/>
        <dsp:cNvSpPr/>
      </dsp:nvSpPr>
      <dsp:spPr>
        <a:xfrm>
          <a:off x="242147" y="261540"/>
          <a:ext cx="4555704" cy="4555704"/>
        </a:xfrm>
        <a:custGeom>
          <a:avLst/>
          <a:gdLst/>
          <a:ahLst/>
          <a:cxnLst/>
          <a:rect l="0" t="0" r="0" b="0"/>
          <a:pathLst>
            <a:path>
              <a:moveTo>
                <a:pt x="31425" y="1900787"/>
              </a:moveTo>
              <a:arcTo wR="2277852" hR="2277852" stAng="11371700" swAng="740865"/>
            </a:path>
          </a:pathLst>
        </a:custGeom>
        <a:noFill/>
        <a:ln w="9525" cap="flat" cmpd="sng" algn="ctr">
          <a:solidFill>
            <a:schemeClr val="accent6">
              <a:shade val="90000"/>
              <a:hueOff val="722710"/>
              <a:satOff val="-71675"/>
              <a:lumOff val="44272"/>
              <a:alphaOff val="0"/>
            </a:schemeClr>
          </a:solidFill>
          <a:prstDash val="solid"/>
        </a:ln>
        <a:effectLst/>
      </dsp:spPr>
      <dsp:style>
        <a:lnRef idx="1">
          <a:scrgbClr r="0" g="0" b="0"/>
        </a:lnRef>
        <a:fillRef idx="0">
          <a:scrgbClr r="0" g="0" b="0"/>
        </a:fillRef>
        <a:effectRef idx="0">
          <a:scrgbClr r="0" g="0" b="0"/>
        </a:effectRef>
        <a:fontRef idx="minor"/>
      </dsp:style>
    </dsp:sp>
    <dsp:sp modelId="{B2690E50-6CF3-4CBF-8708-ABBA946B2FDB}">
      <dsp:nvSpPr>
        <dsp:cNvPr id="0" name=""/>
        <dsp:cNvSpPr/>
      </dsp:nvSpPr>
      <dsp:spPr>
        <a:xfrm>
          <a:off x="231780" y="1362105"/>
          <a:ext cx="498339" cy="323920"/>
        </a:xfrm>
        <a:prstGeom prst="roundRect">
          <a:avLst/>
        </a:prstGeom>
        <a:blipFill rotWithShape="0">
          <a:blip xmlns:r="http://schemas.openxmlformats.org/officeDocument/2006/relationships" r:embed="rId9"/>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a:p>
      </dsp:txBody>
      <dsp:txXfrm>
        <a:off x="247592" y="1377917"/>
        <a:ext cx="466715" cy="292296"/>
      </dsp:txXfrm>
    </dsp:sp>
    <dsp:sp modelId="{84EA62B8-D777-4170-8C07-F4138A73FEB1}">
      <dsp:nvSpPr>
        <dsp:cNvPr id="0" name=""/>
        <dsp:cNvSpPr/>
      </dsp:nvSpPr>
      <dsp:spPr>
        <a:xfrm>
          <a:off x="242147" y="261540"/>
          <a:ext cx="4555704" cy="4555704"/>
        </a:xfrm>
        <a:custGeom>
          <a:avLst/>
          <a:gdLst/>
          <a:ahLst/>
          <a:cxnLst/>
          <a:rect l="0" t="0" r="0" b="0"/>
          <a:pathLst>
            <a:path>
              <a:moveTo>
                <a:pt x="330040" y="1096902"/>
              </a:moveTo>
              <a:arcTo wR="2277852" hR="2277852" stAng="12673695" swAng="634185"/>
            </a:path>
          </a:pathLst>
        </a:custGeom>
        <a:noFill/>
        <a:ln w="9525" cap="flat" cmpd="sng" algn="ctr">
          <a:solidFill>
            <a:schemeClr val="accent6">
              <a:shade val="90000"/>
              <a:hueOff val="778304"/>
              <a:satOff val="-77188"/>
              <a:lumOff val="47677"/>
              <a:alphaOff val="0"/>
            </a:schemeClr>
          </a:solidFill>
          <a:prstDash val="solid"/>
        </a:ln>
        <a:effectLst/>
      </dsp:spPr>
      <dsp:style>
        <a:lnRef idx="1">
          <a:scrgbClr r="0" g="0" b="0"/>
        </a:lnRef>
        <a:fillRef idx="0">
          <a:scrgbClr r="0" g="0" b="0"/>
        </a:fillRef>
        <a:effectRef idx="0">
          <a:scrgbClr r="0" g="0" b="0"/>
        </a:effectRef>
        <a:fontRef idx="minor"/>
      </dsp:style>
    </dsp:sp>
    <dsp:sp modelId="{40E20FEE-CAED-44A0-8592-10445B323E68}">
      <dsp:nvSpPr>
        <dsp:cNvPr id="0" name=""/>
        <dsp:cNvSpPr/>
      </dsp:nvSpPr>
      <dsp:spPr>
        <a:xfrm>
          <a:off x="736251" y="694078"/>
          <a:ext cx="498339" cy="323920"/>
        </a:xfrm>
        <a:prstGeom prst="roundRect">
          <a:avLst/>
        </a:prstGeom>
        <a:blipFill rotWithShape="0">
          <a:blip xmlns:r="http://schemas.openxmlformats.org/officeDocument/2006/relationships" r:embed="rId9"/>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a:p>
      </dsp:txBody>
      <dsp:txXfrm>
        <a:off x="752063" y="709890"/>
        <a:ext cx="466715" cy="292296"/>
      </dsp:txXfrm>
    </dsp:sp>
    <dsp:sp modelId="{29B1CCA0-6163-4284-B343-01D9E0114553}">
      <dsp:nvSpPr>
        <dsp:cNvPr id="0" name=""/>
        <dsp:cNvSpPr/>
      </dsp:nvSpPr>
      <dsp:spPr>
        <a:xfrm>
          <a:off x="242147" y="261540"/>
          <a:ext cx="4555704" cy="4555704"/>
        </a:xfrm>
        <a:custGeom>
          <a:avLst/>
          <a:gdLst/>
          <a:ahLst/>
          <a:cxnLst/>
          <a:rect l="0" t="0" r="0" b="0"/>
          <a:pathLst>
            <a:path>
              <a:moveTo>
                <a:pt x="944918" y="430719"/>
              </a:moveTo>
              <a:arcTo wR="2277852" hR="2277852" stAng="14051095" swAng="459707"/>
            </a:path>
          </a:pathLst>
        </a:custGeom>
        <a:noFill/>
        <a:ln w="9525" cap="flat" cmpd="sng" algn="ctr">
          <a:solidFill>
            <a:schemeClr val="accent6">
              <a:shade val="90000"/>
              <a:hueOff val="833897"/>
              <a:satOff val="-82702"/>
              <a:lumOff val="51083"/>
              <a:alphaOff val="0"/>
            </a:schemeClr>
          </a:solidFill>
          <a:prstDash val="solid"/>
        </a:ln>
        <a:effectLst/>
      </dsp:spPr>
      <dsp:style>
        <a:lnRef idx="1">
          <a:scrgbClr r="0" g="0" b="0"/>
        </a:lnRef>
        <a:fillRef idx="0">
          <a:scrgbClr r="0" g="0" b="0"/>
        </a:fillRef>
        <a:effectRef idx="0">
          <a:scrgbClr r="0" g="0" b="0"/>
        </a:effectRef>
        <a:fontRef idx="minor"/>
      </dsp:style>
    </dsp:sp>
    <dsp:sp modelId="{F00676B5-907E-4F65-BCF0-C159368FD648}">
      <dsp:nvSpPr>
        <dsp:cNvPr id="0" name=""/>
        <dsp:cNvSpPr/>
      </dsp:nvSpPr>
      <dsp:spPr>
        <a:xfrm>
          <a:off x="1447974" y="253398"/>
          <a:ext cx="498339" cy="323920"/>
        </a:xfrm>
        <a:prstGeom prst="roundRect">
          <a:avLst/>
        </a:prstGeom>
        <a:blipFill rotWithShape="0">
          <a:blip xmlns:r="http://schemas.openxmlformats.org/officeDocument/2006/relationships" r:embed="rId9"/>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6000" tIns="108000" rIns="0" bIns="108000" numCol="1" spcCol="1270" anchor="ctr" anchorCtr="0">
          <a:noAutofit/>
        </a:bodyPr>
        <a:lstStyle/>
        <a:p>
          <a:pPr lvl="0" algn="ctr" defTabSz="466725">
            <a:lnSpc>
              <a:spcPct val="90000"/>
            </a:lnSpc>
            <a:spcBef>
              <a:spcPct val="0"/>
            </a:spcBef>
            <a:spcAft>
              <a:spcPct val="35000"/>
            </a:spcAft>
          </a:pPr>
          <a:endParaRPr lang="en-US" sz="1050" kern="1200"/>
        </a:p>
      </dsp:txBody>
      <dsp:txXfrm>
        <a:off x="1463786" y="269210"/>
        <a:ext cx="466715" cy="292296"/>
      </dsp:txXfrm>
    </dsp:sp>
    <dsp:sp modelId="{7E621144-597D-4EAC-A84F-7BDB1AD36DE2}">
      <dsp:nvSpPr>
        <dsp:cNvPr id="0" name=""/>
        <dsp:cNvSpPr/>
      </dsp:nvSpPr>
      <dsp:spPr>
        <a:xfrm>
          <a:off x="242147" y="261540"/>
          <a:ext cx="4555704" cy="4555704"/>
        </a:xfrm>
        <a:custGeom>
          <a:avLst/>
          <a:gdLst/>
          <a:ahLst/>
          <a:cxnLst/>
          <a:rect l="0" t="0" r="0" b="0"/>
          <a:pathLst>
            <a:path>
              <a:moveTo>
                <a:pt x="1707360" y="72597"/>
              </a:moveTo>
              <a:arcTo wR="2277852" hR="2277852" stAng="15329747" swAng="488471"/>
            </a:path>
          </a:pathLst>
        </a:custGeom>
        <a:noFill/>
        <a:ln w="9525" cap="flat" cmpd="sng" algn="ctr">
          <a:solidFill>
            <a:schemeClr val="accent6">
              <a:shade val="90000"/>
              <a:hueOff val="889490"/>
              <a:satOff val="-88215"/>
              <a:lumOff val="54488"/>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3BBD75C1-BA62-48CB-9ABF-A798A60665E7}" type="datetimeFigureOut">
              <a:rPr lang="en-US" smtClean="0"/>
              <a:t>6/3/2021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9493C876-5DFB-472C-BC24-099F5D9D2CFD}" type="slidenum">
              <a:rPr lang="en-US" smtClean="0"/>
              <a:t>‹#›</a:t>
            </a:fld>
            <a:endParaRPr lang="en-US"/>
          </a:p>
        </p:txBody>
      </p:sp>
    </p:spTree>
    <p:extLst>
      <p:ext uri="{BB962C8B-B14F-4D97-AF65-F5344CB8AC3E}">
        <p14:creationId xmlns:p14="http://schemas.microsoft.com/office/powerpoint/2010/main" val="40349852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6B75A4B-C5DF-4FE6-8281-B6AA4316CE02}" type="slidenum">
              <a:rPr lang="de-DE" smtClean="0"/>
              <a:pPr>
                <a:defRPr/>
              </a:pPr>
              <a:t>2</a:t>
            </a:fld>
            <a:endParaRPr lang="de-DE"/>
          </a:p>
        </p:txBody>
      </p:sp>
    </p:spTree>
    <p:extLst>
      <p:ext uri="{BB962C8B-B14F-4D97-AF65-F5344CB8AC3E}">
        <p14:creationId xmlns:p14="http://schemas.microsoft.com/office/powerpoint/2010/main" val="1076961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6B75A4B-C5DF-4FE6-8281-B6AA4316CE02}" type="slidenum">
              <a:rPr lang="de-DE" smtClean="0">
                <a:solidFill>
                  <a:srgbClr val="000000"/>
                </a:solidFill>
              </a:rPr>
              <a:pPr>
                <a:defRPr/>
              </a:pPr>
              <a:t>4</a:t>
            </a:fld>
            <a:endParaRPr lang="de-DE">
              <a:solidFill>
                <a:srgbClr val="000000"/>
              </a:solidFill>
            </a:endParaRPr>
          </a:p>
        </p:txBody>
      </p:sp>
    </p:spTree>
    <p:extLst>
      <p:ext uri="{BB962C8B-B14F-4D97-AF65-F5344CB8AC3E}">
        <p14:creationId xmlns:p14="http://schemas.microsoft.com/office/powerpoint/2010/main" val="2630406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6B75A4B-C5DF-4FE6-8281-B6AA4316CE02}" type="slidenum">
              <a:rPr lang="de-DE" smtClean="0"/>
              <a:pPr>
                <a:defRPr/>
              </a:pPr>
              <a:t>5</a:t>
            </a:fld>
            <a:endParaRPr lang="de-DE"/>
          </a:p>
        </p:txBody>
      </p:sp>
    </p:spTree>
    <p:extLst>
      <p:ext uri="{BB962C8B-B14F-4D97-AF65-F5344CB8AC3E}">
        <p14:creationId xmlns:p14="http://schemas.microsoft.com/office/powerpoint/2010/main" val="2433085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6B75A4B-C5DF-4FE6-8281-B6AA4316CE02}" type="slidenum">
              <a:rPr lang="de-DE" smtClean="0"/>
              <a:pPr>
                <a:defRPr/>
              </a:pPr>
              <a:t>6</a:t>
            </a:fld>
            <a:endParaRPr lang="de-DE"/>
          </a:p>
        </p:txBody>
      </p:sp>
    </p:spTree>
    <p:extLst>
      <p:ext uri="{BB962C8B-B14F-4D97-AF65-F5344CB8AC3E}">
        <p14:creationId xmlns:p14="http://schemas.microsoft.com/office/powerpoint/2010/main" val="3536177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6B75A4B-C5DF-4FE6-8281-B6AA4316CE02}" type="slidenum">
              <a:rPr lang="de-DE" smtClean="0"/>
              <a:pPr>
                <a:defRPr/>
              </a:pPr>
              <a:t>7</a:t>
            </a:fld>
            <a:endParaRPr lang="de-DE"/>
          </a:p>
        </p:txBody>
      </p:sp>
    </p:spTree>
    <p:extLst>
      <p:ext uri="{BB962C8B-B14F-4D97-AF65-F5344CB8AC3E}">
        <p14:creationId xmlns:p14="http://schemas.microsoft.com/office/powerpoint/2010/main" val="41272693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6B75A4B-C5DF-4FE6-8281-B6AA4316CE02}" type="slidenum">
              <a:rPr kumimoji="0" lang="de-DE" sz="13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de-DE" sz="13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5223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6B75A4B-C5DF-4FE6-8281-B6AA4316CE02}" type="slidenum">
              <a:rPr lang="de-DE" smtClean="0">
                <a:solidFill>
                  <a:srgbClr val="000000"/>
                </a:solidFill>
              </a:rPr>
              <a:pPr>
                <a:defRPr/>
              </a:pPr>
              <a:t>9</a:t>
            </a:fld>
            <a:endParaRPr lang="de-DE">
              <a:solidFill>
                <a:srgbClr val="000000"/>
              </a:solidFill>
            </a:endParaRPr>
          </a:p>
        </p:txBody>
      </p:sp>
    </p:spTree>
    <p:extLst>
      <p:ext uri="{BB962C8B-B14F-4D97-AF65-F5344CB8AC3E}">
        <p14:creationId xmlns:p14="http://schemas.microsoft.com/office/powerpoint/2010/main" val="1619335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6B75A4B-C5DF-4FE6-8281-B6AA4316CE02}" type="slidenum">
              <a:rPr lang="de-DE" smtClean="0">
                <a:solidFill>
                  <a:srgbClr val="000000"/>
                </a:solidFill>
              </a:rPr>
              <a:pPr>
                <a:defRPr/>
              </a:pPr>
              <a:t>10</a:t>
            </a:fld>
            <a:endParaRPr lang="de-DE">
              <a:solidFill>
                <a:srgbClr val="000000"/>
              </a:solidFill>
            </a:endParaRPr>
          </a:p>
        </p:txBody>
      </p:sp>
    </p:spTree>
    <p:extLst>
      <p:ext uri="{BB962C8B-B14F-4D97-AF65-F5344CB8AC3E}">
        <p14:creationId xmlns:p14="http://schemas.microsoft.com/office/powerpoint/2010/main" val="316539341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Master" Target="../slideMasters/slideMaster1.xml"/><Relationship Id="rId7" Type="http://schemas.openxmlformats.org/officeDocument/2006/relationships/image" Target="../media/image5.png"/><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image" Target="../media/image4.jpe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Master" Target="../slideMasters/slideMaster4.xml"/><Relationship Id="rId7" Type="http://schemas.openxmlformats.org/officeDocument/2006/relationships/image" Target="../media/image5.png"/><Relationship Id="rId2" Type="http://schemas.openxmlformats.org/officeDocument/2006/relationships/tags" Target="../tags/tag6.xml"/><Relationship Id="rId1" Type="http://schemas.openxmlformats.org/officeDocument/2006/relationships/vmlDrawing" Target="../drawings/vmlDrawing6.vml"/><Relationship Id="rId6" Type="http://schemas.openxmlformats.org/officeDocument/2006/relationships/image" Target="../media/image4.jpeg"/><Relationship Id="rId5" Type="http://schemas.openxmlformats.org/officeDocument/2006/relationships/image" Target="../media/image1.emf"/><Relationship Id="rId4" Type="http://schemas.openxmlformats.org/officeDocument/2006/relationships/oleObject" Target="../embeddings/oleObject6.bin"/><Relationship Id="rId9"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Master" Target="../slideMasters/slideMaster5.xml"/><Relationship Id="rId7" Type="http://schemas.openxmlformats.org/officeDocument/2006/relationships/image" Target="../media/image5.png"/><Relationship Id="rId2" Type="http://schemas.openxmlformats.org/officeDocument/2006/relationships/tags" Target="../tags/tag8.xml"/><Relationship Id="rId1" Type="http://schemas.openxmlformats.org/officeDocument/2006/relationships/vmlDrawing" Target="../drawings/vmlDrawing8.vml"/><Relationship Id="rId6" Type="http://schemas.openxmlformats.org/officeDocument/2006/relationships/image" Target="../media/image4.jpeg"/><Relationship Id="rId5" Type="http://schemas.openxmlformats.org/officeDocument/2006/relationships/image" Target="../media/image1.emf"/><Relationship Id="rId4" Type="http://schemas.openxmlformats.org/officeDocument/2006/relationships/oleObject" Target="../embeddings/oleObject8.bin"/></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Master" Target="../slideMasters/slideMaster6.xml"/><Relationship Id="rId7" Type="http://schemas.openxmlformats.org/officeDocument/2006/relationships/image" Target="../media/image5.png"/><Relationship Id="rId2" Type="http://schemas.openxmlformats.org/officeDocument/2006/relationships/tags" Target="../tags/tag10.xml"/><Relationship Id="rId1" Type="http://schemas.openxmlformats.org/officeDocument/2006/relationships/vmlDrawing" Target="../drawings/vmlDrawing10.vml"/><Relationship Id="rId6" Type="http://schemas.openxmlformats.org/officeDocument/2006/relationships/image" Target="../media/image4.jpeg"/><Relationship Id="rId5" Type="http://schemas.openxmlformats.org/officeDocument/2006/relationships/image" Target="../media/image1.emf"/><Relationship Id="rId4" Type="http://schemas.openxmlformats.org/officeDocument/2006/relationships/oleObject" Target="../embeddings/oleObject10.bin"/></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Master" Target="../slideMasters/slideMaster3.xml"/><Relationship Id="rId7" Type="http://schemas.openxmlformats.org/officeDocument/2006/relationships/image" Target="../media/image5.png"/><Relationship Id="rId2" Type="http://schemas.openxmlformats.org/officeDocument/2006/relationships/tags" Target="../tags/tag4.xml"/><Relationship Id="rId1" Type="http://schemas.openxmlformats.org/officeDocument/2006/relationships/vmlDrawing" Target="../drawings/vmlDrawing4.vml"/><Relationship Id="rId6" Type="http://schemas.openxmlformats.org/officeDocument/2006/relationships/image" Target="../media/image4.jpeg"/><Relationship Id="rId5" Type="http://schemas.openxmlformats.org/officeDocument/2006/relationships/image" Target="../media/image1.emf"/><Relationship Id="rId4" Type="http://schemas.openxmlformats.org/officeDocument/2006/relationships/oleObject" Target="../embeddings/oleObject4.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6_Titelfolie">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242" name="think-cell Folie" r:id="rId4" imgW="360" imgH="360" progId="">
                  <p:embed/>
                </p:oleObj>
              </mc:Choice>
              <mc:Fallback>
                <p:oleObj name="think-cell Folie" r:id="rId4" imgW="360" imgH="36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 name="Grafik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 y="784223"/>
            <a:ext cx="9143998" cy="6101160"/>
          </a:xfrm>
          <a:prstGeom prst="rect">
            <a:avLst/>
          </a:prstGeom>
        </p:spPr>
      </p:pic>
      <p:pic>
        <p:nvPicPr>
          <p:cNvPr id="7" name="Grafik 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0"/>
            <a:ext cx="9144000" cy="1818849"/>
          </a:xfrm>
          <a:prstGeom prst="rect">
            <a:avLst/>
          </a:prstGeom>
        </p:spPr>
      </p:pic>
      <p:pic>
        <p:nvPicPr>
          <p:cNvPr id="5" name="Picture 8" descr="EEEF_Logo_RGB"/>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7273925" y="188913"/>
            <a:ext cx="13303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Rectangle 2"/>
          <p:cNvSpPr>
            <a:spLocks noGrp="1" noChangeArrowheads="1"/>
          </p:cNvSpPr>
          <p:nvPr>
            <p:ph type="ctrTitle"/>
          </p:nvPr>
        </p:nvSpPr>
        <p:spPr>
          <a:xfrm>
            <a:off x="685800" y="1844675"/>
            <a:ext cx="5470525" cy="1154113"/>
          </a:xfrm>
          <a:prstGeom prst="rect">
            <a:avLst/>
          </a:prstGeom>
        </p:spPr>
        <p:txBody>
          <a:bodyPr/>
          <a:lstStyle>
            <a:lvl1pPr>
              <a:defRPr sz="3000">
                <a:solidFill>
                  <a:schemeClr val="accent1">
                    <a:lumMod val="75000"/>
                  </a:schemeClr>
                </a:solidFill>
                <a:effectLst/>
              </a:defRPr>
            </a:lvl1pPr>
          </a:lstStyle>
          <a:p>
            <a:r>
              <a:rPr lang="de-DE" dirty="0"/>
              <a:t>Titelmasterformat durch Klicken bearbeiten</a:t>
            </a:r>
          </a:p>
        </p:txBody>
      </p:sp>
      <p:sp>
        <p:nvSpPr>
          <p:cNvPr id="6147" name="Rectangle 3"/>
          <p:cNvSpPr>
            <a:spLocks noGrp="1" noChangeArrowheads="1"/>
          </p:cNvSpPr>
          <p:nvPr>
            <p:ph type="subTitle" idx="1"/>
          </p:nvPr>
        </p:nvSpPr>
        <p:spPr>
          <a:xfrm>
            <a:off x="684213" y="3284538"/>
            <a:ext cx="4248150" cy="695325"/>
          </a:xfrm>
          <a:prstGeom prst="rect">
            <a:avLst/>
          </a:prstGeom>
        </p:spPr>
        <p:txBody>
          <a:bodyPr/>
          <a:lstStyle>
            <a:lvl1pPr>
              <a:defRPr>
                <a:solidFill>
                  <a:schemeClr val="tx1">
                    <a:lumMod val="50000"/>
                    <a:lumOff val="50000"/>
                  </a:schemeClr>
                </a:solidFill>
                <a:effectLst/>
              </a:defRPr>
            </a:lvl1pPr>
          </a:lstStyle>
          <a:p>
            <a:r>
              <a:rPr lang="de-DE" dirty="0"/>
              <a:t>Formatvorlage des Untertitelmasters durch Klicken bearbeiten</a:t>
            </a:r>
          </a:p>
        </p:txBody>
      </p:sp>
      <p:sp>
        <p:nvSpPr>
          <p:cNvPr id="3" name="fc"/>
          <p:cNvSpPr txBox="1"/>
          <p:nvPr userDrawn="1"/>
        </p:nvSpPr>
        <p:spPr>
          <a:xfrm>
            <a:off x="0" y="6664960"/>
            <a:ext cx="9144000" cy="223138"/>
          </a:xfrm>
          <a:prstGeom prst="rect">
            <a:avLst/>
          </a:prstGeom>
          <a:noFill/>
        </p:spPr>
        <p:txBody>
          <a:bodyPr vert="horz" rtlCol="0">
            <a:spAutoFit/>
          </a:bodyPr>
          <a:lstStyle/>
          <a:p>
            <a:pPr algn="ctr"/>
            <a:endParaRPr lang="en-US" sz="850" b="0" i="0" u="none" baseline="0">
              <a:solidFill>
                <a:srgbClr val="000000"/>
              </a:solidFill>
              <a:latin typeface="arial unicode ms" panose="020B0604020202020204" pitchFamily="34" charset="-128"/>
            </a:endParaRPr>
          </a:p>
        </p:txBody>
      </p:sp>
    </p:spTree>
    <p:extLst>
      <p:ext uri="{BB962C8B-B14F-4D97-AF65-F5344CB8AC3E}">
        <p14:creationId xmlns:p14="http://schemas.microsoft.com/office/powerpoint/2010/main" val="346602978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455466"/>
            <a:ext cx="8229600" cy="622671"/>
          </a:xfrm>
          <a:prstGeom prst="rect">
            <a:avLst/>
          </a:prstGeom>
        </p:spPr>
        <p:txBody>
          <a:bodyPr anchor="b"/>
          <a:lstStyle/>
          <a:p>
            <a:r>
              <a:rPr lang="de-DE" dirty="0" smtClean="0"/>
              <a:t>Titelmasterformat durch Klicken bearbeiten</a:t>
            </a:r>
            <a:endParaRPr lang="de-DE" dirty="0"/>
          </a:p>
        </p:txBody>
      </p:sp>
      <p:sp>
        <p:nvSpPr>
          <p:cNvPr id="3" name="Inhaltsplatzhalter 2"/>
          <p:cNvSpPr>
            <a:spLocks noGrp="1"/>
          </p:cNvSpPr>
          <p:nvPr>
            <p:ph idx="1"/>
          </p:nvPr>
        </p:nvSpPr>
        <p:spPr>
          <a:xfrm>
            <a:off x="457200" y="1196752"/>
            <a:ext cx="8229600" cy="5111973"/>
          </a:xfrm>
          <a:prstGeom prst="rect">
            <a:avLst/>
          </a:prstGeom>
        </p:spPr>
        <p:txBody>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Rectangle 6"/>
          <p:cNvSpPr>
            <a:spLocks noGrp="1" noChangeArrowheads="1"/>
          </p:cNvSpPr>
          <p:nvPr>
            <p:ph type="sldNum" sz="quarter" idx="12"/>
          </p:nvPr>
        </p:nvSpPr>
        <p:spPr>
          <a:xfrm>
            <a:off x="7451725" y="6584950"/>
            <a:ext cx="1019175" cy="268288"/>
          </a:xfrm>
        </p:spPr>
        <p:txBody>
          <a:bodyPr/>
          <a:lstStyle>
            <a:lvl1pPr>
              <a:defRPr/>
            </a:lvl1pPr>
          </a:lstStyle>
          <a:p>
            <a:pPr>
              <a:defRPr/>
            </a:pPr>
            <a:fld id="{5CCE7110-7CE3-4158-99E9-FFFFF85570E1}"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129680627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6" name="Rectangle 6"/>
          <p:cNvSpPr>
            <a:spLocks noGrp="1" noChangeArrowheads="1"/>
          </p:cNvSpPr>
          <p:nvPr>
            <p:ph type="sldNum" sz="quarter" idx="12"/>
          </p:nvPr>
        </p:nvSpPr>
        <p:spPr>
          <a:ln/>
        </p:spPr>
        <p:txBody>
          <a:bodyPr/>
          <a:lstStyle>
            <a:lvl1pPr>
              <a:defRPr/>
            </a:lvl1pPr>
          </a:lstStyle>
          <a:p>
            <a:pPr>
              <a:defRPr/>
            </a:pPr>
            <a:fld id="{97E6C86C-727C-42F2-AC19-F033AFAEFAA1}"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24288203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lvl1pPr>
              <a:defRPr/>
            </a:lvl1pPr>
          </a:lstStyle>
          <a:p>
            <a:pPr>
              <a:defRPr/>
            </a:pPr>
            <a:fld id="{C8F55935-EAA4-480C-8C6E-18A37CD15136}"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136213480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1268413"/>
            <a:ext cx="8229600" cy="581025"/>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989138"/>
            <a:ext cx="4038600" cy="38877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989138"/>
            <a:ext cx="4038600" cy="38877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e Placeholder 4"/>
          <p:cNvSpPr>
            <a:spLocks noGrp="1" noChangeArrowheads="1"/>
          </p:cNvSpPr>
          <p:nvPr>
            <p:ph type="dt" sz="half" idx="10"/>
          </p:nvPr>
        </p:nvSpPr>
        <p:spPr>
          <a:xfrm>
            <a:off x="5175250" y="6597650"/>
            <a:ext cx="2133600" cy="268288"/>
          </a:xfrm>
          <a:prstGeom prst="rect">
            <a:avLst/>
          </a:prstGeom>
        </p:spPr>
        <p:txBody>
          <a:bodyPr/>
          <a:lstStyle>
            <a:lvl1pPr>
              <a:defRPr/>
            </a:lvl1pPr>
          </a:lstStyle>
          <a:p>
            <a:pPr fontAlgn="base">
              <a:spcBef>
                <a:spcPct val="0"/>
              </a:spcBef>
              <a:spcAft>
                <a:spcPct val="0"/>
              </a:spcAft>
              <a:defRPr/>
            </a:pPr>
            <a:endParaRPr lang="de-DE">
              <a:solidFill>
                <a:srgbClr val="000000"/>
              </a:solidFill>
            </a:endParaRPr>
          </a:p>
        </p:txBody>
      </p:sp>
      <p:sp>
        <p:nvSpPr>
          <p:cNvPr id="6" name="Footer Placeholder 5"/>
          <p:cNvSpPr>
            <a:spLocks noGrp="1" noChangeArrowheads="1"/>
          </p:cNvSpPr>
          <p:nvPr>
            <p:ph type="ftr" sz="quarter" idx="11"/>
          </p:nvPr>
        </p:nvSpPr>
        <p:spPr>
          <a:xfrm>
            <a:off x="468313" y="6597650"/>
            <a:ext cx="2895600" cy="268288"/>
          </a:xfrm>
          <a:prstGeom prst="rect">
            <a:avLst/>
          </a:prstGeom>
        </p:spPr>
        <p:txBody>
          <a:bodyPr/>
          <a:lstStyle>
            <a:lvl1pPr>
              <a:defRPr/>
            </a:lvl1pPr>
          </a:lstStyle>
          <a:p>
            <a:pPr fontAlgn="base">
              <a:spcBef>
                <a:spcPct val="0"/>
              </a:spcBef>
              <a:spcAft>
                <a:spcPct val="0"/>
              </a:spcAft>
              <a:defRPr/>
            </a:pPr>
            <a:endParaRPr lang="de-DE">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646C70BE-3D0C-4E71-8AEC-382CA4EDECC8}"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139839177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6_Titelfolie">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6337" name="think-cell Folie" r:id="rId4" imgW="360" imgH="360" progId="">
                  <p:embed/>
                </p:oleObj>
              </mc:Choice>
              <mc:Fallback>
                <p:oleObj name="think-cell Folie" r:id="rId4" imgW="360" imgH="36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 name="Grafik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 y="784223"/>
            <a:ext cx="9143998" cy="6101160"/>
          </a:xfrm>
          <a:prstGeom prst="rect">
            <a:avLst/>
          </a:prstGeom>
        </p:spPr>
      </p:pic>
      <p:pic>
        <p:nvPicPr>
          <p:cNvPr id="7" name="Grafik 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0"/>
            <a:ext cx="9144000" cy="1818849"/>
          </a:xfrm>
          <a:prstGeom prst="rect">
            <a:avLst/>
          </a:prstGeom>
        </p:spPr>
      </p:pic>
      <p:pic>
        <p:nvPicPr>
          <p:cNvPr id="5" name="Picture 8" descr="EEEF_Logo_RGB"/>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7273925" y="188913"/>
            <a:ext cx="13303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Rectangle 2"/>
          <p:cNvSpPr>
            <a:spLocks noGrp="1" noChangeArrowheads="1"/>
          </p:cNvSpPr>
          <p:nvPr>
            <p:ph type="ctrTitle"/>
          </p:nvPr>
        </p:nvSpPr>
        <p:spPr>
          <a:xfrm>
            <a:off x="685800" y="1844675"/>
            <a:ext cx="5470525" cy="1154113"/>
          </a:xfrm>
          <a:prstGeom prst="rect">
            <a:avLst/>
          </a:prstGeom>
        </p:spPr>
        <p:txBody>
          <a:bodyPr/>
          <a:lstStyle>
            <a:lvl1pPr>
              <a:defRPr sz="3000">
                <a:solidFill>
                  <a:schemeClr val="accent1">
                    <a:lumMod val="75000"/>
                  </a:schemeClr>
                </a:solidFill>
                <a:effectLst/>
              </a:defRPr>
            </a:lvl1pPr>
          </a:lstStyle>
          <a:p>
            <a:r>
              <a:rPr lang="de-DE" dirty="0"/>
              <a:t>Titelmasterformat durch Klicken bearbeiten</a:t>
            </a:r>
          </a:p>
        </p:txBody>
      </p:sp>
      <p:sp>
        <p:nvSpPr>
          <p:cNvPr id="6147" name="Rectangle 3"/>
          <p:cNvSpPr>
            <a:spLocks noGrp="1" noChangeArrowheads="1"/>
          </p:cNvSpPr>
          <p:nvPr>
            <p:ph type="subTitle" idx="1"/>
          </p:nvPr>
        </p:nvSpPr>
        <p:spPr>
          <a:xfrm>
            <a:off x="684213" y="3284538"/>
            <a:ext cx="4248150" cy="695325"/>
          </a:xfrm>
          <a:prstGeom prst="rect">
            <a:avLst/>
          </a:prstGeom>
        </p:spPr>
        <p:txBody>
          <a:bodyPr/>
          <a:lstStyle>
            <a:lvl1pPr>
              <a:defRPr>
                <a:solidFill>
                  <a:schemeClr val="tx1">
                    <a:lumMod val="50000"/>
                    <a:lumOff val="50000"/>
                  </a:schemeClr>
                </a:solidFill>
                <a:effectLst/>
              </a:defRPr>
            </a:lvl1pPr>
          </a:lstStyle>
          <a:p>
            <a:r>
              <a:rPr lang="de-DE" dirty="0"/>
              <a:t>Formatvorlage des Untertitelmasters durch Klicken bearbeiten</a:t>
            </a:r>
          </a:p>
        </p:txBody>
      </p:sp>
      <p:sp>
        <p:nvSpPr>
          <p:cNvPr id="3" name="fc"/>
          <p:cNvSpPr txBox="1"/>
          <p:nvPr userDrawn="1"/>
        </p:nvSpPr>
        <p:spPr>
          <a:xfrm>
            <a:off x="0" y="6664960"/>
            <a:ext cx="9144000" cy="223138"/>
          </a:xfrm>
          <a:prstGeom prst="rect">
            <a:avLst/>
          </a:prstGeom>
          <a:noFill/>
        </p:spPr>
        <p:txBody>
          <a:bodyPr vert="horz" rtlCol="0">
            <a:spAutoFit/>
          </a:bodyPr>
          <a:lstStyle/>
          <a:p>
            <a:pPr algn="ctr"/>
            <a:endParaRPr lang="en-US" sz="850" b="0" i="0" u="none" baseline="0">
              <a:solidFill>
                <a:srgbClr val="000000"/>
              </a:solidFill>
              <a:latin typeface="arial unicode ms" panose="020B0604020202020204" pitchFamily="34" charset="-128"/>
            </a:endParaRPr>
          </a:p>
        </p:txBody>
      </p:sp>
      <p:pic>
        <p:nvPicPr>
          <p:cNvPr id="9" name="Picture 8"/>
          <p:cNvPicPr>
            <a:picLocks noChangeAspect="1"/>
          </p:cNvPicPr>
          <p:nvPr userDrawn="1"/>
        </p:nvPicPr>
        <p:blipFill>
          <a:blip r:embed="rId9"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67544" y="332656"/>
            <a:ext cx="1800200" cy="773624"/>
          </a:xfrm>
          <a:prstGeom prst="rect">
            <a:avLst/>
          </a:prstGeom>
        </p:spPr>
      </p:pic>
    </p:spTree>
    <p:extLst>
      <p:ext uri="{BB962C8B-B14F-4D97-AF65-F5344CB8AC3E}">
        <p14:creationId xmlns:p14="http://schemas.microsoft.com/office/powerpoint/2010/main" val="228014806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455466"/>
            <a:ext cx="8229600" cy="622671"/>
          </a:xfrm>
          <a:prstGeom prst="rect">
            <a:avLst/>
          </a:prstGeom>
        </p:spPr>
        <p:txBody>
          <a:bodyPr anchor="b"/>
          <a:lstStyle/>
          <a:p>
            <a:r>
              <a:rPr lang="de-DE" dirty="0" smtClean="0"/>
              <a:t>Titelmasterformat durch Klicken bearbeiten</a:t>
            </a:r>
            <a:endParaRPr lang="de-DE" dirty="0"/>
          </a:p>
        </p:txBody>
      </p:sp>
      <p:sp>
        <p:nvSpPr>
          <p:cNvPr id="3" name="Inhaltsplatzhalter 2"/>
          <p:cNvSpPr>
            <a:spLocks noGrp="1"/>
          </p:cNvSpPr>
          <p:nvPr>
            <p:ph idx="1"/>
          </p:nvPr>
        </p:nvSpPr>
        <p:spPr>
          <a:xfrm>
            <a:off x="457200" y="1196752"/>
            <a:ext cx="8229600" cy="5111973"/>
          </a:xfrm>
          <a:prstGeom prst="rect">
            <a:avLst/>
          </a:prstGeom>
        </p:spPr>
        <p:txBody>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Rectangle 6"/>
          <p:cNvSpPr>
            <a:spLocks noGrp="1" noChangeArrowheads="1"/>
          </p:cNvSpPr>
          <p:nvPr>
            <p:ph type="sldNum" sz="quarter" idx="12"/>
          </p:nvPr>
        </p:nvSpPr>
        <p:spPr>
          <a:xfrm>
            <a:off x="7451725" y="6584950"/>
            <a:ext cx="1019175" cy="268288"/>
          </a:xfrm>
        </p:spPr>
        <p:txBody>
          <a:bodyPr/>
          <a:lstStyle>
            <a:lvl1pPr>
              <a:defRPr/>
            </a:lvl1pPr>
          </a:lstStyle>
          <a:p>
            <a:pPr>
              <a:defRPr/>
            </a:pPr>
            <a:fld id="{5CCE7110-7CE3-4158-99E9-FFFFF85570E1}"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381779549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6" name="Rectangle 6"/>
          <p:cNvSpPr>
            <a:spLocks noGrp="1" noChangeArrowheads="1"/>
          </p:cNvSpPr>
          <p:nvPr>
            <p:ph type="sldNum" sz="quarter" idx="12"/>
          </p:nvPr>
        </p:nvSpPr>
        <p:spPr>
          <a:ln/>
        </p:spPr>
        <p:txBody>
          <a:bodyPr/>
          <a:lstStyle>
            <a:lvl1pPr>
              <a:defRPr/>
            </a:lvl1pPr>
          </a:lstStyle>
          <a:p>
            <a:pPr>
              <a:defRPr/>
            </a:pPr>
            <a:fld id="{97E6C86C-727C-42F2-AC19-F033AFAEFAA1}"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300538985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lvl1pPr>
              <a:defRPr/>
            </a:lvl1pPr>
          </a:lstStyle>
          <a:p>
            <a:pPr>
              <a:defRPr/>
            </a:pPr>
            <a:fld id="{C8F55935-EAA4-480C-8C6E-18A37CD15136}"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412007658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1268413"/>
            <a:ext cx="8229600" cy="581025"/>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989138"/>
            <a:ext cx="4038600" cy="38877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989138"/>
            <a:ext cx="4038600" cy="38877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e Placeholder 4"/>
          <p:cNvSpPr>
            <a:spLocks noGrp="1" noChangeArrowheads="1"/>
          </p:cNvSpPr>
          <p:nvPr>
            <p:ph type="dt" sz="half" idx="10"/>
          </p:nvPr>
        </p:nvSpPr>
        <p:spPr>
          <a:xfrm>
            <a:off x="5175250" y="6597650"/>
            <a:ext cx="2133600" cy="268288"/>
          </a:xfrm>
          <a:prstGeom prst="rect">
            <a:avLst/>
          </a:prstGeom>
        </p:spPr>
        <p:txBody>
          <a:bodyPr/>
          <a:lstStyle>
            <a:lvl1pPr>
              <a:defRPr/>
            </a:lvl1pPr>
          </a:lstStyle>
          <a:p>
            <a:pPr fontAlgn="base">
              <a:spcBef>
                <a:spcPct val="0"/>
              </a:spcBef>
              <a:spcAft>
                <a:spcPct val="0"/>
              </a:spcAft>
              <a:defRPr/>
            </a:pPr>
            <a:endParaRPr lang="de-DE">
              <a:solidFill>
                <a:srgbClr val="000000"/>
              </a:solidFill>
            </a:endParaRPr>
          </a:p>
        </p:txBody>
      </p:sp>
      <p:sp>
        <p:nvSpPr>
          <p:cNvPr id="6" name="Footer Placeholder 5"/>
          <p:cNvSpPr>
            <a:spLocks noGrp="1" noChangeArrowheads="1"/>
          </p:cNvSpPr>
          <p:nvPr>
            <p:ph type="ftr" sz="quarter" idx="11"/>
          </p:nvPr>
        </p:nvSpPr>
        <p:spPr>
          <a:xfrm>
            <a:off x="468313" y="6597650"/>
            <a:ext cx="2895600" cy="268288"/>
          </a:xfrm>
          <a:prstGeom prst="rect">
            <a:avLst/>
          </a:prstGeom>
        </p:spPr>
        <p:txBody>
          <a:bodyPr/>
          <a:lstStyle>
            <a:lvl1pPr>
              <a:defRPr/>
            </a:lvl1pPr>
          </a:lstStyle>
          <a:p>
            <a:pPr fontAlgn="base">
              <a:spcBef>
                <a:spcPct val="0"/>
              </a:spcBef>
              <a:spcAft>
                <a:spcPct val="0"/>
              </a:spcAft>
              <a:defRPr/>
            </a:pPr>
            <a:endParaRPr lang="de-DE">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646C70BE-3D0C-4E71-8AEC-382CA4EDECC8}"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2397372401"/>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and subtitl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32000" y="391925"/>
            <a:ext cx="7236000" cy="338555"/>
          </a:xfrm>
          <a:prstGeom prst="rect">
            <a:avLst/>
          </a:prstGeom>
        </p:spPr>
        <p:txBody>
          <a:bodyPr/>
          <a:lstStyle>
            <a:lvl1pPr>
              <a:defRPr cap="all" baseline="0">
                <a:solidFill>
                  <a:schemeClr val="tx2"/>
                </a:solidFill>
              </a:defRPr>
            </a:lvl1pPr>
          </a:lstStyle>
          <a:p>
            <a:r>
              <a:rPr lang="en-US" noProof="0" dirty="0" smtClean="0"/>
              <a:t>Click to edit Master title style</a:t>
            </a:r>
            <a:endParaRPr lang="en-US" noProof="0" dirty="0"/>
          </a:p>
        </p:txBody>
      </p:sp>
      <p:sp>
        <p:nvSpPr>
          <p:cNvPr id="6" name="Foliennummernplatzhalter 5"/>
          <p:cNvSpPr>
            <a:spLocks noGrp="1"/>
          </p:cNvSpPr>
          <p:nvPr>
            <p:ph type="sldNum" sz="quarter" idx="12"/>
          </p:nvPr>
        </p:nvSpPr>
        <p:spPr/>
        <p:txBody>
          <a:bodyPr/>
          <a:lstStyle/>
          <a:p>
            <a:r>
              <a:rPr lang="en-US" smtClean="0">
                <a:solidFill>
                  <a:srgbClr val="FFFFFF"/>
                </a:solidFill>
              </a:rPr>
              <a:t> </a:t>
            </a:r>
            <a:fld id="{D75DB306-785C-428C-BF8B-7267F4168A84}" type="slidenum">
              <a:rPr lang="en-US" smtClean="0">
                <a:solidFill>
                  <a:srgbClr val="FFFFFF"/>
                </a:solidFill>
              </a:rPr>
              <a:pPr/>
              <a:t>‹#›</a:t>
            </a:fld>
            <a:endParaRPr lang="en-US" dirty="0">
              <a:solidFill>
                <a:srgbClr val="FFFFFF"/>
              </a:solidFill>
            </a:endParaRPr>
          </a:p>
        </p:txBody>
      </p:sp>
      <p:sp>
        <p:nvSpPr>
          <p:cNvPr id="8" name="Textplatzhalter 8"/>
          <p:cNvSpPr>
            <a:spLocks noGrp="1"/>
          </p:cNvSpPr>
          <p:nvPr>
            <p:ph type="body" sz="quarter" idx="13" hasCustomPrompt="1"/>
          </p:nvPr>
        </p:nvSpPr>
        <p:spPr>
          <a:xfrm>
            <a:off x="431800" y="6258217"/>
            <a:ext cx="8280000" cy="123111"/>
          </a:xfrm>
          <a:prstGeom prst="rect">
            <a:avLst/>
          </a:prstGeom>
        </p:spPr>
        <p:txBody>
          <a:bodyPr anchor="b" anchorCtr="0">
            <a:spAutoFit/>
          </a:bodyPr>
          <a:lstStyle>
            <a:lvl1pPr>
              <a:spcBef>
                <a:spcPts val="0"/>
              </a:spcBef>
              <a:defRPr sz="800" b="0" cap="none" baseline="0">
                <a:solidFill>
                  <a:schemeClr val="accent3"/>
                </a:solidFill>
              </a:defRPr>
            </a:lvl1pPr>
          </a:lstStyle>
          <a:p>
            <a:pPr lvl="0"/>
            <a:r>
              <a:rPr lang="en-US" noProof="0" dirty="0" smtClean="0"/>
              <a:t>Placeholder: Source/Footnote</a:t>
            </a:r>
          </a:p>
        </p:txBody>
      </p:sp>
      <p:sp>
        <p:nvSpPr>
          <p:cNvPr id="9" name="Textplatzhalter 8"/>
          <p:cNvSpPr>
            <a:spLocks noGrp="1"/>
          </p:cNvSpPr>
          <p:nvPr>
            <p:ph type="body" sz="quarter" idx="16" hasCustomPrompt="1"/>
          </p:nvPr>
        </p:nvSpPr>
        <p:spPr>
          <a:xfrm>
            <a:off x="431800" y="1239452"/>
            <a:ext cx="8280400" cy="4923748"/>
          </a:xfrm>
          <a:prstGeom prst="rect">
            <a:avLst/>
          </a:prstGeom>
        </p:spPr>
        <p:txBody>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0" name="Textplatzhalter 8"/>
          <p:cNvSpPr>
            <a:spLocks noGrp="1"/>
          </p:cNvSpPr>
          <p:nvPr>
            <p:ph type="body" sz="quarter" idx="10" hasCustomPrompt="1"/>
          </p:nvPr>
        </p:nvSpPr>
        <p:spPr>
          <a:xfrm>
            <a:off x="431800" y="743845"/>
            <a:ext cx="7236000" cy="338554"/>
          </a:xfrm>
          <a:prstGeom prst="rect">
            <a:avLst/>
          </a:prstGeom>
        </p:spPr>
        <p:txBody>
          <a:bodyPr>
            <a:spAutoFit/>
          </a:bodyPr>
          <a:lstStyle>
            <a:lvl1pPr>
              <a:spcBef>
                <a:spcPts val="0"/>
              </a:spcBef>
              <a:defRPr sz="1600" cap="none" baseline="0">
                <a:solidFill>
                  <a:schemeClr val="tx2"/>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20339004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97856"/>
            <a:ext cx="8229600" cy="622671"/>
          </a:xfrm>
          <a:prstGeom prst="rect">
            <a:avLst/>
          </a:prstGeom>
        </p:spPr>
        <p:txBody>
          <a:bodyPr lIns="0" tIns="0" rIns="0" bIns="0" anchor="t" anchorCtr="0"/>
          <a:lstStyle/>
          <a:p>
            <a:r>
              <a:rPr lang="de-DE" dirty="0" smtClean="0"/>
              <a:t>Titelmasterformat durch Klicken bearbeiten</a:t>
            </a:r>
            <a:endParaRPr lang="de-DE" dirty="0"/>
          </a:p>
        </p:txBody>
      </p:sp>
      <p:sp>
        <p:nvSpPr>
          <p:cNvPr id="3" name="Inhaltsplatzhalter 2"/>
          <p:cNvSpPr>
            <a:spLocks noGrp="1"/>
          </p:cNvSpPr>
          <p:nvPr>
            <p:ph idx="1"/>
          </p:nvPr>
        </p:nvSpPr>
        <p:spPr>
          <a:xfrm>
            <a:off x="457200" y="1196752"/>
            <a:ext cx="8229600" cy="5111973"/>
          </a:xfrm>
          <a:prstGeom prst="rect">
            <a:avLst/>
          </a:prstGeom>
        </p:spPr>
        <p:txBody>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Rectangle 6"/>
          <p:cNvSpPr>
            <a:spLocks noGrp="1" noChangeArrowheads="1"/>
          </p:cNvSpPr>
          <p:nvPr>
            <p:ph type="sldNum" sz="quarter" idx="12"/>
          </p:nvPr>
        </p:nvSpPr>
        <p:spPr>
          <a:xfrm>
            <a:off x="7451725" y="6584950"/>
            <a:ext cx="1019175" cy="268288"/>
          </a:xfrm>
        </p:spPr>
        <p:txBody>
          <a:bodyPr/>
          <a:lstStyle>
            <a:lvl1pPr>
              <a:defRPr/>
            </a:lvl1pPr>
          </a:lstStyle>
          <a:p>
            <a:pPr>
              <a:defRPr/>
            </a:pPr>
            <a:fld id="{5CCE7110-7CE3-4158-99E9-FFFFF85570E1}"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354295267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reserve="1">
  <p:cSld name="6_Titelfolie">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242" name="think-cell Folie" r:id="rId4" imgW="360" imgH="360" progId="">
                  <p:embed/>
                </p:oleObj>
              </mc:Choice>
              <mc:Fallback>
                <p:oleObj name="think-cell Folie" r:id="rId4" imgW="360" imgH="36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 name="Grafik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 y="784223"/>
            <a:ext cx="9143998" cy="6101160"/>
          </a:xfrm>
          <a:prstGeom prst="rect">
            <a:avLst/>
          </a:prstGeom>
        </p:spPr>
      </p:pic>
      <p:pic>
        <p:nvPicPr>
          <p:cNvPr id="7" name="Grafik 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0"/>
            <a:ext cx="9144000" cy="1818849"/>
          </a:xfrm>
          <a:prstGeom prst="rect">
            <a:avLst/>
          </a:prstGeom>
        </p:spPr>
      </p:pic>
      <p:pic>
        <p:nvPicPr>
          <p:cNvPr id="5" name="Picture 8" descr="EEEF_Logo_RGB"/>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7273925" y="188913"/>
            <a:ext cx="13303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Rectangle 2"/>
          <p:cNvSpPr>
            <a:spLocks noGrp="1" noChangeArrowheads="1"/>
          </p:cNvSpPr>
          <p:nvPr>
            <p:ph type="ctrTitle"/>
          </p:nvPr>
        </p:nvSpPr>
        <p:spPr>
          <a:xfrm>
            <a:off x="685800" y="1844675"/>
            <a:ext cx="5470525" cy="1154113"/>
          </a:xfrm>
          <a:prstGeom prst="rect">
            <a:avLst/>
          </a:prstGeom>
        </p:spPr>
        <p:txBody>
          <a:bodyPr/>
          <a:lstStyle>
            <a:lvl1pPr>
              <a:defRPr sz="3000">
                <a:solidFill>
                  <a:schemeClr val="accent1">
                    <a:lumMod val="75000"/>
                  </a:schemeClr>
                </a:solidFill>
                <a:effectLst/>
              </a:defRPr>
            </a:lvl1pPr>
          </a:lstStyle>
          <a:p>
            <a:r>
              <a:rPr lang="de-DE" dirty="0"/>
              <a:t>Titelmasterformat durch Klicken bearbeiten</a:t>
            </a:r>
          </a:p>
        </p:txBody>
      </p:sp>
      <p:sp>
        <p:nvSpPr>
          <p:cNvPr id="6147" name="Rectangle 3"/>
          <p:cNvSpPr>
            <a:spLocks noGrp="1" noChangeArrowheads="1"/>
          </p:cNvSpPr>
          <p:nvPr>
            <p:ph type="subTitle" idx="1"/>
          </p:nvPr>
        </p:nvSpPr>
        <p:spPr>
          <a:xfrm>
            <a:off x="684213" y="3284538"/>
            <a:ext cx="4248150" cy="695325"/>
          </a:xfrm>
          <a:prstGeom prst="rect">
            <a:avLst/>
          </a:prstGeom>
        </p:spPr>
        <p:txBody>
          <a:bodyPr/>
          <a:lstStyle>
            <a:lvl1pPr>
              <a:defRPr>
                <a:solidFill>
                  <a:schemeClr val="tx1">
                    <a:lumMod val="50000"/>
                    <a:lumOff val="50000"/>
                  </a:schemeClr>
                </a:solidFill>
                <a:effectLst/>
              </a:defRPr>
            </a:lvl1pPr>
          </a:lstStyle>
          <a:p>
            <a:r>
              <a:rPr lang="de-DE" dirty="0"/>
              <a:t>Formatvorlage des Untertitelmasters durch Klicken bearbeiten</a:t>
            </a:r>
          </a:p>
        </p:txBody>
      </p:sp>
    </p:spTree>
    <p:extLst>
      <p:ext uri="{BB962C8B-B14F-4D97-AF65-F5344CB8AC3E}">
        <p14:creationId xmlns:p14="http://schemas.microsoft.com/office/powerpoint/2010/main" val="420881458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455466"/>
            <a:ext cx="8229600" cy="622671"/>
          </a:xfrm>
          <a:prstGeom prst="rect">
            <a:avLst/>
          </a:prstGeom>
        </p:spPr>
        <p:txBody>
          <a:bodyPr anchor="b"/>
          <a:lstStyle/>
          <a:p>
            <a:r>
              <a:rPr lang="de-DE" dirty="0" smtClean="0"/>
              <a:t>Titelmasterformat durch Klicken bearbeiten</a:t>
            </a:r>
            <a:endParaRPr lang="de-DE" dirty="0"/>
          </a:p>
        </p:txBody>
      </p:sp>
      <p:sp>
        <p:nvSpPr>
          <p:cNvPr id="3" name="Inhaltsplatzhalter 2"/>
          <p:cNvSpPr>
            <a:spLocks noGrp="1"/>
          </p:cNvSpPr>
          <p:nvPr>
            <p:ph idx="1"/>
          </p:nvPr>
        </p:nvSpPr>
        <p:spPr>
          <a:xfrm>
            <a:off x="457200" y="1196752"/>
            <a:ext cx="8229600" cy="5111973"/>
          </a:xfrm>
          <a:prstGeom prst="rect">
            <a:avLst/>
          </a:prstGeom>
        </p:spPr>
        <p:txBody>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Rectangle 6"/>
          <p:cNvSpPr>
            <a:spLocks noGrp="1" noChangeArrowheads="1"/>
          </p:cNvSpPr>
          <p:nvPr>
            <p:ph type="sldNum" sz="quarter" idx="12"/>
          </p:nvPr>
        </p:nvSpPr>
        <p:spPr>
          <a:xfrm>
            <a:off x="7451725" y="6584950"/>
            <a:ext cx="1019175" cy="268288"/>
          </a:xfrm>
        </p:spPr>
        <p:txBody>
          <a:bodyPr/>
          <a:lstStyle>
            <a:lvl1pPr>
              <a:defRPr/>
            </a:lvl1pPr>
          </a:lstStyle>
          <a:p>
            <a:pPr>
              <a:defRPr/>
            </a:pPr>
            <a:fld id="{5CCE7110-7CE3-4158-99E9-FFFFF85570E1}"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277420199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6" name="Rectangle 6"/>
          <p:cNvSpPr>
            <a:spLocks noGrp="1" noChangeArrowheads="1"/>
          </p:cNvSpPr>
          <p:nvPr>
            <p:ph type="sldNum" sz="quarter" idx="12"/>
          </p:nvPr>
        </p:nvSpPr>
        <p:spPr>
          <a:ln/>
        </p:spPr>
        <p:txBody>
          <a:bodyPr/>
          <a:lstStyle>
            <a:lvl1pPr>
              <a:defRPr/>
            </a:lvl1pPr>
          </a:lstStyle>
          <a:p>
            <a:pPr>
              <a:defRPr/>
            </a:pPr>
            <a:fld id="{97E6C86C-727C-42F2-AC19-F033AFAEFAA1}"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3919609666"/>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lvl1pPr>
              <a:defRPr/>
            </a:lvl1pPr>
          </a:lstStyle>
          <a:p>
            <a:pPr>
              <a:defRPr/>
            </a:pPr>
            <a:fld id="{C8F55935-EAA4-480C-8C6E-18A37CD15136}"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207631471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One Content - content area only">
    <p:spTree>
      <p:nvGrpSpPr>
        <p:cNvPr id="1" name=""/>
        <p:cNvGrpSpPr/>
        <p:nvPr/>
      </p:nvGrpSpPr>
      <p:grpSpPr>
        <a:xfrm>
          <a:off x="0" y="0"/>
          <a:ext cx="0" cy="0"/>
          <a:chOff x="0" y="0"/>
          <a:chExt cx="0" cy="0"/>
        </a:xfrm>
      </p:grpSpPr>
      <p:sp>
        <p:nvSpPr>
          <p:cNvPr id="13" name="Content Placeholder 12"/>
          <p:cNvSpPr>
            <a:spLocks noGrp="1"/>
          </p:cNvSpPr>
          <p:nvPr>
            <p:ph sz="quarter" idx="17"/>
          </p:nvPr>
        </p:nvSpPr>
        <p:spPr>
          <a:xfrm>
            <a:off x="489981" y="1564835"/>
            <a:ext cx="8166352" cy="4287625"/>
          </a:xfrm>
          <a:prstGeom prst="rect">
            <a:avLst/>
          </a:prstGeom>
        </p:spPr>
        <p:txBody>
          <a:bodyPr/>
          <a:lstStyle>
            <a:lvl1pPr marL="0" indent="0">
              <a:defRPr baseline="0">
                <a:solidFill>
                  <a:srgbClr val="0092D0"/>
                </a:solidFill>
              </a:defRPr>
            </a:lvl1pPr>
            <a:lvl2pPr>
              <a:defRPr baseline="0"/>
            </a:lvl2pPr>
            <a:lvl3pPr>
              <a:defRPr baseline="0"/>
            </a:lvl3pPr>
            <a:lvl4pPr>
              <a:defRPr baseline="0"/>
            </a:lvl4pPr>
            <a:lvl5pPr>
              <a:defRPr baseline="0"/>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19" name="Rectangle 2"/>
          <p:cNvSpPr>
            <a:spLocks noGrp="1" noChangeArrowheads="1"/>
          </p:cNvSpPr>
          <p:nvPr>
            <p:ph type="title"/>
          </p:nvPr>
        </p:nvSpPr>
        <p:spPr bwMode="auto">
          <a:xfrm>
            <a:off x="488315" y="455785"/>
            <a:ext cx="7677618" cy="684105"/>
          </a:xfrm>
          <a:prstGeom prst="rect">
            <a:avLst/>
          </a:prstGeom>
          <a:noFill/>
          <a:ln w="9525">
            <a:noFill/>
            <a:miter lim="800000"/>
            <a:headEnd/>
            <a:tailEnd/>
          </a:ln>
        </p:spPr>
        <p:txBody>
          <a:bodyPr/>
          <a:lstStyle>
            <a:lvl1pPr>
              <a:tabLst/>
              <a:defRPr lang="en-US" sz="2400" kern="1200" noProof="0" smtClean="0">
                <a:solidFill>
                  <a:schemeClr val="tx1"/>
                </a:solidFill>
                <a:latin typeface="+mn-lt"/>
                <a:ea typeface="ＭＳ Ｐゴシック" pitchFamily="34" charset="-128"/>
                <a:cs typeface="ＭＳ Ｐゴシック" pitchFamily="-109" charset="-128"/>
              </a:defRPr>
            </a:lvl1pPr>
          </a:lstStyle>
          <a:p>
            <a:pPr lvl="0"/>
            <a:r>
              <a:rPr lang="en-US" noProof="0" dirty="0" smtClean="0"/>
              <a:t>Click to edit Master title style</a:t>
            </a:r>
          </a:p>
        </p:txBody>
      </p:sp>
      <p:sp>
        <p:nvSpPr>
          <p:cNvPr id="4" name="Slide Number Placeholder 7"/>
          <p:cNvSpPr>
            <a:spLocks noGrp="1"/>
          </p:cNvSpPr>
          <p:nvPr>
            <p:ph type="sldNum" sz="quarter" idx="18"/>
          </p:nvPr>
        </p:nvSpPr>
        <p:spPr/>
        <p:txBody>
          <a:bodyPr/>
          <a:lstStyle>
            <a:lvl1pPr>
              <a:defRPr/>
            </a:lvl1pPr>
          </a:lstStyle>
          <a:p>
            <a:pPr>
              <a:defRPr/>
            </a:pPr>
            <a:fld id="{E1EE143F-7789-4924-9B82-195029087C4D}"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96624548"/>
      </p:ext>
    </p:extLst>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1268413"/>
            <a:ext cx="8229600" cy="581025"/>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989138"/>
            <a:ext cx="4038600" cy="38877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989138"/>
            <a:ext cx="4038600" cy="38877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e Placeholder 4"/>
          <p:cNvSpPr>
            <a:spLocks noGrp="1" noChangeArrowheads="1"/>
          </p:cNvSpPr>
          <p:nvPr>
            <p:ph type="dt" sz="half" idx="10"/>
          </p:nvPr>
        </p:nvSpPr>
        <p:spPr>
          <a:xfrm>
            <a:off x="5175250" y="6597650"/>
            <a:ext cx="2133600" cy="268288"/>
          </a:xfrm>
          <a:prstGeom prst="rect">
            <a:avLst/>
          </a:prstGeom>
        </p:spPr>
        <p:txBody>
          <a:bodyPr/>
          <a:lstStyle>
            <a:lvl1pPr>
              <a:defRPr/>
            </a:lvl1pPr>
          </a:lstStyle>
          <a:p>
            <a:pPr fontAlgn="base">
              <a:spcBef>
                <a:spcPct val="0"/>
              </a:spcBef>
              <a:spcAft>
                <a:spcPct val="0"/>
              </a:spcAft>
              <a:defRPr/>
            </a:pPr>
            <a:endParaRPr lang="de-DE">
              <a:solidFill>
                <a:srgbClr val="000000"/>
              </a:solidFill>
            </a:endParaRPr>
          </a:p>
        </p:txBody>
      </p:sp>
      <p:sp>
        <p:nvSpPr>
          <p:cNvPr id="6" name="Footer Placeholder 5"/>
          <p:cNvSpPr>
            <a:spLocks noGrp="1" noChangeArrowheads="1"/>
          </p:cNvSpPr>
          <p:nvPr>
            <p:ph type="ftr" sz="quarter" idx="11"/>
          </p:nvPr>
        </p:nvSpPr>
        <p:spPr>
          <a:xfrm>
            <a:off x="468313" y="6597650"/>
            <a:ext cx="2895600" cy="268288"/>
          </a:xfrm>
          <a:prstGeom prst="rect">
            <a:avLst/>
          </a:prstGeom>
        </p:spPr>
        <p:txBody>
          <a:bodyPr/>
          <a:lstStyle>
            <a:lvl1pPr>
              <a:defRPr/>
            </a:lvl1pPr>
          </a:lstStyle>
          <a:p>
            <a:pPr fontAlgn="base">
              <a:spcBef>
                <a:spcPct val="0"/>
              </a:spcBef>
              <a:spcAft>
                <a:spcPct val="0"/>
              </a:spcAft>
              <a:defRPr/>
            </a:pPr>
            <a:endParaRPr lang="de-DE">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646C70BE-3D0C-4E71-8AEC-382CA4EDECC8}"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30472869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ne Content - content title and area">
    <p:spTree>
      <p:nvGrpSpPr>
        <p:cNvPr id="1" name=""/>
        <p:cNvGrpSpPr/>
        <p:nvPr/>
      </p:nvGrpSpPr>
      <p:grpSpPr>
        <a:xfrm>
          <a:off x="0" y="0"/>
          <a:ext cx="0" cy="0"/>
          <a:chOff x="0" y="0"/>
          <a:chExt cx="0" cy="0"/>
        </a:xfrm>
      </p:grpSpPr>
      <p:sp>
        <p:nvSpPr>
          <p:cNvPr id="19" name="Rectangle 2"/>
          <p:cNvSpPr>
            <a:spLocks noGrp="1" noChangeArrowheads="1"/>
          </p:cNvSpPr>
          <p:nvPr>
            <p:ph type="title"/>
          </p:nvPr>
        </p:nvSpPr>
        <p:spPr bwMode="auto">
          <a:xfrm>
            <a:off x="488314" y="455785"/>
            <a:ext cx="7676371" cy="684105"/>
          </a:xfrm>
          <a:prstGeom prst="rect">
            <a:avLst/>
          </a:prstGeom>
          <a:noFill/>
          <a:ln w="9525" algn="ctr">
            <a:noFill/>
            <a:miter lim="800000"/>
            <a:headEnd/>
            <a:tailEnd/>
          </a:ln>
        </p:spPr>
        <p:txBody>
          <a:bodyPr>
            <a:noAutofit/>
          </a:bodyPr>
          <a:lstStyle>
            <a:lvl1pPr>
              <a:defRPr lang="en-GB" sz="2400" kern="1200" baseline="0" dirty="0" smtClean="0">
                <a:solidFill>
                  <a:schemeClr val="tx1"/>
                </a:solidFill>
                <a:latin typeface="+mn-lt"/>
                <a:ea typeface="ＭＳ Ｐゴシック" pitchFamily="34" charset="-128"/>
                <a:cs typeface="+mj-cs"/>
              </a:defRPr>
            </a:lvl1pPr>
          </a:lstStyle>
          <a:p>
            <a:pPr lvl="0"/>
            <a:r>
              <a:rPr lang="en-US" noProof="0" dirty="0" smtClean="0"/>
              <a:t>Click to edit Master title style</a:t>
            </a:r>
          </a:p>
        </p:txBody>
      </p:sp>
      <p:sp>
        <p:nvSpPr>
          <p:cNvPr id="3" name="Slide Number Placeholder 7"/>
          <p:cNvSpPr>
            <a:spLocks noGrp="1"/>
          </p:cNvSpPr>
          <p:nvPr userDrawn="1">
            <p:ph type="sldNum" sz="quarter" idx="10"/>
          </p:nvPr>
        </p:nvSpPr>
        <p:spPr/>
        <p:txBody>
          <a:bodyPr/>
          <a:lstStyle>
            <a:lvl1pPr>
              <a:defRPr/>
            </a:lvl1pPr>
          </a:lstStyle>
          <a:p>
            <a:pPr>
              <a:defRPr/>
            </a:pPr>
            <a:fld id="{8FB4D494-1F87-48A9-B3E8-30E8B52D59B5}"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793935403"/>
      </p:ext>
    </p:extLst>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and subtitl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32000" y="391925"/>
            <a:ext cx="7236000" cy="338555"/>
          </a:xfrm>
          <a:prstGeom prst="rect">
            <a:avLst/>
          </a:prstGeom>
        </p:spPr>
        <p:txBody>
          <a:bodyPr/>
          <a:lstStyle>
            <a:lvl1pPr>
              <a:defRPr cap="all" baseline="0">
                <a:solidFill>
                  <a:schemeClr val="tx2"/>
                </a:solidFill>
              </a:defRPr>
            </a:lvl1pPr>
          </a:lstStyle>
          <a:p>
            <a:r>
              <a:rPr lang="en-US" noProof="0" dirty="0" smtClean="0"/>
              <a:t>Click to edit Master title style</a:t>
            </a:r>
            <a:endParaRPr lang="en-US" noProof="0" dirty="0"/>
          </a:p>
        </p:txBody>
      </p:sp>
      <p:sp>
        <p:nvSpPr>
          <p:cNvPr id="6" name="Foliennummernplatzhalter 5"/>
          <p:cNvSpPr>
            <a:spLocks noGrp="1"/>
          </p:cNvSpPr>
          <p:nvPr>
            <p:ph type="sldNum" sz="quarter" idx="12"/>
          </p:nvPr>
        </p:nvSpPr>
        <p:spPr/>
        <p:txBody>
          <a:bodyPr/>
          <a:lstStyle/>
          <a:p>
            <a:r>
              <a:rPr lang="en-US" smtClean="0">
                <a:solidFill>
                  <a:srgbClr val="FFFFFF"/>
                </a:solidFill>
              </a:rPr>
              <a:t> </a:t>
            </a:r>
            <a:fld id="{D75DB306-785C-428C-BF8B-7267F4168A84}" type="slidenum">
              <a:rPr lang="en-US" smtClean="0">
                <a:solidFill>
                  <a:srgbClr val="FFFFFF"/>
                </a:solidFill>
              </a:rPr>
              <a:pPr/>
              <a:t>‹#›</a:t>
            </a:fld>
            <a:endParaRPr lang="en-US" dirty="0">
              <a:solidFill>
                <a:srgbClr val="FFFFFF"/>
              </a:solidFill>
            </a:endParaRPr>
          </a:p>
        </p:txBody>
      </p:sp>
      <p:sp>
        <p:nvSpPr>
          <p:cNvPr id="8" name="Textplatzhalter 8"/>
          <p:cNvSpPr>
            <a:spLocks noGrp="1"/>
          </p:cNvSpPr>
          <p:nvPr>
            <p:ph type="body" sz="quarter" idx="13" hasCustomPrompt="1"/>
          </p:nvPr>
        </p:nvSpPr>
        <p:spPr>
          <a:xfrm>
            <a:off x="431800" y="6258217"/>
            <a:ext cx="8280000" cy="123111"/>
          </a:xfrm>
          <a:prstGeom prst="rect">
            <a:avLst/>
          </a:prstGeom>
        </p:spPr>
        <p:txBody>
          <a:bodyPr anchor="b" anchorCtr="0">
            <a:spAutoFit/>
          </a:bodyPr>
          <a:lstStyle>
            <a:lvl1pPr>
              <a:spcBef>
                <a:spcPts val="0"/>
              </a:spcBef>
              <a:defRPr sz="800" b="0" cap="none" baseline="0">
                <a:solidFill>
                  <a:schemeClr val="accent3"/>
                </a:solidFill>
              </a:defRPr>
            </a:lvl1pPr>
          </a:lstStyle>
          <a:p>
            <a:pPr lvl="0"/>
            <a:r>
              <a:rPr lang="en-US" noProof="0" dirty="0" smtClean="0"/>
              <a:t>Placeholder: Source/Footnote</a:t>
            </a:r>
          </a:p>
        </p:txBody>
      </p:sp>
      <p:sp>
        <p:nvSpPr>
          <p:cNvPr id="9" name="Textplatzhalter 8"/>
          <p:cNvSpPr>
            <a:spLocks noGrp="1"/>
          </p:cNvSpPr>
          <p:nvPr>
            <p:ph type="body" sz="quarter" idx="16" hasCustomPrompt="1"/>
          </p:nvPr>
        </p:nvSpPr>
        <p:spPr>
          <a:xfrm>
            <a:off x="431800" y="1239452"/>
            <a:ext cx="8280400" cy="4923748"/>
          </a:xfrm>
          <a:prstGeom prst="rect">
            <a:avLst/>
          </a:prstGeom>
        </p:spPr>
        <p:txBody>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0" name="Textplatzhalter 8"/>
          <p:cNvSpPr>
            <a:spLocks noGrp="1"/>
          </p:cNvSpPr>
          <p:nvPr>
            <p:ph type="body" sz="quarter" idx="10" hasCustomPrompt="1"/>
          </p:nvPr>
        </p:nvSpPr>
        <p:spPr>
          <a:xfrm>
            <a:off x="431800" y="743845"/>
            <a:ext cx="7236000" cy="338554"/>
          </a:xfrm>
          <a:prstGeom prst="rect">
            <a:avLst/>
          </a:prstGeom>
        </p:spPr>
        <p:txBody>
          <a:bodyPr>
            <a:spAutoFit/>
          </a:bodyPr>
          <a:lstStyle>
            <a:lvl1pPr>
              <a:spcBef>
                <a:spcPts val="0"/>
              </a:spcBef>
              <a:defRPr sz="1600" cap="none" baseline="0">
                <a:solidFill>
                  <a:schemeClr val="tx2"/>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1464347030"/>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6_Titelfolie">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290" name="think-cell Folie" r:id="rId4" imgW="360" imgH="360" progId="">
                  <p:embed/>
                </p:oleObj>
              </mc:Choice>
              <mc:Fallback>
                <p:oleObj name="think-cell Folie" r:id="rId4" imgW="360" imgH="36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 name="Grafik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 y="784223"/>
            <a:ext cx="9143998" cy="6101160"/>
          </a:xfrm>
          <a:prstGeom prst="rect">
            <a:avLst/>
          </a:prstGeom>
        </p:spPr>
      </p:pic>
      <p:pic>
        <p:nvPicPr>
          <p:cNvPr id="7" name="Grafik 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0"/>
            <a:ext cx="9144000" cy="1818849"/>
          </a:xfrm>
          <a:prstGeom prst="rect">
            <a:avLst/>
          </a:prstGeom>
        </p:spPr>
      </p:pic>
      <p:pic>
        <p:nvPicPr>
          <p:cNvPr id="5" name="Picture 8" descr="EEEF_Logo_RGB"/>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7273925" y="188913"/>
            <a:ext cx="13303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Rectangle 2"/>
          <p:cNvSpPr>
            <a:spLocks noGrp="1" noChangeArrowheads="1"/>
          </p:cNvSpPr>
          <p:nvPr>
            <p:ph type="ctrTitle"/>
          </p:nvPr>
        </p:nvSpPr>
        <p:spPr>
          <a:xfrm>
            <a:off x="685800" y="1844675"/>
            <a:ext cx="5470525" cy="1154113"/>
          </a:xfrm>
          <a:prstGeom prst="rect">
            <a:avLst/>
          </a:prstGeom>
        </p:spPr>
        <p:txBody>
          <a:bodyPr/>
          <a:lstStyle>
            <a:lvl1pPr>
              <a:defRPr sz="3000">
                <a:solidFill>
                  <a:schemeClr val="accent1">
                    <a:lumMod val="75000"/>
                  </a:schemeClr>
                </a:solidFill>
                <a:effectLst/>
              </a:defRPr>
            </a:lvl1pPr>
          </a:lstStyle>
          <a:p>
            <a:r>
              <a:rPr lang="de-DE" dirty="0"/>
              <a:t>Titelmasterformat durch Klicken bearbeiten</a:t>
            </a:r>
          </a:p>
        </p:txBody>
      </p:sp>
      <p:sp>
        <p:nvSpPr>
          <p:cNvPr id="6147" name="Rectangle 3"/>
          <p:cNvSpPr>
            <a:spLocks noGrp="1" noChangeArrowheads="1"/>
          </p:cNvSpPr>
          <p:nvPr>
            <p:ph type="subTitle" idx="1"/>
          </p:nvPr>
        </p:nvSpPr>
        <p:spPr>
          <a:xfrm>
            <a:off x="684213" y="3284538"/>
            <a:ext cx="4248150" cy="695325"/>
          </a:xfrm>
          <a:prstGeom prst="rect">
            <a:avLst/>
          </a:prstGeom>
        </p:spPr>
        <p:txBody>
          <a:bodyPr/>
          <a:lstStyle>
            <a:lvl1pPr>
              <a:defRPr>
                <a:solidFill>
                  <a:schemeClr val="tx1">
                    <a:lumMod val="50000"/>
                    <a:lumOff val="50000"/>
                  </a:schemeClr>
                </a:solidFill>
                <a:effectLst/>
              </a:defRPr>
            </a:lvl1pPr>
          </a:lstStyle>
          <a:p>
            <a:r>
              <a:rPr lang="de-DE" dirty="0"/>
              <a:t>Formatvorlage des Untertitelmasters durch Klicken bearbeiten</a:t>
            </a:r>
          </a:p>
        </p:txBody>
      </p:sp>
    </p:spTree>
    <p:extLst>
      <p:ext uri="{BB962C8B-B14F-4D97-AF65-F5344CB8AC3E}">
        <p14:creationId xmlns:p14="http://schemas.microsoft.com/office/powerpoint/2010/main" val="289085797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455466"/>
            <a:ext cx="8229600" cy="622671"/>
          </a:xfrm>
          <a:prstGeom prst="rect">
            <a:avLst/>
          </a:prstGeom>
        </p:spPr>
        <p:txBody>
          <a:bodyPr anchor="b"/>
          <a:lstStyle/>
          <a:p>
            <a:r>
              <a:rPr lang="de-DE" dirty="0" smtClean="0"/>
              <a:t>Titelmasterformat durch Klicken bearbeiten</a:t>
            </a:r>
            <a:endParaRPr lang="de-DE" dirty="0"/>
          </a:p>
        </p:txBody>
      </p:sp>
      <p:sp>
        <p:nvSpPr>
          <p:cNvPr id="3" name="Inhaltsplatzhalter 2"/>
          <p:cNvSpPr>
            <a:spLocks noGrp="1"/>
          </p:cNvSpPr>
          <p:nvPr>
            <p:ph idx="1"/>
          </p:nvPr>
        </p:nvSpPr>
        <p:spPr>
          <a:xfrm>
            <a:off x="457200" y="1196752"/>
            <a:ext cx="8229600" cy="5111973"/>
          </a:xfrm>
          <a:prstGeom prst="rect">
            <a:avLst/>
          </a:prstGeom>
        </p:spPr>
        <p:txBody>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6" name="Rectangle 6"/>
          <p:cNvSpPr>
            <a:spLocks noGrp="1" noChangeArrowheads="1"/>
          </p:cNvSpPr>
          <p:nvPr>
            <p:ph type="sldNum" sz="quarter" idx="12"/>
          </p:nvPr>
        </p:nvSpPr>
        <p:spPr>
          <a:xfrm>
            <a:off x="7451725" y="6584950"/>
            <a:ext cx="1019175" cy="268288"/>
          </a:xfrm>
        </p:spPr>
        <p:txBody>
          <a:bodyPr/>
          <a:lstStyle>
            <a:lvl1pPr>
              <a:defRPr/>
            </a:lvl1pPr>
          </a:lstStyle>
          <a:p>
            <a:pPr>
              <a:defRPr/>
            </a:pPr>
            <a:fld id="{5CCE7110-7CE3-4158-99E9-FFFFF85570E1}"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29619313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6" name="Rectangle 6"/>
          <p:cNvSpPr>
            <a:spLocks noGrp="1" noChangeArrowheads="1"/>
          </p:cNvSpPr>
          <p:nvPr>
            <p:ph type="sldNum" sz="quarter" idx="12"/>
          </p:nvPr>
        </p:nvSpPr>
        <p:spPr>
          <a:ln/>
        </p:spPr>
        <p:txBody>
          <a:bodyPr/>
          <a:lstStyle>
            <a:lvl1pPr>
              <a:defRPr/>
            </a:lvl1pPr>
          </a:lstStyle>
          <a:p>
            <a:pPr>
              <a:defRPr/>
            </a:pPr>
            <a:fld id="{97E6C86C-727C-42F2-AC19-F033AFAEFAA1}"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20486319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6" name="Rectangle 6"/>
          <p:cNvSpPr>
            <a:spLocks noGrp="1" noChangeArrowheads="1"/>
          </p:cNvSpPr>
          <p:nvPr>
            <p:ph type="sldNum" sz="quarter" idx="12"/>
          </p:nvPr>
        </p:nvSpPr>
        <p:spPr>
          <a:ln/>
        </p:spPr>
        <p:txBody>
          <a:bodyPr/>
          <a:lstStyle>
            <a:lvl1pPr>
              <a:defRPr/>
            </a:lvl1pPr>
          </a:lstStyle>
          <a:p>
            <a:pPr>
              <a:defRPr/>
            </a:pPr>
            <a:fld id="{97E6C86C-727C-42F2-AC19-F033AFAEFAA1}"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344027976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lvl1pPr>
              <a:defRPr/>
            </a:lvl1pPr>
          </a:lstStyle>
          <a:p>
            <a:pPr>
              <a:defRPr/>
            </a:pPr>
            <a:fld id="{C8F55935-EAA4-480C-8C6E-18A37CD15136}"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101806969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One Content - content area only">
    <p:spTree>
      <p:nvGrpSpPr>
        <p:cNvPr id="1" name=""/>
        <p:cNvGrpSpPr/>
        <p:nvPr/>
      </p:nvGrpSpPr>
      <p:grpSpPr>
        <a:xfrm>
          <a:off x="0" y="0"/>
          <a:ext cx="0" cy="0"/>
          <a:chOff x="0" y="0"/>
          <a:chExt cx="0" cy="0"/>
        </a:xfrm>
      </p:grpSpPr>
      <p:sp>
        <p:nvSpPr>
          <p:cNvPr id="13" name="Content Placeholder 12"/>
          <p:cNvSpPr>
            <a:spLocks noGrp="1"/>
          </p:cNvSpPr>
          <p:nvPr>
            <p:ph sz="quarter" idx="17"/>
          </p:nvPr>
        </p:nvSpPr>
        <p:spPr>
          <a:xfrm>
            <a:off x="489981" y="1564835"/>
            <a:ext cx="8166352" cy="4287625"/>
          </a:xfrm>
          <a:prstGeom prst="rect">
            <a:avLst/>
          </a:prstGeom>
        </p:spPr>
        <p:txBody>
          <a:bodyPr/>
          <a:lstStyle>
            <a:lvl1pPr marL="0" indent="0">
              <a:defRPr baseline="0">
                <a:solidFill>
                  <a:srgbClr val="0092D0"/>
                </a:solidFill>
              </a:defRPr>
            </a:lvl1pPr>
            <a:lvl2pPr>
              <a:defRPr baseline="0"/>
            </a:lvl2pPr>
            <a:lvl3pPr>
              <a:defRPr baseline="0"/>
            </a:lvl3pPr>
            <a:lvl4pPr>
              <a:defRPr baseline="0"/>
            </a:lvl4pPr>
            <a:lvl5pPr>
              <a:defRPr baseline="0"/>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19" name="Rectangle 2"/>
          <p:cNvSpPr>
            <a:spLocks noGrp="1" noChangeArrowheads="1"/>
          </p:cNvSpPr>
          <p:nvPr>
            <p:ph type="title"/>
          </p:nvPr>
        </p:nvSpPr>
        <p:spPr bwMode="auto">
          <a:xfrm>
            <a:off x="488315" y="455785"/>
            <a:ext cx="7677618" cy="684105"/>
          </a:xfrm>
          <a:prstGeom prst="rect">
            <a:avLst/>
          </a:prstGeom>
          <a:noFill/>
          <a:ln w="9525">
            <a:noFill/>
            <a:miter lim="800000"/>
            <a:headEnd/>
            <a:tailEnd/>
          </a:ln>
        </p:spPr>
        <p:txBody>
          <a:bodyPr/>
          <a:lstStyle>
            <a:lvl1pPr>
              <a:tabLst/>
              <a:defRPr lang="en-US" sz="2400" kern="1200" noProof="0" smtClean="0">
                <a:solidFill>
                  <a:schemeClr val="tx1"/>
                </a:solidFill>
                <a:latin typeface="+mn-lt"/>
                <a:ea typeface="ＭＳ Ｐゴシック" pitchFamily="34" charset="-128"/>
                <a:cs typeface="ＭＳ Ｐゴシック" pitchFamily="-109" charset="-128"/>
              </a:defRPr>
            </a:lvl1pPr>
          </a:lstStyle>
          <a:p>
            <a:pPr lvl="0"/>
            <a:r>
              <a:rPr lang="en-US" noProof="0" dirty="0" smtClean="0"/>
              <a:t>Click to edit Master title style</a:t>
            </a:r>
          </a:p>
        </p:txBody>
      </p:sp>
      <p:sp>
        <p:nvSpPr>
          <p:cNvPr id="4" name="Slide Number Placeholder 7"/>
          <p:cNvSpPr>
            <a:spLocks noGrp="1"/>
          </p:cNvSpPr>
          <p:nvPr>
            <p:ph type="sldNum" sz="quarter" idx="18"/>
          </p:nvPr>
        </p:nvSpPr>
        <p:spPr/>
        <p:txBody>
          <a:bodyPr/>
          <a:lstStyle>
            <a:lvl1pPr>
              <a:defRPr/>
            </a:lvl1pPr>
          </a:lstStyle>
          <a:p>
            <a:pPr>
              <a:defRPr/>
            </a:pPr>
            <a:fld id="{E1EE143F-7789-4924-9B82-195029087C4D}"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394929261"/>
      </p:ext>
    </p:extLst>
  </p:cSld>
  <p:clrMapOvr>
    <a:masterClrMapping/>
  </p:clrMapOvr>
  <p:transition>
    <p:wipe dir="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1268413"/>
            <a:ext cx="8229600" cy="581025"/>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989138"/>
            <a:ext cx="4038600" cy="38877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989138"/>
            <a:ext cx="4038600" cy="38877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e Placeholder 4"/>
          <p:cNvSpPr>
            <a:spLocks noGrp="1" noChangeArrowheads="1"/>
          </p:cNvSpPr>
          <p:nvPr>
            <p:ph type="dt" sz="half" idx="10"/>
          </p:nvPr>
        </p:nvSpPr>
        <p:spPr>
          <a:xfrm>
            <a:off x="5175250" y="6597650"/>
            <a:ext cx="2133600" cy="268288"/>
          </a:xfrm>
          <a:prstGeom prst="rect">
            <a:avLst/>
          </a:prstGeom>
        </p:spPr>
        <p:txBody>
          <a:bodyPr/>
          <a:lstStyle>
            <a:lvl1pPr>
              <a:defRPr/>
            </a:lvl1pPr>
          </a:lstStyle>
          <a:p>
            <a:pPr fontAlgn="base">
              <a:spcBef>
                <a:spcPct val="0"/>
              </a:spcBef>
              <a:spcAft>
                <a:spcPct val="0"/>
              </a:spcAft>
              <a:defRPr/>
            </a:pPr>
            <a:endParaRPr lang="de-DE">
              <a:solidFill>
                <a:srgbClr val="000000"/>
              </a:solidFill>
            </a:endParaRPr>
          </a:p>
        </p:txBody>
      </p:sp>
      <p:sp>
        <p:nvSpPr>
          <p:cNvPr id="6" name="Footer Placeholder 5"/>
          <p:cNvSpPr>
            <a:spLocks noGrp="1" noChangeArrowheads="1"/>
          </p:cNvSpPr>
          <p:nvPr>
            <p:ph type="ftr" sz="quarter" idx="11"/>
          </p:nvPr>
        </p:nvSpPr>
        <p:spPr>
          <a:xfrm>
            <a:off x="468313" y="6597650"/>
            <a:ext cx="2895600" cy="268288"/>
          </a:xfrm>
          <a:prstGeom prst="rect">
            <a:avLst/>
          </a:prstGeom>
        </p:spPr>
        <p:txBody>
          <a:bodyPr/>
          <a:lstStyle>
            <a:lvl1pPr>
              <a:defRPr/>
            </a:lvl1pPr>
          </a:lstStyle>
          <a:p>
            <a:pPr fontAlgn="base">
              <a:spcBef>
                <a:spcPct val="0"/>
              </a:spcBef>
              <a:spcAft>
                <a:spcPct val="0"/>
              </a:spcAft>
              <a:defRPr/>
            </a:pPr>
            <a:endParaRPr lang="de-DE">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646C70BE-3D0C-4E71-8AEC-382CA4EDECC8}"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27268129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One Content - content title and area">
    <p:spTree>
      <p:nvGrpSpPr>
        <p:cNvPr id="1" name=""/>
        <p:cNvGrpSpPr/>
        <p:nvPr/>
      </p:nvGrpSpPr>
      <p:grpSpPr>
        <a:xfrm>
          <a:off x="0" y="0"/>
          <a:ext cx="0" cy="0"/>
          <a:chOff x="0" y="0"/>
          <a:chExt cx="0" cy="0"/>
        </a:xfrm>
      </p:grpSpPr>
      <p:sp>
        <p:nvSpPr>
          <p:cNvPr id="19" name="Rectangle 2"/>
          <p:cNvSpPr>
            <a:spLocks noGrp="1" noChangeArrowheads="1"/>
          </p:cNvSpPr>
          <p:nvPr>
            <p:ph type="title"/>
          </p:nvPr>
        </p:nvSpPr>
        <p:spPr bwMode="auto">
          <a:xfrm>
            <a:off x="488314" y="455785"/>
            <a:ext cx="7676371" cy="684105"/>
          </a:xfrm>
          <a:prstGeom prst="rect">
            <a:avLst/>
          </a:prstGeom>
          <a:noFill/>
          <a:ln w="9525" algn="ctr">
            <a:noFill/>
            <a:miter lim="800000"/>
            <a:headEnd/>
            <a:tailEnd/>
          </a:ln>
        </p:spPr>
        <p:txBody>
          <a:bodyPr>
            <a:noAutofit/>
          </a:bodyPr>
          <a:lstStyle>
            <a:lvl1pPr>
              <a:defRPr lang="en-GB" sz="2400" kern="1200" baseline="0" dirty="0" smtClean="0">
                <a:solidFill>
                  <a:schemeClr val="tx1"/>
                </a:solidFill>
                <a:latin typeface="+mn-lt"/>
                <a:ea typeface="ＭＳ Ｐゴシック" pitchFamily="34" charset="-128"/>
                <a:cs typeface="+mj-cs"/>
              </a:defRPr>
            </a:lvl1pPr>
          </a:lstStyle>
          <a:p>
            <a:pPr lvl="0"/>
            <a:r>
              <a:rPr lang="en-US" noProof="0" dirty="0" smtClean="0"/>
              <a:t>Click to edit Master title style</a:t>
            </a:r>
          </a:p>
        </p:txBody>
      </p:sp>
      <p:sp>
        <p:nvSpPr>
          <p:cNvPr id="3" name="Slide Number Placeholder 7"/>
          <p:cNvSpPr>
            <a:spLocks noGrp="1"/>
          </p:cNvSpPr>
          <p:nvPr userDrawn="1">
            <p:ph type="sldNum" sz="quarter" idx="10"/>
          </p:nvPr>
        </p:nvSpPr>
        <p:spPr/>
        <p:txBody>
          <a:bodyPr/>
          <a:lstStyle>
            <a:lvl1pPr>
              <a:defRPr/>
            </a:lvl1pPr>
          </a:lstStyle>
          <a:p>
            <a:pPr>
              <a:defRPr/>
            </a:pPr>
            <a:fld id="{8FB4D494-1F87-48A9-B3E8-30E8B52D59B5}"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04484412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lvl1pPr>
              <a:defRPr/>
            </a:lvl1pPr>
          </a:lstStyle>
          <a:p>
            <a:pPr>
              <a:defRPr/>
            </a:pPr>
            <a:fld id="{C8F55935-EAA4-480C-8C6E-18A37CD15136}"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18204008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1268413"/>
            <a:ext cx="8229600" cy="581025"/>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989138"/>
            <a:ext cx="4038600" cy="38877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989138"/>
            <a:ext cx="4038600" cy="38877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e Placeholder 4"/>
          <p:cNvSpPr>
            <a:spLocks noGrp="1" noChangeArrowheads="1"/>
          </p:cNvSpPr>
          <p:nvPr>
            <p:ph type="dt" sz="half" idx="10"/>
          </p:nvPr>
        </p:nvSpPr>
        <p:spPr>
          <a:xfrm>
            <a:off x="5175250" y="6597650"/>
            <a:ext cx="2133600" cy="268288"/>
          </a:xfrm>
          <a:prstGeom prst="rect">
            <a:avLst/>
          </a:prstGeom>
        </p:spPr>
        <p:txBody>
          <a:bodyPr/>
          <a:lstStyle>
            <a:lvl1pPr>
              <a:defRPr/>
            </a:lvl1pPr>
          </a:lstStyle>
          <a:p>
            <a:pPr fontAlgn="base">
              <a:spcBef>
                <a:spcPct val="0"/>
              </a:spcBef>
              <a:spcAft>
                <a:spcPct val="0"/>
              </a:spcAft>
              <a:defRPr/>
            </a:pPr>
            <a:endParaRPr lang="de-DE">
              <a:solidFill>
                <a:srgbClr val="000000"/>
              </a:solidFill>
            </a:endParaRPr>
          </a:p>
        </p:txBody>
      </p:sp>
      <p:sp>
        <p:nvSpPr>
          <p:cNvPr id="6" name="Footer Placeholder 5"/>
          <p:cNvSpPr>
            <a:spLocks noGrp="1" noChangeArrowheads="1"/>
          </p:cNvSpPr>
          <p:nvPr>
            <p:ph type="ftr" sz="quarter" idx="11"/>
          </p:nvPr>
        </p:nvSpPr>
        <p:spPr>
          <a:xfrm>
            <a:off x="468313" y="6597650"/>
            <a:ext cx="2895600" cy="268288"/>
          </a:xfrm>
          <a:prstGeom prst="rect">
            <a:avLst/>
          </a:prstGeom>
        </p:spPr>
        <p:txBody>
          <a:bodyPr/>
          <a:lstStyle>
            <a:lvl1pPr>
              <a:defRPr/>
            </a:lvl1pPr>
          </a:lstStyle>
          <a:p>
            <a:pPr fontAlgn="base">
              <a:spcBef>
                <a:spcPct val="0"/>
              </a:spcBef>
              <a:spcAft>
                <a:spcPct val="0"/>
              </a:spcAft>
              <a:defRPr/>
            </a:pPr>
            <a:endParaRPr lang="de-DE">
              <a:solidFill>
                <a:srgbClr val="000000"/>
              </a:solidFill>
            </a:endParaRPr>
          </a:p>
        </p:txBody>
      </p:sp>
      <p:sp>
        <p:nvSpPr>
          <p:cNvPr id="7" name="Rectangle 6"/>
          <p:cNvSpPr>
            <a:spLocks noGrp="1" noChangeArrowheads="1"/>
          </p:cNvSpPr>
          <p:nvPr>
            <p:ph type="sldNum" sz="quarter" idx="12"/>
          </p:nvPr>
        </p:nvSpPr>
        <p:spPr/>
        <p:txBody>
          <a:bodyPr/>
          <a:lstStyle>
            <a:lvl1pPr>
              <a:defRPr/>
            </a:lvl1pPr>
          </a:lstStyle>
          <a:p>
            <a:pPr>
              <a:defRPr/>
            </a:pPr>
            <a:fld id="{646C70BE-3D0C-4E71-8AEC-382CA4EDECC8}" type="slidenum">
              <a:rPr lang="de-DE">
                <a:solidFill>
                  <a:srgbClr val="FFFFFF"/>
                </a:solidFill>
              </a:rPr>
              <a:pPr>
                <a:defRPr/>
              </a:pPr>
              <a:t>‹#›</a:t>
            </a:fld>
            <a:endParaRPr lang="de-DE">
              <a:solidFill>
                <a:srgbClr val="FFFFFF"/>
              </a:solidFill>
            </a:endParaRPr>
          </a:p>
        </p:txBody>
      </p:sp>
    </p:spTree>
    <p:extLst>
      <p:ext uri="{BB962C8B-B14F-4D97-AF65-F5344CB8AC3E}">
        <p14:creationId xmlns:p14="http://schemas.microsoft.com/office/powerpoint/2010/main" val="12705568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and subtitl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32000" y="391925"/>
            <a:ext cx="7236000" cy="338555"/>
          </a:xfrm>
          <a:prstGeom prst="rect">
            <a:avLst/>
          </a:prstGeom>
        </p:spPr>
        <p:txBody>
          <a:bodyPr/>
          <a:lstStyle>
            <a:lvl1pPr>
              <a:defRPr cap="all" baseline="0">
                <a:solidFill>
                  <a:schemeClr val="tx2"/>
                </a:solidFill>
              </a:defRPr>
            </a:lvl1pPr>
          </a:lstStyle>
          <a:p>
            <a:r>
              <a:rPr lang="en-US" noProof="0" dirty="0" smtClean="0"/>
              <a:t>Click to edit Master title style</a:t>
            </a:r>
            <a:endParaRPr lang="en-US" noProof="0" dirty="0"/>
          </a:p>
        </p:txBody>
      </p:sp>
      <p:sp>
        <p:nvSpPr>
          <p:cNvPr id="6" name="Foliennummernplatzhalter 5"/>
          <p:cNvSpPr>
            <a:spLocks noGrp="1"/>
          </p:cNvSpPr>
          <p:nvPr>
            <p:ph type="sldNum" sz="quarter" idx="12"/>
          </p:nvPr>
        </p:nvSpPr>
        <p:spPr/>
        <p:txBody>
          <a:bodyPr/>
          <a:lstStyle/>
          <a:p>
            <a:r>
              <a:rPr lang="en-US" smtClean="0">
                <a:solidFill>
                  <a:srgbClr val="FFFFFF"/>
                </a:solidFill>
              </a:rPr>
              <a:t> </a:t>
            </a:r>
            <a:fld id="{D75DB306-785C-428C-BF8B-7267F4168A84}" type="slidenum">
              <a:rPr lang="en-US" smtClean="0">
                <a:solidFill>
                  <a:srgbClr val="FFFFFF"/>
                </a:solidFill>
              </a:rPr>
              <a:pPr/>
              <a:t>‹#›</a:t>
            </a:fld>
            <a:endParaRPr lang="en-US" dirty="0">
              <a:solidFill>
                <a:srgbClr val="FFFFFF"/>
              </a:solidFill>
            </a:endParaRPr>
          </a:p>
        </p:txBody>
      </p:sp>
      <p:sp>
        <p:nvSpPr>
          <p:cNvPr id="8" name="Textplatzhalter 8"/>
          <p:cNvSpPr>
            <a:spLocks noGrp="1"/>
          </p:cNvSpPr>
          <p:nvPr>
            <p:ph type="body" sz="quarter" idx="13" hasCustomPrompt="1"/>
          </p:nvPr>
        </p:nvSpPr>
        <p:spPr>
          <a:xfrm>
            <a:off x="431800" y="6258217"/>
            <a:ext cx="8280000" cy="123111"/>
          </a:xfrm>
          <a:prstGeom prst="rect">
            <a:avLst/>
          </a:prstGeom>
        </p:spPr>
        <p:txBody>
          <a:bodyPr anchor="b" anchorCtr="0">
            <a:spAutoFit/>
          </a:bodyPr>
          <a:lstStyle>
            <a:lvl1pPr>
              <a:spcBef>
                <a:spcPts val="0"/>
              </a:spcBef>
              <a:defRPr sz="800" b="0" cap="none" baseline="0">
                <a:solidFill>
                  <a:schemeClr val="accent3"/>
                </a:solidFill>
              </a:defRPr>
            </a:lvl1pPr>
          </a:lstStyle>
          <a:p>
            <a:pPr lvl="0"/>
            <a:r>
              <a:rPr lang="en-US" noProof="0" dirty="0" smtClean="0"/>
              <a:t>Placeholder: Source/Footnote</a:t>
            </a:r>
          </a:p>
        </p:txBody>
      </p:sp>
      <p:sp>
        <p:nvSpPr>
          <p:cNvPr id="9" name="Textplatzhalter 8"/>
          <p:cNvSpPr>
            <a:spLocks noGrp="1"/>
          </p:cNvSpPr>
          <p:nvPr>
            <p:ph type="body" sz="quarter" idx="16" hasCustomPrompt="1"/>
          </p:nvPr>
        </p:nvSpPr>
        <p:spPr>
          <a:xfrm>
            <a:off x="431800" y="1239452"/>
            <a:ext cx="8280400" cy="4923748"/>
          </a:xfrm>
          <a:prstGeom prst="rect">
            <a:avLst/>
          </a:prstGeom>
        </p:spPr>
        <p:txBody>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0" name="Textplatzhalter 8"/>
          <p:cNvSpPr>
            <a:spLocks noGrp="1"/>
          </p:cNvSpPr>
          <p:nvPr>
            <p:ph type="body" sz="quarter" idx="10" hasCustomPrompt="1"/>
          </p:nvPr>
        </p:nvSpPr>
        <p:spPr>
          <a:xfrm>
            <a:off x="431800" y="743845"/>
            <a:ext cx="7236000" cy="338554"/>
          </a:xfrm>
          <a:prstGeom prst="rect">
            <a:avLst/>
          </a:prstGeom>
        </p:spPr>
        <p:txBody>
          <a:bodyPr>
            <a:spAutoFit/>
          </a:bodyPr>
          <a:lstStyle>
            <a:lvl1pPr>
              <a:spcBef>
                <a:spcPts val="0"/>
              </a:spcBef>
              <a:defRPr sz="1600" cap="none" baseline="0">
                <a:solidFill>
                  <a:schemeClr val="tx2"/>
                </a:solidFill>
              </a:defRPr>
            </a:lvl1pPr>
          </a:lstStyle>
          <a:p>
            <a:pPr lvl="0"/>
            <a:r>
              <a:rPr lang="en-US" noProof="0" dirty="0" smtClean="0"/>
              <a:t>Click to edit Master subtitle style</a:t>
            </a:r>
          </a:p>
        </p:txBody>
      </p:sp>
    </p:spTree>
    <p:extLst>
      <p:ext uri="{BB962C8B-B14F-4D97-AF65-F5344CB8AC3E}">
        <p14:creationId xmlns:p14="http://schemas.microsoft.com/office/powerpoint/2010/main" val="2737706010"/>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4" name="Picture 2" descr="Titelfolie_Bild"/>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r="714"/>
          <a:stretch>
            <a:fillRect/>
          </a:stretch>
        </p:blipFill>
        <p:spPr bwMode="auto">
          <a:xfrm>
            <a:off x="-9525" y="1204913"/>
            <a:ext cx="9172575" cy="572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EEEF_Logo_RGB"/>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273925" y="188913"/>
            <a:ext cx="13303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Rectangle 4"/>
          <p:cNvSpPr>
            <a:spLocks noGrp="1" noChangeArrowheads="1"/>
          </p:cNvSpPr>
          <p:nvPr>
            <p:ph type="ctrTitle"/>
          </p:nvPr>
        </p:nvSpPr>
        <p:spPr>
          <a:xfrm>
            <a:off x="685800" y="1844675"/>
            <a:ext cx="5470525" cy="1154113"/>
          </a:xfrm>
        </p:spPr>
        <p:txBody>
          <a:bodyPr/>
          <a:lstStyle>
            <a:lvl1pPr>
              <a:defRPr sz="3700"/>
            </a:lvl1pPr>
          </a:lstStyle>
          <a:p>
            <a:r>
              <a:rPr lang="de-DE"/>
              <a:t>Titelmasterformat durch Klicken bearbeiten</a:t>
            </a:r>
          </a:p>
        </p:txBody>
      </p:sp>
      <p:sp>
        <p:nvSpPr>
          <p:cNvPr id="15365" name="Rectangle 5"/>
          <p:cNvSpPr>
            <a:spLocks noGrp="1" noChangeArrowheads="1"/>
          </p:cNvSpPr>
          <p:nvPr>
            <p:ph type="subTitle" idx="1"/>
          </p:nvPr>
        </p:nvSpPr>
        <p:spPr>
          <a:xfrm>
            <a:off x="684213" y="3284538"/>
            <a:ext cx="4248150" cy="695325"/>
          </a:xfrm>
        </p:spPr>
        <p:txBody>
          <a:bodyPr/>
          <a:lstStyle>
            <a:lvl1pPr>
              <a:defRPr/>
            </a:lvl1pPr>
          </a:lstStyle>
          <a:p>
            <a:r>
              <a:rPr lang="de-DE"/>
              <a:t>Formatvorlage des Untertitelmasters durch Klicken bearbeiten</a:t>
            </a:r>
          </a:p>
        </p:txBody>
      </p:sp>
      <p:sp>
        <p:nvSpPr>
          <p:cNvPr id="2" name="fc"/>
          <p:cNvSpPr txBox="1"/>
          <p:nvPr userDrawn="1"/>
        </p:nvSpPr>
        <p:spPr>
          <a:xfrm>
            <a:off x="0" y="6664960"/>
            <a:ext cx="9144000" cy="223138"/>
          </a:xfrm>
          <a:prstGeom prst="rect">
            <a:avLst/>
          </a:prstGeom>
          <a:noFill/>
        </p:spPr>
        <p:txBody>
          <a:bodyPr vert="horz" rtlCol="0">
            <a:spAutoFit/>
          </a:bodyPr>
          <a:lstStyle/>
          <a:p>
            <a:pPr algn="ctr"/>
            <a:endParaRPr lang="en-US" sz="850" b="0" i="0" u="none" baseline="0">
              <a:solidFill>
                <a:srgbClr val="000000"/>
              </a:solidFill>
              <a:latin typeface="arial unicode ms" panose="020B0604020202020204" pitchFamily="34" charset="-128"/>
            </a:endParaRPr>
          </a:p>
        </p:txBody>
      </p:sp>
    </p:spTree>
    <p:extLst>
      <p:ext uri="{BB962C8B-B14F-4D97-AF65-F5344CB8AC3E}">
        <p14:creationId xmlns:p14="http://schemas.microsoft.com/office/powerpoint/2010/main" val="55970370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65489374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6_Titelfolie">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289" name="think-cell Folie" r:id="rId4" imgW="360" imgH="360" progId="">
                  <p:embed/>
                </p:oleObj>
              </mc:Choice>
              <mc:Fallback>
                <p:oleObj name="think-cell Folie" r:id="rId4" imgW="360" imgH="36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 name="Grafik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 y="784223"/>
            <a:ext cx="9143998" cy="6101160"/>
          </a:xfrm>
          <a:prstGeom prst="rect">
            <a:avLst/>
          </a:prstGeom>
        </p:spPr>
      </p:pic>
      <p:pic>
        <p:nvPicPr>
          <p:cNvPr id="7" name="Grafik 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0"/>
            <a:ext cx="9144000" cy="1818849"/>
          </a:xfrm>
          <a:prstGeom prst="rect">
            <a:avLst/>
          </a:prstGeom>
        </p:spPr>
      </p:pic>
      <p:pic>
        <p:nvPicPr>
          <p:cNvPr id="5" name="Picture 8" descr="EEEF_Logo_RGB"/>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7273925" y="188913"/>
            <a:ext cx="13303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6" name="Rectangle 2"/>
          <p:cNvSpPr>
            <a:spLocks noGrp="1" noChangeArrowheads="1"/>
          </p:cNvSpPr>
          <p:nvPr>
            <p:ph type="ctrTitle"/>
          </p:nvPr>
        </p:nvSpPr>
        <p:spPr>
          <a:xfrm>
            <a:off x="685800" y="1844675"/>
            <a:ext cx="5470525" cy="1154113"/>
          </a:xfrm>
          <a:prstGeom prst="rect">
            <a:avLst/>
          </a:prstGeom>
        </p:spPr>
        <p:txBody>
          <a:bodyPr/>
          <a:lstStyle>
            <a:lvl1pPr>
              <a:defRPr sz="3000">
                <a:solidFill>
                  <a:schemeClr val="accent1">
                    <a:lumMod val="75000"/>
                  </a:schemeClr>
                </a:solidFill>
                <a:effectLst/>
              </a:defRPr>
            </a:lvl1pPr>
          </a:lstStyle>
          <a:p>
            <a:r>
              <a:rPr lang="de-DE" dirty="0"/>
              <a:t>Titelmasterformat durch Klicken bearbeiten</a:t>
            </a:r>
          </a:p>
        </p:txBody>
      </p:sp>
      <p:sp>
        <p:nvSpPr>
          <p:cNvPr id="6147" name="Rectangle 3"/>
          <p:cNvSpPr>
            <a:spLocks noGrp="1" noChangeArrowheads="1"/>
          </p:cNvSpPr>
          <p:nvPr>
            <p:ph type="subTitle" idx="1"/>
          </p:nvPr>
        </p:nvSpPr>
        <p:spPr>
          <a:xfrm>
            <a:off x="684213" y="3284538"/>
            <a:ext cx="4248150" cy="695325"/>
          </a:xfrm>
          <a:prstGeom prst="rect">
            <a:avLst/>
          </a:prstGeom>
        </p:spPr>
        <p:txBody>
          <a:bodyPr/>
          <a:lstStyle>
            <a:lvl1pPr>
              <a:defRPr>
                <a:solidFill>
                  <a:schemeClr val="tx1">
                    <a:lumMod val="50000"/>
                    <a:lumOff val="50000"/>
                  </a:schemeClr>
                </a:solidFill>
                <a:effectLst/>
              </a:defRPr>
            </a:lvl1pPr>
          </a:lstStyle>
          <a:p>
            <a:r>
              <a:rPr lang="de-DE" dirty="0"/>
              <a:t>Formatvorlage des Untertitelmasters durch Klicken bearbeiten</a:t>
            </a:r>
          </a:p>
        </p:txBody>
      </p:sp>
      <p:sp>
        <p:nvSpPr>
          <p:cNvPr id="3" name="fc"/>
          <p:cNvSpPr txBox="1"/>
          <p:nvPr userDrawn="1"/>
        </p:nvSpPr>
        <p:spPr>
          <a:xfrm>
            <a:off x="0" y="6664960"/>
            <a:ext cx="9144000" cy="223138"/>
          </a:xfrm>
          <a:prstGeom prst="rect">
            <a:avLst/>
          </a:prstGeom>
          <a:noFill/>
        </p:spPr>
        <p:txBody>
          <a:bodyPr vert="horz" rtlCol="0">
            <a:spAutoFit/>
          </a:bodyPr>
          <a:lstStyle/>
          <a:p>
            <a:pPr algn="ctr"/>
            <a:endParaRPr lang="en-US" sz="850" b="0" i="0" u="none" baseline="0">
              <a:solidFill>
                <a:srgbClr val="000000"/>
              </a:solidFill>
              <a:latin typeface="arial unicode ms" panose="020B0604020202020204" pitchFamily="34" charset="-128"/>
            </a:endParaRPr>
          </a:p>
        </p:txBody>
      </p:sp>
    </p:spTree>
    <p:extLst>
      <p:ext uri="{BB962C8B-B14F-4D97-AF65-F5344CB8AC3E}">
        <p14:creationId xmlns:p14="http://schemas.microsoft.com/office/powerpoint/2010/main" val="8235014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3.xml"/><Relationship Id="rId3" Type="http://schemas.openxmlformats.org/officeDocument/2006/relationships/slideLayout" Target="../slideLayouts/slideLayout11.xml"/><Relationship Id="rId7" Type="http://schemas.openxmlformats.org/officeDocument/2006/relationships/vmlDrawing" Target="../drawings/vmlDrawing3.vml"/><Relationship Id="rId12" Type="http://schemas.openxmlformats.org/officeDocument/2006/relationships/image" Target="../media/image3.jpe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theme" Target="../theme/theme3.xml"/><Relationship Id="rId11" Type="http://schemas.openxmlformats.org/officeDocument/2006/relationships/image" Target="../media/image2.png"/><Relationship Id="rId5" Type="http://schemas.openxmlformats.org/officeDocument/2006/relationships/slideLayout" Target="../slideLayouts/slideLayout13.xml"/><Relationship Id="rId10" Type="http://schemas.openxmlformats.org/officeDocument/2006/relationships/image" Target="../media/image1.emf"/><Relationship Id="rId4" Type="http://schemas.openxmlformats.org/officeDocument/2006/relationships/slideLayout" Target="../slideLayouts/slideLayout12.xml"/><Relationship Id="rId9" Type="http://schemas.openxmlformats.org/officeDocument/2006/relationships/oleObject" Target="../embeddings/oleObject3.bin"/></Relationships>
</file>

<file path=ppt/slideMasters/_rels/slideMaster4.xml.rels><?xml version="1.0" encoding="UTF-8" standalone="yes"?>
<Relationships xmlns="http://schemas.openxmlformats.org/package/2006/relationships"><Relationship Id="rId8" Type="http://schemas.openxmlformats.org/officeDocument/2006/relationships/vmlDrawing" Target="../drawings/vmlDrawing5.vml"/><Relationship Id="rId13" Type="http://schemas.openxmlformats.org/officeDocument/2006/relationships/image" Target="../media/image3.jpeg"/><Relationship Id="rId3" Type="http://schemas.openxmlformats.org/officeDocument/2006/relationships/slideLayout" Target="../slideLayouts/slideLayout16.xml"/><Relationship Id="rId7" Type="http://schemas.openxmlformats.org/officeDocument/2006/relationships/theme" Target="../theme/theme4.xml"/><Relationship Id="rId12" Type="http://schemas.openxmlformats.org/officeDocument/2006/relationships/image" Target="../media/image2.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1.emf"/><Relationship Id="rId5" Type="http://schemas.openxmlformats.org/officeDocument/2006/relationships/slideLayout" Target="../slideLayouts/slideLayout18.xml"/><Relationship Id="rId10" Type="http://schemas.openxmlformats.org/officeDocument/2006/relationships/oleObject" Target="../embeddings/oleObject5.bin"/><Relationship Id="rId4" Type="http://schemas.openxmlformats.org/officeDocument/2006/relationships/slideLayout" Target="../slideLayouts/slideLayout17.xml"/><Relationship Id="rId9" Type="http://schemas.openxmlformats.org/officeDocument/2006/relationships/tags" Target="../tags/tag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image" Target="../media/image1.emf"/><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oleObject" Target="../embeddings/oleObject7.bin"/><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ags" Target="../tags/tag7.xml"/><Relationship Id="rId5" Type="http://schemas.openxmlformats.org/officeDocument/2006/relationships/slideLayout" Target="../slideLayouts/slideLayout24.xml"/><Relationship Id="rId15" Type="http://schemas.openxmlformats.org/officeDocument/2006/relationships/image" Target="../media/image3.jpeg"/><Relationship Id="rId10" Type="http://schemas.openxmlformats.org/officeDocument/2006/relationships/vmlDrawing" Target="../drawings/vmlDrawing7.vml"/><Relationship Id="rId4" Type="http://schemas.openxmlformats.org/officeDocument/2006/relationships/slideLayout" Target="../slideLayouts/slideLayout23.xml"/><Relationship Id="rId9" Type="http://schemas.openxmlformats.org/officeDocument/2006/relationships/theme" Target="../theme/theme5.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13" Type="http://schemas.openxmlformats.org/officeDocument/2006/relationships/image" Target="../media/image2.pn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image" Target="../media/image1.emf"/><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oleObject" Target="../embeddings/oleObject9.bin"/><Relationship Id="rId5" Type="http://schemas.openxmlformats.org/officeDocument/2006/relationships/slideLayout" Target="../slideLayouts/slideLayout32.xml"/><Relationship Id="rId10" Type="http://schemas.openxmlformats.org/officeDocument/2006/relationships/tags" Target="../tags/tag9.xml"/><Relationship Id="rId4" Type="http://schemas.openxmlformats.org/officeDocument/2006/relationships/slideLayout" Target="../slideLayouts/slideLayout31.xml"/><Relationship Id="rId9" Type="http://schemas.openxmlformats.org/officeDocument/2006/relationships/vmlDrawing" Target="../drawings/vmlDrawing9.v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userDrawn="1">
            <p:custDataLst>
              <p:tags r:id="rId9"/>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19" name="think-cell Folie" r:id="rId10" imgW="360" imgH="360" progId="">
                  <p:embed/>
                </p:oleObj>
              </mc:Choice>
              <mc:Fallback>
                <p:oleObj name="think-cell Folie" r:id="rId10" imgW="360" imgH="36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26" name="Grafik 9" descr="Folienmaster.png"/>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0" y="6278563"/>
            <a:ext cx="9144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8" descr="EEEF_Logo_RGB"/>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273925" y="188913"/>
            <a:ext cx="13303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6"/>
          <p:cNvSpPr>
            <a:spLocks noGrp="1" noChangeArrowheads="1"/>
          </p:cNvSpPr>
          <p:nvPr>
            <p:ph type="sldNum" sz="quarter" idx="4"/>
          </p:nvPr>
        </p:nvSpPr>
        <p:spPr bwMode="auto">
          <a:xfrm>
            <a:off x="7451725" y="6597650"/>
            <a:ext cx="1019175" cy="26828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000" b="1">
                <a:solidFill>
                  <a:schemeClr val="bg1"/>
                </a:solidFill>
              </a:defRPr>
            </a:lvl1pPr>
          </a:lstStyle>
          <a:p>
            <a:pPr fontAlgn="base">
              <a:spcBef>
                <a:spcPct val="0"/>
              </a:spcBef>
              <a:spcAft>
                <a:spcPct val="0"/>
              </a:spcAft>
              <a:defRPr/>
            </a:pPr>
            <a:fld id="{2D3195CC-5D98-48A4-BEFB-32C23DDBF1EA}" type="slidenum">
              <a:rPr lang="de-DE">
                <a:solidFill>
                  <a:srgbClr val="FFFFFF"/>
                </a:solidFill>
              </a:rPr>
              <a:pPr fontAlgn="base">
                <a:spcBef>
                  <a:spcPct val="0"/>
                </a:spcBef>
                <a:spcAft>
                  <a:spcPct val="0"/>
                </a:spcAft>
                <a:defRPr/>
              </a:pPr>
              <a:t>‹#›</a:t>
            </a:fld>
            <a:endParaRPr lang="de-DE">
              <a:solidFill>
                <a:srgbClr val="FFFFFF"/>
              </a:solidFill>
            </a:endParaRPr>
          </a:p>
        </p:txBody>
      </p:sp>
      <p:sp>
        <p:nvSpPr>
          <p:cNvPr id="2" name="fc"/>
          <p:cNvSpPr txBox="1"/>
          <p:nvPr userDrawn="1"/>
        </p:nvSpPr>
        <p:spPr>
          <a:xfrm>
            <a:off x="0" y="6664960"/>
            <a:ext cx="9144000" cy="223138"/>
          </a:xfrm>
          <a:prstGeom prst="rect">
            <a:avLst/>
          </a:prstGeom>
          <a:noFill/>
        </p:spPr>
        <p:txBody>
          <a:bodyPr vert="horz" rtlCol="0">
            <a:spAutoFit/>
          </a:bodyPr>
          <a:lstStyle/>
          <a:p>
            <a:pPr algn="ctr"/>
            <a:endParaRPr lang="en-US" sz="850" b="0" i="0" u="none" baseline="0">
              <a:solidFill>
                <a:srgbClr val="000000"/>
              </a:solidFill>
              <a:latin typeface="arial unicode ms" panose="020B0604020202020204" pitchFamily="34" charset="-128"/>
            </a:endParaRPr>
          </a:p>
        </p:txBody>
      </p:sp>
      <p:sp>
        <p:nvSpPr>
          <p:cNvPr id="4" name="MSIPCMContentMarking" descr="{&quot;HashCode&quot;:-1264128617,&quot;Placement&quot;:&quot;Footer&quot;}"/>
          <p:cNvSpPr txBox="1"/>
          <p:nvPr userDrawn="1"/>
        </p:nvSpPr>
        <p:spPr>
          <a:xfrm>
            <a:off x="4441613" y="6595656"/>
            <a:ext cx="260773" cy="262344"/>
          </a:xfrm>
          <a:prstGeom prst="rect">
            <a:avLst/>
          </a:prstGeom>
          <a:noFill/>
        </p:spPr>
        <p:txBody>
          <a:bodyPr vert="horz" wrap="square" lIns="0" tIns="0" rIns="0" bIns="0" rtlCol="0" anchor="ctr" anchorCtr="1">
            <a:spAutoFit/>
          </a:bodyPr>
          <a:lstStyle/>
          <a:p>
            <a:pPr algn="ctr">
              <a:spcBef>
                <a:spcPts val="0"/>
              </a:spcBef>
              <a:spcAft>
                <a:spcPts val="0"/>
              </a:spcAft>
            </a:pPr>
            <a:r>
              <a:rPr lang="de-DE" sz="1000" smtClean="0">
                <a:solidFill>
                  <a:srgbClr val="000000"/>
                </a:solidFill>
                <a:latin typeface="Calibri" panose="020F0502020204030204" pitchFamily="34" charset="0"/>
              </a:rPr>
              <a:t> </a:t>
            </a:r>
            <a:endParaRPr lang="de-DE" sz="1000">
              <a:solidFill>
                <a:srgbClr val="000000"/>
              </a:solidFill>
              <a:latin typeface="Calibri" panose="020F0502020204030204" pitchFamily="34" charset="0"/>
            </a:endParaRPr>
          </a:p>
        </p:txBody>
      </p:sp>
    </p:spTree>
    <p:extLst>
      <p:ext uri="{BB962C8B-B14F-4D97-AF65-F5344CB8AC3E}">
        <p14:creationId xmlns:p14="http://schemas.microsoft.com/office/powerpoint/2010/main" val="397639747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713" r:id="rId6"/>
  </p:sldLayoutIdLst>
  <p:timing>
    <p:tnLst>
      <p:par>
        <p:cTn id="1" dur="indefinite" restart="never" nodeType="tmRoot"/>
      </p:par>
    </p:tnLst>
  </p:timing>
  <p:hf hdr="0"/>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charset="0"/>
        </a:defRPr>
      </a:lvl2pPr>
      <a:lvl3pPr algn="l" rtl="0" eaLnBrk="0" fontAlgn="base" hangingPunct="0">
        <a:spcBef>
          <a:spcPct val="0"/>
        </a:spcBef>
        <a:spcAft>
          <a:spcPct val="0"/>
        </a:spcAft>
        <a:defRPr sz="2400" b="1">
          <a:solidFill>
            <a:schemeClr val="tx2"/>
          </a:solidFill>
          <a:latin typeface="Arial" charset="0"/>
        </a:defRPr>
      </a:lvl3pPr>
      <a:lvl4pPr algn="l" rtl="0" eaLnBrk="0" fontAlgn="base" hangingPunct="0">
        <a:spcBef>
          <a:spcPct val="0"/>
        </a:spcBef>
        <a:spcAft>
          <a:spcPct val="0"/>
        </a:spcAft>
        <a:defRPr sz="2400" b="1">
          <a:solidFill>
            <a:schemeClr val="tx2"/>
          </a:solidFill>
          <a:latin typeface="Arial" charset="0"/>
        </a:defRPr>
      </a:lvl4pPr>
      <a:lvl5pPr algn="l" rtl="0" eaLnBrk="0" fontAlgn="base" hangingPunct="0">
        <a:spcBef>
          <a:spcPct val="0"/>
        </a:spcBef>
        <a:spcAft>
          <a:spcPct val="0"/>
        </a:spcAft>
        <a:defRPr sz="2400" b="1">
          <a:solidFill>
            <a:schemeClr val="tx2"/>
          </a:solidFill>
          <a:latin typeface="Arial" charset="0"/>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algn="l" rtl="0" eaLnBrk="0" fontAlgn="base" hangingPunct="0">
        <a:spcBef>
          <a:spcPct val="20000"/>
        </a:spcBef>
        <a:spcAft>
          <a:spcPct val="0"/>
        </a:spcAft>
        <a:buClr>
          <a:srgbClr val="76B828"/>
        </a:buClr>
        <a:defRPr>
          <a:solidFill>
            <a:schemeClr val="tx1"/>
          </a:solidFill>
          <a:latin typeface="+mn-lt"/>
          <a:ea typeface="+mn-ea"/>
          <a:cs typeface="+mn-cs"/>
        </a:defRPr>
      </a:lvl1pPr>
      <a:lvl2pPr marL="184150" indent="-182563" algn="l" rtl="0" eaLnBrk="0" fontAlgn="base" hangingPunct="0">
        <a:spcBef>
          <a:spcPct val="20000"/>
        </a:spcBef>
        <a:spcAft>
          <a:spcPct val="0"/>
        </a:spcAft>
        <a:buClr>
          <a:srgbClr val="76B828"/>
        </a:buClr>
        <a:buChar char="•"/>
        <a:defRPr>
          <a:solidFill>
            <a:schemeClr val="tx1"/>
          </a:solidFill>
          <a:latin typeface="+mn-lt"/>
        </a:defRPr>
      </a:lvl2pPr>
      <a:lvl3pPr marL="360363" indent="-174625" algn="l" rtl="0" eaLnBrk="0" fontAlgn="base" hangingPunct="0">
        <a:spcBef>
          <a:spcPct val="20000"/>
        </a:spcBef>
        <a:spcAft>
          <a:spcPct val="0"/>
        </a:spcAft>
        <a:buClr>
          <a:srgbClr val="76B828"/>
        </a:buClr>
        <a:buChar char="•"/>
        <a:defRPr>
          <a:solidFill>
            <a:schemeClr val="tx1"/>
          </a:solidFill>
          <a:latin typeface="+mn-lt"/>
        </a:defRPr>
      </a:lvl3pPr>
      <a:lvl4pPr marL="536575" indent="-174625" algn="l" rtl="0" eaLnBrk="0" fontAlgn="base" hangingPunct="0">
        <a:spcBef>
          <a:spcPct val="20000"/>
        </a:spcBef>
        <a:spcAft>
          <a:spcPct val="0"/>
        </a:spcAft>
        <a:buClr>
          <a:srgbClr val="76B828"/>
        </a:buClr>
        <a:buChar char="•"/>
        <a:defRPr>
          <a:solidFill>
            <a:schemeClr val="tx1"/>
          </a:solidFill>
          <a:latin typeface="+mn-lt"/>
        </a:defRPr>
      </a:lvl4pPr>
      <a:lvl5pPr marL="709613" indent="-171450" algn="l" rtl="0" eaLnBrk="0" fontAlgn="base" hangingPunct="0">
        <a:spcBef>
          <a:spcPct val="20000"/>
        </a:spcBef>
        <a:spcAft>
          <a:spcPct val="0"/>
        </a:spcAft>
        <a:buClr>
          <a:srgbClr val="76B828"/>
        </a:buClr>
        <a:buChar char="•"/>
        <a:defRPr>
          <a:solidFill>
            <a:schemeClr val="tx1"/>
          </a:solidFill>
          <a:latin typeface="+mn-lt"/>
        </a:defRPr>
      </a:lvl5pPr>
      <a:lvl6pPr marL="1166813" indent="-171450" algn="l" rtl="0" fontAlgn="base">
        <a:spcBef>
          <a:spcPct val="20000"/>
        </a:spcBef>
        <a:spcAft>
          <a:spcPct val="0"/>
        </a:spcAft>
        <a:buClr>
          <a:srgbClr val="76B828"/>
        </a:buClr>
        <a:buChar char="•"/>
        <a:defRPr>
          <a:solidFill>
            <a:schemeClr val="tx1"/>
          </a:solidFill>
          <a:latin typeface="+mn-lt"/>
        </a:defRPr>
      </a:lvl6pPr>
      <a:lvl7pPr marL="1624013" indent="-171450" algn="l" rtl="0" fontAlgn="base">
        <a:spcBef>
          <a:spcPct val="20000"/>
        </a:spcBef>
        <a:spcAft>
          <a:spcPct val="0"/>
        </a:spcAft>
        <a:buClr>
          <a:srgbClr val="76B828"/>
        </a:buClr>
        <a:buChar char="•"/>
        <a:defRPr>
          <a:solidFill>
            <a:schemeClr val="tx1"/>
          </a:solidFill>
          <a:latin typeface="+mn-lt"/>
        </a:defRPr>
      </a:lvl7pPr>
      <a:lvl8pPr marL="2081213" indent="-171450" algn="l" rtl="0" fontAlgn="base">
        <a:spcBef>
          <a:spcPct val="20000"/>
        </a:spcBef>
        <a:spcAft>
          <a:spcPct val="0"/>
        </a:spcAft>
        <a:buClr>
          <a:srgbClr val="76B828"/>
        </a:buClr>
        <a:buChar char="•"/>
        <a:defRPr>
          <a:solidFill>
            <a:schemeClr val="tx1"/>
          </a:solidFill>
          <a:latin typeface="+mn-lt"/>
        </a:defRPr>
      </a:lvl8pPr>
      <a:lvl9pPr marL="2538413" indent="-171450" algn="l" rtl="0" fontAlgn="base">
        <a:spcBef>
          <a:spcPct val="20000"/>
        </a:spcBef>
        <a:spcAft>
          <a:spcPct val="0"/>
        </a:spcAft>
        <a:buClr>
          <a:srgbClr val="76B828"/>
        </a:buClr>
        <a:buChar char="•"/>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0" descr="Bogen_trennfolie"/>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1214438"/>
            <a:ext cx="9144000" cy="564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EEEF_Logo_RGB"/>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273925" y="188913"/>
            <a:ext cx="13303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5"/>
          <p:cNvSpPr>
            <a:spLocks noGrp="1" noChangeArrowheads="1"/>
          </p:cNvSpPr>
          <p:nvPr>
            <p:ph type="title"/>
          </p:nvPr>
        </p:nvSpPr>
        <p:spPr bwMode="auto">
          <a:xfrm>
            <a:off x="457200" y="2273300"/>
            <a:ext cx="6851650"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DE" altLang="en-US" smtClean="0"/>
              <a:t>Titelmasterformat durch Klicken bearbeiten</a:t>
            </a:r>
          </a:p>
        </p:txBody>
      </p:sp>
      <p:sp>
        <p:nvSpPr>
          <p:cNvPr id="2053" name="Rectangle 6"/>
          <p:cNvSpPr>
            <a:spLocks noGrp="1" noChangeArrowheads="1"/>
          </p:cNvSpPr>
          <p:nvPr>
            <p:ph type="body" idx="1"/>
          </p:nvPr>
        </p:nvSpPr>
        <p:spPr bwMode="auto">
          <a:xfrm>
            <a:off x="457200" y="3429000"/>
            <a:ext cx="6851650"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DE" altLang="en-US" smtClean="0"/>
              <a:t>Textmasterformate durch Klicken bearbeiten</a:t>
            </a:r>
          </a:p>
        </p:txBody>
      </p:sp>
      <p:sp>
        <p:nvSpPr>
          <p:cNvPr id="2" name="fc"/>
          <p:cNvSpPr txBox="1"/>
          <p:nvPr userDrawn="1"/>
        </p:nvSpPr>
        <p:spPr>
          <a:xfrm>
            <a:off x="0" y="6664960"/>
            <a:ext cx="9144000" cy="223138"/>
          </a:xfrm>
          <a:prstGeom prst="rect">
            <a:avLst/>
          </a:prstGeom>
          <a:noFill/>
        </p:spPr>
        <p:txBody>
          <a:bodyPr vert="horz" rtlCol="0">
            <a:spAutoFit/>
          </a:bodyPr>
          <a:lstStyle/>
          <a:p>
            <a:pPr algn="ctr"/>
            <a:endParaRPr lang="en-US" sz="850" b="0" i="0" u="none" baseline="0">
              <a:solidFill>
                <a:srgbClr val="000000"/>
              </a:solidFill>
              <a:latin typeface="arial unicode ms" panose="020B0604020202020204" pitchFamily="34" charset="-128"/>
            </a:endParaRPr>
          </a:p>
        </p:txBody>
      </p:sp>
      <p:sp>
        <p:nvSpPr>
          <p:cNvPr id="3" name="MSIPCMContentMarking" descr="{&quot;HashCode&quot;:-1264128617,&quot;Placement&quot;:&quot;Footer&quot;}"/>
          <p:cNvSpPr txBox="1"/>
          <p:nvPr userDrawn="1"/>
        </p:nvSpPr>
        <p:spPr>
          <a:xfrm>
            <a:off x="4441613" y="6595656"/>
            <a:ext cx="260773" cy="262344"/>
          </a:xfrm>
          <a:prstGeom prst="rect">
            <a:avLst/>
          </a:prstGeom>
          <a:noFill/>
        </p:spPr>
        <p:txBody>
          <a:bodyPr vert="horz" wrap="square" lIns="0" tIns="0" rIns="0" bIns="0" rtlCol="0" anchor="ctr" anchorCtr="1">
            <a:spAutoFit/>
          </a:bodyPr>
          <a:lstStyle/>
          <a:p>
            <a:pPr algn="ctr">
              <a:spcBef>
                <a:spcPts val="0"/>
              </a:spcBef>
              <a:spcAft>
                <a:spcPts val="0"/>
              </a:spcAft>
            </a:pPr>
            <a:r>
              <a:rPr lang="de-DE" sz="1000" smtClean="0">
                <a:solidFill>
                  <a:srgbClr val="000000"/>
                </a:solidFill>
                <a:latin typeface="Calibri" panose="020F0502020204030204" pitchFamily="34" charset="0"/>
              </a:rPr>
              <a:t> </a:t>
            </a:r>
            <a:endParaRPr lang="de-DE" sz="1000">
              <a:solidFill>
                <a:srgbClr val="000000"/>
              </a:solidFill>
              <a:latin typeface="Calibri" panose="020F0502020204030204" pitchFamily="34" charset="0"/>
            </a:endParaRPr>
          </a:p>
        </p:txBody>
      </p:sp>
    </p:spTree>
    <p:extLst>
      <p:ext uri="{BB962C8B-B14F-4D97-AF65-F5344CB8AC3E}">
        <p14:creationId xmlns:p14="http://schemas.microsoft.com/office/powerpoint/2010/main" val="1384819979"/>
      </p:ext>
    </p:extLst>
  </p:cSld>
  <p:clrMap bg1="lt1" tx1="dk1" bg2="lt2" tx2="dk2" accent1="accent1" accent2="accent2" accent3="accent3" accent4="accent4" accent5="accent5" accent6="accent6" hlink="hlink" folHlink="folHlink"/>
  <p:sldLayoutIdLst>
    <p:sldLayoutId id="2147483679" r:id="rId1"/>
    <p:sldLayoutId id="2147483680" r:id="rId2"/>
  </p:sldLayoutIdLst>
  <p:timing>
    <p:tnLst>
      <p:par>
        <p:cTn id="1" dur="indefinite" restart="never" nodeType="tmRoot"/>
      </p:par>
    </p:tnLst>
  </p:timing>
  <p:txStyles>
    <p:titleStyle>
      <a:lvl1pPr algn="l" rtl="0" eaLnBrk="0" fontAlgn="base" hangingPunct="0">
        <a:spcBef>
          <a:spcPct val="0"/>
        </a:spcBef>
        <a:spcAft>
          <a:spcPct val="0"/>
        </a:spcAft>
        <a:defRPr sz="3000" b="1">
          <a:solidFill>
            <a:schemeClr val="bg1"/>
          </a:solidFill>
          <a:latin typeface="+mj-lt"/>
          <a:ea typeface="+mj-ea"/>
          <a:cs typeface="+mj-cs"/>
        </a:defRPr>
      </a:lvl1pPr>
      <a:lvl2pPr algn="l" rtl="0" eaLnBrk="0" fontAlgn="base" hangingPunct="0">
        <a:spcBef>
          <a:spcPct val="0"/>
        </a:spcBef>
        <a:spcAft>
          <a:spcPct val="0"/>
        </a:spcAft>
        <a:defRPr sz="3000" b="1">
          <a:solidFill>
            <a:schemeClr val="bg1"/>
          </a:solidFill>
          <a:latin typeface="Arial" charset="0"/>
        </a:defRPr>
      </a:lvl2pPr>
      <a:lvl3pPr algn="l" rtl="0" eaLnBrk="0" fontAlgn="base" hangingPunct="0">
        <a:spcBef>
          <a:spcPct val="0"/>
        </a:spcBef>
        <a:spcAft>
          <a:spcPct val="0"/>
        </a:spcAft>
        <a:defRPr sz="3000" b="1">
          <a:solidFill>
            <a:schemeClr val="bg1"/>
          </a:solidFill>
          <a:latin typeface="Arial" charset="0"/>
        </a:defRPr>
      </a:lvl3pPr>
      <a:lvl4pPr algn="l" rtl="0" eaLnBrk="0" fontAlgn="base" hangingPunct="0">
        <a:spcBef>
          <a:spcPct val="0"/>
        </a:spcBef>
        <a:spcAft>
          <a:spcPct val="0"/>
        </a:spcAft>
        <a:defRPr sz="3000" b="1">
          <a:solidFill>
            <a:schemeClr val="bg1"/>
          </a:solidFill>
          <a:latin typeface="Arial" charset="0"/>
        </a:defRPr>
      </a:lvl4pPr>
      <a:lvl5pPr algn="l" rtl="0" eaLnBrk="0" fontAlgn="base" hangingPunct="0">
        <a:spcBef>
          <a:spcPct val="0"/>
        </a:spcBef>
        <a:spcAft>
          <a:spcPct val="0"/>
        </a:spcAft>
        <a:defRPr sz="3000" b="1">
          <a:solidFill>
            <a:schemeClr val="bg1"/>
          </a:solidFill>
          <a:latin typeface="Arial" charset="0"/>
        </a:defRPr>
      </a:lvl5pPr>
      <a:lvl6pPr marL="457200" algn="l" rtl="0" fontAlgn="base">
        <a:spcBef>
          <a:spcPct val="0"/>
        </a:spcBef>
        <a:spcAft>
          <a:spcPct val="0"/>
        </a:spcAft>
        <a:defRPr sz="3000" b="1">
          <a:solidFill>
            <a:schemeClr val="bg1"/>
          </a:solidFill>
          <a:latin typeface="Arial" charset="0"/>
        </a:defRPr>
      </a:lvl6pPr>
      <a:lvl7pPr marL="914400" algn="l" rtl="0" fontAlgn="base">
        <a:spcBef>
          <a:spcPct val="0"/>
        </a:spcBef>
        <a:spcAft>
          <a:spcPct val="0"/>
        </a:spcAft>
        <a:defRPr sz="3000" b="1">
          <a:solidFill>
            <a:schemeClr val="bg1"/>
          </a:solidFill>
          <a:latin typeface="Arial" charset="0"/>
        </a:defRPr>
      </a:lvl7pPr>
      <a:lvl8pPr marL="1371600" algn="l" rtl="0" fontAlgn="base">
        <a:spcBef>
          <a:spcPct val="0"/>
        </a:spcBef>
        <a:spcAft>
          <a:spcPct val="0"/>
        </a:spcAft>
        <a:defRPr sz="3000" b="1">
          <a:solidFill>
            <a:schemeClr val="bg1"/>
          </a:solidFill>
          <a:latin typeface="Arial" charset="0"/>
        </a:defRPr>
      </a:lvl8pPr>
      <a:lvl9pPr marL="1828800" algn="l" rtl="0" fontAlgn="base">
        <a:spcBef>
          <a:spcPct val="0"/>
        </a:spcBef>
        <a:spcAft>
          <a:spcPct val="0"/>
        </a:spcAft>
        <a:defRPr sz="3000" b="1">
          <a:solidFill>
            <a:schemeClr val="bg1"/>
          </a:solidFill>
          <a:latin typeface="Arial" charset="0"/>
        </a:defRPr>
      </a:lvl9pPr>
    </p:titleStyle>
    <p:bodyStyle>
      <a:lvl1pPr algn="l" rtl="0" eaLnBrk="0" fontAlgn="base" hangingPunct="0">
        <a:spcBef>
          <a:spcPct val="20000"/>
        </a:spcBef>
        <a:spcAft>
          <a:spcPct val="0"/>
        </a:spcAft>
        <a:buClr>
          <a:srgbClr val="76B828"/>
        </a:buClr>
        <a:defRPr>
          <a:solidFill>
            <a:schemeClr val="bg1"/>
          </a:solidFill>
          <a:latin typeface="+mn-lt"/>
          <a:ea typeface="+mn-ea"/>
          <a:cs typeface="+mn-cs"/>
        </a:defRPr>
      </a:lvl1pPr>
      <a:lvl2pPr marL="184150" indent="-182563" algn="l" rtl="0" eaLnBrk="0" fontAlgn="base" hangingPunct="0">
        <a:spcBef>
          <a:spcPct val="20000"/>
        </a:spcBef>
        <a:spcAft>
          <a:spcPct val="0"/>
        </a:spcAft>
        <a:buClr>
          <a:srgbClr val="76B828"/>
        </a:buClr>
        <a:buChar char="•"/>
        <a:defRPr>
          <a:solidFill>
            <a:schemeClr val="bg1"/>
          </a:solidFill>
          <a:latin typeface="+mn-lt"/>
        </a:defRPr>
      </a:lvl2pPr>
      <a:lvl3pPr marL="360363" indent="-174625" algn="l" rtl="0" eaLnBrk="0" fontAlgn="base" hangingPunct="0">
        <a:spcBef>
          <a:spcPct val="20000"/>
        </a:spcBef>
        <a:spcAft>
          <a:spcPct val="0"/>
        </a:spcAft>
        <a:buClr>
          <a:srgbClr val="76B828"/>
        </a:buClr>
        <a:buChar char="•"/>
        <a:defRPr>
          <a:solidFill>
            <a:schemeClr val="bg1"/>
          </a:solidFill>
          <a:latin typeface="+mn-lt"/>
        </a:defRPr>
      </a:lvl3pPr>
      <a:lvl4pPr marL="536575" indent="-174625" algn="l" rtl="0" eaLnBrk="0" fontAlgn="base" hangingPunct="0">
        <a:spcBef>
          <a:spcPct val="20000"/>
        </a:spcBef>
        <a:spcAft>
          <a:spcPct val="0"/>
        </a:spcAft>
        <a:buClr>
          <a:srgbClr val="76B828"/>
        </a:buClr>
        <a:buChar char="•"/>
        <a:defRPr>
          <a:solidFill>
            <a:schemeClr val="bg1"/>
          </a:solidFill>
          <a:latin typeface="+mn-lt"/>
        </a:defRPr>
      </a:lvl4pPr>
      <a:lvl5pPr marL="709613" indent="-171450" algn="l" rtl="0" eaLnBrk="0" fontAlgn="base" hangingPunct="0">
        <a:spcBef>
          <a:spcPct val="20000"/>
        </a:spcBef>
        <a:spcAft>
          <a:spcPct val="0"/>
        </a:spcAft>
        <a:buClr>
          <a:srgbClr val="76B828"/>
        </a:buClr>
        <a:buChar char="•"/>
        <a:defRPr>
          <a:solidFill>
            <a:schemeClr val="bg1"/>
          </a:solidFill>
          <a:latin typeface="+mn-lt"/>
        </a:defRPr>
      </a:lvl5pPr>
      <a:lvl6pPr marL="1166813" indent="-171450" algn="l" rtl="0" fontAlgn="base">
        <a:spcBef>
          <a:spcPct val="20000"/>
        </a:spcBef>
        <a:spcAft>
          <a:spcPct val="0"/>
        </a:spcAft>
        <a:buClr>
          <a:srgbClr val="76B828"/>
        </a:buClr>
        <a:buChar char="•"/>
        <a:defRPr>
          <a:solidFill>
            <a:schemeClr val="bg1"/>
          </a:solidFill>
          <a:latin typeface="+mn-lt"/>
        </a:defRPr>
      </a:lvl6pPr>
      <a:lvl7pPr marL="1624013" indent="-171450" algn="l" rtl="0" fontAlgn="base">
        <a:spcBef>
          <a:spcPct val="20000"/>
        </a:spcBef>
        <a:spcAft>
          <a:spcPct val="0"/>
        </a:spcAft>
        <a:buClr>
          <a:srgbClr val="76B828"/>
        </a:buClr>
        <a:buChar char="•"/>
        <a:defRPr>
          <a:solidFill>
            <a:schemeClr val="bg1"/>
          </a:solidFill>
          <a:latin typeface="+mn-lt"/>
        </a:defRPr>
      </a:lvl7pPr>
      <a:lvl8pPr marL="2081213" indent="-171450" algn="l" rtl="0" fontAlgn="base">
        <a:spcBef>
          <a:spcPct val="20000"/>
        </a:spcBef>
        <a:spcAft>
          <a:spcPct val="0"/>
        </a:spcAft>
        <a:buClr>
          <a:srgbClr val="76B828"/>
        </a:buClr>
        <a:buChar char="•"/>
        <a:defRPr>
          <a:solidFill>
            <a:schemeClr val="bg1"/>
          </a:solidFill>
          <a:latin typeface="+mn-lt"/>
        </a:defRPr>
      </a:lvl8pPr>
      <a:lvl9pPr marL="2538413" indent="-171450" algn="l" rtl="0" fontAlgn="base">
        <a:spcBef>
          <a:spcPct val="20000"/>
        </a:spcBef>
        <a:spcAft>
          <a:spcPct val="0"/>
        </a:spcAft>
        <a:buClr>
          <a:srgbClr val="76B828"/>
        </a:buClr>
        <a:buChar char="•"/>
        <a:defRPr>
          <a:solidFill>
            <a:schemeClr val="bg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userDrawn="1">
            <p:custDataLst>
              <p:tags r:id="rId8"/>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265" name="think-cell Folie" r:id="rId9" imgW="360" imgH="360" progId="">
                  <p:embed/>
                </p:oleObj>
              </mc:Choice>
              <mc:Fallback>
                <p:oleObj name="think-cell Folie" r:id="rId9" imgW="360" imgH="360" progId="">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26" name="Grafik 9" descr="Folienmaster.png"/>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0" y="6278563"/>
            <a:ext cx="9144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8" descr="EEEF_Logo_RGB"/>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7273925" y="188913"/>
            <a:ext cx="13303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6"/>
          <p:cNvSpPr>
            <a:spLocks noGrp="1" noChangeArrowheads="1"/>
          </p:cNvSpPr>
          <p:nvPr>
            <p:ph type="sldNum" sz="quarter" idx="4"/>
          </p:nvPr>
        </p:nvSpPr>
        <p:spPr bwMode="auto">
          <a:xfrm>
            <a:off x="7451725" y="6597650"/>
            <a:ext cx="1019175" cy="26828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000" b="1">
                <a:solidFill>
                  <a:schemeClr val="bg1"/>
                </a:solidFill>
              </a:defRPr>
            </a:lvl1pPr>
          </a:lstStyle>
          <a:p>
            <a:pPr fontAlgn="base">
              <a:spcBef>
                <a:spcPct val="0"/>
              </a:spcBef>
              <a:spcAft>
                <a:spcPct val="0"/>
              </a:spcAft>
              <a:defRPr/>
            </a:pPr>
            <a:fld id="{2D3195CC-5D98-48A4-BEFB-32C23DDBF1EA}" type="slidenum">
              <a:rPr lang="de-DE">
                <a:solidFill>
                  <a:srgbClr val="FFFFFF"/>
                </a:solidFill>
              </a:rPr>
              <a:pPr fontAlgn="base">
                <a:spcBef>
                  <a:spcPct val="0"/>
                </a:spcBef>
                <a:spcAft>
                  <a:spcPct val="0"/>
                </a:spcAft>
                <a:defRPr/>
              </a:pPr>
              <a:t>‹#›</a:t>
            </a:fld>
            <a:endParaRPr lang="de-DE">
              <a:solidFill>
                <a:srgbClr val="FFFFFF"/>
              </a:solidFill>
            </a:endParaRPr>
          </a:p>
        </p:txBody>
      </p:sp>
      <p:sp>
        <p:nvSpPr>
          <p:cNvPr id="2" name="fc"/>
          <p:cNvSpPr txBox="1"/>
          <p:nvPr userDrawn="1"/>
        </p:nvSpPr>
        <p:spPr>
          <a:xfrm>
            <a:off x="0" y="6664960"/>
            <a:ext cx="9144000" cy="223138"/>
          </a:xfrm>
          <a:prstGeom prst="rect">
            <a:avLst/>
          </a:prstGeom>
          <a:noFill/>
        </p:spPr>
        <p:txBody>
          <a:bodyPr vert="horz" rtlCol="0">
            <a:spAutoFit/>
          </a:bodyPr>
          <a:lstStyle/>
          <a:p>
            <a:pPr algn="ctr"/>
            <a:endParaRPr lang="en-US" sz="850" b="0" i="0" u="none" baseline="0">
              <a:solidFill>
                <a:srgbClr val="000000"/>
              </a:solidFill>
              <a:latin typeface="arial unicode ms" panose="020B0604020202020204" pitchFamily="34" charset="-128"/>
            </a:endParaRPr>
          </a:p>
        </p:txBody>
      </p:sp>
      <p:sp>
        <p:nvSpPr>
          <p:cNvPr id="4" name="MSIPCMContentMarking" descr="{&quot;HashCode&quot;:-1264128617,&quot;Placement&quot;:&quot;Footer&quot;}"/>
          <p:cNvSpPr txBox="1"/>
          <p:nvPr userDrawn="1"/>
        </p:nvSpPr>
        <p:spPr>
          <a:xfrm>
            <a:off x="4441613" y="6595656"/>
            <a:ext cx="260773" cy="262344"/>
          </a:xfrm>
          <a:prstGeom prst="rect">
            <a:avLst/>
          </a:prstGeom>
          <a:noFill/>
        </p:spPr>
        <p:txBody>
          <a:bodyPr vert="horz" wrap="square" lIns="0" tIns="0" rIns="0" bIns="0" rtlCol="0" anchor="ctr" anchorCtr="1">
            <a:spAutoFit/>
          </a:bodyPr>
          <a:lstStyle/>
          <a:p>
            <a:pPr algn="ctr">
              <a:spcBef>
                <a:spcPts val="0"/>
              </a:spcBef>
              <a:spcAft>
                <a:spcPts val="0"/>
              </a:spcAft>
            </a:pPr>
            <a:r>
              <a:rPr lang="de-DE" sz="1000" smtClean="0">
                <a:solidFill>
                  <a:srgbClr val="000000"/>
                </a:solidFill>
                <a:latin typeface="Calibri" panose="020F0502020204030204" pitchFamily="34" charset="0"/>
              </a:rPr>
              <a:t> </a:t>
            </a:r>
            <a:endParaRPr lang="de-DE" sz="1000">
              <a:solidFill>
                <a:srgbClr val="000000"/>
              </a:solidFill>
              <a:latin typeface="Calibri" panose="020F0502020204030204" pitchFamily="34" charset="0"/>
            </a:endParaRPr>
          </a:p>
        </p:txBody>
      </p:sp>
    </p:spTree>
    <p:extLst>
      <p:ext uri="{BB962C8B-B14F-4D97-AF65-F5344CB8AC3E}">
        <p14:creationId xmlns:p14="http://schemas.microsoft.com/office/powerpoint/2010/main" val="20811156"/>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Lst>
  <p:timing>
    <p:tnLst>
      <p:par>
        <p:cTn id="1" dur="indefinite" restart="never" nodeType="tmRoot"/>
      </p:par>
    </p:tnLst>
  </p:timing>
  <p:hf hdr="0"/>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charset="0"/>
        </a:defRPr>
      </a:lvl2pPr>
      <a:lvl3pPr algn="l" rtl="0" eaLnBrk="0" fontAlgn="base" hangingPunct="0">
        <a:spcBef>
          <a:spcPct val="0"/>
        </a:spcBef>
        <a:spcAft>
          <a:spcPct val="0"/>
        </a:spcAft>
        <a:defRPr sz="2400" b="1">
          <a:solidFill>
            <a:schemeClr val="tx2"/>
          </a:solidFill>
          <a:latin typeface="Arial" charset="0"/>
        </a:defRPr>
      </a:lvl3pPr>
      <a:lvl4pPr algn="l" rtl="0" eaLnBrk="0" fontAlgn="base" hangingPunct="0">
        <a:spcBef>
          <a:spcPct val="0"/>
        </a:spcBef>
        <a:spcAft>
          <a:spcPct val="0"/>
        </a:spcAft>
        <a:defRPr sz="2400" b="1">
          <a:solidFill>
            <a:schemeClr val="tx2"/>
          </a:solidFill>
          <a:latin typeface="Arial" charset="0"/>
        </a:defRPr>
      </a:lvl4pPr>
      <a:lvl5pPr algn="l" rtl="0" eaLnBrk="0" fontAlgn="base" hangingPunct="0">
        <a:spcBef>
          <a:spcPct val="0"/>
        </a:spcBef>
        <a:spcAft>
          <a:spcPct val="0"/>
        </a:spcAft>
        <a:defRPr sz="2400" b="1">
          <a:solidFill>
            <a:schemeClr val="tx2"/>
          </a:solidFill>
          <a:latin typeface="Arial" charset="0"/>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algn="l" rtl="0" eaLnBrk="0" fontAlgn="base" hangingPunct="0">
        <a:spcBef>
          <a:spcPct val="20000"/>
        </a:spcBef>
        <a:spcAft>
          <a:spcPct val="0"/>
        </a:spcAft>
        <a:buClr>
          <a:srgbClr val="76B828"/>
        </a:buClr>
        <a:defRPr>
          <a:solidFill>
            <a:schemeClr val="tx1"/>
          </a:solidFill>
          <a:latin typeface="+mn-lt"/>
          <a:ea typeface="+mn-ea"/>
          <a:cs typeface="+mn-cs"/>
        </a:defRPr>
      </a:lvl1pPr>
      <a:lvl2pPr marL="184150" indent="-182563" algn="l" rtl="0" eaLnBrk="0" fontAlgn="base" hangingPunct="0">
        <a:spcBef>
          <a:spcPct val="20000"/>
        </a:spcBef>
        <a:spcAft>
          <a:spcPct val="0"/>
        </a:spcAft>
        <a:buClr>
          <a:srgbClr val="76B828"/>
        </a:buClr>
        <a:buChar char="•"/>
        <a:defRPr>
          <a:solidFill>
            <a:schemeClr val="tx1"/>
          </a:solidFill>
          <a:latin typeface="+mn-lt"/>
        </a:defRPr>
      </a:lvl2pPr>
      <a:lvl3pPr marL="360363" indent="-174625" algn="l" rtl="0" eaLnBrk="0" fontAlgn="base" hangingPunct="0">
        <a:spcBef>
          <a:spcPct val="20000"/>
        </a:spcBef>
        <a:spcAft>
          <a:spcPct val="0"/>
        </a:spcAft>
        <a:buClr>
          <a:srgbClr val="76B828"/>
        </a:buClr>
        <a:buChar char="•"/>
        <a:defRPr>
          <a:solidFill>
            <a:schemeClr val="tx1"/>
          </a:solidFill>
          <a:latin typeface="+mn-lt"/>
        </a:defRPr>
      </a:lvl3pPr>
      <a:lvl4pPr marL="536575" indent="-174625" algn="l" rtl="0" eaLnBrk="0" fontAlgn="base" hangingPunct="0">
        <a:spcBef>
          <a:spcPct val="20000"/>
        </a:spcBef>
        <a:spcAft>
          <a:spcPct val="0"/>
        </a:spcAft>
        <a:buClr>
          <a:srgbClr val="76B828"/>
        </a:buClr>
        <a:buChar char="•"/>
        <a:defRPr>
          <a:solidFill>
            <a:schemeClr val="tx1"/>
          </a:solidFill>
          <a:latin typeface="+mn-lt"/>
        </a:defRPr>
      </a:lvl4pPr>
      <a:lvl5pPr marL="709613" indent="-171450" algn="l" rtl="0" eaLnBrk="0" fontAlgn="base" hangingPunct="0">
        <a:spcBef>
          <a:spcPct val="20000"/>
        </a:spcBef>
        <a:spcAft>
          <a:spcPct val="0"/>
        </a:spcAft>
        <a:buClr>
          <a:srgbClr val="76B828"/>
        </a:buClr>
        <a:buChar char="•"/>
        <a:defRPr>
          <a:solidFill>
            <a:schemeClr val="tx1"/>
          </a:solidFill>
          <a:latin typeface="+mn-lt"/>
        </a:defRPr>
      </a:lvl5pPr>
      <a:lvl6pPr marL="1166813" indent="-171450" algn="l" rtl="0" fontAlgn="base">
        <a:spcBef>
          <a:spcPct val="20000"/>
        </a:spcBef>
        <a:spcAft>
          <a:spcPct val="0"/>
        </a:spcAft>
        <a:buClr>
          <a:srgbClr val="76B828"/>
        </a:buClr>
        <a:buChar char="•"/>
        <a:defRPr>
          <a:solidFill>
            <a:schemeClr val="tx1"/>
          </a:solidFill>
          <a:latin typeface="+mn-lt"/>
        </a:defRPr>
      </a:lvl6pPr>
      <a:lvl7pPr marL="1624013" indent="-171450" algn="l" rtl="0" fontAlgn="base">
        <a:spcBef>
          <a:spcPct val="20000"/>
        </a:spcBef>
        <a:spcAft>
          <a:spcPct val="0"/>
        </a:spcAft>
        <a:buClr>
          <a:srgbClr val="76B828"/>
        </a:buClr>
        <a:buChar char="•"/>
        <a:defRPr>
          <a:solidFill>
            <a:schemeClr val="tx1"/>
          </a:solidFill>
          <a:latin typeface="+mn-lt"/>
        </a:defRPr>
      </a:lvl7pPr>
      <a:lvl8pPr marL="2081213" indent="-171450" algn="l" rtl="0" fontAlgn="base">
        <a:spcBef>
          <a:spcPct val="20000"/>
        </a:spcBef>
        <a:spcAft>
          <a:spcPct val="0"/>
        </a:spcAft>
        <a:buClr>
          <a:srgbClr val="76B828"/>
        </a:buClr>
        <a:buChar char="•"/>
        <a:defRPr>
          <a:solidFill>
            <a:schemeClr val="tx1"/>
          </a:solidFill>
          <a:latin typeface="+mn-lt"/>
        </a:defRPr>
      </a:lvl8pPr>
      <a:lvl9pPr marL="2538413" indent="-171450" algn="l" rtl="0" fontAlgn="base">
        <a:spcBef>
          <a:spcPct val="20000"/>
        </a:spcBef>
        <a:spcAft>
          <a:spcPct val="0"/>
        </a:spcAft>
        <a:buClr>
          <a:srgbClr val="76B828"/>
        </a:buClr>
        <a:buChar char="•"/>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userDrawn="1">
            <p:custDataLst>
              <p:tags r:id="rId9"/>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313" name="think-cell Folie" r:id="rId10" imgW="360" imgH="360" progId="">
                  <p:embed/>
                </p:oleObj>
              </mc:Choice>
              <mc:Fallback>
                <p:oleObj name="think-cell Folie" r:id="rId10" imgW="360" imgH="36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26" name="Grafik 9" descr="Folienmaster.png"/>
          <p:cNvPicPr>
            <a:picLocks noChangeAspect="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0" y="6278563"/>
            <a:ext cx="9144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8" descr="EEEF_Logo_RGB"/>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273925" y="188913"/>
            <a:ext cx="13303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6"/>
          <p:cNvSpPr>
            <a:spLocks noGrp="1" noChangeArrowheads="1"/>
          </p:cNvSpPr>
          <p:nvPr>
            <p:ph type="sldNum" sz="quarter" idx="4"/>
          </p:nvPr>
        </p:nvSpPr>
        <p:spPr bwMode="auto">
          <a:xfrm>
            <a:off x="7451725" y="6597650"/>
            <a:ext cx="1019175" cy="26828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000" b="1">
                <a:solidFill>
                  <a:schemeClr val="bg1"/>
                </a:solidFill>
              </a:defRPr>
            </a:lvl1pPr>
          </a:lstStyle>
          <a:p>
            <a:pPr fontAlgn="base">
              <a:spcBef>
                <a:spcPct val="0"/>
              </a:spcBef>
              <a:spcAft>
                <a:spcPct val="0"/>
              </a:spcAft>
              <a:defRPr/>
            </a:pPr>
            <a:fld id="{2D3195CC-5D98-48A4-BEFB-32C23DDBF1EA}" type="slidenum">
              <a:rPr lang="de-DE">
                <a:solidFill>
                  <a:srgbClr val="FFFFFF"/>
                </a:solidFill>
              </a:rPr>
              <a:pPr fontAlgn="base">
                <a:spcBef>
                  <a:spcPct val="0"/>
                </a:spcBef>
                <a:spcAft>
                  <a:spcPct val="0"/>
                </a:spcAft>
                <a:defRPr/>
              </a:pPr>
              <a:t>‹#›</a:t>
            </a:fld>
            <a:endParaRPr lang="de-DE">
              <a:solidFill>
                <a:srgbClr val="FFFFFF"/>
              </a:solidFill>
            </a:endParaRPr>
          </a:p>
        </p:txBody>
      </p:sp>
      <p:sp>
        <p:nvSpPr>
          <p:cNvPr id="2" name="fc"/>
          <p:cNvSpPr txBox="1"/>
          <p:nvPr userDrawn="1"/>
        </p:nvSpPr>
        <p:spPr>
          <a:xfrm>
            <a:off x="0" y="6664960"/>
            <a:ext cx="9144000" cy="223138"/>
          </a:xfrm>
          <a:prstGeom prst="rect">
            <a:avLst/>
          </a:prstGeom>
          <a:noFill/>
        </p:spPr>
        <p:txBody>
          <a:bodyPr vert="horz" rtlCol="0">
            <a:spAutoFit/>
          </a:bodyPr>
          <a:lstStyle/>
          <a:p>
            <a:pPr algn="ctr"/>
            <a:endParaRPr lang="en-US" sz="850" b="0" i="0" u="none" baseline="0">
              <a:solidFill>
                <a:srgbClr val="000000"/>
              </a:solidFill>
              <a:latin typeface="arial unicode ms" panose="020B0604020202020204" pitchFamily="34" charset="-128"/>
            </a:endParaRPr>
          </a:p>
        </p:txBody>
      </p:sp>
      <p:sp>
        <p:nvSpPr>
          <p:cNvPr id="4" name="MSIPCMContentMarking" descr="{&quot;HashCode&quot;:-1264128617,&quot;Placement&quot;:&quot;Footer&quot;}"/>
          <p:cNvSpPr txBox="1"/>
          <p:nvPr userDrawn="1"/>
        </p:nvSpPr>
        <p:spPr>
          <a:xfrm>
            <a:off x="4441613" y="6595656"/>
            <a:ext cx="260773" cy="262344"/>
          </a:xfrm>
          <a:prstGeom prst="rect">
            <a:avLst/>
          </a:prstGeom>
          <a:noFill/>
        </p:spPr>
        <p:txBody>
          <a:bodyPr vert="horz" wrap="square" lIns="0" tIns="0" rIns="0" bIns="0" rtlCol="0" anchor="ctr" anchorCtr="1">
            <a:spAutoFit/>
          </a:bodyPr>
          <a:lstStyle/>
          <a:p>
            <a:pPr algn="ctr">
              <a:spcBef>
                <a:spcPts val="0"/>
              </a:spcBef>
              <a:spcAft>
                <a:spcPts val="0"/>
              </a:spcAft>
            </a:pPr>
            <a:r>
              <a:rPr lang="de-DE" sz="1000" smtClean="0">
                <a:solidFill>
                  <a:srgbClr val="000000"/>
                </a:solidFill>
                <a:latin typeface="Calibri" panose="020F0502020204030204" pitchFamily="34" charset="0"/>
              </a:rPr>
              <a:t> </a:t>
            </a:r>
            <a:endParaRPr lang="de-DE" sz="1000">
              <a:solidFill>
                <a:srgbClr val="000000"/>
              </a:solidFill>
              <a:latin typeface="Calibri" panose="020F0502020204030204" pitchFamily="34" charset="0"/>
            </a:endParaRPr>
          </a:p>
        </p:txBody>
      </p:sp>
    </p:spTree>
    <p:extLst>
      <p:ext uri="{BB962C8B-B14F-4D97-AF65-F5344CB8AC3E}">
        <p14:creationId xmlns:p14="http://schemas.microsoft.com/office/powerpoint/2010/main" val="477940365"/>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Lst>
  <p:timing>
    <p:tnLst>
      <p:par>
        <p:cTn id="1" dur="indefinite" restart="never" nodeType="tmRoot"/>
      </p:par>
    </p:tnLst>
  </p:timing>
  <p:hf hdr="0"/>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charset="0"/>
        </a:defRPr>
      </a:lvl2pPr>
      <a:lvl3pPr algn="l" rtl="0" eaLnBrk="0" fontAlgn="base" hangingPunct="0">
        <a:spcBef>
          <a:spcPct val="0"/>
        </a:spcBef>
        <a:spcAft>
          <a:spcPct val="0"/>
        </a:spcAft>
        <a:defRPr sz="2400" b="1">
          <a:solidFill>
            <a:schemeClr val="tx2"/>
          </a:solidFill>
          <a:latin typeface="Arial" charset="0"/>
        </a:defRPr>
      </a:lvl3pPr>
      <a:lvl4pPr algn="l" rtl="0" eaLnBrk="0" fontAlgn="base" hangingPunct="0">
        <a:spcBef>
          <a:spcPct val="0"/>
        </a:spcBef>
        <a:spcAft>
          <a:spcPct val="0"/>
        </a:spcAft>
        <a:defRPr sz="2400" b="1">
          <a:solidFill>
            <a:schemeClr val="tx2"/>
          </a:solidFill>
          <a:latin typeface="Arial" charset="0"/>
        </a:defRPr>
      </a:lvl4pPr>
      <a:lvl5pPr algn="l" rtl="0" eaLnBrk="0" fontAlgn="base" hangingPunct="0">
        <a:spcBef>
          <a:spcPct val="0"/>
        </a:spcBef>
        <a:spcAft>
          <a:spcPct val="0"/>
        </a:spcAft>
        <a:defRPr sz="2400" b="1">
          <a:solidFill>
            <a:schemeClr val="tx2"/>
          </a:solidFill>
          <a:latin typeface="Arial" charset="0"/>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algn="l" rtl="0" eaLnBrk="0" fontAlgn="base" hangingPunct="0">
        <a:spcBef>
          <a:spcPct val="20000"/>
        </a:spcBef>
        <a:spcAft>
          <a:spcPct val="0"/>
        </a:spcAft>
        <a:buClr>
          <a:srgbClr val="76B828"/>
        </a:buClr>
        <a:defRPr>
          <a:solidFill>
            <a:schemeClr val="tx1"/>
          </a:solidFill>
          <a:latin typeface="+mn-lt"/>
          <a:ea typeface="+mn-ea"/>
          <a:cs typeface="+mn-cs"/>
        </a:defRPr>
      </a:lvl1pPr>
      <a:lvl2pPr marL="184150" indent="-182563" algn="l" rtl="0" eaLnBrk="0" fontAlgn="base" hangingPunct="0">
        <a:spcBef>
          <a:spcPct val="20000"/>
        </a:spcBef>
        <a:spcAft>
          <a:spcPct val="0"/>
        </a:spcAft>
        <a:buClr>
          <a:srgbClr val="76B828"/>
        </a:buClr>
        <a:buChar char="•"/>
        <a:defRPr>
          <a:solidFill>
            <a:schemeClr val="tx1"/>
          </a:solidFill>
          <a:latin typeface="+mn-lt"/>
        </a:defRPr>
      </a:lvl2pPr>
      <a:lvl3pPr marL="360363" indent="-174625" algn="l" rtl="0" eaLnBrk="0" fontAlgn="base" hangingPunct="0">
        <a:spcBef>
          <a:spcPct val="20000"/>
        </a:spcBef>
        <a:spcAft>
          <a:spcPct val="0"/>
        </a:spcAft>
        <a:buClr>
          <a:srgbClr val="76B828"/>
        </a:buClr>
        <a:buChar char="•"/>
        <a:defRPr>
          <a:solidFill>
            <a:schemeClr val="tx1"/>
          </a:solidFill>
          <a:latin typeface="+mn-lt"/>
        </a:defRPr>
      </a:lvl3pPr>
      <a:lvl4pPr marL="536575" indent="-174625" algn="l" rtl="0" eaLnBrk="0" fontAlgn="base" hangingPunct="0">
        <a:spcBef>
          <a:spcPct val="20000"/>
        </a:spcBef>
        <a:spcAft>
          <a:spcPct val="0"/>
        </a:spcAft>
        <a:buClr>
          <a:srgbClr val="76B828"/>
        </a:buClr>
        <a:buChar char="•"/>
        <a:defRPr>
          <a:solidFill>
            <a:schemeClr val="tx1"/>
          </a:solidFill>
          <a:latin typeface="+mn-lt"/>
        </a:defRPr>
      </a:lvl4pPr>
      <a:lvl5pPr marL="709613" indent="-171450" algn="l" rtl="0" eaLnBrk="0" fontAlgn="base" hangingPunct="0">
        <a:spcBef>
          <a:spcPct val="20000"/>
        </a:spcBef>
        <a:spcAft>
          <a:spcPct val="0"/>
        </a:spcAft>
        <a:buClr>
          <a:srgbClr val="76B828"/>
        </a:buClr>
        <a:buChar char="•"/>
        <a:defRPr>
          <a:solidFill>
            <a:schemeClr val="tx1"/>
          </a:solidFill>
          <a:latin typeface="+mn-lt"/>
        </a:defRPr>
      </a:lvl5pPr>
      <a:lvl6pPr marL="1166813" indent="-171450" algn="l" rtl="0" fontAlgn="base">
        <a:spcBef>
          <a:spcPct val="20000"/>
        </a:spcBef>
        <a:spcAft>
          <a:spcPct val="0"/>
        </a:spcAft>
        <a:buClr>
          <a:srgbClr val="76B828"/>
        </a:buClr>
        <a:buChar char="•"/>
        <a:defRPr>
          <a:solidFill>
            <a:schemeClr val="tx1"/>
          </a:solidFill>
          <a:latin typeface="+mn-lt"/>
        </a:defRPr>
      </a:lvl6pPr>
      <a:lvl7pPr marL="1624013" indent="-171450" algn="l" rtl="0" fontAlgn="base">
        <a:spcBef>
          <a:spcPct val="20000"/>
        </a:spcBef>
        <a:spcAft>
          <a:spcPct val="0"/>
        </a:spcAft>
        <a:buClr>
          <a:srgbClr val="76B828"/>
        </a:buClr>
        <a:buChar char="•"/>
        <a:defRPr>
          <a:solidFill>
            <a:schemeClr val="tx1"/>
          </a:solidFill>
          <a:latin typeface="+mn-lt"/>
        </a:defRPr>
      </a:lvl7pPr>
      <a:lvl8pPr marL="2081213" indent="-171450" algn="l" rtl="0" fontAlgn="base">
        <a:spcBef>
          <a:spcPct val="20000"/>
        </a:spcBef>
        <a:spcAft>
          <a:spcPct val="0"/>
        </a:spcAft>
        <a:buClr>
          <a:srgbClr val="76B828"/>
        </a:buClr>
        <a:buChar char="•"/>
        <a:defRPr>
          <a:solidFill>
            <a:schemeClr val="tx1"/>
          </a:solidFill>
          <a:latin typeface="+mn-lt"/>
        </a:defRPr>
      </a:lvl8pPr>
      <a:lvl9pPr marL="2538413" indent="-171450" algn="l" rtl="0" fontAlgn="base">
        <a:spcBef>
          <a:spcPct val="20000"/>
        </a:spcBef>
        <a:spcAft>
          <a:spcPct val="0"/>
        </a:spcAft>
        <a:buClr>
          <a:srgbClr val="76B828"/>
        </a:buClr>
        <a:buChar char="•"/>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userDrawn="1">
            <p:custDataLst>
              <p:tags r:id="rId11"/>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7218" name="think-cell Folie" r:id="rId12" imgW="360" imgH="360" progId="">
                  <p:embed/>
                </p:oleObj>
              </mc:Choice>
              <mc:Fallback>
                <p:oleObj name="think-cell Folie" r:id="rId12" imgW="360" imgH="360" progId="">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26" name="Grafik 9" descr="Folienmaster.png"/>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6278563"/>
            <a:ext cx="9144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8" descr="EEEF_Logo_RGB"/>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7273925" y="188913"/>
            <a:ext cx="13303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6"/>
          <p:cNvSpPr>
            <a:spLocks noGrp="1" noChangeArrowheads="1"/>
          </p:cNvSpPr>
          <p:nvPr>
            <p:ph type="sldNum" sz="quarter" idx="4"/>
          </p:nvPr>
        </p:nvSpPr>
        <p:spPr bwMode="auto">
          <a:xfrm>
            <a:off x="7451725" y="6597650"/>
            <a:ext cx="1019175" cy="26828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000" b="1">
                <a:solidFill>
                  <a:schemeClr val="bg1"/>
                </a:solidFill>
              </a:defRPr>
            </a:lvl1pPr>
          </a:lstStyle>
          <a:p>
            <a:pPr fontAlgn="base">
              <a:spcBef>
                <a:spcPct val="0"/>
              </a:spcBef>
              <a:spcAft>
                <a:spcPct val="0"/>
              </a:spcAft>
              <a:defRPr/>
            </a:pPr>
            <a:fld id="{2D3195CC-5D98-48A4-BEFB-32C23DDBF1EA}" type="slidenum">
              <a:rPr lang="de-DE">
                <a:solidFill>
                  <a:srgbClr val="FFFFFF"/>
                </a:solidFill>
              </a:rPr>
              <a:pPr fontAlgn="base">
                <a:spcBef>
                  <a:spcPct val="0"/>
                </a:spcBef>
                <a:spcAft>
                  <a:spcPct val="0"/>
                </a:spcAft>
                <a:defRPr/>
              </a:pPr>
              <a:t>‹#›</a:t>
            </a:fld>
            <a:endParaRPr lang="de-DE">
              <a:solidFill>
                <a:srgbClr val="FFFFFF"/>
              </a:solidFill>
            </a:endParaRPr>
          </a:p>
        </p:txBody>
      </p:sp>
      <p:sp>
        <p:nvSpPr>
          <p:cNvPr id="2" name="MSIPCMContentMarking" descr="{&quot;HashCode&quot;:-1264128617,&quot;Placement&quot;:&quot;Footer&quot;}"/>
          <p:cNvSpPr txBox="1"/>
          <p:nvPr userDrawn="1"/>
        </p:nvSpPr>
        <p:spPr>
          <a:xfrm>
            <a:off x="4441613" y="6595656"/>
            <a:ext cx="260773" cy="262344"/>
          </a:xfrm>
          <a:prstGeom prst="rect">
            <a:avLst/>
          </a:prstGeom>
          <a:noFill/>
        </p:spPr>
        <p:txBody>
          <a:bodyPr vert="horz" wrap="square" lIns="0" tIns="0" rIns="0" bIns="0" rtlCol="0" anchor="ctr" anchorCtr="1">
            <a:spAutoFit/>
          </a:bodyPr>
          <a:lstStyle/>
          <a:p>
            <a:pPr algn="ctr">
              <a:spcBef>
                <a:spcPts val="0"/>
              </a:spcBef>
              <a:spcAft>
                <a:spcPts val="0"/>
              </a:spcAft>
            </a:pPr>
            <a:r>
              <a:rPr lang="de-DE" sz="1000" smtClean="0">
                <a:solidFill>
                  <a:srgbClr val="000000"/>
                </a:solidFill>
                <a:latin typeface="Calibri" panose="020F0502020204030204" pitchFamily="34" charset="0"/>
              </a:rPr>
              <a:t> </a:t>
            </a:r>
            <a:endParaRPr lang="de-DE" sz="1000">
              <a:solidFill>
                <a:srgbClr val="000000"/>
              </a:solidFill>
              <a:latin typeface="Calibri" panose="020F0502020204030204" pitchFamily="34" charset="0"/>
            </a:endParaRPr>
          </a:p>
        </p:txBody>
      </p:sp>
    </p:spTree>
    <p:extLst>
      <p:ext uri="{BB962C8B-B14F-4D97-AF65-F5344CB8AC3E}">
        <p14:creationId xmlns:p14="http://schemas.microsoft.com/office/powerpoint/2010/main" val="268595425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Lst>
  <p:timing>
    <p:tnLst>
      <p:par>
        <p:cTn id="1" dur="indefinite" restart="never" nodeType="tmRoot"/>
      </p:par>
    </p:tnLst>
  </p:timing>
  <p:hf hdr="0"/>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charset="0"/>
        </a:defRPr>
      </a:lvl2pPr>
      <a:lvl3pPr algn="l" rtl="0" eaLnBrk="0" fontAlgn="base" hangingPunct="0">
        <a:spcBef>
          <a:spcPct val="0"/>
        </a:spcBef>
        <a:spcAft>
          <a:spcPct val="0"/>
        </a:spcAft>
        <a:defRPr sz="2400" b="1">
          <a:solidFill>
            <a:schemeClr val="tx2"/>
          </a:solidFill>
          <a:latin typeface="Arial" charset="0"/>
        </a:defRPr>
      </a:lvl3pPr>
      <a:lvl4pPr algn="l" rtl="0" eaLnBrk="0" fontAlgn="base" hangingPunct="0">
        <a:spcBef>
          <a:spcPct val="0"/>
        </a:spcBef>
        <a:spcAft>
          <a:spcPct val="0"/>
        </a:spcAft>
        <a:defRPr sz="2400" b="1">
          <a:solidFill>
            <a:schemeClr val="tx2"/>
          </a:solidFill>
          <a:latin typeface="Arial" charset="0"/>
        </a:defRPr>
      </a:lvl4pPr>
      <a:lvl5pPr algn="l" rtl="0" eaLnBrk="0" fontAlgn="base" hangingPunct="0">
        <a:spcBef>
          <a:spcPct val="0"/>
        </a:spcBef>
        <a:spcAft>
          <a:spcPct val="0"/>
        </a:spcAft>
        <a:defRPr sz="2400" b="1">
          <a:solidFill>
            <a:schemeClr val="tx2"/>
          </a:solidFill>
          <a:latin typeface="Arial" charset="0"/>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algn="l" rtl="0" eaLnBrk="0" fontAlgn="base" hangingPunct="0">
        <a:spcBef>
          <a:spcPct val="20000"/>
        </a:spcBef>
        <a:spcAft>
          <a:spcPct val="0"/>
        </a:spcAft>
        <a:buClr>
          <a:srgbClr val="76B828"/>
        </a:buClr>
        <a:defRPr>
          <a:solidFill>
            <a:schemeClr val="tx1"/>
          </a:solidFill>
          <a:latin typeface="+mn-lt"/>
          <a:ea typeface="+mn-ea"/>
          <a:cs typeface="+mn-cs"/>
        </a:defRPr>
      </a:lvl1pPr>
      <a:lvl2pPr marL="184150" indent="-182563" algn="l" rtl="0" eaLnBrk="0" fontAlgn="base" hangingPunct="0">
        <a:spcBef>
          <a:spcPct val="20000"/>
        </a:spcBef>
        <a:spcAft>
          <a:spcPct val="0"/>
        </a:spcAft>
        <a:buClr>
          <a:srgbClr val="76B828"/>
        </a:buClr>
        <a:buChar char="•"/>
        <a:defRPr>
          <a:solidFill>
            <a:schemeClr val="tx1"/>
          </a:solidFill>
          <a:latin typeface="+mn-lt"/>
        </a:defRPr>
      </a:lvl2pPr>
      <a:lvl3pPr marL="360363" indent="-174625" algn="l" rtl="0" eaLnBrk="0" fontAlgn="base" hangingPunct="0">
        <a:spcBef>
          <a:spcPct val="20000"/>
        </a:spcBef>
        <a:spcAft>
          <a:spcPct val="0"/>
        </a:spcAft>
        <a:buClr>
          <a:srgbClr val="76B828"/>
        </a:buClr>
        <a:buChar char="•"/>
        <a:defRPr>
          <a:solidFill>
            <a:schemeClr val="tx1"/>
          </a:solidFill>
          <a:latin typeface="+mn-lt"/>
        </a:defRPr>
      </a:lvl3pPr>
      <a:lvl4pPr marL="536575" indent="-174625" algn="l" rtl="0" eaLnBrk="0" fontAlgn="base" hangingPunct="0">
        <a:spcBef>
          <a:spcPct val="20000"/>
        </a:spcBef>
        <a:spcAft>
          <a:spcPct val="0"/>
        </a:spcAft>
        <a:buClr>
          <a:srgbClr val="76B828"/>
        </a:buClr>
        <a:buChar char="•"/>
        <a:defRPr>
          <a:solidFill>
            <a:schemeClr val="tx1"/>
          </a:solidFill>
          <a:latin typeface="+mn-lt"/>
        </a:defRPr>
      </a:lvl4pPr>
      <a:lvl5pPr marL="709613" indent="-171450" algn="l" rtl="0" eaLnBrk="0" fontAlgn="base" hangingPunct="0">
        <a:spcBef>
          <a:spcPct val="20000"/>
        </a:spcBef>
        <a:spcAft>
          <a:spcPct val="0"/>
        </a:spcAft>
        <a:buClr>
          <a:srgbClr val="76B828"/>
        </a:buClr>
        <a:buChar char="•"/>
        <a:defRPr>
          <a:solidFill>
            <a:schemeClr val="tx1"/>
          </a:solidFill>
          <a:latin typeface="+mn-lt"/>
        </a:defRPr>
      </a:lvl5pPr>
      <a:lvl6pPr marL="1166813" indent="-171450" algn="l" rtl="0" fontAlgn="base">
        <a:spcBef>
          <a:spcPct val="20000"/>
        </a:spcBef>
        <a:spcAft>
          <a:spcPct val="0"/>
        </a:spcAft>
        <a:buClr>
          <a:srgbClr val="76B828"/>
        </a:buClr>
        <a:buChar char="•"/>
        <a:defRPr>
          <a:solidFill>
            <a:schemeClr val="tx1"/>
          </a:solidFill>
          <a:latin typeface="+mn-lt"/>
        </a:defRPr>
      </a:lvl6pPr>
      <a:lvl7pPr marL="1624013" indent="-171450" algn="l" rtl="0" fontAlgn="base">
        <a:spcBef>
          <a:spcPct val="20000"/>
        </a:spcBef>
        <a:spcAft>
          <a:spcPct val="0"/>
        </a:spcAft>
        <a:buClr>
          <a:srgbClr val="76B828"/>
        </a:buClr>
        <a:buChar char="•"/>
        <a:defRPr>
          <a:solidFill>
            <a:schemeClr val="tx1"/>
          </a:solidFill>
          <a:latin typeface="+mn-lt"/>
        </a:defRPr>
      </a:lvl7pPr>
      <a:lvl8pPr marL="2081213" indent="-171450" algn="l" rtl="0" fontAlgn="base">
        <a:spcBef>
          <a:spcPct val="20000"/>
        </a:spcBef>
        <a:spcAft>
          <a:spcPct val="0"/>
        </a:spcAft>
        <a:buClr>
          <a:srgbClr val="76B828"/>
        </a:buClr>
        <a:buChar char="•"/>
        <a:defRPr>
          <a:solidFill>
            <a:schemeClr val="tx1"/>
          </a:solidFill>
          <a:latin typeface="+mn-lt"/>
        </a:defRPr>
      </a:lvl8pPr>
      <a:lvl9pPr marL="2538413" indent="-171450" algn="l" rtl="0" fontAlgn="base">
        <a:spcBef>
          <a:spcPct val="20000"/>
        </a:spcBef>
        <a:spcAft>
          <a:spcPct val="0"/>
        </a:spcAft>
        <a:buClr>
          <a:srgbClr val="76B828"/>
        </a:buClr>
        <a:buChar char="•"/>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userDrawn="1">
            <p:custDataLst>
              <p:tags r:id="rId10"/>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266" name="think-cell Folie" r:id="rId11" imgW="360" imgH="360" progId="">
                  <p:embed/>
                </p:oleObj>
              </mc:Choice>
              <mc:Fallback>
                <p:oleObj name="think-cell Folie" r:id="rId11" imgW="360" imgH="360" progId="">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26" name="Grafik 9" descr="Folienmaster.png"/>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6278563"/>
            <a:ext cx="9144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8" descr="EEEF_Logo_RGB"/>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7273925" y="188913"/>
            <a:ext cx="1330325"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6"/>
          <p:cNvSpPr>
            <a:spLocks noGrp="1" noChangeArrowheads="1"/>
          </p:cNvSpPr>
          <p:nvPr>
            <p:ph type="sldNum" sz="quarter" idx="4"/>
          </p:nvPr>
        </p:nvSpPr>
        <p:spPr bwMode="auto">
          <a:xfrm>
            <a:off x="7451725" y="6597650"/>
            <a:ext cx="1019175" cy="26828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1000" b="1">
                <a:solidFill>
                  <a:schemeClr val="bg1"/>
                </a:solidFill>
              </a:defRPr>
            </a:lvl1pPr>
          </a:lstStyle>
          <a:p>
            <a:pPr fontAlgn="base">
              <a:spcBef>
                <a:spcPct val="0"/>
              </a:spcBef>
              <a:spcAft>
                <a:spcPct val="0"/>
              </a:spcAft>
              <a:defRPr/>
            </a:pPr>
            <a:fld id="{2D3195CC-5D98-48A4-BEFB-32C23DDBF1EA}" type="slidenum">
              <a:rPr lang="de-DE">
                <a:solidFill>
                  <a:srgbClr val="FFFFFF"/>
                </a:solidFill>
              </a:rPr>
              <a:pPr fontAlgn="base">
                <a:spcBef>
                  <a:spcPct val="0"/>
                </a:spcBef>
                <a:spcAft>
                  <a:spcPct val="0"/>
                </a:spcAft>
                <a:defRPr/>
              </a:pPr>
              <a:t>‹#›</a:t>
            </a:fld>
            <a:endParaRPr lang="de-DE">
              <a:solidFill>
                <a:srgbClr val="FFFFFF"/>
              </a:solidFill>
            </a:endParaRPr>
          </a:p>
        </p:txBody>
      </p:sp>
      <p:sp>
        <p:nvSpPr>
          <p:cNvPr id="2" name="MSIPCMContentMarking" descr="{&quot;HashCode&quot;:-1264128617,&quot;Placement&quot;:&quot;Footer&quot;}"/>
          <p:cNvSpPr txBox="1"/>
          <p:nvPr userDrawn="1"/>
        </p:nvSpPr>
        <p:spPr>
          <a:xfrm>
            <a:off x="4441613" y="6595656"/>
            <a:ext cx="260773" cy="262344"/>
          </a:xfrm>
          <a:prstGeom prst="rect">
            <a:avLst/>
          </a:prstGeom>
          <a:noFill/>
        </p:spPr>
        <p:txBody>
          <a:bodyPr vert="horz" wrap="square" lIns="0" tIns="0" rIns="0" bIns="0" rtlCol="0" anchor="ctr" anchorCtr="1">
            <a:spAutoFit/>
          </a:bodyPr>
          <a:lstStyle/>
          <a:p>
            <a:pPr algn="ctr">
              <a:spcBef>
                <a:spcPts val="0"/>
              </a:spcBef>
              <a:spcAft>
                <a:spcPts val="0"/>
              </a:spcAft>
            </a:pPr>
            <a:r>
              <a:rPr lang="de-DE" sz="1000" smtClean="0">
                <a:solidFill>
                  <a:srgbClr val="000000"/>
                </a:solidFill>
                <a:latin typeface="Calibri" panose="020F0502020204030204" pitchFamily="34" charset="0"/>
              </a:rPr>
              <a:t> </a:t>
            </a:r>
            <a:endParaRPr lang="de-DE" sz="1000">
              <a:solidFill>
                <a:srgbClr val="000000"/>
              </a:solidFill>
              <a:latin typeface="Calibri" panose="020F0502020204030204" pitchFamily="34" charset="0"/>
            </a:endParaRPr>
          </a:p>
        </p:txBody>
      </p:sp>
    </p:spTree>
    <p:extLst>
      <p:ext uri="{BB962C8B-B14F-4D97-AF65-F5344CB8AC3E}">
        <p14:creationId xmlns:p14="http://schemas.microsoft.com/office/powerpoint/2010/main" val="2927264687"/>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Lst>
  <p:timing>
    <p:tnLst>
      <p:par>
        <p:cTn id="1" dur="indefinite" restart="never" nodeType="tmRoot"/>
      </p:par>
    </p:tnLst>
  </p:timing>
  <p:hf hdr="0"/>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charset="0"/>
        </a:defRPr>
      </a:lvl2pPr>
      <a:lvl3pPr algn="l" rtl="0" eaLnBrk="0" fontAlgn="base" hangingPunct="0">
        <a:spcBef>
          <a:spcPct val="0"/>
        </a:spcBef>
        <a:spcAft>
          <a:spcPct val="0"/>
        </a:spcAft>
        <a:defRPr sz="2400" b="1">
          <a:solidFill>
            <a:schemeClr val="tx2"/>
          </a:solidFill>
          <a:latin typeface="Arial" charset="0"/>
        </a:defRPr>
      </a:lvl3pPr>
      <a:lvl4pPr algn="l" rtl="0" eaLnBrk="0" fontAlgn="base" hangingPunct="0">
        <a:spcBef>
          <a:spcPct val="0"/>
        </a:spcBef>
        <a:spcAft>
          <a:spcPct val="0"/>
        </a:spcAft>
        <a:defRPr sz="2400" b="1">
          <a:solidFill>
            <a:schemeClr val="tx2"/>
          </a:solidFill>
          <a:latin typeface="Arial" charset="0"/>
        </a:defRPr>
      </a:lvl4pPr>
      <a:lvl5pPr algn="l" rtl="0" eaLnBrk="0" fontAlgn="base" hangingPunct="0">
        <a:spcBef>
          <a:spcPct val="0"/>
        </a:spcBef>
        <a:spcAft>
          <a:spcPct val="0"/>
        </a:spcAft>
        <a:defRPr sz="2400" b="1">
          <a:solidFill>
            <a:schemeClr val="tx2"/>
          </a:solidFill>
          <a:latin typeface="Arial" charset="0"/>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algn="l" rtl="0" eaLnBrk="0" fontAlgn="base" hangingPunct="0">
        <a:spcBef>
          <a:spcPct val="20000"/>
        </a:spcBef>
        <a:spcAft>
          <a:spcPct val="0"/>
        </a:spcAft>
        <a:buClr>
          <a:srgbClr val="76B828"/>
        </a:buClr>
        <a:defRPr>
          <a:solidFill>
            <a:schemeClr val="tx1"/>
          </a:solidFill>
          <a:latin typeface="+mn-lt"/>
          <a:ea typeface="+mn-ea"/>
          <a:cs typeface="+mn-cs"/>
        </a:defRPr>
      </a:lvl1pPr>
      <a:lvl2pPr marL="184150" indent="-182563" algn="l" rtl="0" eaLnBrk="0" fontAlgn="base" hangingPunct="0">
        <a:spcBef>
          <a:spcPct val="20000"/>
        </a:spcBef>
        <a:spcAft>
          <a:spcPct val="0"/>
        </a:spcAft>
        <a:buClr>
          <a:srgbClr val="76B828"/>
        </a:buClr>
        <a:buChar char="•"/>
        <a:defRPr>
          <a:solidFill>
            <a:schemeClr val="tx1"/>
          </a:solidFill>
          <a:latin typeface="+mn-lt"/>
        </a:defRPr>
      </a:lvl2pPr>
      <a:lvl3pPr marL="360363" indent="-174625" algn="l" rtl="0" eaLnBrk="0" fontAlgn="base" hangingPunct="0">
        <a:spcBef>
          <a:spcPct val="20000"/>
        </a:spcBef>
        <a:spcAft>
          <a:spcPct val="0"/>
        </a:spcAft>
        <a:buClr>
          <a:srgbClr val="76B828"/>
        </a:buClr>
        <a:buChar char="•"/>
        <a:defRPr>
          <a:solidFill>
            <a:schemeClr val="tx1"/>
          </a:solidFill>
          <a:latin typeface="+mn-lt"/>
        </a:defRPr>
      </a:lvl3pPr>
      <a:lvl4pPr marL="536575" indent="-174625" algn="l" rtl="0" eaLnBrk="0" fontAlgn="base" hangingPunct="0">
        <a:spcBef>
          <a:spcPct val="20000"/>
        </a:spcBef>
        <a:spcAft>
          <a:spcPct val="0"/>
        </a:spcAft>
        <a:buClr>
          <a:srgbClr val="76B828"/>
        </a:buClr>
        <a:buChar char="•"/>
        <a:defRPr>
          <a:solidFill>
            <a:schemeClr val="tx1"/>
          </a:solidFill>
          <a:latin typeface="+mn-lt"/>
        </a:defRPr>
      </a:lvl4pPr>
      <a:lvl5pPr marL="709613" indent="-171450" algn="l" rtl="0" eaLnBrk="0" fontAlgn="base" hangingPunct="0">
        <a:spcBef>
          <a:spcPct val="20000"/>
        </a:spcBef>
        <a:spcAft>
          <a:spcPct val="0"/>
        </a:spcAft>
        <a:buClr>
          <a:srgbClr val="76B828"/>
        </a:buClr>
        <a:buChar char="•"/>
        <a:defRPr>
          <a:solidFill>
            <a:schemeClr val="tx1"/>
          </a:solidFill>
          <a:latin typeface="+mn-lt"/>
        </a:defRPr>
      </a:lvl5pPr>
      <a:lvl6pPr marL="1166813" indent="-171450" algn="l" rtl="0" fontAlgn="base">
        <a:spcBef>
          <a:spcPct val="20000"/>
        </a:spcBef>
        <a:spcAft>
          <a:spcPct val="0"/>
        </a:spcAft>
        <a:buClr>
          <a:srgbClr val="76B828"/>
        </a:buClr>
        <a:buChar char="•"/>
        <a:defRPr>
          <a:solidFill>
            <a:schemeClr val="tx1"/>
          </a:solidFill>
          <a:latin typeface="+mn-lt"/>
        </a:defRPr>
      </a:lvl6pPr>
      <a:lvl7pPr marL="1624013" indent="-171450" algn="l" rtl="0" fontAlgn="base">
        <a:spcBef>
          <a:spcPct val="20000"/>
        </a:spcBef>
        <a:spcAft>
          <a:spcPct val="0"/>
        </a:spcAft>
        <a:buClr>
          <a:srgbClr val="76B828"/>
        </a:buClr>
        <a:buChar char="•"/>
        <a:defRPr>
          <a:solidFill>
            <a:schemeClr val="tx1"/>
          </a:solidFill>
          <a:latin typeface="+mn-lt"/>
        </a:defRPr>
      </a:lvl7pPr>
      <a:lvl8pPr marL="2081213" indent="-171450" algn="l" rtl="0" fontAlgn="base">
        <a:spcBef>
          <a:spcPct val="20000"/>
        </a:spcBef>
        <a:spcAft>
          <a:spcPct val="0"/>
        </a:spcAft>
        <a:buClr>
          <a:srgbClr val="76B828"/>
        </a:buClr>
        <a:buChar char="•"/>
        <a:defRPr>
          <a:solidFill>
            <a:schemeClr val="tx1"/>
          </a:solidFill>
          <a:latin typeface="+mn-lt"/>
        </a:defRPr>
      </a:lvl8pPr>
      <a:lvl9pPr marL="2538413" indent="-171450" algn="l" rtl="0" fontAlgn="base">
        <a:spcBef>
          <a:spcPct val="20000"/>
        </a:spcBef>
        <a:spcAft>
          <a:spcPct val="0"/>
        </a:spcAft>
        <a:buClr>
          <a:srgbClr val="76B828"/>
        </a:buClr>
        <a:buChar char="•"/>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linkedin.com/company/european-energy-efficiency-fund-eeef-" TargetMode="External"/><Relationship Id="rId2" Type="http://schemas.openxmlformats.org/officeDocument/2006/relationships/hyperlink" Target="http://www.eeef.eu/" TargetMode="Externa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9.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hyperlink" Target="mailto:technical_assistance@eeef.eu" TargetMode="External"/><Relationship Id="rId2" Type="http://schemas.openxmlformats.org/officeDocument/2006/relationships/notesSlide" Target="../notesSlides/notesSlide2.xml"/><Relationship Id="rId1" Type="http://schemas.openxmlformats.org/officeDocument/2006/relationships/slideLayout" Target="../slideLayouts/slideLayout27.xml"/><Relationship Id="rId6" Type="http://schemas.openxmlformats.org/officeDocument/2006/relationships/image" Target="../media/image11.png"/><Relationship Id="rId5" Type="http://schemas.openxmlformats.org/officeDocument/2006/relationships/hyperlink" Target="https://www.eeef.eu/eeef-ta-facility.html" TargetMode="External"/><Relationship Id="rId4" Type="http://schemas.openxmlformats.org/officeDocument/2006/relationships/hyperlink" Target="mailto:krosales@eeef.lu"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diagramLayout" Target="../diagrams/layout1.xml"/><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diagramData" Target="../diagrams/data1.xml"/><Relationship Id="rId2" Type="http://schemas.openxmlformats.org/officeDocument/2006/relationships/notesSlide" Target="../notesSlides/notesSlide6.xml"/><Relationship Id="rId16" Type="http://schemas.microsoft.com/office/2007/relationships/diagramDrawing" Target="../diagrams/drawing1.xml"/><Relationship Id="rId1" Type="http://schemas.openxmlformats.org/officeDocument/2006/relationships/slideLayout" Target="../slideLayouts/slideLayout6.xml"/><Relationship Id="rId6" Type="http://schemas.openxmlformats.org/officeDocument/2006/relationships/image" Target="../media/image18.png"/><Relationship Id="rId11" Type="http://schemas.openxmlformats.org/officeDocument/2006/relationships/image" Target="../media/image22.png"/><Relationship Id="rId5" Type="http://schemas.openxmlformats.org/officeDocument/2006/relationships/image" Target="../media/image17.png"/><Relationship Id="rId15" Type="http://schemas.openxmlformats.org/officeDocument/2006/relationships/diagramColors" Target="../diagrams/colors1.xml"/><Relationship Id="rId10" Type="http://schemas.microsoft.com/office/2007/relationships/hdphoto" Target="../media/hdphoto1.wdp"/><Relationship Id="rId4" Type="http://schemas.openxmlformats.org/officeDocument/2006/relationships/image" Target="../media/image16.png"/><Relationship Id="rId9" Type="http://schemas.openxmlformats.org/officeDocument/2006/relationships/image" Target="../media/image21.png"/><Relationship Id="rId1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hyperlink" Target="mailto:thuytien.nguyen@dws.com"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mailto:zarpana.signor@dws.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492896"/>
            <a:ext cx="7198568" cy="1154113"/>
          </a:xfrm>
        </p:spPr>
        <p:txBody>
          <a:bodyPr/>
          <a:lstStyle/>
          <a:p>
            <a:r>
              <a:rPr lang="it-IT" smtClean="0"/>
              <a:t>T</a:t>
            </a:r>
            <a:r>
              <a:rPr lang="de-DE" dirty="0" smtClean="0"/>
              <a:t>he European Energy Efficiency Fund</a:t>
            </a:r>
            <a:endParaRPr lang="en-US" dirty="0"/>
          </a:p>
        </p:txBody>
      </p:sp>
      <p:sp>
        <p:nvSpPr>
          <p:cNvPr id="8" name="Freeform 13">
            <a:extLst>
              <a:ext uri="{FF2B5EF4-FFF2-40B4-BE49-F238E27FC236}">
                <a16:creationId xmlns:a16="http://schemas.microsoft.com/office/drawing/2014/main" id="{A8B19D7C-F924-40DF-95A2-38C84056D996}"/>
              </a:ext>
            </a:extLst>
          </p:cNvPr>
          <p:cNvSpPr>
            <a:spLocks noChangeAspect="1" noEditPoints="1"/>
          </p:cNvSpPr>
          <p:nvPr/>
        </p:nvSpPr>
        <p:spPr bwMode="auto">
          <a:xfrm>
            <a:off x="1187624" y="4117315"/>
            <a:ext cx="360000" cy="360000"/>
          </a:xfrm>
          <a:custGeom>
            <a:avLst/>
            <a:gdLst>
              <a:gd name="T0" fmla="*/ 5759 w 8640"/>
              <a:gd name="T1" fmla="*/ 4753 h 8640"/>
              <a:gd name="T2" fmla="*/ 5675 w 8640"/>
              <a:gd name="T3" fmla="*/ 4490 h 8640"/>
              <a:gd name="T4" fmla="*/ 5460 w 8640"/>
              <a:gd name="T5" fmla="*/ 4331 h 8640"/>
              <a:gd name="T6" fmla="*/ 5150 w 8640"/>
              <a:gd name="T7" fmla="*/ 4329 h 8640"/>
              <a:gd name="T8" fmla="*/ 4911 w 8640"/>
              <a:gd name="T9" fmla="*/ 4469 h 8640"/>
              <a:gd name="T10" fmla="*/ 4797 w 8640"/>
              <a:gd name="T11" fmla="*/ 4716 h 8640"/>
              <a:gd name="T12" fmla="*/ 3867 w 8640"/>
              <a:gd name="T13" fmla="*/ 3593 h 8640"/>
              <a:gd name="T14" fmla="*/ 4885 w 8640"/>
              <a:gd name="T15" fmla="*/ 3798 h 8640"/>
              <a:gd name="T16" fmla="*/ 5105 w 8640"/>
              <a:gd name="T17" fmla="*/ 3637 h 8640"/>
              <a:gd name="T18" fmla="*/ 5400 w 8640"/>
              <a:gd name="T19" fmla="*/ 3538 h 8640"/>
              <a:gd name="T20" fmla="*/ 5796 w 8640"/>
              <a:gd name="T21" fmla="*/ 3531 h 8640"/>
              <a:gd name="T22" fmla="*/ 6092 w 8640"/>
              <a:gd name="T23" fmla="*/ 3602 h 8640"/>
              <a:gd name="T24" fmla="*/ 6316 w 8640"/>
              <a:gd name="T25" fmla="*/ 3732 h 8640"/>
              <a:gd name="T26" fmla="*/ 6505 w 8640"/>
              <a:gd name="T27" fmla="*/ 3966 h 8640"/>
              <a:gd name="T28" fmla="*/ 6653 w 8640"/>
              <a:gd name="T29" fmla="*/ 4483 h 8640"/>
              <a:gd name="T30" fmla="*/ 3373 w 8640"/>
              <a:gd name="T31" fmla="*/ 2674 h 8640"/>
              <a:gd name="T32" fmla="*/ 3323 w 8640"/>
              <a:gd name="T33" fmla="*/ 2901 h 8640"/>
              <a:gd name="T34" fmla="*/ 3183 w 8640"/>
              <a:gd name="T35" fmla="*/ 3077 h 8640"/>
              <a:gd name="T36" fmla="*/ 2982 w 8640"/>
              <a:gd name="T37" fmla="*/ 3180 h 8640"/>
              <a:gd name="T38" fmla="*/ 2772 w 8640"/>
              <a:gd name="T39" fmla="*/ 3191 h 8640"/>
              <a:gd name="T40" fmla="*/ 2559 w 8640"/>
              <a:gd name="T41" fmla="*/ 3108 h 8640"/>
              <a:gd name="T42" fmla="*/ 2405 w 8640"/>
              <a:gd name="T43" fmla="*/ 2945 h 8640"/>
              <a:gd name="T44" fmla="*/ 2332 w 8640"/>
              <a:gd name="T45" fmla="*/ 2728 h 8640"/>
              <a:gd name="T46" fmla="*/ 2353 w 8640"/>
              <a:gd name="T47" fmla="*/ 2519 h 8640"/>
              <a:gd name="T48" fmla="*/ 2465 w 8640"/>
              <a:gd name="T49" fmla="*/ 2324 h 8640"/>
              <a:gd name="T50" fmla="*/ 2648 w 8640"/>
              <a:gd name="T51" fmla="*/ 2194 h 8640"/>
              <a:gd name="T52" fmla="*/ 2852 w 8640"/>
              <a:gd name="T53" fmla="*/ 2152 h 8640"/>
              <a:gd name="T54" fmla="*/ 3077 w 8640"/>
              <a:gd name="T55" fmla="*/ 2204 h 8640"/>
              <a:gd name="T56" fmla="*/ 3254 w 8640"/>
              <a:gd name="T57" fmla="*/ 2343 h 8640"/>
              <a:gd name="T58" fmla="*/ 3357 w 8640"/>
              <a:gd name="T59" fmla="*/ 2544 h 8640"/>
              <a:gd name="T60" fmla="*/ 2401 w 8640"/>
              <a:gd name="T61" fmla="*/ 6488 h 8640"/>
              <a:gd name="T62" fmla="*/ 8623 w 8640"/>
              <a:gd name="T63" fmla="*/ 1692 h 8640"/>
              <a:gd name="T64" fmla="*/ 8522 w 8640"/>
              <a:gd name="T65" fmla="*/ 1273 h 8640"/>
              <a:gd name="T66" fmla="*/ 8335 w 8640"/>
              <a:gd name="T67" fmla="*/ 894 h 8640"/>
              <a:gd name="T68" fmla="*/ 8071 w 8640"/>
              <a:gd name="T69" fmla="*/ 568 h 8640"/>
              <a:gd name="T70" fmla="*/ 7746 w 8640"/>
              <a:gd name="T71" fmla="*/ 305 h 8640"/>
              <a:gd name="T72" fmla="*/ 7367 w 8640"/>
              <a:gd name="T73" fmla="*/ 118 h 8640"/>
              <a:gd name="T74" fmla="*/ 6948 w 8640"/>
              <a:gd name="T75" fmla="*/ 15 h 8640"/>
              <a:gd name="T76" fmla="*/ 1839 w 8640"/>
              <a:gd name="T77" fmla="*/ 3 h 8640"/>
              <a:gd name="T78" fmla="*/ 1408 w 8640"/>
              <a:gd name="T79" fmla="*/ 74 h 8640"/>
              <a:gd name="T80" fmla="*/ 1014 w 8640"/>
              <a:gd name="T81" fmla="*/ 235 h 8640"/>
              <a:gd name="T82" fmla="*/ 669 w 8640"/>
              <a:gd name="T83" fmla="*/ 473 h 8640"/>
              <a:gd name="T84" fmla="*/ 385 w 8640"/>
              <a:gd name="T85" fmla="*/ 779 h 8640"/>
              <a:gd name="T86" fmla="*/ 170 w 8640"/>
              <a:gd name="T87" fmla="*/ 1141 h 8640"/>
              <a:gd name="T88" fmla="*/ 38 w 8640"/>
              <a:gd name="T89" fmla="*/ 1549 h 8640"/>
              <a:gd name="T90" fmla="*/ 0 w 8640"/>
              <a:gd name="T91" fmla="*/ 6701 h 8640"/>
              <a:gd name="T92" fmla="*/ 38 w 8640"/>
              <a:gd name="T93" fmla="*/ 7092 h 8640"/>
              <a:gd name="T94" fmla="*/ 170 w 8640"/>
              <a:gd name="T95" fmla="*/ 7499 h 8640"/>
              <a:gd name="T96" fmla="*/ 385 w 8640"/>
              <a:gd name="T97" fmla="*/ 7862 h 8640"/>
              <a:gd name="T98" fmla="*/ 669 w 8640"/>
              <a:gd name="T99" fmla="*/ 8168 h 8640"/>
              <a:gd name="T100" fmla="*/ 1014 w 8640"/>
              <a:gd name="T101" fmla="*/ 8407 h 8640"/>
              <a:gd name="T102" fmla="*/ 1408 w 8640"/>
              <a:gd name="T103" fmla="*/ 8566 h 8640"/>
              <a:gd name="T104" fmla="*/ 1839 w 8640"/>
              <a:gd name="T105" fmla="*/ 8638 h 8640"/>
              <a:gd name="T106" fmla="*/ 6948 w 8640"/>
              <a:gd name="T107" fmla="*/ 8625 h 8640"/>
              <a:gd name="T108" fmla="*/ 7367 w 8640"/>
              <a:gd name="T109" fmla="*/ 8523 h 8640"/>
              <a:gd name="T110" fmla="*/ 7746 w 8640"/>
              <a:gd name="T111" fmla="*/ 8335 h 8640"/>
              <a:gd name="T112" fmla="*/ 8071 w 8640"/>
              <a:gd name="T113" fmla="*/ 8072 h 8640"/>
              <a:gd name="T114" fmla="*/ 8335 w 8640"/>
              <a:gd name="T115" fmla="*/ 7747 h 8640"/>
              <a:gd name="T116" fmla="*/ 8522 w 8640"/>
              <a:gd name="T117" fmla="*/ 7368 h 8640"/>
              <a:gd name="T118" fmla="*/ 8623 w 8640"/>
              <a:gd name="T119" fmla="*/ 6948 h 8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40" h="8640">
                <a:moveTo>
                  <a:pt x="6675" y="6488"/>
                </a:moveTo>
                <a:lnTo>
                  <a:pt x="5774" y="6488"/>
                </a:lnTo>
                <a:lnTo>
                  <a:pt x="5774" y="5081"/>
                </a:lnTo>
                <a:lnTo>
                  <a:pt x="5774" y="5081"/>
                </a:lnTo>
                <a:lnTo>
                  <a:pt x="5774" y="5016"/>
                </a:lnTo>
                <a:lnTo>
                  <a:pt x="5774" y="4951"/>
                </a:lnTo>
                <a:lnTo>
                  <a:pt x="5771" y="4885"/>
                </a:lnTo>
                <a:lnTo>
                  <a:pt x="5767" y="4819"/>
                </a:lnTo>
                <a:lnTo>
                  <a:pt x="5759" y="4753"/>
                </a:lnTo>
                <a:lnTo>
                  <a:pt x="5754" y="4722"/>
                </a:lnTo>
                <a:lnTo>
                  <a:pt x="5748" y="4690"/>
                </a:lnTo>
                <a:lnTo>
                  <a:pt x="5742" y="4659"/>
                </a:lnTo>
                <a:lnTo>
                  <a:pt x="5733" y="4628"/>
                </a:lnTo>
                <a:lnTo>
                  <a:pt x="5724" y="4599"/>
                </a:lnTo>
                <a:lnTo>
                  <a:pt x="5714" y="4570"/>
                </a:lnTo>
                <a:lnTo>
                  <a:pt x="5702" y="4542"/>
                </a:lnTo>
                <a:lnTo>
                  <a:pt x="5688" y="4516"/>
                </a:lnTo>
                <a:lnTo>
                  <a:pt x="5675" y="4490"/>
                </a:lnTo>
                <a:lnTo>
                  <a:pt x="5658" y="4467"/>
                </a:lnTo>
                <a:lnTo>
                  <a:pt x="5639" y="4444"/>
                </a:lnTo>
                <a:lnTo>
                  <a:pt x="5619" y="4423"/>
                </a:lnTo>
                <a:lnTo>
                  <a:pt x="5598" y="4403"/>
                </a:lnTo>
                <a:lnTo>
                  <a:pt x="5575" y="4384"/>
                </a:lnTo>
                <a:lnTo>
                  <a:pt x="5549" y="4369"/>
                </a:lnTo>
                <a:lnTo>
                  <a:pt x="5521" y="4354"/>
                </a:lnTo>
                <a:lnTo>
                  <a:pt x="5492" y="4341"/>
                </a:lnTo>
                <a:lnTo>
                  <a:pt x="5460" y="4331"/>
                </a:lnTo>
                <a:lnTo>
                  <a:pt x="5425" y="4323"/>
                </a:lnTo>
                <a:lnTo>
                  <a:pt x="5388" y="4317"/>
                </a:lnTo>
                <a:lnTo>
                  <a:pt x="5349" y="4314"/>
                </a:lnTo>
                <a:lnTo>
                  <a:pt x="5306" y="4312"/>
                </a:lnTo>
                <a:lnTo>
                  <a:pt x="5306" y="4312"/>
                </a:lnTo>
                <a:lnTo>
                  <a:pt x="5265" y="4314"/>
                </a:lnTo>
                <a:lnTo>
                  <a:pt x="5224" y="4317"/>
                </a:lnTo>
                <a:lnTo>
                  <a:pt x="5185" y="4322"/>
                </a:lnTo>
                <a:lnTo>
                  <a:pt x="5150" y="4329"/>
                </a:lnTo>
                <a:lnTo>
                  <a:pt x="5115" y="4337"/>
                </a:lnTo>
                <a:lnTo>
                  <a:pt x="5082" y="4349"/>
                </a:lnTo>
                <a:lnTo>
                  <a:pt x="5053" y="4361"/>
                </a:lnTo>
                <a:lnTo>
                  <a:pt x="5024" y="4375"/>
                </a:lnTo>
                <a:lnTo>
                  <a:pt x="4998" y="4391"/>
                </a:lnTo>
                <a:lnTo>
                  <a:pt x="4974" y="4409"/>
                </a:lnTo>
                <a:lnTo>
                  <a:pt x="4951" y="4427"/>
                </a:lnTo>
                <a:lnTo>
                  <a:pt x="4931" y="4447"/>
                </a:lnTo>
                <a:lnTo>
                  <a:pt x="4911" y="4469"/>
                </a:lnTo>
                <a:lnTo>
                  <a:pt x="4892" y="4492"/>
                </a:lnTo>
                <a:lnTo>
                  <a:pt x="4877" y="4516"/>
                </a:lnTo>
                <a:lnTo>
                  <a:pt x="4862" y="4542"/>
                </a:lnTo>
                <a:lnTo>
                  <a:pt x="4848" y="4569"/>
                </a:lnTo>
                <a:lnTo>
                  <a:pt x="4835" y="4596"/>
                </a:lnTo>
                <a:lnTo>
                  <a:pt x="4825" y="4625"/>
                </a:lnTo>
                <a:lnTo>
                  <a:pt x="4814" y="4654"/>
                </a:lnTo>
                <a:lnTo>
                  <a:pt x="4805" y="4685"/>
                </a:lnTo>
                <a:lnTo>
                  <a:pt x="4797" y="4716"/>
                </a:lnTo>
                <a:lnTo>
                  <a:pt x="4791" y="4748"/>
                </a:lnTo>
                <a:lnTo>
                  <a:pt x="4785" y="4780"/>
                </a:lnTo>
                <a:lnTo>
                  <a:pt x="4777" y="4846"/>
                </a:lnTo>
                <a:lnTo>
                  <a:pt x="4771" y="4915"/>
                </a:lnTo>
                <a:lnTo>
                  <a:pt x="4768" y="4984"/>
                </a:lnTo>
                <a:lnTo>
                  <a:pt x="4766" y="5055"/>
                </a:lnTo>
                <a:lnTo>
                  <a:pt x="4766" y="6488"/>
                </a:lnTo>
                <a:lnTo>
                  <a:pt x="3867" y="6488"/>
                </a:lnTo>
                <a:lnTo>
                  <a:pt x="3867" y="3593"/>
                </a:lnTo>
                <a:lnTo>
                  <a:pt x="4731" y="3593"/>
                </a:lnTo>
                <a:lnTo>
                  <a:pt x="4731" y="3989"/>
                </a:lnTo>
                <a:lnTo>
                  <a:pt x="4743" y="3989"/>
                </a:lnTo>
                <a:lnTo>
                  <a:pt x="4743" y="3989"/>
                </a:lnTo>
                <a:lnTo>
                  <a:pt x="4768" y="3946"/>
                </a:lnTo>
                <a:lnTo>
                  <a:pt x="4796" y="3903"/>
                </a:lnTo>
                <a:lnTo>
                  <a:pt x="4828" y="3860"/>
                </a:lnTo>
                <a:lnTo>
                  <a:pt x="4865" y="3818"/>
                </a:lnTo>
                <a:lnTo>
                  <a:pt x="4885" y="3798"/>
                </a:lnTo>
                <a:lnTo>
                  <a:pt x="4906" y="3778"/>
                </a:lnTo>
                <a:lnTo>
                  <a:pt x="4928" y="3759"/>
                </a:lnTo>
                <a:lnTo>
                  <a:pt x="4949" y="3740"/>
                </a:lnTo>
                <a:lnTo>
                  <a:pt x="4974" y="3722"/>
                </a:lnTo>
                <a:lnTo>
                  <a:pt x="4998" y="3703"/>
                </a:lnTo>
                <a:lnTo>
                  <a:pt x="5023" y="3686"/>
                </a:lnTo>
                <a:lnTo>
                  <a:pt x="5050" y="3668"/>
                </a:lnTo>
                <a:lnTo>
                  <a:pt x="5076" y="3653"/>
                </a:lnTo>
                <a:lnTo>
                  <a:pt x="5105" y="3637"/>
                </a:lnTo>
                <a:lnTo>
                  <a:pt x="5135" y="3622"/>
                </a:lnTo>
                <a:lnTo>
                  <a:pt x="5164" y="3608"/>
                </a:lnTo>
                <a:lnTo>
                  <a:pt x="5196" y="3594"/>
                </a:lnTo>
                <a:lnTo>
                  <a:pt x="5227" y="3584"/>
                </a:lnTo>
                <a:lnTo>
                  <a:pt x="5260" y="3571"/>
                </a:lnTo>
                <a:lnTo>
                  <a:pt x="5294" y="3561"/>
                </a:lnTo>
                <a:lnTo>
                  <a:pt x="5328" y="3551"/>
                </a:lnTo>
                <a:lnTo>
                  <a:pt x="5363" y="3544"/>
                </a:lnTo>
                <a:lnTo>
                  <a:pt x="5400" y="3538"/>
                </a:lnTo>
                <a:lnTo>
                  <a:pt x="5437" y="3531"/>
                </a:lnTo>
                <a:lnTo>
                  <a:pt x="5475" y="3527"/>
                </a:lnTo>
                <a:lnTo>
                  <a:pt x="5515" y="3522"/>
                </a:lnTo>
                <a:lnTo>
                  <a:pt x="5555" y="3521"/>
                </a:lnTo>
                <a:lnTo>
                  <a:pt x="5595" y="3521"/>
                </a:lnTo>
                <a:lnTo>
                  <a:pt x="5595" y="3521"/>
                </a:lnTo>
                <a:lnTo>
                  <a:pt x="5678" y="3522"/>
                </a:lnTo>
                <a:lnTo>
                  <a:pt x="5757" y="3527"/>
                </a:lnTo>
                <a:lnTo>
                  <a:pt x="5796" y="3531"/>
                </a:lnTo>
                <a:lnTo>
                  <a:pt x="5833" y="3536"/>
                </a:lnTo>
                <a:lnTo>
                  <a:pt x="5868" y="3541"/>
                </a:lnTo>
                <a:lnTo>
                  <a:pt x="5903" y="3547"/>
                </a:lnTo>
                <a:lnTo>
                  <a:pt x="5937" y="3554"/>
                </a:lnTo>
                <a:lnTo>
                  <a:pt x="5969" y="3562"/>
                </a:lnTo>
                <a:lnTo>
                  <a:pt x="6001" y="3571"/>
                </a:lnTo>
                <a:lnTo>
                  <a:pt x="6034" y="3581"/>
                </a:lnTo>
                <a:lnTo>
                  <a:pt x="6063" y="3591"/>
                </a:lnTo>
                <a:lnTo>
                  <a:pt x="6092" y="3602"/>
                </a:lnTo>
                <a:lnTo>
                  <a:pt x="6121" y="3614"/>
                </a:lnTo>
                <a:lnTo>
                  <a:pt x="6149" y="3627"/>
                </a:lnTo>
                <a:lnTo>
                  <a:pt x="6175" y="3639"/>
                </a:lnTo>
                <a:lnTo>
                  <a:pt x="6201" y="3653"/>
                </a:lnTo>
                <a:lnTo>
                  <a:pt x="6225" y="3668"/>
                </a:lnTo>
                <a:lnTo>
                  <a:pt x="6250" y="3683"/>
                </a:lnTo>
                <a:lnTo>
                  <a:pt x="6273" y="3699"/>
                </a:lnTo>
                <a:lnTo>
                  <a:pt x="6294" y="3716"/>
                </a:lnTo>
                <a:lnTo>
                  <a:pt x="6316" y="3732"/>
                </a:lnTo>
                <a:lnTo>
                  <a:pt x="6337" y="3751"/>
                </a:lnTo>
                <a:lnTo>
                  <a:pt x="6357" y="3769"/>
                </a:lnTo>
                <a:lnTo>
                  <a:pt x="6376" y="3789"/>
                </a:lnTo>
                <a:lnTo>
                  <a:pt x="6394" y="3809"/>
                </a:lnTo>
                <a:lnTo>
                  <a:pt x="6413" y="3829"/>
                </a:lnTo>
                <a:lnTo>
                  <a:pt x="6429" y="3851"/>
                </a:lnTo>
                <a:lnTo>
                  <a:pt x="6446" y="3872"/>
                </a:lnTo>
                <a:lnTo>
                  <a:pt x="6477" y="3918"/>
                </a:lnTo>
                <a:lnTo>
                  <a:pt x="6505" y="3966"/>
                </a:lnTo>
                <a:lnTo>
                  <a:pt x="6531" y="4015"/>
                </a:lnTo>
                <a:lnTo>
                  <a:pt x="6552" y="4067"/>
                </a:lnTo>
                <a:lnTo>
                  <a:pt x="6574" y="4121"/>
                </a:lnTo>
                <a:lnTo>
                  <a:pt x="6592" y="4176"/>
                </a:lnTo>
                <a:lnTo>
                  <a:pt x="6607" y="4234"/>
                </a:lnTo>
                <a:lnTo>
                  <a:pt x="6623" y="4294"/>
                </a:lnTo>
                <a:lnTo>
                  <a:pt x="6635" y="4355"/>
                </a:lnTo>
                <a:lnTo>
                  <a:pt x="6644" y="4418"/>
                </a:lnTo>
                <a:lnTo>
                  <a:pt x="6653" y="4483"/>
                </a:lnTo>
                <a:lnTo>
                  <a:pt x="6659" y="4549"/>
                </a:lnTo>
                <a:lnTo>
                  <a:pt x="6666" y="4616"/>
                </a:lnTo>
                <a:lnTo>
                  <a:pt x="6670" y="4685"/>
                </a:lnTo>
                <a:lnTo>
                  <a:pt x="6673" y="4756"/>
                </a:lnTo>
                <a:lnTo>
                  <a:pt x="6675" y="4828"/>
                </a:lnTo>
                <a:lnTo>
                  <a:pt x="6675" y="4900"/>
                </a:lnTo>
                <a:lnTo>
                  <a:pt x="6675" y="6488"/>
                </a:lnTo>
                <a:close/>
                <a:moveTo>
                  <a:pt x="3373" y="2674"/>
                </a:moveTo>
                <a:lnTo>
                  <a:pt x="3373" y="2674"/>
                </a:lnTo>
                <a:lnTo>
                  <a:pt x="3373" y="2702"/>
                </a:lnTo>
                <a:lnTo>
                  <a:pt x="3370" y="2728"/>
                </a:lnTo>
                <a:lnTo>
                  <a:pt x="3367" y="2754"/>
                </a:lnTo>
                <a:lnTo>
                  <a:pt x="3363" y="2780"/>
                </a:lnTo>
                <a:lnTo>
                  <a:pt x="3357" y="2804"/>
                </a:lnTo>
                <a:lnTo>
                  <a:pt x="3350" y="2829"/>
                </a:lnTo>
                <a:lnTo>
                  <a:pt x="3341" y="2853"/>
                </a:lnTo>
                <a:lnTo>
                  <a:pt x="3332" y="2878"/>
                </a:lnTo>
                <a:lnTo>
                  <a:pt x="3323" y="2901"/>
                </a:lnTo>
                <a:lnTo>
                  <a:pt x="3311" y="2922"/>
                </a:lnTo>
                <a:lnTo>
                  <a:pt x="3298" y="2945"/>
                </a:lnTo>
                <a:lnTo>
                  <a:pt x="3284" y="2967"/>
                </a:lnTo>
                <a:lnTo>
                  <a:pt x="3269" y="2987"/>
                </a:lnTo>
                <a:lnTo>
                  <a:pt x="3254" y="3007"/>
                </a:lnTo>
                <a:lnTo>
                  <a:pt x="3238" y="3025"/>
                </a:lnTo>
                <a:lnTo>
                  <a:pt x="3220" y="3044"/>
                </a:lnTo>
                <a:lnTo>
                  <a:pt x="3203" y="3061"/>
                </a:lnTo>
                <a:lnTo>
                  <a:pt x="3183" y="3077"/>
                </a:lnTo>
                <a:lnTo>
                  <a:pt x="3163" y="3093"/>
                </a:lnTo>
                <a:lnTo>
                  <a:pt x="3143" y="3108"/>
                </a:lnTo>
                <a:lnTo>
                  <a:pt x="3122" y="3120"/>
                </a:lnTo>
                <a:lnTo>
                  <a:pt x="3100" y="3134"/>
                </a:lnTo>
                <a:lnTo>
                  <a:pt x="3077" y="3145"/>
                </a:lnTo>
                <a:lnTo>
                  <a:pt x="3054" y="3156"/>
                </a:lnTo>
                <a:lnTo>
                  <a:pt x="3031" y="3165"/>
                </a:lnTo>
                <a:lnTo>
                  <a:pt x="3007" y="3174"/>
                </a:lnTo>
                <a:lnTo>
                  <a:pt x="2982" y="3180"/>
                </a:lnTo>
                <a:lnTo>
                  <a:pt x="2956" y="3186"/>
                </a:lnTo>
                <a:lnTo>
                  <a:pt x="2932" y="3191"/>
                </a:lnTo>
                <a:lnTo>
                  <a:pt x="2906" y="3194"/>
                </a:lnTo>
                <a:lnTo>
                  <a:pt x="2878" y="3196"/>
                </a:lnTo>
                <a:lnTo>
                  <a:pt x="2852" y="3197"/>
                </a:lnTo>
                <a:lnTo>
                  <a:pt x="2852" y="3197"/>
                </a:lnTo>
                <a:lnTo>
                  <a:pt x="2824" y="3196"/>
                </a:lnTo>
                <a:lnTo>
                  <a:pt x="2798" y="3194"/>
                </a:lnTo>
                <a:lnTo>
                  <a:pt x="2772" y="3191"/>
                </a:lnTo>
                <a:lnTo>
                  <a:pt x="2746" y="3186"/>
                </a:lnTo>
                <a:lnTo>
                  <a:pt x="2721" y="3180"/>
                </a:lnTo>
                <a:lnTo>
                  <a:pt x="2695" y="3174"/>
                </a:lnTo>
                <a:lnTo>
                  <a:pt x="2672" y="3165"/>
                </a:lnTo>
                <a:lnTo>
                  <a:pt x="2648" y="3156"/>
                </a:lnTo>
                <a:lnTo>
                  <a:pt x="2625" y="3145"/>
                </a:lnTo>
                <a:lnTo>
                  <a:pt x="2602" y="3134"/>
                </a:lnTo>
                <a:lnTo>
                  <a:pt x="2580" y="3120"/>
                </a:lnTo>
                <a:lnTo>
                  <a:pt x="2559" y="3108"/>
                </a:lnTo>
                <a:lnTo>
                  <a:pt x="2539" y="3093"/>
                </a:lnTo>
                <a:lnTo>
                  <a:pt x="2519" y="3077"/>
                </a:lnTo>
                <a:lnTo>
                  <a:pt x="2501" y="3061"/>
                </a:lnTo>
                <a:lnTo>
                  <a:pt x="2482" y="3044"/>
                </a:lnTo>
                <a:lnTo>
                  <a:pt x="2465" y="3025"/>
                </a:lnTo>
                <a:lnTo>
                  <a:pt x="2448" y="3007"/>
                </a:lnTo>
                <a:lnTo>
                  <a:pt x="2433" y="2987"/>
                </a:lnTo>
                <a:lnTo>
                  <a:pt x="2418" y="2967"/>
                </a:lnTo>
                <a:lnTo>
                  <a:pt x="2405" y="2945"/>
                </a:lnTo>
                <a:lnTo>
                  <a:pt x="2392" y="2922"/>
                </a:lnTo>
                <a:lnTo>
                  <a:pt x="2381" y="2901"/>
                </a:lnTo>
                <a:lnTo>
                  <a:pt x="2370" y="2878"/>
                </a:lnTo>
                <a:lnTo>
                  <a:pt x="2361" y="2853"/>
                </a:lnTo>
                <a:lnTo>
                  <a:pt x="2353" y="2829"/>
                </a:lnTo>
                <a:lnTo>
                  <a:pt x="2346" y="2804"/>
                </a:lnTo>
                <a:lnTo>
                  <a:pt x="2339" y="2780"/>
                </a:lnTo>
                <a:lnTo>
                  <a:pt x="2335" y="2754"/>
                </a:lnTo>
                <a:lnTo>
                  <a:pt x="2332" y="2728"/>
                </a:lnTo>
                <a:lnTo>
                  <a:pt x="2330" y="2702"/>
                </a:lnTo>
                <a:lnTo>
                  <a:pt x="2329" y="2674"/>
                </a:lnTo>
                <a:lnTo>
                  <a:pt x="2329" y="2674"/>
                </a:lnTo>
                <a:lnTo>
                  <a:pt x="2330" y="2648"/>
                </a:lnTo>
                <a:lnTo>
                  <a:pt x="2332" y="2622"/>
                </a:lnTo>
                <a:lnTo>
                  <a:pt x="2335" y="2596"/>
                </a:lnTo>
                <a:lnTo>
                  <a:pt x="2339" y="2570"/>
                </a:lnTo>
                <a:lnTo>
                  <a:pt x="2346" y="2544"/>
                </a:lnTo>
                <a:lnTo>
                  <a:pt x="2353" y="2519"/>
                </a:lnTo>
                <a:lnTo>
                  <a:pt x="2361" y="2494"/>
                </a:lnTo>
                <a:lnTo>
                  <a:pt x="2370" y="2471"/>
                </a:lnTo>
                <a:lnTo>
                  <a:pt x="2381" y="2448"/>
                </a:lnTo>
                <a:lnTo>
                  <a:pt x="2392" y="2425"/>
                </a:lnTo>
                <a:lnTo>
                  <a:pt x="2405" y="2404"/>
                </a:lnTo>
                <a:lnTo>
                  <a:pt x="2418" y="2382"/>
                </a:lnTo>
                <a:lnTo>
                  <a:pt x="2433" y="2363"/>
                </a:lnTo>
                <a:lnTo>
                  <a:pt x="2448" y="2343"/>
                </a:lnTo>
                <a:lnTo>
                  <a:pt x="2465" y="2324"/>
                </a:lnTo>
                <a:lnTo>
                  <a:pt x="2482" y="2306"/>
                </a:lnTo>
                <a:lnTo>
                  <a:pt x="2501" y="2289"/>
                </a:lnTo>
                <a:lnTo>
                  <a:pt x="2519" y="2272"/>
                </a:lnTo>
                <a:lnTo>
                  <a:pt x="2539" y="2257"/>
                </a:lnTo>
                <a:lnTo>
                  <a:pt x="2559" y="2241"/>
                </a:lnTo>
                <a:lnTo>
                  <a:pt x="2580" y="2229"/>
                </a:lnTo>
                <a:lnTo>
                  <a:pt x="2602" y="2215"/>
                </a:lnTo>
                <a:lnTo>
                  <a:pt x="2625" y="2204"/>
                </a:lnTo>
                <a:lnTo>
                  <a:pt x="2648" y="2194"/>
                </a:lnTo>
                <a:lnTo>
                  <a:pt x="2672" y="2185"/>
                </a:lnTo>
                <a:lnTo>
                  <a:pt x="2695" y="2177"/>
                </a:lnTo>
                <a:lnTo>
                  <a:pt x="2721" y="2169"/>
                </a:lnTo>
                <a:lnTo>
                  <a:pt x="2746" y="2163"/>
                </a:lnTo>
                <a:lnTo>
                  <a:pt x="2772" y="2158"/>
                </a:lnTo>
                <a:lnTo>
                  <a:pt x="2798" y="2155"/>
                </a:lnTo>
                <a:lnTo>
                  <a:pt x="2824" y="2154"/>
                </a:lnTo>
                <a:lnTo>
                  <a:pt x="2852" y="2152"/>
                </a:lnTo>
                <a:lnTo>
                  <a:pt x="2852" y="2152"/>
                </a:lnTo>
                <a:lnTo>
                  <a:pt x="2878" y="2154"/>
                </a:lnTo>
                <a:lnTo>
                  <a:pt x="2906" y="2155"/>
                </a:lnTo>
                <a:lnTo>
                  <a:pt x="2932" y="2158"/>
                </a:lnTo>
                <a:lnTo>
                  <a:pt x="2956" y="2163"/>
                </a:lnTo>
                <a:lnTo>
                  <a:pt x="2982" y="2169"/>
                </a:lnTo>
                <a:lnTo>
                  <a:pt x="3007" y="2177"/>
                </a:lnTo>
                <a:lnTo>
                  <a:pt x="3031" y="2185"/>
                </a:lnTo>
                <a:lnTo>
                  <a:pt x="3054" y="2194"/>
                </a:lnTo>
                <a:lnTo>
                  <a:pt x="3077" y="2204"/>
                </a:lnTo>
                <a:lnTo>
                  <a:pt x="3100" y="2215"/>
                </a:lnTo>
                <a:lnTo>
                  <a:pt x="3122" y="2229"/>
                </a:lnTo>
                <a:lnTo>
                  <a:pt x="3143" y="2241"/>
                </a:lnTo>
                <a:lnTo>
                  <a:pt x="3163" y="2257"/>
                </a:lnTo>
                <a:lnTo>
                  <a:pt x="3183" y="2272"/>
                </a:lnTo>
                <a:lnTo>
                  <a:pt x="3203" y="2289"/>
                </a:lnTo>
                <a:lnTo>
                  <a:pt x="3220" y="2306"/>
                </a:lnTo>
                <a:lnTo>
                  <a:pt x="3238" y="2324"/>
                </a:lnTo>
                <a:lnTo>
                  <a:pt x="3254" y="2343"/>
                </a:lnTo>
                <a:lnTo>
                  <a:pt x="3269" y="2363"/>
                </a:lnTo>
                <a:lnTo>
                  <a:pt x="3284" y="2382"/>
                </a:lnTo>
                <a:lnTo>
                  <a:pt x="3298" y="2404"/>
                </a:lnTo>
                <a:lnTo>
                  <a:pt x="3311" y="2425"/>
                </a:lnTo>
                <a:lnTo>
                  <a:pt x="3323" y="2448"/>
                </a:lnTo>
                <a:lnTo>
                  <a:pt x="3332" y="2471"/>
                </a:lnTo>
                <a:lnTo>
                  <a:pt x="3341" y="2494"/>
                </a:lnTo>
                <a:lnTo>
                  <a:pt x="3350" y="2519"/>
                </a:lnTo>
                <a:lnTo>
                  <a:pt x="3357" y="2544"/>
                </a:lnTo>
                <a:lnTo>
                  <a:pt x="3363" y="2570"/>
                </a:lnTo>
                <a:lnTo>
                  <a:pt x="3367" y="2596"/>
                </a:lnTo>
                <a:lnTo>
                  <a:pt x="3370" y="2622"/>
                </a:lnTo>
                <a:lnTo>
                  <a:pt x="3373" y="2648"/>
                </a:lnTo>
                <a:lnTo>
                  <a:pt x="3373" y="2674"/>
                </a:lnTo>
                <a:close/>
                <a:moveTo>
                  <a:pt x="2401" y="3593"/>
                </a:moveTo>
                <a:lnTo>
                  <a:pt x="3303" y="3593"/>
                </a:lnTo>
                <a:lnTo>
                  <a:pt x="3303" y="6488"/>
                </a:lnTo>
                <a:lnTo>
                  <a:pt x="2401" y="6488"/>
                </a:lnTo>
                <a:lnTo>
                  <a:pt x="2401" y="3593"/>
                </a:lnTo>
                <a:close/>
                <a:moveTo>
                  <a:pt x="8640" y="6701"/>
                </a:moveTo>
                <a:lnTo>
                  <a:pt x="8640" y="1939"/>
                </a:lnTo>
                <a:lnTo>
                  <a:pt x="8640" y="1939"/>
                </a:lnTo>
                <a:lnTo>
                  <a:pt x="8638" y="1890"/>
                </a:lnTo>
                <a:lnTo>
                  <a:pt x="8637" y="1839"/>
                </a:lnTo>
                <a:lnTo>
                  <a:pt x="8634" y="1790"/>
                </a:lnTo>
                <a:lnTo>
                  <a:pt x="8629" y="1741"/>
                </a:lnTo>
                <a:lnTo>
                  <a:pt x="8623" y="1692"/>
                </a:lnTo>
                <a:lnTo>
                  <a:pt x="8617" y="1645"/>
                </a:lnTo>
                <a:lnTo>
                  <a:pt x="8609" y="1597"/>
                </a:lnTo>
                <a:lnTo>
                  <a:pt x="8600" y="1549"/>
                </a:lnTo>
                <a:lnTo>
                  <a:pt x="8589" y="1502"/>
                </a:lnTo>
                <a:lnTo>
                  <a:pt x="8579" y="1454"/>
                </a:lnTo>
                <a:lnTo>
                  <a:pt x="8566" y="1408"/>
                </a:lnTo>
                <a:lnTo>
                  <a:pt x="8553" y="1362"/>
                </a:lnTo>
                <a:lnTo>
                  <a:pt x="8537" y="1318"/>
                </a:lnTo>
                <a:lnTo>
                  <a:pt x="8522" y="1273"/>
                </a:lnTo>
                <a:lnTo>
                  <a:pt x="8505" y="1229"/>
                </a:lnTo>
                <a:lnTo>
                  <a:pt x="8487" y="1184"/>
                </a:lnTo>
                <a:lnTo>
                  <a:pt x="8468" y="1141"/>
                </a:lnTo>
                <a:lnTo>
                  <a:pt x="8448" y="1098"/>
                </a:lnTo>
                <a:lnTo>
                  <a:pt x="8427" y="1057"/>
                </a:lnTo>
                <a:lnTo>
                  <a:pt x="8405" y="1016"/>
                </a:lnTo>
                <a:lnTo>
                  <a:pt x="8382" y="974"/>
                </a:lnTo>
                <a:lnTo>
                  <a:pt x="8359" y="934"/>
                </a:lnTo>
                <a:lnTo>
                  <a:pt x="8335" y="894"/>
                </a:lnTo>
                <a:lnTo>
                  <a:pt x="8309" y="856"/>
                </a:lnTo>
                <a:lnTo>
                  <a:pt x="8281" y="818"/>
                </a:lnTo>
                <a:lnTo>
                  <a:pt x="8255" y="779"/>
                </a:lnTo>
                <a:lnTo>
                  <a:pt x="8226" y="743"/>
                </a:lnTo>
                <a:lnTo>
                  <a:pt x="8197" y="706"/>
                </a:lnTo>
                <a:lnTo>
                  <a:pt x="8166" y="670"/>
                </a:lnTo>
                <a:lnTo>
                  <a:pt x="8135" y="635"/>
                </a:lnTo>
                <a:lnTo>
                  <a:pt x="8105" y="601"/>
                </a:lnTo>
                <a:lnTo>
                  <a:pt x="8071" y="568"/>
                </a:lnTo>
                <a:lnTo>
                  <a:pt x="8039" y="535"/>
                </a:lnTo>
                <a:lnTo>
                  <a:pt x="8005" y="505"/>
                </a:lnTo>
                <a:lnTo>
                  <a:pt x="7970" y="473"/>
                </a:lnTo>
                <a:lnTo>
                  <a:pt x="7934" y="443"/>
                </a:lnTo>
                <a:lnTo>
                  <a:pt x="7898" y="414"/>
                </a:lnTo>
                <a:lnTo>
                  <a:pt x="7861" y="385"/>
                </a:lnTo>
                <a:lnTo>
                  <a:pt x="7822" y="357"/>
                </a:lnTo>
                <a:lnTo>
                  <a:pt x="7784" y="331"/>
                </a:lnTo>
                <a:lnTo>
                  <a:pt x="7746" y="305"/>
                </a:lnTo>
                <a:lnTo>
                  <a:pt x="7706" y="281"/>
                </a:lnTo>
                <a:lnTo>
                  <a:pt x="7666" y="258"/>
                </a:lnTo>
                <a:lnTo>
                  <a:pt x="7624" y="235"/>
                </a:lnTo>
                <a:lnTo>
                  <a:pt x="7583" y="213"/>
                </a:lnTo>
                <a:lnTo>
                  <a:pt x="7542" y="192"/>
                </a:lnTo>
                <a:lnTo>
                  <a:pt x="7499" y="172"/>
                </a:lnTo>
                <a:lnTo>
                  <a:pt x="7456" y="153"/>
                </a:lnTo>
                <a:lnTo>
                  <a:pt x="7411" y="135"/>
                </a:lnTo>
                <a:lnTo>
                  <a:pt x="7367" y="118"/>
                </a:lnTo>
                <a:lnTo>
                  <a:pt x="7322" y="103"/>
                </a:lnTo>
                <a:lnTo>
                  <a:pt x="7278" y="87"/>
                </a:lnTo>
                <a:lnTo>
                  <a:pt x="7232" y="74"/>
                </a:lnTo>
                <a:lnTo>
                  <a:pt x="7186" y="61"/>
                </a:lnTo>
                <a:lnTo>
                  <a:pt x="7138" y="51"/>
                </a:lnTo>
                <a:lnTo>
                  <a:pt x="7091" y="40"/>
                </a:lnTo>
                <a:lnTo>
                  <a:pt x="7043" y="31"/>
                </a:lnTo>
                <a:lnTo>
                  <a:pt x="6995" y="23"/>
                </a:lnTo>
                <a:lnTo>
                  <a:pt x="6948" y="15"/>
                </a:lnTo>
                <a:lnTo>
                  <a:pt x="6899" y="11"/>
                </a:lnTo>
                <a:lnTo>
                  <a:pt x="6850" y="6"/>
                </a:lnTo>
                <a:lnTo>
                  <a:pt x="6801" y="3"/>
                </a:lnTo>
                <a:lnTo>
                  <a:pt x="6750" y="2"/>
                </a:lnTo>
                <a:lnTo>
                  <a:pt x="6701" y="0"/>
                </a:lnTo>
                <a:lnTo>
                  <a:pt x="1939" y="0"/>
                </a:lnTo>
                <a:lnTo>
                  <a:pt x="1939" y="0"/>
                </a:lnTo>
                <a:lnTo>
                  <a:pt x="1888" y="2"/>
                </a:lnTo>
                <a:lnTo>
                  <a:pt x="1839" y="3"/>
                </a:lnTo>
                <a:lnTo>
                  <a:pt x="1789" y="6"/>
                </a:lnTo>
                <a:lnTo>
                  <a:pt x="1740" y="11"/>
                </a:lnTo>
                <a:lnTo>
                  <a:pt x="1692" y="15"/>
                </a:lnTo>
                <a:lnTo>
                  <a:pt x="1643" y="23"/>
                </a:lnTo>
                <a:lnTo>
                  <a:pt x="1595" y="31"/>
                </a:lnTo>
                <a:lnTo>
                  <a:pt x="1548" y="40"/>
                </a:lnTo>
                <a:lnTo>
                  <a:pt x="1500" y="51"/>
                </a:lnTo>
                <a:lnTo>
                  <a:pt x="1454" y="61"/>
                </a:lnTo>
                <a:lnTo>
                  <a:pt x="1408" y="74"/>
                </a:lnTo>
                <a:lnTo>
                  <a:pt x="1362" y="87"/>
                </a:lnTo>
                <a:lnTo>
                  <a:pt x="1316" y="103"/>
                </a:lnTo>
                <a:lnTo>
                  <a:pt x="1272" y="118"/>
                </a:lnTo>
                <a:lnTo>
                  <a:pt x="1227" y="135"/>
                </a:lnTo>
                <a:lnTo>
                  <a:pt x="1184" y="153"/>
                </a:lnTo>
                <a:lnTo>
                  <a:pt x="1141" y="172"/>
                </a:lnTo>
                <a:lnTo>
                  <a:pt x="1098" y="192"/>
                </a:lnTo>
                <a:lnTo>
                  <a:pt x="1055" y="213"/>
                </a:lnTo>
                <a:lnTo>
                  <a:pt x="1014" y="235"/>
                </a:lnTo>
                <a:lnTo>
                  <a:pt x="974" y="258"/>
                </a:lnTo>
                <a:lnTo>
                  <a:pt x="933" y="281"/>
                </a:lnTo>
                <a:lnTo>
                  <a:pt x="893" y="305"/>
                </a:lnTo>
                <a:lnTo>
                  <a:pt x="854" y="331"/>
                </a:lnTo>
                <a:lnTo>
                  <a:pt x="816" y="357"/>
                </a:lnTo>
                <a:lnTo>
                  <a:pt x="778" y="385"/>
                </a:lnTo>
                <a:lnTo>
                  <a:pt x="741" y="414"/>
                </a:lnTo>
                <a:lnTo>
                  <a:pt x="706" y="443"/>
                </a:lnTo>
                <a:lnTo>
                  <a:pt x="669" y="473"/>
                </a:lnTo>
                <a:lnTo>
                  <a:pt x="635" y="505"/>
                </a:lnTo>
                <a:lnTo>
                  <a:pt x="601" y="535"/>
                </a:lnTo>
                <a:lnTo>
                  <a:pt x="568" y="568"/>
                </a:lnTo>
                <a:lnTo>
                  <a:pt x="535" y="601"/>
                </a:lnTo>
                <a:lnTo>
                  <a:pt x="503" y="635"/>
                </a:lnTo>
                <a:lnTo>
                  <a:pt x="473" y="670"/>
                </a:lnTo>
                <a:lnTo>
                  <a:pt x="442" y="706"/>
                </a:lnTo>
                <a:lnTo>
                  <a:pt x="413" y="743"/>
                </a:lnTo>
                <a:lnTo>
                  <a:pt x="385" y="779"/>
                </a:lnTo>
                <a:lnTo>
                  <a:pt x="357" y="818"/>
                </a:lnTo>
                <a:lnTo>
                  <a:pt x="331" y="856"/>
                </a:lnTo>
                <a:lnTo>
                  <a:pt x="305" y="894"/>
                </a:lnTo>
                <a:lnTo>
                  <a:pt x="281" y="934"/>
                </a:lnTo>
                <a:lnTo>
                  <a:pt x="256" y="974"/>
                </a:lnTo>
                <a:lnTo>
                  <a:pt x="233" y="1016"/>
                </a:lnTo>
                <a:lnTo>
                  <a:pt x="212" y="1057"/>
                </a:lnTo>
                <a:lnTo>
                  <a:pt x="190" y="1098"/>
                </a:lnTo>
                <a:lnTo>
                  <a:pt x="170" y="1141"/>
                </a:lnTo>
                <a:lnTo>
                  <a:pt x="152" y="1184"/>
                </a:lnTo>
                <a:lnTo>
                  <a:pt x="133" y="1229"/>
                </a:lnTo>
                <a:lnTo>
                  <a:pt x="117" y="1273"/>
                </a:lnTo>
                <a:lnTo>
                  <a:pt x="101" y="1318"/>
                </a:lnTo>
                <a:lnTo>
                  <a:pt x="86" y="1362"/>
                </a:lnTo>
                <a:lnTo>
                  <a:pt x="74" y="1408"/>
                </a:lnTo>
                <a:lnTo>
                  <a:pt x="60" y="1454"/>
                </a:lnTo>
                <a:lnTo>
                  <a:pt x="49" y="1502"/>
                </a:lnTo>
                <a:lnTo>
                  <a:pt x="38" y="1549"/>
                </a:lnTo>
                <a:lnTo>
                  <a:pt x="29" y="1597"/>
                </a:lnTo>
                <a:lnTo>
                  <a:pt x="21" y="1645"/>
                </a:lnTo>
                <a:lnTo>
                  <a:pt x="15" y="1692"/>
                </a:lnTo>
                <a:lnTo>
                  <a:pt x="9" y="1741"/>
                </a:lnTo>
                <a:lnTo>
                  <a:pt x="5" y="1790"/>
                </a:lnTo>
                <a:lnTo>
                  <a:pt x="2" y="1839"/>
                </a:lnTo>
                <a:lnTo>
                  <a:pt x="0" y="1890"/>
                </a:lnTo>
                <a:lnTo>
                  <a:pt x="0" y="1939"/>
                </a:lnTo>
                <a:lnTo>
                  <a:pt x="0" y="6701"/>
                </a:lnTo>
                <a:lnTo>
                  <a:pt x="0" y="6701"/>
                </a:lnTo>
                <a:lnTo>
                  <a:pt x="0" y="6752"/>
                </a:lnTo>
                <a:lnTo>
                  <a:pt x="2" y="6801"/>
                </a:lnTo>
                <a:lnTo>
                  <a:pt x="5" y="6851"/>
                </a:lnTo>
                <a:lnTo>
                  <a:pt x="9" y="6899"/>
                </a:lnTo>
                <a:lnTo>
                  <a:pt x="15" y="6948"/>
                </a:lnTo>
                <a:lnTo>
                  <a:pt x="21" y="6997"/>
                </a:lnTo>
                <a:lnTo>
                  <a:pt x="29" y="7045"/>
                </a:lnTo>
                <a:lnTo>
                  <a:pt x="38" y="7092"/>
                </a:lnTo>
                <a:lnTo>
                  <a:pt x="49" y="7140"/>
                </a:lnTo>
                <a:lnTo>
                  <a:pt x="60" y="7186"/>
                </a:lnTo>
                <a:lnTo>
                  <a:pt x="74" y="7232"/>
                </a:lnTo>
                <a:lnTo>
                  <a:pt x="86" y="7278"/>
                </a:lnTo>
                <a:lnTo>
                  <a:pt x="101" y="7324"/>
                </a:lnTo>
                <a:lnTo>
                  <a:pt x="117" y="7368"/>
                </a:lnTo>
                <a:lnTo>
                  <a:pt x="133" y="7413"/>
                </a:lnTo>
                <a:lnTo>
                  <a:pt x="152" y="7456"/>
                </a:lnTo>
                <a:lnTo>
                  <a:pt x="170" y="7499"/>
                </a:lnTo>
                <a:lnTo>
                  <a:pt x="190" y="7542"/>
                </a:lnTo>
                <a:lnTo>
                  <a:pt x="212" y="7585"/>
                </a:lnTo>
                <a:lnTo>
                  <a:pt x="233" y="7626"/>
                </a:lnTo>
                <a:lnTo>
                  <a:pt x="256" y="7666"/>
                </a:lnTo>
                <a:lnTo>
                  <a:pt x="281" y="7707"/>
                </a:lnTo>
                <a:lnTo>
                  <a:pt x="305" y="7747"/>
                </a:lnTo>
                <a:lnTo>
                  <a:pt x="331" y="7786"/>
                </a:lnTo>
                <a:lnTo>
                  <a:pt x="357" y="7824"/>
                </a:lnTo>
                <a:lnTo>
                  <a:pt x="385" y="7862"/>
                </a:lnTo>
                <a:lnTo>
                  <a:pt x="413" y="7899"/>
                </a:lnTo>
                <a:lnTo>
                  <a:pt x="442" y="7934"/>
                </a:lnTo>
                <a:lnTo>
                  <a:pt x="473" y="7970"/>
                </a:lnTo>
                <a:lnTo>
                  <a:pt x="503" y="8005"/>
                </a:lnTo>
                <a:lnTo>
                  <a:pt x="535" y="8039"/>
                </a:lnTo>
                <a:lnTo>
                  <a:pt x="568" y="8072"/>
                </a:lnTo>
                <a:lnTo>
                  <a:pt x="601" y="8105"/>
                </a:lnTo>
                <a:lnTo>
                  <a:pt x="635" y="8137"/>
                </a:lnTo>
                <a:lnTo>
                  <a:pt x="669" y="8168"/>
                </a:lnTo>
                <a:lnTo>
                  <a:pt x="706" y="8198"/>
                </a:lnTo>
                <a:lnTo>
                  <a:pt x="741" y="8227"/>
                </a:lnTo>
                <a:lnTo>
                  <a:pt x="778" y="8255"/>
                </a:lnTo>
                <a:lnTo>
                  <a:pt x="816" y="8283"/>
                </a:lnTo>
                <a:lnTo>
                  <a:pt x="854" y="8309"/>
                </a:lnTo>
                <a:lnTo>
                  <a:pt x="893" y="8335"/>
                </a:lnTo>
                <a:lnTo>
                  <a:pt x="933" y="8359"/>
                </a:lnTo>
                <a:lnTo>
                  <a:pt x="974" y="8384"/>
                </a:lnTo>
                <a:lnTo>
                  <a:pt x="1014" y="8407"/>
                </a:lnTo>
                <a:lnTo>
                  <a:pt x="1055" y="8428"/>
                </a:lnTo>
                <a:lnTo>
                  <a:pt x="1098" y="8450"/>
                </a:lnTo>
                <a:lnTo>
                  <a:pt x="1141" y="8470"/>
                </a:lnTo>
                <a:lnTo>
                  <a:pt x="1184" y="8488"/>
                </a:lnTo>
                <a:lnTo>
                  <a:pt x="1227" y="8507"/>
                </a:lnTo>
                <a:lnTo>
                  <a:pt x="1272" y="8523"/>
                </a:lnTo>
                <a:lnTo>
                  <a:pt x="1316" y="8539"/>
                </a:lnTo>
                <a:lnTo>
                  <a:pt x="1362" y="8553"/>
                </a:lnTo>
                <a:lnTo>
                  <a:pt x="1408" y="8566"/>
                </a:lnTo>
                <a:lnTo>
                  <a:pt x="1454" y="8579"/>
                </a:lnTo>
                <a:lnTo>
                  <a:pt x="1500" y="8591"/>
                </a:lnTo>
                <a:lnTo>
                  <a:pt x="1548" y="8602"/>
                </a:lnTo>
                <a:lnTo>
                  <a:pt x="1595" y="8609"/>
                </a:lnTo>
                <a:lnTo>
                  <a:pt x="1643" y="8619"/>
                </a:lnTo>
                <a:lnTo>
                  <a:pt x="1692" y="8625"/>
                </a:lnTo>
                <a:lnTo>
                  <a:pt x="1740" y="8631"/>
                </a:lnTo>
                <a:lnTo>
                  <a:pt x="1789" y="8635"/>
                </a:lnTo>
                <a:lnTo>
                  <a:pt x="1839" y="8638"/>
                </a:lnTo>
                <a:lnTo>
                  <a:pt x="1888" y="8640"/>
                </a:lnTo>
                <a:lnTo>
                  <a:pt x="1939" y="8640"/>
                </a:lnTo>
                <a:lnTo>
                  <a:pt x="6701" y="8640"/>
                </a:lnTo>
                <a:lnTo>
                  <a:pt x="6701" y="8640"/>
                </a:lnTo>
                <a:lnTo>
                  <a:pt x="6750" y="8640"/>
                </a:lnTo>
                <a:lnTo>
                  <a:pt x="6801" y="8638"/>
                </a:lnTo>
                <a:lnTo>
                  <a:pt x="6850" y="8635"/>
                </a:lnTo>
                <a:lnTo>
                  <a:pt x="6899" y="8631"/>
                </a:lnTo>
                <a:lnTo>
                  <a:pt x="6948" y="8625"/>
                </a:lnTo>
                <a:lnTo>
                  <a:pt x="6995" y="8619"/>
                </a:lnTo>
                <a:lnTo>
                  <a:pt x="7043" y="8609"/>
                </a:lnTo>
                <a:lnTo>
                  <a:pt x="7091" y="8602"/>
                </a:lnTo>
                <a:lnTo>
                  <a:pt x="7138" y="8591"/>
                </a:lnTo>
                <a:lnTo>
                  <a:pt x="7186" y="8579"/>
                </a:lnTo>
                <a:lnTo>
                  <a:pt x="7232" y="8566"/>
                </a:lnTo>
                <a:lnTo>
                  <a:pt x="7278" y="8553"/>
                </a:lnTo>
                <a:lnTo>
                  <a:pt x="7322" y="8539"/>
                </a:lnTo>
                <a:lnTo>
                  <a:pt x="7367" y="8523"/>
                </a:lnTo>
                <a:lnTo>
                  <a:pt x="7411" y="8507"/>
                </a:lnTo>
                <a:lnTo>
                  <a:pt x="7456" y="8488"/>
                </a:lnTo>
                <a:lnTo>
                  <a:pt x="7499" y="8470"/>
                </a:lnTo>
                <a:lnTo>
                  <a:pt x="7542" y="8450"/>
                </a:lnTo>
                <a:lnTo>
                  <a:pt x="7583" y="8428"/>
                </a:lnTo>
                <a:lnTo>
                  <a:pt x="7624" y="8407"/>
                </a:lnTo>
                <a:lnTo>
                  <a:pt x="7666" y="8384"/>
                </a:lnTo>
                <a:lnTo>
                  <a:pt x="7706" y="8359"/>
                </a:lnTo>
                <a:lnTo>
                  <a:pt x="7746" y="8335"/>
                </a:lnTo>
                <a:lnTo>
                  <a:pt x="7784" y="8309"/>
                </a:lnTo>
                <a:lnTo>
                  <a:pt x="7822" y="8283"/>
                </a:lnTo>
                <a:lnTo>
                  <a:pt x="7861" y="8255"/>
                </a:lnTo>
                <a:lnTo>
                  <a:pt x="7898" y="8227"/>
                </a:lnTo>
                <a:lnTo>
                  <a:pt x="7934" y="8198"/>
                </a:lnTo>
                <a:lnTo>
                  <a:pt x="7970" y="8168"/>
                </a:lnTo>
                <a:lnTo>
                  <a:pt x="8005" y="8137"/>
                </a:lnTo>
                <a:lnTo>
                  <a:pt x="8039" y="8105"/>
                </a:lnTo>
                <a:lnTo>
                  <a:pt x="8071" y="8072"/>
                </a:lnTo>
                <a:lnTo>
                  <a:pt x="8105" y="8039"/>
                </a:lnTo>
                <a:lnTo>
                  <a:pt x="8135" y="8005"/>
                </a:lnTo>
                <a:lnTo>
                  <a:pt x="8166" y="7970"/>
                </a:lnTo>
                <a:lnTo>
                  <a:pt x="8197" y="7934"/>
                </a:lnTo>
                <a:lnTo>
                  <a:pt x="8226" y="7899"/>
                </a:lnTo>
                <a:lnTo>
                  <a:pt x="8255" y="7862"/>
                </a:lnTo>
                <a:lnTo>
                  <a:pt x="8281" y="7824"/>
                </a:lnTo>
                <a:lnTo>
                  <a:pt x="8309" y="7786"/>
                </a:lnTo>
                <a:lnTo>
                  <a:pt x="8335" y="7747"/>
                </a:lnTo>
                <a:lnTo>
                  <a:pt x="8359" y="7707"/>
                </a:lnTo>
                <a:lnTo>
                  <a:pt x="8382" y="7666"/>
                </a:lnTo>
                <a:lnTo>
                  <a:pt x="8405" y="7626"/>
                </a:lnTo>
                <a:lnTo>
                  <a:pt x="8427" y="7585"/>
                </a:lnTo>
                <a:lnTo>
                  <a:pt x="8448" y="7542"/>
                </a:lnTo>
                <a:lnTo>
                  <a:pt x="8468" y="7499"/>
                </a:lnTo>
                <a:lnTo>
                  <a:pt x="8487" y="7456"/>
                </a:lnTo>
                <a:lnTo>
                  <a:pt x="8505" y="7413"/>
                </a:lnTo>
                <a:lnTo>
                  <a:pt x="8522" y="7368"/>
                </a:lnTo>
                <a:lnTo>
                  <a:pt x="8537" y="7324"/>
                </a:lnTo>
                <a:lnTo>
                  <a:pt x="8553" y="7278"/>
                </a:lnTo>
                <a:lnTo>
                  <a:pt x="8566" y="7232"/>
                </a:lnTo>
                <a:lnTo>
                  <a:pt x="8579" y="7186"/>
                </a:lnTo>
                <a:lnTo>
                  <a:pt x="8589" y="7140"/>
                </a:lnTo>
                <a:lnTo>
                  <a:pt x="8600" y="7092"/>
                </a:lnTo>
                <a:lnTo>
                  <a:pt x="8609" y="7045"/>
                </a:lnTo>
                <a:lnTo>
                  <a:pt x="8617" y="6997"/>
                </a:lnTo>
                <a:lnTo>
                  <a:pt x="8623" y="6948"/>
                </a:lnTo>
                <a:lnTo>
                  <a:pt x="8629" y="6899"/>
                </a:lnTo>
                <a:lnTo>
                  <a:pt x="8634" y="6851"/>
                </a:lnTo>
                <a:lnTo>
                  <a:pt x="8637" y="6801"/>
                </a:lnTo>
                <a:lnTo>
                  <a:pt x="8638" y="6752"/>
                </a:lnTo>
                <a:lnTo>
                  <a:pt x="8640" y="6701"/>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de-DE"/>
          </a:p>
        </p:txBody>
      </p:sp>
      <p:grpSp>
        <p:nvGrpSpPr>
          <p:cNvPr id="10" name="Gruppieren 97">
            <a:extLst>
              <a:ext uri="{FF2B5EF4-FFF2-40B4-BE49-F238E27FC236}">
                <a16:creationId xmlns:a16="http://schemas.microsoft.com/office/drawing/2014/main" id="{1E1EBC37-5DB3-499D-BBCD-ED9B4EB1B51A}"/>
              </a:ext>
            </a:extLst>
          </p:cNvPr>
          <p:cNvGrpSpPr>
            <a:grpSpLocks noChangeAspect="1"/>
          </p:cNvGrpSpPr>
          <p:nvPr/>
        </p:nvGrpSpPr>
        <p:grpSpPr>
          <a:xfrm>
            <a:off x="755576" y="4117315"/>
            <a:ext cx="365166" cy="360000"/>
            <a:chOff x="2617788" y="0"/>
            <a:chExt cx="6956425" cy="6858000"/>
          </a:xfrm>
          <a:solidFill>
            <a:schemeClr val="bg1">
              <a:lumMod val="65000"/>
            </a:schemeClr>
          </a:solidFill>
        </p:grpSpPr>
        <p:sp>
          <p:nvSpPr>
            <p:cNvPr id="11" name="Freeform 28">
              <a:extLst>
                <a:ext uri="{FF2B5EF4-FFF2-40B4-BE49-F238E27FC236}">
                  <a16:creationId xmlns:a16="http://schemas.microsoft.com/office/drawing/2014/main" id="{29CDF611-C674-4FA5-B19E-1645D58453FA}"/>
                </a:ext>
              </a:extLst>
            </p:cNvPr>
            <p:cNvSpPr>
              <a:spLocks/>
            </p:cNvSpPr>
            <p:nvPr/>
          </p:nvSpPr>
          <p:spPr bwMode="auto">
            <a:xfrm>
              <a:off x="4316413" y="3421063"/>
              <a:ext cx="1173163" cy="1611313"/>
            </a:xfrm>
            <a:custGeom>
              <a:avLst/>
              <a:gdLst>
                <a:gd name="T0" fmla="*/ 0 w 2217"/>
                <a:gd name="T1" fmla="*/ 0 h 3045"/>
                <a:gd name="T2" fmla="*/ 6 w 2217"/>
                <a:gd name="T3" fmla="*/ 132 h 3045"/>
                <a:gd name="T4" fmla="*/ 16 w 2217"/>
                <a:gd name="T5" fmla="*/ 261 h 3045"/>
                <a:gd name="T6" fmla="*/ 32 w 2217"/>
                <a:gd name="T7" fmla="*/ 388 h 3045"/>
                <a:gd name="T8" fmla="*/ 52 w 2217"/>
                <a:gd name="T9" fmla="*/ 514 h 3045"/>
                <a:gd name="T10" fmla="*/ 77 w 2217"/>
                <a:gd name="T11" fmla="*/ 640 h 3045"/>
                <a:gd name="T12" fmla="*/ 107 w 2217"/>
                <a:gd name="T13" fmla="*/ 763 h 3045"/>
                <a:gd name="T14" fmla="*/ 142 w 2217"/>
                <a:gd name="T15" fmla="*/ 884 h 3045"/>
                <a:gd name="T16" fmla="*/ 181 w 2217"/>
                <a:gd name="T17" fmla="*/ 1004 h 3045"/>
                <a:gd name="T18" fmla="*/ 225 w 2217"/>
                <a:gd name="T19" fmla="*/ 1121 h 3045"/>
                <a:gd name="T20" fmla="*/ 273 w 2217"/>
                <a:gd name="T21" fmla="*/ 1236 h 3045"/>
                <a:gd name="T22" fmla="*/ 323 w 2217"/>
                <a:gd name="T23" fmla="*/ 1349 h 3045"/>
                <a:gd name="T24" fmla="*/ 380 w 2217"/>
                <a:gd name="T25" fmla="*/ 1459 h 3045"/>
                <a:gd name="T26" fmla="*/ 439 w 2217"/>
                <a:gd name="T27" fmla="*/ 1567 h 3045"/>
                <a:gd name="T28" fmla="*/ 504 w 2217"/>
                <a:gd name="T29" fmla="*/ 1673 h 3045"/>
                <a:gd name="T30" fmla="*/ 571 w 2217"/>
                <a:gd name="T31" fmla="*/ 1776 h 3045"/>
                <a:gd name="T32" fmla="*/ 644 w 2217"/>
                <a:gd name="T33" fmla="*/ 1878 h 3045"/>
                <a:gd name="T34" fmla="*/ 719 w 2217"/>
                <a:gd name="T35" fmla="*/ 1975 h 3045"/>
                <a:gd name="T36" fmla="*/ 797 w 2217"/>
                <a:gd name="T37" fmla="*/ 2070 h 3045"/>
                <a:gd name="T38" fmla="*/ 880 w 2217"/>
                <a:gd name="T39" fmla="*/ 2161 h 3045"/>
                <a:gd name="T40" fmla="*/ 965 w 2217"/>
                <a:gd name="T41" fmla="*/ 2251 h 3045"/>
                <a:gd name="T42" fmla="*/ 1054 w 2217"/>
                <a:gd name="T43" fmla="*/ 2337 h 3045"/>
                <a:gd name="T44" fmla="*/ 1145 w 2217"/>
                <a:gd name="T45" fmla="*/ 2419 h 3045"/>
                <a:gd name="T46" fmla="*/ 1241 w 2217"/>
                <a:gd name="T47" fmla="*/ 2499 h 3045"/>
                <a:gd name="T48" fmla="*/ 1339 w 2217"/>
                <a:gd name="T49" fmla="*/ 2574 h 3045"/>
                <a:gd name="T50" fmla="*/ 1439 w 2217"/>
                <a:gd name="T51" fmla="*/ 2647 h 3045"/>
                <a:gd name="T52" fmla="*/ 1543 w 2217"/>
                <a:gd name="T53" fmla="*/ 2715 h 3045"/>
                <a:gd name="T54" fmla="*/ 1649 w 2217"/>
                <a:gd name="T55" fmla="*/ 2780 h 3045"/>
                <a:gd name="T56" fmla="*/ 1758 w 2217"/>
                <a:gd name="T57" fmla="*/ 2841 h 3045"/>
                <a:gd name="T58" fmla="*/ 1870 w 2217"/>
                <a:gd name="T59" fmla="*/ 2897 h 3045"/>
                <a:gd name="T60" fmla="*/ 1983 w 2217"/>
                <a:gd name="T61" fmla="*/ 2951 h 3045"/>
                <a:gd name="T62" fmla="*/ 2099 w 2217"/>
                <a:gd name="T63" fmla="*/ 3000 h 3045"/>
                <a:gd name="T64" fmla="*/ 2217 w 2217"/>
                <a:gd name="T65" fmla="*/ 3045 h 3045"/>
                <a:gd name="T66" fmla="*/ 2187 w 2217"/>
                <a:gd name="T67" fmla="*/ 3008 h 3045"/>
                <a:gd name="T68" fmla="*/ 2129 w 2217"/>
                <a:gd name="T69" fmla="*/ 2929 h 3045"/>
                <a:gd name="T70" fmla="*/ 2045 w 2217"/>
                <a:gd name="T71" fmla="*/ 2805 h 3045"/>
                <a:gd name="T72" fmla="*/ 1939 w 2217"/>
                <a:gd name="T73" fmla="*/ 2625 h 3045"/>
                <a:gd name="T74" fmla="*/ 1841 w 2217"/>
                <a:gd name="T75" fmla="*/ 2434 h 3045"/>
                <a:gd name="T76" fmla="*/ 1749 w 2217"/>
                <a:gd name="T77" fmla="*/ 2228 h 3045"/>
                <a:gd name="T78" fmla="*/ 1667 w 2217"/>
                <a:gd name="T79" fmla="*/ 2011 h 3045"/>
                <a:gd name="T80" fmla="*/ 1591 w 2217"/>
                <a:gd name="T81" fmla="*/ 1782 h 3045"/>
                <a:gd name="T82" fmla="*/ 1526 w 2217"/>
                <a:gd name="T83" fmla="*/ 1541 h 3045"/>
                <a:gd name="T84" fmla="*/ 1496 w 2217"/>
                <a:gd name="T85" fmla="*/ 1418 h 3045"/>
                <a:gd name="T86" fmla="*/ 1380 w 2217"/>
                <a:gd name="T87" fmla="*/ 1354 h 3045"/>
                <a:gd name="T88" fmla="*/ 1265 w 2217"/>
                <a:gd name="T89" fmla="*/ 1288 h 3045"/>
                <a:gd name="T90" fmla="*/ 1154 w 2217"/>
                <a:gd name="T91" fmla="*/ 1217 h 3045"/>
                <a:gd name="T92" fmla="*/ 1045 w 2217"/>
                <a:gd name="T93" fmla="*/ 1143 h 3045"/>
                <a:gd name="T94" fmla="*/ 939 w 2217"/>
                <a:gd name="T95" fmla="*/ 1066 h 3045"/>
                <a:gd name="T96" fmla="*/ 836 w 2217"/>
                <a:gd name="T97" fmla="*/ 985 h 3045"/>
                <a:gd name="T98" fmla="*/ 738 w 2217"/>
                <a:gd name="T99" fmla="*/ 900 h 3045"/>
                <a:gd name="T100" fmla="*/ 641 w 2217"/>
                <a:gd name="T101" fmla="*/ 813 h 3045"/>
                <a:gd name="T102" fmla="*/ 548 w 2217"/>
                <a:gd name="T103" fmla="*/ 721 h 3045"/>
                <a:gd name="T104" fmla="*/ 458 w 2217"/>
                <a:gd name="T105" fmla="*/ 627 h 3045"/>
                <a:gd name="T106" fmla="*/ 373 w 2217"/>
                <a:gd name="T107" fmla="*/ 530 h 3045"/>
                <a:gd name="T108" fmla="*/ 290 w 2217"/>
                <a:gd name="T109" fmla="*/ 430 h 3045"/>
                <a:gd name="T110" fmla="*/ 212 w 2217"/>
                <a:gd name="T111" fmla="*/ 327 h 3045"/>
                <a:gd name="T112" fmla="*/ 138 w 2217"/>
                <a:gd name="T113" fmla="*/ 220 h 3045"/>
                <a:gd name="T114" fmla="*/ 67 w 2217"/>
                <a:gd name="T115" fmla="*/ 111 h 3045"/>
                <a:gd name="T116" fmla="*/ 0 w 2217"/>
                <a:gd name="T117" fmla="*/ 0 h 3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17" h="3045">
                  <a:moveTo>
                    <a:pt x="0" y="0"/>
                  </a:moveTo>
                  <a:lnTo>
                    <a:pt x="0" y="0"/>
                  </a:lnTo>
                  <a:lnTo>
                    <a:pt x="2" y="66"/>
                  </a:lnTo>
                  <a:lnTo>
                    <a:pt x="6" y="132"/>
                  </a:lnTo>
                  <a:lnTo>
                    <a:pt x="10" y="195"/>
                  </a:lnTo>
                  <a:lnTo>
                    <a:pt x="16" y="261"/>
                  </a:lnTo>
                  <a:lnTo>
                    <a:pt x="23" y="324"/>
                  </a:lnTo>
                  <a:lnTo>
                    <a:pt x="32" y="388"/>
                  </a:lnTo>
                  <a:lnTo>
                    <a:pt x="41" y="452"/>
                  </a:lnTo>
                  <a:lnTo>
                    <a:pt x="52" y="514"/>
                  </a:lnTo>
                  <a:lnTo>
                    <a:pt x="64" y="578"/>
                  </a:lnTo>
                  <a:lnTo>
                    <a:pt x="77" y="640"/>
                  </a:lnTo>
                  <a:lnTo>
                    <a:pt x="91" y="701"/>
                  </a:lnTo>
                  <a:lnTo>
                    <a:pt x="107" y="763"/>
                  </a:lnTo>
                  <a:lnTo>
                    <a:pt x="123" y="824"/>
                  </a:lnTo>
                  <a:lnTo>
                    <a:pt x="142" y="884"/>
                  </a:lnTo>
                  <a:lnTo>
                    <a:pt x="161" y="944"/>
                  </a:lnTo>
                  <a:lnTo>
                    <a:pt x="181" y="1004"/>
                  </a:lnTo>
                  <a:lnTo>
                    <a:pt x="201" y="1062"/>
                  </a:lnTo>
                  <a:lnTo>
                    <a:pt x="225" y="1121"/>
                  </a:lnTo>
                  <a:lnTo>
                    <a:pt x="248" y="1178"/>
                  </a:lnTo>
                  <a:lnTo>
                    <a:pt x="273" y="1236"/>
                  </a:lnTo>
                  <a:lnTo>
                    <a:pt x="297" y="1292"/>
                  </a:lnTo>
                  <a:lnTo>
                    <a:pt x="323" y="1349"/>
                  </a:lnTo>
                  <a:lnTo>
                    <a:pt x="351" y="1404"/>
                  </a:lnTo>
                  <a:lnTo>
                    <a:pt x="380" y="1459"/>
                  </a:lnTo>
                  <a:lnTo>
                    <a:pt x="409" y="1514"/>
                  </a:lnTo>
                  <a:lnTo>
                    <a:pt x="439" y="1567"/>
                  </a:lnTo>
                  <a:lnTo>
                    <a:pt x="471" y="1621"/>
                  </a:lnTo>
                  <a:lnTo>
                    <a:pt x="504" y="1673"/>
                  </a:lnTo>
                  <a:lnTo>
                    <a:pt x="538" y="1725"/>
                  </a:lnTo>
                  <a:lnTo>
                    <a:pt x="571" y="1776"/>
                  </a:lnTo>
                  <a:lnTo>
                    <a:pt x="607" y="1827"/>
                  </a:lnTo>
                  <a:lnTo>
                    <a:pt x="644" y="1878"/>
                  </a:lnTo>
                  <a:lnTo>
                    <a:pt x="680" y="1927"/>
                  </a:lnTo>
                  <a:lnTo>
                    <a:pt x="719" y="1975"/>
                  </a:lnTo>
                  <a:lnTo>
                    <a:pt x="758" y="2022"/>
                  </a:lnTo>
                  <a:lnTo>
                    <a:pt x="797" y="2070"/>
                  </a:lnTo>
                  <a:lnTo>
                    <a:pt x="838" y="2117"/>
                  </a:lnTo>
                  <a:lnTo>
                    <a:pt x="880" y="2161"/>
                  </a:lnTo>
                  <a:lnTo>
                    <a:pt x="922" y="2206"/>
                  </a:lnTo>
                  <a:lnTo>
                    <a:pt x="965" y="2251"/>
                  </a:lnTo>
                  <a:lnTo>
                    <a:pt x="1009" y="2295"/>
                  </a:lnTo>
                  <a:lnTo>
                    <a:pt x="1054" y="2337"/>
                  </a:lnTo>
                  <a:lnTo>
                    <a:pt x="1100" y="2379"/>
                  </a:lnTo>
                  <a:lnTo>
                    <a:pt x="1145" y="2419"/>
                  </a:lnTo>
                  <a:lnTo>
                    <a:pt x="1193" y="2458"/>
                  </a:lnTo>
                  <a:lnTo>
                    <a:pt x="1241" y="2499"/>
                  </a:lnTo>
                  <a:lnTo>
                    <a:pt x="1290" y="2537"/>
                  </a:lnTo>
                  <a:lnTo>
                    <a:pt x="1339" y="2574"/>
                  </a:lnTo>
                  <a:lnTo>
                    <a:pt x="1388" y="2611"/>
                  </a:lnTo>
                  <a:lnTo>
                    <a:pt x="1439" y="2647"/>
                  </a:lnTo>
                  <a:lnTo>
                    <a:pt x="1491" y="2682"/>
                  </a:lnTo>
                  <a:lnTo>
                    <a:pt x="1543" y="2715"/>
                  </a:lnTo>
                  <a:lnTo>
                    <a:pt x="1596" y="2748"/>
                  </a:lnTo>
                  <a:lnTo>
                    <a:pt x="1649" y="2780"/>
                  </a:lnTo>
                  <a:lnTo>
                    <a:pt x="1703" y="2811"/>
                  </a:lnTo>
                  <a:lnTo>
                    <a:pt x="1758" y="2841"/>
                  </a:lnTo>
                  <a:lnTo>
                    <a:pt x="1813" y="2870"/>
                  </a:lnTo>
                  <a:lnTo>
                    <a:pt x="1870" y="2897"/>
                  </a:lnTo>
                  <a:lnTo>
                    <a:pt x="1926" y="2925"/>
                  </a:lnTo>
                  <a:lnTo>
                    <a:pt x="1983" y="2951"/>
                  </a:lnTo>
                  <a:lnTo>
                    <a:pt x="2041" y="2976"/>
                  </a:lnTo>
                  <a:lnTo>
                    <a:pt x="2099" y="3000"/>
                  </a:lnTo>
                  <a:lnTo>
                    <a:pt x="2158" y="3024"/>
                  </a:lnTo>
                  <a:lnTo>
                    <a:pt x="2217" y="3045"/>
                  </a:lnTo>
                  <a:lnTo>
                    <a:pt x="2217" y="3045"/>
                  </a:lnTo>
                  <a:lnTo>
                    <a:pt x="2187" y="3008"/>
                  </a:lnTo>
                  <a:lnTo>
                    <a:pt x="2158" y="2968"/>
                  </a:lnTo>
                  <a:lnTo>
                    <a:pt x="2129" y="2929"/>
                  </a:lnTo>
                  <a:lnTo>
                    <a:pt x="2101" y="2889"/>
                  </a:lnTo>
                  <a:lnTo>
                    <a:pt x="2045" y="2805"/>
                  </a:lnTo>
                  <a:lnTo>
                    <a:pt x="1991" y="2716"/>
                  </a:lnTo>
                  <a:lnTo>
                    <a:pt x="1939" y="2625"/>
                  </a:lnTo>
                  <a:lnTo>
                    <a:pt x="1888" y="2531"/>
                  </a:lnTo>
                  <a:lnTo>
                    <a:pt x="1841" y="2434"/>
                  </a:lnTo>
                  <a:lnTo>
                    <a:pt x="1794" y="2332"/>
                  </a:lnTo>
                  <a:lnTo>
                    <a:pt x="1749" y="2228"/>
                  </a:lnTo>
                  <a:lnTo>
                    <a:pt x="1707" y="2121"/>
                  </a:lnTo>
                  <a:lnTo>
                    <a:pt x="1667" y="2011"/>
                  </a:lnTo>
                  <a:lnTo>
                    <a:pt x="1628" y="1898"/>
                  </a:lnTo>
                  <a:lnTo>
                    <a:pt x="1591" y="1782"/>
                  </a:lnTo>
                  <a:lnTo>
                    <a:pt x="1558" y="1663"/>
                  </a:lnTo>
                  <a:lnTo>
                    <a:pt x="1526" y="1541"/>
                  </a:lnTo>
                  <a:lnTo>
                    <a:pt x="1496" y="1418"/>
                  </a:lnTo>
                  <a:lnTo>
                    <a:pt x="1496" y="1418"/>
                  </a:lnTo>
                  <a:lnTo>
                    <a:pt x="1438" y="1386"/>
                  </a:lnTo>
                  <a:lnTo>
                    <a:pt x="1380" y="1354"/>
                  </a:lnTo>
                  <a:lnTo>
                    <a:pt x="1322" y="1321"/>
                  </a:lnTo>
                  <a:lnTo>
                    <a:pt x="1265" y="1288"/>
                  </a:lnTo>
                  <a:lnTo>
                    <a:pt x="1209" y="1253"/>
                  </a:lnTo>
                  <a:lnTo>
                    <a:pt x="1154" y="1217"/>
                  </a:lnTo>
                  <a:lnTo>
                    <a:pt x="1099" y="1181"/>
                  </a:lnTo>
                  <a:lnTo>
                    <a:pt x="1045" y="1143"/>
                  </a:lnTo>
                  <a:lnTo>
                    <a:pt x="991" y="1105"/>
                  </a:lnTo>
                  <a:lnTo>
                    <a:pt x="939" y="1066"/>
                  </a:lnTo>
                  <a:lnTo>
                    <a:pt x="887" y="1026"/>
                  </a:lnTo>
                  <a:lnTo>
                    <a:pt x="836" y="985"/>
                  </a:lnTo>
                  <a:lnTo>
                    <a:pt x="787" y="943"/>
                  </a:lnTo>
                  <a:lnTo>
                    <a:pt x="738" y="900"/>
                  </a:lnTo>
                  <a:lnTo>
                    <a:pt x="688" y="856"/>
                  </a:lnTo>
                  <a:lnTo>
                    <a:pt x="641" y="813"/>
                  </a:lnTo>
                  <a:lnTo>
                    <a:pt x="594" y="768"/>
                  </a:lnTo>
                  <a:lnTo>
                    <a:pt x="548" y="721"/>
                  </a:lnTo>
                  <a:lnTo>
                    <a:pt x="503" y="675"/>
                  </a:lnTo>
                  <a:lnTo>
                    <a:pt x="458" y="627"/>
                  </a:lnTo>
                  <a:lnTo>
                    <a:pt x="416" y="579"/>
                  </a:lnTo>
                  <a:lnTo>
                    <a:pt x="373" y="530"/>
                  </a:lnTo>
                  <a:lnTo>
                    <a:pt x="330" y="481"/>
                  </a:lnTo>
                  <a:lnTo>
                    <a:pt x="290" y="430"/>
                  </a:lnTo>
                  <a:lnTo>
                    <a:pt x="251" y="378"/>
                  </a:lnTo>
                  <a:lnTo>
                    <a:pt x="212" y="327"/>
                  </a:lnTo>
                  <a:lnTo>
                    <a:pt x="174" y="274"/>
                  </a:lnTo>
                  <a:lnTo>
                    <a:pt x="138" y="220"/>
                  </a:lnTo>
                  <a:lnTo>
                    <a:pt x="101" y="166"/>
                  </a:lnTo>
                  <a:lnTo>
                    <a:pt x="67" y="111"/>
                  </a:lnTo>
                  <a:lnTo>
                    <a:pt x="33" y="56"/>
                  </a:lnTo>
                  <a:lnTo>
                    <a:pt x="0"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 name="Freeform 29">
              <a:extLst>
                <a:ext uri="{FF2B5EF4-FFF2-40B4-BE49-F238E27FC236}">
                  <a16:creationId xmlns:a16="http://schemas.microsoft.com/office/drawing/2014/main" id="{642266F3-AC03-4B73-86B1-9C2A24DE8C66}"/>
                </a:ext>
              </a:extLst>
            </p:cNvPr>
            <p:cNvSpPr>
              <a:spLocks/>
            </p:cNvSpPr>
            <p:nvPr/>
          </p:nvSpPr>
          <p:spPr bwMode="auto">
            <a:xfrm>
              <a:off x="5330826" y="4270375"/>
              <a:ext cx="671513" cy="863600"/>
            </a:xfrm>
            <a:custGeom>
              <a:avLst/>
              <a:gdLst>
                <a:gd name="T0" fmla="*/ 1032 w 1269"/>
                <a:gd name="T1" fmla="*/ 1615 h 1634"/>
                <a:gd name="T2" fmla="*/ 1032 w 1269"/>
                <a:gd name="T3" fmla="*/ 1615 h 1634"/>
                <a:gd name="T4" fmla="*/ 1091 w 1269"/>
                <a:gd name="T5" fmla="*/ 1622 h 1634"/>
                <a:gd name="T6" fmla="*/ 1149 w 1269"/>
                <a:gd name="T7" fmla="*/ 1627 h 1634"/>
                <a:gd name="T8" fmla="*/ 1269 w 1269"/>
                <a:gd name="T9" fmla="*/ 1634 h 1634"/>
                <a:gd name="T10" fmla="*/ 1269 w 1269"/>
                <a:gd name="T11" fmla="*/ 1634 h 1634"/>
                <a:gd name="T12" fmla="*/ 1269 w 1269"/>
                <a:gd name="T13" fmla="*/ 256 h 1634"/>
                <a:gd name="T14" fmla="*/ 1269 w 1269"/>
                <a:gd name="T15" fmla="*/ 256 h 1634"/>
                <a:gd name="T16" fmla="*/ 1187 w 1269"/>
                <a:gd name="T17" fmla="*/ 252 h 1634"/>
                <a:gd name="T18" fmla="*/ 1103 w 1269"/>
                <a:gd name="T19" fmla="*/ 246 h 1634"/>
                <a:gd name="T20" fmla="*/ 1020 w 1269"/>
                <a:gd name="T21" fmla="*/ 239 h 1634"/>
                <a:gd name="T22" fmla="*/ 939 w 1269"/>
                <a:gd name="T23" fmla="*/ 230 h 1634"/>
                <a:gd name="T24" fmla="*/ 858 w 1269"/>
                <a:gd name="T25" fmla="*/ 218 h 1634"/>
                <a:gd name="T26" fmla="*/ 777 w 1269"/>
                <a:gd name="T27" fmla="*/ 207 h 1634"/>
                <a:gd name="T28" fmla="*/ 696 w 1269"/>
                <a:gd name="T29" fmla="*/ 192 h 1634"/>
                <a:gd name="T30" fmla="*/ 616 w 1269"/>
                <a:gd name="T31" fmla="*/ 176 h 1634"/>
                <a:gd name="T32" fmla="*/ 538 w 1269"/>
                <a:gd name="T33" fmla="*/ 160 h 1634"/>
                <a:gd name="T34" fmla="*/ 458 w 1269"/>
                <a:gd name="T35" fmla="*/ 142 h 1634"/>
                <a:gd name="T36" fmla="*/ 380 w 1269"/>
                <a:gd name="T37" fmla="*/ 121 h 1634"/>
                <a:gd name="T38" fmla="*/ 303 w 1269"/>
                <a:gd name="T39" fmla="*/ 100 h 1634"/>
                <a:gd name="T40" fmla="*/ 226 w 1269"/>
                <a:gd name="T41" fmla="*/ 76 h 1634"/>
                <a:gd name="T42" fmla="*/ 151 w 1269"/>
                <a:gd name="T43" fmla="*/ 52 h 1634"/>
                <a:gd name="T44" fmla="*/ 75 w 1269"/>
                <a:gd name="T45" fmla="*/ 27 h 1634"/>
                <a:gd name="T46" fmla="*/ 0 w 1269"/>
                <a:gd name="T47" fmla="*/ 0 h 1634"/>
                <a:gd name="T48" fmla="*/ 0 w 1269"/>
                <a:gd name="T49" fmla="*/ 0 h 1634"/>
                <a:gd name="T50" fmla="*/ 22 w 1269"/>
                <a:gd name="T51" fmla="*/ 72 h 1634"/>
                <a:gd name="T52" fmla="*/ 43 w 1269"/>
                <a:gd name="T53" fmla="*/ 145 h 1634"/>
                <a:gd name="T54" fmla="*/ 67 w 1269"/>
                <a:gd name="T55" fmla="*/ 214 h 1634"/>
                <a:gd name="T56" fmla="*/ 91 w 1269"/>
                <a:gd name="T57" fmla="*/ 284 h 1634"/>
                <a:gd name="T58" fmla="*/ 116 w 1269"/>
                <a:gd name="T59" fmla="*/ 352 h 1634"/>
                <a:gd name="T60" fmla="*/ 142 w 1269"/>
                <a:gd name="T61" fmla="*/ 418 h 1634"/>
                <a:gd name="T62" fmla="*/ 168 w 1269"/>
                <a:gd name="T63" fmla="*/ 485 h 1634"/>
                <a:gd name="T64" fmla="*/ 194 w 1269"/>
                <a:gd name="T65" fmla="*/ 549 h 1634"/>
                <a:gd name="T66" fmla="*/ 222 w 1269"/>
                <a:gd name="T67" fmla="*/ 613 h 1634"/>
                <a:gd name="T68" fmla="*/ 251 w 1269"/>
                <a:gd name="T69" fmla="*/ 673 h 1634"/>
                <a:gd name="T70" fmla="*/ 280 w 1269"/>
                <a:gd name="T71" fmla="*/ 734 h 1634"/>
                <a:gd name="T72" fmla="*/ 310 w 1269"/>
                <a:gd name="T73" fmla="*/ 792 h 1634"/>
                <a:gd name="T74" fmla="*/ 341 w 1269"/>
                <a:gd name="T75" fmla="*/ 850 h 1634"/>
                <a:gd name="T76" fmla="*/ 372 w 1269"/>
                <a:gd name="T77" fmla="*/ 905 h 1634"/>
                <a:gd name="T78" fmla="*/ 404 w 1269"/>
                <a:gd name="T79" fmla="*/ 960 h 1634"/>
                <a:gd name="T80" fmla="*/ 436 w 1269"/>
                <a:gd name="T81" fmla="*/ 1012 h 1634"/>
                <a:gd name="T82" fmla="*/ 469 w 1269"/>
                <a:gd name="T83" fmla="*/ 1063 h 1634"/>
                <a:gd name="T84" fmla="*/ 503 w 1269"/>
                <a:gd name="T85" fmla="*/ 1112 h 1634"/>
                <a:gd name="T86" fmla="*/ 538 w 1269"/>
                <a:gd name="T87" fmla="*/ 1160 h 1634"/>
                <a:gd name="T88" fmla="*/ 572 w 1269"/>
                <a:gd name="T89" fmla="*/ 1207 h 1634"/>
                <a:gd name="T90" fmla="*/ 609 w 1269"/>
                <a:gd name="T91" fmla="*/ 1250 h 1634"/>
                <a:gd name="T92" fmla="*/ 645 w 1269"/>
                <a:gd name="T93" fmla="*/ 1293 h 1634"/>
                <a:gd name="T94" fmla="*/ 681 w 1269"/>
                <a:gd name="T95" fmla="*/ 1334 h 1634"/>
                <a:gd name="T96" fmla="*/ 719 w 1269"/>
                <a:gd name="T97" fmla="*/ 1373 h 1634"/>
                <a:gd name="T98" fmla="*/ 755 w 1269"/>
                <a:gd name="T99" fmla="*/ 1409 h 1634"/>
                <a:gd name="T100" fmla="*/ 794 w 1269"/>
                <a:gd name="T101" fmla="*/ 1446 h 1634"/>
                <a:gd name="T102" fmla="*/ 832 w 1269"/>
                <a:gd name="T103" fmla="*/ 1479 h 1634"/>
                <a:gd name="T104" fmla="*/ 871 w 1269"/>
                <a:gd name="T105" fmla="*/ 1509 h 1634"/>
                <a:gd name="T106" fmla="*/ 910 w 1269"/>
                <a:gd name="T107" fmla="*/ 1540 h 1634"/>
                <a:gd name="T108" fmla="*/ 951 w 1269"/>
                <a:gd name="T109" fmla="*/ 1567 h 1634"/>
                <a:gd name="T110" fmla="*/ 991 w 1269"/>
                <a:gd name="T111" fmla="*/ 1592 h 1634"/>
                <a:gd name="T112" fmla="*/ 1032 w 1269"/>
                <a:gd name="T113" fmla="*/ 1615 h 1634"/>
                <a:gd name="T114" fmla="*/ 1032 w 1269"/>
                <a:gd name="T115" fmla="*/ 1615 h 1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69" h="1634">
                  <a:moveTo>
                    <a:pt x="1032" y="1615"/>
                  </a:moveTo>
                  <a:lnTo>
                    <a:pt x="1032" y="1615"/>
                  </a:lnTo>
                  <a:lnTo>
                    <a:pt x="1091" y="1622"/>
                  </a:lnTo>
                  <a:lnTo>
                    <a:pt x="1149" y="1627"/>
                  </a:lnTo>
                  <a:lnTo>
                    <a:pt x="1269" y="1634"/>
                  </a:lnTo>
                  <a:lnTo>
                    <a:pt x="1269" y="1634"/>
                  </a:lnTo>
                  <a:lnTo>
                    <a:pt x="1269" y="256"/>
                  </a:lnTo>
                  <a:lnTo>
                    <a:pt x="1269" y="256"/>
                  </a:lnTo>
                  <a:lnTo>
                    <a:pt x="1187" y="252"/>
                  </a:lnTo>
                  <a:lnTo>
                    <a:pt x="1103" y="246"/>
                  </a:lnTo>
                  <a:lnTo>
                    <a:pt x="1020" y="239"/>
                  </a:lnTo>
                  <a:lnTo>
                    <a:pt x="939" y="230"/>
                  </a:lnTo>
                  <a:lnTo>
                    <a:pt x="858" y="218"/>
                  </a:lnTo>
                  <a:lnTo>
                    <a:pt x="777" y="207"/>
                  </a:lnTo>
                  <a:lnTo>
                    <a:pt x="696" y="192"/>
                  </a:lnTo>
                  <a:lnTo>
                    <a:pt x="616" y="176"/>
                  </a:lnTo>
                  <a:lnTo>
                    <a:pt x="538" y="160"/>
                  </a:lnTo>
                  <a:lnTo>
                    <a:pt x="458" y="142"/>
                  </a:lnTo>
                  <a:lnTo>
                    <a:pt x="380" y="121"/>
                  </a:lnTo>
                  <a:lnTo>
                    <a:pt x="303" y="100"/>
                  </a:lnTo>
                  <a:lnTo>
                    <a:pt x="226" y="76"/>
                  </a:lnTo>
                  <a:lnTo>
                    <a:pt x="151" y="52"/>
                  </a:lnTo>
                  <a:lnTo>
                    <a:pt x="75" y="27"/>
                  </a:lnTo>
                  <a:lnTo>
                    <a:pt x="0" y="0"/>
                  </a:lnTo>
                  <a:lnTo>
                    <a:pt x="0" y="0"/>
                  </a:lnTo>
                  <a:lnTo>
                    <a:pt x="22" y="72"/>
                  </a:lnTo>
                  <a:lnTo>
                    <a:pt x="43" y="145"/>
                  </a:lnTo>
                  <a:lnTo>
                    <a:pt x="67" y="214"/>
                  </a:lnTo>
                  <a:lnTo>
                    <a:pt x="91" y="284"/>
                  </a:lnTo>
                  <a:lnTo>
                    <a:pt x="116" y="352"/>
                  </a:lnTo>
                  <a:lnTo>
                    <a:pt x="142" y="418"/>
                  </a:lnTo>
                  <a:lnTo>
                    <a:pt x="168" y="485"/>
                  </a:lnTo>
                  <a:lnTo>
                    <a:pt x="194" y="549"/>
                  </a:lnTo>
                  <a:lnTo>
                    <a:pt x="222" y="613"/>
                  </a:lnTo>
                  <a:lnTo>
                    <a:pt x="251" y="673"/>
                  </a:lnTo>
                  <a:lnTo>
                    <a:pt x="280" y="734"/>
                  </a:lnTo>
                  <a:lnTo>
                    <a:pt x="310" y="792"/>
                  </a:lnTo>
                  <a:lnTo>
                    <a:pt x="341" y="850"/>
                  </a:lnTo>
                  <a:lnTo>
                    <a:pt x="372" y="905"/>
                  </a:lnTo>
                  <a:lnTo>
                    <a:pt x="404" y="960"/>
                  </a:lnTo>
                  <a:lnTo>
                    <a:pt x="436" y="1012"/>
                  </a:lnTo>
                  <a:lnTo>
                    <a:pt x="469" y="1063"/>
                  </a:lnTo>
                  <a:lnTo>
                    <a:pt x="503" y="1112"/>
                  </a:lnTo>
                  <a:lnTo>
                    <a:pt x="538" y="1160"/>
                  </a:lnTo>
                  <a:lnTo>
                    <a:pt x="572" y="1207"/>
                  </a:lnTo>
                  <a:lnTo>
                    <a:pt x="609" y="1250"/>
                  </a:lnTo>
                  <a:lnTo>
                    <a:pt x="645" y="1293"/>
                  </a:lnTo>
                  <a:lnTo>
                    <a:pt x="681" y="1334"/>
                  </a:lnTo>
                  <a:lnTo>
                    <a:pt x="719" y="1373"/>
                  </a:lnTo>
                  <a:lnTo>
                    <a:pt x="755" y="1409"/>
                  </a:lnTo>
                  <a:lnTo>
                    <a:pt x="794" y="1446"/>
                  </a:lnTo>
                  <a:lnTo>
                    <a:pt x="832" y="1479"/>
                  </a:lnTo>
                  <a:lnTo>
                    <a:pt x="871" y="1509"/>
                  </a:lnTo>
                  <a:lnTo>
                    <a:pt x="910" y="1540"/>
                  </a:lnTo>
                  <a:lnTo>
                    <a:pt x="951" y="1567"/>
                  </a:lnTo>
                  <a:lnTo>
                    <a:pt x="991" y="1592"/>
                  </a:lnTo>
                  <a:lnTo>
                    <a:pt x="1032" y="1615"/>
                  </a:lnTo>
                  <a:lnTo>
                    <a:pt x="1032" y="161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 name="Freeform 30">
              <a:extLst>
                <a:ext uri="{FF2B5EF4-FFF2-40B4-BE49-F238E27FC236}">
                  <a16:creationId xmlns:a16="http://schemas.microsoft.com/office/drawing/2014/main" id="{FD3E8AB2-1F01-46F7-8C99-AD6B536245D1}"/>
                </a:ext>
              </a:extLst>
            </p:cNvPr>
            <p:cNvSpPr>
              <a:spLocks/>
            </p:cNvSpPr>
            <p:nvPr/>
          </p:nvSpPr>
          <p:spPr bwMode="auto">
            <a:xfrm>
              <a:off x="4679951" y="1733550"/>
              <a:ext cx="809625" cy="957263"/>
            </a:xfrm>
            <a:custGeom>
              <a:avLst/>
              <a:gdLst>
                <a:gd name="T0" fmla="*/ 774 w 1530"/>
                <a:gd name="T1" fmla="*/ 1807 h 1807"/>
                <a:gd name="T2" fmla="*/ 833 w 1530"/>
                <a:gd name="T3" fmla="*/ 1533 h 1807"/>
                <a:gd name="T4" fmla="*/ 904 w 1530"/>
                <a:gd name="T5" fmla="*/ 1271 h 1807"/>
                <a:gd name="T6" fmla="*/ 985 w 1530"/>
                <a:gd name="T7" fmla="*/ 1022 h 1807"/>
                <a:gd name="T8" fmla="*/ 1030 w 1530"/>
                <a:gd name="T9" fmla="*/ 903 h 1807"/>
                <a:gd name="T10" fmla="*/ 1077 w 1530"/>
                <a:gd name="T11" fmla="*/ 787 h 1807"/>
                <a:gd name="T12" fmla="*/ 1126 w 1530"/>
                <a:gd name="T13" fmla="*/ 674 h 1807"/>
                <a:gd name="T14" fmla="*/ 1177 w 1530"/>
                <a:gd name="T15" fmla="*/ 565 h 1807"/>
                <a:gd name="T16" fmla="*/ 1230 w 1530"/>
                <a:gd name="T17" fmla="*/ 461 h 1807"/>
                <a:gd name="T18" fmla="*/ 1285 w 1530"/>
                <a:gd name="T19" fmla="*/ 360 h 1807"/>
                <a:gd name="T20" fmla="*/ 1343 w 1530"/>
                <a:gd name="T21" fmla="*/ 264 h 1807"/>
                <a:gd name="T22" fmla="*/ 1404 w 1530"/>
                <a:gd name="T23" fmla="*/ 171 h 1807"/>
                <a:gd name="T24" fmla="*/ 1467 w 1530"/>
                <a:gd name="T25" fmla="*/ 83 h 1807"/>
                <a:gd name="T26" fmla="*/ 1530 w 1530"/>
                <a:gd name="T27" fmla="*/ 0 h 1807"/>
                <a:gd name="T28" fmla="*/ 1472 w 1530"/>
                <a:gd name="T29" fmla="*/ 21 h 1807"/>
                <a:gd name="T30" fmla="*/ 1359 w 1530"/>
                <a:gd name="T31" fmla="*/ 66 h 1807"/>
                <a:gd name="T32" fmla="*/ 1249 w 1530"/>
                <a:gd name="T33" fmla="*/ 115 h 1807"/>
                <a:gd name="T34" fmla="*/ 1141 w 1530"/>
                <a:gd name="T35" fmla="*/ 168 h 1807"/>
                <a:gd name="T36" fmla="*/ 1033 w 1530"/>
                <a:gd name="T37" fmla="*/ 225 h 1807"/>
                <a:gd name="T38" fmla="*/ 930 w 1530"/>
                <a:gd name="T39" fmla="*/ 284 h 1807"/>
                <a:gd name="T40" fmla="*/ 829 w 1530"/>
                <a:gd name="T41" fmla="*/ 348 h 1807"/>
                <a:gd name="T42" fmla="*/ 729 w 1530"/>
                <a:gd name="T43" fmla="*/ 415 h 1807"/>
                <a:gd name="T44" fmla="*/ 633 w 1530"/>
                <a:gd name="T45" fmla="*/ 486 h 1807"/>
                <a:gd name="T46" fmla="*/ 539 w 1530"/>
                <a:gd name="T47" fmla="*/ 558 h 1807"/>
                <a:gd name="T48" fmla="*/ 448 w 1530"/>
                <a:gd name="T49" fmla="*/ 635 h 1807"/>
                <a:gd name="T50" fmla="*/ 359 w 1530"/>
                <a:gd name="T51" fmla="*/ 716 h 1807"/>
                <a:gd name="T52" fmla="*/ 274 w 1530"/>
                <a:gd name="T53" fmla="*/ 799 h 1807"/>
                <a:gd name="T54" fmla="*/ 191 w 1530"/>
                <a:gd name="T55" fmla="*/ 884 h 1807"/>
                <a:gd name="T56" fmla="*/ 113 w 1530"/>
                <a:gd name="T57" fmla="*/ 972 h 1807"/>
                <a:gd name="T58" fmla="*/ 36 w 1530"/>
                <a:gd name="T59" fmla="*/ 1065 h 1807"/>
                <a:gd name="T60" fmla="*/ 0 w 1530"/>
                <a:gd name="T61" fmla="*/ 1112 h 1807"/>
                <a:gd name="T62" fmla="*/ 85 w 1530"/>
                <a:gd name="T63" fmla="*/ 1212 h 1807"/>
                <a:gd name="T64" fmla="*/ 174 w 1530"/>
                <a:gd name="T65" fmla="*/ 1307 h 1807"/>
                <a:gd name="T66" fmla="*/ 267 w 1530"/>
                <a:gd name="T67" fmla="*/ 1400 h 1807"/>
                <a:gd name="T68" fmla="*/ 361 w 1530"/>
                <a:gd name="T69" fmla="*/ 1490 h 1807"/>
                <a:gd name="T70" fmla="*/ 459 w 1530"/>
                <a:gd name="T71" fmla="*/ 1575 h 1807"/>
                <a:gd name="T72" fmla="*/ 561 w 1530"/>
                <a:gd name="T73" fmla="*/ 1656 h 1807"/>
                <a:gd name="T74" fmla="*/ 665 w 1530"/>
                <a:gd name="T75" fmla="*/ 1733 h 1807"/>
                <a:gd name="T76" fmla="*/ 774 w 1530"/>
                <a:gd name="T77" fmla="*/ 1807 h 1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30" h="1807">
                  <a:moveTo>
                    <a:pt x="774" y="1807"/>
                  </a:moveTo>
                  <a:lnTo>
                    <a:pt x="774" y="1807"/>
                  </a:lnTo>
                  <a:lnTo>
                    <a:pt x="803" y="1668"/>
                  </a:lnTo>
                  <a:lnTo>
                    <a:pt x="833" y="1533"/>
                  </a:lnTo>
                  <a:lnTo>
                    <a:pt x="868" y="1400"/>
                  </a:lnTo>
                  <a:lnTo>
                    <a:pt x="904" y="1271"/>
                  </a:lnTo>
                  <a:lnTo>
                    <a:pt x="943" y="1145"/>
                  </a:lnTo>
                  <a:lnTo>
                    <a:pt x="985" y="1022"/>
                  </a:lnTo>
                  <a:lnTo>
                    <a:pt x="1007" y="962"/>
                  </a:lnTo>
                  <a:lnTo>
                    <a:pt x="1030" y="903"/>
                  </a:lnTo>
                  <a:lnTo>
                    <a:pt x="1052" y="844"/>
                  </a:lnTo>
                  <a:lnTo>
                    <a:pt x="1077" y="787"/>
                  </a:lnTo>
                  <a:lnTo>
                    <a:pt x="1100" y="731"/>
                  </a:lnTo>
                  <a:lnTo>
                    <a:pt x="1126" y="674"/>
                  </a:lnTo>
                  <a:lnTo>
                    <a:pt x="1151" y="619"/>
                  </a:lnTo>
                  <a:lnTo>
                    <a:pt x="1177" y="565"/>
                  </a:lnTo>
                  <a:lnTo>
                    <a:pt x="1203" y="513"/>
                  </a:lnTo>
                  <a:lnTo>
                    <a:pt x="1230" y="461"/>
                  </a:lnTo>
                  <a:lnTo>
                    <a:pt x="1258" y="410"/>
                  </a:lnTo>
                  <a:lnTo>
                    <a:pt x="1285" y="360"/>
                  </a:lnTo>
                  <a:lnTo>
                    <a:pt x="1314" y="312"/>
                  </a:lnTo>
                  <a:lnTo>
                    <a:pt x="1343" y="264"/>
                  </a:lnTo>
                  <a:lnTo>
                    <a:pt x="1374" y="218"/>
                  </a:lnTo>
                  <a:lnTo>
                    <a:pt x="1404" y="171"/>
                  </a:lnTo>
                  <a:lnTo>
                    <a:pt x="1435" y="126"/>
                  </a:lnTo>
                  <a:lnTo>
                    <a:pt x="1467" y="83"/>
                  </a:lnTo>
                  <a:lnTo>
                    <a:pt x="1497" y="41"/>
                  </a:lnTo>
                  <a:lnTo>
                    <a:pt x="1530" y="0"/>
                  </a:lnTo>
                  <a:lnTo>
                    <a:pt x="1530" y="0"/>
                  </a:lnTo>
                  <a:lnTo>
                    <a:pt x="1472" y="21"/>
                  </a:lnTo>
                  <a:lnTo>
                    <a:pt x="1416" y="44"/>
                  </a:lnTo>
                  <a:lnTo>
                    <a:pt x="1359" y="66"/>
                  </a:lnTo>
                  <a:lnTo>
                    <a:pt x="1304" y="90"/>
                  </a:lnTo>
                  <a:lnTo>
                    <a:pt x="1249" y="115"/>
                  </a:lnTo>
                  <a:lnTo>
                    <a:pt x="1194" y="141"/>
                  </a:lnTo>
                  <a:lnTo>
                    <a:pt x="1141" y="168"/>
                  </a:lnTo>
                  <a:lnTo>
                    <a:pt x="1087" y="196"/>
                  </a:lnTo>
                  <a:lnTo>
                    <a:pt x="1033" y="225"/>
                  </a:lnTo>
                  <a:lnTo>
                    <a:pt x="981" y="254"/>
                  </a:lnTo>
                  <a:lnTo>
                    <a:pt x="930" y="284"/>
                  </a:lnTo>
                  <a:lnTo>
                    <a:pt x="878" y="316"/>
                  </a:lnTo>
                  <a:lnTo>
                    <a:pt x="829" y="348"/>
                  </a:lnTo>
                  <a:lnTo>
                    <a:pt x="778" y="381"/>
                  </a:lnTo>
                  <a:lnTo>
                    <a:pt x="729" y="415"/>
                  </a:lnTo>
                  <a:lnTo>
                    <a:pt x="681" y="449"/>
                  </a:lnTo>
                  <a:lnTo>
                    <a:pt x="633" y="486"/>
                  </a:lnTo>
                  <a:lnTo>
                    <a:pt x="585" y="522"/>
                  </a:lnTo>
                  <a:lnTo>
                    <a:pt x="539" y="558"/>
                  </a:lnTo>
                  <a:lnTo>
                    <a:pt x="493" y="597"/>
                  </a:lnTo>
                  <a:lnTo>
                    <a:pt x="448" y="635"/>
                  </a:lnTo>
                  <a:lnTo>
                    <a:pt x="403" y="675"/>
                  </a:lnTo>
                  <a:lnTo>
                    <a:pt x="359" y="716"/>
                  </a:lnTo>
                  <a:lnTo>
                    <a:pt x="316" y="757"/>
                  </a:lnTo>
                  <a:lnTo>
                    <a:pt x="274" y="799"/>
                  </a:lnTo>
                  <a:lnTo>
                    <a:pt x="232" y="841"/>
                  </a:lnTo>
                  <a:lnTo>
                    <a:pt x="191" y="884"/>
                  </a:lnTo>
                  <a:lnTo>
                    <a:pt x="152" y="929"/>
                  </a:lnTo>
                  <a:lnTo>
                    <a:pt x="113" y="972"/>
                  </a:lnTo>
                  <a:lnTo>
                    <a:pt x="74" y="1019"/>
                  </a:lnTo>
                  <a:lnTo>
                    <a:pt x="36" y="1065"/>
                  </a:lnTo>
                  <a:lnTo>
                    <a:pt x="0" y="1112"/>
                  </a:lnTo>
                  <a:lnTo>
                    <a:pt x="0" y="1112"/>
                  </a:lnTo>
                  <a:lnTo>
                    <a:pt x="42" y="1162"/>
                  </a:lnTo>
                  <a:lnTo>
                    <a:pt x="85" y="1212"/>
                  </a:lnTo>
                  <a:lnTo>
                    <a:pt x="129" y="1259"/>
                  </a:lnTo>
                  <a:lnTo>
                    <a:pt x="174" y="1307"/>
                  </a:lnTo>
                  <a:lnTo>
                    <a:pt x="220" y="1355"/>
                  </a:lnTo>
                  <a:lnTo>
                    <a:pt x="267" y="1400"/>
                  </a:lnTo>
                  <a:lnTo>
                    <a:pt x="313" y="1446"/>
                  </a:lnTo>
                  <a:lnTo>
                    <a:pt x="361" y="1490"/>
                  </a:lnTo>
                  <a:lnTo>
                    <a:pt x="410" y="1533"/>
                  </a:lnTo>
                  <a:lnTo>
                    <a:pt x="459" y="1575"/>
                  </a:lnTo>
                  <a:lnTo>
                    <a:pt x="510" y="1616"/>
                  </a:lnTo>
                  <a:lnTo>
                    <a:pt x="561" y="1656"/>
                  </a:lnTo>
                  <a:lnTo>
                    <a:pt x="613" y="1695"/>
                  </a:lnTo>
                  <a:lnTo>
                    <a:pt x="665" y="1733"/>
                  </a:lnTo>
                  <a:lnTo>
                    <a:pt x="719" y="1771"/>
                  </a:lnTo>
                  <a:lnTo>
                    <a:pt x="774" y="1807"/>
                  </a:lnTo>
                  <a:lnTo>
                    <a:pt x="774" y="180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4" name="Freeform 31">
              <a:extLst>
                <a:ext uri="{FF2B5EF4-FFF2-40B4-BE49-F238E27FC236}">
                  <a16:creationId xmlns:a16="http://schemas.microsoft.com/office/drawing/2014/main" id="{53DBEC3B-EEDF-4F82-BF97-0F3A95E79FB5}"/>
                </a:ext>
              </a:extLst>
            </p:cNvPr>
            <p:cNvSpPr>
              <a:spLocks/>
            </p:cNvSpPr>
            <p:nvPr/>
          </p:nvSpPr>
          <p:spPr bwMode="auto">
            <a:xfrm>
              <a:off x="5211763" y="2981325"/>
              <a:ext cx="790575" cy="1239838"/>
            </a:xfrm>
            <a:custGeom>
              <a:avLst/>
              <a:gdLst>
                <a:gd name="T0" fmla="*/ 0 w 1494"/>
                <a:gd name="T1" fmla="*/ 761 h 2343"/>
                <a:gd name="T2" fmla="*/ 0 w 1494"/>
                <a:gd name="T3" fmla="*/ 761 h 2343"/>
                <a:gd name="T4" fmla="*/ 0 w 1494"/>
                <a:gd name="T5" fmla="*/ 843 h 2343"/>
                <a:gd name="T6" fmla="*/ 2 w 1494"/>
                <a:gd name="T7" fmla="*/ 925 h 2343"/>
                <a:gd name="T8" fmla="*/ 5 w 1494"/>
                <a:gd name="T9" fmla="*/ 1006 h 2343"/>
                <a:gd name="T10" fmla="*/ 8 w 1494"/>
                <a:gd name="T11" fmla="*/ 1087 h 2343"/>
                <a:gd name="T12" fmla="*/ 12 w 1494"/>
                <a:gd name="T13" fmla="*/ 1166 h 2343"/>
                <a:gd name="T14" fmla="*/ 18 w 1494"/>
                <a:gd name="T15" fmla="*/ 1248 h 2343"/>
                <a:gd name="T16" fmla="*/ 25 w 1494"/>
                <a:gd name="T17" fmla="*/ 1326 h 2343"/>
                <a:gd name="T18" fmla="*/ 32 w 1494"/>
                <a:gd name="T19" fmla="*/ 1406 h 2343"/>
                <a:gd name="T20" fmla="*/ 41 w 1494"/>
                <a:gd name="T21" fmla="*/ 1484 h 2343"/>
                <a:gd name="T22" fmla="*/ 50 w 1494"/>
                <a:gd name="T23" fmla="*/ 1561 h 2343"/>
                <a:gd name="T24" fmla="*/ 60 w 1494"/>
                <a:gd name="T25" fmla="*/ 1637 h 2343"/>
                <a:gd name="T26" fmla="*/ 71 w 1494"/>
                <a:gd name="T27" fmla="*/ 1714 h 2343"/>
                <a:gd name="T28" fmla="*/ 83 w 1494"/>
                <a:gd name="T29" fmla="*/ 1789 h 2343"/>
                <a:gd name="T30" fmla="*/ 95 w 1494"/>
                <a:gd name="T31" fmla="*/ 1865 h 2343"/>
                <a:gd name="T32" fmla="*/ 109 w 1494"/>
                <a:gd name="T33" fmla="*/ 1939 h 2343"/>
                <a:gd name="T34" fmla="*/ 122 w 1494"/>
                <a:gd name="T35" fmla="*/ 2013 h 2343"/>
                <a:gd name="T36" fmla="*/ 122 w 1494"/>
                <a:gd name="T37" fmla="*/ 2013 h 2343"/>
                <a:gd name="T38" fmla="*/ 202 w 1494"/>
                <a:gd name="T39" fmla="*/ 2047 h 2343"/>
                <a:gd name="T40" fmla="*/ 281 w 1494"/>
                <a:gd name="T41" fmla="*/ 2081 h 2343"/>
                <a:gd name="T42" fmla="*/ 363 w 1494"/>
                <a:gd name="T43" fmla="*/ 2113 h 2343"/>
                <a:gd name="T44" fmla="*/ 445 w 1494"/>
                <a:gd name="T45" fmla="*/ 2142 h 2343"/>
                <a:gd name="T46" fmla="*/ 528 w 1494"/>
                <a:gd name="T47" fmla="*/ 2169 h 2343"/>
                <a:gd name="T48" fmla="*/ 612 w 1494"/>
                <a:gd name="T49" fmla="*/ 2195 h 2343"/>
                <a:gd name="T50" fmla="*/ 696 w 1494"/>
                <a:gd name="T51" fmla="*/ 2218 h 2343"/>
                <a:gd name="T52" fmla="*/ 781 w 1494"/>
                <a:gd name="T53" fmla="*/ 2240 h 2343"/>
                <a:gd name="T54" fmla="*/ 868 w 1494"/>
                <a:gd name="T55" fmla="*/ 2260 h 2343"/>
                <a:gd name="T56" fmla="*/ 955 w 1494"/>
                <a:gd name="T57" fmla="*/ 2278 h 2343"/>
                <a:gd name="T58" fmla="*/ 1044 w 1494"/>
                <a:gd name="T59" fmla="*/ 2294 h 2343"/>
                <a:gd name="T60" fmla="*/ 1132 w 1494"/>
                <a:gd name="T61" fmla="*/ 2308 h 2343"/>
                <a:gd name="T62" fmla="*/ 1222 w 1494"/>
                <a:gd name="T63" fmla="*/ 2320 h 2343"/>
                <a:gd name="T64" fmla="*/ 1312 w 1494"/>
                <a:gd name="T65" fmla="*/ 2330 h 2343"/>
                <a:gd name="T66" fmla="*/ 1403 w 1494"/>
                <a:gd name="T67" fmla="*/ 2337 h 2343"/>
                <a:gd name="T68" fmla="*/ 1494 w 1494"/>
                <a:gd name="T69" fmla="*/ 2343 h 2343"/>
                <a:gd name="T70" fmla="*/ 1494 w 1494"/>
                <a:gd name="T71" fmla="*/ 357 h 2343"/>
                <a:gd name="T72" fmla="*/ 1494 w 1494"/>
                <a:gd name="T73" fmla="*/ 357 h 2343"/>
                <a:gd name="T74" fmla="*/ 1400 w 1494"/>
                <a:gd name="T75" fmla="*/ 351 h 2343"/>
                <a:gd name="T76" fmla="*/ 1305 w 1494"/>
                <a:gd name="T77" fmla="*/ 344 h 2343"/>
                <a:gd name="T78" fmla="*/ 1210 w 1494"/>
                <a:gd name="T79" fmla="*/ 333 h 2343"/>
                <a:gd name="T80" fmla="*/ 1118 w 1494"/>
                <a:gd name="T81" fmla="*/ 320 h 2343"/>
                <a:gd name="T82" fmla="*/ 1023 w 1494"/>
                <a:gd name="T83" fmla="*/ 306 h 2343"/>
                <a:gd name="T84" fmla="*/ 932 w 1494"/>
                <a:gd name="T85" fmla="*/ 288 h 2343"/>
                <a:gd name="T86" fmla="*/ 839 w 1494"/>
                <a:gd name="T87" fmla="*/ 270 h 2343"/>
                <a:gd name="T88" fmla="*/ 748 w 1494"/>
                <a:gd name="T89" fmla="*/ 248 h 2343"/>
                <a:gd name="T90" fmla="*/ 658 w 1494"/>
                <a:gd name="T91" fmla="*/ 225 h 2343"/>
                <a:gd name="T92" fmla="*/ 568 w 1494"/>
                <a:gd name="T93" fmla="*/ 200 h 2343"/>
                <a:gd name="T94" fmla="*/ 479 w 1494"/>
                <a:gd name="T95" fmla="*/ 171 h 2343"/>
                <a:gd name="T96" fmla="*/ 390 w 1494"/>
                <a:gd name="T97" fmla="*/ 142 h 2343"/>
                <a:gd name="T98" fmla="*/ 303 w 1494"/>
                <a:gd name="T99" fmla="*/ 109 h 2343"/>
                <a:gd name="T100" fmla="*/ 216 w 1494"/>
                <a:gd name="T101" fmla="*/ 75 h 2343"/>
                <a:gd name="T102" fmla="*/ 131 w 1494"/>
                <a:gd name="T103" fmla="*/ 39 h 2343"/>
                <a:gd name="T104" fmla="*/ 45 w 1494"/>
                <a:gd name="T105" fmla="*/ 0 h 2343"/>
                <a:gd name="T106" fmla="*/ 45 w 1494"/>
                <a:gd name="T107" fmla="*/ 0 h 2343"/>
                <a:gd name="T108" fmla="*/ 35 w 1494"/>
                <a:gd name="T109" fmla="*/ 93 h 2343"/>
                <a:gd name="T110" fmla="*/ 26 w 1494"/>
                <a:gd name="T111" fmla="*/ 187 h 2343"/>
                <a:gd name="T112" fmla="*/ 19 w 1494"/>
                <a:gd name="T113" fmla="*/ 280 h 2343"/>
                <a:gd name="T114" fmla="*/ 12 w 1494"/>
                <a:gd name="T115" fmla="*/ 375 h 2343"/>
                <a:gd name="T116" fmla="*/ 6 w 1494"/>
                <a:gd name="T117" fmla="*/ 471 h 2343"/>
                <a:gd name="T118" fmla="*/ 3 w 1494"/>
                <a:gd name="T119" fmla="*/ 567 h 2343"/>
                <a:gd name="T120" fmla="*/ 0 w 1494"/>
                <a:gd name="T121" fmla="*/ 664 h 2343"/>
                <a:gd name="T122" fmla="*/ 0 w 1494"/>
                <a:gd name="T123" fmla="*/ 761 h 2343"/>
                <a:gd name="T124" fmla="*/ 0 w 1494"/>
                <a:gd name="T125" fmla="*/ 761 h 2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94" h="2343">
                  <a:moveTo>
                    <a:pt x="0" y="761"/>
                  </a:moveTo>
                  <a:lnTo>
                    <a:pt x="0" y="761"/>
                  </a:lnTo>
                  <a:lnTo>
                    <a:pt x="0" y="843"/>
                  </a:lnTo>
                  <a:lnTo>
                    <a:pt x="2" y="925"/>
                  </a:lnTo>
                  <a:lnTo>
                    <a:pt x="5" y="1006"/>
                  </a:lnTo>
                  <a:lnTo>
                    <a:pt x="8" y="1087"/>
                  </a:lnTo>
                  <a:lnTo>
                    <a:pt x="12" y="1166"/>
                  </a:lnTo>
                  <a:lnTo>
                    <a:pt x="18" y="1248"/>
                  </a:lnTo>
                  <a:lnTo>
                    <a:pt x="25" y="1326"/>
                  </a:lnTo>
                  <a:lnTo>
                    <a:pt x="32" y="1406"/>
                  </a:lnTo>
                  <a:lnTo>
                    <a:pt x="41" y="1484"/>
                  </a:lnTo>
                  <a:lnTo>
                    <a:pt x="50" y="1561"/>
                  </a:lnTo>
                  <a:lnTo>
                    <a:pt x="60" y="1637"/>
                  </a:lnTo>
                  <a:lnTo>
                    <a:pt x="71" y="1714"/>
                  </a:lnTo>
                  <a:lnTo>
                    <a:pt x="83" y="1789"/>
                  </a:lnTo>
                  <a:lnTo>
                    <a:pt x="95" y="1865"/>
                  </a:lnTo>
                  <a:lnTo>
                    <a:pt x="109" y="1939"/>
                  </a:lnTo>
                  <a:lnTo>
                    <a:pt x="122" y="2013"/>
                  </a:lnTo>
                  <a:lnTo>
                    <a:pt x="122" y="2013"/>
                  </a:lnTo>
                  <a:lnTo>
                    <a:pt x="202" y="2047"/>
                  </a:lnTo>
                  <a:lnTo>
                    <a:pt x="281" y="2081"/>
                  </a:lnTo>
                  <a:lnTo>
                    <a:pt x="363" y="2113"/>
                  </a:lnTo>
                  <a:lnTo>
                    <a:pt x="445" y="2142"/>
                  </a:lnTo>
                  <a:lnTo>
                    <a:pt x="528" y="2169"/>
                  </a:lnTo>
                  <a:lnTo>
                    <a:pt x="612" y="2195"/>
                  </a:lnTo>
                  <a:lnTo>
                    <a:pt x="696" y="2218"/>
                  </a:lnTo>
                  <a:lnTo>
                    <a:pt x="781" y="2240"/>
                  </a:lnTo>
                  <a:lnTo>
                    <a:pt x="868" y="2260"/>
                  </a:lnTo>
                  <a:lnTo>
                    <a:pt x="955" y="2278"/>
                  </a:lnTo>
                  <a:lnTo>
                    <a:pt x="1044" y="2294"/>
                  </a:lnTo>
                  <a:lnTo>
                    <a:pt x="1132" y="2308"/>
                  </a:lnTo>
                  <a:lnTo>
                    <a:pt x="1222" y="2320"/>
                  </a:lnTo>
                  <a:lnTo>
                    <a:pt x="1312" y="2330"/>
                  </a:lnTo>
                  <a:lnTo>
                    <a:pt x="1403" y="2337"/>
                  </a:lnTo>
                  <a:lnTo>
                    <a:pt x="1494" y="2343"/>
                  </a:lnTo>
                  <a:lnTo>
                    <a:pt x="1494" y="357"/>
                  </a:lnTo>
                  <a:lnTo>
                    <a:pt x="1494" y="357"/>
                  </a:lnTo>
                  <a:lnTo>
                    <a:pt x="1400" y="351"/>
                  </a:lnTo>
                  <a:lnTo>
                    <a:pt x="1305" y="344"/>
                  </a:lnTo>
                  <a:lnTo>
                    <a:pt x="1210" y="333"/>
                  </a:lnTo>
                  <a:lnTo>
                    <a:pt x="1118" y="320"/>
                  </a:lnTo>
                  <a:lnTo>
                    <a:pt x="1023" y="306"/>
                  </a:lnTo>
                  <a:lnTo>
                    <a:pt x="932" y="288"/>
                  </a:lnTo>
                  <a:lnTo>
                    <a:pt x="839" y="270"/>
                  </a:lnTo>
                  <a:lnTo>
                    <a:pt x="748" y="248"/>
                  </a:lnTo>
                  <a:lnTo>
                    <a:pt x="658" y="225"/>
                  </a:lnTo>
                  <a:lnTo>
                    <a:pt x="568" y="200"/>
                  </a:lnTo>
                  <a:lnTo>
                    <a:pt x="479" y="171"/>
                  </a:lnTo>
                  <a:lnTo>
                    <a:pt x="390" y="142"/>
                  </a:lnTo>
                  <a:lnTo>
                    <a:pt x="303" y="109"/>
                  </a:lnTo>
                  <a:lnTo>
                    <a:pt x="216" y="75"/>
                  </a:lnTo>
                  <a:lnTo>
                    <a:pt x="131" y="39"/>
                  </a:lnTo>
                  <a:lnTo>
                    <a:pt x="45" y="0"/>
                  </a:lnTo>
                  <a:lnTo>
                    <a:pt x="45" y="0"/>
                  </a:lnTo>
                  <a:lnTo>
                    <a:pt x="35" y="93"/>
                  </a:lnTo>
                  <a:lnTo>
                    <a:pt x="26" y="187"/>
                  </a:lnTo>
                  <a:lnTo>
                    <a:pt x="19" y="280"/>
                  </a:lnTo>
                  <a:lnTo>
                    <a:pt x="12" y="375"/>
                  </a:lnTo>
                  <a:lnTo>
                    <a:pt x="6" y="471"/>
                  </a:lnTo>
                  <a:lnTo>
                    <a:pt x="3" y="567"/>
                  </a:lnTo>
                  <a:lnTo>
                    <a:pt x="0" y="664"/>
                  </a:lnTo>
                  <a:lnTo>
                    <a:pt x="0" y="761"/>
                  </a:lnTo>
                  <a:lnTo>
                    <a:pt x="0" y="76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5" name="Freeform 32">
              <a:extLst>
                <a:ext uri="{FF2B5EF4-FFF2-40B4-BE49-F238E27FC236}">
                  <a16:creationId xmlns:a16="http://schemas.microsoft.com/office/drawing/2014/main" id="{509ED930-BDD7-4C31-BEA2-0CF236D813FA}"/>
                </a:ext>
              </a:extLst>
            </p:cNvPr>
            <p:cNvSpPr>
              <a:spLocks/>
            </p:cNvSpPr>
            <p:nvPr/>
          </p:nvSpPr>
          <p:spPr bwMode="auto">
            <a:xfrm>
              <a:off x="5264151" y="1631950"/>
              <a:ext cx="738188" cy="1352550"/>
            </a:xfrm>
            <a:custGeom>
              <a:avLst/>
              <a:gdLst>
                <a:gd name="T0" fmla="*/ 0 w 1395"/>
                <a:gd name="T1" fmla="*/ 2191 h 2556"/>
                <a:gd name="T2" fmla="*/ 0 w 1395"/>
                <a:gd name="T3" fmla="*/ 2191 h 2556"/>
                <a:gd name="T4" fmla="*/ 81 w 1395"/>
                <a:gd name="T5" fmla="*/ 2231 h 2556"/>
                <a:gd name="T6" fmla="*/ 162 w 1395"/>
                <a:gd name="T7" fmla="*/ 2268 h 2556"/>
                <a:gd name="T8" fmla="*/ 246 w 1395"/>
                <a:gd name="T9" fmla="*/ 2304 h 2556"/>
                <a:gd name="T10" fmla="*/ 330 w 1395"/>
                <a:gd name="T11" fmla="*/ 2336 h 2556"/>
                <a:gd name="T12" fmla="*/ 414 w 1395"/>
                <a:gd name="T13" fmla="*/ 2368 h 2556"/>
                <a:gd name="T14" fmla="*/ 500 w 1395"/>
                <a:gd name="T15" fmla="*/ 2395 h 2556"/>
                <a:gd name="T16" fmla="*/ 587 w 1395"/>
                <a:gd name="T17" fmla="*/ 2421 h 2556"/>
                <a:gd name="T18" fmla="*/ 675 w 1395"/>
                <a:gd name="T19" fmla="*/ 2446 h 2556"/>
                <a:gd name="T20" fmla="*/ 762 w 1395"/>
                <a:gd name="T21" fmla="*/ 2468 h 2556"/>
                <a:gd name="T22" fmla="*/ 852 w 1395"/>
                <a:gd name="T23" fmla="*/ 2486 h 2556"/>
                <a:gd name="T24" fmla="*/ 940 w 1395"/>
                <a:gd name="T25" fmla="*/ 2504 h 2556"/>
                <a:gd name="T26" fmla="*/ 1030 w 1395"/>
                <a:gd name="T27" fmla="*/ 2520 h 2556"/>
                <a:gd name="T28" fmla="*/ 1122 w 1395"/>
                <a:gd name="T29" fmla="*/ 2531 h 2556"/>
                <a:gd name="T30" fmla="*/ 1213 w 1395"/>
                <a:gd name="T31" fmla="*/ 2543 h 2556"/>
                <a:gd name="T32" fmla="*/ 1304 w 1395"/>
                <a:gd name="T33" fmla="*/ 2550 h 2556"/>
                <a:gd name="T34" fmla="*/ 1395 w 1395"/>
                <a:gd name="T35" fmla="*/ 2556 h 2556"/>
                <a:gd name="T36" fmla="*/ 1395 w 1395"/>
                <a:gd name="T37" fmla="*/ 0 h 2556"/>
                <a:gd name="T38" fmla="*/ 1395 w 1395"/>
                <a:gd name="T39" fmla="*/ 0 h 2556"/>
                <a:gd name="T40" fmla="*/ 1336 w 1395"/>
                <a:gd name="T41" fmla="*/ 5 h 2556"/>
                <a:gd name="T42" fmla="*/ 1277 w 1395"/>
                <a:gd name="T43" fmla="*/ 7 h 2556"/>
                <a:gd name="T44" fmla="*/ 1217 w 1395"/>
                <a:gd name="T45" fmla="*/ 13 h 2556"/>
                <a:gd name="T46" fmla="*/ 1158 w 1395"/>
                <a:gd name="T47" fmla="*/ 19 h 2556"/>
                <a:gd name="T48" fmla="*/ 1158 w 1395"/>
                <a:gd name="T49" fmla="*/ 19 h 2556"/>
                <a:gd name="T50" fmla="*/ 1109 w 1395"/>
                <a:gd name="T51" fmla="*/ 48 h 2556"/>
                <a:gd name="T52" fmla="*/ 1059 w 1395"/>
                <a:gd name="T53" fmla="*/ 80 h 2556"/>
                <a:gd name="T54" fmla="*/ 1010 w 1395"/>
                <a:gd name="T55" fmla="*/ 115 h 2556"/>
                <a:gd name="T56" fmla="*/ 962 w 1395"/>
                <a:gd name="T57" fmla="*/ 154 h 2556"/>
                <a:gd name="T58" fmla="*/ 914 w 1395"/>
                <a:gd name="T59" fmla="*/ 194 h 2556"/>
                <a:gd name="T60" fmla="*/ 868 w 1395"/>
                <a:gd name="T61" fmla="*/ 238 h 2556"/>
                <a:gd name="T62" fmla="*/ 823 w 1395"/>
                <a:gd name="T63" fmla="*/ 284 h 2556"/>
                <a:gd name="T64" fmla="*/ 778 w 1395"/>
                <a:gd name="T65" fmla="*/ 333 h 2556"/>
                <a:gd name="T66" fmla="*/ 733 w 1395"/>
                <a:gd name="T67" fmla="*/ 386 h 2556"/>
                <a:gd name="T68" fmla="*/ 690 w 1395"/>
                <a:gd name="T69" fmla="*/ 441 h 2556"/>
                <a:gd name="T70" fmla="*/ 648 w 1395"/>
                <a:gd name="T71" fmla="*/ 497 h 2556"/>
                <a:gd name="T72" fmla="*/ 606 w 1395"/>
                <a:gd name="T73" fmla="*/ 557 h 2556"/>
                <a:gd name="T74" fmla="*/ 565 w 1395"/>
                <a:gd name="T75" fmla="*/ 619 h 2556"/>
                <a:gd name="T76" fmla="*/ 524 w 1395"/>
                <a:gd name="T77" fmla="*/ 684 h 2556"/>
                <a:gd name="T78" fmla="*/ 487 w 1395"/>
                <a:gd name="T79" fmla="*/ 751 h 2556"/>
                <a:gd name="T80" fmla="*/ 448 w 1395"/>
                <a:gd name="T81" fmla="*/ 820 h 2556"/>
                <a:gd name="T82" fmla="*/ 411 w 1395"/>
                <a:gd name="T83" fmla="*/ 891 h 2556"/>
                <a:gd name="T84" fmla="*/ 375 w 1395"/>
                <a:gd name="T85" fmla="*/ 965 h 2556"/>
                <a:gd name="T86" fmla="*/ 340 w 1395"/>
                <a:gd name="T87" fmla="*/ 1040 h 2556"/>
                <a:gd name="T88" fmla="*/ 307 w 1395"/>
                <a:gd name="T89" fmla="*/ 1119 h 2556"/>
                <a:gd name="T90" fmla="*/ 275 w 1395"/>
                <a:gd name="T91" fmla="*/ 1198 h 2556"/>
                <a:gd name="T92" fmla="*/ 243 w 1395"/>
                <a:gd name="T93" fmla="*/ 1279 h 2556"/>
                <a:gd name="T94" fmla="*/ 213 w 1395"/>
                <a:gd name="T95" fmla="*/ 1364 h 2556"/>
                <a:gd name="T96" fmla="*/ 184 w 1395"/>
                <a:gd name="T97" fmla="*/ 1449 h 2556"/>
                <a:gd name="T98" fmla="*/ 156 w 1395"/>
                <a:gd name="T99" fmla="*/ 1536 h 2556"/>
                <a:gd name="T100" fmla="*/ 130 w 1395"/>
                <a:gd name="T101" fmla="*/ 1626 h 2556"/>
                <a:gd name="T102" fmla="*/ 104 w 1395"/>
                <a:gd name="T103" fmla="*/ 1716 h 2556"/>
                <a:gd name="T104" fmla="*/ 81 w 1395"/>
                <a:gd name="T105" fmla="*/ 1808 h 2556"/>
                <a:gd name="T106" fmla="*/ 58 w 1395"/>
                <a:gd name="T107" fmla="*/ 1901 h 2556"/>
                <a:gd name="T108" fmla="*/ 38 w 1395"/>
                <a:gd name="T109" fmla="*/ 1997 h 2556"/>
                <a:gd name="T110" fmla="*/ 17 w 1395"/>
                <a:gd name="T111" fmla="*/ 2094 h 2556"/>
                <a:gd name="T112" fmla="*/ 0 w 1395"/>
                <a:gd name="T113" fmla="*/ 2191 h 2556"/>
                <a:gd name="T114" fmla="*/ 0 w 1395"/>
                <a:gd name="T115" fmla="*/ 2191 h 2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95" h="2556">
                  <a:moveTo>
                    <a:pt x="0" y="2191"/>
                  </a:moveTo>
                  <a:lnTo>
                    <a:pt x="0" y="2191"/>
                  </a:lnTo>
                  <a:lnTo>
                    <a:pt x="81" y="2231"/>
                  </a:lnTo>
                  <a:lnTo>
                    <a:pt x="162" y="2268"/>
                  </a:lnTo>
                  <a:lnTo>
                    <a:pt x="246" y="2304"/>
                  </a:lnTo>
                  <a:lnTo>
                    <a:pt x="330" y="2336"/>
                  </a:lnTo>
                  <a:lnTo>
                    <a:pt x="414" y="2368"/>
                  </a:lnTo>
                  <a:lnTo>
                    <a:pt x="500" y="2395"/>
                  </a:lnTo>
                  <a:lnTo>
                    <a:pt x="587" y="2421"/>
                  </a:lnTo>
                  <a:lnTo>
                    <a:pt x="675" y="2446"/>
                  </a:lnTo>
                  <a:lnTo>
                    <a:pt x="762" y="2468"/>
                  </a:lnTo>
                  <a:lnTo>
                    <a:pt x="852" y="2486"/>
                  </a:lnTo>
                  <a:lnTo>
                    <a:pt x="940" y="2504"/>
                  </a:lnTo>
                  <a:lnTo>
                    <a:pt x="1030" y="2520"/>
                  </a:lnTo>
                  <a:lnTo>
                    <a:pt x="1122" y="2531"/>
                  </a:lnTo>
                  <a:lnTo>
                    <a:pt x="1213" y="2543"/>
                  </a:lnTo>
                  <a:lnTo>
                    <a:pt x="1304" y="2550"/>
                  </a:lnTo>
                  <a:lnTo>
                    <a:pt x="1395" y="2556"/>
                  </a:lnTo>
                  <a:lnTo>
                    <a:pt x="1395" y="0"/>
                  </a:lnTo>
                  <a:lnTo>
                    <a:pt x="1395" y="0"/>
                  </a:lnTo>
                  <a:lnTo>
                    <a:pt x="1336" y="5"/>
                  </a:lnTo>
                  <a:lnTo>
                    <a:pt x="1277" y="7"/>
                  </a:lnTo>
                  <a:lnTo>
                    <a:pt x="1217" y="13"/>
                  </a:lnTo>
                  <a:lnTo>
                    <a:pt x="1158" y="19"/>
                  </a:lnTo>
                  <a:lnTo>
                    <a:pt x="1158" y="19"/>
                  </a:lnTo>
                  <a:lnTo>
                    <a:pt x="1109" y="48"/>
                  </a:lnTo>
                  <a:lnTo>
                    <a:pt x="1059" y="80"/>
                  </a:lnTo>
                  <a:lnTo>
                    <a:pt x="1010" y="115"/>
                  </a:lnTo>
                  <a:lnTo>
                    <a:pt x="962" y="154"/>
                  </a:lnTo>
                  <a:lnTo>
                    <a:pt x="914" y="194"/>
                  </a:lnTo>
                  <a:lnTo>
                    <a:pt x="868" y="238"/>
                  </a:lnTo>
                  <a:lnTo>
                    <a:pt x="823" y="284"/>
                  </a:lnTo>
                  <a:lnTo>
                    <a:pt x="778" y="333"/>
                  </a:lnTo>
                  <a:lnTo>
                    <a:pt x="733" y="386"/>
                  </a:lnTo>
                  <a:lnTo>
                    <a:pt x="690" y="441"/>
                  </a:lnTo>
                  <a:lnTo>
                    <a:pt x="648" y="497"/>
                  </a:lnTo>
                  <a:lnTo>
                    <a:pt x="606" y="557"/>
                  </a:lnTo>
                  <a:lnTo>
                    <a:pt x="565" y="619"/>
                  </a:lnTo>
                  <a:lnTo>
                    <a:pt x="524" y="684"/>
                  </a:lnTo>
                  <a:lnTo>
                    <a:pt x="487" y="751"/>
                  </a:lnTo>
                  <a:lnTo>
                    <a:pt x="448" y="820"/>
                  </a:lnTo>
                  <a:lnTo>
                    <a:pt x="411" y="891"/>
                  </a:lnTo>
                  <a:lnTo>
                    <a:pt x="375" y="965"/>
                  </a:lnTo>
                  <a:lnTo>
                    <a:pt x="340" y="1040"/>
                  </a:lnTo>
                  <a:lnTo>
                    <a:pt x="307" y="1119"/>
                  </a:lnTo>
                  <a:lnTo>
                    <a:pt x="275" y="1198"/>
                  </a:lnTo>
                  <a:lnTo>
                    <a:pt x="243" y="1279"/>
                  </a:lnTo>
                  <a:lnTo>
                    <a:pt x="213" y="1364"/>
                  </a:lnTo>
                  <a:lnTo>
                    <a:pt x="184" y="1449"/>
                  </a:lnTo>
                  <a:lnTo>
                    <a:pt x="156" y="1536"/>
                  </a:lnTo>
                  <a:lnTo>
                    <a:pt x="130" y="1626"/>
                  </a:lnTo>
                  <a:lnTo>
                    <a:pt x="104" y="1716"/>
                  </a:lnTo>
                  <a:lnTo>
                    <a:pt x="81" y="1808"/>
                  </a:lnTo>
                  <a:lnTo>
                    <a:pt x="58" y="1901"/>
                  </a:lnTo>
                  <a:lnTo>
                    <a:pt x="38" y="1997"/>
                  </a:lnTo>
                  <a:lnTo>
                    <a:pt x="17" y="2094"/>
                  </a:lnTo>
                  <a:lnTo>
                    <a:pt x="0" y="2191"/>
                  </a:lnTo>
                  <a:lnTo>
                    <a:pt x="0" y="219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6" name="Freeform 33">
              <a:extLst>
                <a:ext uri="{FF2B5EF4-FFF2-40B4-BE49-F238E27FC236}">
                  <a16:creationId xmlns:a16="http://schemas.microsoft.com/office/drawing/2014/main" id="{7582D31F-1E3F-409A-A14B-48982E0467A9}"/>
                </a:ext>
              </a:extLst>
            </p:cNvPr>
            <p:cNvSpPr>
              <a:spLocks/>
            </p:cNvSpPr>
            <p:nvPr/>
          </p:nvSpPr>
          <p:spPr bwMode="auto">
            <a:xfrm>
              <a:off x="4349751" y="2482850"/>
              <a:ext cx="714375" cy="1449388"/>
            </a:xfrm>
            <a:custGeom>
              <a:avLst/>
              <a:gdLst>
                <a:gd name="T0" fmla="*/ 1351 w 1351"/>
                <a:gd name="T1" fmla="*/ 2739 h 2739"/>
                <a:gd name="T2" fmla="*/ 1318 w 1351"/>
                <a:gd name="T3" fmla="*/ 2490 h 2739"/>
                <a:gd name="T4" fmla="*/ 1293 w 1351"/>
                <a:gd name="T5" fmla="*/ 2233 h 2739"/>
                <a:gd name="T6" fmla="*/ 1279 w 1351"/>
                <a:gd name="T7" fmla="*/ 1971 h 2739"/>
                <a:gd name="T8" fmla="*/ 1273 w 1351"/>
                <a:gd name="T9" fmla="*/ 1703 h 2739"/>
                <a:gd name="T10" fmla="*/ 1274 w 1351"/>
                <a:gd name="T11" fmla="*/ 1581 h 2739"/>
                <a:gd name="T12" fmla="*/ 1283 w 1351"/>
                <a:gd name="T13" fmla="*/ 1341 h 2739"/>
                <a:gd name="T14" fmla="*/ 1299 w 1351"/>
                <a:gd name="T15" fmla="*/ 1106 h 2739"/>
                <a:gd name="T16" fmla="*/ 1324 w 1351"/>
                <a:gd name="T17" fmla="*/ 877 h 2739"/>
                <a:gd name="T18" fmla="*/ 1338 w 1351"/>
                <a:gd name="T19" fmla="*/ 764 h 2739"/>
                <a:gd name="T20" fmla="*/ 1210 w 1351"/>
                <a:gd name="T21" fmla="*/ 684 h 2739"/>
                <a:gd name="T22" fmla="*/ 1086 w 1351"/>
                <a:gd name="T23" fmla="*/ 602 h 2739"/>
                <a:gd name="T24" fmla="*/ 966 w 1351"/>
                <a:gd name="T25" fmla="*/ 513 h 2739"/>
                <a:gd name="T26" fmla="*/ 848 w 1351"/>
                <a:gd name="T27" fmla="*/ 419 h 2739"/>
                <a:gd name="T28" fmla="*/ 734 w 1351"/>
                <a:gd name="T29" fmla="*/ 322 h 2739"/>
                <a:gd name="T30" fmla="*/ 625 w 1351"/>
                <a:gd name="T31" fmla="*/ 219 h 2739"/>
                <a:gd name="T32" fmla="*/ 518 w 1351"/>
                <a:gd name="T33" fmla="*/ 112 h 2739"/>
                <a:gd name="T34" fmla="*/ 416 w 1351"/>
                <a:gd name="T35" fmla="*/ 0 h 2739"/>
                <a:gd name="T36" fmla="*/ 380 w 1351"/>
                <a:gd name="T37" fmla="*/ 60 h 2739"/>
                <a:gd name="T38" fmla="*/ 312 w 1351"/>
                <a:gd name="T39" fmla="*/ 183 h 2739"/>
                <a:gd name="T40" fmla="*/ 250 w 1351"/>
                <a:gd name="T41" fmla="*/ 309 h 2739"/>
                <a:gd name="T42" fmla="*/ 192 w 1351"/>
                <a:gd name="T43" fmla="*/ 436 h 2739"/>
                <a:gd name="T44" fmla="*/ 139 w 1351"/>
                <a:gd name="T45" fmla="*/ 568 h 2739"/>
                <a:gd name="T46" fmla="*/ 92 w 1351"/>
                <a:gd name="T47" fmla="*/ 702 h 2739"/>
                <a:gd name="T48" fmla="*/ 51 w 1351"/>
                <a:gd name="T49" fmla="*/ 838 h 2739"/>
                <a:gd name="T50" fmla="*/ 16 w 1351"/>
                <a:gd name="T51" fmla="*/ 977 h 2739"/>
                <a:gd name="T52" fmla="*/ 0 w 1351"/>
                <a:gd name="T53" fmla="*/ 1046 h 2739"/>
                <a:gd name="T54" fmla="*/ 48 w 1351"/>
                <a:gd name="T55" fmla="*/ 1178 h 2739"/>
                <a:gd name="T56" fmla="*/ 100 w 1351"/>
                <a:gd name="T57" fmla="*/ 1306 h 2739"/>
                <a:gd name="T58" fmla="*/ 158 w 1351"/>
                <a:gd name="T59" fmla="*/ 1432 h 2739"/>
                <a:gd name="T60" fmla="*/ 222 w 1351"/>
                <a:gd name="T61" fmla="*/ 1554 h 2739"/>
                <a:gd name="T62" fmla="*/ 292 w 1351"/>
                <a:gd name="T63" fmla="*/ 1672 h 2739"/>
                <a:gd name="T64" fmla="*/ 366 w 1351"/>
                <a:gd name="T65" fmla="*/ 1788 h 2739"/>
                <a:gd name="T66" fmla="*/ 444 w 1351"/>
                <a:gd name="T67" fmla="*/ 1900 h 2739"/>
                <a:gd name="T68" fmla="*/ 528 w 1351"/>
                <a:gd name="T69" fmla="*/ 2009 h 2739"/>
                <a:gd name="T70" fmla="*/ 615 w 1351"/>
                <a:gd name="T71" fmla="*/ 2114 h 2739"/>
                <a:gd name="T72" fmla="*/ 708 w 1351"/>
                <a:gd name="T73" fmla="*/ 2216 h 2739"/>
                <a:gd name="T74" fmla="*/ 805 w 1351"/>
                <a:gd name="T75" fmla="*/ 2313 h 2739"/>
                <a:gd name="T76" fmla="*/ 906 w 1351"/>
                <a:gd name="T77" fmla="*/ 2407 h 2739"/>
                <a:gd name="T78" fmla="*/ 1012 w 1351"/>
                <a:gd name="T79" fmla="*/ 2495 h 2739"/>
                <a:gd name="T80" fmla="*/ 1121 w 1351"/>
                <a:gd name="T81" fmla="*/ 2581 h 2739"/>
                <a:gd name="T82" fmla="*/ 1234 w 1351"/>
                <a:gd name="T83" fmla="*/ 2662 h 2739"/>
                <a:gd name="T84" fmla="*/ 1351 w 1351"/>
                <a:gd name="T85" fmla="*/ 2739 h 2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51" h="2739">
                  <a:moveTo>
                    <a:pt x="1351" y="2739"/>
                  </a:moveTo>
                  <a:lnTo>
                    <a:pt x="1351" y="2739"/>
                  </a:lnTo>
                  <a:lnTo>
                    <a:pt x="1334" y="2616"/>
                  </a:lnTo>
                  <a:lnTo>
                    <a:pt x="1318" y="2490"/>
                  </a:lnTo>
                  <a:lnTo>
                    <a:pt x="1305" y="2362"/>
                  </a:lnTo>
                  <a:lnTo>
                    <a:pt x="1293" y="2233"/>
                  </a:lnTo>
                  <a:lnTo>
                    <a:pt x="1284" y="2103"/>
                  </a:lnTo>
                  <a:lnTo>
                    <a:pt x="1279" y="1971"/>
                  </a:lnTo>
                  <a:lnTo>
                    <a:pt x="1274" y="1838"/>
                  </a:lnTo>
                  <a:lnTo>
                    <a:pt x="1273" y="1703"/>
                  </a:lnTo>
                  <a:lnTo>
                    <a:pt x="1273" y="1703"/>
                  </a:lnTo>
                  <a:lnTo>
                    <a:pt x="1274" y="1581"/>
                  </a:lnTo>
                  <a:lnTo>
                    <a:pt x="1277" y="1461"/>
                  </a:lnTo>
                  <a:lnTo>
                    <a:pt x="1283" y="1341"/>
                  </a:lnTo>
                  <a:lnTo>
                    <a:pt x="1290" y="1223"/>
                  </a:lnTo>
                  <a:lnTo>
                    <a:pt x="1299" y="1106"/>
                  </a:lnTo>
                  <a:lnTo>
                    <a:pt x="1310" y="991"/>
                  </a:lnTo>
                  <a:lnTo>
                    <a:pt x="1324" y="877"/>
                  </a:lnTo>
                  <a:lnTo>
                    <a:pt x="1338" y="764"/>
                  </a:lnTo>
                  <a:lnTo>
                    <a:pt x="1338" y="764"/>
                  </a:lnTo>
                  <a:lnTo>
                    <a:pt x="1273" y="725"/>
                  </a:lnTo>
                  <a:lnTo>
                    <a:pt x="1210" y="684"/>
                  </a:lnTo>
                  <a:lnTo>
                    <a:pt x="1148" y="644"/>
                  </a:lnTo>
                  <a:lnTo>
                    <a:pt x="1086" y="602"/>
                  </a:lnTo>
                  <a:lnTo>
                    <a:pt x="1025" y="557"/>
                  </a:lnTo>
                  <a:lnTo>
                    <a:pt x="966" y="513"/>
                  </a:lnTo>
                  <a:lnTo>
                    <a:pt x="906" y="467"/>
                  </a:lnTo>
                  <a:lnTo>
                    <a:pt x="848" y="419"/>
                  </a:lnTo>
                  <a:lnTo>
                    <a:pt x="790" y="371"/>
                  </a:lnTo>
                  <a:lnTo>
                    <a:pt x="734" y="322"/>
                  </a:lnTo>
                  <a:lnTo>
                    <a:pt x="679" y="271"/>
                  </a:lnTo>
                  <a:lnTo>
                    <a:pt x="625" y="219"/>
                  </a:lnTo>
                  <a:lnTo>
                    <a:pt x="571" y="166"/>
                  </a:lnTo>
                  <a:lnTo>
                    <a:pt x="518" y="112"/>
                  </a:lnTo>
                  <a:lnTo>
                    <a:pt x="467" y="57"/>
                  </a:lnTo>
                  <a:lnTo>
                    <a:pt x="416" y="0"/>
                  </a:lnTo>
                  <a:lnTo>
                    <a:pt x="416" y="0"/>
                  </a:lnTo>
                  <a:lnTo>
                    <a:pt x="380" y="60"/>
                  </a:lnTo>
                  <a:lnTo>
                    <a:pt x="345" y="121"/>
                  </a:lnTo>
                  <a:lnTo>
                    <a:pt x="312" y="183"/>
                  </a:lnTo>
                  <a:lnTo>
                    <a:pt x="280" y="245"/>
                  </a:lnTo>
                  <a:lnTo>
                    <a:pt x="250" y="309"/>
                  </a:lnTo>
                  <a:lnTo>
                    <a:pt x="219" y="373"/>
                  </a:lnTo>
                  <a:lnTo>
                    <a:pt x="192" y="436"/>
                  </a:lnTo>
                  <a:lnTo>
                    <a:pt x="164" y="502"/>
                  </a:lnTo>
                  <a:lnTo>
                    <a:pt x="139" y="568"/>
                  </a:lnTo>
                  <a:lnTo>
                    <a:pt x="115" y="635"/>
                  </a:lnTo>
                  <a:lnTo>
                    <a:pt x="92" y="702"/>
                  </a:lnTo>
                  <a:lnTo>
                    <a:pt x="71" y="770"/>
                  </a:lnTo>
                  <a:lnTo>
                    <a:pt x="51" y="838"/>
                  </a:lnTo>
                  <a:lnTo>
                    <a:pt x="32" y="907"/>
                  </a:lnTo>
                  <a:lnTo>
                    <a:pt x="16" y="977"/>
                  </a:lnTo>
                  <a:lnTo>
                    <a:pt x="0" y="1046"/>
                  </a:lnTo>
                  <a:lnTo>
                    <a:pt x="0" y="1046"/>
                  </a:lnTo>
                  <a:lnTo>
                    <a:pt x="24" y="1113"/>
                  </a:lnTo>
                  <a:lnTo>
                    <a:pt x="48" y="1178"/>
                  </a:lnTo>
                  <a:lnTo>
                    <a:pt x="74" y="1242"/>
                  </a:lnTo>
                  <a:lnTo>
                    <a:pt x="100" y="1306"/>
                  </a:lnTo>
                  <a:lnTo>
                    <a:pt x="129" y="1370"/>
                  </a:lnTo>
                  <a:lnTo>
                    <a:pt x="158" y="1432"/>
                  </a:lnTo>
                  <a:lnTo>
                    <a:pt x="190" y="1493"/>
                  </a:lnTo>
                  <a:lnTo>
                    <a:pt x="222" y="1554"/>
                  </a:lnTo>
                  <a:lnTo>
                    <a:pt x="255" y="1613"/>
                  </a:lnTo>
                  <a:lnTo>
                    <a:pt x="292" y="1672"/>
                  </a:lnTo>
                  <a:lnTo>
                    <a:pt x="328" y="1730"/>
                  </a:lnTo>
                  <a:lnTo>
                    <a:pt x="366" y="1788"/>
                  </a:lnTo>
                  <a:lnTo>
                    <a:pt x="403" y="1845"/>
                  </a:lnTo>
                  <a:lnTo>
                    <a:pt x="444" y="1900"/>
                  </a:lnTo>
                  <a:lnTo>
                    <a:pt x="484" y="1955"/>
                  </a:lnTo>
                  <a:lnTo>
                    <a:pt x="528" y="2009"/>
                  </a:lnTo>
                  <a:lnTo>
                    <a:pt x="571" y="2062"/>
                  </a:lnTo>
                  <a:lnTo>
                    <a:pt x="615" y="2114"/>
                  </a:lnTo>
                  <a:lnTo>
                    <a:pt x="661" y="2165"/>
                  </a:lnTo>
                  <a:lnTo>
                    <a:pt x="708" y="2216"/>
                  </a:lnTo>
                  <a:lnTo>
                    <a:pt x="755" y="2265"/>
                  </a:lnTo>
                  <a:lnTo>
                    <a:pt x="805" y="2313"/>
                  </a:lnTo>
                  <a:lnTo>
                    <a:pt x="855" y="2361"/>
                  </a:lnTo>
                  <a:lnTo>
                    <a:pt x="906" y="2407"/>
                  </a:lnTo>
                  <a:lnTo>
                    <a:pt x="958" y="2452"/>
                  </a:lnTo>
                  <a:lnTo>
                    <a:pt x="1012" y="2495"/>
                  </a:lnTo>
                  <a:lnTo>
                    <a:pt x="1066" y="2539"/>
                  </a:lnTo>
                  <a:lnTo>
                    <a:pt x="1121" y="2581"/>
                  </a:lnTo>
                  <a:lnTo>
                    <a:pt x="1177" y="2623"/>
                  </a:lnTo>
                  <a:lnTo>
                    <a:pt x="1234" y="2662"/>
                  </a:lnTo>
                  <a:lnTo>
                    <a:pt x="1292" y="2701"/>
                  </a:lnTo>
                  <a:lnTo>
                    <a:pt x="1351" y="2739"/>
                  </a:lnTo>
                  <a:lnTo>
                    <a:pt x="1351" y="273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7" name="Freeform 34">
              <a:extLst>
                <a:ext uri="{FF2B5EF4-FFF2-40B4-BE49-F238E27FC236}">
                  <a16:creationId xmlns:a16="http://schemas.microsoft.com/office/drawing/2014/main" id="{B1EA8381-E87F-4229-9B9C-6FCE4689E35F}"/>
                </a:ext>
              </a:extLst>
            </p:cNvPr>
            <p:cNvSpPr>
              <a:spLocks/>
            </p:cNvSpPr>
            <p:nvPr/>
          </p:nvSpPr>
          <p:spPr bwMode="auto">
            <a:xfrm>
              <a:off x="7127876" y="2482850"/>
              <a:ext cx="714375" cy="1449388"/>
            </a:xfrm>
            <a:custGeom>
              <a:avLst/>
              <a:gdLst>
                <a:gd name="T0" fmla="*/ 13 w 1351"/>
                <a:gd name="T1" fmla="*/ 764 h 2739"/>
                <a:gd name="T2" fmla="*/ 41 w 1351"/>
                <a:gd name="T3" fmla="*/ 990 h 2739"/>
                <a:gd name="T4" fmla="*/ 61 w 1351"/>
                <a:gd name="T5" fmla="*/ 1223 h 2739"/>
                <a:gd name="T6" fmla="*/ 72 w 1351"/>
                <a:gd name="T7" fmla="*/ 1461 h 2739"/>
                <a:gd name="T8" fmla="*/ 77 w 1351"/>
                <a:gd name="T9" fmla="*/ 1703 h 2739"/>
                <a:gd name="T10" fmla="*/ 75 w 1351"/>
                <a:gd name="T11" fmla="*/ 1838 h 2739"/>
                <a:gd name="T12" fmla="*/ 65 w 1351"/>
                <a:gd name="T13" fmla="*/ 2103 h 2739"/>
                <a:gd name="T14" fmla="*/ 46 w 1351"/>
                <a:gd name="T15" fmla="*/ 2362 h 2739"/>
                <a:gd name="T16" fmla="*/ 17 w 1351"/>
                <a:gd name="T17" fmla="*/ 2616 h 2739"/>
                <a:gd name="T18" fmla="*/ 0 w 1351"/>
                <a:gd name="T19" fmla="*/ 2739 h 2739"/>
                <a:gd name="T20" fmla="*/ 117 w 1351"/>
                <a:gd name="T21" fmla="*/ 2662 h 2739"/>
                <a:gd name="T22" fmla="*/ 230 w 1351"/>
                <a:gd name="T23" fmla="*/ 2581 h 2739"/>
                <a:gd name="T24" fmla="*/ 339 w 1351"/>
                <a:gd name="T25" fmla="*/ 2495 h 2739"/>
                <a:gd name="T26" fmla="*/ 445 w 1351"/>
                <a:gd name="T27" fmla="*/ 2407 h 2739"/>
                <a:gd name="T28" fmla="*/ 545 w 1351"/>
                <a:gd name="T29" fmla="*/ 2313 h 2739"/>
                <a:gd name="T30" fmla="*/ 642 w 1351"/>
                <a:gd name="T31" fmla="*/ 2216 h 2739"/>
                <a:gd name="T32" fmla="*/ 735 w 1351"/>
                <a:gd name="T33" fmla="*/ 2114 h 2739"/>
                <a:gd name="T34" fmla="*/ 823 w 1351"/>
                <a:gd name="T35" fmla="*/ 2009 h 2739"/>
                <a:gd name="T36" fmla="*/ 907 w 1351"/>
                <a:gd name="T37" fmla="*/ 1900 h 2739"/>
                <a:gd name="T38" fmla="*/ 985 w 1351"/>
                <a:gd name="T39" fmla="*/ 1788 h 2739"/>
                <a:gd name="T40" fmla="*/ 1059 w 1351"/>
                <a:gd name="T41" fmla="*/ 1672 h 2739"/>
                <a:gd name="T42" fmla="*/ 1129 w 1351"/>
                <a:gd name="T43" fmla="*/ 1554 h 2739"/>
                <a:gd name="T44" fmla="*/ 1193 w 1351"/>
                <a:gd name="T45" fmla="*/ 1432 h 2739"/>
                <a:gd name="T46" fmla="*/ 1251 w 1351"/>
                <a:gd name="T47" fmla="*/ 1306 h 2739"/>
                <a:gd name="T48" fmla="*/ 1303 w 1351"/>
                <a:gd name="T49" fmla="*/ 1178 h 2739"/>
                <a:gd name="T50" fmla="*/ 1351 w 1351"/>
                <a:gd name="T51" fmla="*/ 1048 h 2739"/>
                <a:gd name="T52" fmla="*/ 1335 w 1351"/>
                <a:gd name="T53" fmla="*/ 977 h 2739"/>
                <a:gd name="T54" fmla="*/ 1300 w 1351"/>
                <a:gd name="T55" fmla="*/ 838 h 2739"/>
                <a:gd name="T56" fmla="*/ 1259 w 1351"/>
                <a:gd name="T57" fmla="*/ 702 h 2739"/>
                <a:gd name="T58" fmla="*/ 1212 w 1351"/>
                <a:gd name="T59" fmla="*/ 568 h 2739"/>
                <a:gd name="T60" fmla="*/ 1159 w 1351"/>
                <a:gd name="T61" fmla="*/ 436 h 2739"/>
                <a:gd name="T62" fmla="*/ 1101 w 1351"/>
                <a:gd name="T63" fmla="*/ 309 h 2739"/>
                <a:gd name="T64" fmla="*/ 1039 w 1351"/>
                <a:gd name="T65" fmla="*/ 183 h 2739"/>
                <a:gd name="T66" fmla="*/ 971 w 1351"/>
                <a:gd name="T67" fmla="*/ 60 h 2739"/>
                <a:gd name="T68" fmla="*/ 935 w 1351"/>
                <a:gd name="T69" fmla="*/ 0 h 2739"/>
                <a:gd name="T70" fmla="*/ 832 w 1351"/>
                <a:gd name="T71" fmla="*/ 112 h 2739"/>
                <a:gd name="T72" fmla="*/ 726 w 1351"/>
                <a:gd name="T73" fmla="*/ 219 h 2739"/>
                <a:gd name="T74" fmla="*/ 617 w 1351"/>
                <a:gd name="T75" fmla="*/ 321 h 2739"/>
                <a:gd name="T76" fmla="*/ 503 w 1351"/>
                <a:gd name="T77" fmla="*/ 419 h 2739"/>
                <a:gd name="T78" fmla="*/ 385 w 1351"/>
                <a:gd name="T79" fmla="*/ 512 h 2739"/>
                <a:gd name="T80" fmla="*/ 265 w 1351"/>
                <a:gd name="T81" fmla="*/ 600 h 2739"/>
                <a:gd name="T82" fmla="*/ 141 w 1351"/>
                <a:gd name="T83" fmla="*/ 684 h 2739"/>
                <a:gd name="T84" fmla="*/ 13 w 1351"/>
                <a:gd name="T85" fmla="*/ 764 h 2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51" h="2739">
                  <a:moveTo>
                    <a:pt x="13" y="764"/>
                  </a:moveTo>
                  <a:lnTo>
                    <a:pt x="13" y="764"/>
                  </a:lnTo>
                  <a:lnTo>
                    <a:pt x="27" y="877"/>
                  </a:lnTo>
                  <a:lnTo>
                    <a:pt x="41" y="990"/>
                  </a:lnTo>
                  <a:lnTo>
                    <a:pt x="51" y="1106"/>
                  </a:lnTo>
                  <a:lnTo>
                    <a:pt x="61" y="1223"/>
                  </a:lnTo>
                  <a:lnTo>
                    <a:pt x="68" y="1341"/>
                  </a:lnTo>
                  <a:lnTo>
                    <a:pt x="72" y="1461"/>
                  </a:lnTo>
                  <a:lnTo>
                    <a:pt x="75" y="1581"/>
                  </a:lnTo>
                  <a:lnTo>
                    <a:pt x="77" y="1703"/>
                  </a:lnTo>
                  <a:lnTo>
                    <a:pt x="77" y="1703"/>
                  </a:lnTo>
                  <a:lnTo>
                    <a:pt x="75" y="1838"/>
                  </a:lnTo>
                  <a:lnTo>
                    <a:pt x="72" y="1971"/>
                  </a:lnTo>
                  <a:lnTo>
                    <a:pt x="65" y="2103"/>
                  </a:lnTo>
                  <a:lnTo>
                    <a:pt x="56" y="2233"/>
                  </a:lnTo>
                  <a:lnTo>
                    <a:pt x="46" y="2362"/>
                  </a:lnTo>
                  <a:lnTo>
                    <a:pt x="33" y="2490"/>
                  </a:lnTo>
                  <a:lnTo>
                    <a:pt x="17" y="2616"/>
                  </a:lnTo>
                  <a:lnTo>
                    <a:pt x="0" y="2739"/>
                  </a:lnTo>
                  <a:lnTo>
                    <a:pt x="0" y="2739"/>
                  </a:lnTo>
                  <a:lnTo>
                    <a:pt x="59" y="2701"/>
                  </a:lnTo>
                  <a:lnTo>
                    <a:pt x="117" y="2662"/>
                  </a:lnTo>
                  <a:lnTo>
                    <a:pt x="174" y="2623"/>
                  </a:lnTo>
                  <a:lnTo>
                    <a:pt x="230" y="2581"/>
                  </a:lnTo>
                  <a:lnTo>
                    <a:pt x="285" y="2539"/>
                  </a:lnTo>
                  <a:lnTo>
                    <a:pt x="339" y="2495"/>
                  </a:lnTo>
                  <a:lnTo>
                    <a:pt x="393" y="2452"/>
                  </a:lnTo>
                  <a:lnTo>
                    <a:pt x="445" y="2407"/>
                  </a:lnTo>
                  <a:lnTo>
                    <a:pt x="496" y="2361"/>
                  </a:lnTo>
                  <a:lnTo>
                    <a:pt x="545" y="2313"/>
                  </a:lnTo>
                  <a:lnTo>
                    <a:pt x="594" y="2265"/>
                  </a:lnTo>
                  <a:lnTo>
                    <a:pt x="642" y="2216"/>
                  </a:lnTo>
                  <a:lnTo>
                    <a:pt x="690" y="2165"/>
                  </a:lnTo>
                  <a:lnTo>
                    <a:pt x="735" y="2114"/>
                  </a:lnTo>
                  <a:lnTo>
                    <a:pt x="780" y="2062"/>
                  </a:lnTo>
                  <a:lnTo>
                    <a:pt x="823" y="2009"/>
                  </a:lnTo>
                  <a:lnTo>
                    <a:pt x="865" y="1955"/>
                  </a:lnTo>
                  <a:lnTo>
                    <a:pt x="907" y="1900"/>
                  </a:lnTo>
                  <a:lnTo>
                    <a:pt x="948" y="1845"/>
                  </a:lnTo>
                  <a:lnTo>
                    <a:pt x="985" y="1788"/>
                  </a:lnTo>
                  <a:lnTo>
                    <a:pt x="1023" y="1730"/>
                  </a:lnTo>
                  <a:lnTo>
                    <a:pt x="1059" y="1672"/>
                  </a:lnTo>
                  <a:lnTo>
                    <a:pt x="1094" y="1613"/>
                  </a:lnTo>
                  <a:lnTo>
                    <a:pt x="1129" y="1554"/>
                  </a:lnTo>
                  <a:lnTo>
                    <a:pt x="1161" y="1493"/>
                  </a:lnTo>
                  <a:lnTo>
                    <a:pt x="1193" y="1432"/>
                  </a:lnTo>
                  <a:lnTo>
                    <a:pt x="1222" y="1370"/>
                  </a:lnTo>
                  <a:lnTo>
                    <a:pt x="1251" y="1306"/>
                  </a:lnTo>
                  <a:lnTo>
                    <a:pt x="1277" y="1244"/>
                  </a:lnTo>
                  <a:lnTo>
                    <a:pt x="1303" y="1178"/>
                  </a:lnTo>
                  <a:lnTo>
                    <a:pt x="1327" y="1113"/>
                  </a:lnTo>
                  <a:lnTo>
                    <a:pt x="1351" y="1048"/>
                  </a:lnTo>
                  <a:lnTo>
                    <a:pt x="1351" y="1048"/>
                  </a:lnTo>
                  <a:lnTo>
                    <a:pt x="1335" y="977"/>
                  </a:lnTo>
                  <a:lnTo>
                    <a:pt x="1319" y="907"/>
                  </a:lnTo>
                  <a:lnTo>
                    <a:pt x="1300" y="838"/>
                  </a:lnTo>
                  <a:lnTo>
                    <a:pt x="1280" y="770"/>
                  </a:lnTo>
                  <a:lnTo>
                    <a:pt x="1259" y="702"/>
                  </a:lnTo>
                  <a:lnTo>
                    <a:pt x="1236" y="635"/>
                  </a:lnTo>
                  <a:lnTo>
                    <a:pt x="1212" y="568"/>
                  </a:lnTo>
                  <a:lnTo>
                    <a:pt x="1187" y="502"/>
                  </a:lnTo>
                  <a:lnTo>
                    <a:pt x="1159" y="436"/>
                  </a:lnTo>
                  <a:lnTo>
                    <a:pt x="1132" y="373"/>
                  </a:lnTo>
                  <a:lnTo>
                    <a:pt x="1101" y="309"/>
                  </a:lnTo>
                  <a:lnTo>
                    <a:pt x="1071" y="245"/>
                  </a:lnTo>
                  <a:lnTo>
                    <a:pt x="1039" y="183"/>
                  </a:lnTo>
                  <a:lnTo>
                    <a:pt x="1004" y="121"/>
                  </a:lnTo>
                  <a:lnTo>
                    <a:pt x="971" y="60"/>
                  </a:lnTo>
                  <a:lnTo>
                    <a:pt x="935" y="0"/>
                  </a:lnTo>
                  <a:lnTo>
                    <a:pt x="935" y="0"/>
                  </a:lnTo>
                  <a:lnTo>
                    <a:pt x="884" y="57"/>
                  </a:lnTo>
                  <a:lnTo>
                    <a:pt x="832" y="112"/>
                  </a:lnTo>
                  <a:lnTo>
                    <a:pt x="780" y="166"/>
                  </a:lnTo>
                  <a:lnTo>
                    <a:pt x="726" y="219"/>
                  </a:lnTo>
                  <a:lnTo>
                    <a:pt x="672" y="270"/>
                  </a:lnTo>
                  <a:lnTo>
                    <a:pt x="617" y="321"/>
                  </a:lnTo>
                  <a:lnTo>
                    <a:pt x="561" y="371"/>
                  </a:lnTo>
                  <a:lnTo>
                    <a:pt x="503" y="419"/>
                  </a:lnTo>
                  <a:lnTo>
                    <a:pt x="445" y="467"/>
                  </a:lnTo>
                  <a:lnTo>
                    <a:pt x="385" y="512"/>
                  </a:lnTo>
                  <a:lnTo>
                    <a:pt x="326" y="557"/>
                  </a:lnTo>
                  <a:lnTo>
                    <a:pt x="265" y="600"/>
                  </a:lnTo>
                  <a:lnTo>
                    <a:pt x="203" y="644"/>
                  </a:lnTo>
                  <a:lnTo>
                    <a:pt x="141" y="684"/>
                  </a:lnTo>
                  <a:lnTo>
                    <a:pt x="77" y="725"/>
                  </a:lnTo>
                  <a:lnTo>
                    <a:pt x="13" y="764"/>
                  </a:lnTo>
                  <a:lnTo>
                    <a:pt x="13" y="76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8" name="Freeform 35">
              <a:extLst>
                <a:ext uri="{FF2B5EF4-FFF2-40B4-BE49-F238E27FC236}">
                  <a16:creationId xmlns:a16="http://schemas.microsoft.com/office/drawing/2014/main" id="{45704E9A-89F5-452B-83F9-0B30BF6CE687}"/>
                </a:ext>
              </a:extLst>
            </p:cNvPr>
            <p:cNvSpPr>
              <a:spLocks/>
            </p:cNvSpPr>
            <p:nvPr/>
          </p:nvSpPr>
          <p:spPr bwMode="auto">
            <a:xfrm>
              <a:off x="6702426" y="1733550"/>
              <a:ext cx="809625" cy="957263"/>
            </a:xfrm>
            <a:custGeom>
              <a:avLst/>
              <a:gdLst>
                <a:gd name="T0" fmla="*/ 1530 w 1530"/>
                <a:gd name="T1" fmla="*/ 1112 h 1807"/>
                <a:gd name="T2" fmla="*/ 1456 w 1530"/>
                <a:gd name="T3" fmla="*/ 1019 h 1807"/>
                <a:gd name="T4" fmla="*/ 1378 w 1530"/>
                <a:gd name="T5" fmla="*/ 929 h 1807"/>
                <a:gd name="T6" fmla="*/ 1298 w 1530"/>
                <a:gd name="T7" fmla="*/ 841 h 1807"/>
                <a:gd name="T8" fmla="*/ 1214 w 1530"/>
                <a:gd name="T9" fmla="*/ 757 h 1807"/>
                <a:gd name="T10" fmla="*/ 1127 w 1530"/>
                <a:gd name="T11" fmla="*/ 675 h 1807"/>
                <a:gd name="T12" fmla="*/ 1037 w 1530"/>
                <a:gd name="T13" fmla="*/ 597 h 1807"/>
                <a:gd name="T14" fmla="*/ 945 w 1530"/>
                <a:gd name="T15" fmla="*/ 522 h 1807"/>
                <a:gd name="T16" fmla="*/ 849 w 1530"/>
                <a:gd name="T17" fmla="*/ 449 h 1807"/>
                <a:gd name="T18" fmla="*/ 752 w 1530"/>
                <a:gd name="T19" fmla="*/ 381 h 1807"/>
                <a:gd name="T20" fmla="*/ 652 w 1530"/>
                <a:gd name="T21" fmla="*/ 316 h 1807"/>
                <a:gd name="T22" fmla="*/ 549 w 1530"/>
                <a:gd name="T23" fmla="*/ 254 h 1807"/>
                <a:gd name="T24" fmla="*/ 443 w 1530"/>
                <a:gd name="T25" fmla="*/ 196 h 1807"/>
                <a:gd name="T26" fmla="*/ 336 w 1530"/>
                <a:gd name="T27" fmla="*/ 141 h 1807"/>
                <a:gd name="T28" fmla="*/ 226 w 1530"/>
                <a:gd name="T29" fmla="*/ 90 h 1807"/>
                <a:gd name="T30" fmla="*/ 114 w 1530"/>
                <a:gd name="T31" fmla="*/ 44 h 1807"/>
                <a:gd name="T32" fmla="*/ 0 w 1530"/>
                <a:gd name="T33" fmla="*/ 0 h 1807"/>
                <a:gd name="T34" fmla="*/ 33 w 1530"/>
                <a:gd name="T35" fmla="*/ 41 h 1807"/>
                <a:gd name="T36" fmla="*/ 95 w 1530"/>
                <a:gd name="T37" fmla="*/ 126 h 1807"/>
                <a:gd name="T38" fmla="*/ 156 w 1530"/>
                <a:gd name="T39" fmla="*/ 218 h 1807"/>
                <a:gd name="T40" fmla="*/ 216 w 1530"/>
                <a:gd name="T41" fmla="*/ 312 h 1807"/>
                <a:gd name="T42" fmla="*/ 272 w 1530"/>
                <a:gd name="T43" fmla="*/ 410 h 1807"/>
                <a:gd name="T44" fmla="*/ 327 w 1530"/>
                <a:gd name="T45" fmla="*/ 513 h 1807"/>
                <a:gd name="T46" fmla="*/ 379 w 1530"/>
                <a:gd name="T47" fmla="*/ 619 h 1807"/>
                <a:gd name="T48" fmla="*/ 430 w 1530"/>
                <a:gd name="T49" fmla="*/ 731 h 1807"/>
                <a:gd name="T50" fmla="*/ 478 w 1530"/>
                <a:gd name="T51" fmla="*/ 844 h 1807"/>
                <a:gd name="T52" fmla="*/ 523 w 1530"/>
                <a:gd name="T53" fmla="*/ 962 h 1807"/>
                <a:gd name="T54" fmla="*/ 587 w 1530"/>
                <a:gd name="T55" fmla="*/ 1145 h 1807"/>
                <a:gd name="T56" fmla="*/ 662 w 1530"/>
                <a:gd name="T57" fmla="*/ 1400 h 1807"/>
                <a:gd name="T58" fmla="*/ 729 w 1530"/>
                <a:gd name="T59" fmla="*/ 1668 h 1807"/>
                <a:gd name="T60" fmla="*/ 756 w 1530"/>
                <a:gd name="T61" fmla="*/ 1807 h 1807"/>
                <a:gd name="T62" fmla="*/ 863 w 1530"/>
                <a:gd name="T63" fmla="*/ 1733 h 1807"/>
                <a:gd name="T64" fmla="*/ 969 w 1530"/>
                <a:gd name="T65" fmla="*/ 1656 h 1807"/>
                <a:gd name="T66" fmla="*/ 1071 w 1530"/>
                <a:gd name="T67" fmla="*/ 1575 h 1807"/>
                <a:gd name="T68" fmla="*/ 1169 w 1530"/>
                <a:gd name="T69" fmla="*/ 1490 h 1807"/>
                <a:gd name="T70" fmla="*/ 1263 w 1530"/>
                <a:gd name="T71" fmla="*/ 1400 h 1807"/>
                <a:gd name="T72" fmla="*/ 1356 w 1530"/>
                <a:gd name="T73" fmla="*/ 1307 h 1807"/>
                <a:gd name="T74" fmla="*/ 1445 w 1530"/>
                <a:gd name="T75" fmla="*/ 1212 h 1807"/>
                <a:gd name="T76" fmla="*/ 1530 w 1530"/>
                <a:gd name="T77" fmla="*/ 1112 h 1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30" h="1807">
                  <a:moveTo>
                    <a:pt x="1530" y="1112"/>
                  </a:moveTo>
                  <a:lnTo>
                    <a:pt x="1530" y="1112"/>
                  </a:lnTo>
                  <a:lnTo>
                    <a:pt x="1494" y="1065"/>
                  </a:lnTo>
                  <a:lnTo>
                    <a:pt x="1456" y="1019"/>
                  </a:lnTo>
                  <a:lnTo>
                    <a:pt x="1417" y="972"/>
                  </a:lnTo>
                  <a:lnTo>
                    <a:pt x="1378" y="929"/>
                  </a:lnTo>
                  <a:lnTo>
                    <a:pt x="1339" y="884"/>
                  </a:lnTo>
                  <a:lnTo>
                    <a:pt x="1298" y="841"/>
                  </a:lnTo>
                  <a:lnTo>
                    <a:pt x="1256" y="799"/>
                  </a:lnTo>
                  <a:lnTo>
                    <a:pt x="1214" y="757"/>
                  </a:lnTo>
                  <a:lnTo>
                    <a:pt x="1171" y="716"/>
                  </a:lnTo>
                  <a:lnTo>
                    <a:pt x="1127" y="675"/>
                  </a:lnTo>
                  <a:lnTo>
                    <a:pt x="1082" y="636"/>
                  </a:lnTo>
                  <a:lnTo>
                    <a:pt x="1037" y="597"/>
                  </a:lnTo>
                  <a:lnTo>
                    <a:pt x="991" y="560"/>
                  </a:lnTo>
                  <a:lnTo>
                    <a:pt x="945" y="522"/>
                  </a:lnTo>
                  <a:lnTo>
                    <a:pt x="897" y="486"/>
                  </a:lnTo>
                  <a:lnTo>
                    <a:pt x="849" y="449"/>
                  </a:lnTo>
                  <a:lnTo>
                    <a:pt x="801" y="415"/>
                  </a:lnTo>
                  <a:lnTo>
                    <a:pt x="752" y="381"/>
                  </a:lnTo>
                  <a:lnTo>
                    <a:pt x="701" y="348"/>
                  </a:lnTo>
                  <a:lnTo>
                    <a:pt x="652" y="316"/>
                  </a:lnTo>
                  <a:lnTo>
                    <a:pt x="600" y="284"/>
                  </a:lnTo>
                  <a:lnTo>
                    <a:pt x="549" y="254"/>
                  </a:lnTo>
                  <a:lnTo>
                    <a:pt x="497" y="225"/>
                  </a:lnTo>
                  <a:lnTo>
                    <a:pt x="443" y="196"/>
                  </a:lnTo>
                  <a:lnTo>
                    <a:pt x="389" y="168"/>
                  </a:lnTo>
                  <a:lnTo>
                    <a:pt x="336" y="141"/>
                  </a:lnTo>
                  <a:lnTo>
                    <a:pt x="281" y="115"/>
                  </a:lnTo>
                  <a:lnTo>
                    <a:pt x="226" y="90"/>
                  </a:lnTo>
                  <a:lnTo>
                    <a:pt x="171" y="66"/>
                  </a:lnTo>
                  <a:lnTo>
                    <a:pt x="114" y="44"/>
                  </a:lnTo>
                  <a:lnTo>
                    <a:pt x="58" y="21"/>
                  </a:lnTo>
                  <a:lnTo>
                    <a:pt x="0" y="0"/>
                  </a:lnTo>
                  <a:lnTo>
                    <a:pt x="0" y="0"/>
                  </a:lnTo>
                  <a:lnTo>
                    <a:pt x="33" y="41"/>
                  </a:lnTo>
                  <a:lnTo>
                    <a:pt x="63" y="83"/>
                  </a:lnTo>
                  <a:lnTo>
                    <a:pt x="95" y="126"/>
                  </a:lnTo>
                  <a:lnTo>
                    <a:pt x="126" y="171"/>
                  </a:lnTo>
                  <a:lnTo>
                    <a:pt x="156" y="218"/>
                  </a:lnTo>
                  <a:lnTo>
                    <a:pt x="187" y="264"/>
                  </a:lnTo>
                  <a:lnTo>
                    <a:pt x="216" y="312"/>
                  </a:lnTo>
                  <a:lnTo>
                    <a:pt x="245" y="360"/>
                  </a:lnTo>
                  <a:lnTo>
                    <a:pt x="272" y="410"/>
                  </a:lnTo>
                  <a:lnTo>
                    <a:pt x="300" y="461"/>
                  </a:lnTo>
                  <a:lnTo>
                    <a:pt x="327" y="513"/>
                  </a:lnTo>
                  <a:lnTo>
                    <a:pt x="353" y="565"/>
                  </a:lnTo>
                  <a:lnTo>
                    <a:pt x="379" y="619"/>
                  </a:lnTo>
                  <a:lnTo>
                    <a:pt x="404" y="674"/>
                  </a:lnTo>
                  <a:lnTo>
                    <a:pt x="430" y="731"/>
                  </a:lnTo>
                  <a:lnTo>
                    <a:pt x="453" y="787"/>
                  </a:lnTo>
                  <a:lnTo>
                    <a:pt x="478" y="844"/>
                  </a:lnTo>
                  <a:lnTo>
                    <a:pt x="500" y="903"/>
                  </a:lnTo>
                  <a:lnTo>
                    <a:pt x="523" y="962"/>
                  </a:lnTo>
                  <a:lnTo>
                    <a:pt x="545" y="1022"/>
                  </a:lnTo>
                  <a:lnTo>
                    <a:pt x="587" y="1145"/>
                  </a:lnTo>
                  <a:lnTo>
                    <a:pt x="626" y="1271"/>
                  </a:lnTo>
                  <a:lnTo>
                    <a:pt x="662" y="1400"/>
                  </a:lnTo>
                  <a:lnTo>
                    <a:pt x="697" y="1533"/>
                  </a:lnTo>
                  <a:lnTo>
                    <a:pt x="729" y="1668"/>
                  </a:lnTo>
                  <a:lnTo>
                    <a:pt x="756" y="1807"/>
                  </a:lnTo>
                  <a:lnTo>
                    <a:pt x="756" y="1807"/>
                  </a:lnTo>
                  <a:lnTo>
                    <a:pt x="811" y="1771"/>
                  </a:lnTo>
                  <a:lnTo>
                    <a:pt x="863" y="1733"/>
                  </a:lnTo>
                  <a:lnTo>
                    <a:pt x="917" y="1695"/>
                  </a:lnTo>
                  <a:lnTo>
                    <a:pt x="969" y="1656"/>
                  </a:lnTo>
                  <a:lnTo>
                    <a:pt x="1020" y="1616"/>
                  </a:lnTo>
                  <a:lnTo>
                    <a:pt x="1071" y="1575"/>
                  </a:lnTo>
                  <a:lnTo>
                    <a:pt x="1120" y="1533"/>
                  </a:lnTo>
                  <a:lnTo>
                    <a:pt x="1169" y="1490"/>
                  </a:lnTo>
                  <a:lnTo>
                    <a:pt x="1217" y="1445"/>
                  </a:lnTo>
                  <a:lnTo>
                    <a:pt x="1263" y="1400"/>
                  </a:lnTo>
                  <a:lnTo>
                    <a:pt x="1310" y="1355"/>
                  </a:lnTo>
                  <a:lnTo>
                    <a:pt x="1356" y="1307"/>
                  </a:lnTo>
                  <a:lnTo>
                    <a:pt x="1401" y="1259"/>
                  </a:lnTo>
                  <a:lnTo>
                    <a:pt x="1445" y="1212"/>
                  </a:lnTo>
                  <a:lnTo>
                    <a:pt x="1488" y="1162"/>
                  </a:lnTo>
                  <a:lnTo>
                    <a:pt x="1530" y="1112"/>
                  </a:lnTo>
                  <a:lnTo>
                    <a:pt x="1530" y="111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9" name="Freeform 36">
              <a:extLst>
                <a:ext uri="{FF2B5EF4-FFF2-40B4-BE49-F238E27FC236}">
                  <a16:creationId xmlns:a16="http://schemas.microsoft.com/office/drawing/2014/main" id="{E8429EC8-FA7C-4BFF-81C5-3591CFF57940}"/>
                </a:ext>
              </a:extLst>
            </p:cNvPr>
            <p:cNvSpPr>
              <a:spLocks/>
            </p:cNvSpPr>
            <p:nvPr/>
          </p:nvSpPr>
          <p:spPr bwMode="auto">
            <a:xfrm>
              <a:off x="6702426" y="3421063"/>
              <a:ext cx="1173163" cy="1611313"/>
            </a:xfrm>
            <a:custGeom>
              <a:avLst/>
              <a:gdLst>
                <a:gd name="T0" fmla="*/ 721 w 2217"/>
                <a:gd name="T1" fmla="*/ 1418 h 3045"/>
                <a:gd name="T2" fmla="*/ 659 w 2217"/>
                <a:gd name="T3" fmla="*/ 1663 h 3045"/>
                <a:gd name="T4" fmla="*/ 589 w 2217"/>
                <a:gd name="T5" fmla="*/ 1898 h 3045"/>
                <a:gd name="T6" fmla="*/ 510 w 2217"/>
                <a:gd name="T7" fmla="*/ 2121 h 3045"/>
                <a:gd name="T8" fmla="*/ 423 w 2217"/>
                <a:gd name="T9" fmla="*/ 2332 h 3045"/>
                <a:gd name="T10" fmla="*/ 329 w 2217"/>
                <a:gd name="T11" fmla="*/ 2531 h 3045"/>
                <a:gd name="T12" fmla="*/ 226 w 2217"/>
                <a:gd name="T13" fmla="*/ 2716 h 3045"/>
                <a:gd name="T14" fmla="*/ 117 w 2217"/>
                <a:gd name="T15" fmla="*/ 2889 h 3045"/>
                <a:gd name="T16" fmla="*/ 59 w 2217"/>
                <a:gd name="T17" fmla="*/ 2968 h 3045"/>
                <a:gd name="T18" fmla="*/ 0 w 2217"/>
                <a:gd name="T19" fmla="*/ 3045 h 3045"/>
                <a:gd name="T20" fmla="*/ 59 w 2217"/>
                <a:gd name="T21" fmla="*/ 3024 h 3045"/>
                <a:gd name="T22" fmla="*/ 176 w 2217"/>
                <a:gd name="T23" fmla="*/ 2976 h 3045"/>
                <a:gd name="T24" fmla="*/ 291 w 2217"/>
                <a:gd name="T25" fmla="*/ 2925 h 3045"/>
                <a:gd name="T26" fmla="*/ 404 w 2217"/>
                <a:gd name="T27" fmla="*/ 2870 h 3045"/>
                <a:gd name="T28" fmla="*/ 514 w 2217"/>
                <a:gd name="T29" fmla="*/ 2811 h 3045"/>
                <a:gd name="T30" fmla="*/ 621 w 2217"/>
                <a:gd name="T31" fmla="*/ 2748 h 3045"/>
                <a:gd name="T32" fmla="*/ 726 w 2217"/>
                <a:gd name="T33" fmla="*/ 2682 h 3045"/>
                <a:gd name="T34" fmla="*/ 829 w 2217"/>
                <a:gd name="T35" fmla="*/ 2611 h 3045"/>
                <a:gd name="T36" fmla="*/ 927 w 2217"/>
                <a:gd name="T37" fmla="*/ 2537 h 3045"/>
                <a:gd name="T38" fmla="*/ 1024 w 2217"/>
                <a:gd name="T39" fmla="*/ 2458 h 3045"/>
                <a:gd name="T40" fmla="*/ 1118 w 2217"/>
                <a:gd name="T41" fmla="*/ 2379 h 3045"/>
                <a:gd name="T42" fmla="*/ 1208 w 2217"/>
                <a:gd name="T43" fmla="*/ 2295 h 3045"/>
                <a:gd name="T44" fmla="*/ 1295 w 2217"/>
                <a:gd name="T45" fmla="*/ 2206 h 3045"/>
                <a:gd name="T46" fmla="*/ 1379 w 2217"/>
                <a:gd name="T47" fmla="*/ 2117 h 3045"/>
                <a:gd name="T48" fmla="*/ 1459 w 2217"/>
                <a:gd name="T49" fmla="*/ 2022 h 3045"/>
                <a:gd name="T50" fmla="*/ 1537 w 2217"/>
                <a:gd name="T51" fmla="*/ 1927 h 3045"/>
                <a:gd name="T52" fmla="*/ 1610 w 2217"/>
                <a:gd name="T53" fmla="*/ 1827 h 3045"/>
                <a:gd name="T54" fmla="*/ 1679 w 2217"/>
                <a:gd name="T55" fmla="*/ 1725 h 3045"/>
                <a:gd name="T56" fmla="*/ 1746 w 2217"/>
                <a:gd name="T57" fmla="*/ 1621 h 3045"/>
                <a:gd name="T58" fmla="*/ 1808 w 2217"/>
                <a:gd name="T59" fmla="*/ 1514 h 3045"/>
                <a:gd name="T60" fmla="*/ 1866 w 2217"/>
                <a:gd name="T61" fmla="*/ 1404 h 3045"/>
                <a:gd name="T62" fmla="*/ 1920 w 2217"/>
                <a:gd name="T63" fmla="*/ 1292 h 3045"/>
                <a:gd name="T64" fmla="*/ 1969 w 2217"/>
                <a:gd name="T65" fmla="*/ 1178 h 3045"/>
                <a:gd name="T66" fmla="*/ 2016 w 2217"/>
                <a:gd name="T67" fmla="*/ 1062 h 3045"/>
                <a:gd name="T68" fmla="*/ 2056 w 2217"/>
                <a:gd name="T69" fmla="*/ 944 h 3045"/>
                <a:gd name="T70" fmla="*/ 2094 w 2217"/>
                <a:gd name="T71" fmla="*/ 824 h 3045"/>
                <a:gd name="T72" fmla="*/ 2126 w 2217"/>
                <a:gd name="T73" fmla="*/ 701 h 3045"/>
                <a:gd name="T74" fmla="*/ 2153 w 2217"/>
                <a:gd name="T75" fmla="*/ 578 h 3045"/>
                <a:gd name="T76" fmla="*/ 2176 w 2217"/>
                <a:gd name="T77" fmla="*/ 452 h 3045"/>
                <a:gd name="T78" fmla="*/ 2194 w 2217"/>
                <a:gd name="T79" fmla="*/ 324 h 3045"/>
                <a:gd name="T80" fmla="*/ 2207 w 2217"/>
                <a:gd name="T81" fmla="*/ 195 h 3045"/>
                <a:gd name="T82" fmla="*/ 2215 w 2217"/>
                <a:gd name="T83" fmla="*/ 66 h 3045"/>
                <a:gd name="T84" fmla="*/ 2217 w 2217"/>
                <a:gd name="T85" fmla="*/ 0 h 3045"/>
                <a:gd name="T86" fmla="*/ 2150 w 2217"/>
                <a:gd name="T87" fmla="*/ 111 h 3045"/>
                <a:gd name="T88" fmla="*/ 2079 w 2217"/>
                <a:gd name="T89" fmla="*/ 220 h 3045"/>
                <a:gd name="T90" fmla="*/ 2005 w 2217"/>
                <a:gd name="T91" fmla="*/ 326 h 3045"/>
                <a:gd name="T92" fmla="*/ 1926 w 2217"/>
                <a:gd name="T93" fmla="*/ 430 h 3045"/>
                <a:gd name="T94" fmla="*/ 1844 w 2217"/>
                <a:gd name="T95" fmla="*/ 530 h 3045"/>
                <a:gd name="T96" fmla="*/ 1758 w 2217"/>
                <a:gd name="T97" fmla="*/ 627 h 3045"/>
                <a:gd name="T98" fmla="*/ 1669 w 2217"/>
                <a:gd name="T99" fmla="*/ 721 h 3045"/>
                <a:gd name="T100" fmla="*/ 1575 w 2217"/>
                <a:gd name="T101" fmla="*/ 813 h 3045"/>
                <a:gd name="T102" fmla="*/ 1479 w 2217"/>
                <a:gd name="T103" fmla="*/ 900 h 3045"/>
                <a:gd name="T104" fmla="*/ 1379 w 2217"/>
                <a:gd name="T105" fmla="*/ 984 h 3045"/>
                <a:gd name="T106" fmla="*/ 1278 w 2217"/>
                <a:gd name="T107" fmla="*/ 1065 h 3045"/>
                <a:gd name="T108" fmla="*/ 1172 w 2217"/>
                <a:gd name="T109" fmla="*/ 1143 h 3045"/>
                <a:gd name="T110" fmla="*/ 1063 w 2217"/>
                <a:gd name="T111" fmla="*/ 1217 h 3045"/>
                <a:gd name="T112" fmla="*/ 952 w 2217"/>
                <a:gd name="T113" fmla="*/ 1288 h 3045"/>
                <a:gd name="T114" fmla="*/ 837 w 2217"/>
                <a:gd name="T115" fmla="*/ 1354 h 3045"/>
                <a:gd name="T116" fmla="*/ 721 w 2217"/>
                <a:gd name="T117" fmla="*/ 1418 h 3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17" h="3045">
                  <a:moveTo>
                    <a:pt x="721" y="1418"/>
                  </a:moveTo>
                  <a:lnTo>
                    <a:pt x="721" y="1418"/>
                  </a:lnTo>
                  <a:lnTo>
                    <a:pt x="691" y="1541"/>
                  </a:lnTo>
                  <a:lnTo>
                    <a:pt x="659" y="1663"/>
                  </a:lnTo>
                  <a:lnTo>
                    <a:pt x="626" y="1782"/>
                  </a:lnTo>
                  <a:lnTo>
                    <a:pt x="589" y="1898"/>
                  </a:lnTo>
                  <a:lnTo>
                    <a:pt x="550" y="2011"/>
                  </a:lnTo>
                  <a:lnTo>
                    <a:pt x="510" y="2121"/>
                  </a:lnTo>
                  <a:lnTo>
                    <a:pt x="468" y="2228"/>
                  </a:lnTo>
                  <a:lnTo>
                    <a:pt x="423" y="2332"/>
                  </a:lnTo>
                  <a:lnTo>
                    <a:pt x="376" y="2434"/>
                  </a:lnTo>
                  <a:lnTo>
                    <a:pt x="329" y="2531"/>
                  </a:lnTo>
                  <a:lnTo>
                    <a:pt x="278" y="2625"/>
                  </a:lnTo>
                  <a:lnTo>
                    <a:pt x="226" y="2716"/>
                  </a:lnTo>
                  <a:lnTo>
                    <a:pt x="172" y="2805"/>
                  </a:lnTo>
                  <a:lnTo>
                    <a:pt x="117" y="2889"/>
                  </a:lnTo>
                  <a:lnTo>
                    <a:pt x="88" y="2929"/>
                  </a:lnTo>
                  <a:lnTo>
                    <a:pt x="59" y="2968"/>
                  </a:lnTo>
                  <a:lnTo>
                    <a:pt x="30" y="3008"/>
                  </a:lnTo>
                  <a:lnTo>
                    <a:pt x="0" y="3045"/>
                  </a:lnTo>
                  <a:lnTo>
                    <a:pt x="0" y="3045"/>
                  </a:lnTo>
                  <a:lnTo>
                    <a:pt x="59" y="3024"/>
                  </a:lnTo>
                  <a:lnTo>
                    <a:pt x="118" y="3000"/>
                  </a:lnTo>
                  <a:lnTo>
                    <a:pt x="176" y="2976"/>
                  </a:lnTo>
                  <a:lnTo>
                    <a:pt x="234" y="2951"/>
                  </a:lnTo>
                  <a:lnTo>
                    <a:pt x="291" y="2925"/>
                  </a:lnTo>
                  <a:lnTo>
                    <a:pt x="347" y="2897"/>
                  </a:lnTo>
                  <a:lnTo>
                    <a:pt x="404" y="2870"/>
                  </a:lnTo>
                  <a:lnTo>
                    <a:pt x="459" y="2841"/>
                  </a:lnTo>
                  <a:lnTo>
                    <a:pt x="514" y="2811"/>
                  </a:lnTo>
                  <a:lnTo>
                    <a:pt x="568" y="2780"/>
                  </a:lnTo>
                  <a:lnTo>
                    <a:pt x="621" y="2748"/>
                  </a:lnTo>
                  <a:lnTo>
                    <a:pt x="674" y="2715"/>
                  </a:lnTo>
                  <a:lnTo>
                    <a:pt x="726" y="2682"/>
                  </a:lnTo>
                  <a:lnTo>
                    <a:pt x="778" y="2647"/>
                  </a:lnTo>
                  <a:lnTo>
                    <a:pt x="829" y="2611"/>
                  </a:lnTo>
                  <a:lnTo>
                    <a:pt x="878" y="2574"/>
                  </a:lnTo>
                  <a:lnTo>
                    <a:pt x="927" y="2537"/>
                  </a:lnTo>
                  <a:lnTo>
                    <a:pt x="976" y="2499"/>
                  </a:lnTo>
                  <a:lnTo>
                    <a:pt x="1024" y="2458"/>
                  </a:lnTo>
                  <a:lnTo>
                    <a:pt x="1072" y="2419"/>
                  </a:lnTo>
                  <a:lnTo>
                    <a:pt x="1118" y="2379"/>
                  </a:lnTo>
                  <a:lnTo>
                    <a:pt x="1163" y="2337"/>
                  </a:lnTo>
                  <a:lnTo>
                    <a:pt x="1208" y="2295"/>
                  </a:lnTo>
                  <a:lnTo>
                    <a:pt x="1252" y="2251"/>
                  </a:lnTo>
                  <a:lnTo>
                    <a:pt x="1295" y="2206"/>
                  </a:lnTo>
                  <a:lnTo>
                    <a:pt x="1337" y="2161"/>
                  </a:lnTo>
                  <a:lnTo>
                    <a:pt x="1379" y="2117"/>
                  </a:lnTo>
                  <a:lnTo>
                    <a:pt x="1420" y="2070"/>
                  </a:lnTo>
                  <a:lnTo>
                    <a:pt x="1459" y="2022"/>
                  </a:lnTo>
                  <a:lnTo>
                    <a:pt x="1498" y="1975"/>
                  </a:lnTo>
                  <a:lnTo>
                    <a:pt x="1537" y="1927"/>
                  </a:lnTo>
                  <a:lnTo>
                    <a:pt x="1573" y="1878"/>
                  </a:lnTo>
                  <a:lnTo>
                    <a:pt x="1610" y="1827"/>
                  </a:lnTo>
                  <a:lnTo>
                    <a:pt x="1646" y="1776"/>
                  </a:lnTo>
                  <a:lnTo>
                    <a:pt x="1679" y="1725"/>
                  </a:lnTo>
                  <a:lnTo>
                    <a:pt x="1713" y="1673"/>
                  </a:lnTo>
                  <a:lnTo>
                    <a:pt x="1746" y="1621"/>
                  </a:lnTo>
                  <a:lnTo>
                    <a:pt x="1778" y="1567"/>
                  </a:lnTo>
                  <a:lnTo>
                    <a:pt x="1808" y="1514"/>
                  </a:lnTo>
                  <a:lnTo>
                    <a:pt x="1837" y="1459"/>
                  </a:lnTo>
                  <a:lnTo>
                    <a:pt x="1866" y="1404"/>
                  </a:lnTo>
                  <a:lnTo>
                    <a:pt x="1894" y="1349"/>
                  </a:lnTo>
                  <a:lnTo>
                    <a:pt x="1920" y="1292"/>
                  </a:lnTo>
                  <a:lnTo>
                    <a:pt x="1946" y="1236"/>
                  </a:lnTo>
                  <a:lnTo>
                    <a:pt x="1969" y="1178"/>
                  </a:lnTo>
                  <a:lnTo>
                    <a:pt x="1994" y="1121"/>
                  </a:lnTo>
                  <a:lnTo>
                    <a:pt x="2016" y="1062"/>
                  </a:lnTo>
                  <a:lnTo>
                    <a:pt x="2037" y="1004"/>
                  </a:lnTo>
                  <a:lnTo>
                    <a:pt x="2056" y="944"/>
                  </a:lnTo>
                  <a:lnTo>
                    <a:pt x="2075" y="884"/>
                  </a:lnTo>
                  <a:lnTo>
                    <a:pt x="2094" y="824"/>
                  </a:lnTo>
                  <a:lnTo>
                    <a:pt x="2110" y="763"/>
                  </a:lnTo>
                  <a:lnTo>
                    <a:pt x="2126" y="701"/>
                  </a:lnTo>
                  <a:lnTo>
                    <a:pt x="2140" y="640"/>
                  </a:lnTo>
                  <a:lnTo>
                    <a:pt x="2153" y="578"/>
                  </a:lnTo>
                  <a:lnTo>
                    <a:pt x="2165" y="514"/>
                  </a:lnTo>
                  <a:lnTo>
                    <a:pt x="2176" y="452"/>
                  </a:lnTo>
                  <a:lnTo>
                    <a:pt x="2185" y="388"/>
                  </a:lnTo>
                  <a:lnTo>
                    <a:pt x="2194" y="324"/>
                  </a:lnTo>
                  <a:lnTo>
                    <a:pt x="2201" y="261"/>
                  </a:lnTo>
                  <a:lnTo>
                    <a:pt x="2207" y="195"/>
                  </a:lnTo>
                  <a:lnTo>
                    <a:pt x="2211" y="132"/>
                  </a:lnTo>
                  <a:lnTo>
                    <a:pt x="2215" y="66"/>
                  </a:lnTo>
                  <a:lnTo>
                    <a:pt x="2217" y="0"/>
                  </a:lnTo>
                  <a:lnTo>
                    <a:pt x="2217" y="0"/>
                  </a:lnTo>
                  <a:lnTo>
                    <a:pt x="2184" y="56"/>
                  </a:lnTo>
                  <a:lnTo>
                    <a:pt x="2150" y="111"/>
                  </a:lnTo>
                  <a:lnTo>
                    <a:pt x="2116" y="166"/>
                  </a:lnTo>
                  <a:lnTo>
                    <a:pt x="2079" y="220"/>
                  </a:lnTo>
                  <a:lnTo>
                    <a:pt x="2043" y="274"/>
                  </a:lnTo>
                  <a:lnTo>
                    <a:pt x="2005" y="326"/>
                  </a:lnTo>
                  <a:lnTo>
                    <a:pt x="1966" y="378"/>
                  </a:lnTo>
                  <a:lnTo>
                    <a:pt x="1926" y="430"/>
                  </a:lnTo>
                  <a:lnTo>
                    <a:pt x="1885" y="479"/>
                  </a:lnTo>
                  <a:lnTo>
                    <a:pt x="1844" y="530"/>
                  </a:lnTo>
                  <a:lnTo>
                    <a:pt x="1801" y="579"/>
                  </a:lnTo>
                  <a:lnTo>
                    <a:pt x="1758" y="627"/>
                  </a:lnTo>
                  <a:lnTo>
                    <a:pt x="1714" y="675"/>
                  </a:lnTo>
                  <a:lnTo>
                    <a:pt x="1669" y="721"/>
                  </a:lnTo>
                  <a:lnTo>
                    <a:pt x="1623" y="766"/>
                  </a:lnTo>
                  <a:lnTo>
                    <a:pt x="1575" y="813"/>
                  </a:lnTo>
                  <a:lnTo>
                    <a:pt x="1529" y="856"/>
                  </a:lnTo>
                  <a:lnTo>
                    <a:pt x="1479" y="900"/>
                  </a:lnTo>
                  <a:lnTo>
                    <a:pt x="1430" y="943"/>
                  </a:lnTo>
                  <a:lnTo>
                    <a:pt x="1379" y="984"/>
                  </a:lnTo>
                  <a:lnTo>
                    <a:pt x="1329" y="1026"/>
                  </a:lnTo>
                  <a:lnTo>
                    <a:pt x="1278" y="1065"/>
                  </a:lnTo>
                  <a:lnTo>
                    <a:pt x="1224" y="1105"/>
                  </a:lnTo>
                  <a:lnTo>
                    <a:pt x="1172" y="1143"/>
                  </a:lnTo>
                  <a:lnTo>
                    <a:pt x="1117" y="1181"/>
                  </a:lnTo>
                  <a:lnTo>
                    <a:pt x="1063" y="1217"/>
                  </a:lnTo>
                  <a:lnTo>
                    <a:pt x="1008" y="1253"/>
                  </a:lnTo>
                  <a:lnTo>
                    <a:pt x="952" y="1288"/>
                  </a:lnTo>
                  <a:lnTo>
                    <a:pt x="895" y="1321"/>
                  </a:lnTo>
                  <a:lnTo>
                    <a:pt x="837" y="1354"/>
                  </a:lnTo>
                  <a:lnTo>
                    <a:pt x="779" y="1386"/>
                  </a:lnTo>
                  <a:lnTo>
                    <a:pt x="721" y="1418"/>
                  </a:lnTo>
                  <a:lnTo>
                    <a:pt x="721" y="141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0" name="Freeform 37">
              <a:extLst>
                <a:ext uri="{FF2B5EF4-FFF2-40B4-BE49-F238E27FC236}">
                  <a16:creationId xmlns:a16="http://schemas.microsoft.com/office/drawing/2014/main" id="{049D7745-3EA6-426A-9D42-6E2A98786A3D}"/>
                </a:ext>
              </a:extLst>
            </p:cNvPr>
            <p:cNvSpPr>
              <a:spLocks noEditPoints="1"/>
            </p:cNvSpPr>
            <p:nvPr/>
          </p:nvSpPr>
          <p:spPr bwMode="auto">
            <a:xfrm>
              <a:off x="2617788" y="0"/>
              <a:ext cx="6956425" cy="6858000"/>
            </a:xfrm>
            <a:custGeom>
              <a:avLst/>
              <a:gdLst>
                <a:gd name="T0" fmla="*/ 12650 w 13146"/>
                <a:gd name="T1" fmla="*/ 1327 h 12960"/>
                <a:gd name="T2" fmla="*/ 12162 w 13146"/>
                <a:gd name="T3" fmla="*/ 759 h 12960"/>
                <a:gd name="T4" fmla="*/ 11536 w 13146"/>
                <a:gd name="T5" fmla="*/ 342 h 12960"/>
                <a:gd name="T6" fmla="*/ 10920 w 13146"/>
                <a:gd name="T7" fmla="*/ 133 h 12960"/>
                <a:gd name="T8" fmla="*/ 10136 w 13146"/>
                <a:gd name="T9" fmla="*/ 29 h 12960"/>
                <a:gd name="T10" fmla="*/ 4117 w 13146"/>
                <a:gd name="T11" fmla="*/ 1 h 12960"/>
                <a:gd name="T12" fmla="*/ 2636 w 13146"/>
                <a:gd name="T13" fmla="*/ 64 h 12960"/>
                <a:gd name="T14" fmla="*/ 1959 w 13146"/>
                <a:gd name="T15" fmla="*/ 201 h 12960"/>
                <a:gd name="T16" fmla="*/ 1345 w 13146"/>
                <a:gd name="T17" fmla="*/ 488 h 12960"/>
                <a:gd name="T18" fmla="*/ 770 w 13146"/>
                <a:gd name="T19" fmla="*/ 971 h 12960"/>
                <a:gd name="T20" fmla="*/ 345 w 13146"/>
                <a:gd name="T21" fmla="*/ 1588 h 12960"/>
                <a:gd name="T22" fmla="*/ 135 w 13146"/>
                <a:gd name="T23" fmla="*/ 2195 h 12960"/>
                <a:gd name="T24" fmla="*/ 28 w 13146"/>
                <a:gd name="T25" fmla="*/ 2967 h 12960"/>
                <a:gd name="T26" fmla="*/ 0 w 13146"/>
                <a:gd name="T27" fmla="*/ 8900 h 12960"/>
                <a:gd name="T28" fmla="*/ 64 w 13146"/>
                <a:gd name="T29" fmla="*/ 10361 h 12960"/>
                <a:gd name="T30" fmla="*/ 204 w 13146"/>
                <a:gd name="T31" fmla="*/ 11029 h 12960"/>
                <a:gd name="T32" fmla="*/ 496 w 13146"/>
                <a:gd name="T33" fmla="*/ 11634 h 12960"/>
                <a:gd name="T34" fmla="*/ 984 w 13146"/>
                <a:gd name="T35" fmla="*/ 12201 h 12960"/>
                <a:gd name="T36" fmla="*/ 1610 w 13146"/>
                <a:gd name="T37" fmla="*/ 12620 h 12960"/>
                <a:gd name="T38" fmla="*/ 2226 w 13146"/>
                <a:gd name="T39" fmla="*/ 12828 h 12960"/>
                <a:gd name="T40" fmla="*/ 3010 w 13146"/>
                <a:gd name="T41" fmla="*/ 12932 h 12960"/>
                <a:gd name="T42" fmla="*/ 9029 w 13146"/>
                <a:gd name="T43" fmla="*/ 12960 h 12960"/>
                <a:gd name="T44" fmla="*/ 10510 w 13146"/>
                <a:gd name="T45" fmla="*/ 12898 h 12960"/>
                <a:gd name="T46" fmla="*/ 11187 w 13146"/>
                <a:gd name="T47" fmla="*/ 12759 h 12960"/>
                <a:gd name="T48" fmla="*/ 11801 w 13146"/>
                <a:gd name="T49" fmla="*/ 12472 h 12960"/>
                <a:gd name="T50" fmla="*/ 12376 w 13146"/>
                <a:gd name="T51" fmla="*/ 11991 h 12960"/>
                <a:gd name="T52" fmla="*/ 12801 w 13146"/>
                <a:gd name="T53" fmla="*/ 11372 h 12960"/>
                <a:gd name="T54" fmla="*/ 13011 w 13146"/>
                <a:gd name="T55" fmla="*/ 10766 h 12960"/>
                <a:gd name="T56" fmla="*/ 13118 w 13146"/>
                <a:gd name="T57" fmla="*/ 9993 h 12960"/>
                <a:gd name="T58" fmla="*/ 13146 w 13146"/>
                <a:gd name="T59" fmla="*/ 4060 h 12960"/>
                <a:gd name="T60" fmla="*/ 13082 w 13146"/>
                <a:gd name="T61" fmla="*/ 2601 h 12960"/>
                <a:gd name="T62" fmla="*/ 12942 w 13146"/>
                <a:gd name="T63" fmla="*/ 1933 h 12960"/>
                <a:gd name="T64" fmla="*/ 5980 w 13146"/>
                <a:gd name="T65" fmla="*/ 10194 h 12960"/>
                <a:gd name="T66" fmla="*/ 5056 w 13146"/>
                <a:gd name="T67" fmla="*/ 9935 h 12960"/>
                <a:gd name="T68" fmla="*/ 4242 w 13146"/>
                <a:gd name="T69" fmla="*/ 9473 h 12960"/>
                <a:gd name="T70" fmla="*/ 3565 w 13146"/>
                <a:gd name="T71" fmla="*/ 8838 h 12960"/>
                <a:gd name="T72" fmla="*/ 3058 w 13146"/>
                <a:gd name="T73" fmla="*/ 8059 h 12960"/>
                <a:gd name="T74" fmla="*/ 2752 w 13146"/>
                <a:gd name="T75" fmla="*/ 7167 h 12960"/>
                <a:gd name="T76" fmla="*/ 2675 w 13146"/>
                <a:gd name="T77" fmla="*/ 6294 h 12960"/>
                <a:gd name="T78" fmla="*/ 2822 w 13146"/>
                <a:gd name="T79" fmla="*/ 5342 h 12960"/>
                <a:gd name="T80" fmla="*/ 3191 w 13146"/>
                <a:gd name="T81" fmla="*/ 4481 h 12960"/>
                <a:gd name="T82" fmla="*/ 3752 w 13146"/>
                <a:gd name="T83" fmla="*/ 3742 h 12960"/>
                <a:gd name="T84" fmla="*/ 4472 w 13146"/>
                <a:gd name="T85" fmla="*/ 3156 h 12960"/>
                <a:gd name="T86" fmla="*/ 5323 w 13146"/>
                <a:gd name="T87" fmla="*/ 2751 h 12960"/>
                <a:gd name="T88" fmla="*/ 6274 w 13146"/>
                <a:gd name="T89" fmla="*/ 2560 h 12960"/>
                <a:gd name="T90" fmla="*/ 7166 w 13146"/>
                <a:gd name="T91" fmla="*/ 2593 h 12960"/>
                <a:gd name="T92" fmla="*/ 8090 w 13146"/>
                <a:gd name="T93" fmla="*/ 2851 h 12960"/>
                <a:gd name="T94" fmla="*/ 8904 w 13146"/>
                <a:gd name="T95" fmla="*/ 3314 h 12960"/>
                <a:gd name="T96" fmla="*/ 9581 w 13146"/>
                <a:gd name="T97" fmla="*/ 3950 h 12960"/>
                <a:gd name="T98" fmla="*/ 10088 w 13146"/>
                <a:gd name="T99" fmla="*/ 4729 h 12960"/>
                <a:gd name="T100" fmla="*/ 10394 w 13146"/>
                <a:gd name="T101" fmla="*/ 5620 h 12960"/>
                <a:gd name="T102" fmla="*/ 10471 w 13146"/>
                <a:gd name="T103" fmla="*/ 6492 h 12960"/>
                <a:gd name="T104" fmla="*/ 10324 w 13146"/>
                <a:gd name="T105" fmla="*/ 7444 h 12960"/>
                <a:gd name="T106" fmla="*/ 9955 w 13146"/>
                <a:gd name="T107" fmla="*/ 8305 h 12960"/>
                <a:gd name="T108" fmla="*/ 9394 w 13146"/>
                <a:gd name="T109" fmla="*/ 9045 h 12960"/>
                <a:gd name="T110" fmla="*/ 8674 w 13146"/>
                <a:gd name="T111" fmla="*/ 9632 h 12960"/>
                <a:gd name="T112" fmla="*/ 7823 w 13146"/>
                <a:gd name="T113" fmla="*/ 10036 h 12960"/>
                <a:gd name="T114" fmla="*/ 6872 w 13146"/>
                <a:gd name="T115" fmla="*/ 10226 h 12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146" h="12960">
                  <a:moveTo>
                    <a:pt x="12921" y="1868"/>
                  </a:moveTo>
                  <a:lnTo>
                    <a:pt x="12921" y="1868"/>
                  </a:lnTo>
                  <a:lnTo>
                    <a:pt x="12894" y="1797"/>
                  </a:lnTo>
                  <a:lnTo>
                    <a:pt x="12865" y="1726"/>
                  </a:lnTo>
                  <a:lnTo>
                    <a:pt x="12833" y="1656"/>
                  </a:lnTo>
                  <a:lnTo>
                    <a:pt x="12801" y="1588"/>
                  </a:lnTo>
                  <a:lnTo>
                    <a:pt x="12765" y="1521"/>
                  </a:lnTo>
                  <a:lnTo>
                    <a:pt x="12729" y="1455"/>
                  </a:lnTo>
                  <a:lnTo>
                    <a:pt x="12691" y="1391"/>
                  </a:lnTo>
                  <a:lnTo>
                    <a:pt x="12650" y="1327"/>
                  </a:lnTo>
                  <a:lnTo>
                    <a:pt x="12608" y="1265"/>
                  </a:lnTo>
                  <a:lnTo>
                    <a:pt x="12565" y="1203"/>
                  </a:lnTo>
                  <a:lnTo>
                    <a:pt x="12520" y="1143"/>
                  </a:lnTo>
                  <a:lnTo>
                    <a:pt x="12474" y="1084"/>
                  </a:lnTo>
                  <a:lnTo>
                    <a:pt x="12426" y="1027"/>
                  </a:lnTo>
                  <a:lnTo>
                    <a:pt x="12376" y="971"/>
                  </a:lnTo>
                  <a:lnTo>
                    <a:pt x="12324" y="916"/>
                  </a:lnTo>
                  <a:lnTo>
                    <a:pt x="12272" y="862"/>
                  </a:lnTo>
                  <a:lnTo>
                    <a:pt x="12218" y="810"/>
                  </a:lnTo>
                  <a:lnTo>
                    <a:pt x="12162" y="759"/>
                  </a:lnTo>
                  <a:lnTo>
                    <a:pt x="12105" y="711"/>
                  </a:lnTo>
                  <a:lnTo>
                    <a:pt x="12047" y="664"/>
                  </a:lnTo>
                  <a:lnTo>
                    <a:pt x="11988" y="617"/>
                  </a:lnTo>
                  <a:lnTo>
                    <a:pt x="11927" y="572"/>
                  </a:lnTo>
                  <a:lnTo>
                    <a:pt x="11865" y="530"/>
                  </a:lnTo>
                  <a:lnTo>
                    <a:pt x="11801" y="488"/>
                  </a:lnTo>
                  <a:lnTo>
                    <a:pt x="11736" y="449"/>
                  </a:lnTo>
                  <a:lnTo>
                    <a:pt x="11671" y="411"/>
                  </a:lnTo>
                  <a:lnTo>
                    <a:pt x="11604" y="375"/>
                  </a:lnTo>
                  <a:lnTo>
                    <a:pt x="11536" y="342"/>
                  </a:lnTo>
                  <a:lnTo>
                    <a:pt x="11466" y="309"/>
                  </a:lnTo>
                  <a:lnTo>
                    <a:pt x="11397" y="278"/>
                  </a:lnTo>
                  <a:lnTo>
                    <a:pt x="11324" y="249"/>
                  </a:lnTo>
                  <a:lnTo>
                    <a:pt x="11253" y="222"/>
                  </a:lnTo>
                  <a:lnTo>
                    <a:pt x="11253" y="222"/>
                  </a:lnTo>
                  <a:lnTo>
                    <a:pt x="11187" y="201"/>
                  </a:lnTo>
                  <a:lnTo>
                    <a:pt x="11120" y="183"/>
                  </a:lnTo>
                  <a:lnTo>
                    <a:pt x="11053" y="165"/>
                  </a:lnTo>
                  <a:lnTo>
                    <a:pt x="10987" y="149"/>
                  </a:lnTo>
                  <a:lnTo>
                    <a:pt x="10920" y="133"/>
                  </a:lnTo>
                  <a:lnTo>
                    <a:pt x="10853" y="119"/>
                  </a:lnTo>
                  <a:lnTo>
                    <a:pt x="10787" y="106"/>
                  </a:lnTo>
                  <a:lnTo>
                    <a:pt x="10719" y="94"/>
                  </a:lnTo>
                  <a:lnTo>
                    <a:pt x="10649" y="83"/>
                  </a:lnTo>
                  <a:lnTo>
                    <a:pt x="10579" y="72"/>
                  </a:lnTo>
                  <a:lnTo>
                    <a:pt x="10510" y="64"/>
                  </a:lnTo>
                  <a:lnTo>
                    <a:pt x="10437" y="55"/>
                  </a:lnTo>
                  <a:lnTo>
                    <a:pt x="10365" y="46"/>
                  </a:lnTo>
                  <a:lnTo>
                    <a:pt x="10290" y="41"/>
                  </a:lnTo>
                  <a:lnTo>
                    <a:pt x="10136" y="29"/>
                  </a:lnTo>
                  <a:lnTo>
                    <a:pt x="9975" y="19"/>
                  </a:lnTo>
                  <a:lnTo>
                    <a:pt x="9807" y="13"/>
                  </a:lnTo>
                  <a:lnTo>
                    <a:pt x="9629" y="7"/>
                  </a:lnTo>
                  <a:lnTo>
                    <a:pt x="9440" y="4"/>
                  </a:lnTo>
                  <a:lnTo>
                    <a:pt x="9240" y="1"/>
                  </a:lnTo>
                  <a:lnTo>
                    <a:pt x="9029" y="1"/>
                  </a:lnTo>
                  <a:lnTo>
                    <a:pt x="8562" y="0"/>
                  </a:lnTo>
                  <a:lnTo>
                    <a:pt x="4582" y="0"/>
                  </a:lnTo>
                  <a:lnTo>
                    <a:pt x="4582" y="0"/>
                  </a:lnTo>
                  <a:lnTo>
                    <a:pt x="4117" y="1"/>
                  </a:lnTo>
                  <a:lnTo>
                    <a:pt x="3906" y="1"/>
                  </a:lnTo>
                  <a:lnTo>
                    <a:pt x="3706" y="4"/>
                  </a:lnTo>
                  <a:lnTo>
                    <a:pt x="3517" y="7"/>
                  </a:lnTo>
                  <a:lnTo>
                    <a:pt x="3339" y="13"/>
                  </a:lnTo>
                  <a:lnTo>
                    <a:pt x="3171" y="19"/>
                  </a:lnTo>
                  <a:lnTo>
                    <a:pt x="3010" y="29"/>
                  </a:lnTo>
                  <a:lnTo>
                    <a:pt x="2856" y="41"/>
                  </a:lnTo>
                  <a:lnTo>
                    <a:pt x="2781" y="46"/>
                  </a:lnTo>
                  <a:lnTo>
                    <a:pt x="2709" y="55"/>
                  </a:lnTo>
                  <a:lnTo>
                    <a:pt x="2636" y="64"/>
                  </a:lnTo>
                  <a:lnTo>
                    <a:pt x="2567" y="72"/>
                  </a:lnTo>
                  <a:lnTo>
                    <a:pt x="2497" y="83"/>
                  </a:lnTo>
                  <a:lnTo>
                    <a:pt x="2427" y="94"/>
                  </a:lnTo>
                  <a:lnTo>
                    <a:pt x="2359" y="106"/>
                  </a:lnTo>
                  <a:lnTo>
                    <a:pt x="2293" y="119"/>
                  </a:lnTo>
                  <a:lnTo>
                    <a:pt x="2226" y="133"/>
                  </a:lnTo>
                  <a:lnTo>
                    <a:pt x="2159" y="149"/>
                  </a:lnTo>
                  <a:lnTo>
                    <a:pt x="2093" y="165"/>
                  </a:lnTo>
                  <a:lnTo>
                    <a:pt x="2026" y="183"/>
                  </a:lnTo>
                  <a:lnTo>
                    <a:pt x="1959" y="201"/>
                  </a:lnTo>
                  <a:lnTo>
                    <a:pt x="1894" y="222"/>
                  </a:lnTo>
                  <a:lnTo>
                    <a:pt x="1894" y="222"/>
                  </a:lnTo>
                  <a:lnTo>
                    <a:pt x="1822" y="249"/>
                  </a:lnTo>
                  <a:lnTo>
                    <a:pt x="1751" y="278"/>
                  </a:lnTo>
                  <a:lnTo>
                    <a:pt x="1680" y="309"/>
                  </a:lnTo>
                  <a:lnTo>
                    <a:pt x="1610" y="342"/>
                  </a:lnTo>
                  <a:lnTo>
                    <a:pt x="1542" y="375"/>
                  </a:lnTo>
                  <a:lnTo>
                    <a:pt x="1475" y="411"/>
                  </a:lnTo>
                  <a:lnTo>
                    <a:pt x="1410" y="449"/>
                  </a:lnTo>
                  <a:lnTo>
                    <a:pt x="1345" y="488"/>
                  </a:lnTo>
                  <a:lnTo>
                    <a:pt x="1281" y="530"/>
                  </a:lnTo>
                  <a:lnTo>
                    <a:pt x="1220" y="572"/>
                  </a:lnTo>
                  <a:lnTo>
                    <a:pt x="1158" y="617"/>
                  </a:lnTo>
                  <a:lnTo>
                    <a:pt x="1099" y="664"/>
                  </a:lnTo>
                  <a:lnTo>
                    <a:pt x="1041" y="711"/>
                  </a:lnTo>
                  <a:lnTo>
                    <a:pt x="984" y="759"/>
                  </a:lnTo>
                  <a:lnTo>
                    <a:pt x="928" y="810"/>
                  </a:lnTo>
                  <a:lnTo>
                    <a:pt x="874" y="862"/>
                  </a:lnTo>
                  <a:lnTo>
                    <a:pt x="822" y="916"/>
                  </a:lnTo>
                  <a:lnTo>
                    <a:pt x="770" y="971"/>
                  </a:lnTo>
                  <a:lnTo>
                    <a:pt x="720" y="1027"/>
                  </a:lnTo>
                  <a:lnTo>
                    <a:pt x="672" y="1084"/>
                  </a:lnTo>
                  <a:lnTo>
                    <a:pt x="626" y="1143"/>
                  </a:lnTo>
                  <a:lnTo>
                    <a:pt x="581" y="1203"/>
                  </a:lnTo>
                  <a:lnTo>
                    <a:pt x="538" y="1265"/>
                  </a:lnTo>
                  <a:lnTo>
                    <a:pt x="496" y="1327"/>
                  </a:lnTo>
                  <a:lnTo>
                    <a:pt x="455" y="1391"/>
                  </a:lnTo>
                  <a:lnTo>
                    <a:pt x="417" y="1455"/>
                  </a:lnTo>
                  <a:lnTo>
                    <a:pt x="381" y="1521"/>
                  </a:lnTo>
                  <a:lnTo>
                    <a:pt x="345" y="1588"/>
                  </a:lnTo>
                  <a:lnTo>
                    <a:pt x="313" y="1656"/>
                  </a:lnTo>
                  <a:lnTo>
                    <a:pt x="281" y="1726"/>
                  </a:lnTo>
                  <a:lnTo>
                    <a:pt x="252" y="1797"/>
                  </a:lnTo>
                  <a:lnTo>
                    <a:pt x="225" y="1868"/>
                  </a:lnTo>
                  <a:lnTo>
                    <a:pt x="225" y="1868"/>
                  </a:lnTo>
                  <a:lnTo>
                    <a:pt x="204" y="1933"/>
                  </a:lnTo>
                  <a:lnTo>
                    <a:pt x="186" y="1998"/>
                  </a:lnTo>
                  <a:lnTo>
                    <a:pt x="167" y="2063"/>
                  </a:lnTo>
                  <a:lnTo>
                    <a:pt x="151" y="2128"/>
                  </a:lnTo>
                  <a:lnTo>
                    <a:pt x="135" y="2195"/>
                  </a:lnTo>
                  <a:lnTo>
                    <a:pt x="120" y="2260"/>
                  </a:lnTo>
                  <a:lnTo>
                    <a:pt x="107" y="2327"/>
                  </a:lnTo>
                  <a:lnTo>
                    <a:pt x="94" y="2394"/>
                  </a:lnTo>
                  <a:lnTo>
                    <a:pt x="84" y="2462"/>
                  </a:lnTo>
                  <a:lnTo>
                    <a:pt x="72" y="2530"/>
                  </a:lnTo>
                  <a:lnTo>
                    <a:pt x="64" y="2601"/>
                  </a:lnTo>
                  <a:lnTo>
                    <a:pt x="55" y="2670"/>
                  </a:lnTo>
                  <a:lnTo>
                    <a:pt x="48" y="2743"/>
                  </a:lnTo>
                  <a:lnTo>
                    <a:pt x="41" y="2817"/>
                  </a:lnTo>
                  <a:lnTo>
                    <a:pt x="28" y="2967"/>
                  </a:lnTo>
                  <a:lnTo>
                    <a:pt x="19" y="3127"/>
                  </a:lnTo>
                  <a:lnTo>
                    <a:pt x="12" y="3293"/>
                  </a:lnTo>
                  <a:lnTo>
                    <a:pt x="7" y="3469"/>
                  </a:lnTo>
                  <a:lnTo>
                    <a:pt x="4" y="3654"/>
                  </a:lnTo>
                  <a:lnTo>
                    <a:pt x="1" y="3851"/>
                  </a:lnTo>
                  <a:lnTo>
                    <a:pt x="0" y="4060"/>
                  </a:lnTo>
                  <a:lnTo>
                    <a:pt x="0" y="4519"/>
                  </a:lnTo>
                  <a:lnTo>
                    <a:pt x="0" y="8442"/>
                  </a:lnTo>
                  <a:lnTo>
                    <a:pt x="0" y="8442"/>
                  </a:lnTo>
                  <a:lnTo>
                    <a:pt x="0" y="8900"/>
                  </a:lnTo>
                  <a:lnTo>
                    <a:pt x="1" y="9110"/>
                  </a:lnTo>
                  <a:lnTo>
                    <a:pt x="4" y="9307"/>
                  </a:lnTo>
                  <a:lnTo>
                    <a:pt x="7" y="9493"/>
                  </a:lnTo>
                  <a:lnTo>
                    <a:pt x="12" y="9668"/>
                  </a:lnTo>
                  <a:lnTo>
                    <a:pt x="19" y="9835"/>
                  </a:lnTo>
                  <a:lnTo>
                    <a:pt x="28" y="9993"/>
                  </a:lnTo>
                  <a:lnTo>
                    <a:pt x="41" y="10145"/>
                  </a:lnTo>
                  <a:lnTo>
                    <a:pt x="48" y="10219"/>
                  </a:lnTo>
                  <a:lnTo>
                    <a:pt x="55" y="10290"/>
                  </a:lnTo>
                  <a:lnTo>
                    <a:pt x="64" y="10361"/>
                  </a:lnTo>
                  <a:lnTo>
                    <a:pt x="72" y="10430"/>
                  </a:lnTo>
                  <a:lnTo>
                    <a:pt x="84" y="10500"/>
                  </a:lnTo>
                  <a:lnTo>
                    <a:pt x="94" y="10566"/>
                  </a:lnTo>
                  <a:lnTo>
                    <a:pt x="107" y="10635"/>
                  </a:lnTo>
                  <a:lnTo>
                    <a:pt x="120" y="10701"/>
                  </a:lnTo>
                  <a:lnTo>
                    <a:pt x="135" y="10766"/>
                  </a:lnTo>
                  <a:lnTo>
                    <a:pt x="151" y="10832"/>
                  </a:lnTo>
                  <a:lnTo>
                    <a:pt x="167" y="10898"/>
                  </a:lnTo>
                  <a:lnTo>
                    <a:pt x="186" y="10963"/>
                  </a:lnTo>
                  <a:lnTo>
                    <a:pt x="204" y="11029"/>
                  </a:lnTo>
                  <a:lnTo>
                    <a:pt x="225" y="11094"/>
                  </a:lnTo>
                  <a:lnTo>
                    <a:pt x="225" y="11094"/>
                  </a:lnTo>
                  <a:lnTo>
                    <a:pt x="252" y="11165"/>
                  </a:lnTo>
                  <a:lnTo>
                    <a:pt x="281" y="11236"/>
                  </a:lnTo>
                  <a:lnTo>
                    <a:pt x="313" y="11304"/>
                  </a:lnTo>
                  <a:lnTo>
                    <a:pt x="345" y="11372"/>
                  </a:lnTo>
                  <a:lnTo>
                    <a:pt x="381" y="11440"/>
                  </a:lnTo>
                  <a:lnTo>
                    <a:pt x="417" y="11505"/>
                  </a:lnTo>
                  <a:lnTo>
                    <a:pt x="455" y="11571"/>
                  </a:lnTo>
                  <a:lnTo>
                    <a:pt x="496" y="11634"/>
                  </a:lnTo>
                  <a:lnTo>
                    <a:pt x="538" y="11697"/>
                  </a:lnTo>
                  <a:lnTo>
                    <a:pt x="581" y="11759"/>
                  </a:lnTo>
                  <a:lnTo>
                    <a:pt x="626" y="11818"/>
                  </a:lnTo>
                  <a:lnTo>
                    <a:pt x="672" y="11878"/>
                  </a:lnTo>
                  <a:lnTo>
                    <a:pt x="720" y="11934"/>
                  </a:lnTo>
                  <a:lnTo>
                    <a:pt x="770" y="11991"/>
                  </a:lnTo>
                  <a:lnTo>
                    <a:pt x="822" y="12046"/>
                  </a:lnTo>
                  <a:lnTo>
                    <a:pt x="874" y="12099"/>
                  </a:lnTo>
                  <a:lnTo>
                    <a:pt x="928" y="12150"/>
                  </a:lnTo>
                  <a:lnTo>
                    <a:pt x="984" y="12201"/>
                  </a:lnTo>
                  <a:lnTo>
                    <a:pt x="1041" y="12250"/>
                  </a:lnTo>
                  <a:lnTo>
                    <a:pt x="1099" y="12298"/>
                  </a:lnTo>
                  <a:lnTo>
                    <a:pt x="1158" y="12344"/>
                  </a:lnTo>
                  <a:lnTo>
                    <a:pt x="1220" y="12388"/>
                  </a:lnTo>
                  <a:lnTo>
                    <a:pt x="1281" y="12431"/>
                  </a:lnTo>
                  <a:lnTo>
                    <a:pt x="1345" y="12472"/>
                  </a:lnTo>
                  <a:lnTo>
                    <a:pt x="1410" y="12511"/>
                  </a:lnTo>
                  <a:lnTo>
                    <a:pt x="1475" y="12550"/>
                  </a:lnTo>
                  <a:lnTo>
                    <a:pt x="1542" y="12585"/>
                  </a:lnTo>
                  <a:lnTo>
                    <a:pt x="1610" y="12620"/>
                  </a:lnTo>
                  <a:lnTo>
                    <a:pt x="1680" y="12653"/>
                  </a:lnTo>
                  <a:lnTo>
                    <a:pt x="1751" y="12683"/>
                  </a:lnTo>
                  <a:lnTo>
                    <a:pt x="1822" y="12712"/>
                  </a:lnTo>
                  <a:lnTo>
                    <a:pt x="1894" y="12738"/>
                  </a:lnTo>
                  <a:lnTo>
                    <a:pt x="1894" y="12738"/>
                  </a:lnTo>
                  <a:lnTo>
                    <a:pt x="1959" y="12759"/>
                  </a:lnTo>
                  <a:lnTo>
                    <a:pt x="2026" y="12777"/>
                  </a:lnTo>
                  <a:lnTo>
                    <a:pt x="2093" y="12796"/>
                  </a:lnTo>
                  <a:lnTo>
                    <a:pt x="2159" y="12812"/>
                  </a:lnTo>
                  <a:lnTo>
                    <a:pt x="2226" y="12828"/>
                  </a:lnTo>
                  <a:lnTo>
                    <a:pt x="2293" y="12841"/>
                  </a:lnTo>
                  <a:lnTo>
                    <a:pt x="2359" y="12854"/>
                  </a:lnTo>
                  <a:lnTo>
                    <a:pt x="2427" y="12867"/>
                  </a:lnTo>
                  <a:lnTo>
                    <a:pt x="2497" y="12879"/>
                  </a:lnTo>
                  <a:lnTo>
                    <a:pt x="2567" y="12889"/>
                  </a:lnTo>
                  <a:lnTo>
                    <a:pt x="2636" y="12898"/>
                  </a:lnTo>
                  <a:lnTo>
                    <a:pt x="2709" y="12906"/>
                  </a:lnTo>
                  <a:lnTo>
                    <a:pt x="2781" y="12914"/>
                  </a:lnTo>
                  <a:lnTo>
                    <a:pt x="2856" y="12921"/>
                  </a:lnTo>
                  <a:lnTo>
                    <a:pt x="3010" y="12932"/>
                  </a:lnTo>
                  <a:lnTo>
                    <a:pt x="3171" y="12943"/>
                  </a:lnTo>
                  <a:lnTo>
                    <a:pt x="3339" y="12948"/>
                  </a:lnTo>
                  <a:lnTo>
                    <a:pt x="3517" y="12954"/>
                  </a:lnTo>
                  <a:lnTo>
                    <a:pt x="3706" y="12957"/>
                  </a:lnTo>
                  <a:lnTo>
                    <a:pt x="3906" y="12959"/>
                  </a:lnTo>
                  <a:lnTo>
                    <a:pt x="4117" y="12960"/>
                  </a:lnTo>
                  <a:lnTo>
                    <a:pt x="4582" y="12960"/>
                  </a:lnTo>
                  <a:lnTo>
                    <a:pt x="8562" y="12960"/>
                  </a:lnTo>
                  <a:lnTo>
                    <a:pt x="8562" y="12960"/>
                  </a:lnTo>
                  <a:lnTo>
                    <a:pt x="9029" y="12960"/>
                  </a:lnTo>
                  <a:lnTo>
                    <a:pt x="9240" y="12959"/>
                  </a:lnTo>
                  <a:lnTo>
                    <a:pt x="9440" y="12957"/>
                  </a:lnTo>
                  <a:lnTo>
                    <a:pt x="9629" y="12954"/>
                  </a:lnTo>
                  <a:lnTo>
                    <a:pt x="9807" y="12948"/>
                  </a:lnTo>
                  <a:lnTo>
                    <a:pt x="9975" y="12943"/>
                  </a:lnTo>
                  <a:lnTo>
                    <a:pt x="10136" y="12932"/>
                  </a:lnTo>
                  <a:lnTo>
                    <a:pt x="10290" y="12921"/>
                  </a:lnTo>
                  <a:lnTo>
                    <a:pt x="10365" y="12914"/>
                  </a:lnTo>
                  <a:lnTo>
                    <a:pt x="10437" y="12906"/>
                  </a:lnTo>
                  <a:lnTo>
                    <a:pt x="10510" y="12898"/>
                  </a:lnTo>
                  <a:lnTo>
                    <a:pt x="10579" y="12889"/>
                  </a:lnTo>
                  <a:lnTo>
                    <a:pt x="10649" y="12879"/>
                  </a:lnTo>
                  <a:lnTo>
                    <a:pt x="10719" y="12867"/>
                  </a:lnTo>
                  <a:lnTo>
                    <a:pt x="10787" y="12854"/>
                  </a:lnTo>
                  <a:lnTo>
                    <a:pt x="10853" y="12841"/>
                  </a:lnTo>
                  <a:lnTo>
                    <a:pt x="10920" y="12828"/>
                  </a:lnTo>
                  <a:lnTo>
                    <a:pt x="10987" y="12812"/>
                  </a:lnTo>
                  <a:lnTo>
                    <a:pt x="11053" y="12796"/>
                  </a:lnTo>
                  <a:lnTo>
                    <a:pt x="11120" y="12777"/>
                  </a:lnTo>
                  <a:lnTo>
                    <a:pt x="11187" y="12759"/>
                  </a:lnTo>
                  <a:lnTo>
                    <a:pt x="11253" y="12738"/>
                  </a:lnTo>
                  <a:lnTo>
                    <a:pt x="11253" y="12738"/>
                  </a:lnTo>
                  <a:lnTo>
                    <a:pt x="11324" y="12712"/>
                  </a:lnTo>
                  <a:lnTo>
                    <a:pt x="11397" y="12683"/>
                  </a:lnTo>
                  <a:lnTo>
                    <a:pt x="11466" y="12653"/>
                  </a:lnTo>
                  <a:lnTo>
                    <a:pt x="11536" y="12620"/>
                  </a:lnTo>
                  <a:lnTo>
                    <a:pt x="11604" y="12585"/>
                  </a:lnTo>
                  <a:lnTo>
                    <a:pt x="11671" y="12550"/>
                  </a:lnTo>
                  <a:lnTo>
                    <a:pt x="11736" y="12511"/>
                  </a:lnTo>
                  <a:lnTo>
                    <a:pt x="11801" y="12472"/>
                  </a:lnTo>
                  <a:lnTo>
                    <a:pt x="11865" y="12431"/>
                  </a:lnTo>
                  <a:lnTo>
                    <a:pt x="11927" y="12388"/>
                  </a:lnTo>
                  <a:lnTo>
                    <a:pt x="11988" y="12344"/>
                  </a:lnTo>
                  <a:lnTo>
                    <a:pt x="12047" y="12298"/>
                  </a:lnTo>
                  <a:lnTo>
                    <a:pt x="12105" y="12250"/>
                  </a:lnTo>
                  <a:lnTo>
                    <a:pt x="12162" y="12201"/>
                  </a:lnTo>
                  <a:lnTo>
                    <a:pt x="12218" y="12150"/>
                  </a:lnTo>
                  <a:lnTo>
                    <a:pt x="12272" y="12099"/>
                  </a:lnTo>
                  <a:lnTo>
                    <a:pt x="12324" y="12046"/>
                  </a:lnTo>
                  <a:lnTo>
                    <a:pt x="12376" y="11991"/>
                  </a:lnTo>
                  <a:lnTo>
                    <a:pt x="12426" y="11934"/>
                  </a:lnTo>
                  <a:lnTo>
                    <a:pt x="12474" y="11878"/>
                  </a:lnTo>
                  <a:lnTo>
                    <a:pt x="12520" y="11818"/>
                  </a:lnTo>
                  <a:lnTo>
                    <a:pt x="12565" y="11759"/>
                  </a:lnTo>
                  <a:lnTo>
                    <a:pt x="12608" y="11697"/>
                  </a:lnTo>
                  <a:lnTo>
                    <a:pt x="12650" y="11634"/>
                  </a:lnTo>
                  <a:lnTo>
                    <a:pt x="12691" y="11571"/>
                  </a:lnTo>
                  <a:lnTo>
                    <a:pt x="12729" y="11505"/>
                  </a:lnTo>
                  <a:lnTo>
                    <a:pt x="12765" y="11440"/>
                  </a:lnTo>
                  <a:lnTo>
                    <a:pt x="12801" y="11372"/>
                  </a:lnTo>
                  <a:lnTo>
                    <a:pt x="12833" y="11304"/>
                  </a:lnTo>
                  <a:lnTo>
                    <a:pt x="12865" y="11236"/>
                  </a:lnTo>
                  <a:lnTo>
                    <a:pt x="12894" y="11165"/>
                  </a:lnTo>
                  <a:lnTo>
                    <a:pt x="12921" y="11094"/>
                  </a:lnTo>
                  <a:lnTo>
                    <a:pt x="12921" y="11094"/>
                  </a:lnTo>
                  <a:lnTo>
                    <a:pt x="12942" y="11029"/>
                  </a:lnTo>
                  <a:lnTo>
                    <a:pt x="12960" y="10963"/>
                  </a:lnTo>
                  <a:lnTo>
                    <a:pt x="12979" y="10898"/>
                  </a:lnTo>
                  <a:lnTo>
                    <a:pt x="12995" y="10832"/>
                  </a:lnTo>
                  <a:lnTo>
                    <a:pt x="13011" y="10766"/>
                  </a:lnTo>
                  <a:lnTo>
                    <a:pt x="13026" y="10701"/>
                  </a:lnTo>
                  <a:lnTo>
                    <a:pt x="13039" y="10635"/>
                  </a:lnTo>
                  <a:lnTo>
                    <a:pt x="13052" y="10566"/>
                  </a:lnTo>
                  <a:lnTo>
                    <a:pt x="13062" y="10500"/>
                  </a:lnTo>
                  <a:lnTo>
                    <a:pt x="13074" y="10430"/>
                  </a:lnTo>
                  <a:lnTo>
                    <a:pt x="13082" y="10361"/>
                  </a:lnTo>
                  <a:lnTo>
                    <a:pt x="13091" y="10290"/>
                  </a:lnTo>
                  <a:lnTo>
                    <a:pt x="13100" y="10219"/>
                  </a:lnTo>
                  <a:lnTo>
                    <a:pt x="13105" y="10145"/>
                  </a:lnTo>
                  <a:lnTo>
                    <a:pt x="13118" y="9993"/>
                  </a:lnTo>
                  <a:lnTo>
                    <a:pt x="13127" y="9835"/>
                  </a:lnTo>
                  <a:lnTo>
                    <a:pt x="13134" y="9668"/>
                  </a:lnTo>
                  <a:lnTo>
                    <a:pt x="13139" y="9493"/>
                  </a:lnTo>
                  <a:lnTo>
                    <a:pt x="13143" y="9307"/>
                  </a:lnTo>
                  <a:lnTo>
                    <a:pt x="13145" y="9110"/>
                  </a:lnTo>
                  <a:lnTo>
                    <a:pt x="13146" y="8900"/>
                  </a:lnTo>
                  <a:lnTo>
                    <a:pt x="13146" y="8442"/>
                  </a:lnTo>
                  <a:lnTo>
                    <a:pt x="13146" y="4519"/>
                  </a:lnTo>
                  <a:lnTo>
                    <a:pt x="13146" y="4519"/>
                  </a:lnTo>
                  <a:lnTo>
                    <a:pt x="13146" y="4060"/>
                  </a:lnTo>
                  <a:lnTo>
                    <a:pt x="13145" y="3851"/>
                  </a:lnTo>
                  <a:lnTo>
                    <a:pt x="13143" y="3654"/>
                  </a:lnTo>
                  <a:lnTo>
                    <a:pt x="13139" y="3469"/>
                  </a:lnTo>
                  <a:lnTo>
                    <a:pt x="13134" y="3293"/>
                  </a:lnTo>
                  <a:lnTo>
                    <a:pt x="13127" y="3127"/>
                  </a:lnTo>
                  <a:lnTo>
                    <a:pt x="13118" y="2967"/>
                  </a:lnTo>
                  <a:lnTo>
                    <a:pt x="13105" y="2817"/>
                  </a:lnTo>
                  <a:lnTo>
                    <a:pt x="13100" y="2743"/>
                  </a:lnTo>
                  <a:lnTo>
                    <a:pt x="13091" y="2670"/>
                  </a:lnTo>
                  <a:lnTo>
                    <a:pt x="13082" y="2601"/>
                  </a:lnTo>
                  <a:lnTo>
                    <a:pt x="13074" y="2530"/>
                  </a:lnTo>
                  <a:lnTo>
                    <a:pt x="13062" y="2462"/>
                  </a:lnTo>
                  <a:lnTo>
                    <a:pt x="13052" y="2394"/>
                  </a:lnTo>
                  <a:lnTo>
                    <a:pt x="13039" y="2327"/>
                  </a:lnTo>
                  <a:lnTo>
                    <a:pt x="13026" y="2260"/>
                  </a:lnTo>
                  <a:lnTo>
                    <a:pt x="13011" y="2195"/>
                  </a:lnTo>
                  <a:lnTo>
                    <a:pt x="12995" y="2128"/>
                  </a:lnTo>
                  <a:lnTo>
                    <a:pt x="12979" y="2063"/>
                  </a:lnTo>
                  <a:lnTo>
                    <a:pt x="12960" y="1998"/>
                  </a:lnTo>
                  <a:lnTo>
                    <a:pt x="12942" y="1933"/>
                  </a:lnTo>
                  <a:lnTo>
                    <a:pt x="12921" y="1868"/>
                  </a:lnTo>
                  <a:lnTo>
                    <a:pt x="12921" y="1868"/>
                  </a:lnTo>
                  <a:close/>
                  <a:moveTo>
                    <a:pt x="6572" y="10238"/>
                  </a:moveTo>
                  <a:lnTo>
                    <a:pt x="6572" y="10238"/>
                  </a:lnTo>
                  <a:lnTo>
                    <a:pt x="6472" y="10236"/>
                  </a:lnTo>
                  <a:lnTo>
                    <a:pt x="6372" y="10233"/>
                  </a:lnTo>
                  <a:lnTo>
                    <a:pt x="6274" y="10226"/>
                  </a:lnTo>
                  <a:lnTo>
                    <a:pt x="6175" y="10217"/>
                  </a:lnTo>
                  <a:lnTo>
                    <a:pt x="6077" y="10207"/>
                  </a:lnTo>
                  <a:lnTo>
                    <a:pt x="5980" y="10194"/>
                  </a:lnTo>
                  <a:lnTo>
                    <a:pt x="5884" y="10178"/>
                  </a:lnTo>
                  <a:lnTo>
                    <a:pt x="5788" y="10159"/>
                  </a:lnTo>
                  <a:lnTo>
                    <a:pt x="5694" y="10139"/>
                  </a:lnTo>
                  <a:lnTo>
                    <a:pt x="5600" y="10117"/>
                  </a:lnTo>
                  <a:lnTo>
                    <a:pt x="5507" y="10091"/>
                  </a:lnTo>
                  <a:lnTo>
                    <a:pt x="5414" y="10065"/>
                  </a:lnTo>
                  <a:lnTo>
                    <a:pt x="5323" y="10036"/>
                  </a:lnTo>
                  <a:lnTo>
                    <a:pt x="5233" y="10004"/>
                  </a:lnTo>
                  <a:lnTo>
                    <a:pt x="5145" y="9971"/>
                  </a:lnTo>
                  <a:lnTo>
                    <a:pt x="5056" y="9935"/>
                  </a:lnTo>
                  <a:lnTo>
                    <a:pt x="4969" y="9897"/>
                  </a:lnTo>
                  <a:lnTo>
                    <a:pt x="4884" y="9858"/>
                  </a:lnTo>
                  <a:lnTo>
                    <a:pt x="4800" y="9816"/>
                  </a:lnTo>
                  <a:lnTo>
                    <a:pt x="4716" y="9773"/>
                  </a:lnTo>
                  <a:lnTo>
                    <a:pt x="4633" y="9728"/>
                  </a:lnTo>
                  <a:lnTo>
                    <a:pt x="4552" y="9681"/>
                  </a:lnTo>
                  <a:lnTo>
                    <a:pt x="4472" y="9632"/>
                  </a:lnTo>
                  <a:lnTo>
                    <a:pt x="4394" y="9580"/>
                  </a:lnTo>
                  <a:lnTo>
                    <a:pt x="4317" y="9528"/>
                  </a:lnTo>
                  <a:lnTo>
                    <a:pt x="4242" y="9473"/>
                  </a:lnTo>
                  <a:lnTo>
                    <a:pt x="4167" y="9418"/>
                  </a:lnTo>
                  <a:lnTo>
                    <a:pt x="4094" y="9360"/>
                  </a:lnTo>
                  <a:lnTo>
                    <a:pt x="4023" y="9299"/>
                  </a:lnTo>
                  <a:lnTo>
                    <a:pt x="3952" y="9238"/>
                  </a:lnTo>
                  <a:lnTo>
                    <a:pt x="3884" y="9176"/>
                  </a:lnTo>
                  <a:lnTo>
                    <a:pt x="3817" y="9110"/>
                  </a:lnTo>
                  <a:lnTo>
                    <a:pt x="3752" y="9045"/>
                  </a:lnTo>
                  <a:lnTo>
                    <a:pt x="3688" y="8977"/>
                  </a:lnTo>
                  <a:lnTo>
                    <a:pt x="3626" y="8908"/>
                  </a:lnTo>
                  <a:lnTo>
                    <a:pt x="3565" y="8838"/>
                  </a:lnTo>
                  <a:lnTo>
                    <a:pt x="3506" y="8766"/>
                  </a:lnTo>
                  <a:lnTo>
                    <a:pt x="3449" y="8692"/>
                  </a:lnTo>
                  <a:lnTo>
                    <a:pt x="3394" y="8618"/>
                  </a:lnTo>
                  <a:lnTo>
                    <a:pt x="3340" y="8541"/>
                  </a:lnTo>
                  <a:lnTo>
                    <a:pt x="3288" y="8464"/>
                  </a:lnTo>
                  <a:lnTo>
                    <a:pt x="3239" y="8386"/>
                  </a:lnTo>
                  <a:lnTo>
                    <a:pt x="3191" y="8305"/>
                  </a:lnTo>
                  <a:lnTo>
                    <a:pt x="3145" y="8225"/>
                  </a:lnTo>
                  <a:lnTo>
                    <a:pt x="3101" y="8143"/>
                  </a:lnTo>
                  <a:lnTo>
                    <a:pt x="3058" y="8059"/>
                  </a:lnTo>
                  <a:lnTo>
                    <a:pt x="3019" y="7974"/>
                  </a:lnTo>
                  <a:lnTo>
                    <a:pt x="2981" y="7889"/>
                  </a:lnTo>
                  <a:lnTo>
                    <a:pt x="2945" y="7802"/>
                  </a:lnTo>
                  <a:lnTo>
                    <a:pt x="2910" y="7714"/>
                  </a:lnTo>
                  <a:lnTo>
                    <a:pt x="2878" y="7625"/>
                  </a:lnTo>
                  <a:lnTo>
                    <a:pt x="2849" y="7535"/>
                  </a:lnTo>
                  <a:lnTo>
                    <a:pt x="2822" y="7444"/>
                  </a:lnTo>
                  <a:lnTo>
                    <a:pt x="2797" y="7353"/>
                  </a:lnTo>
                  <a:lnTo>
                    <a:pt x="2774" y="7260"/>
                  </a:lnTo>
                  <a:lnTo>
                    <a:pt x="2752" y="7167"/>
                  </a:lnTo>
                  <a:lnTo>
                    <a:pt x="2735" y="7073"/>
                  </a:lnTo>
                  <a:lnTo>
                    <a:pt x="2719" y="6978"/>
                  </a:lnTo>
                  <a:lnTo>
                    <a:pt x="2704" y="6882"/>
                  </a:lnTo>
                  <a:lnTo>
                    <a:pt x="2694" y="6786"/>
                  </a:lnTo>
                  <a:lnTo>
                    <a:pt x="2685" y="6689"/>
                  </a:lnTo>
                  <a:lnTo>
                    <a:pt x="2678" y="6591"/>
                  </a:lnTo>
                  <a:lnTo>
                    <a:pt x="2675" y="6492"/>
                  </a:lnTo>
                  <a:lnTo>
                    <a:pt x="2674" y="6394"/>
                  </a:lnTo>
                  <a:lnTo>
                    <a:pt x="2674" y="6394"/>
                  </a:lnTo>
                  <a:lnTo>
                    <a:pt x="2675" y="6294"/>
                  </a:lnTo>
                  <a:lnTo>
                    <a:pt x="2678" y="6197"/>
                  </a:lnTo>
                  <a:lnTo>
                    <a:pt x="2685" y="6098"/>
                  </a:lnTo>
                  <a:lnTo>
                    <a:pt x="2694" y="6001"/>
                  </a:lnTo>
                  <a:lnTo>
                    <a:pt x="2704" y="5904"/>
                  </a:lnTo>
                  <a:lnTo>
                    <a:pt x="2719" y="5808"/>
                  </a:lnTo>
                  <a:lnTo>
                    <a:pt x="2735" y="5714"/>
                  </a:lnTo>
                  <a:lnTo>
                    <a:pt x="2752" y="5620"/>
                  </a:lnTo>
                  <a:lnTo>
                    <a:pt x="2774" y="5526"/>
                  </a:lnTo>
                  <a:lnTo>
                    <a:pt x="2797" y="5433"/>
                  </a:lnTo>
                  <a:lnTo>
                    <a:pt x="2822" y="5342"/>
                  </a:lnTo>
                  <a:lnTo>
                    <a:pt x="2849" y="5252"/>
                  </a:lnTo>
                  <a:lnTo>
                    <a:pt x="2878" y="5162"/>
                  </a:lnTo>
                  <a:lnTo>
                    <a:pt x="2910" y="5072"/>
                  </a:lnTo>
                  <a:lnTo>
                    <a:pt x="2945" y="4986"/>
                  </a:lnTo>
                  <a:lnTo>
                    <a:pt x="2981" y="4899"/>
                  </a:lnTo>
                  <a:lnTo>
                    <a:pt x="3019" y="4813"/>
                  </a:lnTo>
                  <a:lnTo>
                    <a:pt x="3058" y="4729"/>
                  </a:lnTo>
                  <a:lnTo>
                    <a:pt x="3101" y="4645"/>
                  </a:lnTo>
                  <a:lnTo>
                    <a:pt x="3145" y="4562"/>
                  </a:lnTo>
                  <a:lnTo>
                    <a:pt x="3191" y="4481"/>
                  </a:lnTo>
                  <a:lnTo>
                    <a:pt x="3239" y="4402"/>
                  </a:lnTo>
                  <a:lnTo>
                    <a:pt x="3288" y="4323"/>
                  </a:lnTo>
                  <a:lnTo>
                    <a:pt x="3340" y="4245"/>
                  </a:lnTo>
                  <a:lnTo>
                    <a:pt x="3394" y="4170"/>
                  </a:lnTo>
                  <a:lnTo>
                    <a:pt x="3449" y="4094"/>
                  </a:lnTo>
                  <a:lnTo>
                    <a:pt x="3506" y="4022"/>
                  </a:lnTo>
                  <a:lnTo>
                    <a:pt x="3565" y="3950"/>
                  </a:lnTo>
                  <a:lnTo>
                    <a:pt x="3626" y="3879"/>
                  </a:lnTo>
                  <a:lnTo>
                    <a:pt x="3688" y="3810"/>
                  </a:lnTo>
                  <a:lnTo>
                    <a:pt x="3752" y="3742"/>
                  </a:lnTo>
                  <a:lnTo>
                    <a:pt x="3817" y="3676"/>
                  </a:lnTo>
                  <a:lnTo>
                    <a:pt x="3884" y="3612"/>
                  </a:lnTo>
                  <a:lnTo>
                    <a:pt x="3952" y="3550"/>
                  </a:lnTo>
                  <a:lnTo>
                    <a:pt x="4023" y="3487"/>
                  </a:lnTo>
                  <a:lnTo>
                    <a:pt x="4094" y="3428"/>
                  </a:lnTo>
                  <a:lnTo>
                    <a:pt x="4167" y="3370"/>
                  </a:lnTo>
                  <a:lnTo>
                    <a:pt x="4242" y="3314"/>
                  </a:lnTo>
                  <a:lnTo>
                    <a:pt x="4317" y="3260"/>
                  </a:lnTo>
                  <a:lnTo>
                    <a:pt x="4394" y="3206"/>
                  </a:lnTo>
                  <a:lnTo>
                    <a:pt x="4472" y="3156"/>
                  </a:lnTo>
                  <a:lnTo>
                    <a:pt x="4552" y="3106"/>
                  </a:lnTo>
                  <a:lnTo>
                    <a:pt x="4633" y="3060"/>
                  </a:lnTo>
                  <a:lnTo>
                    <a:pt x="4716" y="3014"/>
                  </a:lnTo>
                  <a:lnTo>
                    <a:pt x="4800" y="2970"/>
                  </a:lnTo>
                  <a:lnTo>
                    <a:pt x="4884" y="2930"/>
                  </a:lnTo>
                  <a:lnTo>
                    <a:pt x="4969" y="2889"/>
                  </a:lnTo>
                  <a:lnTo>
                    <a:pt x="5056" y="2851"/>
                  </a:lnTo>
                  <a:lnTo>
                    <a:pt x="5145" y="2817"/>
                  </a:lnTo>
                  <a:lnTo>
                    <a:pt x="5233" y="2783"/>
                  </a:lnTo>
                  <a:lnTo>
                    <a:pt x="5323" y="2751"/>
                  </a:lnTo>
                  <a:lnTo>
                    <a:pt x="5414" y="2722"/>
                  </a:lnTo>
                  <a:lnTo>
                    <a:pt x="5507" y="2695"/>
                  </a:lnTo>
                  <a:lnTo>
                    <a:pt x="5600" y="2670"/>
                  </a:lnTo>
                  <a:lnTo>
                    <a:pt x="5694" y="2649"/>
                  </a:lnTo>
                  <a:lnTo>
                    <a:pt x="5788" y="2627"/>
                  </a:lnTo>
                  <a:lnTo>
                    <a:pt x="5884" y="2609"/>
                  </a:lnTo>
                  <a:lnTo>
                    <a:pt x="5980" y="2593"/>
                  </a:lnTo>
                  <a:lnTo>
                    <a:pt x="6077" y="2580"/>
                  </a:lnTo>
                  <a:lnTo>
                    <a:pt x="6175" y="2569"/>
                  </a:lnTo>
                  <a:lnTo>
                    <a:pt x="6274" y="2560"/>
                  </a:lnTo>
                  <a:lnTo>
                    <a:pt x="6372" y="2554"/>
                  </a:lnTo>
                  <a:lnTo>
                    <a:pt x="6472" y="2550"/>
                  </a:lnTo>
                  <a:lnTo>
                    <a:pt x="6572" y="2549"/>
                  </a:lnTo>
                  <a:lnTo>
                    <a:pt x="6572" y="2549"/>
                  </a:lnTo>
                  <a:lnTo>
                    <a:pt x="6674" y="2550"/>
                  </a:lnTo>
                  <a:lnTo>
                    <a:pt x="6774" y="2554"/>
                  </a:lnTo>
                  <a:lnTo>
                    <a:pt x="6872" y="2560"/>
                  </a:lnTo>
                  <a:lnTo>
                    <a:pt x="6971" y="2569"/>
                  </a:lnTo>
                  <a:lnTo>
                    <a:pt x="7069" y="2580"/>
                  </a:lnTo>
                  <a:lnTo>
                    <a:pt x="7166" y="2593"/>
                  </a:lnTo>
                  <a:lnTo>
                    <a:pt x="7262" y="2609"/>
                  </a:lnTo>
                  <a:lnTo>
                    <a:pt x="7358" y="2627"/>
                  </a:lnTo>
                  <a:lnTo>
                    <a:pt x="7452" y="2649"/>
                  </a:lnTo>
                  <a:lnTo>
                    <a:pt x="7546" y="2670"/>
                  </a:lnTo>
                  <a:lnTo>
                    <a:pt x="7639" y="2695"/>
                  </a:lnTo>
                  <a:lnTo>
                    <a:pt x="7732" y="2722"/>
                  </a:lnTo>
                  <a:lnTo>
                    <a:pt x="7823" y="2751"/>
                  </a:lnTo>
                  <a:lnTo>
                    <a:pt x="7913" y="2783"/>
                  </a:lnTo>
                  <a:lnTo>
                    <a:pt x="8001" y="2817"/>
                  </a:lnTo>
                  <a:lnTo>
                    <a:pt x="8090" y="2851"/>
                  </a:lnTo>
                  <a:lnTo>
                    <a:pt x="8177" y="2889"/>
                  </a:lnTo>
                  <a:lnTo>
                    <a:pt x="8262" y="2930"/>
                  </a:lnTo>
                  <a:lnTo>
                    <a:pt x="8346" y="2970"/>
                  </a:lnTo>
                  <a:lnTo>
                    <a:pt x="8430" y="3014"/>
                  </a:lnTo>
                  <a:lnTo>
                    <a:pt x="8513" y="3060"/>
                  </a:lnTo>
                  <a:lnTo>
                    <a:pt x="8594" y="3106"/>
                  </a:lnTo>
                  <a:lnTo>
                    <a:pt x="8674" y="3156"/>
                  </a:lnTo>
                  <a:lnTo>
                    <a:pt x="8752" y="3206"/>
                  </a:lnTo>
                  <a:lnTo>
                    <a:pt x="8829" y="3260"/>
                  </a:lnTo>
                  <a:lnTo>
                    <a:pt x="8904" y="3314"/>
                  </a:lnTo>
                  <a:lnTo>
                    <a:pt x="8979" y="3370"/>
                  </a:lnTo>
                  <a:lnTo>
                    <a:pt x="9052" y="3428"/>
                  </a:lnTo>
                  <a:lnTo>
                    <a:pt x="9123" y="3487"/>
                  </a:lnTo>
                  <a:lnTo>
                    <a:pt x="9194" y="3550"/>
                  </a:lnTo>
                  <a:lnTo>
                    <a:pt x="9262" y="3612"/>
                  </a:lnTo>
                  <a:lnTo>
                    <a:pt x="9329" y="3676"/>
                  </a:lnTo>
                  <a:lnTo>
                    <a:pt x="9394" y="3742"/>
                  </a:lnTo>
                  <a:lnTo>
                    <a:pt x="9458" y="3810"/>
                  </a:lnTo>
                  <a:lnTo>
                    <a:pt x="9520" y="3879"/>
                  </a:lnTo>
                  <a:lnTo>
                    <a:pt x="9581" y="3950"/>
                  </a:lnTo>
                  <a:lnTo>
                    <a:pt x="9640" y="4022"/>
                  </a:lnTo>
                  <a:lnTo>
                    <a:pt x="9697" y="4094"/>
                  </a:lnTo>
                  <a:lnTo>
                    <a:pt x="9752" y="4170"/>
                  </a:lnTo>
                  <a:lnTo>
                    <a:pt x="9806" y="4245"/>
                  </a:lnTo>
                  <a:lnTo>
                    <a:pt x="9858" y="4323"/>
                  </a:lnTo>
                  <a:lnTo>
                    <a:pt x="9907" y="4402"/>
                  </a:lnTo>
                  <a:lnTo>
                    <a:pt x="9955" y="4481"/>
                  </a:lnTo>
                  <a:lnTo>
                    <a:pt x="10001" y="4562"/>
                  </a:lnTo>
                  <a:lnTo>
                    <a:pt x="10046" y="4645"/>
                  </a:lnTo>
                  <a:lnTo>
                    <a:pt x="10088" y="4729"/>
                  </a:lnTo>
                  <a:lnTo>
                    <a:pt x="10127" y="4813"/>
                  </a:lnTo>
                  <a:lnTo>
                    <a:pt x="10166" y="4899"/>
                  </a:lnTo>
                  <a:lnTo>
                    <a:pt x="10201" y="4986"/>
                  </a:lnTo>
                  <a:lnTo>
                    <a:pt x="10236" y="5072"/>
                  </a:lnTo>
                  <a:lnTo>
                    <a:pt x="10268" y="5162"/>
                  </a:lnTo>
                  <a:lnTo>
                    <a:pt x="10297" y="5252"/>
                  </a:lnTo>
                  <a:lnTo>
                    <a:pt x="10324" y="5342"/>
                  </a:lnTo>
                  <a:lnTo>
                    <a:pt x="10349" y="5433"/>
                  </a:lnTo>
                  <a:lnTo>
                    <a:pt x="10372" y="5526"/>
                  </a:lnTo>
                  <a:lnTo>
                    <a:pt x="10394" y="5620"/>
                  </a:lnTo>
                  <a:lnTo>
                    <a:pt x="10411" y="5714"/>
                  </a:lnTo>
                  <a:lnTo>
                    <a:pt x="10427" y="5808"/>
                  </a:lnTo>
                  <a:lnTo>
                    <a:pt x="10442" y="5904"/>
                  </a:lnTo>
                  <a:lnTo>
                    <a:pt x="10452" y="6001"/>
                  </a:lnTo>
                  <a:lnTo>
                    <a:pt x="10461" y="6098"/>
                  </a:lnTo>
                  <a:lnTo>
                    <a:pt x="10468" y="6197"/>
                  </a:lnTo>
                  <a:lnTo>
                    <a:pt x="10471" y="6294"/>
                  </a:lnTo>
                  <a:lnTo>
                    <a:pt x="10472" y="6394"/>
                  </a:lnTo>
                  <a:lnTo>
                    <a:pt x="10472" y="6394"/>
                  </a:lnTo>
                  <a:lnTo>
                    <a:pt x="10471" y="6492"/>
                  </a:lnTo>
                  <a:lnTo>
                    <a:pt x="10468" y="6591"/>
                  </a:lnTo>
                  <a:lnTo>
                    <a:pt x="10461" y="6689"/>
                  </a:lnTo>
                  <a:lnTo>
                    <a:pt x="10452" y="6786"/>
                  </a:lnTo>
                  <a:lnTo>
                    <a:pt x="10442" y="6882"/>
                  </a:lnTo>
                  <a:lnTo>
                    <a:pt x="10427" y="6978"/>
                  </a:lnTo>
                  <a:lnTo>
                    <a:pt x="10411" y="7073"/>
                  </a:lnTo>
                  <a:lnTo>
                    <a:pt x="10394" y="7167"/>
                  </a:lnTo>
                  <a:lnTo>
                    <a:pt x="10372" y="7260"/>
                  </a:lnTo>
                  <a:lnTo>
                    <a:pt x="10349" y="7353"/>
                  </a:lnTo>
                  <a:lnTo>
                    <a:pt x="10324" y="7444"/>
                  </a:lnTo>
                  <a:lnTo>
                    <a:pt x="10297" y="7535"/>
                  </a:lnTo>
                  <a:lnTo>
                    <a:pt x="10268" y="7625"/>
                  </a:lnTo>
                  <a:lnTo>
                    <a:pt x="10236" y="7714"/>
                  </a:lnTo>
                  <a:lnTo>
                    <a:pt x="10201" y="7802"/>
                  </a:lnTo>
                  <a:lnTo>
                    <a:pt x="10166" y="7889"/>
                  </a:lnTo>
                  <a:lnTo>
                    <a:pt x="10127" y="7974"/>
                  </a:lnTo>
                  <a:lnTo>
                    <a:pt x="10088" y="8059"/>
                  </a:lnTo>
                  <a:lnTo>
                    <a:pt x="10046" y="8143"/>
                  </a:lnTo>
                  <a:lnTo>
                    <a:pt x="10001" y="8225"/>
                  </a:lnTo>
                  <a:lnTo>
                    <a:pt x="9955" y="8305"/>
                  </a:lnTo>
                  <a:lnTo>
                    <a:pt x="9907" y="8386"/>
                  </a:lnTo>
                  <a:lnTo>
                    <a:pt x="9858" y="8464"/>
                  </a:lnTo>
                  <a:lnTo>
                    <a:pt x="9806" y="8541"/>
                  </a:lnTo>
                  <a:lnTo>
                    <a:pt x="9752" y="8618"/>
                  </a:lnTo>
                  <a:lnTo>
                    <a:pt x="9697" y="8692"/>
                  </a:lnTo>
                  <a:lnTo>
                    <a:pt x="9640" y="8766"/>
                  </a:lnTo>
                  <a:lnTo>
                    <a:pt x="9581" y="8838"/>
                  </a:lnTo>
                  <a:lnTo>
                    <a:pt x="9520" y="8908"/>
                  </a:lnTo>
                  <a:lnTo>
                    <a:pt x="9458" y="8977"/>
                  </a:lnTo>
                  <a:lnTo>
                    <a:pt x="9394" y="9045"/>
                  </a:lnTo>
                  <a:lnTo>
                    <a:pt x="9329" y="9110"/>
                  </a:lnTo>
                  <a:lnTo>
                    <a:pt x="9262" y="9176"/>
                  </a:lnTo>
                  <a:lnTo>
                    <a:pt x="9194" y="9238"/>
                  </a:lnTo>
                  <a:lnTo>
                    <a:pt x="9123" y="9299"/>
                  </a:lnTo>
                  <a:lnTo>
                    <a:pt x="9052" y="9360"/>
                  </a:lnTo>
                  <a:lnTo>
                    <a:pt x="8979" y="9418"/>
                  </a:lnTo>
                  <a:lnTo>
                    <a:pt x="8904" y="9473"/>
                  </a:lnTo>
                  <a:lnTo>
                    <a:pt x="8829" y="9528"/>
                  </a:lnTo>
                  <a:lnTo>
                    <a:pt x="8752" y="9580"/>
                  </a:lnTo>
                  <a:lnTo>
                    <a:pt x="8674" y="9632"/>
                  </a:lnTo>
                  <a:lnTo>
                    <a:pt x="8594" y="9681"/>
                  </a:lnTo>
                  <a:lnTo>
                    <a:pt x="8513" y="9728"/>
                  </a:lnTo>
                  <a:lnTo>
                    <a:pt x="8430" y="9773"/>
                  </a:lnTo>
                  <a:lnTo>
                    <a:pt x="8346" y="9816"/>
                  </a:lnTo>
                  <a:lnTo>
                    <a:pt x="8262" y="9858"/>
                  </a:lnTo>
                  <a:lnTo>
                    <a:pt x="8177" y="9897"/>
                  </a:lnTo>
                  <a:lnTo>
                    <a:pt x="8090" y="9935"/>
                  </a:lnTo>
                  <a:lnTo>
                    <a:pt x="8001" y="9971"/>
                  </a:lnTo>
                  <a:lnTo>
                    <a:pt x="7913" y="10004"/>
                  </a:lnTo>
                  <a:lnTo>
                    <a:pt x="7823" y="10036"/>
                  </a:lnTo>
                  <a:lnTo>
                    <a:pt x="7732" y="10065"/>
                  </a:lnTo>
                  <a:lnTo>
                    <a:pt x="7639" y="10091"/>
                  </a:lnTo>
                  <a:lnTo>
                    <a:pt x="7546" y="10117"/>
                  </a:lnTo>
                  <a:lnTo>
                    <a:pt x="7452" y="10139"/>
                  </a:lnTo>
                  <a:lnTo>
                    <a:pt x="7358" y="10159"/>
                  </a:lnTo>
                  <a:lnTo>
                    <a:pt x="7262" y="10178"/>
                  </a:lnTo>
                  <a:lnTo>
                    <a:pt x="7166" y="10194"/>
                  </a:lnTo>
                  <a:lnTo>
                    <a:pt x="7069" y="10207"/>
                  </a:lnTo>
                  <a:lnTo>
                    <a:pt x="6971" y="10217"/>
                  </a:lnTo>
                  <a:lnTo>
                    <a:pt x="6872" y="10226"/>
                  </a:lnTo>
                  <a:lnTo>
                    <a:pt x="6774" y="10233"/>
                  </a:lnTo>
                  <a:lnTo>
                    <a:pt x="6674" y="10236"/>
                  </a:lnTo>
                  <a:lnTo>
                    <a:pt x="6572" y="10238"/>
                  </a:lnTo>
                  <a:lnTo>
                    <a:pt x="6572" y="1023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solidFill>
                  <a:schemeClr val="accent1">
                    <a:lumMod val="75000"/>
                  </a:schemeClr>
                </a:solidFill>
              </a:endParaRPr>
            </a:p>
          </p:txBody>
        </p:sp>
        <p:sp>
          <p:nvSpPr>
            <p:cNvPr id="21" name="Freeform 38">
              <a:extLst>
                <a:ext uri="{FF2B5EF4-FFF2-40B4-BE49-F238E27FC236}">
                  <a16:creationId xmlns:a16="http://schemas.microsoft.com/office/drawing/2014/main" id="{D605ED97-81B5-408E-9564-09AADB0AA8DF}"/>
                </a:ext>
              </a:extLst>
            </p:cNvPr>
            <p:cNvSpPr>
              <a:spLocks/>
            </p:cNvSpPr>
            <p:nvPr/>
          </p:nvSpPr>
          <p:spPr bwMode="auto">
            <a:xfrm>
              <a:off x="6186488" y="4270375"/>
              <a:ext cx="674688" cy="865188"/>
            </a:xfrm>
            <a:custGeom>
              <a:avLst/>
              <a:gdLst>
                <a:gd name="T0" fmla="*/ 6 w 1275"/>
                <a:gd name="T1" fmla="*/ 256 h 1635"/>
                <a:gd name="T2" fmla="*/ 6 w 1275"/>
                <a:gd name="T3" fmla="*/ 755 h 1635"/>
                <a:gd name="T4" fmla="*/ 6 w 1275"/>
                <a:gd name="T5" fmla="*/ 755 h 1635"/>
                <a:gd name="T6" fmla="*/ 6 w 1275"/>
                <a:gd name="T7" fmla="*/ 1275 h 1635"/>
                <a:gd name="T8" fmla="*/ 4 w 1275"/>
                <a:gd name="T9" fmla="*/ 1473 h 1635"/>
                <a:gd name="T10" fmla="*/ 0 w 1275"/>
                <a:gd name="T11" fmla="*/ 1635 h 1635"/>
                <a:gd name="T12" fmla="*/ 0 w 1275"/>
                <a:gd name="T13" fmla="*/ 1635 h 1635"/>
                <a:gd name="T14" fmla="*/ 62 w 1275"/>
                <a:gd name="T15" fmla="*/ 1631 h 1635"/>
                <a:gd name="T16" fmla="*/ 123 w 1275"/>
                <a:gd name="T17" fmla="*/ 1627 h 1635"/>
                <a:gd name="T18" fmla="*/ 184 w 1275"/>
                <a:gd name="T19" fmla="*/ 1622 h 1635"/>
                <a:gd name="T20" fmla="*/ 243 w 1275"/>
                <a:gd name="T21" fmla="*/ 1615 h 1635"/>
                <a:gd name="T22" fmla="*/ 243 w 1275"/>
                <a:gd name="T23" fmla="*/ 1615 h 1635"/>
                <a:gd name="T24" fmla="*/ 284 w 1275"/>
                <a:gd name="T25" fmla="*/ 1592 h 1635"/>
                <a:gd name="T26" fmla="*/ 324 w 1275"/>
                <a:gd name="T27" fmla="*/ 1567 h 1635"/>
                <a:gd name="T28" fmla="*/ 365 w 1275"/>
                <a:gd name="T29" fmla="*/ 1540 h 1635"/>
                <a:gd name="T30" fmla="*/ 404 w 1275"/>
                <a:gd name="T31" fmla="*/ 1509 h 1635"/>
                <a:gd name="T32" fmla="*/ 443 w 1275"/>
                <a:gd name="T33" fmla="*/ 1479 h 1635"/>
                <a:gd name="T34" fmla="*/ 481 w 1275"/>
                <a:gd name="T35" fmla="*/ 1446 h 1635"/>
                <a:gd name="T36" fmla="*/ 520 w 1275"/>
                <a:gd name="T37" fmla="*/ 1409 h 1635"/>
                <a:gd name="T38" fmla="*/ 558 w 1275"/>
                <a:gd name="T39" fmla="*/ 1373 h 1635"/>
                <a:gd name="T40" fmla="*/ 594 w 1275"/>
                <a:gd name="T41" fmla="*/ 1334 h 1635"/>
                <a:gd name="T42" fmla="*/ 630 w 1275"/>
                <a:gd name="T43" fmla="*/ 1293 h 1635"/>
                <a:gd name="T44" fmla="*/ 666 w 1275"/>
                <a:gd name="T45" fmla="*/ 1250 h 1635"/>
                <a:gd name="T46" fmla="*/ 703 w 1275"/>
                <a:gd name="T47" fmla="*/ 1207 h 1635"/>
                <a:gd name="T48" fmla="*/ 737 w 1275"/>
                <a:gd name="T49" fmla="*/ 1160 h 1635"/>
                <a:gd name="T50" fmla="*/ 772 w 1275"/>
                <a:gd name="T51" fmla="*/ 1112 h 1635"/>
                <a:gd name="T52" fmla="*/ 806 w 1275"/>
                <a:gd name="T53" fmla="*/ 1063 h 1635"/>
                <a:gd name="T54" fmla="*/ 839 w 1275"/>
                <a:gd name="T55" fmla="*/ 1012 h 1635"/>
                <a:gd name="T56" fmla="*/ 871 w 1275"/>
                <a:gd name="T57" fmla="*/ 960 h 1635"/>
                <a:gd name="T58" fmla="*/ 903 w 1275"/>
                <a:gd name="T59" fmla="*/ 905 h 1635"/>
                <a:gd name="T60" fmla="*/ 934 w 1275"/>
                <a:gd name="T61" fmla="*/ 850 h 1635"/>
                <a:gd name="T62" fmla="*/ 965 w 1275"/>
                <a:gd name="T63" fmla="*/ 792 h 1635"/>
                <a:gd name="T64" fmla="*/ 995 w 1275"/>
                <a:gd name="T65" fmla="*/ 734 h 1635"/>
                <a:gd name="T66" fmla="*/ 1024 w 1275"/>
                <a:gd name="T67" fmla="*/ 673 h 1635"/>
                <a:gd name="T68" fmla="*/ 1053 w 1275"/>
                <a:gd name="T69" fmla="*/ 613 h 1635"/>
                <a:gd name="T70" fmla="*/ 1081 w 1275"/>
                <a:gd name="T71" fmla="*/ 549 h 1635"/>
                <a:gd name="T72" fmla="*/ 1107 w 1275"/>
                <a:gd name="T73" fmla="*/ 485 h 1635"/>
                <a:gd name="T74" fmla="*/ 1134 w 1275"/>
                <a:gd name="T75" fmla="*/ 418 h 1635"/>
                <a:gd name="T76" fmla="*/ 1159 w 1275"/>
                <a:gd name="T77" fmla="*/ 352 h 1635"/>
                <a:gd name="T78" fmla="*/ 1184 w 1275"/>
                <a:gd name="T79" fmla="*/ 284 h 1635"/>
                <a:gd name="T80" fmla="*/ 1208 w 1275"/>
                <a:gd name="T81" fmla="*/ 214 h 1635"/>
                <a:gd name="T82" fmla="*/ 1232 w 1275"/>
                <a:gd name="T83" fmla="*/ 145 h 1635"/>
                <a:gd name="T84" fmla="*/ 1253 w 1275"/>
                <a:gd name="T85" fmla="*/ 72 h 1635"/>
                <a:gd name="T86" fmla="*/ 1275 w 1275"/>
                <a:gd name="T87" fmla="*/ 0 h 1635"/>
                <a:gd name="T88" fmla="*/ 1275 w 1275"/>
                <a:gd name="T89" fmla="*/ 0 h 1635"/>
                <a:gd name="T90" fmla="*/ 1200 w 1275"/>
                <a:gd name="T91" fmla="*/ 27 h 1635"/>
                <a:gd name="T92" fmla="*/ 1124 w 1275"/>
                <a:gd name="T93" fmla="*/ 52 h 1635"/>
                <a:gd name="T94" fmla="*/ 1049 w 1275"/>
                <a:gd name="T95" fmla="*/ 76 h 1635"/>
                <a:gd name="T96" fmla="*/ 972 w 1275"/>
                <a:gd name="T97" fmla="*/ 100 h 1635"/>
                <a:gd name="T98" fmla="*/ 895 w 1275"/>
                <a:gd name="T99" fmla="*/ 121 h 1635"/>
                <a:gd name="T100" fmla="*/ 817 w 1275"/>
                <a:gd name="T101" fmla="*/ 142 h 1635"/>
                <a:gd name="T102" fmla="*/ 739 w 1275"/>
                <a:gd name="T103" fmla="*/ 160 h 1635"/>
                <a:gd name="T104" fmla="*/ 659 w 1275"/>
                <a:gd name="T105" fmla="*/ 176 h 1635"/>
                <a:gd name="T106" fmla="*/ 579 w 1275"/>
                <a:gd name="T107" fmla="*/ 192 h 1635"/>
                <a:gd name="T108" fmla="*/ 498 w 1275"/>
                <a:gd name="T109" fmla="*/ 207 h 1635"/>
                <a:gd name="T110" fmla="*/ 419 w 1275"/>
                <a:gd name="T111" fmla="*/ 218 h 1635"/>
                <a:gd name="T112" fmla="*/ 336 w 1275"/>
                <a:gd name="T113" fmla="*/ 230 h 1635"/>
                <a:gd name="T114" fmla="*/ 255 w 1275"/>
                <a:gd name="T115" fmla="*/ 239 h 1635"/>
                <a:gd name="T116" fmla="*/ 172 w 1275"/>
                <a:gd name="T117" fmla="*/ 246 h 1635"/>
                <a:gd name="T118" fmla="*/ 90 w 1275"/>
                <a:gd name="T119" fmla="*/ 252 h 1635"/>
                <a:gd name="T120" fmla="*/ 6 w 1275"/>
                <a:gd name="T121" fmla="*/ 256 h 1635"/>
                <a:gd name="T122" fmla="*/ 6 w 1275"/>
                <a:gd name="T123" fmla="*/ 256 h 1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5" h="1635">
                  <a:moveTo>
                    <a:pt x="6" y="256"/>
                  </a:moveTo>
                  <a:lnTo>
                    <a:pt x="6" y="755"/>
                  </a:lnTo>
                  <a:lnTo>
                    <a:pt x="6" y="755"/>
                  </a:lnTo>
                  <a:lnTo>
                    <a:pt x="6" y="1275"/>
                  </a:lnTo>
                  <a:lnTo>
                    <a:pt x="4" y="1473"/>
                  </a:lnTo>
                  <a:lnTo>
                    <a:pt x="0" y="1635"/>
                  </a:lnTo>
                  <a:lnTo>
                    <a:pt x="0" y="1635"/>
                  </a:lnTo>
                  <a:lnTo>
                    <a:pt x="62" y="1631"/>
                  </a:lnTo>
                  <a:lnTo>
                    <a:pt x="123" y="1627"/>
                  </a:lnTo>
                  <a:lnTo>
                    <a:pt x="184" y="1622"/>
                  </a:lnTo>
                  <a:lnTo>
                    <a:pt x="243" y="1615"/>
                  </a:lnTo>
                  <a:lnTo>
                    <a:pt x="243" y="1615"/>
                  </a:lnTo>
                  <a:lnTo>
                    <a:pt x="284" y="1592"/>
                  </a:lnTo>
                  <a:lnTo>
                    <a:pt x="324" y="1567"/>
                  </a:lnTo>
                  <a:lnTo>
                    <a:pt x="365" y="1540"/>
                  </a:lnTo>
                  <a:lnTo>
                    <a:pt x="404" y="1509"/>
                  </a:lnTo>
                  <a:lnTo>
                    <a:pt x="443" y="1479"/>
                  </a:lnTo>
                  <a:lnTo>
                    <a:pt x="481" y="1446"/>
                  </a:lnTo>
                  <a:lnTo>
                    <a:pt x="520" y="1409"/>
                  </a:lnTo>
                  <a:lnTo>
                    <a:pt x="558" y="1373"/>
                  </a:lnTo>
                  <a:lnTo>
                    <a:pt x="594" y="1334"/>
                  </a:lnTo>
                  <a:lnTo>
                    <a:pt x="630" y="1293"/>
                  </a:lnTo>
                  <a:lnTo>
                    <a:pt x="666" y="1250"/>
                  </a:lnTo>
                  <a:lnTo>
                    <a:pt x="703" y="1207"/>
                  </a:lnTo>
                  <a:lnTo>
                    <a:pt x="737" y="1160"/>
                  </a:lnTo>
                  <a:lnTo>
                    <a:pt x="772" y="1112"/>
                  </a:lnTo>
                  <a:lnTo>
                    <a:pt x="806" y="1063"/>
                  </a:lnTo>
                  <a:lnTo>
                    <a:pt x="839" y="1012"/>
                  </a:lnTo>
                  <a:lnTo>
                    <a:pt x="871" y="960"/>
                  </a:lnTo>
                  <a:lnTo>
                    <a:pt x="903" y="905"/>
                  </a:lnTo>
                  <a:lnTo>
                    <a:pt x="934" y="850"/>
                  </a:lnTo>
                  <a:lnTo>
                    <a:pt x="965" y="792"/>
                  </a:lnTo>
                  <a:lnTo>
                    <a:pt x="995" y="734"/>
                  </a:lnTo>
                  <a:lnTo>
                    <a:pt x="1024" y="673"/>
                  </a:lnTo>
                  <a:lnTo>
                    <a:pt x="1053" y="613"/>
                  </a:lnTo>
                  <a:lnTo>
                    <a:pt x="1081" y="549"/>
                  </a:lnTo>
                  <a:lnTo>
                    <a:pt x="1107" y="485"/>
                  </a:lnTo>
                  <a:lnTo>
                    <a:pt x="1134" y="418"/>
                  </a:lnTo>
                  <a:lnTo>
                    <a:pt x="1159" y="352"/>
                  </a:lnTo>
                  <a:lnTo>
                    <a:pt x="1184" y="284"/>
                  </a:lnTo>
                  <a:lnTo>
                    <a:pt x="1208" y="214"/>
                  </a:lnTo>
                  <a:lnTo>
                    <a:pt x="1232" y="145"/>
                  </a:lnTo>
                  <a:lnTo>
                    <a:pt x="1253" y="72"/>
                  </a:lnTo>
                  <a:lnTo>
                    <a:pt x="1275" y="0"/>
                  </a:lnTo>
                  <a:lnTo>
                    <a:pt x="1275" y="0"/>
                  </a:lnTo>
                  <a:lnTo>
                    <a:pt x="1200" y="27"/>
                  </a:lnTo>
                  <a:lnTo>
                    <a:pt x="1124" y="52"/>
                  </a:lnTo>
                  <a:lnTo>
                    <a:pt x="1049" y="76"/>
                  </a:lnTo>
                  <a:lnTo>
                    <a:pt x="972" y="100"/>
                  </a:lnTo>
                  <a:lnTo>
                    <a:pt x="895" y="121"/>
                  </a:lnTo>
                  <a:lnTo>
                    <a:pt x="817" y="142"/>
                  </a:lnTo>
                  <a:lnTo>
                    <a:pt x="739" y="160"/>
                  </a:lnTo>
                  <a:lnTo>
                    <a:pt x="659" y="176"/>
                  </a:lnTo>
                  <a:lnTo>
                    <a:pt x="579" y="192"/>
                  </a:lnTo>
                  <a:lnTo>
                    <a:pt x="498" y="207"/>
                  </a:lnTo>
                  <a:lnTo>
                    <a:pt x="419" y="218"/>
                  </a:lnTo>
                  <a:lnTo>
                    <a:pt x="336" y="230"/>
                  </a:lnTo>
                  <a:lnTo>
                    <a:pt x="255" y="239"/>
                  </a:lnTo>
                  <a:lnTo>
                    <a:pt x="172" y="246"/>
                  </a:lnTo>
                  <a:lnTo>
                    <a:pt x="90" y="252"/>
                  </a:lnTo>
                  <a:lnTo>
                    <a:pt x="6" y="256"/>
                  </a:lnTo>
                  <a:lnTo>
                    <a:pt x="6" y="25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2" name="Freeform 39">
              <a:extLst>
                <a:ext uri="{FF2B5EF4-FFF2-40B4-BE49-F238E27FC236}">
                  <a16:creationId xmlns:a16="http://schemas.microsoft.com/office/drawing/2014/main" id="{E944B5C0-595B-4409-8899-656548B41973}"/>
                </a:ext>
              </a:extLst>
            </p:cNvPr>
            <p:cNvSpPr>
              <a:spLocks/>
            </p:cNvSpPr>
            <p:nvPr/>
          </p:nvSpPr>
          <p:spPr bwMode="auto">
            <a:xfrm>
              <a:off x="6189663" y="1631950"/>
              <a:ext cx="738188" cy="1352550"/>
            </a:xfrm>
            <a:custGeom>
              <a:avLst/>
              <a:gdLst>
                <a:gd name="T0" fmla="*/ 237 w 1395"/>
                <a:gd name="T1" fmla="*/ 19 h 2556"/>
                <a:gd name="T2" fmla="*/ 237 w 1395"/>
                <a:gd name="T3" fmla="*/ 19 h 2556"/>
                <a:gd name="T4" fmla="*/ 179 w 1395"/>
                <a:gd name="T5" fmla="*/ 13 h 2556"/>
                <a:gd name="T6" fmla="*/ 120 w 1395"/>
                <a:gd name="T7" fmla="*/ 7 h 2556"/>
                <a:gd name="T8" fmla="*/ 0 w 1395"/>
                <a:gd name="T9" fmla="*/ 0 h 2556"/>
                <a:gd name="T10" fmla="*/ 0 w 1395"/>
                <a:gd name="T11" fmla="*/ 2556 h 2556"/>
                <a:gd name="T12" fmla="*/ 0 w 1395"/>
                <a:gd name="T13" fmla="*/ 2556 h 2556"/>
                <a:gd name="T14" fmla="*/ 92 w 1395"/>
                <a:gd name="T15" fmla="*/ 2550 h 2556"/>
                <a:gd name="T16" fmla="*/ 184 w 1395"/>
                <a:gd name="T17" fmla="*/ 2541 h 2556"/>
                <a:gd name="T18" fmla="*/ 273 w 1395"/>
                <a:gd name="T19" fmla="*/ 2531 h 2556"/>
                <a:gd name="T20" fmla="*/ 365 w 1395"/>
                <a:gd name="T21" fmla="*/ 2518 h 2556"/>
                <a:gd name="T22" fmla="*/ 455 w 1395"/>
                <a:gd name="T23" fmla="*/ 2504 h 2556"/>
                <a:gd name="T24" fmla="*/ 544 w 1395"/>
                <a:gd name="T25" fmla="*/ 2486 h 2556"/>
                <a:gd name="T26" fmla="*/ 633 w 1395"/>
                <a:gd name="T27" fmla="*/ 2468 h 2556"/>
                <a:gd name="T28" fmla="*/ 721 w 1395"/>
                <a:gd name="T29" fmla="*/ 2446 h 2556"/>
                <a:gd name="T30" fmla="*/ 808 w 1395"/>
                <a:gd name="T31" fmla="*/ 2421 h 2556"/>
                <a:gd name="T32" fmla="*/ 895 w 1395"/>
                <a:gd name="T33" fmla="*/ 2395 h 2556"/>
                <a:gd name="T34" fmla="*/ 981 w 1395"/>
                <a:gd name="T35" fmla="*/ 2366 h 2556"/>
                <a:gd name="T36" fmla="*/ 1065 w 1395"/>
                <a:gd name="T37" fmla="*/ 2336 h 2556"/>
                <a:gd name="T38" fmla="*/ 1149 w 1395"/>
                <a:gd name="T39" fmla="*/ 2304 h 2556"/>
                <a:gd name="T40" fmla="*/ 1233 w 1395"/>
                <a:gd name="T41" fmla="*/ 2268 h 2556"/>
                <a:gd name="T42" fmla="*/ 1314 w 1395"/>
                <a:gd name="T43" fmla="*/ 2231 h 2556"/>
                <a:gd name="T44" fmla="*/ 1395 w 1395"/>
                <a:gd name="T45" fmla="*/ 2191 h 2556"/>
                <a:gd name="T46" fmla="*/ 1395 w 1395"/>
                <a:gd name="T47" fmla="*/ 2191 h 2556"/>
                <a:gd name="T48" fmla="*/ 1378 w 1395"/>
                <a:gd name="T49" fmla="*/ 2094 h 2556"/>
                <a:gd name="T50" fmla="*/ 1357 w 1395"/>
                <a:gd name="T51" fmla="*/ 1997 h 2556"/>
                <a:gd name="T52" fmla="*/ 1336 w 1395"/>
                <a:gd name="T53" fmla="*/ 1901 h 2556"/>
                <a:gd name="T54" fmla="*/ 1314 w 1395"/>
                <a:gd name="T55" fmla="*/ 1808 h 2556"/>
                <a:gd name="T56" fmla="*/ 1291 w 1395"/>
                <a:gd name="T57" fmla="*/ 1716 h 2556"/>
                <a:gd name="T58" fmla="*/ 1265 w 1395"/>
                <a:gd name="T59" fmla="*/ 1624 h 2556"/>
                <a:gd name="T60" fmla="*/ 1239 w 1395"/>
                <a:gd name="T61" fmla="*/ 1536 h 2556"/>
                <a:gd name="T62" fmla="*/ 1211 w 1395"/>
                <a:gd name="T63" fmla="*/ 1449 h 2556"/>
                <a:gd name="T64" fmla="*/ 1182 w 1395"/>
                <a:gd name="T65" fmla="*/ 1364 h 2556"/>
                <a:gd name="T66" fmla="*/ 1152 w 1395"/>
                <a:gd name="T67" fmla="*/ 1279 h 2556"/>
                <a:gd name="T68" fmla="*/ 1120 w 1395"/>
                <a:gd name="T69" fmla="*/ 1198 h 2556"/>
                <a:gd name="T70" fmla="*/ 1088 w 1395"/>
                <a:gd name="T71" fmla="*/ 1119 h 2556"/>
                <a:gd name="T72" fmla="*/ 1055 w 1395"/>
                <a:gd name="T73" fmla="*/ 1040 h 2556"/>
                <a:gd name="T74" fmla="*/ 1020 w 1395"/>
                <a:gd name="T75" fmla="*/ 965 h 2556"/>
                <a:gd name="T76" fmla="*/ 984 w 1395"/>
                <a:gd name="T77" fmla="*/ 891 h 2556"/>
                <a:gd name="T78" fmla="*/ 947 w 1395"/>
                <a:gd name="T79" fmla="*/ 820 h 2556"/>
                <a:gd name="T80" fmla="*/ 908 w 1395"/>
                <a:gd name="T81" fmla="*/ 751 h 2556"/>
                <a:gd name="T82" fmla="*/ 871 w 1395"/>
                <a:gd name="T83" fmla="*/ 684 h 2556"/>
                <a:gd name="T84" fmla="*/ 830 w 1395"/>
                <a:gd name="T85" fmla="*/ 619 h 2556"/>
                <a:gd name="T86" fmla="*/ 789 w 1395"/>
                <a:gd name="T87" fmla="*/ 557 h 2556"/>
                <a:gd name="T88" fmla="*/ 747 w 1395"/>
                <a:gd name="T89" fmla="*/ 497 h 2556"/>
                <a:gd name="T90" fmla="*/ 705 w 1395"/>
                <a:gd name="T91" fmla="*/ 441 h 2556"/>
                <a:gd name="T92" fmla="*/ 662 w 1395"/>
                <a:gd name="T93" fmla="*/ 386 h 2556"/>
                <a:gd name="T94" fmla="*/ 617 w 1395"/>
                <a:gd name="T95" fmla="*/ 333 h 2556"/>
                <a:gd name="T96" fmla="*/ 572 w 1395"/>
                <a:gd name="T97" fmla="*/ 284 h 2556"/>
                <a:gd name="T98" fmla="*/ 527 w 1395"/>
                <a:gd name="T99" fmla="*/ 238 h 2556"/>
                <a:gd name="T100" fmla="*/ 481 w 1395"/>
                <a:gd name="T101" fmla="*/ 194 h 2556"/>
                <a:gd name="T102" fmla="*/ 433 w 1395"/>
                <a:gd name="T103" fmla="*/ 154 h 2556"/>
                <a:gd name="T104" fmla="*/ 385 w 1395"/>
                <a:gd name="T105" fmla="*/ 115 h 2556"/>
                <a:gd name="T106" fmla="*/ 336 w 1395"/>
                <a:gd name="T107" fmla="*/ 80 h 2556"/>
                <a:gd name="T108" fmla="*/ 288 w 1395"/>
                <a:gd name="T109" fmla="*/ 48 h 2556"/>
                <a:gd name="T110" fmla="*/ 237 w 1395"/>
                <a:gd name="T111" fmla="*/ 19 h 2556"/>
                <a:gd name="T112" fmla="*/ 237 w 1395"/>
                <a:gd name="T113" fmla="*/ 19 h 2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95" h="2556">
                  <a:moveTo>
                    <a:pt x="237" y="19"/>
                  </a:moveTo>
                  <a:lnTo>
                    <a:pt x="237" y="19"/>
                  </a:lnTo>
                  <a:lnTo>
                    <a:pt x="179" y="13"/>
                  </a:lnTo>
                  <a:lnTo>
                    <a:pt x="120" y="7"/>
                  </a:lnTo>
                  <a:lnTo>
                    <a:pt x="0" y="0"/>
                  </a:lnTo>
                  <a:lnTo>
                    <a:pt x="0" y="2556"/>
                  </a:lnTo>
                  <a:lnTo>
                    <a:pt x="0" y="2556"/>
                  </a:lnTo>
                  <a:lnTo>
                    <a:pt x="92" y="2550"/>
                  </a:lnTo>
                  <a:lnTo>
                    <a:pt x="184" y="2541"/>
                  </a:lnTo>
                  <a:lnTo>
                    <a:pt x="273" y="2531"/>
                  </a:lnTo>
                  <a:lnTo>
                    <a:pt x="365" y="2518"/>
                  </a:lnTo>
                  <a:lnTo>
                    <a:pt x="455" y="2504"/>
                  </a:lnTo>
                  <a:lnTo>
                    <a:pt x="544" y="2486"/>
                  </a:lnTo>
                  <a:lnTo>
                    <a:pt x="633" y="2468"/>
                  </a:lnTo>
                  <a:lnTo>
                    <a:pt x="721" y="2446"/>
                  </a:lnTo>
                  <a:lnTo>
                    <a:pt x="808" y="2421"/>
                  </a:lnTo>
                  <a:lnTo>
                    <a:pt x="895" y="2395"/>
                  </a:lnTo>
                  <a:lnTo>
                    <a:pt x="981" y="2366"/>
                  </a:lnTo>
                  <a:lnTo>
                    <a:pt x="1065" y="2336"/>
                  </a:lnTo>
                  <a:lnTo>
                    <a:pt x="1149" y="2304"/>
                  </a:lnTo>
                  <a:lnTo>
                    <a:pt x="1233" y="2268"/>
                  </a:lnTo>
                  <a:lnTo>
                    <a:pt x="1314" y="2231"/>
                  </a:lnTo>
                  <a:lnTo>
                    <a:pt x="1395" y="2191"/>
                  </a:lnTo>
                  <a:lnTo>
                    <a:pt x="1395" y="2191"/>
                  </a:lnTo>
                  <a:lnTo>
                    <a:pt x="1378" y="2094"/>
                  </a:lnTo>
                  <a:lnTo>
                    <a:pt x="1357" y="1997"/>
                  </a:lnTo>
                  <a:lnTo>
                    <a:pt x="1336" y="1901"/>
                  </a:lnTo>
                  <a:lnTo>
                    <a:pt x="1314" y="1808"/>
                  </a:lnTo>
                  <a:lnTo>
                    <a:pt x="1291" y="1716"/>
                  </a:lnTo>
                  <a:lnTo>
                    <a:pt x="1265" y="1624"/>
                  </a:lnTo>
                  <a:lnTo>
                    <a:pt x="1239" y="1536"/>
                  </a:lnTo>
                  <a:lnTo>
                    <a:pt x="1211" y="1449"/>
                  </a:lnTo>
                  <a:lnTo>
                    <a:pt x="1182" y="1364"/>
                  </a:lnTo>
                  <a:lnTo>
                    <a:pt x="1152" y="1279"/>
                  </a:lnTo>
                  <a:lnTo>
                    <a:pt x="1120" y="1198"/>
                  </a:lnTo>
                  <a:lnTo>
                    <a:pt x="1088" y="1119"/>
                  </a:lnTo>
                  <a:lnTo>
                    <a:pt x="1055" y="1040"/>
                  </a:lnTo>
                  <a:lnTo>
                    <a:pt x="1020" y="965"/>
                  </a:lnTo>
                  <a:lnTo>
                    <a:pt x="984" y="891"/>
                  </a:lnTo>
                  <a:lnTo>
                    <a:pt x="947" y="820"/>
                  </a:lnTo>
                  <a:lnTo>
                    <a:pt x="908" y="751"/>
                  </a:lnTo>
                  <a:lnTo>
                    <a:pt x="871" y="684"/>
                  </a:lnTo>
                  <a:lnTo>
                    <a:pt x="830" y="619"/>
                  </a:lnTo>
                  <a:lnTo>
                    <a:pt x="789" y="557"/>
                  </a:lnTo>
                  <a:lnTo>
                    <a:pt x="747" y="497"/>
                  </a:lnTo>
                  <a:lnTo>
                    <a:pt x="705" y="441"/>
                  </a:lnTo>
                  <a:lnTo>
                    <a:pt x="662" y="386"/>
                  </a:lnTo>
                  <a:lnTo>
                    <a:pt x="617" y="333"/>
                  </a:lnTo>
                  <a:lnTo>
                    <a:pt x="572" y="284"/>
                  </a:lnTo>
                  <a:lnTo>
                    <a:pt x="527" y="238"/>
                  </a:lnTo>
                  <a:lnTo>
                    <a:pt x="481" y="194"/>
                  </a:lnTo>
                  <a:lnTo>
                    <a:pt x="433" y="154"/>
                  </a:lnTo>
                  <a:lnTo>
                    <a:pt x="385" y="115"/>
                  </a:lnTo>
                  <a:lnTo>
                    <a:pt x="336" y="80"/>
                  </a:lnTo>
                  <a:lnTo>
                    <a:pt x="288" y="48"/>
                  </a:lnTo>
                  <a:lnTo>
                    <a:pt x="237" y="19"/>
                  </a:lnTo>
                  <a:lnTo>
                    <a:pt x="237" y="1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 name="Freeform 40">
              <a:extLst>
                <a:ext uri="{FF2B5EF4-FFF2-40B4-BE49-F238E27FC236}">
                  <a16:creationId xmlns:a16="http://schemas.microsoft.com/office/drawing/2014/main" id="{0D10FF76-12E3-4730-9AA8-3F394A6C51FF}"/>
                </a:ext>
              </a:extLst>
            </p:cNvPr>
            <p:cNvSpPr>
              <a:spLocks/>
            </p:cNvSpPr>
            <p:nvPr/>
          </p:nvSpPr>
          <p:spPr bwMode="auto">
            <a:xfrm>
              <a:off x="6189663" y="2981325"/>
              <a:ext cx="790575" cy="1239838"/>
            </a:xfrm>
            <a:custGeom>
              <a:avLst/>
              <a:gdLst>
                <a:gd name="T0" fmla="*/ 1494 w 1494"/>
                <a:gd name="T1" fmla="*/ 761 h 2343"/>
                <a:gd name="T2" fmla="*/ 1494 w 1494"/>
                <a:gd name="T3" fmla="*/ 761 h 2343"/>
                <a:gd name="T4" fmla="*/ 1494 w 1494"/>
                <a:gd name="T5" fmla="*/ 664 h 2343"/>
                <a:gd name="T6" fmla="*/ 1491 w 1494"/>
                <a:gd name="T7" fmla="*/ 567 h 2343"/>
                <a:gd name="T8" fmla="*/ 1486 w 1494"/>
                <a:gd name="T9" fmla="*/ 471 h 2343"/>
                <a:gd name="T10" fmla="*/ 1482 w 1494"/>
                <a:gd name="T11" fmla="*/ 375 h 2343"/>
                <a:gd name="T12" fmla="*/ 1475 w 1494"/>
                <a:gd name="T13" fmla="*/ 280 h 2343"/>
                <a:gd name="T14" fmla="*/ 1468 w 1494"/>
                <a:gd name="T15" fmla="*/ 187 h 2343"/>
                <a:gd name="T16" fmla="*/ 1459 w 1494"/>
                <a:gd name="T17" fmla="*/ 93 h 2343"/>
                <a:gd name="T18" fmla="*/ 1449 w 1494"/>
                <a:gd name="T19" fmla="*/ 0 h 2343"/>
                <a:gd name="T20" fmla="*/ 1449 w 1494"/>
                <a:gd name="T21" fmla="*/ 0 h 2343"/>
                <a:gd name="T22" fmla="*/ 1363 w 1494"/>
                <a:gd name="T23" fmla="*/ 39 h 2343"/>
                <a:gd name="T24" fmla="*/ 1278 w 1494"/>
                <a:gd name="T25" fmla="*/ 75 h 2343"/>
                <a:gd name="T26" fmla="*/ 1191 w 1494"/>
                <a:gd name="T27" fmla="*/ 109 h 2343"/>
                <a:gd name="T28" fmla="*/ 1104 w 1494"/>
                <a:gd name="T29" fmla="*/ 142 h 2343"/>
                <a:gd name="T30" fmla="*/ 1015 w 1494"/>
                <a:gd name="T31" fmla="*/ 171 h 2343"/>
                <a:gd name="T32" fmla="*/ 926 w 1494"/>
                <a:gd name="T33" fmla="*/ 200 h 2343"/>
                <a:gd name="T34" fmla="*/ 836 w 1494"/>
                <a:gd name="T35" fmla="*/ 225 h 2343"/>
                <a:gd name="T36" fmla="*/ 746 w 1494"/>
                <a:gd name="T37" fmla="*/ 248 h 2343"/>
                <a:gd name="T38" fmla="*/ 655 w 1494"/>
                <a:gd name="T39" fmla="*/ 270 h 2343"/>
                <a:gd name="T40" fmla="*/ 562 w 1494"/>
                <a:gd name="T41" fmla="*/ 288 h 2343"/>
                <a:gd name="T42" fmla="*/ 471 w 1494"/>
                <a:gd name="T43" fmla="*/ 306 h 2343"/>
                <a:gd name="T44" fmla="*/ 376 w 1494"/>
                <a:gd name="T45" fmla="*/ 320 h 2343"/>
                <a:gd name="T46" fmla="*/ 284 w 1494"/>
                <a:gd name="T47" fmla="*/ 333 h 2343"/>
                <a:gd name="T48" fmla="*/ 189 w 1494"/>
                <a:gd name="T49" fmla="*/ 344 h 2343"/>
                <a:gd name="T50" fmla="*/ 95 w 1494"/>
                <a:gd name="T51" fmla="*/ 351 h 2343"/>
                <a:gd name="T52" fmla="*/ 0 w 1494"/>
                <a:gd name="T53" fmla="*/ 357 h 2343"/>
                <a:gd name="T54" fmla="*/ 0 w 1494"/>
                <a:gd name="T55" fmla="*/ 2343 h 2343"/>
                <a:gd name="T56" fmla="*/ 0 w 1494"/>
                <a:gd name="T57" fmla="*/ 2343 h 2343"/>
                <a:gd name="T58" fmla="*/ 91 w 1494"/>
                <a:gd name="T59" fmla="*/ 2337 h 2343"/>
                <a:gd name="T60" fmla="*/ 182 w 1494"/>
                <a:gd name="T61" fmla="*/ 2330 h 2343"/>
                <a:gd name="T62" fmla="*/ 272 w 1494"/>
                <a:gd name="T63" fmla="*/ 2320 h 2343"/>
                <a:gd name="T64" fmla="*/ 362 w 1494"/>
                <a:gd name="T65" fmla="*/ 2308 h 2343"/>
                <a:gd name="T66" fmla="*/ 450 w 1494"/>
                <a:gd name="T67" fmla="*/ 2294 h 2343"/>
                <a:gd name="T68" fmla="*/ 539 w 1494"/>
                <a:gd name="T69" fmla="*/ 2278 h 2343"/>
                <a:gd name="T70" fmla="*/ 626 w 1494"/>
                <a:gd name="T71" fmla="*/ 2260 h 2343"/>
                <a:gd name="T72" fmla="*/ 713 w 1494"/>
                <a:gd name="T73" fmla="*/ 2240 h 2343"/>
                <a:gd name="T74" fmla="*/ 798 w 1494"/>
                <a:gd name="T75" fmla="*/ 2218 h 2343"/>
                <a:gd name="T76" fmla="*/ 882 w 1494"/>
                <a:gd name="T77" fmla="*/ 2195 h 2343"/>
                <a:gd name="T78" fmla="*/ 966 w 1494"/>
                <a:gd name="T79" fmla="*/ 2169 h 2343"/>
                <a:gd name="T80" fmla="*/ 1049 w 1494"/>
                <a:gd name="T81" fmla="*/ 2142 h 2343"/>
                <a:gd name="T82" fmla="*/ 1131 w 1494"/>
                <a:gd name="T83" fmla="*/ 2113 h 2343"/>
                <a:gd name="T84" fmla="*/ 1213 w 1494"/>
                <a:gd name="T85" fmla="*/ 2081 h 2343"/>
                <a:gd name="T86" fmla="*/ 1292 w 1494"/>
                <a:gd name="T87" fmla="*/ 2047 h 2343"/>
                <a:gd name="T88" fmla="*/ 1371 w 1494"/>
                <a:gd name="T89" fmla="*/ 2013 h 2343"/>
                <a:gd name="T90" fmla="*/ 1371 w 1494"/>
                <a:gd name="T91" fmla="*/ 2013 h 2343"/>
                <a:gd name="T92" fmla="*/ 1385 w 1494"/>
                <a:gd name="T93" fmla="*/ 1939 h 2343"/>
                <a:gd name="T94" fmla="*/ 1398 w 1494"/>
                <a:gd name="T95" fmla="*/ 1865 h 2343"/>
                <a:gd name="T96" fmla="*/ 1411 w 1494"/>
                <a:gd name="T97" fmla="*/ 1789 h 2343"/>
                <a:gd name="T98" fmla="*/ 1423 w 1494"/>
                <a:gd name="T99" fmla="*/ 1714 h 2343"/>
                <a:gd name="T100" fmla="*/ 1434 w 1494"/>
                <a:gd name="T101" fmla="*/ 1637 h 2343"/>
                <a:gd name="T102" fmla="*/ 1444 w 1494"/>
                <a:gd name="T103" fmla="*/ 1561 h 2343"/>
                <a:gd name="T104" fmla="*/ 1453 w 1494"/>
                <a:gd name="T105" fmla="*/ 1482 h 2343"/>
                <a:gd name="T106" fmla="*/ 1462 w 1494"/>
                <a:gd name="T107" fmla="*/ 1404 h 2343"/>
                <a:gd name="T108" fmla="*/ 1469 w 1494"/>
                <a:gd name="T109" fmla="*/ 1326 h 2343"/>
                <a:gd name="T110" fmla="*/ 1476 w 1494"/>
                <a:gd name="T111" fmla="*/ 1246 h 2343"/>
                <a:gd name="T112" fmla="*/ 1481 w 1494"/>
                <a:gd name="T113" fmla="*/ 1166 h 2343"/>
                <a:gd name="T114" fmla="*/ 1485 w 1494"/>
                <a:gd name="T115" fmla="*/ 1087 h 2343"/>
                <a:gd name="T116" fmla="*/ 1489 w 1494"/>
                <a:gd name="T117" fmla="*/ 1006 h 2343"/>
                <a:gd name="T118" fmla="*/ 1492 w 1494"/>
                <a:gd name="T119" fmla="*/ 925 h 2343"/>
                <a:gd name="T120" fmla="*/ 1494 w 1494"/>
                <a:gd name="T121" fmla="*/ 843 h 2343"/>
                <a:gd name="T122" fmla="*/ 1494 w 1494"/>
                <a:gd name="T123" fmla="*/ 761 h 2343"/>
                <a:gd name="T124" fmla="*/ 1494 w 1494"/>
                <a:gd name="T125" fmla="*/ 761 h 2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94" h="2343">
                  <a:moveTo>
                    <a:pt x="1494" y="761"/>
                  </a:moveTo>
                  <a:lnTo>
                    <a:pt x="1494" y="761"/>
                  </a:lnTo>
                  <a:lnTo>
                    <a:pt x="1494" y="664"/>
                  </a:lnTo>
                  <a:lnTo>
                    <a:pt x="1491" y="567"/>
                  </a:lnTo>
                  <a:lnTo>
                    <a:pt x="1486" y="471"/>
                  </a:lnTo>
                  <a:lnTo>
                    <a:pt x="1482" y="375"/>
                  </a:lnTo>
                  <a:lnTo>
                    <a:pt x="1475" y="280"/>
                  </a:lnTo>
                  <a:lnTo>
                    <a:pt x="1468" y="187"/>
                  </a:lnTo>
                  <a:lnTo>
                    <a:pt x="1459" y="93"/>
                  </a:lnTo>
                  <a:lnTo>
                    <a:pt x="1449" y="0"/>
                  </a:lnTo>
                  <a:lnTo>
                    <a:pt x="1449" y="0"/>
                  </a:lnTo>
                  <a:lnTo>
                    <a:pt x="1363" y="39"/>
                  </a:lnTo>
                  <a:lnTo>
                    <a:pt x="1278" y="75"/>
                  </a:lnTo>
                  <a:lnTo>
                    <a:pt x="1191" y="109"/>
                  </a:lnTo>
                  <a:lnTo>
                    <a:pt x="1104" y="142"/>
                  </a:lnTo>
                  <a:lnTo>
                    <a:pt x="1015" y="171"/>
                  </a:lnTo>
                  <a:lnTo>
                    <a:pt x="926" y="200"/>
                  </a:lnTo>
                  <a:lnTo>
                    <a:pt x="836" y="225"/>
                  </a:lnTo>
                  <a:lnTo>
                    <a:pt x="746" y="248"/>
                  </a:lnTo>
                  <a:lnTo>
                    <a:pt x="655" y="270"/>
                  </a:lnTo>
                  <a:lnTo>
                    <a:pt x="562" y="288"/>
                  </a:lnTo>
                  <a:lnTo>
                    <a:pt x="471" y="306"/>
                  </a:lnTo>
                  <a:lnTo>
                    <a:pt x="376" y="320"/>
                  </a:lnTo>
                  <a:lnTo>
                    <a:pt x="284" y="333"/>
                  </a:lnTo>
                  <a:lnTo>
                    <a:pt x="189" y="344"/>
                  </a:lnTo>
                  <a:lnTo>
                    <a:pt x="95" y="351"/>
                  </a:lnTo>
                  <a:lnTo>
                    <a:pt x="0" y="357"/>
                  </a:lnTo>
                  <a:lnTo>
                    <a:pt x="0" y="2343"/>
                  </a:lnTo>
                  <a:lnTo>
                    <a:pt x="0" y="2343"/>
                  </a:lnTo>
                  <a:lnTo>
                    <a:pt x="91" y="2337"/>
                  </a:lnTo>
                  <a:lnTo>
                    <a:pt x="182" y="2330"/>
                  </a:lnTo>
                  <a:lnTo>
                    <a:pt x="272" y="2320"/>
                  </a:lnTo>
                  <a:lnTo>
                    <a:pt x="362" y="2308"/>
                  </a:lnTo>
                  <a:lnTo>
                    <a:pt x="450" y="2294"/>
                  </a:lnTo>
                  <a:lnTo>
                    <a:pt x="539" y="2278"/>
                  </a:lnTo>
                  <a:lnTo>
                    <a:pt x="626" y="2260"/>
                  </a:lnTo>
                  <a:lnTo>
                    <a:pt x="713" y="2240"/>
                  </a:lnTo>
                  <a:lnTo>
                    <a:pt x="798" y="2218"/>
                  </a:lnTo>
                  <a:lnTo>
                    <a:pt x="882" y="2195"/>
                  </a:lnTo>
                  <a:lnTo>
                    <a:pt x="966" y="2169"/>
                  </a:lnTo>
                  <a:lnTo>
                    <a:pt x="1049" y="2142"/>
                  </a:lnTo>
                  <a:lnTo>
                    <a:pt x="1131" y="2113"/>
                  </a:lnTo>
                  <a:lnTo>
                    <a:pt x="1213" y="2081"/>
                  </a:lnTo>
                  <a:lnTo>
                    <a:pt x="1292" y="2047"/>
                  </a:lnTo>
                  <a:lnTo>
                    <a:pt x="1371" y="2013"/>
                  </a:lnTo>
                  <a:lnTo>
                    <a:pt x="1371" y="2013"/>
                  </a:lnTo>
                  <a:lnTo>
                    <a:pt x="1385" y="1939"/>
                  </a:lnTo>
                  <a:lnTo>
                    <a:pt x="1398" y="1865"/>
                  </a:lnTo>
                  <a:lnTo>
                    <a:pt x="1411" y="1789"/>
                  </a:lnTo>
                  <a:lnTo>
                    <a:pt x="1423" y="1714"/>
                  </a:lnTo>
                  <a:lnTo>
                    <a:pt x="1434" y="1637"/>
                  </a:lnTo>
                  <a:lnTo>
                    <a:pt x="1444" y="1561"/>
                  </a:lnTo>
                  <a:lnTo>
                    <a:pt x="1453" y="1482"/>
                  </a:lnTo>
                  <a:lnTo>
                    <a:pt x="1462" y="1404"/>
                  </a:lnTo>
                  <a:lnTo>
                    <a:pt x="1469" y="1326"/>
                  </a:lnTo>
                  <a:lnTo>
                    <a:pt x="1476" y="1246"/>
                  </a:lnTo>
                  <a:lnTo>
                    <a:pt x="1481" y="1166"/>
                  </a:lnTo>
                  <a:lnTo>
                    <a:pt x="1485" y="1087"/>
                  </a:lnTo>
                  <a:lnTo>
                    <a:pt x="1489" y="1006"/>
                  </a:lnTo>
                  <a:lnTo>
                    <a:pt x="1492" y="925"/>
                  </a:lnTo>
                  <a:lnTo>
                    <a:pt x="1494" y="843"/>
                  </a:lnTo>
                  <a:lnTo>
                    <a:pt x="1494" y="761"/>
                  </a:lnTo>
                  <a:lnTo>
                    <a:pt x="1494" y="76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25" name="Rectangle 24"/>
          <p:cNvSpPr/>
          <p:nvPr/>
        </p:nvSpPr>
        <p:spPr>
          <a:xfrm>
            <a:off x="1619672" y="4059488"/>
            <a:ext cx="922047" cy="400110"/>
          </a:xfrm>
          <a:prstGeom prst="rect">
            <a:avLst/>
          </a:prstGeom>
        </p:spPr>
        <p:txBody>
          <a:bodyPr wrap="none">
            <a:spAutoFit/>
          </a:bodyPr>
          <a:lstStyle/>
          <a:p>
            <a:r>
              <a:rPr lang="en-US" sz="1000" smtClean="0">
                <a:solidFill>
                  <a:schemeClr val="tx1">
                    <a:lumMod val="65000"/>
                    <a:lumOff val="35000"/>
                  </a:schemeClr>
                </a:solidFill>
                <a:hlinkClick r:id="rId2"/>
              </a:rPr>
              <a:t>www.eeef.eu</a:t>
            </a:r>
            <a:endParaRPr lang="en-US" sz="1000" smtClean="0">
              <a:solidFill>
                <a:schemeClr val="tx1">
                  <a:lumMod val="65000"/>
                  <a:lumOff val="35000"/>
                </a:schemeClr>
              </a:solidFill>
            </a:endParaRPr>
          </a:p>
          <a:p>
            <a:endParaRPr lang="en-US" sz="1000" smtClean="0">
              <a:solidFill>
                <a:schemeClr val="tx1">
                  <a:lumMod val="65000"/>
                  <a:lumOff val="35000"/>
                </a:schemeClr>
              </a:solidFill>
            </a:endParaRPr>
          </a:p>
        </p:txBody>
      </p:sp>
      <p:sp>
        <p:nvSpPr>
          <p:cNvPr id="26" name="Rectangle 25"/>
          <p:cNvSpPr/>
          <p:nvPr/>
        </p:nvSpPr>
        <p:spPr>
          <a:xfrm>
            <a:off x="1619672" y="4264336"/>
            <a:ext cx="4572000" cy="400110"/>
          </a:xfrm>
          <a:prstGeom prst="rect">
            <a:avLst/>
          </a:prstGeom>
        </p:spPr>
        <p:txBody>
          <a:bodyPr>
            <a:spAutoFit/>
          </a:bodyPr>
          <a:lstStyle/>
          <a:p>
            <a:r>
              <a:rPr lang="en-US" sz="1000" smtClean="0">
                <a:solidFill>
                  <a:schemeClr val="tx1">
                    <a:lumMod val="65000"/>
                    <a:lumOff val="35000"/>
                  </a:schemeClr>
                </a:solidFill>
                <a:hlinkClick r:id="rId3"/>
              </a:rPr>
              <a:t>www.linkedin.com/company/european-energy-efficiency-fund-eeef-</a:t>
            </a:r>
            <a:endParaRPr lang="en-US" sz="1000" smtClean="0">
              <a:solidFill>
                <a:schemeClr val="tx1">
                  <a:lumMod val="65000"/>
                  <a:lumOff val="35000"/>
                </a:schemeClr>
              </a:solidFill>
            </a:endParaRPr>
          </a:p>
          <a:p>
            <a:endParaRPr lang="en-US" sz="1000" smtClean="0">
              <a:solidFill>
                <a:schemeClr val="tx1">
                  <a:lumMod val="65000"/>
                  <a:lumOff val="35000"/>
                </a:schemeClr>
              </a:solidFill>
            </a:endParaRPr>
          </a:p>
        </p:txBody>
      </p:sp>
      <p:sp>
        <p:nvSpPr>
          <p:cNvPr id="27" name="Untertitel 2"/>
          <p:cNvSpPr>
            <a:spLocks noGrp="1"/>
          </p:cNvSpPr>
          <p:nvPr>
            <p:ph type="subTitle" idx="1"/>
          </p:nvPr>
        </p:nvSpPr>
        <p:spPr>
          <a:xfrm>
            <a:off x="684213" y="3284539"/>
            <a:ext cx="7061810" cy="369138"/>
          </a:xfrm>
        </p:spPr>
        <p:txBody>
          <a:bodyPr/>
          <a:lstStyle/>
          <a:p>
            <a:r>
              <a:rPr lang="en-GB" dirty="0" smtClean="0"/>
              <a:t>Covenant of </a:t>
            </a:r>
            <a:r>
              <a:rPr lang="en-GB" dirty="0" smtClean="0"/>
              <a:t>Mayors </a:t>
            </a:r>
            <a:r>
              <a:rPr lang="en-GB" dirty="0"/>
              <a:t>I</a:t>
            </a:r>
            <a:r>
              <a:rPr lang="en-US" dirty="0" err="1"/>
              <a:t>nvestment</a:t>
            </a:r>
            <a:r>
              <a:rPr lang="en-US" dirty="0"/>
              <a:t> Forum – EEFMP</a:t>
            </a:r>
            <a:endParaRPr lang="en-US" dirty="0" smtClean="0"/>
          </a:p>
        </p:txBody>
      </p:sp>
      <p:sp>
        <p:nvSpPr>
          <p:cNvPr id="28" name="Untertitel 2"/>
          <p:cNvSpPr txBox="1">
            <a:spLocks/>
          </p:cNvSpPr>
          <p:nvPr/>
        </p:nvSpPr>
        <p:spPr>
          <a:xfrm>
            <a:off x="684213" y="3647009"/>
            <a:ext cx="6938718" cy="441219"/>
          </a:xfrm>
          <a:prstGeom prst="rect">
            <a:avLst/>
          </a:prstGeom>
        </p:spPr>
        <p:txBody>
          <a:bodyPr/>
          <a:lstStyle>
            <a:lvl1pPr algn="l" rtl="0" eaLnBrk="0" fontAlgn="base" hangingPunct="0">
              <a:spcBef>
                <a:spcPct val="20000"/>
              </a:spcBef>
              <a:spcAft>
                <a:spcPct val="0"/>
              </a:spcAft>
              <a:buClr>
                <a:srgbClr val="76B828"/>
              </a:buClr>
              <a:defRPr>
                <a:solidFill>
                  <a:schemeClr val="tx1">
                    <a:lumMod val="50000"/>
                    <a:lumOff val="50000"/>
                  </a:schemeClr>
                </a:solidFill>
                <a:effectLst/>
                <a:latin typeface="+mn-lt"/>
                <a:ea typeface="+mn-ea"/>
                <a:cs typeface="+mn-cs"/>
              </a:defRPr>
            </a:lvl1pPr>
            <a:lvl2pPr marL="184150" indent="-182563" algn="l" rtl="0" eaLnBrk="0" fontAlgn="base" hangingPunct="0">
              <a:spcBef>
                <a:spcPct val="20000"/>
              </a:spcBef>
              <a:spcAft>
                <a:spcPct val="0"/>
              </a:spcAft>
              <a:buClr>
                <a:srgbClr val="76B828"/>
              </a:buClr>
              <a:buChar char="•"/>
              <a:defRPr>
                <a:solidFill>
                  <a:schemeClr val="tx1"/>
                </a:solidFill>
                <a:latin typeface="+mn-lt"/>
              </a:defRPr>
            </a:lvl2pPr>
            <a:lvl3pPr marL="360363" indent="-174625" algn="l" rtl="0" eaLnBrk="0" fontAlgn="base" hangingPunct="0">
              <a:spcBef>
                <a:spcPct val="20000"/>
              </a:spcBef>
              <a:spcAft>
                <a:spcPct val="0"/>
              </a:spcAft>
              <a:buClr>
                <a:srgbClr val="76B828"/>
              </a:buClr>
              <a:buChar char="•"/>
              <a:defRPr>
                <a:solidFill>
                  <a:schemeClr val="tx1"/>
                </a:solidFill>
                <a:latin typeface="+mn-lt"/>
              </a:defRPr>
            </a:lvl3pPr>
            <a:lvl4pPr marL="536575" indent="-174625" algn="l" rtl="0" eaLnBrk="0" fontAlgn="base" hangingPunct="0">
              <a:spcBef>
                <a:spcPct val="20000"/>
              </a:spcBef>
              <a:spcAft>
                <a:spcPct val="0"/>
              </a:spcAft>
              <a:buClr>
                <a:srgbClr val="76B828"/>
              </a:buClr>
              <a:buChar char="•"/>
              <a:defRPr>
                <a:solidFill>
                  <a:schemeClr val="tx1"/>
                </a:solidFill>
                <a:latin typeface="+mn-lt"/>
              </a:defRPr>
            </a:lvl4pPr>
            <a:lvl5pPr marL="709613" indent="-171450" algn="l" rtl="0" eaLnBrk="0" fontAlgn="base" hangingPunct="0">
              <a:spcBef>
                <a:spcPct val="20000"/>
              </a:spcBef>
              <a:spcAft>
                <a:spcPct val="0"/>
              </a:spcAft>
              <a:buClr>
                <a:srgbClr val="76B828"/>
              </a:buClr>
              <a:buChar char="•"/>
              <a:defRPr>
                <a:solidFill>
                  <a:schemeClr val="tx1"/>
                </a:solidFill>
                <a:latin typeface="+mn-lt"/>
              </a:defRPr>
            </a:lvl5pPr>
            <a:lvl6pPr marL="1166813" indent="-171450" algn="l" rtl="0" fontAlgn="base">
              <a:spcBef>
                <a:spcPct val="20000"/>
              </a:spcBef>
              <a:spcAft>
                <a:spcPct val="0"/>
              </a:spcAft>
              <a:buClr>
                <a:srgbClr val="76B828"/>
              </a:buClr>
              <a:buChar char="•"/>
              <a:defRPr>
                <a:solidFill>
                  <a:schemeClr val="tx1"/>
                </a:solidFill>
                <a:latin typeface="+mn-lt"/>
              </a:defRPr>
            </a:lvl6pPr>
            <a:lvl7pPr marL="1624013" indent="-171450" algn="l" rtl="0" fontAlgn="base">
              <a:spcBef>
                <a:spcPct val="20000"/>
              </a:spcBef>
              <a:spcAft>
                <a:spcPct val="0"/>
              </a:spcAft>
              <a:buClr>
                <a:srgbClr val="76B828"/>
              </a:buClr>
              <a:buChar char="•"/>
              <a:defRPr>
                <a:solidFill>
                  <a:schemeClr val="tx1"/>
                </a:solidFill>
                <a:latin typeface="+mn-lt"/>
              </a:defRPr>
            </a:lvl7pPr>
            <a:lvl8pPr marL="2081213" indent="-171450" algn="l" rtl="0" fontAlgn="base">
              <a:spcBef>
                <a:spcPct val="20000"/>
              </a:spcBef>
              <a:spcAft>
                <a:spcPct val="0"/>
              </a:spcAft>
              <a:buClr>
                <a:srgbClr val="76B828"/>
              </a:buClr>
              <a:buChar char="•"/>
              <a:defRPr>
                <a:solidFill>
                  <a:schemeClr val="tx1"/>
                </a:solidFill>
                <a:latin typeface="+mn-lt"/>
              </a:defRPr>
            </a:lvl8pPr>
            <a:lvl9pPr marL="2538413" indent="-171450" algn="l" rtl="0" fontAlgn="base">
              <a:spcBef>
                <a:spcPct val="20000"/>
              </a:spcBef>
              <a:spcAft>
                <a:spcPct val="0"/>
              </a:spcAft>
              <a:buClr>
                <a:srgbClr val="76B828"/>
              </a:buClr>
              <a:buChar char="•"/>
              <a:defRPr>
                <a:solidFill>
                  <a:schemeClr val="tx1"/>
                </a:solidFill>
                <a:latin typeface="+mn-lt"/>
              </a:defRPr>
            </a:lvl9pPr>
          </a:lstStyle>
          <a:p>
            <a:r>
              <a:rPr lang="en-US" sz="1400" kern="0" dirty="0" smtClean="0">
                <a:solidFill>
                  <a:schemeClr val="bg1">
                    <a:lumMod val="65000"/>
                  </a:schemeClr>
                </a:solidFill>
              </a:rPr>
              <a:t>15 -16 June</a:t>
            </a:r>
            <a:r>
              <a:rPr lang="en-US" sz="1400" kern="0" baseline="30000" dirty="0" smtClean="0">
                <a:solidFill>
                  <a:schemeClr val="bg1">
                    <a:lumMod val="65000"/>
                  </a:schemeClr>
                </a:solidFill>
              </a:rPr>
              <a:t> </a:t>
            </a:r>
            <a:r>
              <a:rPr lang="en-US" sz="1400" kern="0" dirty="0" smtClean="0">
                <a:solidFill>
                  <a:schemeClr val="bg1">
                    <a:lumMod val="65000"/>
                  </a:schemeClr>
                </a:solidFill>
              </a:rPr>
              <a:t>2021</a:t>
            </a:r>
            <a:endParaRPr lang="en-US" sz="1400" kern="0" dirty="0">
              <a:solidFill>
                <a:schemeClr val="bg1">
                  <a:lumMod val="65000"/>
                </a:schemeClr>
              </a:solidFill>
            </a:endParaRPr>
          </a:p>
        </p:txBody>
      </p:sp>
    </p:spTree>
    <p:extLst>
      <p:ext uri="{BB962C8B-B14F-4D97-AF65-F5344CB8AC3E}">
        <p14:creationId xmlns:p14="http://schemas.microsoft.com/office/powerpoint/2010/main" val="12423429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noGrp="1"/>
          </p:cNvSpPr>
          <p:nvPr>
            <p:ph type="ctrTitle"/>
          </p:nvPr>
        </p:nvSpPr>
        <p:spPr>
          <a:xfrm>
            <a:off x="685800" y="1772816"/>
            <a:ext cx="7812000" cy="1154113"/>
          </a:xfrm>
          <a:prstGeom prst="rect">
            <a:avLst/>
          </a:prstGeom>
        </p:spPr>
        <p:txBody>
          <a:bodyPr/>
          <a:lstStyle/>
          <a:p>
            <a:pPr eaLnBrk="0" hangingPunct="0">
              <a:defRPr/>
            </a:pPr>
            <a:r>
              <a:rPr lang="en-US" sz="1000" kern="0" dirty="0">
                <a:latin typeface="+mn-lt"/>
                <a:ea typeface="ＭＳ Ｐゴシック" pitchFamily="34" charset="-128"/>
                <a:cs typeface="+mn-cs"/>
              </a:rPr>
              <a:t>© Copyright </a:t>
            </a:r>
            <a:r>
              <a:rPr lang="en-US" sz="1000" kern="0" dirty="0" smtClean="0">
                <a:latin typeface="+mn-lt"/>
                <a:ea typeface="ＭＳ Ｐゴシック" pitchFamily="34" charset="-128"/>
                <a:cs typeface="+mn-cs"/>
              </a:rPr>
              <a:t>2021. </a:t>
            </a:r>
            <a:r>
              <a:rPr lang="en-US" sz="1000" kern="0" dirty="0">
                <a:latin typeface="+mn-lt"/>
                <a:ea typeface="ＭＳ Ｐゴシック" pitchFamily="34" charset="-128"/>
                <a:cs typeface="+mn-cs"/>
              </a:rPr>
              <a:t>European Energy Efficiency Fund, SICAV-SIF, </a:t>
            </a:r>
            <a:r>
              <a:rPr lang="de-DE" sz="1000" kern="0" dirty="0">
                <a:latin typeface="+mn-lt"/>
                <a:ea typeface="ＭＳ Ｐゴシック" pitchFamily="34" charset="-128"/>
                <a:cs typeface="+mn-cs"/>
              </a:rPr>
              <a:t>31 Z.A. </a:t>
            </a:r>
            <a:r>
              <a:rPr lang="de-DE" sz="1000" kern="0" dirty="0" err="1">
                <a:latin typeface="+mn-lt"/>
                <a:ea typeface="ＭＳ Ｐゴシック" pitchFamily="34" charset="-128"/>
                <a:cs typeface="+mn-cs"/>
              </a:rPr>
              <a:t>Bourmicht</a:t>
            </a:r>
            <a:r>
              <a:rPr lang="de-DE" sz="1000" kern="0" dirty="0">
                <a:latin typeface="+mn-lt"/>
                <a:ea typeface="ＭＳ Ｐゴシック" pitchFamily="34" charset="-128"/>
                <a:cs typeface="+mn-cs"/>
              </a:rPr>
              <a:t>, L-8070 Bertrange, Luxembourg</a:t>
            </a:r>
            <a:r>
              <a:rPr lang="en-US" sz="1000" kern="0" dirty="0">
                <a:latin typeface="+mn-lt"/>
                <a:ea typeface="ＭＳ Ｐゴシック" pitchFamily="34" charset="-128"/>
                <a:cs typeface="+mn-cs"/>
              </a:rPr>
              <a:t>. All rights reserved. </a:t>
            </a:r>
          </a:p>
          <a:p>
            <a:pPr eaLnBrk="0" hangingPunct="0">
              <a:defRPr/>
            </a:pPr>
            <a:endParaRPr lang="en-US" sz="1000" kern="0" dirty="0">
              <a:latin typeface="+mn-lt"/>
              <a:ea typeface="ＭＳ Ｐゴシック" pitchFamily="34" charset="-128"/>
              <a:cs typeface="+mn-cs"/>
            </a:endParaRPr>
          </a:p>
          <a:p>
            <a:pPr algn="just" eaLnBrk="0" hangingPunct="0">
              <a:defRPr/>
            </a:pPr>
            <a:r>
              <a:rPr lang="en-US" sz="1000" kern="0" dirty="0">
                <a:latin typeface="+mn-lt"/>
                <a:ea typeface="ＭＳ Ｐゴシック" pitchFamily="34" charset="-128"/>
                <a:cs typeface="+mn-cs"/>
              </a:rPr>
              <a:t>This presentation (the ‘Document’) has been prepared by </a:t>
            </a:r>
            <a:r>
              <a:rPr lang="en-US" sz="1000" kern="0" dirty="0">
                <a:ea typeface="ＭＳ Ｐゴシック" pitchFamily="34" charset="-128"/>
                <a:cs typeface="+mn-cs"/>
              </a:rPr>
              <a:t>European Energy Efficiency Fund, SICAV-SIF (‘European Energy Efficiency Fund‘) </a:t>
            </a:r>
            <a:r>
              <a:rPr lang="en-US" sz="1000" kern="0" dirty="0">
                <a:latin typeface="+mn-lt"/>
                <a:ea typeface="ＭＳ Ｐゴシック" pitchFamily="34" charset="-128"/>
                <a:cs typeface="+mn-cs"/>
              </a:rPr>
              <a:t>exclusively for the benefit and internal use of the potential client (‘Client’) in order to indicate, on a preliminary basis, the feasibility of a possible transaction or transactions. The Document may only be used for these purposes. The Client is not permitted to duplicate the information provided in this Document and to communicate the received information of this Document to any third party without the prior written consent of </a:t>
            </a:r>
            <a:r>
              <a:rPr lang="en-US" sz="1000" kern="0" dirty="0">
                <a:ea typeface="ＭＳ Ｐゴシック" pitchFamily="34" charset="-128"/>
                <a:cs typeface="+mn-cs"/>
              </a:rPr>
              <a:t>European Energy Efficiency Fund</a:t>
            </a:r>
            <a:r>
              <a:rPr lang="en-US" sz="1000" kern="0" dirty="0">
                <a:latin typeface="+mn-lt"/>
                <a:ea typeface="ＭＳ Ｐゴシック" pitchFamily="34" charset="-128"/>
                <a:cs typeface="+mn-cs"/>
              </a:rPr>
              <a:t>.</a:t>
            </a:r>
          </a:p>
          <a:p>
            <a:pPr algn="just" eaLnBrk="0" hangingPunct="0">
              <a:defRPr/>
            </a:pPr>
            <a:endParaRPr lang="en-US" sz="1000" kern="0" dirty="0">
              <a:latin typeface="+mn-lt"/>
              <a:ea typeface="ＭＳ Ｐゴシック" pitchFamily="34" charset="-128"/>
              <a:cs typeface="+mn-cs"/>
            </a:endParaRPr>
          </a:p>
          <a:p>
            <a:pPr algn="just" eaLnBrk="0" hangingPunct="0">
              <a:defRPr/>
            </a:pPr>
            <a:r>
              <a:rPr lang="en-US" sz="1000" kern="0" dirty="0">
                <a:latin typeface="+mn-lt"/>
                <a:ea typeface="ＭＳ Ｐゴシック" pitchFamily="34" charset="-128"/>
                <a:cs typeface="+mn-cs"/>
              </a:rPr>
              <a:t>The Document is incomplete without reference to, and should be viewed solely in conjunction with, the oral briefing provided by </a:t>
            </a:r>
            <a:r>
              <a:rPr lang="en-US" sz="1000" kern="0" dirty="0">
                <a:ea typeface="ＭＳ Ｐゴシック" pitchFamily="34" charset="-128"/>
                <a:cs typeface="+mn-cs"/>
              </a:rPr>
              <a:t>European Energy Efficiency Fund</a:t>
            </a:r>
            <a:r>
              <a:rPr lang="en-US" sz="1000" kern="0" dirty="0">
                <a:latin typeface="+mn-lt"/>
                <a:ea typeface="ＭＳ Ｐゴシック" pitchFamily="34" charset="-128"/>
                <a:cs typeface="+mn-cs"/>
              </a:rPr>
              <a:t>. The Document is neither intended to serve as legal or tax advice nor should it replace it.</a:t>
            </a:r>
          </a:p>
          <a:p>
            <a:pPr algn="just" eaLnBrk="0" hangingPunct="0">
              <a:defRPr/>
            </a:pPr>
            <a:r>
              <a:rPr lang="en-US" sz="1000" kern="0" dirty="0">
                <a:latin typeface="+mn-lt"/>
                <a:ea typeface="ＭＳ Ｐゴシック" pitchFamily="34" charset="-128"/>
                <a:cs typeface="+mn-cs"/>
              </a:rPr>
              <a:t>The information in the Document reflects prevailing conditions and </a:t>
            </a:r>
            <a:r>
              <a:rPr lang="en-US" sz="1000" kern="0" dirty="0">
                <a:ea typeface="ＭＳ Ｐゴシック" pitchFamily="34" charset="-128"/>
                <a:cs typeface="+mn-cs"/>
              </a:rPr>
              <a:t>European Energy Efficiency Fund</a:t>
            </a:r>
            <a:r>
              <a:rPr lang="en-US" sz="1000" kern="0" dirty="0">
                <a:latin typeface="+mn-lt"/>
                <a:ea typeface="ＭＳ Ｐゴシック" pitchFamily="34" charset="-128"/>
                <a:cs typeface="+mn-cs"/>
              </a:rPr>
              <a:t>'s views as of this date, all of which are subject to change. </a:t>
            </a:r>
          </a:p>
          <a:p>
            <a:pPr algn="just" eaLnBrk="0" hangingPunct="0">
              <a:defRPr/>
            </a:pPr>
            <a:r>
              <a:rPr lang="en-US" sz="1000" kern="0" dirty="0">
                <a:latin typeface="+mn-lt"/>
                <a:ea typeface="ＭＳ Ｐゴシック" pitchFamily="34" charset="-128"/>
                <a:cs typeface="+mn-cs"/>
              </a:rPr>
              <a:t>Neither the </a:t>
            </a:r>
            <a:r>
              <a:rPr lang="en-US" sz="1000" kern="0" dirty="0">
                <a:ea typeface="ＭＳ Ｐゴシック" pitchFamily="34" charset="-128"/>
                <a:cs typeface="+mn-cs"/>
              </a:rPr>
              <a:t>European Energy Efficiency Fund  </a:t>
            </a:r>
            <a:r>
              <a:rPr lang="en-US" sz="1000" kern="0" dirty="0">
                <a:latin typeface="+mn-lt"/>
                <a:ea typeface="ＭＳ Ｐゴシック" pitchFamily="34" charset="-128"/>
                <a:cs typeface="+mn-cs"/>
              </a:rPr>
              <a:t>nor their directors, officers, agents or employees, customers or professional advisers make any representation, warranty or undertaking, express or implied, as to the accuracy, reliability, completeness or reasonableness of the Document. The aforementioned persons will be under no duty to provide access to any additional information or to update or correct (if required) any Information. Accordingly, neither the European Energy Efficiency Fund nor the aforementioned persons will be liable for the accuracy, reliability, completeness or reasonableness of the Document.</a:t>
            </a:r>
          </a:p>
        </p:txBody>
      </p:sp>
    </p:spTree>
    <p:extLst>
      <p:ext uri="{BB962C8B-B14F-4D97-AF65-F5344CB8AC3E}">
        <p14:creationId xmlns:p14="http://schemas.microsoft.com/office/powerpoint/2010/main" val="35031417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Rectangle 114"/>
          <p:cNvSpPr/>
          <p:nvPr/>
        </p:nvSpPr>
        <p:spPr>
          <a:xfrm>
            <a:off x="1106053" y="1395184"/>
            <a:ext cx="2098542" cy="245185"/>
          </a:xfrm>
          <a:prstGeom prst="rect">
            <a:avLst/>
          </a:prstGeom>
          <a:solidFill>
            <a:srgbClr val="D0E2B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tangle 2"/>
          <p:cNvSpPr/>
          <p:nvPr/>
        </p:nvSpPr>
        <p:spPr>
          <a:xfrm>
            <a:off x="490004" y="1200377"/>
            <a:ext cx="3806667" cy="245185"/>
          </a:xfrm>
          <a:prstGeom prst="rect">
            <a:avLst/>
          </a:prstGeom>
          <a:solidFill>
            <a:srgbClr val="D0E2B0">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Freeform 14"/>
          <p:cNvSpPr/>
          <p:nvPr/>
        </p:nvSpPr>
        <p:spPr>
          <a:xfrm>
            <a:off x="6120438" y="3536380"/>
            <a:ext cx="2148987" cy="1359024"/>
          </a:xfrm>
          <a:custGeom>
            <a:avLst/>
            <a:gdLst>
              <a:gd name="connsiteX0" fmla="*/ 2224453 w 2224453"/>
              <a:gd name="connsiteY0" fmla="*/ 0 h 694593"/>
              <a:gd name="connsiteX1" fmla="*/ 1450730 w 2224453"/>
              <a:gd name="connsiteY1" fmla="*/ 474785 h 694593"/>
              <a:gd name="connsiteX2" fmla="*/ 0 w 2224453"/>
              <a:gd name="connsiteY2" fmla="*/ 694593 h 694593"/>
            </a:gdLst>
            <a:ahLst/>
            <a:cxnLst>
              <a:cxn ang="0">
                <a:pos x="connsiteX0" y="connsiteY0"/>
              </a:cxn>
              <a:cxn ang="0">
                <a:pos x="connsiteX1" y="connsiteY1"/>
              </a:cxn>
              <a:cxn ang="0">
                <a:pos x="connsiteX2" y="connsiteY2"/>
              </a:cxn>
            </a:cxnLst>
            <a:rect l="l" t="t" r="r" b="b"/>
            <a:pathLst>
              <a:path w="2224453" h="694593">
                <a:moveTo>
                  <a:pt x="2224453" y="0"/>
                </a:moveTo>
                <a:cubicBezTo>
                  <a:pt x="2022962" y="179510"/>
                  <a:pt x="1821472" y="359020"/>
                  <a:pt x="1450730" y="474785"/>
                </a:cubicBezTo>
                <a:cubicBezTo>
                  <a:pt x="1079988" y="590550"/>
                  <a:pt x="539994" y="642571"/>
                  <a:pt x="0" y="694593"/>
                </a:cubicBezTo>
              </a:path>
            </a:pathLst>
          </a:cu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2" name="Gruppieren 734">
            <a:extLst>
              <a:ext uri="{FF2B5EF4-FFF2-40B4-BE49-F238E27FC236}">
                <a16:creationId xmlns:a16="http://schemas.microsoft.com/office/drawing/2014/main" id="{9FA3A098-9865-4154-B707-274FD0094D82}"/>
              </a:ext>
            </a:extLst>
          </p:cNvPr>
          <p:cNvGrpSpPr>
            <a:grpSpLocks noChangeAspect="1"/>
          </p:cNvGrpSpPr>
          <p:nvPr/>
        </p:nvGrpSpPr>
        <p:grpSpPr>
          <a:xfrm>
            <a:off x="459691" y="1999730"/>
            <a:ext cx="1080000" cy="848599"/>
            <a:chOff x="1731963" y="0"/>
            <a:chExt cx="8728075" cy="6858000"/>
          </a:xfrm>
          <a:solidFill>
            <a:srgbClr val="D0E2B0"/>
          </a:solidFill>
        </p:grpSpPr>
        <p:sp>
          <p:nvSpPr>
            <p:cNvPr id="233" name="Freeform 66">
              <a:extLst>
                <a:ext uri="{FF2B5EF4-FFF2-40B4-BE49-F238E27FC236}">
                  <a16:creationId xmlns:a16="http://schemas.microsoft.com/office/drawing/2014/main" id="{664C763F-2804-4123-9691-0C567878A90F}"/>
                </a:ext>
              </a:extLst>
            </p:cNvPr>
            <p:cNvSpPr>
              <a:spLocks/>
            </p:cNvSpPr>
            <p:nvPr/>
          </p:nvSpPr>
          <p:spPr bwMode="auto">
            <a:xfrm>
              <a:off x="8196263" y="3390900"/>
              <a:ext cx="2263775" cy="3375025"/>
            </a:xfrm>
            <a:custGeom>
              <a:avLst/>
              <a:gdLst>
                <a:gd name="T0" fmla="*/ 1831 w 2853"/>
                <a:gd name="T1" fmla="*/ 3068 h 4252"/>
                <a:gd name="T2" fmla="*/ 1881 w 2853"/>
                <a:gd name="T3" fmla="*/ 2894 h 4252"/>
                <a:gd name="T4" fmla="*/ 1912 w 2853"/>
                <a:gd name="T5" fmla="*/ 2719 h 4252"/>
                <a:gd name="T6" fmla="*/ 1926 w 2853"/>
                <a:gd name="T7" fmla="*/ 2545 h 4252"/>
                <a:gd name="T8" fmla="*/ 1924 w 2853"/>
                <a:gd name="T9" fmla="*/ 2374 h 4252"/>
                <a:gd name="T10" fmla="*/ 1907 w 2853"/>
                <a:gd name="T11" fmla="*/ 2205 h 4252"/>
                <a:gd name="T12" fmla="*/ 1874 w 2853"/>
                <a:gd name="T13" fmla="*/ 2040 h 4252"/>
                <a:gd name="T14" fmla="*/ 1825 w 2853"/>
                <a:gd name="T15" fmla="*/ 1881 h 4252"/>
                <a:gd name="T16" fmla="*/ 1765 w 2853"/>
                <a:gd name="T17" fmla="*/ 1726 h 4252"/>
                <a:gd name="T18" fmla="*/ 1689 w 2853"/>
                <a:gd name="T19" fmla="*/ 1579 h 4252"/>
                <a:gd name="T20" fmla="*/ 1602 w 2853"/>
                <a:gd name="T21" fmla="*/ 1439 h 4252"/>
                <a:gd name="T22" fmla="*/ 1503 w 2853"/>
                <a:gd name="T23" fmla="*/ 1307 h 4252"/>
                <a:gd name="T24" fmla="*/ 1393 w 2853"/>
                <a:gd name="T25" fmla="*/ 1185 h 4252"/>
                <a:gd name="T26" fmla="*/ 1271 w 2853"/>
                <a:gd name="T27" fmla="*/ 1070 h 4252"/>
                <a:gd name="T28" fmla="*/ 1141 w 2853"/>
                <a:gd name="T29" fmla="*/ 969 h 4252"/>
                <a:gd name="T30" fmla="*/ 999 w 2853"/>
                <a:gd name="T31" fmla="*/ 878 h 4252"/>
                <a:gd name="T32" fmla="*/ 850 w 2853"/>
                <a:gd name="T33" fmla="*/ 801 h 4252"/>
                <a:gd name="T34" fmla="*/ 695 w 2853"/>
                <a:gd name="T35" fmla="*/ 737 h 4252"/>
                <a:gd name="T36" fmla="*/ 530 w 2853"/>
                <a:gd name="T37" fmla="*/ 688 h 4252"/>
                <a:gd name="T38" fmla="*/ 359 w 2853"/>
                <a:gd name="T39" fmla="*/ 653 h 4252"/>
                <a:gd name="T40" fmla="*/ 183 w 2853"/>
                <a:gd name="T41" fmla="*/ 636 h 4252"/>
                <a:gd name="T42" fmla="*/ 0 w 2853"/>
                <a:gd name="T43" fmla="*/ 634 h 4252"/>
                <a:gd name="T44" fmla="*/ 330 w 2853"/>
                <a:gd name="T45" fmla="*/ 5 h 4252"/>
                <a:gd name="T46" fmla="*/ 549 w 2853"/>
                <a:gd name="T47" fmla="*/ 36 h 4252"/>
                <a:gd name="T48" fmla="*/ 759 w 2853"/>
                <a:gd name="T49" fmla="*/ 87 h 4252"/>
                <a:gd name="T50" fmla="*/ 960 w 2853"/>
                <a:gd name="T51" fmla="*/ 155 h 4252"/>
                <a:gd name="T52" fmla="*/ 1154 w 2853"/>
                <a:gd name="T53" fmla="*/ 238 h 4252"/>
                <a:gd name="T54" fmla="*/ 1340 w 2853"/>
                <a:gd name="T55" fmla="*/ 337 h 4252"/>
                <a:gd name="T56" fmla="*/ 1515 w 2853"/>
                <a:gd name="T57" fmla="*/ 451 h 4252"/>
                <a:gd name="T58" fmla="*/ 1678 w 2853"/>
                <a:gd name="T59" fmla="*/ 580 h 4252"/>
                <a:gd name="T60" fmla="*/ 1829 w 2853"/>
                <a:gd name="T61" fmla="*/ 719 h 4252"/>
                <a:gd name="T62" fmla="*/ 1971 w 2853"/>
                <a:gd name="T63" fmla="*/ 870 h 4252"/>
                <a:gd name="T64" fmla="*/ 2097 w 2853"/>
                <a:gd name="T65" fmla="*/ 1033 h 4252"/>
                <a:gd name="T66" fmla="*/ 2211 w 2853"/>
                <a:gd name="T67" fmla="*/ 1206 h 4252"/>
                <a:gd name="T68" fmla="*/ 2310 w 2853"/>
                <a:gd name="T69" fmla="*/ 1388 h 4252"/>
                <a:gd name="T70" fmla="*/ 2393 w 2853"/>
                <a:gd name="T71" fmla="*/ 1579 h 4252"/>
                <a:gd name="T72" fmla="*/ 2463 w 2853"/>
                <a:gd name="T73" fmla="*/ 1774 h 4252"/>
                <a:gd name="T74" fmla="*/ 2514 w 2853"/>
                <a:gd name="T75" fmla="*/ 1976 h 4252"/>
                <a:gd name="T76" fmla="*/ 2549 w 2853"/>
                <a:gd name="T77" fmla="*/ 2186 h 4252"/>
                <a:gd name="T78" fmla="*/ 2566 w 2853"/>
                <a:gd name="T79" fmla="*/ 2397 h 4252"/>
                <a:gd name="T80" fmla="*/ 2562 w 2853"/>
                <a:gd name="T81" fmla="*/ 2612 h 4252"/>
                <a:gd name="T82" fmla="*/ 2541 w 2853"/>
                <a:gd name="T83" fmla="*/ 2832 h 4252"/>
                <a:gd name="T84" fmla="*/ 2500 w 2853"/>
                <a:gd name="T85" fmla="*/ 3051 h 4252"/>
                <a:gd name="T86" fmla="*/ 2438 w 2853"/>
                <a:gd name="T87" fmla="*/ 3272 h 4252"/>
                <a:gd name="T88" fmla="*/ 1399 w 2853"/>
                <a:gd name="T89" fmla="*/ 3031 h 4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53" h="4252">
                  <a:moveTo>
                    <a:pt x="1812" y="3127"/>
                  </a:moveTo>
                  <a:lnTo>
                    <a:pt x="1812" y="3127"/>
                  </a:lnTo>
                  <a:lnTo>
                    <a:pt x="1831" y="3068"/>
                  </a:lnTo>
                  <a:lnTo>
                    <a:pt x="1850" y="3010"/>
                  </a:lnTo>
                  <a:lnTo>
                    <a:pt x="1866" y="2952"/>
                  </a:lnTo>
                  <a:lnTo>
                    <a:pt x="1881" y="2894"/>
                  </a:lnTo>
                  <a:lnTo>
                    <a:pt x="1893" y="2836"/>
                  </a:lnTo>
                  <a:lnTo>
                    <a:pt x="1905" y="2777"/>
                  </a:lnTo>
                  <a:lnTo>
                    <a:pt x="1912" y="2719"/>
                  </a:lnTo>
                  <a:lnTo>
                    <a:pt x="1918" y="2661"/>
                  </a:lnTo>
                  <a:lnTo>
                    <a:pt x="1924" y="2603"/>
                  </a:lnTo>
                  <a:lnTo>
                    <a:pt x="1926" y="2545"/>
                  </a:lnTo>
                  <a:lnTo>
                    <a:pt x="1928" y="2488"/>
                  </a:lnTo>
                  <a:lnTo>
                    <a:pt x="1928" y="2430"/>
                  </a:lnTo>
                  <a:lnTo>
                    <a:pt x="1924" y="2374"/>
                  </a:lnTo>
                  <a:lnTo>
                    <a:pt x="1920" y="2318"/>
                  </a:lnTo>
                  <a:lnTo>
                    <a:pt x="1914" y="2261"/>
                  </a:lnTo>
                  <a:lnTo>
                    <a:pt x="1907" y="2205"/>
                  </a:lnTo>
                  <a:lnTo>
                    <a:pt x="1897" y="2151"/>
                  </a:lnTo>
                  <a:lnTo>
                    <a:pt x="1887" y="2095"/>
                  </a:lnTo>
                  <a:lnTo>
                    <a:pt x="1874" y="2040"/>
                  </a:lnTo>
                  <a:lnTo>
                    <a:pt x="1860" y="1988"/>
                  </a:lnTo>
                  <a:lnTo>
                    <a:pt x="1843" y="1934"/>
                  </a:lnTo>
                  <a:lnTo>
                    <a:pt x="1825" y="1881"/>
                  </a:lnTo>
                  <a:lnTo>
                    <a:pt x="1808" y="1829"/>
                  </a:lnTo>
                  <a:lnTo>
                    <a:pt x="1786" y="1778"/>
                  </a:lnTo>
                  <a:lnTo>
                    <a:pt x="1765" y="1726"/>
                  </a:lnTo>
                  <a:lnTo>
                    <a:pt x="1740" y="1677"/>
                  </a:lnTo>
                  <a:lnTo>
                    <a:pt x="1717" y="1627"/>
                  </a:lnTo>
                  <a:lnTo>
                    <a:pt x="1689" y="1579"/>
                  </a:lnTo>
                  <a:lnTo>
                    <a:pt x="1662" y="1532"/>
                  </a:lnTo>
                  <a:lnTo>
                    <a:pt x="1633" y="1485"/>
                  </a:lnTo>
                  <a:lnTo>
                    <a:pt x="1602" y="1439"/>
                  </a:lnTo>
                  <a:lnTo>
                    <a:pt x="1571" y="1394"/>
                  </a:lnTo>
                  <a:lnTo>
                    <a:pt x="1536" y="1350"/>
                  </a:lnTo>
                  <a:lnTo>
                    <a:pt x="1503" y="1307"/>
                  </a:lnTo>
                  <a:lnTo>
                    <a:pt x="1466" y="1264"/>
                  </a:lnTo>
                  <a:lnTo>
                    <a:pt x="1430" y="1224"/>
                  </a:lnTo>
                  <a:lnTo>
                    <a:pt x="1393" y="1185"/>
                  </a:lnTo>
                  <a:lnTo>
                    <a:pt x="1352" y="1146"/>
                  </a:lnTo>
                  <a:lnTo>
                    <a:pt x="1313" y="1107"/>
                  </a:lnTo>
                  <a:lnTo>
                    <a:pt x="1271" y="1070"/>
                  </a:lnTo>
                  <a:lnTo>
                    <a:pt x="1228" y="1035"/>
                  </a:lnTo>
                  <a:lnTo>
                    <a:pt x="1185" y="1002"/>
                  </a:lnTo>
                  <a:lnTo>
                    <a:pt x="1141" y="969"/>
                  </a:lnTo>
                  <a:lnTo>
                    <a:pt x="1094" y="938"/>
                  </a:lnTo>
                  <a:lnTo>
                    <a:pt x="1047" y="907"/>
                  </a:lnTo>
                  <a:lnTo>
                    <a:pt x="999" y="878"/>
                  </a:lnTo>
                  <a:lnTo>
                    <a:pt x="951" y="851"/>
                  </a:lnTo>
                  <a:lnTo>
                    <a:pt x="902" y="826"/>
                  </a:lnTo>
                  <a:lnTo>
                    <a:pt x="850" y="801"/>
                  </a:lnTo>
                  <a:lnTo>
                    <a:pt x="799" y="779"/>
                  </a:lnTo>
                  <a:lnTo>
                    <a:pt x="747" y="758"/>
                  </a:lnTo>
                  <a:lnTo>
                    <a:pt x="695" y="737"/>
                  </a:lnTo>
                  <a:lnTo>
                    <a:pt x="640" y="719"/>
                  </a:lnTo>
                  <a:lnTo>
                    <a:pt x="584" y="704"/>
                  </a:lnTo>
                  <a:lnTo>
                    <a:pt x="530" y="688"/>
                  </a:lnTo>
                  <a:lnTo>
                    <a:pt x="473" y="675"/>
                  </a:lnTo>
                  <a:lnTo>
                    <a:pt x="415" y="663"/>
                  </a:lnTo>
                  <a:lnTo>
                    <a:pt x="359" y="653"/>
                  </a:lnTo>
                  <a:lnTo>
                    <a:pt x="301" y="645"/>
                  </a:lnTo>
                  <a:lnTo>
                    <a:pt x="241" y="640"/>
                  </a:lnTo>
                  <a:lnTo>
                    <a:pt x="183" y="636"/>
                  </a:lnTo>
                  <a:lnTo>
                    <a:pt x="120" y="632"/>
                  </a:lnTo>
                  <a:lnTo>
                    <a:pt x="60" y="632"/>
                  </a:lnTo>
                  <a:lnTo>
                    <a:pt x="0" y="634"/>
                  </a:lnTo>
                  <a:lnTo>
                    <a:pt x="256" y="0"/>
                  </a:lnTo>
                  <a:lnTo>
                    <a:pt x="256" y="0"/>
                  </a:lnTo>
                  <a:lnTo>
                    <a:pt x="330" y="5"/>
                  </a:lnTo>
                  <a:lnTo>
                    <a:pt x="404" y="15"/>
                  </a:lnTo>
                  <a:lnTo>
                    <a:pt x="477" y="25"/>
                  </a:lnTo>
                  <a:lnTo>
                    <a:pt x="549" y="36"/>
                  </a:lnTo>
                  <a:lnTo>
                    <a:pt x="619" y="52"/>
                  </a:lnTo>
                  <a:lnTo>
                    <a:pt x="689" y="69"/>
                  </a:lnTo>
                  <a:lnTo>
                    <a:pt x="759" y="87"/>
                  </a:lnTo>
                  <a:lnTo>
                    <a:pt x="826" y="108"/>
                  </a:lnTo>
                  <a:lnTo>
                    <a:pt x="894" y="129"/>
                  </a:lnTo>
                  <a:lnTo>
                    <a:pt x="960" y="155"/>
                  </a:lnTo>
                  <a:lnTo>
                    <a:pt x="1026" y="180"/>
                  </a:lnTo>
                  <a:lnTo>
                    <a:pt x="1092" y="209"/>
                  </a:lnTo>
                  <a:lnTo>
                    <a:pt x="1154" y="238"/>
                  </a:lnTo>
                  <a:lnTo>
                    <a:pt x="1218" y="269"/>
                  </a:lnTo>
                  <a:lnTo>
                    <a:pt x="1278" y="302"/>
                  </a:lnTo>
                  <a:lnTo>
                    <a:pt x="1340" y="337"/>
                  </a:lnTo>
                  <a:lnTo>
                    <a:pt x="1399" y="374"/>
                  </a:lnTo>
                  <a:lnTo>
                    <a:pt x="1457" y="413"/>
                  </a:lnTo>
                  <a:lnTo>
                    <a:pt x="1515" y="451"/>
                  </a:lnTo>
                  <a:lnTo>
                    <a:pt x="1569" y="492"/>
                  </a:lnTo>
                  <a:lnTo>
                    <a:pt x="1623" y="535"/>
                  </a:lnTo>
                  <a:lnTo>
                    <a:pt x="1678" y="580"/>
                  </a:lnTo>
                  <a:lnTo>
                    <a:pt x="1730" y="624"/>
                  </a:lnTo>
                  <a:lnTo>
                    <a:pt x="1781" y="671"/>
                  </a:lnTo>
                  <a:lnTo>
                    <a:pt x="1829" y="719"/>
                  </a:lnTo>
                  <a:lnTo>
                    <a:pt x="1878" y="768"/>
                  </a:lnTo>
                  <a:lnTo>
                    <a:pt x="1924" y="820"/>
                  </a:lnTo>
                  <a:lnTo>
                    <a:pt x="1971" y="870"/>
                  </a:lnTo>
                  <a:lnTo>
                    <a:pt x="2013" y="925"/>
                  </a:lnTo>
                  <a:lnTo>
                    <a:pt x="2056" y="979"/>
                  </a:lnTo>
                  <a:lnTo>
                    <a:pt x="2097" y="1033"/>
                  </a:lnTo>
                  <a:lnTo>
                    <a:pt x="2137" y="1090"/>
                  </a:lnTo>
                  <a:lnTo>
                    <a:pt x="2174" y="1148"/>
                  </a:lnTo>
                  <a:lnTo>
                    <a:pt x="2211" y="1206"/>
                  </a:lnTo>
                  <a:lnTo>
                    <a:pt x="2246" y="1266"/>
                  </a:lnTo>
                  <a:lnTo>
                    <a:pt x="2279" y="1326"/>
                  </a:lnTo>
                  <a:lnTo>
                    <a:pt x="2310" y="1388"/>
                  </a:lnTo>
                  <a:lnTo>
                    <a:pt x="2339" y="1450"/>
                  </a:lnTo>
                  <a:lnTo>
                    <a:pt x="2368" y="1515"/>
                  </a:lnTo>
                  <a:lnTo>
                    <a:pt x="2393" y="1579"/>
                  </a:lnTo>
                  <a:lnTo>
                    <a:pt x="2419" y="1643"/>
                  </a:lnTo>
                  <a:lnTo>
                    <a:pt x="2442" y="1708"/>
                  </a:lnTo>
                  <a:lnTo>
                    <a:pt x="2463" y="1774"/>
                  </a:lnTo>
                  <a:lnTo>
                    <a:pt x="2481" y="1840"/>
                  </a:lnTo>
                  <a:lnTo>
                    <a:pt x="2498" y="1908"/>
                  </a:lnTo>
                  <a:lnTo>
                    <a:pt x="2514" y="1976"/>
                  </a:lnTo>
                  <a:lnTo>
                    <a:pt x="2527" y="2046"/>
                  </a:lnTo>
                  <a:lnTo>
                    <a:pt x="2539" y="2116"/>
                  </a:lnTo>
                  <a:lnTo>
                    <a:pt x="2549" y="2186"/>
                  </a:lnTo>
                  <a:lnTo>
                    <a:pt x="2556" y="2256"/>
                  </a:lnTo>
                  <a:lnTo>
                    <a:pt x="2562" y="2325"/>
                  </a:lnTo>
                  <a:lnTo>
                    <a:pt x="2566" y="2397"/>
                  </a:lnTo>
                  <a:lnTo>
                    <a:pt x="2566" y="2469"/>
                  </a:lnTo>
                  <a:lnTo>
                    <a:pt x="2566" y="2541"/>
                  </a:lnTo>
                  <a:lnTo>
                    <a:pt x="2562" y="2612"/>
                  </a:lnTo>
                  <a:lnTo>
                    <a:pt x="2558" y="2686"/>
                  </a:lnTo>
                  <a:lnTo>
                    <a:pt x="2550" y="2758"/>
                  </a:lnTo>
                  <a:lnTo>
                    <a:pt x="2541" y="2832"/>
                  </a:lnTo>
                  <a:lnTo>
                    <a:pt x="2529" y="2905"/>
                  </a:lnTo>
                  <a:lnTo>
                    <a:pt x="2516" y="2977"/>
                  </a:lnTo>
                  <a:lnTo>
                    <a:pt x="2500" y="3051"/>
                  </a:lnTo>
                  <a:lnTo>
                    <a:pt x="2481" y="3125"/>
                  </a:lnTo>
                  <a:lnTo>
                    <a:pt x="2459" y="3198"/>
                  </a:lnTo>
                  <a:lnTo>
                    <a:pt x="2438" y="3272"/>
                  </a:lnTo>
                  <a:lnTo>
                    <a:pt x="2853" y="3367"/>
                  </a:lnTo>
                  <a:lnTo>
                    <a:pt x="1854" y="4252"/>
                  </a:lnTo>
                  <a:lnTo>
                    <a:pt x="1399" y="3031"/>
                  </a:lnTo>
                  <a:lnTo>
                    <a:pt x="1812" y="31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4" name="Freeform 67">
              <a:extLst>
                <a:ext uri="{FF2B5EF4-FFF2-40B4-BE49-F238E27FC236}">
                  <a16:creationId xmlns:a16="http://schemas.microsoft.com/office/drawing/2014/main" id="{6920D346-C0C6-42C9-8BC5-A5AB15F20CA2}"/>
                </a:ext>
              </a:extLst>
            </p:cNvPr>
            <p:cNvSpPr>
              <a:spLocks noEditPoints="1"/>
            </p:cNvSpPr>
            <p:nvPr/>
          </p:nvSpPr>
          <p:spPr bwMode="auto">
            <a:xfrm>
              <a:off x="6808788" y="4149725"/>
              <a:ext cx="2706688" cy="2708275"/>
            </a:xfrm>
            <a:custGeom>
              <a:avLst/>
              <a:gdLst>
                <a:gd name="T0" fmla="*/ 2195 w 3409"/>
                <a:gd name="T1" fmla="*/ 2105 h 3412"/>
                <a:gd name="T2" fmla="*/ 2265 w 3409"/>
                <a:gd name="T3" fmla="*/ 2000 h 3412"/>
                <a:gd name="T4" fmla="*/ 2312 w 3409"/>
                <a:gd name="T5" fmla="*/ 1885 h 3412"/>
                <a:gd name="T6" fmla="*/ 2335 w 3409"/>
                <a:gd name="T7" fmla="*/ 1767 h 3412"/>
                <a:gd name="T8" fmla="*/ 2335 w 3409"/>
                <a:gd name="T9" fmla="*/ 1645 h 3412"/>
                <a:gd name="T10" fmla="*/ 2312 w 3409"/>
                <a:gd name="T11" fmla="*/ 1526 h 3412"/>
                <a:gd name="T12" fmla="*/ 2265 w 3409"/>
                <a:gd name="T13" fmla="*/ 1412 h 3412"/>
                <a:gd name="T14" fmla="*/ 2195 w 3409"/>
                <a:gd name="T15" fmla="*/ 1307 h 3412"/>
                <a:gd name="T16" fmla="*/ 2129 w 3409"/>
                <a:gd name="T17" fmla="*/ 1236 h 3412"/>
                <a:gd name="T18" fmla="*/ 2027 w 3409"/>
                <a:gd name="T19" fmla="*/ 1160 h 3412"/>
                <a:gd name="T20" fmla="*/ 1914 w 3409"/>
                <a:gd name="T21" fmla="*/ 1109 h 3412"/>
                <a:gd name="T22" fmla="*/ 1796 w 3409"/>
                <a:gd name="T23" fmla="*/ 1080 h 3412"/>
                <a:gd name="T24" fmla="*/ 1675 w 3409"/>
                <a:gd name="T25" fmla="*/ 1075 h 3412"/>
                <a:gd name="T26" fmla="*/ 1555 w 3409"/>
                <a:gd name="T27" fmla="*/ 1092 h 3412"/>
                <a:gd name="T28" fmla="*/ 1439 w 3409"/>
                <a:gd name="T29" fmla="*/ 1131 h 3412"/>
                <a:gd name="T30" fmla="*/ 1330 w 3409"/>
                <a:gd name="T31" fmla="*/ 1195 h 3412"/>
                <a:gd name="T32" fmla="*/ 1257 w 3409"/>
                <a:gd name="T33" fmla="*/ 1259 h 3412"/>
                <a:gd name="T34" fmla="*/ 1177 w 3409"/>
                <a:gd name="T35" fmla="*/ 1358 h 3412"/>
                <a:gd name="T36" fmla="*/ 1119 w 3409"/>
                <a:gd name="T37" fmla="*/ 1468 h 3412"/>
                <a:gd name="T38" fmla="*/ 1084 w 3409"/>
                <a:gd name="T39" fmla="*/ 1585 h 3412"/>
                <a:gd name="T40" fmla="*/ 1072 w 3409"/>
                <a:gd name="T41" fmla="*/ 1707 h 3412"/>
                <a:gd name="T42" fmla="*/ 1084 w 3409"/>
                <a:gd name="T43" fmla="*/ 1827 h 3412"/>
                <a:gd name="T44" fmla="*/ 1119 w 3409"/>
                <a:gd name="T45" fmla="*/ 1944 h 3412"/>
                <a:gd name="T46" fmla="*/ 1177 w 3409"/>
                <a:gd name="T47" fmla="*/ 2054 h 3412"/>
                <a:gd name="T48" fmla="*/ 1257 w 3409"/>
                <a:gd name="T49" fmla="*/ 2153 h 3412"/>
                <a:gd name="T50" fmla="*/ 1330 w 3409"/>
                <a:gd name="T51" fmla="*/ 2217 h 3412"/>
                <a:gd name="T52" fmla="*/ 1439 w 3409"/>
                <a:gd name="T53" fmla="*/ 2281 h 3412"/>
                <a:gd name="T54" fmla="*/ 1555 w 3409"/>
                <a:gd name="T55" fmla="*/ 2320 h 3412"/>
                <a:gd name="T56" fmla="*/ 1675 w 3409"/>
                <a:gd name="T57" fmla="*/ 2337 h 3412"/>
                <a:gd name="T58" fmla="*/ 1796 w 3409"/>
                <a:gd name="T59" fmla="*/ 2332 h 3412"/>
                <a:gd name="T60" fmla="*/ 1914 w 3409"/>
                <a:gd name="T61" fmla="*/ 2304 h 3412"/>
                <a:gd name="T62" fmla="*/ 2027 w 3409"/>
                <a:gd name="T63" fmla="*/ 2252 h 3412"/>
                <a:gd name="T64" fmla="*/ 2129 w 3409"/>
                <a:gd name="T65" fmla="*/ 2176 h 3412"/>
                <a:gd name="T66" fmla="*/ 103 w 3409"/>
                <a:gd name="T67" fmla="*/ 2339 h 3412"/>
                <a:gd name="T68" fmla="*/ 62 w 3409"/>
                <a:gd name="T69" fmla="*/ 2147 h 3412"/>
                <a:gd name="T70" fmla="*/ 0 w 3409"/>
                <a:gd name="T71" fmla="*/ 1961 h 3412"/>
                <a:gd name="T72" fmla="*/ 514 w 3409"/>
                <a:gd name="T73" fmla="*/ 1315 h 3412"/>
                <a:gd name="T74" fmla="*/ 430 w 3409"/>
                <a:gd name="T75" fmla="*/ 572 h 3412"/>
                <a:gd name="T76" fmla="*/ 568 w 3409"/>
                <a:gd name="T77" fmla="*/ 432 h 3412"/>
                <a:gd name="T78" fmla="*/ 1313 w 3409"/>
                <a:gd name="T79" fmla="*/ 516 h 3412"/>
                <a:gd name="T80" fmla="*/ 1957 w 3409"/>
                <a:gd name="T81" fmla="*/ 0 h 3412"/>
                <a:gd name="T82" fmla="*/ 2143 w 3409"/>
                <a:gd name="T83" fmla="*/ 62 h 3412"/>
                <a:gd name="T84" fmla="*/ 2337 w 3409"/>
                <a:gd name="T85" fmla="*/ 101 h 3412"/>
                <a:gd name="T86" fmla="*/ 2637 w 3409"/>
                <a:gd name="T87" fmla="*/ 869 h 3412"/>
                <a:gd name="T88" fmla="*/ 3324 w 3409"/>
                <a:gd name="T89" fmla="*/ 1168 h 3412"/>
                <a:gd name="T90" fmla="*/ 3376 w 3409"/>
                <a:gd name="T91" fmla="*/ 1358 h 3412"/>
                <a:gd name="T92" fmla="*/ 2932 w 3409"/>
                <a:gd name="T93" fmla="*/ 1961 h 3412"/>
                <a:gd name="T94" fmla="*/ 3056 w 3409"/>
                <a:gd name="T95" fmla="*/ 2778 h 3412"/>
                <a:gd name="T96" fmla="*/ 2909 w 3409"/>
                <a:gd name="T97" fmla="*/ 2908 h 3412"/>
                <a:gd name="T98" fmla="*/ 2779 w 3409"/>
                <a:gd name="T99" fmla="*/ 3055 h 3412"/>
                <a:gd name="T100" fmla="*/ 1963 w 3409"/>
                <a:gd name="T101" fmla="*/ 2933 h 3412"/>
                <a:gd name="T102" fmla="*/ 1361 w 3409"/>
                <a:gd name="T103" fmla="*/ 3377 h 3412"/>
                <a:gd name="T104" fmla="*/ 1171 w 3409"/>
                <a:gd name="T105" fmla="*/ 3327 h 3412"/>
                <a:gd name="T106" fmla="*/ 871 w 3409"/>
                <a:gd name="T107" fmla="*/ 2640 h 3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09" h="3412">
                  <a:moveTo>
                    <a:pt x="2153" y="2153"/>
                  </a:moveTo>
                  <a:lnTo>
                    <a:pt x="2153" y="2153"/>
                  </a:lnTo>
                  <a:lnTo>
                    <a:pt x="2176" y="2130"/>
                  </a:lnTo>
                  <a:lnTo>
                    <a:pt x="2195" y="2105"/>
                  </a:lnTo>
                  <a:lnTo>
                    <a:pt x="2215" y="2079"/>
                  </a:lnTo>
                  <a:lnTo>
                    <a:pt x="2234" y="2054"/>
                  </a:lnTo>
                  <a:lnTo>
                    <a:pt x="2250" y="2027"/>
                  </a:lnTo>
                  <a:lnTo>
                    <a:pt x="2265" y="2000"/>
                  </a:lnTo>
                  <a:lnTo>
                    <a:pt x="2279" y="1973"/>
                  </a:lnTo>
                  <a:lnTo>
                    <a:pt x="2292" y="1944"/>
                  </a:lnTo>
                  <a:lnTo>
                    <a:pt x="2302" y="1914"/>
                  </a:lnTo>
                  <a:lnTo>
                    <a:pt x="2312" y="1885"/>
                  </a:lnTo>
                  <a:lnTo>
                    <a:pt x="2319" y="1856"/>
                  </a:lnTo>
                  <a:lnTo>
                    <a:pt x="2327" y="1827"/>
                  </a:lnTo>
                  <a:lnTo>
                    <a:pt x="2331" y="1796"/>
                  </a:lnTo>
                  <a:lnTo>
                    <a:pt x="2335" y="1767"/>
                  </a:lnTo>
                  <a:lnTo>
                    <a:pt x="2337" y="1736"/>
                  </a:lnTo>
                  <a:lnTo>
                    <a:pt x="2339" y="1707"/>
                  </a:lnTo>
                  <a:lnTo>
                    <a:pt x="2337" y="1676"/>
                  </a:lnTo>
                  <a:lnTo>
                    <a:pt x="2335" y="1645"/>
                  </a:lnTo>
                  <a:lnTo>
                    <a:pt x="2331" y="1616"/>
                  </a:lnTo>
                  <a:lnTo>
                    <a:pt x="2327" y="1585"/>
                  </a:lnTo>
                  <a:lnTo>
                    <a:pt x="2319" y="1556"/>
                  </a:lnTo>
                  <a:lnTo>
                    <a:pt x="2312" y="1526"/>
                  </a:lnTo>
                  <a:lnTo>
                    <a:pt x="2302" y="1497"/>
                  </a:lnTo>
                  <a:lnTo>
                    <a:pt x="2292" y="1468"/>
                  </a:lnTo>
                  <a:lnTo>
                    <a:pt x="2279" y="1439"/>
                  </a:lnTo>
                  <a:lnTo>
                    <a:pt x="2265" y="1412"/>
                  </a:lnTo>
                  <a:lnTo>
                    <a:pt x="2250" y="1385"/>
                  </a:lnTo>
                  <a:lnTo>
                    <a:pt x="2234" y="1358"/>
                  </a:lnTo>
                  <a:lnTo>
                    <a:pt x="2215" y="1333"/>
                  </a:lnTo>
                  <a:lnTo>
                    <a:pt x="2195" y="1307"/>
                  </a:lnTo>
                  <a:lnTo>
                    <a:pt x="2176" y="1282"/>
                  </a:lnTo>
                  <a:lnTo>
                    <a:pt x="2153" y="1259"/>
                  </a:lnTo>
                  <a:lnTo>
                    <a:pt x="2153" y="1259"/>
                  </a:lnTo>
                  <a:lnTo>
                    <a:pt x="2129" y="1236"/>
                  </a:lnTo>
                  <a:lnTo>
                    <a:pt x="2104" y="1214"/>
                  </a:lnTo>
                  <a:lnTo>
                    <a:pt x="2079" y="1195"/>
                  </a:lnTo>
                  <a:lnTo>
                    <a:pt x="2054" y="1177"/>
                  </a:lnTo>
                  <a:lnTo>
                    <a:pt x="2027" y="1160"/>
                  </a:lnTo>
                  <a:lnTo>
                    <a:pt x="1999" y="1146"/>
                  </a:lnTo>
                  <a:lnTo>
                    <a:pt x="1972" y="1131"/>
                  </a:lnTo>
                  <a:lnTo>
                    <a:pt x="1943" y="1119"/>
                  </a:lnTo>
                  <a:lnTo>
                    <a:pt x="1914" y="1109"/>
                  </a:lnTo>
                  <a:lnTo>
                    <a:pt x="1885" y="1100"/>
                  </a:lnTo>
                  <a:lnTo>
                    <a:pt x="1856" y="1092"/>
                  </a:lnTo>
                  <a:lnTo>
                    <a:pt x="1827" y="1084"/>
                  </a:lnTo>
                  <a:lnTo>
                    <a:pt x="1796" y="1080"/>
                  </a:lnTo>
                  <a:lnTo>
                    <a:pt x="1765" y="1076"/>
                  </a:lnTo>
                  <a:lnTo>
                    <a:pt x="1736" y="1075"/>
                  </a:lnTo>
                  <a:lnTo>
                    <a:pt x="1705" y="1073"/>
                  </a:lnTo>
                  <a:lnTo>
                    <a:pt x="1675" y="1075"/>
                  </a:lnTo>
                  <a:lnTo>
                    <a:pt x="1644" y="1076"/>
                  </a:lnTo>
                  <a:lnTo>
                    <a:pt x="1613" y="1080"/>
                  </a:lnTo>
                  <a:lnTo>
                    <a:pt x="1584" y="1084"/>
                  </a:lnTo>
                  <a:lnTo>
                    <a:pt x="1555" y="1092"/>
                  </a:lnTo>
                  <a:lnTo>
                    <a:pt x="1524" y="1100"/>
                  </a:lnTo>
                  <a:lnTo>
                    <a:pt x="1495" y="1109"/>
                  </a:lnTo>
                  <a:lnTo>
                    <a:pt x="1466" y="1119"/>
                  </a:lnTo>
                  <a:lnTo>
                    <a:pt x="1439" y="1131"/>
                  </a:lnTo>
                  <a:lnTo>
                    <a:pt x="1410" y="1146"/>
                  </a:lnTo>
                  <a:lnTo>
                    <a:pt x="1383" y="1160"/>
                  </a:lnTo>
                  <a:lnTo>
                    <a:pt x="1357" y="1177"/>
                  </a:lnTo>
                  <a:lnTo>
                    <a:pt x="1330" y="1195"/>
                  </a:lnTo>
                  <a:lnTo>
                    <a:pt x="1305" y="1214"/>
                  </a:lnTo>
                  <a:lnTo>
                    <a:pt x="1282" y="1236"/>
                  </a:lnTo>
                  <a:lnTo>
                    <a:pt x="1257" y="1259"/>
                  </a:lnTo>
                  <a:lnTo>
                    <a:pt x="1257" y="1259"/>
                  </a:lnTo>
                  <a:lnTo>
                    <a:pt x="1235" y="1282"/>
                  </a:lnTo>
                  <a:lnTo>
                    <a:pt x="1214" y="1307"/>
                  </a:lnTo>
                  <a:lnTo>
                    <a:pt x="1195" y="1333"/>
                  </a:lnTo>
                  <a:lnTo>
                    <a:pt x="1177" y="1358"/>
                  </a:lnTo>
                  <a:lnTo>
                    <a:pt x="1160" y="1385"/>
                  </a:lnTo>
                  <a:lnTo>
                    <a:pt x="1144" y="1412"/>
                  </a:lnTo>
                  <a:lnTo>
                    <a:pt x="1131" y="1439"/>
                  </a:lnTo>
                  <a:lnTo>
                    <a:pt x="1119" y="1468"/>
                  </a:lnTo>
                  <a:lnTo>
                    <a:pt x="1107" y="1497"/>
                  </a:lnTo>
                  <a:lnTo>
                    <a:pt x="1098" y="1526"/>
                  </a:lnTo>
                  <a:lnTo>
                    <a:pt x="1090" y="1556"/>
                  </a:lnTo>
                  <a:lnTo>
                    <a:pt x="1084" y="1585"/>
                  </a:lnTo>
                  <a:lnTo>
                    <a:pt x="1078" y="1616"/>
                  </a:lnTo>
                  <a:lnTo>
                    <a:pt x="1074" y="1645"/>
                  </a:lnTo>
                  <a:lnTo>
                    <a:pt x="1072" y="1676"/>
                  </a:lnTo>
                  <a:lnTo>
                    <a:pt x="1072" y="1707"/>
                  </a:lnTo>
                  <a:lnTo>
                    <a:pt x="1072" y="1736"/>
                  </a:lnTo>
                  <a:lnTo>
                    <a:pt x="1074" y="1767"/>
                  </a:lnTo>
                  <a:lnTo>
                    <a:pt x="1078" y="1796"/>
                  </a:lnTo>
                  <a:lnTo>
                    <a:pt x="1084" y="1827"/>
                  </a:lnTo>
                  <a:lnTo>
                    <a:pt x="1090" y="1856"/>
                  </a:lnTo>
                  <a:lnTo>
                    <a:pt x="1098" y="1885"/>
                  </a:lnTo>
                  <a:lnTo>
                    <a:pt x="1107" y="1914"/>
                  </a:lnTo>
                  <a:lnTo>
                    <a:pt x="1119" y="1944"/>
                  </a:lnTo>
                  <a:lnTo>
                    <a:pt x="1131" y="1973"/>
                  </a:lnTo>
                  <a:lnTo>
                    <a:pt x="1144" y="2000"/>
                  </a:lnTo>
                  <a:lnTo>
                    <a:pt x="1160" y="2027"/>
                  </a:lnTo>
                  <a:lnTo>
                    <a:pt x="1177" y="2054"/>
                  </a:lnTo>
                  <a:lnTo>
                    <a:pt x="1195" y="2079"/>
                  </a:lnTo>
                  <a:lnTo>
                    <a:pt x="1214" y="2105"/>
                  </a:lnTo>
                  <a:lnTo>
                    <a:pt x="1235" y="2130"/>
                  </a:lnTo>
                  <a:lnTo>
                    <a:pt x="1257" y="2153"/>
                  </a:lnTo>
                  <a:lnTo>
                    <a:pt x="1257" y="2153"/>
                  </a:lnTo>
                  <a:lnTo>
                    <a:pt x="1282" y="2176"/>
                  </a:lnTo>
                  <a:lnTo>
                    <a:pt x="1305" y="2198"/>
                  </a:lnTo>
                  <a:lnTo>
                    <a:pt x="1330" y="2217"/>
                  </a:lnTo>
                  <a:lnTo>
                    <a:pt x="1357" y="2235"/>
                  </a:lnTo>
                  <a:lnTo>
                    <a:pt x="1383" y="2252"/>
                  </a:lnTo>
                  <a:lnTo>
                    <a:pt x="1410" y="2268"/>
                  </a:lnTo>
                  <a:lnTo>
                    <a:pt x="1439" y="2281"/>
                  </a:lnTo>
                  <a:lnTo>
                    <a:pt x="1466" y="2293"/>
                  </a:lnTo>
                  <a:lnTo>
                    <a:pt x="1495" y="2304"/>
                  </a:lnTo>
                  <a:lnTo>
                    <a:pt x="1524" y="2312"/>
                  </a:lnTo>
                  <a:lnTo>
                    <a:pt x="1555" y="2320"/>
                  </a:lnTo>
                  <a:lnTo>
                    <a:pt x="1584" y="2328"/>
                  </a:lnTo>
                  <a:lnTo>
                    <a:pt x="1613" y="2332"/>
                  </a:lnTo>
                  <a:lnTo>
                    <a:pt x="1644" y="2335"/>
                  </a:lnTo>
                  <a:lnTo>
                    <a:pt x="1675" y="2337"/>
                  </a:lnTo>
                  <a:lnTo>
                    <a:pt x="1705" y="2339"/>
                  </a:lnTo>
                  <a:lnTo>
                    <a:pt x="1736" y="2337"/>
                  </a:lnTo>
                  <a:lnTo>
                    <a:pt x="1765" y="2335"/>
                  </a:lnTo>
                  <a:lnTo>
                    <a:pt x="1796" y="2332"/>
                  </a:lnTo>
                  <a:lnTo>
                    <a:pt x="1827" y="2328"/>
                  </a:lnTo>
                  <a:lnTo>
                    <a:pt x="1856" y="2320"/>
                  </a:lnTo>
                  <a:lnTo>
                    <a:pt x="1885" y="2312"/>
                  </a:lnTo>
                  <a:lnTo>
                    <a:pt x="1914" y="2304"/>
                  </a:lnTo>
                  <a:lnTo>
                    <a:pt x="1943" y="2293"/>
                  </a:lnTo>
                  <a:lnTo>
                    <a:pt x="1972" y="2281"/>
                  </a:lnTo>
                  <a:lnTo>
                    <a:pt x="1999" y="2266"/>
                  </a:lnTo>
                  <a:lnTo>
                    <a:pt x="2027" y="2252"/>
                  </a:lnTo>
                  <a:lnTo>
                    <a:pt x="2054" y="2235"/>
                  </a:lnTo>
                  <a:lnTo>
                    <a:pt x="2079" y="2217"/>
                  </a:lnTo>
                  <a:lnTo>
                    <a:pt x="2104" y="2198"/>
                  </a:lnTo>
                  <a:lnTo>
                    <a:pt x="2129" y="2176"/>
                  </a:lnTo>
                  <a:lnTo>
                    <a:pt x="2153" y="2153"/>
                  </a:lnTo>
                  <a:close/>
                  <a:moveTo>
                    <a:pt x="772" y="2543"/>
                  </a:moveTo>
                  <a:lnTo>
                    <a:pt x="103" y="2339"/>
                  </a:lnTo>
                  <a:lnTo>
                    <a:pt x="103" y="2339"/>
                  </a:lnTo>
                  <a:lnTo>
                    <a:pt x="95" y="2291"/>
                  </a:lnTo>
                  <a:lnTo>
                    <a:pt x="85" y="2242"/>
                  </a:lnTo>
                  <a:lnTo>
                    <a:pt x="76" y="2196"/>
                  </a:lnTo>
                  <a:lnTo>
                    <a:pt x="62" y="2147"/>
                  </a:lnTo>
                  <a:lnTo>
                    <a:pt x="48" y="2101"/>
                  </a:lnTo>
                  <a:lnTo>
                    <a:pt x="35" y="2054"/>
                  </a:lnTo>
                  <a:lnTo>
                    <a:pt x="17" y="2008"/>
                  </a:lnTo>
                  <a:lnTo>
                    <a:pt x="0" y="1961"/>
                  </a:lnTo>
                  <a:lnTo>
                    <a:pt x="479" y="1449"/>
                  </a:lnTo>
                  <a:lnTo>
                    <a:pt x="479" y="1449"/>
                  </a:lnTo>
                  <a:lnTo>
                    <a:pt x="494" y="1383"/>
                  </a:lnTo>
                  <a:lnTo>
                    <a:pt x="514" y="1315"/>
                  </a:lnTo>
                  <a:lnTo>
                    <a:pt x="355" y="634"/>
                  </a:lnTo>
                  <a:lnTo>
                    <a:pt x="355" y="634"/>
                  </a:lnTo>
                  <a:lnTo>
                    <a:pt x="392" y="603"/>
                  </a:lnTo>
                  <a:lnTo>
                    <a:pt x="430" y="572"/>
                  </a:lnTo>
                  <a:lnTo>
                    <a:pt x="465" y="539"/>
                  </a:lnTo>
                  <a:lnTo>
                    <a:pt x="502" y="504"/>
                  </a:lnTo>
                  <a:lnTo>
                    <a:pt x="535" y="469"/>
                  </a:lnTo>
                  <a:lnTo>
                    <a:pt x="568" y="432"/>
                  </a:lnTo>
                  <a:lnTo>
                    <a:pt x="601" y="396"/>
                  </a:lnTo>
                  <a:lnTo>
                    <a:pt x="630" y="357"/>
                  </a:lnTo>
                  <a:lnTo>
                    <a:pt x="1313" y="516"/>
                  </a:lnTo>
                  <a:lnTo>
                    <a:pt x="1313" y="516"/>
                  </a:lnTo>
                  <a:lnTo>
                    <a:pt x="1381" y="494"/>
                  </a:lnTo>
                  <a:lnTo>
                    <a:pt x="1447" y="479"/>
                  </a:lnTo>
                  <a:lnTo>
                    <a:pt x="1957" y="0"/>
                  </a:lnTo>
                  <a:lnTo>
                    <a:pt x="1957" y="0"/>
                  </a:lnTo>
                  <a:lnTo>
                    <a:pt x="2003" y="17"/>
                  </a:lnTo>
                  <a:lnTo>
                    <a:pt x="2050" y="35"/>
                  </a:lnTo>
                  <a:lnTo>
                    <a:pt x="2096" y="48"/>
                  </a:lnTo>
                  <a:lnTo>
                    <a:pt x="2143" y="62"/>
                  </a:lnTo>
                  <a:lnTo>
                    <a:pt x="2191" y="74"/>
                  </a:lnTo>
                  <a:lnTo>
                    <a:pt x="2240" y="85"/>
                  </a:lnTo>
                  <a:lnTo>
                    <a:pt x="2288" y="93"/>
                  </a:lnTo>
                  <a:lnTo>
                    <a:pt x="2337" y="101"/>
                  </a:lnTo>
                  <a:lnTo>
                    <a:pt x="2540" y="772"/>
                  </a:lnTo>
                  <a:lnTo>
                    <a:pt x="2540" y="772"/>
                  </a:lnTo>
                  <a:lnTo>
                    <a:pt x="2591" y="818"/>
                  </a:lnTo>
                  <a:lnTo>
                    <a:pt x="2637" y="869"/>
                  </a:lnTo>
                  <a:lnTo>
                    <a:pt x="3308" y="1073"/>
                  </a:lnTo>
                  <a:lnTo>
                    <a:pt x="3308" y="1073"/>
                  </a:lnTo>
                  <a:lnTo>
                    <a:pt x="3316" y="1121"/>
                  </a:lnTo>
                  <a:lnTo>
                    <a:pt x="3324" y="1168"/>
                  </a:lnTo>
                  <a:lnTo>
                    <a:pt x="3336" y="1216"/>
                  </a:lnTo>
                  <a:lnTo>
                    <a:pt x="3347" y="1265"/>
                  </a:lnTo>
                  <a:lnTo>
                    <a:pt x="3361" y="1311"/>
                  </a:lnTo>
                  <a:lnTo>
                    <a:pt x="3376" y="1358"/>
                  </a:lnTo>
                  <a:lnTo>
                    <a:pt x="3392" y="1404"/>
                  </a:lnTo>
                  <a:lnTo>
                    <a:pt x="3409" y="1451"/>
                  </a:lnTo>
                  <a:lnTo>
                    <a:pt x="2932" y="1961"/>
                  </a:lnTo>
                  <a:lnTo>
                    <a:pt x="2932" y="1961"/>
                  </a:lnTo>
                  <a:lnTo>
                    <a:pt x="2915" y="2029"/>
                  </a:lnTo>
                  <a:lnTo>
                    <a:pt x="2895" y="2097"/>
                  </a:lnTo>
                  <a:lnTo>
                    <a:pt x="3056" y="2778"/>
                  </a:lnTo>
                  <a:lnTo>
                    <a:pt x="3056" y="2778"/>
                  </a:lnTo>
                  <a:lnTo>
                    <a:pt x="3018" y="2809"/>
                  </a:lnTo>
                  <a:lnTo>
                    <a:pt x="2981" y="2840"/>
                  </a:lnTo>
                  <a:lnTo>
                    <a:pt x="2944" y="2873"/>
                  </a:lnTo>
                  <a:lnTo>
                    <a:pt x="2909" y="2908"/>
                  </a:lnTo>
                  <a:lnTo>
                    <a:pt x="2874" y="2943"/>
                  </a:lnTo>
                  <a:lnTo>
                    <a:pt x="2841" y="2979"/>
                  </a:lnTo>
                  <a:lnTo>
                    <a:pt x="2810" y="3016"/>
                  </a:lnTo>
                  <a:lnTo>
                    <a:pt x="2779" y="3055"/>
                  </a:lnTo>
                  <a:lnTo>
                    <a:pt x="2096" y="2896"/>
                  </a:lnTo>
                  <a:lnTo>
                    <a:pt x="2096" y="2896"/>
                  </a:lnTo>
                  <a:lnTo>
                    <a:pt x="2030" y="2915"/>
                  </a:lnTo>
                  <a:lnTo>
                    <a:pt x="1963" y="2933"/>
                  </a:lnTo>
                  <a:lnTo>
                    <a:pt x="1452" y="3412"/>
                  </a:lnTo>
                  <a:lnTo>
                    <a:pt x="1452" y="3412"/>
                  </a:lnTo>
                  <a:lnTo>
                    <a:pt x="1406" y="3395"/>
                  </a:lnTo>
                  <a:lnTo>
                    <a:pt x="1361" y="3377"/>
                  </a:lnTo>
                  <a:lnTo>
                    <a:pt x="1313" y="3364"/>
                  </a:lnTo>
                  <a:lnTo>
                    <a:pt x="1266" y="3350"/>
                  </a:lnTo>
                  <a:lnTo>
                    <a:pt x="1218" y="3338"/>
                  </a:lnTo>
                  <a:lnTo>
                    <a:pt x="1171" y="3327"/>
                  </a:lnTo>
                  <a:lnTo>
                    <a:pt x="1123" y="3319"/>
                  </a:lnTo>
                  <a:lnTo>
                    <a:pt x="1074" y="3311"/>
                  </a:lnTo>
                  <a:lnTo>
                    <a:pt x="871" y="2640"/>
                  </a:lnTo>
                  <a:lnTo>
                    <a:pt x="871" y="2640"/>
                  </a:lnTo>
                  <a:lnTo>
                    <a:pt x="820" y="2593"/>
                  </a:lnTo>
                  <a:lnTo>
                    <a:pt x="772" y="25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5" name="Freeform 70">
              <a:extLst>
                <a:ext uri="{FF2B5EF4-FFF2-40B4-BE49-F238E27FC236}">
                  <a16:creationId xmlns:a16="http://schemas.microsoft.com/office/drawing/2014/main" id="{19D061F5-C088-49F8-9056-B9A94ED2DA74}"/>
                </a:ext>
              </a:extLst>
            </p:cNvPr>
            <p:cNvSpPr>
              <a:spLocks/>
            </p:cNvSpPr>
            <p:nvPr/>
          </p:nvSpPr>
          <p:spPr bwMode="auto">
            <a:xfrm>
              <a:off x="1731963" y="687388"/>
              <a:ext cx="5073650" cy="5907088"/>
            </a:xfrm>
            <a:custGeom>
              <a:avLst/>
              <a:gdLst>
                <a:gd name="T0" fmla="*/ 1154 w 6392"/>
                <a:gd name="T1" fmla="*/ 4512 h 7443"/>
                <a:gd name="T2" fmla="*/ 1342 w 6392"/>
                <a:gd name="T3" fmla="*/ 4813 h 7443"/>
                <a:gd name="T4" fmla="*/ 1551 w 6392"/>
                <a:gd name="T5" fmla="*/ 5092 h 7443"/>
                <a:gd name="T6" fmla="*/ 1784 w 6392"/>
                <a:gd name="T7" fmla="*/ 5346 h 7443"/>
                <a:gd name="T8" fmla="*/ 2034 w 6392"/>
                <a:gd name="T9" fmla="*/ 5579 h 7443"/>
                <a:gd name="T10" fmla="*/ 2300 w 6392"/>
                <a:gd name="T11" fmla="*/ 5787 h 7443"/>
                <a:gd name="T12" fmla="*/ 2583 w 6392"/>
                <a:gd name="T13" fmla="*/ 5971 h 7443"/>
                <a:gd name="T14" fmla="*/ 2880 w 6392"/>
                <a:gd name="T15" fmla="*/ 6130 h 7443"/>
                <a:gd name="T16" fmla="*/ 3122 w 6392"/>
                <a:gd name="T17" fmla="*/ 6237 h 7443"/>
                <a:gd name="T18" fmla="*/ 3495 w 6392"/>
                <a:gd name="T19" fmla="*/ 6367 h 7443"/>
                <a:gd name="T20" fmla="*/ 3875 w 6392"/>
                <a:gd name="T21" fmla="*/ 6458 h 7443"/>
                <a:gd name="T22" fmla="*/ 4261 w 6392"/>
                <a:gd name="T23" fmla="*/ 6510 h 7443"/>
                <a:gd name="T24" fmla="*/ 4649 w 6392"/>
                <a:gd name="T25" fmla="*/ 6526 h 7443"/>
                <a:gd name="T26" fmla="*/ 5038 w 6392"/>
                <a:gd name="T27" fmla="*/ 6504 h 7443"/>
                <a:gd name="T28" fmla="*/ 5424 w 6392"/>
                <a:gd name="T29" fmla="*/ 6444 h 7443"/>
                <a:gd name="T30" fmla="*/ 5802 w 6392"/>
                <a:gd name="T31" fmla="*/ 6345 h 7443"/>
                <a:gd name="T32" fmla="*/ 6392 w 6392"/>
                <a:gd name="T33" fmla="*/ 7110 h 7443"/>
                <a:gd name="T34" fmla="*/ 6051 w 6392"/>
                <a:gd name="T35" fmla="*/ 7228 h 7443"/>
                <a:gd name="T36" fmla="*/ 5587 w 6392"/>
                <a:gd name="T37" fmla="*/ 7346 h 7443"/>
                <a:gd name="T38" fmla="*/ 5116 w 6392"/>
                <a:gd name="T39" fmla="*/ 7418 h 7443"/>
                <a:gd name="T40" fmla="*/ 4643 w 6392"/>
                <a:gd name="T41" fmla="*/ 7443 h 7443"/>
                <a:gd name="T42" fmla="*/ 4168 w 6392"/>
                <a:gd name="T43" fmla="*/ 7424 h 7443"/>
                <a:gd name="T44" fmla="*/ 3696 w 6392"/>
                <a:gd name="T45" fmla="*/ 7356 h 7443"/>
                <a:gd name="T46" fmla="*/ 3233 w 6392"/>
                <a:gd name="T47" fmla="*/ 7245 h 7443"/>
                <a:gd name="T48" fmla="*/ 2779 w 6392"/>
                <a:gd name="T49" fmla="*/ 7088 h 7443"/>
                <a:gd name="T50" fmla="*/ 2535 w 6392"/>
                <a:gd name="T51" fmla="*/ 6982 h 7443"/>
                <a:gd name="T52" fmla="*/ 2279 w 6392"/>
                <a:gd name="T53" fmla="*/ 6848 h 7443"/>
                <a:gd name="T54" fmla="*/ 2036 w 6392"/>
                <a:gd name="T55" fmla="*/ 6696 h 7443"/>
                <a:gd name="T56" fmla="*/ 1806 w 6392"/>
                <a:gd name="T57" fmla="*/ 6532 h 7443"/>
                <a:gd name="T58" fmla="*/ 1586 w 6392"/>
                <a:gd name="T59" fmla="*/ 6351 h 7443"/>
                <a:gd name="T60" fmla="*/ 1189 w 6392"/>
                <a:gd name="T61" fmla="*/ 5950 h 7443"/>
                <a:gd name="T62" fmla="*/ 844 w 6392"/>
                <a:gd name="T63" fmla="*/ 5505 h 7443"/>
                <a:gd name="T64" fmla="*/ 555 w 6392"/>
                <a:gd name="T65" fmla="*/ 5024 h 7443"/>
                <a:gd name="T66" fmla="*/ 324 w 6392"/>
                <a:gd name="T67" fmla="*/ 4516 h 7443"/>
                <a:gd name="T68" fmla="*/ 153 w 6392"/>
                <a:gd name="T69" fmla="*/ 3990 h 7443"/>
                <a:gd name="T70" fmla="*/ 45 w 6392"/>
                <a:gd name="T71" fmla="*/ 3455 h 7443"/>
                <a:gd name="T72" fmla="*/ 2 w 6392"/>
                <a:gd name="T73" fmla="*/ 2920 h 7443"/>
                <a:gd name="T74" fmla="*/ 23 w 6392"/>
                <a:gd name="T75" fmla="*/ 2394 h 7443"/>
                <a:gd name="T76" fmla="*/ 101 w 6392"/>
                <a:gd name="T77" fmla="*/ 1950 h 7443"/>
                <a:gd name="T78" fmla="*/ 169 w 6392"/>
                <a:gd name="T79" fmla="*/ 1703 h 7443"/>
                <a:gd name="T80" fmla="*/ 254 w 6392"/>
                <a:gd name="T81" fmla="*/ 1465 h 7443"/>
                <a:gd name="T82" fmla="*/ 359 w 6392"/>
                <a:gd name="T83" fmla="*/ 1236 h 7443"/>
                <a:gd name="T84" fmla="*/ 481 w 6392"/>
                <a:gd name="T85" fmla="*/ 1017 h 7443"/>
                <a:gd name="T86" fmla="*/ 621 w 6392"/>
                <a:gd name="T87" fmla="*/ 807 h 7443"/>
                <a:gd name="T88" fmla="*/ 782 w 6392"/>
                <a:gd name="T89" fmla="*/ 609 h 7443"/>
                <a:gd name="T90" fmla="*/ 962 w 6392"/>
                <a:gd name="T91" fmla="*/ 427 h 7443"/>
                <a:gd name="T92" fmla="*/ 1160 w 6392"/>
                <a:gd name="T93" fmla="*/ 258 h 7443"/>
                <a:gd name="T94" fmla="*/ 1379 w 6392"/>
                <a:gd name="T95" fmla="*/ 103 h 7443"/>
                <a:gd name="T96" fmla="*/ 1555 w 6392"/>
                <a:gd name="T97" fmla="*/ 0 h 7443"/>
                <a:gd name="T98" fmla="*/ 1327 w 6392"/>
                <a:gd name="T99" fmla="*/ 303 h 7443"/>
                <a:gd name="T100" fmla="*/ 1129 w 6392"/>
                <a:gd name="T101" fmla="*/ 627 h 7443"/>
                <a:gd name="T102" fmla="*/ 962 w 6392"/>
                <a:gd name="T103" fmla="*/ 966 h 7443"/>
                <a:gd name="T104" fmla="*/ 828 w 6392"/>
                <a:gd name="T105" fmla="*/ 1319 h 7443"/>
                <a:gd name="T106" fmla="*/ 751 w 6392"/>
                <a:gd name="T107" fmla="*/ 1595 h 7443"/>
                <a:gd name="T108" fmla="*/ 677 w 6392"/>
                <a:gd name="T109" fmla="*/ 1969 h 7443"/>
                <a:gd name="T110" fmla="*/ 638 w 6392"/>
                <a:gd name="T111" fmla="*/ 2351 h 7443"/>
                <a:gd name="T112" fmla="*/ 638 w 6392"/>
                <a:gd name="T113" fmla="*/ 2735 h 7443"/>
                <a:gd name="T114" fmla="*/ 675 w 6392"/>
                <a:gd name="T115" fmla="*/ 3121 h 7443"/>
                <a:gd name="T116" fmla="*/ 751 w 6392"/>
                <a:gd name="T117" fmla="*/ 3507 h 7443"/>
                <a:gd name="T118" fmla="*/ 867 w 6392"/>
                <a:gd name="T119" fmla="*/ 3888 h 7443"/>
                <a:gd name="T120" fmla="*/ 1022 w 6392"/>
                <a:gd name="T121" fmla="*/ 4262 h 7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92" h="7443">
                  <a:moveTo>
                    <a:pt x="1069" y="4353"/>
                  </a:moveTo>
                  <a:lnTo>
                    <a:pt x="1069" y="4353"/>
                  </a:lnTo>
                  <a:lnTo>
                    <a:pt x="1109" y="4435"/>
                  </a:lnTo>
                  <a:lnTo>
                    <a:pt x="1154" y="4512"/>
                  </a:lnTo>
                  <a:lnTo>
                    <a:pt x="1199" y="4590"/>
                  </a:lnTo>
                  <a:lnTo>
                    <a:pt x="1245" y="4665"/>
                  </a:lnTo>
                  <a:lnTo>
                    <a:pt x="1292" y="4739"/>
                  </a:lnTo>
                  <a:lnTo>
                    <a:pt x="1342" y="4813"/>
                  </a:lnTo>
                  <a:lnTo>
                    <a:pt x="1392" y="4885"/>
                  </a:lnTo>
                  <a:lnTo>
                    <a:pt x="1445" y="4954"/>
                  </a:lnTo>
                  <a:lnTo>
                    <a:pt x="1497" y="5024"/>
                  </a:lnTo>
                  <a:lnTo>
                    <a:pt x="1551" y="5092"/>
                  </a:lnTo>
                  <a:lnTo>
                    <a:pt x="1608" y="5158"/>
                  </a:lnTo>
                  <a:lnTo>
                    <a:pt x="1666" y="5222"/>
                  </a:lnTo>
                  <a:lnTo>
                    <a:pt x="1724" y="5286"/>
                  </a:lnTo>
                  <a:lnTo>
                    <a:pt x="1784" y="5346"/>
                  </a:lnTo>
                  <a:lnTo>
                    <a:pt x="1844" y="5406"/>
                  </a:lnTo>
                  <a:lnTo>
                    <a:pt x="1906" y="5467"/>
                  </a:lnTo>
                  <a:lnTo>
                    <a:pt x="1970" y="5523"/>
                  </a:lnTo>
                  <a:lnTo>
                    <a:pt x="2034" y="5579"/>
                  </a:lnTo>
                  <a:lnTo>
                    <a:pt x="2098" y="5633"/>
                  </a:lnTo>
                  <a:lnTo>
                    <a:pt x="2166" y="5686"/>
                  </a:lnTo>
                  <a:lnTo>
                    <a:pt x="2232" y="5738"/>
                  </a:lnTo>
                  <a:lnTo>
                    <a:pt x="2300" y="5787"/>
                  </a:lnTo>
                  <a:lnTo>
                    <a:pt x="2370" y="5835"/>
                  </a:lnTo>
                  <a:lnTo>
                    <a:pt x="2440" y="5882"/>
                  </a:lnTo>
                  <a:lnTo>
                    <a:pt x="2511" y="5928"/>
                  </a:lnTo>
                  <a:lnTo>
                    <a:pt x="2583" y="5971"/>
                  </a:lnTo>
                  <a:lnTo>
                    <a:pt x="2657" y="6014"/>
                  </a:lnTo>
                  <a:lnTo>
                    <a:pt x="2731" y="6054"/>
                  </a:lnTo>
                  <a:lnTo>
                    <a:pt x="2804" y="6093"/>
                  </a:lnTo>
                  <a:lnTo>
                    <a:pt x="2880" y="6130"/>
                  </a:lnTo>
                  <a:lnTo>
                    <a:pt x="2956" y="6165"/>
                  </a:lnTo>
                  <a:lnTo>
                    <a:pt x="3031" y="6200"/>
                  </a:lnTo>
                  <a:lnTo>
                    <a:pt x="3031" y="6200"/>
                  </a:lnTo>
                  <a:lnTo>
                    <a:pt x="3122" y="6237"/>
                  </a:lnTo>
                  <a:lnTo>
                    <a:pt x="3213" y="6274"/>
                  </a:lnTo>
                  <a:lnTo>
                    <a:pt x="3307" y="6307"/>
                  </a:lnTo>
                  <a:lnTo>
                    <a:pt x="3400" y="6338"/>
                  </a:lnTo>
                  <a:lnTo>
                    <a:pt x="3495" y="6367"/>
                  </a:lnTo>
                  <a:lnTo>
                    <a:pt x="3588" y="6392"/>
                  </a:lnTo>
                  <a:lnTo>
                    <a:pt x="3683" y="6417"/>
                  </a:lnTo>
                  <a:lnTo>
                    <a:pt x="3778" y="6438"/>
                  </a:lnTo>
                  <a:lnTo>
                    <a:pt x="3875" y="6458"/>
                  </a:lnTo>
                  <a:lnTo>
                    <a:pt x="3970" y="6473"/>
                  </a:lnTo>
                  <a:lnTo>
                    <a:pt x="4067" y="6489"/>
                  </a:lnTo>
                  <a:lnTo>
                    <a:pt x="4164" y="6501"/>
                  </a:lnTo>
                  <a:lnTo>
                    <a:pt x="4261" y="6510"/>
                  </a:lnTo>
                  <a:lnTo>
                    <a:pt x="4358" y="6518"/>
                  </a:lnTo>
                  <a:lnTo>
                    <a:pt x="4455" y="6524"/>
                  </a:lnTo>
                  <a:lnTo>
                    <a:pt x="4552" y="6526"/>
                  </a:lnTo>
                  <a:lnTo>
                    <a:pt x="4649" y="6526"/>
                  </a:lnTo>
                  <a:lnTo>
                    <a:pt x="4747" y="6524"/>
                  </a:lnTo>
                  <a:lnTo>
                    <a:pt x="4844" y="6520"/>
                  </a:lnTo>
                  <a:lnTo>
                    <a:pt x="4941" y="6512"/>
                  </a:lnTo>
                  <a:lnTo>
                    <a:pt x="5038" y="6504"/>
                  </a:lnTo>
                  <a:lnTo>
                    <a:pt x="5135" y="6493"/>
                  </a:lnTo>
                  <a:lnTo>
                    <a:pt x="5232" y="6479"/>
                  </a:lnTo>
                  <a:lnTo>
                    <a:pt x="5327" y="6462"/>
                  </a:lnTo>
                  <a:lnTo>
                    <a:pt x="5424" y="6444"/>
                  </a:lnTo>
                  <a:lnTo>
                    <a:pt x="5519" y="6423"/>
                  </a:lnTo>
                  <a:lnTo>
                    <a:pt x="5614" y="6400"/>
                  </a:lnTo>
                  <a:lnTo>
                    <a:pt x="5707" y="6373"/>
                  </a:lnTo>
                  <a:lnTo>
                    <a:pt x="5802" y="6345"/>
                  </a:lnTo>
                  <a:lnTo>
                    <a:pt x="5896" y="6314"/>
                  </a:lnTo>
                  <a:lnTo>
                    <a:pt x="5989" y="6281"/>
                  </a:lnTo>
                  <a:lnTo>
                    <a:pt x="6080" y="6246"/>
                  </a:lnTo>
                  <a:lnTo>
                    <a:pt x="6392" y="7110"/>
                  </a:lnTo>
                  <a:lnTo>
                    <a:pt x="6392" y="7110"/>
                  </a:lnTo>
                  <a:lnTo>
                    <a:pt x="6280" y="7152"/>
                  </a:lnTo>
                  <a:lnTo>
                    <a:pt x="6165" y="7191"/>
                  </a:lnTo>
                  <a:lnTo>
                    <a:pt x="6051" y="7228"/>
                  </a:lnTo>
                  <a:lnTo>
                    <a:pt x="5936" y="7263"/>
                  </a:lnTo>
                  <a:lnTo>
                    <a:pt x="5820" y="7292"/>
                  </a:lnTo>
                  <a:lnTo>
                    <a:pt x="5704" y="7321"/>
                  </a:lnTo>
                  <a:lnTo>
                    <a:pt x="5587" y="7346"/>
                  </a:lnTo>
                  <a:lnTo>
                    <a:pt x="5471" y="7368"/>
                  </a:lnTo>
                  <a:lnTo>
                    <a:pt x="5353" y="7387"/>
                  </a:lnTo>
                  <a:lnTo>
                    <a:pt x="5234" y="7404"/>
                  </a:lnTo>
                  <a:lnTo>
                    <a:pt x="5116" y="7418"/>
                  </a:lnTo>
                  <a:lnTo>
                    <a:pt x="4998" y="7428"/>
                  </a:lnTo>
                  <a:lnTo>
                    <a:pt x="4879" y="7436"/>
                  </a:lnTo>
                  <a:lnTo>
                    <a:pt x="4761" y="7441"/>
                  </a:lnTo>
                  <a:lnTo>
                    <a:pt x="4643" y="7443"/>
                  </a:lnTo>
                  <a:lnTo>
                    <a:pt x="4523" y="7443"/>
                  </a:lnTo>
                  <a:lnTo>
                    <a:pt x="4404" y="7439"/>
                  </a:lnTo>
                  <a:lnTo>
                    <a:pt x="4286" y="7432"/>
                  </a:lnTo>
                  <a:lnTo>
                    <a:pt x="4168" y="7424"/>
                  </a:lnTo>
                  <a:lnTo>
                    <a:pt x="4049" y="7410"/>
                  </a:lnTo>
                  <a:lnTo>
                    <a:pt x="3931" y="7395"/>
                  </a:lnTo>
                  <a:lnTo>
                    <a:pt x="3813" y="7377"/>
                  </a:lnTo>
                  <a:lnTo>
                    <a:pt x="3696" y="7356"/>
                  </a:lnTo>
                  <a:lnTo>
                    <a:pt x="3580" y="7333"/>
                  </a:lnTo>
                  <a:lnTo>
                    <a:pt x="3464" y="7308"/>
                  </a:lnTo>
                  <a:lnTo>
                    <a:pt x="3347" y="7276"/>
                  </a:lnTo>
                  <a:lnTo>
                    <a:pt x="3233" y="7245"/>
                  </a:lnTo>
                  <a:lnTo>
                    <a:pt x="3118" y="7211"/>
                  </a:lnTo>
                  <a:lnTo>
                    <a:pt x="3004" y="7172"/>
                  </a:lnTo>
                  <a:lnTo>
                    <a:pt x="2892" y="7131"/>
                  </a:lnTo>
                  <a:lnTo>
                    <a:pt x="2779" y="7088"/>
                  </a:lnTo>
                  <a:lnTo>
                    <a:pt x="2667" y="7042"/>
                  </a:lnTo>
                  <a:lnTo>
                    <a:pt x="2667" y="7042"/>
                  </a:lnTo>
                  <a:lnTo>
                    <a:pt x="2601" y="7013"/>
                  </a:lnTo>
                  <a:lnTo>
                    <a:pt x="2535" y="6982"/>
                  </a:lnTo>
                  <a:lnTo>
                    <a:pt x="2471" y="6949"/>
                  </a:lnTo>
                  <a:lnTo>
                    <a:pt x="2407" y="6916"/>
                  </a:lnTo>
                  <a:lnTo>
                    <a:pt x="2343" y="6883"/>
                  </a:lnTo>
                  <a:lnTo>
                    <a:pt x="2279" y="6848"/>
                  </a:lnTo>
                  <a:lnTo>
                    <a:pt x="2219" y="6811"/>
                  </a:lnTo>
                  <a:lnTo>
                    <a:pt x="2157" y="6774"/>
                  </a:lnTo>
                  <a:lnTo>
                    <a:pt x="2096" y="6737"/>
                  </a:lnTo>
                  <a:lnTo>
                    <a:pt x="2036" y="6696"/>
                  </a:lnTo>
                  <a:lnTo>
                    <a:pt x="1978" y="6658"/>
                  </a:lnTo>
                  <a:lnTo>
                    <a:pt x="1920" y="6617"/>
                  </a:lnTo>
                  <a:lnTo>
                    <a:pt x="1862" y="6574"/>
                  </a:lnTo>
                  <a:lnTo>
                    <a:pt x="1806" y="6532"/>
                  </a:lnTo>
                  <a:lnTo>
                    <a:pt x="1749" y="6487"/>
                  </a:lnTo>
                  <a:lnTo>
                    <a:pt x="1695" y="6442"/>
                  </a:lnTo>
                  <a:lnTo>
                    <a:pt x="1641" y="6398"/>
                  </a:lnTo>
                  <a:lnTo>
                    <a:pt x="1586" y="6351"/>
                  </a:lnTo>
                  <a:lnTo>
                    <a:pt x="1482" y="6256"/>
                  </a:lnTo>
                  <a:lnTo>
                    <a:pt x="1381" y="6157"/>
                  </a:lnTo>
                  <a:lnTo>
                    <a:pt x="1282" y="6054"/>
                  </a:lnTo>
                  <a:lnTo>
                    <a:pt x="1189" y="5950"/>
                  </a:lnTo>
                  <a:lnTo>
                    <a:pt x="1098" y="5843"/>
                  </a:lnTo>
                  <a:lnTo>
                    <a:pt x="1008" y="5732"/>
                  </a:lnTo>
                  <a:lnTo>
                    <a:pt x="925" y="5620"/>
                  </a:lnTo>
                  <a:lnTo>
                    <a:pt x="844" y="5505"/>
                  </a:lnTo>
                  <a:lnTo>
                    <a:pt x="766" y="5387"/>
                  </a:lnTo>
                  <a:lnTo>
                    <a:pt x="692" y="5269"/>
                  </a:lnTo>
                  <a:lnTo>
                    <a:pt x="623" y="5147"/>
                  </a:lnTo>
                  <a:lnTo>
                    <a:pt x="555" y="5024"/>
                  </a:lnTo>
                  <a:lnTo>
                    <a:pt x="493" y="4898"/>
                  </a:lnTo>
                  <a:lnTo>
                    <a:pt x="432" y="4772"/>
                  </a:lnTo>
                  <a:lnTo>
                    <a:pt x="376" y="4644"/>
                  </a:lnTo>
                  <a:lnTo>
                    <a:pt x="324" y="4516"/>
                  </a:lnTo>
                  <a:lnTo>
                    <a:pt x="275" y="4386"/>
                  </a:lnTo>
                  <a:lnTo>
                    <a:pt x="231" y="4254"/>
                  </a:lnTo>
                  <a:lnTo>
                    <a:pt x="190" y="4122"/>
                  </a:lnTo>
                  <a:lnTo>
                    <a:pt x="153" y="3990"/>
                  </a:lnTo>
                  <a:lnTo>
                    <a:pt x="120" y="3857"/>
                  </a:lnTo>
                  <a:lnTo>
                    <a:pt x="91" y="3723"/>
                  </a:lnTo>
                  <a:lnTo>
                    <a:pt x="66" y="3589"/>
                  </a:lnTo>
                  <a:lnTo>
                    <a:pt x="45" y="3455"/>
                  </a:lnTo>
                  <a:lnTo>
                    <a:pt x="29" y="3321"/>
                  </a:lnTo>
                  <a:lnTo>
                    <a:pt x="16" y="3187"/>
                  </a:lnTo>
                  <a:lnTo>
                    <a:pt x="6" y="3053"/>
                  </a:lnTo>
                  <a:lnTo>
                    <a:pt x="2" y="2920"/>
                  </a:lnTo>
                  <a:lnTo>
                    <a:pt x="0" y="2788"/>
                  </a:lnTo>
                  <a:lnTo>
                    <a:pt x="4" y="2656"/>
                  </a:lnTo>
                  <a:lnTo>
                    <a:pt x="12" y="2526"/>
                  </a:lnTo>
                  <a:lnTo>
                    <a:pt x="23" y="2394"/>
                  </a:lnTo>
                  <a:lnTo>
                    <a:pt x="41" y="2266"/>
                  </a:lnTo>
                  <a:lnTo>
                    <a:pt x="62" y="2138"/>
                  </a:lnTo>
                  <a:lnTo>
                    <a:pt x="85" y="2012"/>
                  </a:lnTo>
                  <a:lnTo>
                    <a:pt x="101" y="1950"/>
                  </a:lnTo>
                  <a:lnTo>
                    <a:pt x="116" y="1888"/>
                  </a:lnTo>
                  <a:lnTo>
                    <a:pt x="132" y="1826"/>
                  </a:lnTo>
                  <a:lnTo>
                    <a:pt x="149" y="1763"/>
                  </a:lnTo>
                  <a:lnTo>
                    <a:pt x="169" y="1703"/>
                  </a:lnTo>
                  <a:lnTo>
                    <a:pt x="188" y="1643"/>
                  </a:lnTo>
                  <a:lnTo>
                    <a:pt x="209" y="1583"/>
                  </a:lnTo>
                  <a:lnTo>
                    <a:pt x="231" y="1525"/>
                  </a:lnTo>
                  <a:lnTo>
                    <a:pt x="254" y="1465"/>
                  </a:lnTo>
                  <a:lnTo>
                    <a:pt x="277" y="1407"/>
                  </a:lnTo>
                  <a:lnTo>
                    <a:pt x="304" y="1348"/>
                  </a:lnTo>
                  <a:lnTo>
                    <a:pt x="330" y="1292"/>
                  </a:lnTo>
                  <a:lnTo>
                    <a:pt x="359" y="1236"/>
                  </a:lnTo>
                  <a:lnTo>
                    <a:pt x="386" y="1180"/>
                  </a:lnTo>
                  <a:lnTo>
                    <a:pt x="417" y="1123"/>
                  </a:lnTo>
                  <a:lnTo>
                    <a:pt x="448" y="1069"/>
                  </a:lnTo>
                  <a:lnTo>
                    <a:pt x="481" y="1017"/>
                  </a:lnTo>
                  <a:lnTo>
                    <a:pt x="514" y="962"/>
                  </a:lnTo>
                  <a:lnTo>
                    <a:pt x="549" y="910"/>
                  </a:lnTo>
                  <a:lnTo>
                    <a:pt x="584" y="858"/>
                  </a:lnTo>
                  <a:lnTo>
                    <a:pt x="621" y="807"/>
                  </a:lnTo>
                  <a:lnTo>
                    <a:pt x="659" y="757"/>
                  </a:lnTo>
                  <a:lnTo>
                    <a:pt x="698" y="706"/>
                  </a:lnTo>
                  <a:lnTo>
                    <a:pt x="739" y="658"/>
                  </a:lnTo>
                  <a:lnTo>
                    <a:pt x="782" y="609"/>
                  </a:lnTo>
                  <a:lnTo>
                    <a:pt x="824" y="563"/>
                  </a:lnTo>
                  <a:lnTo>
                    <a:pt x="869" y="516"/>
                  </a:lnTo>
                  <a:lnTo>
                    <a:pt x="913" y="472"/>
                  </a:lnTo>
                  <a:lnTo>
                    <a:pt x="962" y="427"/>
                  </a:lnTo>
                  <a:lnTo>
                    <a:pt x="1008" y="382"/>
                  </a:lnTo>
                  <a:lnTo>
                    <a:pt x="1059" y="340"/>
                  </a:lnTo>
                  <a:lnTo>
                    <a:pt x="1109" y="299"/>
                  </a:lnTo>
                  <a:lnTo>
                    <a:pt x="1160" y="258"/>
                  </a:lnTo>
                  <a:lnTo>
                    <a:pt x="1212" y="217"/>
                  </a:lnTo>
                  <a:lnTo>
                    <a:pt x="1266" y="179"/>
                  </a:lnTo>
                  <a:lnTo>
                    <a:pt x="1323" y="142"/>
                  </a:lnTo>
                  <a:lnTo>
                    <a:pt x="1379" y="103"/>
                  </a:lnTo>
                  <a:lnTo>
                    <a:pt x="1437" y="68"/>
                  </a:lnTo>
                  <a:lnTo>
                    <a:pt x="1495" y="33"/>
                  </a:lnTo>
                  <a:lnTo>
                    <a:pt x="1555" y="0"/>
                  </a:lnTo>
                  <a:lnTo>
                    <a:pt x="1555" y="0"/>
                  </a:lnTo>
                  <a:lnTo>
                    <a:pt x="1495" y="74"/>
                  </a:lnTo>
                  <a:lnTo>
                    <a:pt x="1437" y="150"/>
                  </a:lnTo>
                  <a:lnTo>
                    <a:pt x="1381" y="225"/>
                  </a:lnTo>
                  <a:lnTo>
                    <a:pt x="1327" y="303"/>
                  </a:lnTo>
                  <a:lnTo>
                    <a:pt x="1274" y="382"/>
                  </a:lnTo>
                  <a:lnTo>
                    <a:pt x="1224" y="464"/>
                  </a:lnTo>
                  <a:lnTo>
                    <a:pt x="1175" y="545"/>
                  </a:lnTo>
                  <a:lnTo>
                    <a:pt x="1129" y="627"/>
                  </a:lnTo>
                  <a:lnTo>
                    <a:pt x="1084" y="710"/>
                  </a:lnTo>
                  <a:lnTo>
                    <a:pt x="1041" y="794"/>
                  </a:lnTo>
                  <a:lnTo>
                    <a:pt x="1001" y="879"/>
                  </a:lnTo>
                  <a:lnTo>
                    <a:pt x="962" y="966"/>
                  </a:lnTo>
                  <a:lnTo>
                    <a:pt x="925" y="1053"/>
                  </a:lnTo>
                  <a:lnTo>
                    <a:pt x="892" y="1141"/>
                  </a:lnTo>
                  <a:lnTo>
                    <a:pt x="859" y="1230"/>
                  </a:lnTo>
                  <a:lnTo>
                    <a:pt x="828" y="1319"/>
                  </a:lnTo>
                  <a:lnTo>
                    <a:pt x="828" y="1319"/>
                  </a:lnTo>
                  <a:lnTo>
                    <a:pt x="801" y="1410"/>
                  </a:lnTo>
                  <a:lnTo>
                    <a:pt x="774" y="1502"/>
                  </a:lnTo>
                  <a:lnTo>
                    <a:pt x="751" y="1595"/>
                  </a:lnTo>
                  <a:lnTo>
                    <a:pt x="729" y="1686"/>
                  </a:lnTo>
                  <a:lnTo>
                    <a:pt x="708" y="1781"/>
                  </a:lnTo>
                  <a:lnTo>
                    <a:pt x="690" y="1874"/>
                  </a:lnTo>
                  <a:lnTo>
                    <a:pt x="677" y="1969"/>
                  </a:lnTo>
                  <a:lnTo>
                    <a:pt x="663" y="2064"/>
                  </a:lnTo>
                  <a:lnTo>
                    <a:pt x="654" y="2159"/>
                  </a:lnTo>
                  <a:lnTo>
                    <a:pt x="644" y="2254"/>
                  </a:lnTo>
                  <a:lnTo>
                    <a:pt x="638" y="2351"/>
                  </a:lnTo>
                  <a:lnTo>
                    <a:pt x="634" y="2446"/>
                  </a:lnTo>
                  <a:lnTo>
                    <a:pt x="634" y="2543"/>
                  </a:lnTo>
                  <a:lnTo>
                    <a:pt x="634" y="2638"/>
                  </a:lnTo>
                  <a:lnTo>
                    <a:pt x="638" y="2735"/>
                  </a:lnTo>
                  <a:lnTo>
                    <a:pt x="644" y="2832"/>
                  </a:lnTo>
                  <a:lnTo>
                    <a:pt x="652" y="2929"/>
                  </a:lnTo>
                  <a:lnTo>
                    <a:pt x="661" y="3026"/>
                  </a:lnTo>
                  <a:lnTo>
                    <a:pt x="675" y="3121"/>
                  </a:lnTo>
                  <a:lnTo>
                    <a:pt x="690" y="3218"/>
                  </a:lnTo>
                  <a:lnTo>
                    <a:pt x="708" y="3315"/>
                  </a:lnTo>
                  <a:lnTo>
                    <a:pt x="727" y="3410"/>
                  </a:lnTo>
                  <a:lnTo>
                    <a:pt x="751" y="3507"/>
                  </a:lnTo>
                  <a:lnTo>
                    <a:pt x="776" y="3602"/>
                  </a:lnTo>
                  <a:lnTo>
                    <a:pt x="803" y="3697"/>
                  </a:lnTo>
                  <a:lnTo>
                    <a:pt x="834" y="3793"/>
                  </a:lnTo>
                  <a:lnTo>
                    <a:pt x="867" y="3888"/>
                  </a:lnTo>
                  <a:lnTo>
                    <a:pt x="902" y="3983"/>
                  </a:lnTo>
                  <a:lnTo>
                    <a:pt x="939" y="4076"/>
                  </a:lnTo>
                  <a:lnTo>
                    <a:pt x="979" y="4169"/>
                  </a:lnTo>
                  <a:lnTo>
                    <a:pt x="1022" y="4262"/>
                  </a:lnTo>
                  <a:lnTo>
                    <a:pt x="1069" y="43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236" name="Freeform 72">
              <a:extLst>
                <a:ext uri="{FF2B5EF4-FFF2-40B4-BE49-F238E27FC236}">
                  <a16:creationId xmlns:a16="http://schemas.microsoft.com/office/drawing/2014/main" id="{79925B21-6409-4B08-96F6-8C1159EADB48}"/>
                </a:ext>
              </a:extLst>
            </p:cNvPr>
            <p:cNvSpPr>
              <a:spLocks noEditPoints="1"/>
            </p:cNvSpPr>
            <p:nvPr/>
          </p:nvSpPr>
          <p:spPr bwMode="auto">
            <a:xfrm>
              <a:off x="2643188" y="0"/>
              <a:ext cx="5356225" cy="5357813"/>
            </a:xfrm>
            <a:custGeom>
              <a:avLst/>
              <a:gdLst>
                <a:gd name="T0" fmla="*/ 1990 w 6749"/>
                <a:gd name="T1" fmla="*/ 3523 h 6751"/>
                <a:gd name="T2" fmla="*/ 2046 w 6749"/>
                <a:gd name="T3" fmla="*/ 3794 h 6751"/>
                <a:gd name="T4" fmla="*/ 2151 w 6749"/>
                <a:gd name="T5" fmla="*/ 4043 h 6751"/>
                <a:gd name="T6" fmla="*/ 2300 w 6749"/>
                <a:gd name="T7" fmla="*/ 4266 h 6751"/>
                <a:gd name="T8" fmla="*/ 2490 w 6749"/>
                <a:gd name="T9" fmla="*/ 4454 h 6751"/>
                <a:gd name="T10" fmla="*/ 2711 w 6749"/>
                <a:gd name="T11" fmla="*/ 4603 h 6751"/>
                <a:gd name="T12" fmla="*/ 2960 w 6749"/>
                <a:gd name="T13" fmla="*/ 4708 h 6751"/>
                <a:gd name="T14" fmla="*/ 3231 w 6749"/>
                <a:gd name="T15" fmla="*/ 4764 h 6751"/>
                <a:gd name="T16" fmla="*/ 3446 w 6749"/>
                <a:gd name="T17" fmla="*/ 4770 h 6751"/>
                <a:gd name="T18" fmla="*/ 3722 w 6749"/>
                <a:gd name="T19" fmla="*/ 4727 h 6751"/>
                <a:gd name="T20" fmla="*/ 3978 w 6749"/>
                <a:gd name="T21" fmla="*/ 4634 h 6751"/>
                <a:gd name="T22" fmla="*/ 4206 w 6749"/>
                <a:gd name="T23" fmla="*/ 4495 h 6751"/>
                <a:gd name="T24" fmla="*/ 4404 w 6749"/>
                <a:gd name="T25" fmla="*/ 4316 h 6751"/>
                <a:gd name="T26" fmla="*/ 4563 w 6749"/>
                <a:gd name="T27" fmla="*/ 4101 h 6751"/>
                <a:gd name="T28" fmla="*/ 4680 w 6749"/>
                <a:gd name="T29" fmla="*/ 3858 h 6751"/>
                <a:gd name="T30" fmla="*/ 4750 w 6749"/>
                <a:gd name="T31" fmla="*/ 3593 h 6751"/>
                <a:gd name="T32" fmla="*/ 4765 w 6749"/>
                <a:gd name="T33" fmla="*/ 3379 h 6751"/>
                <a:gd name="T34" fmla="*/ 4736 w 6749"/>
                <a:gd name="T35" fmla="*/ 3100 h 6751"/>
                <a:gd name="T36" fmla="*/ 4654 w 6749"/>
                <a:gd name="T37" fmla="*/ 2838 h 6751"/>
                <a:gd name="T38" fmla="*/ 4526 w 6749"/>
                <a:gd name="T39" fmla="*/ 2601 h 6751"/>
                <a:gd name="T40" fmla="*/ 4358 w 6749"/>
                <a:gd name="T41" fmla="*/ 2396 h 6751"/>
                <a:gd name="T42" fmla="*/ 4152 w 6749"/>
                <a:gd name="T43" fmla="*/ 2227 h 6751"/>
                <a:gd name="T44" fmla="*/ 3916 w 6749"/>
                <a:gd name="T45" fmla="*/ 2099 h 6751"/>
                <a:gd name="T46" fmla="*/ 3654 w 6749"/>
                <a:gd name="T47" fmla="*/ 2017 h 6751"/>
                <a:gd name="T48" fmla="*/ 3375 w 6749"/>
                <a:gd name="T49" fmla="*/ 1988 h 6751"/>
                <a:gd name="T50" fmla="*/ 3163 w 6749"/>
                <a:gd name="T51" fmla="*/ 2006 h 6751"/>
                <a:gd name="T52" fmla="*/ 2896 w 6749"/>
                <a:gd name="T53" fmla="*/ 2074 h 6751"/>
                <a:gd name="T54" fmla="*/ 2653 w 6749"/>
                <a:gd name="T55" fmla="*/ 2190 h 6751"/>
                <a:gd name="T56" fmla="*/ 2440 w 6749"/>
                <a:gd name="T57" fmla="*/ 2351 h 6751"/>
                <a:gd name="T58" fmla="*/ 2259 w 6749"/>
                <a:gd name="T59" fmla="*/ 2547 h 6751"/>
                <a:gd name="T60" fmla="*/ 2120 w 6749"/>
                <a:gd name="T61" fmla="*/ 2778 h 6751"/>
                <a:gd name="T62" fmla="*/ 2027 w 6749"/>
                <a:gd name="T63" fmla="*/ 3032 h 6751"/>
                <a:gd name="T64" fmla="*/ 1986 w 6749"/>
                <a:gd name="T65" fmla="*/ 3309 h 6751"/>
                <a:gd name="T66" fmla="*/ 5157 w 6749"/>
                <a:gd name="T67" fmla="*/ 388 h 6751"/>
                <a:gd name="T68" fmla="*/ 5114 w 6749"/>
                <a:gd name="T69" fmla="*/ 1358 h 6751"/>
                <a:gd name="T70" fmla="*/ 5389 w 6749"/>
                <a:gd name="T71" fmla="*/ 1633 h 6751"/>
                <a:gd name="T72" fmla="*/ 6747 w 6749"/>
                <a:gd name="T73" fmla="*/ 2524 h 6751"/>
                <a:gd name="T74" fmla="*/ 6029 w 6749"/>
                <a:gd name="T75" fmla="*/ 3176 h 6751"/>
                <a:gd name="T76" fmla="*/ 6029 w 6749"/>
                <a:gd name="T77" fmla="*/ 3565 h 6751"/>
                <a:gd name="T78" fmla="*/ 6361 w 6749"/>
                <a:gd name="T79" fmla="*/ 5158 h 6751"/>
                <a:gd name="T80" fmla="*/ 5389 w 6749"/>
                <a:gd name="T81" fmla="*/ 5115 h 6751"/>
                <a:gd name="T82" fmla="*/ 5116 w 6749"/>
                <a:gd name="T83" fmla="*/ 5391 h 6751"/>
                <a:gd name="T84" fmla="*/ 4226 w 6749"/>
                <a:gd name="T85" fmla="*/ 6749 h 6751"/>
                <a:gd name="T86" fmla="*/ 3574 w 6749"/>
                <a:gd name="T87" fmla="*/ 6031 h 6751"/>
                <a:gd name="T88" fmla="*/ 3184 w 6749"/>
                <a:gd name="T89" fmla="*/ 6033 h 6751"/>
                <a:gd name="T90" fmla="*/ 1592 w 6749"/>
                <a:gd name="T91" fmla="*/ 6363 h 6751"/>
                <a:gd name="T92" fmla="*/ 1635 w 6749"/>
                <a:gd name="T93" fmla="*/ 5393 h 6751"/>
                <a:gd name="T94" fmla="*/ 1360 w 6749"/>
                <a:gd name="T95" fmla="*/ 5117 h 6751"/>
                <a:gd name="T96" fmla="*/ 2 w 6749"/>
                <a:gd name="T97" fmla="*/ 4227 h 6751"/>
                <a:gd name="T98" fmla="*/ 718 w 6749"/>
                <a:gd name="T99" fmla="*/ 3575 h 6751"/>
                <a:gd name="T100" fmla="*/ 718 w 6749"/>
                <a:gd name="T101" fmla="*/ 3185 h 6751"/>
                <a:gd name="T102" fmla="*/ 386 w 6749"/>
                <a:gd name="T103" fmla="*/ 1593 h 6751"/>
                <a:gd name="T104" fmla="*/ 1358 w 6749"/>
                <a:gd name="T105" fmla="*/ 1635 h 6751"/>
                <a:gd name="T106" fmla="*/ 1633 w 6749"/>
                <a:gd name="T107" fmla="*/ 1360 h 6751"/>
                <a:gd name="T108" fmla="*/ 2521 w 6749"/>
                <a:gd name="T109" fmla="*/ 2 h 6751"/>
                <a:gd name="T110" fmla="*/ 3175 w 6749"/>
                <a:gd name="T111" fmla="*/ 720 h 6751"/>
                <a:gd name="T112" fmla="*/ 3565 w 6749"/>
                <a:gd name="T113" fmla="*/ 718 h 6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749" h="6751">
                  <a:moveTo>
                    <a:pt x="1984" y="3379"/>
                  </a:moveTo>
                  <a:lnTo>
                    <a:pt x="1984" y="3379"/>
                  </a:lnTo>
                  <a:lnTo>
                    <a:pt x="1986" y="3451"/>
                  </a:lnTo>
                  <a:lnTo>
                    <a:pt x="1990" y="3523"/>
                  </a:lnTo>
                  <a:lnTo>
                    <a:pt x="2000" y="3593"/>
                  </a:lnTo>
                  <a:lnTo>
                    <a:pt x="2011" y="3660"/>
                  </a:lnTo>
                  <a:lnTo>
                    <a:pt x="2027" y="3728"/>
                  </a:lnTo>
                  <a:lnTo>
                    <a:pt x="2046" y="3794"/>
                  </a:lnTo>
                  <a:lnTo>
                    <a:pt x="2067" y="3858"/>
                  </a:lnTo>
                  <a:lnTo>
                    <a:pt x="2093" y="3922"/>
                  </a:lnTo>
                  <a:lnTo>
                    <a:pt x="2120" y="3982"/>
                  </a:lnTo>
                  <a:lnTo>
                    <a:pt x="2151" y="4043"/>
                  </a:lnTo>
                  <a:lnTo>
                    <a:pt x="2184" y="4101"/>
                  </a:lnTo>
                  <a:lnTo>
                    <a:pt x="2221" y="4157"/>
                  </a:lnTo>
                  <a:lnTo>
                    <a:pt x="2259" y="4213"/>
                  </a:lnTo>
                  <a:lnTo>
                    <a:pt x="2300" y="4266"/>
                  </a:lnTo>
                  <a:lnTo>
                    <a:pt x="2345" y="4316"/>
                  </a:lnTo>
                  <a:lnTo>
                    <a:pt x="2391" y="4365"/>
                  </a:lnTo>
                  <a:lnTo>
                    <a:pt x="2440" y="4409"/>
                  </a:lnTo>
                  <a:lnTo>
                    <a:pt x="2490" y="4454"/>
                  </a:lnTo>
                  <a:lnTo>
                    <a:pt x="2543" y="4495"/>
                  </a:lnTo>
                  <a:lnTo>
                    <a:pt x="2597" y="4533"/>
                  </a:lnTo>
                  <a:lnTo>
                    <a:pt x="2653" y="4570"/>
                  </a:lnTo>
                  <a:lnTo>
                    <a:pt x="2711" y="4603"/>
                  </a:lnTo>
                  <a:lnTo>
                    <a:pt x="2771" y="4634"/>
                  </a:lnTo>
                  <a:lnTo>
                    <a:pt x="2833" y="4661"/>
                  </a:lnTo>
                  <a:lnTo>
                    <a:pt x="2896" y="4687"/>
                  </a:lnTo>
                  <a:lnTo>
                    <a:pt x="2960" y="4708"/>
                  </a:lnTo>
                  <a:lnTo>
                    <a:pt x="3027" y="4727"/>
                  </a:lnTo>
                  <a:lnTo>
                    <a:pt x="3093" y="4743"/>
                  </a:lnTo>
                  <a:lnTo>
                    <a:pt x="3163" y="4755"/>
                  </a:lnTo>
                  <a:lnTo>
                    <a:pt x="3231" y="4764"/>
                  </a:lnTo>
                  <a:lnTo>
                    <a:pt x="3303" y="4770"/>
                  </a:lnTo>
                  <a:lnTo>
                    <a:pt x="3375" y="4772"/>
                  </a:lnTo>
                  <a:lnTo>
                    <a:pt x="3375" y="4772"/>
                  </a:lnTo>
                  <a:lnTo>
                    <a:pt x="3446" y="4770"/>
                  </a:lnTo>
                  <a:lnTo>
                    <a:pt x="3516" y="4764"/>
                  </a:lnTo>
                  <a:lnTo>
                    <a:pt x="3586" y="4755"/>
                  </a:lnTo>
                  <a:lnTo>
                    <a:pt x="3654" y="4743"/>
                  </a:lnTo>
                  <a:lnTo>
                    <a:pt x="3722" y="4727"/>
                  </a:lnTo>
                  <a:lnTo>
                    <a:pt x="3788" y="4708"/>
                  </a:lnTo>
                  <a:lnTo>
                    <a:pt x="3852" y="4687"/>
                  </a:lnTo>
                  <a:lnTo>
                    <a:pt x="3916" y="4661"/>
                  </a:lnTo>
                  <a:lnTo>
                    <a:pt x="3978" y="4634"/>
                  </a:lnTo>
                  <a:lnTo>
                    <a:pt x="4038" y="4603"/>
                  </a:lnTo>
                  <a:lnTo>
                    <a:pt x="4096" y="4570"/>
                  </a:lnTo>
                  <a:lnTo>
                    <a:pt x="4152" y="4533"/>
                  </a:lnTo>
                  <a:lnTo>
                    <a:pt x="4206" y="4495"/>
                  </a:lnTo>
                  <a:lnTo>
                    <a:pt x="4259" y="4454"/>
                  </a:lnTo>
                  <a:lnTo>
                    <a:pt x="4309" y="4409"/>
                  </a:lnTo>
                  <a:lnTo>
                    <a:pt x="4358" y="4365"/>
                  </a:lnTo>
                  <a:lnTo>
                    <a:pt x="4404" y="4316"/>
                  </a:lnTo>
                  <a:lnTo>
                    <a:pt x="4447" y="4266"/>
                  </a:lnTo>
                  <a:lnTo>
                    <a:pt x="4488" y="4213"/>
                  </a:lnTo>
                  <a:lnTo>
                    <a:pt x="4526" y="4157"/>
                  </a:lnTo>
                  <a:lnTo>
                    <a:pt x="4563" y="4101"/>
                  </a:lnTo>
                  <a:lnTo>
                    <a:pt x="4596" y="4043"/>
                  </a:lnTo>
                  <a:lnTo>
                    <a:pt x="4627" y="3982"/>
                  </a:lnTo>
                  <a:lnTo>
                    <a:pt x="4654" y="3922"/>
                  </a:lnTo>
                  <a:lnTo>
                    <a:pt x="4680" y="3858"/>
                  </a:lnTo>
                  <a:lnTo>
                    <a:pt x="4703" y="3794"/>
                  </a:lnTo>
                  <a:lnTo>
                    <a:pt x="4720" y="3728"/>
                  </a:lnTo>
                  <a:lnTo>
                    <a:pt x="4736" y="3660"/>
                  </a:lnTo>
                  <a:lnTo>
                    <a:pt x="4750" y="3593"/>
                  </a:lnTo>
                  <a:lnTo>
                    <a:pt x="4757" y="3523"/>
                  </a:lnTo>
                  <a:lnTo>
                    <a:pt x="4763" y="3451"/>
                  </a:lnTo>
                  <a:lnTo>
                    <a:pt x="4765" y="3379"/>
                  </a:lnTo>
                  <a:lnTo>
                    <a:pt x="4765" y="3379"/>
                  </a:lnTo>
                  <a:lnTo>
                    <a:pt x="4763" y="3309"/>
                  </a:lnTo>
                  <a:lnTo>
                    <a:pt x="4757" y="3238"/>
                  </a:lnTo>
                  <a:lnTo>
                    <a:pt x="4750" y="3168"/>
                  </a:lnTo>
                  <a:lnTo>
                    <a:pt x="4736" y="3100"/>
                  </a:lnTo>
                  <a:lnTo>
                    <a:pt x="4720" y="3032"/>
                  </a:lnTo>
                  <a:lnTo>
                    <a:pt x="4703" y="2966"/>
                  </a:lnTo>
                  <a:lnTo>
                    <a:pt x="4680" y="2902"/>
                  </a:lnTo>
                  <a:lnTo>
                    <a:pt x="4654" y="2838"/>
                  </a:lnTo>
                  <a:lnTo>
                    <a:pt x="4627" y="2778"/>
                  </a:lnTo>
                  <a:lnTo>
                    <a:pt x="4596" y="2718"/>
                  </a:lnTo>
                  <a:lnTo>
                    <a:pt x="4563" y="2660"/>
                  </a:lnTo>
                  <a:lnTo>
                    <a:pt x="4526" y="2601"/>
                  </a:lnTo>
                  <a:lnTo>
                    <a:pt x="4488" y="2547"/>
                  </a:lnTo>
                  <a:lnTo>
                    <a:pt x="4447" y="2495"/>
                  </a:lnTo>
                  <a:lnTo>
                    <a:pt x="4404" y="2444"/>
                  </a:lnTo>
                  <a:lnTo>
                    <a:pt x="4358" y="2396"/>
                  </a:lnTo>
                  <a:lnTo>
                    <a:pt x="4309" y="2351"/>
                  </a:lnTo>
                  <a:lnTo>
                    <a:pt x="4259" y="2306"/>
                  </a:lnTo>
                  <a:lnTo>
                    <a:pt x="4206" y="2266"/>
                  </a:lnTo>
                  <a:lnTo>
                    <a:pt x="4152" y="2227"/>
                  </a:lnTo>
                  <a:lnTo>
                    <a:pt x="4096" y="2190"/>
                  </a:lnTo>
                  <a:lnTo>
                    <a:pt x="4038" y="2157"/>
                  </a:lnTo>
                  <a:lnTo>
                    <a:pt x="3978" y="2126"/>
                  </a:lnTo>
                  <a:lnTo>
                    <a:pt x="3916" y="2099"/>
                  </a:lnTo>
                  <a:lnTo>
                    <a:pt x="3852" y="2074"/>
                  </a:lnTo>
                  <a:lnTo>
                    <a:pt x="3788" y="2052"/>
                  </a:lnTo>
                  <a:lnTo>
                    <a:pt x="3722" y="2033"/>
                  </a:lnTo>
                  <a:lnTo>
                    <a:pt x="3654" y="2017"/>
                  </a:lnTo>
                  <a:lnTo>
                    <a:pt x="3586" y="2006"/>
                  </a:lnTo>
                  <a:lnTo>
                    <a:pt x="3516" y="1996"/>
                  </a:lnTo>
                  <a:lnTo>
                    <a:pt x="3446" y="1990"/>
                  </a:lnTo>
                  <a:lnTo>
                    <a:pt x="3375" y="1988"/>
                  </a:lnTo>
                  <a:lnTo>
                    <a:pt x="3375" y="1988"/>
                  </a:lnTo>
                  <a:lnTo>
                    <a:pt x="3303" y="1990"/>
                  </a:lnTo>
                  <a:lnTo>
                    <a:pt x="3231" y="1996"/>
                  </a:lnTo>
                  <a:lnTo>
                    <a:pt x="3163" y="2006"/>
                  </a:lnTo>
                  <a:lnTo>
                    <a:pt x="3093" y="2017"/>
                  </a:lnTo>
                  <a:lnTo>
                    <a:pt x="3027" y="2033"/>
                  </a:lnTo>
                  <a:lnTo>
                    <a:pt x="2960" y="2052"/>
                  </a:lnTo>
                  <a:lnTo>
                    <a:pt x="2896" y="2074"/>
                  </a:lnTo>
                  <a:lnTo>
                    <a:pt x="2833" y="2099"/>
                  </a:lnTo>
                  <a:lnTo>
                    <a:pt x="2771" y="2126"/>
                  </a:lnTo>
                  <a:lnTo>
                    <a:pt x="2711" y="2157"/>
                  </a:lnTo>
                  <a:lnTo>
                    <a:pt x="2653" y="2190"/>
                  </a:lnTo>
                  <a:lnTo>
                    <a:pt x="2597" y="2227"/>
                  </a:lnTo>
                  <a:lnTo>
                    <a:pt x="2543" y="2266"/>
                  </a:lnTo>
                  <a:lnTo>
                    <a:pt x="2490" y="2306"/>
                  </a:lnTo>
                  <a:lnTo>
                    <a:pt x="2440" y="2351"/>
                  </a:lnTo>
                  <a:lnTo>
                    <a:pt x="2391" y="2396"/>
                  </a:lnTo>
                  <a:lnTo>
                    <a:pt x="2345" y="2444"/>
                  </a:lnTo>
                  <a:lnTo>
                    <a:pt x="2300" y="2495"/>
                  </a:lnTo>
                  <a:lnTo>
                    <a:pt x="2259" y="2547"/>
                  </a:lnTo>
                  <a:lnTo>
                    <a:pt x="2221" y="2601"/>
                  </a:lnTo>
                  <a:lnTo>
                    <a:pt x="2184" y="2660"/>
                  </a:lnTo>
                  <a:lnTo>
                    <a:pt x="2151" y="2718"/>
                  </a:lnTo>
                  <a:lnTo>
                    <a:pt x="2120" y="2778"/>
                  </a:lnTo>
                  <a:lnTo>
                    <a:pt x="2093" y="2838"/>
                  </a:lnTo>
                  <a:lnTo>
                    <a:pt x="2067" y="2902"/>
                  </a:lnTo>
                  <a:lnTo>
                    <a:pt x="2046" y="2966"/>
                  </a:lnTo>
                  <a:lnTo>
                    <a:pt x="2027" y="3032"/>
                  </a:lnTo>
                  <a:lnTo>
                    <a:pt x="2011" y="3100"/>
                  </a:lnTo>
                  <a:lnTo>
                    <a:pt x="2000" y="3168"/>
                  </a:lnTo>
                  <a:lnTo>
                    <a:pt x="1990" y="3238"/>
                  </a:lnTo>
                  <a:lnTo>
                    <a:pt x="1986" y="3309"/>
                  </a:lnTo>
                  <a:lnTo>
                    <a:pt x="1984" y="3379"/>
                  </a:lnTo>
                  <a:close/>
                  <a:moveTo>
                    <a:pt x="3760" y="739"/>
                  </a:moveTo>
                  <a:lnTo>
                    <a:pt x="4218" y="0"/>
                  </a:lnTo>
                  <a:lnTo>
                    <a:pt x="5157" y="388"/>
                  </a:lnTo>
                  <a:lnTo>
                    <a:pt x="4959" y="1236"/>
                  </a:lnTo>
                  <a:lnTo>
                    <a:pt x="4959" y="1236"/>
                  </a:lnTo>
                  <a:lnTo>
                    <a:pt x="5038" y="1296"/>
                  </a:lnTo>
                  <a:lnTo>
                    <a:pt x="5114" y="1358"/>
                  </a:lnTo>
                  <a:lnTo>
                    <a:pt x="5186" y="1424"/>
                  </a:lnTo>
                  <a:lnTo>
                    <a:pt x="5256" y="1492"/>
                  </a:lnTo>
                  <a:lnTo>
                    <a:pt x="5324" y="1562"/>
                  </a:lnTo>
                  <a:lnTo>
                    <a:pt x="5389" y="1633"/>
                  </a:lnTo>
                  <a:lnTo>
                    <a:pt x="5450" y="1709"/>
                  </a:lnTo>
                  <a:lnTo>
                    <a:pt x="5510" y="1785"/>
                  </a:lnTo>
                  <a:lnTo>
                    <a:pt x="6357" y="1587"/>
                  </a:lnTo>
                  <a:lnTo>
                    <a:pt x="6747" y="2524"/>
                  </a:lnTo>
                  <a:lnTo>
                    <a:pt x="6008" y="2983"/>
                  </a:lnTo>
                  <a:lnTo>
                    <a:pt x="6008" y="2983"/>
                  </a:lnTo>
                  <a:lnTo>
                    <a:pt x="6020" y="3080"/>
                  </a:lnTo>
                  <a:lnTo>
                    <a:pt x="6029" y="3176"/>
                  </a:lnTo>
                  <a:lnTo>
                    <a:pt x="6035" y="3272"/>
                  </a:lnTo>
                  <a:lnTo>
                    <a:pt x="6037" y="3369"/>
                  </a:lnTo>
                  <a:lnTo>
                    <a:pt x="6035" y="3468"/>
                  </a:lnTo>
                  <a:lnTo>
                    <a:pt x="6029" y="3565"/>
                  </a:lnTo>
                  <a:lnTo>
                    <a:pt x="6022" y="3664"/>
                  </a:lnTo>
                  <a:lnTo>
                    <a:pt x="6008" y="3761"/>
                  </a:lnTo>
                  <a:lnTo>
                    <a:pt x="6749" y="4221"/>
                  </a:lnTo>
                  <a:lnTo>
                    <a:pt x="6361" y="5158"/>
                  </a:lnTo>
                  <a:lnTo>
                    <a:pt x="5514" y="4962"/>
                  </a:lnTo>
                  <a:lnTo>
                    <a:pt x="5514" y="4962"/>
                  </a:lnTo>
                  <a:lnTo>
                    <a:pt x="5453" y="5040"/>
                  </a:lnTo>
                  <a:lnTo>
                    <a:pt x="5389" y="5115"/>
                  </a:lnTo>
                  <a:lnTo>
                    <a:pt x="5325" y="5189"/>
                  </a:lnTo>
                  <a:lnTo>
                    <a:pt x="5258" y="5259"/>
                  </a:lnTo>
                  <a:lnTo>
                    <a:pt x="5188" y="5327"/>
                  </a:lnTo>
                  <a:lnTo>
                    <a:pt x="5116" y="5391"/>
                  </a:lnTo>
                  <a:lnTo>
                    <a:pt x="5040" y="5453"/>
                  </a:lnTo>
                  <a:lnTo>
                    <a:pt x="4965" y="5511"/>
                  </a:lnTo>
                  <a:lnTo>
                    <a:pt x="5163" y="6359"/>
                  </a:lnTo>
                  <a:lnTo>
                    <a:pt x="4226" y="6749"/>
                  </a:lnTo>
                  <a:lnTo>
                    <a:pt x="3764" y="6010"/>
                  </a:lnTo>
                  <a:lnTo>
                    <a:pt x="3764" y="6010"/>
                  </a:lnTo>
                  <a:lnTo>
                    <a:pt x="3669" y="6023"/>
                  </a:lnTo>
                  <a:lnTo>
                    <a:pt x="3574" y="6031"/>
                  </a:lnTo>
                  <a:lnTo>
                    <a:pt x="3477" y="6037"/>
                  </a:lnTo>
                  <a:lnTo>
                    <a:pt x="3380" y="6039"/>
                  </a:lnTo>
                  <a:lnTo>
                    <a:pt x="3281" y="6039"/>
                  </a:lnTo>
                  <a:lnTo>
                    <a:pt x="3184" y="6033"/>
                  </a:lnTo>
                  <a:lnTo>
                    <a:pt x="3086" y="6023"/>
                  </a:lnTo>
                  <a:lnTo>
                    <a:pt x="2989" y="6012"/>
                  </a:lnTo>
                  <a:lnTo>
                    <a:pt x="2529" y="6751"/>
                  </a:lnTo>
                  <a:lnTo>
                    <a:pt x="1592" y="6363"/>
                  </a:lnTo>
                  <a:lnTo>
                    <a:pt x="1788" y="5515"/>
                  </a:lnTo>
                  <a:lnTo>
                    <a:pt x="1788" y="5515"/>
                  </a:lnTo>
                  <a:lnTo>
                    <a:pt x="1711" y="5455"/>
                  </a:lnTo>
                  <a:lnTo>
                    <a:pt x="1635" y="5393"/>
                  </a:lnTo>
                  <a:lnTo>
                    <a:pt x="1561" y="5327"/>
                  </a:lnTo>
                  <a:lnTo>
                    <a:pt x="1491" y="5259"/>
                  </a:lnTo>
                  <a:lnTo>
                    <a:pt x="1424" y="5189"/>
                  </a:lnTo>
                  <a:lnTo>
                    <a:pt x="1360" y="5117"/>
                  </a:lnTo>
                  <a:lnTo>
                    <a:pt x="1297" y="5044"/>
                  </a:lnTo>
                  <a:lnTo>
                    <a:pt x="1239" y="4966"/>
                  </a:lnTo>
                  <a:lnTo>
                    <a:pt x="390" y="5166"/>
                  </a:lnTo>
                  <a:lnTo>
                    <a:pt x="2" y="4227"/>
                  </a:lnTo>
                  <a:lnTo>
                    <a:pt x="741" y="3767"/>
                  </a:lnTo>
                  <a:lnTo>
                    <a:pt x="741" y="3767"/>
                  </a:lnTo>
                  <a:lnTo>
                    <a:pt x="727" y="3672"/>
                  </a:lnTo>
                  <a:lnTo>
                    <a:pt x="718" y="3575"/>
                  </a:lnTo>
                  <a:lnTo>
                    <a:pt x="714" y="3478"/>
                  </a:lnTo>
                  <a:lnTo>
                    <a:pt x="712" y="3381"/>
                  </a:lnTo>
                  <a:lnTo>
                    <a:pt x="712" y="3284"/>
                  </a:lnTo>
                  <a:lnTo>
                    <a:pt x="718" y="3185"/>
                  </a:lnTo>
                  <a:lnTo>
                    <a:pt x="727" y="3088"/>
                  </a:lnTo>
                  <a:lnTo>
                    <a:pt x="739" y="2989"/>
                  </a:lnTo>
                  <a:lnTo>
                    <a:pt x="0" y="2531"/>
                  </a:lnTo>
                  <a:lnTo>
                    <a:pt x="386" y="1593"/>
                  </a:lnTo>
                  <a:lnTo>
                    <a:pt x="1235" y="1789"/>
                  </a:lnTo>
                  <a:lnTo>
                    <a:pt x="1235" y="1789"/>
                  </a:lnTo>
                  <a:lnTo>
                    <a:pt x="1296" y="1711"/>
                  </a:lnTo>
                  <a:lnTo>
                    <a:pt x="1358" y="1635"/>
                  </a:lnTo>
                  <a:lnTo>
                    <a:pt x="1424" y="1564"/>
                  </a:lnTo>
                  <a:lnTo>
                    <a:pt x="1491" y="1492"/>
                  </a:lnTo>
                  <a:lnTo>
                    <a:pt x="1561" y="1426"/>
                  </a:lnTo>
                  <a:lnTo>
                    <a:pt x="1633" y="1360"/>
                  </a:lnTo>
                  <a:lnTo>
                    <a:pt x="1707" y="1298"/>
                  </a:lnTo>
                  <a:lnTo>
                    <a:pt x="1784" y="1240"/>
                  </a:lnTo>
                  <a:lnTo>
                    <a:pt x="1585" y="392"/>
                  </a:lnTo>
                  <a:lnTo>
                    <a:pt x="2521" y="2"/>
                  </a:lnTo>
                  <a:lnTo>
                    <a:pt x="2983" y="741"/>
                  </a:lnTo>
                  <a:lnTo>
                    <a:pt x="2983" y="741"/>
                  </a:lnTo>
                  <a:lnTo>
                    <a:pt x="3078" y="729"/>
                  </a:lnTo>
                  <a:lnTo>
                    <a:pt x="3175" y="720"/>
                  </a:lnTo>
                  <a:lnTo>
                    <a:pt x="3272" y="714"/>
                  </a:lnTo>
                  <a:lnTo>
                    <a:pt x="3369" y="712"/>
                  </a:lnTo>
                  <a:lnTo>
                    <a:pt x="3466" y="714"/>
                  </a:lnTo>
                  <a:lnTo>
                    <a:pt x="3565" y="718"/>
                  </a:lnTo>
                  <a:lnTo>
                    <a:pt x="3662" y="727"/>
                  </a:lnTo>
                  <a:lnTo>
                    <a:pt x="3760" y="7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231" name="Picture 230"/>
          <p:cNvPicPr>
            <a:picLocks noChangeAspect="1"/>
          </p:cNvPicPr>
          <p:nvPr/>
        </p:nvPicPr>
        <p:blipFill>
          <a:blip r:embed="rId3">
            <a:duotone>
              <a:schemeClr val="accent2">
                <a:shade val="45000"/>
                <a:satMod val="135000"/>
              </a:schemeClr>
              <a:prstClr val="white"/>
            </a:duotone>
          </a:blip>
          <a:stretch>
            <a:fillRect/>
          </a:stretch>
        </p:blipFill>
        <p:spPr>
          <a:xfrm>
            <a:off x="4186754" y="2005398"/>
            <a:ext cx="1451930" cy="1453908"/>
          </a:xfrm>
          <a:prstGeom prst="rect">
            <a:avLst/>
          </a:prstGeom>
          <a:solidFill>
            <a:srgbClr val="D0E2B0"/>
          </a:solidFill>
        </p:spPr>
      </p:pic>
      <p:sp>
        <p:nvSpPr>
          <p:cNvPr id="2" name="Title 1"/>
          <p:cNvSpPr>
            <a:spLocks noGrp="1"/>
          </p:cNvSpPr>
          <p:nvPr>
            <p:ph type="title"/>
          </p:nvPr>
        </p:nvSpPr>
        <p:spPr/>
        <p:txBody>
          <a:bodyPr/>
          <a:lstStyle/>
          <a:p>
            <a:r>
              <a:rPr lang="en-GB" dirty="0" smtClean="0"/>
              <a:t>European energy efficiency fund</a:t>
            </a:r>
            <a:endParaRPr lang="en-GB" dirty="0"/>
          </a:p>
        </p:txBody>
      </p:sp>
      <p:sp>
        <p:nvSpPr>
          <p:cNvPr id="4" name="Slide Number Placeholder 3"/>
          <p:cNvSpPr>
            <a:spLocks noGrp="1"/>
          </p:cNvSpPr>
          <p:nvPr>
            <p:ph type="sldNum" sz="quarter" idx="12"/>
          </p:nvPr>
        </p:nvSpPr>
        <p:spPr/>
        <p:txBody>
          <a:bodyPr/>
          <a:lstStyle/>
          <a:p>
            <a:pPr>
              <a:defRPr/>
            </a:pPr>
            <a:fld id="{5CCE7110-7CE3-4158-99E9-FFFFF85570E1}" type="slidenum">
              <a:rPr lang="de-DE" smtClean="0"/>
              <a:pPr>
                <a:defRPr/>
              </a:pPr>
              <a:t>2</a:t>
            </a:fld>
            <a:endParaRPr lang="de-DE"/>
          </a:p>
        </p:txBody>
      </p:sp>
      <p:sp>
        <p:nvSpPr>
          <p:cNvPr id="5" name="Text Placeholder 4"/>
          <p:cNvSpPr>
            <a:spLocks noGrp="1"/>
          </p:cNvSpPr>
          <p:nvPr>
            <p:ph type="body" sz="quarter" idx="10"/>
          </p:nvPr>
        </p:nvSpPr>
        <p:spPr>
          <a:xfrm>
            <a:off x="431800" y="743845"/>
            <a:ext cx="7236000" cy="338554"/>
          </a:xfrm>
        </p:spPr>
        <p:txBody>
          <a:bodyPr/>
          <a:lstStyle/>
          <a:p>
            <a:pPr lvl="0"/>
            <a:r>
              <a:rPr lang="en-GB" dirty="0" smtClean="0"/>
              <a:t>An established business model delivering measurable impact </a:t>
            </a:r>
          </a:p>
        </p:txBody>
      </p:sp>
      <p:sp>
        <p:nvSpPr>
          <p:cNvPr id="46" name="object 180"/>
          <p:cNvSpPr/>
          <p:nvPr/>
        </p:nvSpPr>
        <p:spPr>
          <a:xfrm>
            <a:off x="939982" y="5189772"/>
            <a:ext cx="323088" cy="414527"/>
          </a:xfrm>
          <a:custGeom>
            <a:avLst/>
            <a:gdLst/>
            <a:ahLst/>
            <a:cxnLst/>
            <a:rect l="l" t="t" r="r" b="b"/>
            <a:pathLst>
              <a:path w="323088" h="414527">
                <a:moveTo>
                  <a:pt x="0" y="414527"/>
                </a:moveTo>
                <a:lnTo>
                  <a:pt x="323088" y="414527"/>
                </a:lnTo>
                <a:lnTo>
                  <a:pt x="323088" y="0"/>
                </a:lnTo>
                <a:lnTo>
                  <a:pt x="0" y="0"/>
                </a:lnTo>
                <a:lnTo>
                  <a:pt x="0" y="414527"/>
                </a:lnTo>
                <a:close/>
              </a:path>
            </a:pathLst>
          </a:custGeom>
          <a:solidFill>
            <a:srgbClr val="FFFFFF"/>
          </a:solidFill>
        </p:spPr>
        <p:txBody>
          <a:bodyPr wrap="square" lIns="0" tIns="0" rIns="0" bIns="0" rtlCol="0">
            <a:noAutofit/>
          </a:bodyPr>
          <a:lstStyle/>
          <a:p>
            <a:endParaRPr/>
          </a:p>
        </p:txBody>
      </p:sp>
      <p:sp>
        <p:nvSpPr>
          <p:cNvPr id="47" name="object 181"/>
          <p:cNvSpPr/>
          <p:nvPr/>
        </p:nvSpPr>
        <p:spPr>
          <a:xfrm>
            <a:off x="939982" y="5189772"/>
            <a:ext cx="323088" cy="414527"/>
          </a:xfrm>
          <a:custGeom>
            <a:avLst/>
            <a:gdLst/>
            <a:ahLst/>
            <a:cxnLst/>
            <a:rect l="l" t="t" r="r" b="b"/>
            <a:pathLst>
              <a:path w="323088" h="414527">
                <a:moveTo>
                  <a:pt x="0" y="414527"/>
                </a:moveTo>
                <a:lnTo>
                  <a:pt x="323088" y="414527"/>
                </a:lnTo>
                <a:lnTo>
                  <a:pt x="323088" y="0"/>
                </a:lnTo>
                <a:lnTo>
                  <a:pt x="0" y="0"/>
                </a:lnTo>
                <a:lnTo>
                  <a:pt x="0" y="414527"/>
                </a:lnTo>
                <a:close/>
              </a:path>
            </a:pathLst>
          </a:custGeom>
          <a:ln w="19812">
            <a:solidFill>
              <a:srgbClr val="FFFFFF"/>
            </a:solidFill>
          </a:ln>
        </p:spPr>
        <p:txBody>
          <a:bodyPr wrap="square" lIns="0" tIns="0" rIns="0" bIns="0" rtlCol="0">
            <a:noAutofit/>
          </a:bodyPr>
          <a:lstStyle/>
          <a:p>
            <a:endParaRPr/>
          </a:p>
        </p:txBody>
      </p:sp>
      <p:sp>
        <p:nvSpPr>
          <p:cNvPr id="185" name="object 41"/>
          <p:cNvSpPr/>
          <p:nvPr/>
        </p:nvSpPr>
        <p:spPr>
          <a:xfrm>
            <a:off x="5055344" y="4150191"/>
            <a:ext cx="1885188" cy="1964436"/>
          </a:xfrm>
          <a:prstGeom prst="rect">
            <a:avLst/>
          </a:prstGeom>
          <a:blipFill>
            <a:blip r:embed="rId4" cstate="print"/>
            <a:stretch>
              <a:fillRect/>
            </a:stretch>
          </a:blipFill>
        </p:spPr>
        <p:txBody>
          <a:bodyPr wrap="square" lIns="0" tIns="0" rIns="0" bIns="0" rtlCol="0">
            <a:noAutofit/>
          </a:bodyPr>
          <a:lstStyle/>
          <a:p>
            <a:endParaRPr/>
          </a:p>
        </p:txBody>
      </p:sp>
      <p:sp>
        <p:nvSpPr>
          <p:cNvPr id="187" name="object 38"/>
          <p:cNvSpPr/>
          <p:nvPr/>
        </p:nvSpPr>
        <p:spPr>
          <a:xfrm>
            <a:off x="4025889" y="1787083"/>
            <a:ext cx="402336" cy="288036"/>
          </a:xfrm>
          <a:custGeom>
            <a:avLst/>
            <a:gdLst/>
            <a:ahLst/>
            <a:cxnLst/>
            <a:rect l="l" t="t" r="r" b="b"/>
            <a:pathLst>
              <a:path w="402336" h="288036">
                <a:moveTo>
                  <a:pt x="0" y="288036"/>
                </a:moveTo>
                <a:lnTo>
                  <a:pt x="402336" y="288036"/>
                </a:lnTo>
                <a:lnTo>
                  <a:pt x="402336" y="0"/>
                </a:lnTo>
                <a:lnTo>
                  <a:pt x="0" y="0"/>
                </a:lnTo>
                <a:lnTo>
                  <a:pt x="0" y="288036"/>
                </a:lnTo>
                <a:close/>
              </a:path>
            </a:pathLst>
          </a:custGeom>
          <a:solidFill>
            <a:srgbClr val="FFFFFF"/>
          </a:solidFill>
        </p:spPr>
        <p:txBody>
          <a:bodyPr wrap="square" lIns="0" tIns="0" rIns="0" bIns="0" rtlCol="0">
            <a:noAutofit/>
          </a:bodyPr>
          <a:lstStyle/>
          <a:p>
            <a:endParaRPr/>
          </a:p>
        </p:txBody>
      </p:sp>
      <p:sp>
        <p:nvSpPr>
          <p:cNvPr id="201" name="object 22"/>
          <p:cNvSpPr txBox="1"/>
          <p:nvPr/>
        </p:nvSpPr>
        <p:spPr>
          <a:xfrm>
            <a:off x="872704" y="3661850"/>
            <a:ext cx="754757" cy="934387"/>
          </a:xfrm>
          <a:prstGeom prst="rect">
            <a:avLst/>
          </a:prstGeom>
        </p:spPr>
        <p:txBody>
          <a:bodyPr wrap="square" lIns="0" tIns="31813" rIns="0" bIns="0" rtlCol="0">
            <a:noAutofit/>
          </a:bodyPr>
          <a:lstStyle/>
          <a:p>
            <a:pPr marR="6957" algn="ctr">
              <a:lnSpc>
                <a:spcPts val="5010"/>
              </a:lnSpc>
            </a:pPr>
            <a:r>
              <a:rPr sz="4800" b="1" spc="-4" dirty="0" smtClean="0">
                <a:solidFill>
                  <a:srgbClr val="76B828"/>
                </a:solidFill>
                <a:latin typeface="Arial"/>
                <a:cs typeface="Arial"/>
              </a:rPr>
              <a:t>1</a:t>
            </a:r>
            <a:r>
              <a:rPr lang="it-IT" sz="4800" b="1" spc="-4" dirty="0">
                <a:solidFill>
                  <a:srgbClr val="76B828"/>
                </a:solidFill>
                <a:latin typeface="Arial"/>
                <a:cs typeface="Arial"/>
              </a:rPr>
              <a:t>6</a:t>
            </a:r>
            <a:endParaRPr sz="4800" dirty="0">
              <a:latin typeface="Arial"/>
              <a:cs typeface="Arial"/>
            </a:endParaRPr>
          </a:p>
        </p:txBody>
      </p:sp>
      <p:sp>
        <p:nvSpPr>
          <p:cNvPr id="202" name="object 21"/>
          <p:cNvSpPr txBox="1"/>
          <p:nvPr/>
        </p:nvSpPr>
        <p:spPr>
          <a:xfrm>
            <a:off x="4798699" y="2031095"/>
            <a:ext cx="2408701" cy="982415"/>
          </a:xfrm>
          <a:prstGeom prst="rect">
            <a:avLst/>
          </a:prstGeom>
        </p:spPr>
        <p:txBody>
          <a:bodyPr wrap="square" lIns="0" tIns="28067" rIns="0" bIns="0" rtlCol="0">
            <a:noAutofit/>
          </a:bodyPr>
          <a:lstStyle/>
          <a:p>
            <a:pPr marL="132422" marR="85175" algn="ctr">
              <a:lnSpc>
                <a:spcPts val="4420"/>
              </a:lnSpc>
            </a:pPr>
            <a:r>
              <a:rPr lang="it-IT" sz="4400" b="1" smtClean="0">
                <a:solidFill>
                  <a:srgbClr val="76B828"/>
                </a:solidFill>
                <a:latin typeface="Arial"/>
                <a:cs typeface="Arial"/>
              </a:rPr>
              <a:t>€</a:t>
            </a:r>
            <a:r>
              <a:rPr sz="4400" b="1" smtClean="0">
                <a:solidFill>
                  <a:srgbClr val="76B828"/>
                </a:solidFill>
                <a:latin typeface="Arial"/>
                <a:cs typeface="Arial"/>
              </a:rPr>
              <a:t>20</a:t>
            </a:r>
            <a:r>
              <a:rPr lang="it-IT" sz="4400" b="1" smtClean="0">
                <a:solidFill>
                  <a:srgbClr val="76B828"/>
                </a:solidFill>
                <a:latin typeface="Arial"/>
                <a:cs typeface="Arial"/>
              </a:rPr>
              <a:t>0m</a:t>
            </a:r>
            <a:endParaRPr sz="4400">
              <a:latin typeface="Arial"/>
              <a:cs typeface="Arial"/>
            </a:endParaRPr>
          </a:p>
        </p:txBody>
      </p:sp>
      <p:sp>
        <p:nvSpPr>
          <p:cNvPr id="203" name="object 20"/>
          <p:cNvSpPr txBox="1"/>
          <p:nvPr/>
        </p:nvSpPr>
        <p:spPr>
          <a:xfrm>
            <a:off x="3055493" y="2781654"/>
            <a:ext cx="2382339" cy="781296"/>
          </a:xfrm>
          <a:prstGeom prst="rect">
            <a:avLst/>
          </a:prstGeom>
        </p:spPr>
        <p:txBody>
          <a:bodyPr wrap="square" lIns="0" tIns="25527" rIns="0" bIns="0" rtlCol="0">
            <a:noAutofit/>
          </a:bodyPr>
          <a:lstStyle/>
          <a:p>
            <a:pPr marL="132422" marR="85175" algn="ctr">
              <a:lnSpc>
                <a:spcPts val="4420"/>
              </a:lnSpc>
            </a:pPr>
            <a:r>
              <a:rPr lang="it-IT" sz="3600" b="1" dirty="0" smtClean="0">
                <a:solidFill>
                  <a:srgbClr val="76B828"/>
                </a:solidFill>
                <a:latin typeface="Arial"/>
                <a:cs typeface="Arial"/>
              </a:rPr>
              <a:t>€</a:t>
            </a:r>
            <a:r>
              <a:rPr sz="3600" b="1" dirty="0" smtClean="0">
                <a:solidFill>
                  <a:srgbClr val="76B828"/>
                </a:solidFill>
                <a:latin typeface="Arial"/>
                <a:cs typeface="Arial"/>
              </a:rPr>
              <a:t>1</a:t>
            </a:r>
            <a:r>
              <a:rPr lang="it-IT" sz="3600" b="1" dirty="0" smtClean="0">
                <a:solidFill>
                  <a:srgbClr val="76B828"/>
                </a:solidFill>
                <a:latin typeface="Arial"/>
                <a:cs typeface="Arial"/>
              </a:rPr>
              <a:t>50m</a:t>
            </a:r>
            <a:endParaRPr sz="3600" b="1" dirty="0">
              <a:solidFill>
                <a:srgbClr val="76B828"/>
              </a:solidFill>
              <a:latin typeface="Arial"/>
              <a:cs typeface="Arial"/>
            </a:endParaRPr>
          </a:p>
        </p:txBody>
      </p:sp>
      <p:sp>
        <p:nvSpPr>
          <p:cNvPr id="204" name="object 19"/>
          <p:cNvSpPr txBox="1"/>
          <p:nvPr/>
        </p:nvSpPr>
        <p:spPr>
          <a:xfrm>
            <a:off x="2806742" y="4895403"/>
            <a:ext cx="2619221" cy="981194"/>
          </a:xfrm>
          <a:prstGeom prst="rect">
            <a:avLst/>
          </a:prstGeom>
        </p:spPr>
        <p:txBody>
          <a:bodyPr wrap="square" lIns="0" tIns="26574" rIns="0" bIns="0" rtlCol="0">
            <a:noAutofit/>
          </a:bodyPr>
          <a:lstStyle/>
          <a:p>
            <a:pPr marL="984250" marR="76123">
              <a:lnSpc>
                <a:spcPts val="1065"/>
              </a:lnSpc>
            </a:pPr>
            <a:r>
              <a:rPr sz="1000" i="1" spc="-4" dirty="0" smtClean="0">
                <a:solidFill>
                  <a:srgbClr val="76B828"/>
                </a:solidFill>
                <a:latin typeface="Arial"/>
                <a:cs typeface="Arial"/>
              </a:rPr>
              <a:t>megawatt hours</a:t>
            </a:r>
            <a:endParaRPr sz="1000" dirty="0" smtClean="0">
              <a:latin typeface="Arial"/>
              <a:cs typeface="Arial"/>
            </a:endParaRPr>
          </a:p>
          <a:p>
            <a:pPr marL="1165986" marR="218397" indent="-108203">
              <a:lnSpc>
                <a:spcPct val="100041"/>
              </a:lnSpc>
            </a:pPr>
            <a:r>
              <a:rPr sz="1000" i="1" spc="-2" dirty="0" smtClean="0">
                <a:solidFill>
                  <a:srgbClr val="76B828"/>
                </a:solidFill>
                <a:latin typeface="Arial"/>
                <a:cs typeface="Arial"/>
              </a:rPr>
              <a:t>cumulative primary energy </a:t>
            </a:r>
            <a:r>
              <a:rPr sz="1000" i="1" spc="-2" smtClean="0">
                <a:solidFill>
                  <a:srgbClr val="76B828"/>
                </a:solidFill>
                <a:latin typeface="Arial"/>
                <a:cs typeface="Arial"/>
              </a:rPr>
              <a:t>saving</a:t>
            </a:r>
            <a:r>
              <a:rPr lang="de-DE" sz="1000" i="1" spc="-2" smtClean="0">
                <a:solidFill>
                  <a:srgbClr val="76B828"/>
                </a:solidFill>
                <a:latin typeface="Arial"/>
                <a:cs typeface="Arial"/>
              </a:rPr>
              <a:t>s</a:t>
            </a:r>
            <a:r>
              <a:rPr lang="it-IT" sz="1000" i="1" spc="-4" baseline="30000" smtClean="0">
                <a:solidFill>
                  <a:srgbClr val="76B828"/>
                </a:solidFill>
                <a:latin typeface="Arial"/>
                <a:cs typeface="Arial"/>
              </a:rPr>
              <a:t>(2)</a:t>
            </a:r>
            <a:endParaRPr sz="1000" dirty="0">
              <a:latin typeface="Arial"/>
              <a:cs typeface="Arial"/>
            </a:endParaRPr>
          </a:p>
        </p:txBody>
      </p:sp>
      <p:sp>
        <p:nvSpPr>
          <p:cNvPr id="215" name="object 8"/>
          <p:cNvSpPr txBox="1"/>
          <p:nvPr/>
        </p:nvSpPr>
        <p:spPr>
          <a:xfrm>
            <a:off x="6674971" y="4784721"/>
            <a:ext cx="1553507" cy="960363"/>
          </a:xfrm>
          <a:prstGeom prst="rect">
            <a:avLst/>
          </a:prstGeom>
        </p:spPr>
        <p:txBody>
          <a:bodyPr wrap="square" lIns="0" tIns="21431" rIns="0" bIns="0" rtlCol="0">
            <a:noAutofit/>
          </a:bodyPr>
          <a:lstStyle/>
          <a:p>
            <a:pPr marR="30379" algn="ctr">
              <a:lnSpc>
                <a:spcPts val="3375"/>
              </a:lnSpc>
            </a:pPr>
            <a:r>
              <a:rPr lang="de-DE" altLang="zh-CN" sz="3200" b="1" spc="-5" dirty="0" smtClean="0">
                <a:solidFill>
                  <a:srgbClr val="76B828"/>
                </a:solidFill>
                <a:latin typeface="Arial"/>
                <a:cs typeface="Arial"/>
              </a:rPr>
              <a:t>566</a:t>
            </a:r>
            <a:r>
              <a:rPr lang="de-DE" sz="3200" b="1" spc="-5" dirty="0" smtClean="0">
                <a:solidFill>
                  <a:srgbClr val="76B828"/>
                </a:solidFill>
                <a:latin typeface="Arial"/>
                <a:cs typeface="Arial"/>
              </a:rPr>
              <a:t>,</a:t>
            </a:r>
            <a:r>
              <a:rPr lang="de-DE" altLang="zh-CN" sz="3200" b="1" spc="-5" dirty="0" smtClean="0">
                <a:solidFill>
                  <a:srgbClr val="76B828"/>
                </a:solidFill>
                <a:latin typeface="Arial"/>
                <a:cs typeface="Arial"/>
              </a:rPr>
              <a:t>476</a:t>
            </a:r>
            <a:endParaRPr sz="3200" dirty="0">
              <a:latin typeface="Arial"/>
              <a:cs typeface="Arial"/>
            </a:endParaRPr>
          </a:p>
          <a:p>
            <a:pPr marL="5684" marR="1747" indent="-1472" algn="ctr">
              <a:lnSpc>
                <a:spcPct val="100137"/>
              </a:lnSpc>
              <a:spcBef>
                <a:spcPts val="387"/>
              </a:spcBef>
            </a:pPr>
            <a:r>
              <a:rPr sz="1000" i="1" spc="-5" dirty="0" err="1" smtClean="0">
                <a:solidFill>
                  <a:srgbClr val="76B828"/>
                </a:solidFill>
                <a:latin typeface="Arial"/>
                <a:cs typeface="Arial"/>
              </a:rPr>
              <a:t>tonnes</a:t>
            </a:r>
            <a:r>
              <a:rPr sz="1000" i="1" spc="-5" dirty="0" smtClean="0">
                <a:solidFill>
                  <a:srgbClr val="76B828"/>
                </a:solidFill>
                <a:latin typeface="Arial"/>
                <a:cs typeface="Arial"/>
              </a:rPr>
              <a:t> carbon dioxide equivalents cumulative </a:t>
            </a:r>
            <a:r>
              <a:rPr lang="it-IT" sz="1000" i="1" spc="-5" dirty="0">
                <a:solidFill>
                  <a:srgbClr val="76B828"/>
                </a:solidFill>
                <a:latin typeface="Arial"/>
                <a:cs typeface="Arial"/>
              </a:rPr>
              <a:t/>
            </a:r>
            <a:br>
              <a:rPr lang="it-IT" sz="1000" i="1" spc="-5" dirty="0">
                <a:solidFill>
                  <a:srgbClr val="76B828"/>
                </a:solidFill>
                <a:latin typeface="Arial"/>
                <a:cs typeface="Arial"/>
              </a:rPr>
            </a:br>
            <a:r>
              <a:rPr sz="1000" i="1" spc="-5" smtClean="0">
                <a:solidFill>
                  <a:srgbClr val="76B828"/>
                </a:solidFill>
                <a:latin typeface="Arial"/>
                <a:cs typeface="Arial"/>
              </a:rPr>
              <a:t>carbon saving</a:t>
            </a:r>
            <a:r>
              <a:rPr lang="it-IT" sz="1000" i="1" spc="-4" baseline="30000">
                <a:solidFill>
                  <a:srgbClr val="76B828"/>
                </a:solidFill>
                <a:cs typeface="Arial"/>
              </a:rPr>
              <a:t> (2)</a:t>
            </a:r>
            <a:endParaRPr sz="1000" dirty="0">
              <a:latin typeface="Arial"/>
              <a:cs typeface="Arial"/>
            </a:endParaRPr>
          </a:p>
        </p:txBody>
      </p:sp>
      <p:sp>
        <p:nvSpPr>
          <p:cNvPr id="220" name="object 3"/>
          <p:cNvSpPr txBox="1"/>
          <p:nvPr/>
        </p:nvSpPr>
        <p:spPr>
          <a:xfrm>
            <a:off x="611560" y="6597352"/>
            <a:ext cx="6911503" cy="220472"/>
          </a:xfrm>
          <a:prstGeom prst="rect">
            <a:avLst/>
          </a:prstGeom>
        </p:spPr>
        <p:txBody>
          <a:bodyPr wrap="square" lIns="0" tIns="635" rIns="0" bIns="0" rtlCol="0">
            <a:noAutofit/>
          </a:bodyPr>
          <a:lstStyle/>
          <a:p>
            <a:pPr marL="12700" marR="13258">
              <a:lnSpc>
                <a:spcPct val="95825"/>
              </a:lnSpc>
              <a:spcBef>
                <a:spcPts val="35"/>
              </a:spcBef>
            </a:pPr>
            <a:r>
              <a:rPr lang="it-IT" sz="700" b="1" dirty="0" smtClean="0">
                <a:solidFill>
                  <a:srgbClr val="767676"/>
                </a:solidFill>
                <a:latin typeface="Arial"/>
                <a:cs typeface="Arial"/>
              </a:rPr>
              <a:t>(1)</a:t>
            </a:r>
            <a:r>
              <a:rPr lang="it-IT" sz="700" dirty="0" smtClean="0">
                <a:solidFill>
                  <a:srgbClr val="767676"/>
                </a:solidFill>
                <a:latin typeface="Arial"/>
                <a:cs typeface="Arial"/>
              </a:rPr>
              <a:t> </a:t>
            </a:r>
            <a:r>
              <a:rPr lang="it-IT" sz="700" dirty="0" err="1" smtClean="0">
                <a:solidFill>
                  <a:srgbClr val="767676"/>
                </a:solidFill>
                <a:latin typeface="Arial"/>
                <a:cs typeface="Arial"/>
              </a:rPr>
              <a:t>Avg</a:t>
            </a:r>
            <a:r>
              <a:rPr lang="it-IT" sz="700" dirty="0" smtClean="0">
                <a:solidFill>
                  <a:srgbClr val="767676"/>
                </a:solidFill>
                <a:latin typeface="Arial"/>
                <a:cs typeface="Arial"/>
              </a:rPr>
              <a:t>. </a:t>
            </a:r>
            <a:r>
              <a:rPr lang="it-IT" sz="700" smtClean="0">
                <a:solidFill>
                  <a:srgbClr val="767676"/>
                </a:solidFill>
                <a:latin typeface="Arial"/>
                <a:cs typeface="Arial"/>
              </a:rPr>
              <a:t>2020.. </a:t>
            </a:r>
            <a:r>
              <a:rPr lang="it-IT" sz="700" b="1" smtClean="0">
                <a:solidFill>
                  <a:srgbClr val="767676"/>
                </a:solidFill>
                <a:latin typeface="Arial"/>
                <a:cs typeface="Arial"/>
              </a:rPr>
              <a:t>(2) </a:t>
            </a:r>
            <a:r>
              <a:rPr lang="de-DE" sz="700" dirty="0" smtClean="0">
                <a:solidFill>
                  <a:srgbClr val="767676"/>
                </a:solidFill>
                <a:latin typeface="Arial"/>
                <a:cs typeface="Arial"/>
              </a:rPr>
              <a:t>F</a:t>
            </a:r>
            <a:r>
              <a:rPr sz="700" dirty="0">
                <a:solidFill>
                  <a:srgbClr val="767676"/>
                </a:solidFill>
                <a:latin typeface="Arial"/>
                <a:cs typeface="Arial"/>
              </a:rPr>
              <a:t>rom </a:t>
            </a:r>
            <a:r>
              <a:rPr sz="700" dirty="0" smtClean="0">
                <a:solidFill>
                  <a:srgbClr val="767676"/>
                </a:solidFill>
                <a:latin typeface="Arial"/>
                <a:cs typeface="Arial"/>
              </a:rPr>
              <a:t>fund </a:t>
            </a:r>
            <a:r>
              <a:rPr sz="700" dirty="0">
                <a:solidFill>
                  <a:srgbClr val="767676"/>
                </a:solidFill>
                <a:latin typeface="Arial"/>
                <a:cs typeface="Arial"/>
              </a:rPr>
              <a:t>inception until Q4 </a:t>
            </a:r>
            <a:r>
              <a:rPr sz="700" dirty="0" smtClean="0">
                <a:solidFill>
                  <a:srgbClr val="767676"/>
                </a:solidFill>
                <a:latin typeface="Arial"/>
                <a:cs typeface="Arial"/>
              </a:rPr>
              <a:t>20</a:t>
            </a:r>
            <a:r>
              <a:rPr lang="de-DE" sz="700" dirty="0" smtClean="0">
                <a:solidFill>
                  <a:srgbClr val="767676"/>
                </a:solidFill>
                <a:latin typeface="Arial"/>
                <a:cs typeface="Arial"/>
              </a:rPr>
              <a:t>20</a:t>
            </a:r>
            <a:r>
              <a:rPr lang="en-US" sz="700" smtClean="0">
                <a:solidFill>
                  <a:srgbClr val="767676"/>
                </a:solidFill>
                <a:latin typeface="Arial"/>
                <a:cs typeface="Arial"/>
              </a:rPr>
              <a:t>. </a:t>
            </a:r>
            <a:r>
              <a:rPr lang="it-IT" sz="700" b="1">
                <a:solidFill>
                  <a:srgbClr val="767676"/>
                </a:solidFill>
                <a:cs typeface="Arial"/>
              </a:rPr>
              <a:t>(3) </a:t>
            </a:r>
            <a:r>
              <a:rPr lang="it-IT" sz="700">
                <a:solidFill>
                  <a:srgbClr val="767676"/>
                </a:solidFill>
                <a:cs typeface="Arial"/>
              </a:rPr>
              <a:t>Avg. </a:t>
            </a:r>
            <a:r>
              <a:rPr lang="it-IT" sz="700" smtClean="0">
                <a:solidFill>
                  <a:srgbClr val="767676"/>
                </a:solidFill>
                <a:cs typeface="Arial"/>
              </a:rPr>
              <a:t>2013-19. </a:t>
            </a:r>
            <a:r>
              <a:rPr lang="en-GB" sz="700" smtClean="0">
                <a:solidFill>
                  <a:schemeClr val="bg2">
                    <a:lumMod val="75000"/>
                  </a:schemeClr>
                </a:solidFill>
              </a:rPr>
              <a:t>Past </a:t>
            </a:r>
            <a:r>
              <a:rPr lang="en-GB" sz="700" dirty="0">
                <a:solidFill>
                  <a:schemeClr val="bg2">
                    <a:lumMod val="75000"/>
                  </a:schemeClr>
                </a:solidFill>
              </a:rPr>
              <a:t>performance is not indicative of future return</a:t>
            </a:r>
            <a:r>
              <a:rPr lang="en-GB" sz="700" dirty="0" smtClean="0">
                <a:solidFill>
                  <a:schemeClr val="bg2">
                    <a:lumMod val="75000"/>
                  </a:schemeClr>
                </a:solidFill>
              </a:rPr>
              <a:t>. Source: </a:t>
            </a:r>
            <a:r>
              <a:rPr lang="en-GB" sz="700" dirty="0" err="1" smtClean="0">
                <a:solidFill>
                  <a:schemeClr val="bg2">
                    <a:lumMod val="75000"/>
                  </a:schemeClr>
                </a:solidFill>
              </a:rPr>
              <a:t>eeef</a:t>
            </a:r>
            <a:r>
              <a:rPr lang="en-GB" sz="700" dirty="0" smtClean="0">
                <a:solidFill>
                  <a:schemeClr val="bg2">
                    <a:lumMod val="75000"/>
                  </a:schemeClr>
                </a:solidFill>
              </a:rPr>
              <a:t>, January 2021</a:t>
            </a:r>
            <a:endParaRPr lang="en-GB" sz="700" dirty="0">
              <a:solidFill>
                <a:schemeClr val="bg2">
                  <a:lumMod val="75000"/>
                </a:schemeClr>
              </a:solidFill>
            </a:endParaRPr>
          </a:p>
        </p:txBody>
      </p:sp>
      <p:sp>
        <p:nvSpPr>
          <p:cNvPr id="113" name="object 21"/>
          <p:cNvSpPr txBox="1"/>
          <p:nvPr/>
        </p:nvSpPr>
        <p:spPr>
          <a:xfrm>
            <a:off x="720951" y="2163741"/>
            <a:ext cx="1776975" cy="982415"/>
          </a:xfrm>
          <a:prstGeom prst="rect">
            <a:avLst/>
          </a:prstGeom>
        </p:spPr>
        <p:txBody>
          <a:bodyPr wrap="square" lIns="0" tIns="28067" rIns="0" bIns="0" rtlCol="0">
            <a:noAutofit/>
          </a:bodyPr>
          <a:lstStyle/>
          <a:p>
            <a:pPr marL="132422" marR="85175" algn="ctr">
              <a:lnSpc>
                <a:spcPts val="4420"/>
              </a:lnSpc>
            </a:pPr>
            <a:r>
              <a:rPr sz="3200" b="1" smtClean="0">
                <a:solidFill>
                  <a:srgbClr val="76B828"/>
                </a:solidFill>
                <a:latin typeface="Arial"/>
                <a:cs typeface="Arial"/>
              </a:rPr>
              <a:t>20</a:t>
            </a:r>
            <a:r>
              <a:rPr lang="it-IT" sz="3200" b="1" smtClean="0">
                <a:solidFill>
                  <a:srgbClr val="76B828"/>
                </a:solidFill>
                <a:latin typeface="Arial"/>
                <a:cs typeface="Arial"/>
              </a:rPr>
              <a:t>12</a:t>
            </a:r>
            <a:endParaRPr sz="3200">
              <a:latin typeface="Arial"/>
              <a:cs typeface="Arial"/>
            </a:endParaRPr>
          </a:p>
        </p:txBody>
      </p:sp>
      <p:sp>
        <p:nvSpPr>
          <p:cNvPr id="114" name="object 21"/>
          <p:cNvSpPr txBox="1"/>
          <p:nvPr/>
        </p:nvSpPr>
        <p:spPr>
          <a:xfrm>
            <a:off x="1029300" y="1999597"/>
            <a:ext cx="1259582" cy="279896"/>
          </a:xfrm>
          <a:prstGeom prst="rect">
            <a:avLst/>
          </a:prstGeom>
        </p:spPr>
        <p:txBody>
          <a:bodyPr wrap="square" lIns="0" tIns="28067" rIns="0" bIns="0" rtlCol="0">
            <a:noAutofit/>
          </a:bodyPr>
          <a:lstStyle/>
          <a:p>
            <a:pPr marL="257213" marR="256193" algn="ctr">
              <a:lnSpc>
                <a:spcPts val="840"/>
              </a:lnSpc>
            </a:pPr>
            <a:r>
              <a:rPr lang="it-IT" sz="1000" i="1" spc="-8" smtClean="0">
                <a:solidFill>
                  <a:srgbClr val="76B828"/>
                </a:solidFill>
                <a:latin typeface="Arial"/>
                <a:cs typeface="Arial"/>
              </a:rPr>
              <a:t>First investment in</a:t>
            </a:r>
            <a:endParaRPr sz="1000">
              <a:latin typeface="Arial"/>
              <a:cs typeface="Arial"/>
            </a:endParaRPr>
          </a:p>
        </p:txBody>
      </p:sp>
      <p:sp>
        <p:nvSpPr>
          <p:cNvPr id="116" name="object 19"/>
          <p:cNvSpPr txBox="1"/>
          <p:nvPr/>
        </p:nvSpPr>
        <p:spPr>
          <a:xfrm>
            <a:off x="3445532" y="4378411"/>
            <a:ext cx="2619221" cy="609709"/>
          </a:xfrm>
          <a:prstGeom prst="rect">
            <a:avLst/>
          </a:prstGeom>
        </p:spPr>
        <p:txBody>
          <a:bodyPr wrap="square" lIns="0" tIns="26574" rIns="0" bIns="0" rtlCol="0">
            <a:noAutofit/>
          </a:bodyPr>
          <a:lstStyle/>
          <a:p>
            <a:pPr marL="12700">
              <a:lnSpc>
                <a:spcPts val="4185"/>
              </a:lnSpc>
            </a:pPr>
            <a:r>
              <a:rPr lang="de-DE" sz="3600" b="1" dirty="0" smtClean="0">
                <a:solidFill>
                  <a:srgbClr val="76B828"/>
                </a:solidFill>
                <a:latin typeface="Arial"/>
                <a:cs typeface="Arial"/>
              </a:rPr>
              <a:t>1,462,647</a:t>
            </a:r>
            <a:endParaRPr sz="3600" dirty="0" smtClean="0">
              <a:latin typeface="Arial"/>
              <a:cs typeface="Arial"/>
            </a:endParaRPr>
          </a:p>
        </p:txBody>
      </p:sp>
      <p:grpSp>
        <p:nvGrpSpPr>
          <p:cNvPr id="6" name="Group 5"/>
          <p:cNvGrpSpPr/>
          <p:nvPr/>
        </p:nvGrpSpPr>
        <p:grpSpPr>
          <a:xfrm>
            <a:off x="1392982" y="3858970"/>
            <a:ext cx="1213125" cy="1330802"/>
            <a:chOff x="1547664" y="1132136"/>
            <a:chExt cx="1213125" cy="1330802"/>
          </a:xfrm>
          <a:solidFill>
            <a:srgbClr val="D0E2B0"/>
          </a:solidFill>
        </p:grpSpPr>
        <p:grpSp>
          <p:nvGrpSpPr>
            <p:cNvPr id="117" name="Gruppieren 89">
              <a:extLst>
                <a:ext uri="{FF2B5EF4-FFF2-40B4-BE49-F238E27FC236}">
                  <a16:creationId xmlns:a16="http://schemas.microsoft.com/office/drawing/2014/main" id="{B290AE6D-46DC-4E7F-B391-A9B412245D2E}"/>
                </a:ext>
              </a:extLst>
            </p:cNvPr>
            <p:cNvGrpSpPr>
              <a:grpSpLocks noChangeAspect="1"/>
            </p:cNvGrpSpPr>
            <p:nvPr/>
          </p:nvGrpSpPr>
          <p:grpSpPr>
            <a:xfrm>
              <a:off x="1547664" y="1132136"/>
              <a:ext cx="1213125" cy="1330802"/>
              <a:chOff x="2970213" y="0"/>
              <a:chExt cx="6251575" cy="6858001"/>
            </a:xfrm>
            <a:grpFill/>
          </p:grpSpPr>
          <p:sp>
            <p:nvSpPr>
              <p:cNvPr id="118" name="Freeform 5">
                <a:extLst>
                  <a:ext uri="{FF2B5EF4-FFF2-40B4-BE49-F238E27FC236}">
                    <a16:creationId xmlns:a16="http://schemas.microsoft.com/office/drawing/2014/main" id="{C94081B6-61BF-4C94-9F16-E0FF57E4A464}"/>
                  </a:ext>
                </a:extLst>
              </p:cNvPr>
              <p:cNvSpPr>
                <a:spLocks/>
              </p:cNvSpPr>
              <p:nvPr/>
            </p:nvSpPr>
            <p:spPr bwMode="auto">
              <a:xfrm>
                <a:off x="3219451" y="2149475"/>
                <a:ext cx="1631950" cy="1087438"/>
              </a:xfrm>
              <a:custGeom>
                <a:avLst/>
                <a:gdLst>
                  <a:gd name="T0" fmla="*/ 736 w 2056"/>
                  <a:gd name="T1" fmla="*/ 1159 h 1371"/>
                  <a:gd name="T2" fmla="*/ 845 w 2056"/>
                  <a:gd name="T3" fmla="*/ 1219 h 1371"/>
                  <a:gd name="T4" fmla="*/ 956 w 2056"/>
                  <a:gd name="T5" fmla="*/ 1266 h 1371"/>
                  <a:gd name="T6" fmla="*/ 1068 w 2056"/>
                  <a:gd name="T7" fmla="*/ 1303 h 1371"/>
                  <a:gd name="T8" fmla="*/ 1182 w 2056"/>
                  <a:gd name="T9" fmla="*/ 1332 h 1371"/>
                  <a:gd name="T10" fmla="*/ 1293 w 2056"/>
                  <a:gd name="T11" fmla="*/ 1352 h 1371"/>
                  <a:gd name="T12" fmla="*/ 1403 w 2056"/>
                  <a:gd name="T13" fmla="*/ 1364 h 1371"/>
                  <a:gd name="T14" fmla="*/ 1509 w 2056"/>
                  <a:gd name="T15" fmla="*/ 1370 h 1371"/>
                  <a:gd name="T16" fmla="*/ 1609 w 2056"/>
                  <a:gd name="T17" fmla="*/ 1371 h 1371"/>
                  <a:gd name="T18" fmla="*/ 1702 w 2056"/>
                  <a:gd name="T19" fmla="*/ 1369 h 1371"/>
                  <a:gd name="T20" fmla="*/ 1864 w 2056"/>
                  <a:gd name="T21" fmla="*/ 1353 h 1371"/>
                  <a:gd name="T22" fmla="*/ 1983 w 2056"/>
                  <a:gd name="T23" fmla="*/ 1337 h 1371"/>
                  <a:gd name="T24" fmla="*/ 2056 w 2056"/>
                  <a:gd name="T25" fmla="*/ 1321 h 1371"/>
                  <a:gd name="T26" fmla="*/ 2048 w 2056"/>
                  <a:gd name="T27" fmla="*/ 1288 h 1371"/>
                  <a:gd name="T28" fmla="*/ 2021 w 2056"/>
                  <a:gd name="T29" fmla="*/ 1198 h 1371"/>
                  <a:gd name="T30" fmla="*/ 1973 w 2056"/>
                  <a:gd name="T31" fmla="*/ 1063 h 1371"/>
                  <a:gd name="T32" fmla="*/ 1921 w 2056"/>
                  <a:gd name="T33" fmla="*/ 942 h 1371"/>
                  <a:gd name="T34" fmla="*/ 1880 w 2056"/>
                  <a:gd name="T35" fmla="*/ 855 h 1371"/>
                  <a:gd name="T36" fmla="*/ 1830 w 2056"/>
                  <a:gd name="T37" fmla="*/ 763 h 1371"/>
                  <a:gd name="T38" fmla="*/ 1774 w 2056"/>
                  <a:gd name="T39" fmla="*/ 671 h 1371"/>
                  <a:gd name="T40" fmla="*/ 1710 w 2056"/>
                  <a:gd name="T41" fmla="*/ 580 h 1371"/>
                  <a:gd name="T42" fmla="*/ 1638 w 2056"/>
                  <a:gd name="T43" fmla="*/ 489 h 1371"/>
                  <a:gd name="T44" fmla="*/ 1559 w 2056"/>
                  <a:gd name="T45" fmla="*/ 403 h 1371"/>
                  <a:gd name="T46" fmla="*/ 1470 w 2056"/>
                  <a:gd name="T47" fmla="*/ 321 h 1371"/>
                  <a:gd name="T48" fmla="*/ 1373 w 2056"/>
                  <a:gd name="T49" fmla="*/ 246 h 1371"/>
                  <a:gd name="T50" fmla="*/ 1321 w 2056"/>
                  <a:gd name="T51" fmla="*/ 213 h 1371"/>
                  <a:gd name="T52" fmla="*/ 1213 w 2056"/>
                  <a:gd name="T53" fmla="*/ 153 h 1371"/>
                  <a:gd name="T54" fmla="*/ 1100 w 2056"/>
                  <a:gd name="T55" fmla="*/ 104 h 1371"/>
                  <a:gd name="T56" fmla="*/ 988 w 2056"/>
                  <a:gd name="T57" fmla="*/ 67 h 1371"/>
                  <a:gd name="T58" fmla="*/ 875 w 2056"/>
                  <a:gd name="T59" fmla="*/ 39 h 1371"/>
                  <a:gd name="T60" fmla="*/ 763 w 2056"/>
                  <a:gd name="T61" fmla="*/ 20 h 1371"/>
                  <a:gd name="T62" fmla="*/ 653 w 2056"/>
                  <a:gd name="T63" fmla="*/ 7 h 1371"/>
                  <a:gd name="T64" fmla="*/ 547 w 2056"/>
                  <a:gd name="T65" fmla="*/ 2 h 1371"/>
                  <a:gd name="T66" fmla="*/ 447 w 2056"/>
                  <a:gd name="T67" fmla="*/ 0 h 1371"/>
                  <a:gd name="T68" fmla="*/ 354 w 2056"/>
                  <a:gd name="T69" fmla="*/ 3 h 1371"/>
                  <a:gd name="T70" fmla="*/ 192 w 2056"/>
                  <a:gd name="T71" fmla="*/ 17 h 1371"/>
                  <a:gd name="T72" fmla="*/ 74 w 2056"/>
                  <a:gd name="T73" fmla="*/ 35 h 1371"/>
                  <a:gd name="T74" fmla="*/ 0 w 2056"/>
                  <a:gd name="T75" fmla="*/ 50 h 1371"/>
                  <a:gd name="T76" fmla="*/ 8 w 2056"/>
                  <a:gd name="T77" fmla="*/ 84 h 1371"/>
                  <a:gd name="T78" fmla="*/ 36 w 2056"/>
                  <a:gd name="T79" fmla="*/ 174 h 1371"/>
                  <a:gd name="T80" fmla="*/ 83 w 2056"/>
                  <a:gd name="T81" fmla="*/ 309 h 1371"/>
                  <a:gd name="T82" fmla="*/ 135 w 2056"/>
                  <a:gd name="T83" fmla="*/ 430 h 1371"/>
                  <a:gd name="T84" fmla="*/ 178 w 2056"/>
                  <a:gd name="T85" fmla="*/ 517 h 1371"/>
                  <a:gd name="T86" fmla="*/ 226 w 2056"/>
                  <a:gd name="T87" fmla="*/ 607 h 1371"/>
                  <a:gd name="T88" fmla="*/ 283 w 2056"/>
                  <a:gd name="T89" fmla="*/ 700 h 1371"/>
                  <a:gd name="T90" fmla="*/ 347 w 2056"/>
                  <a:gd name="T91" fmla="*/ 792 h 1371"/>
                  <a:gd name="T92" fmla="*/ 418 w 2056"/>
                  <a:gd name="T93" fmla="*/ 882 h 1371"/>
                  <a:gd name="T94" fmla="*/ 499 w 2056"/>
                  <a:gd name="T95" fmla="*/ 968 h 1371"/>
                  <a:gd name="T96" fmla="*/ 586 w 2056"/>
                  <a:gd name="T97" fmla="*/ 1050 h 1371"/>
                  <a:gd name="T98" fmla="*/ 684 w 2056"/>
                  <a:gd name="T99" fmla="*/ 1124 h 1371"/>
                  <a:gd name="T100" fmla="*/ 736 w 2056"/>
                  <a:gd name="T101" fmla="*/ 1159 h 1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56" h="1371">
                    <a:moveTo>
                      <a:pt x="736" y="1159"/>
                    </a:moveTo>
                    <a:lnTo>
                      <a:pt x="736" y="1159"/>
                    </a:lnTo>
                    <a:lnTo>
                      <a:pt x="789" y="1189"/>
                    </a:lnTo>
                    <a:lnTo>
                      <a:pt x="845" y="1219"/>
                    </a:lnTo>
                    <a:lnTo>
                      <a:pt x="900" y="1244"/>
                    </a:lnTo>
                    <a:lnTo>
                      <a:pt x="956" y="1266"/>
                    </a:lnTo>
                    <a:lnTo>
                      <a:pt x="1011" y="1287"/>
                    </a:lnTo>
                    <a:lnTo>
                      <a:pt x="1068" y="1303"/>
                    </a:lnTo>
                    <a:lnTo>
                      <a:pt x="1125" y="1319"/>
                    </a:lnTo>
                    <a:lnTo>
                      <a:pt x="1182" y="1332"/>
                    </a:lnTo>
                    <a:lnTo>
                      <a:pt x="1238" y="1342"/>
                    </a:lnTo>
                    <a:lnTo>
                      <a:pt x="1293" y="1352"/>
                    </a:lnTo>
                    <a:lnTo>
                      <a:pt x="1349" y="1359"/>
                    </a:lnTo>
                    <a:lnTo>
                      <a:pt x="1403" y="1364"/>
                    </a:lnTo>
                    <a:lnTo>
                      <a:pt x="1456" y="1369"/>
                    </a:lnTo>
                    <a:lnTo>
                      <a:pt x="1509" y="1370"/>
                    </a:lnTo>
                    <a:lnTo>
                      <a:pt x="1559" y="1371"/>
                    </a:lnTo>
                    <a:lnTo>
                      <a:pt x="1609" y="1371"/>
                    </a:lnTo>
                    <a:lnTo>
                      <a:pt x="1656" y="1370"/>
                    </a:lnTo>
                    <a:lnTo>
                      <a:pt x="1702" y="1369"/>
                    </a:lnTo>
                    <a:lnTo>
                      <a:pt x="1788" y="1362"/>
                    </a:lnTo>
                    <a:lnTo>
                      <a:pt x="1864" y="1353"/>
                    </a:lnTo>
                    <a:lnTo>
                      <a:pt x="1930" y="1345"/>
                    </a:lnTo>
                    <a:lnTo>
                      <a:pt x="1983" y="1337"/>
                    </a:lnTo>
                    <a:lnTo>
                      <a:pt x="2023" y="1328"/>
                    </a:lnTo>
                    <a:lnTo>
                      <a:pt x="2056" y="1321"/>
                    </a:lnTo>
                    <a:lnTo>
                      <a:pt x="2056" y="1321"/>
                    </a:lnTo>
                    <a:lnTo>
                      <a:pt x="2048" y="1288"/>
                    </a:lnTo>
                    <a:lnTo>
                      <a:pt x="2037" y="1249"/>
                    </a:lnTo>
                    <a:lnTo>
                      <a:pt x="2021" y="1198"/>
                    </a:lnTo>
                    <a:lnTo>
                      <a:pt x="1999" y="1135"/>
                    </a:lnTo>
                    <a:lnTo>
                      <a:pt x="1973" y="1063"/>
                    </a:lnTo>
                    <a:lnTo>
                      <a:pt x="1941" y="984"/>
                    </a:lnTo>
                    <a:lnTo>
                      <a:pt x="1921" y="942"/>
                    </a:lnTo>
                    <a:lnTo>
                      <a:pt x="1901" y="899"/>
                    </a:lnTo>
                    <a:lnTo>
                      <a:pt x="1880" y="855"/>
                    </a:lnTo>
                    <a:lnTo>
                      <a:pt x="1856" y="809"/>
                    </a:lnTo>
                    <a:lnTo>
                      <a:pt x="1830" y="763"/>
                    </a:lnTo>
                    <a:lnTo>
                      <a:pt x="1803" y="717"/>
                    </a:lnTo>
                    <a:lnTo>
                      <a:pt x="1774" y="671"/>
                    </a:lnTo>
                    <a:lnTo>
                      <a:pt x="1742" y="625"/>
                    </a:lnTo>
                    <a:lnTo>
                      <a:pt x="1710" y="580"/>
                    </a:lnTo>
                    <a:lnTo>
                      <a:pt x="1675" y="534"/>
                    </a:lnTo>
                    <a:lnTo>
                      <a:pt x="1638" y="489"/>
                    </a:lnTo>
                    <a:lnTo>
                      <a:pt x="1599" y="445"/>
                    </a:lnTo>
                    <a:lnTo>
                      <a:pt x="1559" y="403"/>
                    </a:lnTo>
                    <a:lnTo>
                      <a:pt x="1516" y="361"/>
                    </a:lnTo>
                    <a:lnTo>
                      <a:pt x="1470" y="321"/>
                    </a:lnTo>
                    <a:lnTo>
                      <a:pt x="1423" y="284"/>
                    </a:lnTo>
                    <a:lnTo>
                      <a:pt x="1373" y="246"/>
                    </a:lnTo>
                    <a:lnTo>
                      <a:pt x="1321" y="213"/>
                    </a:lnTo>
                    <a:lnTo>
                      <a:pt x="1321" y="213"/>
                    </a:lnTo>
                    <a:lnTo>
                      <a:pt x="1267" y="181"/>
                    </a:lnTo>
                    <a:lnTo>
                      <a:pt x="1213" y="153"/>
                    </a:lnTo>
                    <a:lnTo>
                      <a:pt x="1157" y="128"/>
                    </a:lnTo>
                    <a:lnTo>
                      <a:pt x="1100" y="104"/>
                    </a:lnTo>
                    <a:lnTo>
                      <a:pt x="1045" y="85"/>
                    </a:lnTo>
                    <a:lnTo>
                      <a:pt x="988" y="67"/>
                    </a:lnTo>
                    <a:lnTo>
                      <a:pt x="931" y="52"/>
                    </a:lnTo>
                    <a:lnTo>
                      <a:pt x="875" y="39"/>
                    </a:lnTo>
                    <a:lnTo>
                      <a:pt x="818" y="28"/>
                    </a:lnTo>
                    <a:lnTo>
                      <a:pt x="763" y="20"/>
                    </a:lnTo>
                    <a:lnTo>
                      <a:pt x="707" y="13"/>
                    </a:lnTo>
                    <a:lnTo>
                      <a:pt x="653" y="7"/>
                    </a:lnTo>
                    <a:lnTo>
                      <a:pt x="600" y="3"/>
                    </a:lnTo>
                    <a:lnTo>
                      <a:pt x="547" y="2"/>
                    </a:lnTo>
                    <a:lnTo>
                      <a:pt x="497" y="0"/>
                    </a:lnTo>
                    <a:lnTo>
                      <a:pt x="447" y="0"/>
                    </a:lnTo>
                    <a:lnTo>
                      <a:pt x="400" y="2"/>
                    </a:lnTo>
                    <a:lnTo>
                      <a:pt x="354" y="3"/>
                    </a:lnTo>
                    <a:lnTo>
                      <a:pt x="268" y="9"/>
                    </a:lnTo>
                    <a:lnTo>
                      <a:pt x="192" y="17"/>
                    </a:lnTo>
                    <a:lnTo>
                      <a:pt x="126" y="27"/>
                    </a:lnTo>
                    <a:lnTo>
                      <a:pt x="74" y="35"/>
                    </a:lnTo>
                    <a:lnTo>
                      <a:pt x="33" y="43"/>
                    </a:lnTo>
                    <a:lnTo>
                      <a:pt x="0" y="50"/>
                    </a:lnTo>
                    <a:lnTo>
                      <a:pt x="0" y="50"/>
                    </a:lnTo>
                    <a:lnTo>
                      <a:pt x="8" y="84"/>
                    </a:lnTo>
                    <a:lnTo>
                      <a:pt x="19" y="123"/>
                    </a:lnTo>
                    <a:lnTo>
                      <a:pt x="36" y="174"/>
                    </a:lnTo>
                    <a:lnTo>
                      <a:pt x="57" y="236"/>
                    </a:lnTo>
                    <a:lnTo>
                      <a:pt x="83" y="309"/>
                    </a:lnTo>
                    <a:lnTo>
                      <a:pt x="117" y="388"/>
                    </a:lnTo>
                    <a:lnTo>
                      <a:pt x="135" y="430"/>
                    </a:lnTo>
                    <a:lnTo>
                      <a:pt x="156" y="473"/>
                    </a:lnTo>
                    <a:lnTo>
                      <a:pt x="178" y="517"/>
                    </a:lnTo>
                    <a:lnTo>
                      <a:pt x="201" y="561"/>
                    </a:lnTo>
                    <a:lnTo>
                      <a:pt x="226" y="607"/>
                    </a:lnTo>
                    <a:lnTo>
                      <a:pt x="254" y="653"/>
                    </a:lnTo>
                    <a:lnTo>
                      <a:pt x="283" y="700"/>
                    </a:lnTo>
                    <a:lnTo>
                      <a:pt x="314" y="746"/>
                    </a:lnTo>
                    <a:lnTo>
                      <a:pt x="347" y="792"/>
                    </a:lnTo>
                    <a:lnTo>
                      <a:pt x="382" y="838"/>
                    </a:lnTo>
                    <a:lnTo>
                      <a:pt x="418" y="882"/>
                    </a:lnTo>
                    <a:lnTo>
                      <a:pt x="457" y="925"/>
                    </a:lnTo>
                    <a:lnTo>
                      <a:pt x="499" y="968"/>
                    </a:lnTo>
                    <a:lnTo>
                      <a:pt x="542" y="1010"/>
                    </a:lnTo>
                    <a:lnTo>
                      <a:pt x="586" y="1050"/>
                    </a:lnTo>
                    <a:lnTo>
                      <a:pt x="634" y="1088"/>
                    </a:lnTo>
                    <a:lnTo>
                      <a:pt x="684" y="1124"/>
                    </a:lnTo>
                    <a:lnTo>
                      <a:pt x="736" y="1159"/>
                    </a:lnTo>
                    <a:lnTo>
                      <a:pt x="736" y="1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19" name="Freeform 6">
                <a:extLst>
                  <a:ext uri="{FF2B5EF4-FFF2-40B4-BE49-F238E27FC236}">
                    <a16:creationId xmlns:a16="http://schemas.microsoft.com/office/drawing/2014/main" id="{C6F606B7-1A19-4510-AA12-7CB142731CD7}"/>
                  </a:ext>
                </a:extLst>
              </p:cNvPr>
              <p:cNvSpPr>
                <a:spLocks/>
              </p:cNvSpPr>
              <p:nvPr/>
            </p:nvSpPr>
            <p:spPr bwMode="auto">
              <a:xfrm>
                <a:off x="4257676" y="1096963"/>
                <a:ext cx="947738" cy="1651000"/>
              </a:xfrm>
              <a:custGeom>
                <a:avLst/>
                <a:gdLst>
                  <a:gd name="T0" fmla="*/ 1076 w 1193"/>
                  <a:gd name="T1" fmla="*/ 2080 h 2080"/>
                  <a:gd name="T2" fmla="*/ 1099 w 1193"/>
                  <a:gd name="T3" fmla="*/ 2013 h 2080"/>
                  <a:gd name="T4" fmla="*/ 1129 w 1193"/>
                  <a:gd name="T5" fmla="*/ 1903 h 2080"/>
                  <a:gd name="T6" fmla="*/ 1161 w 1193"/>
                  <a:gd name="T7" fmla="*/ 1753 h 2080"/>
                  <a:gd name="T8" fmla="*/ 1175 w 1193"/>
                  <a:gd name="T9" fmla="*/ 1666 h 2080"/>
                  <a:gd name="T10" fmla="*/ 1185 w 1193"/>
                  <a:gd name="T11" fmla="*/ 1571 h 2080"/>
                  <a:gd name="T12" fmla="*/ 1192 w 1193"/>
                  <a:gd name="T13" fmla="*/ 1471 h 2080"/>
                  <a:gd name="T14" fmla="*/ 1193 w 1193"/>
                  <a:gd name="T15" fmla="*/ 1367 h 2080"/>
                  <a:gd name="T16" fmla="*/ 1186 w 1193"/>
                  <a:gd name="T17" fmla="*/ 1259 h 2080"/>
                  <a:gd name="T18" fmla="*/ 1174 w 1193"/>
                  <a:gd name="T19" fmla="*/ 1149 h 2080"/>
                  <a:gd name="T20" fmla="*/ 1151 w 1193"/>
                  <a:gd name="T21" fmla="*/ 1039 h 2080"/>
                  <a:gd name="T22" fmla="*/ 1118 w 1193"/>
                  <a:gd name="T23" fmla="*/ 928 h 2080"/>
                  <a:gd name="T24" fmla="*/ 1075 w 1193"/>
                  <a:gd name="T25" fmla="*/ 820 h 2080"/>
                  <a:gd name="T26" fmla="*/ 1049 w 1193"/>
                  <a:gd name="T27" fmla="*/ 767 h 2080"/>
                  <a:gd name="T28" fmla="*/ 990 w 1193"/>
                  <a:gd name="T29" fmla="*/ 667 h 2080"/>
                  <a:gd name="T30" fmla="*/ 924 w 1193"/>
                  <a:gd name="T31" fmla="*/ 574 h 2080"/>
                  <a:gd name="T32" fmla="*/ 851 w 1193"/>
                  <a:gd name="T33" fmla="*/ 489 h 2080"/>
                  <a:gd name="T34" fmla="*/ 775 w 1193"/>
                  <a:gd name="T35" fmla="*/ 411 h 2080"/>
                  <a:gd name="T36" fmla="*/ 696 w 1193"/>
                  <a:gd name="T37" fmla="*/ 340 h 2080"/>
                  <a:gd name="T38" fmla="*/ 615 w 1193"/>
                  <a:gd name="T39" fmla="*/ 278 h 2080"/>
                  <a:gd name="T40" fmla="*/ 536 w 1193"/>
                  <a:gd name="T41" fmla="*/ 221 h 2080"/>
                  <a:gd name="T42" fmla="*/ 458 w 1193"/>
                  <a:gd name="T43" fmla="*/ 171 h 2080"/>
                  <a:gd name="T44" fmla="*/ 351 w 1193"/>
                  <a:gd name="T45" fmla="*/ 108 h 2080"/>
                  <a:gd name="T46" fmla="*/ 230 w 1193"/>
                  <a:gd name="T47" fmla="*/ 47 h 2080"/>
                  <a:gd name="T48" fmla="*/ 147 w 1193"/>
                  <a:gd name="T49" fmla="*/ 13 h 2080"/>
                  <a:gd name="T50" fmla="*/ 118 w 1193"/>
                  <a:gd name="T51" fmla="*/ 0 h 2080"/>
                  <a:gd name="T52" fmla="*/ 94 w 1193"/>
                  <a:gd name="T53" fmla="*/ 68 h 2080"/>
                  <a:gd name="T54" fmla="*/ 64 w 1193"/>
                  <a:gd name="T55" fmla="*/ 177 h 2080"/>
                  <a:gd name="T56" fmla="*/ 32 w 1193"/>
                  <a:gd name="T57" fmla="*/ 328 h 2080"/>
                  <a:gd name="T58" fmla="*/ 19 w 1193"/>
                  <a:gd name="T59" fmla="*/ 415 h 2080"/>
                  <a:gd name="T60" fmla="*/ 8 w 1193"/>
                  <a:gd name="T61" fmla="*/ 510 h 2080"/>
                  <a:gd name="T62" fmla="*/ 1 w 1193"/>
                  <a:gd name="T63" fmla="*/ 610 h 2080"/>
                  <a:gd name="T64" fmla="*/ 1 w 1193"/>
                  <a:gd name="T65" fmla="*/ 714 h 2080"/>
                  <a:gd name="T66" fmla="*/ 7 w 1193"/>
                  <a:gd name="T67" fmla="*/ 821 h 2080"/>
                  <a:gd name="T68" fmla="*/ 19 w 1193"/>
                  <a:gd name="T69" fmla="*/ 931 h 2080"/>
                  <a:gd name="T70" fmla="*/ 41 w 1193"/>
                  <a:gd name="T71" fmla="*/ 1042 h 2080"/>
                  <a:gd name="T72" fmla="*/ 75 w 1193"/>
                  <a:gd name="T73" fmla="*/ 1152 h 2080"/>
                  <a:gd name="T74" fmla="*/ 118 w 1193"/>
                  <a:gd name="T75" fmla="*/ 1261 h 2080"/>
                  <a:gd name="T76" fmla="*/ 144 w 1193"/>
                  <a:gd name="T77" fmla="*/ 1314 h 2080"/>
                  <a:gd name="T78" fmla="*/ 203 w 1193"/>
                  <a:gd name="T79" fmla="*/ 1414 h 2080"/>
                  <a:gd name="T80" fmla="*/ 269 w 1193"/>
                  <a:gd name="T81" fmla="*/ 1506 h 2080"/>
                  <a:gd name="T82" fmla="*/ 341 w 1193"/>
                  <a:gd name="T83" fmla="*/ 1591 h 2080"/>
                  <a:gd name="T84" fmla="*/ 418 w 1193"/>
                  <a:gd name="T85" fmla="*/ 1668 h 2080"/>
                  <a:gd name="T86" fmla="*/ 497 w 1193"/>
                  <a:gd name="T87" fmla="*/ 1739 h 2080"/>
                  <a:gd name="T88" fmla="*/ 578 w 1193"/>
                  <a:gd name="T89" fmla="*/ 1803 h 2080"/>
                  <a:gd name="T90" fmla="*/ 657 w 1193"/>
                  <a:gd name="T91" fmla="*/ 1860 h 2080"/>
                  <a:gd name="T92" fmla="*/ 735 w 1193"/>
                  <a:gd name="T93" fmla="*/ 1910 h 2080"/>
                  <a:gd name="T94" fmla="*/ 843 w 1193"/>
                  <a:gd name="T95" fmla="*/ 1973 h 2080"/>
                  <a:gd name="T96" fmla="*/ 964 w 1193"/>
                  <a:gd name="T97" fmla="*/ 2032 h 2080"/>
                  <a:gd name="T98" fmla="*/ 1046 w 1193"/>
                  <a:gd name="T99" fmla="*/ 2068 h 2080"/>
                  <a:gd name="T100" fmla="*/ 1076 w 1193"/>
                  <a:gd name="T101" fmla="*/ 2080 h 2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93" h="2080">
                    <a:moveTo>
                      <a:pt x="1076" y="2080"/>
                    </a:moveTo>
                    <a:lnTo>
                      <a:pt x="1076" y="2080"/>
                    </a:lnTo>
                    <a:lnTo>
                      <a:pt x="1086" y="2049"/>
                    </a:lnTo>
                    <a:lnTo>
                      <a:pt x="1099" y="2013"/>
                    </a:lnTo>
                    <a:lnTo>
                      <a:pt x="1113" y="1964"/>
                    </a:lnTo>
                    <a:lnTo>
                      <a:pt x="1129" y="1903"/>
                    </a:lnTo>
                    <a:lnTo>
                      <a:pt x="1146" y="1832"/>
                    </a:lnTo>
                    <a:lnTo>
                      <a:pt x="1161" y="1753"/>
                    </a:lnTo>
                    <a:lnTo>
                      <a:pt x="1168" y="1710"/>
                    </a:lnTo>
                    <a:lnTo>
                      <a:pt x="1175" y="1666"/>
                    </a:lnTo>
                    <a:lnTo>
                      <a:pt x="1181" y="1618"/>
                    </a:lnTo>
                    <a:lnTo>
                      <a:pt x="1185" y="1571"/>
                    </a:lnTo>
                    <a:lnTo>
                      <a:pt x="1189" y="1521"/>
                    </a:lnTo>
                    <a:lnTo>
                      <a:pt x="1192" y="1471"/>
                    </a:lnTo>
                    <a:lnTo>
                      <a:pt x="1193" y="1418"/>
                    </a:lnTo>
                    <a:lnTo>
                      <a:pt x="1193" y="1367"/>
                    </a:lnTo>
                    <a:lnTo>
                      <a:pt x="1190" y="1313"/>
                    </a:lnTo>
                    <a:lnTo>
                      <a:pt x="1186" y="1259"/>
                    </a:lnTo>
                    <a:lnTo>
                      <a:pt x="1181" y="1204"/>
                    </a:lnTo>
                    <a:lnTo>
                      <a:pt x="1174" y="1149"/>
                    </a:lnTo>
                    <a:lnTo>
                      <a:pt x="1164" y="1093"/>
                    </a:lnTo>
                    <a:lnTo>
                      <a:pt x="1151" y="1039"/>
                    </a:lnTo>
                    <a:lnTo>
                      <a:pt x="1136" y="984"/>
                    </a:lnTo>
                    <a:lnTo>
                      <a:pt x="1118" y="928"/>
                    </a:lnTo>
                    <a:lnTo>
                      <a:pt x="1099" y="874"/>
                    </a:lnTo>
                    <a:lnTo>
                      <a:pt x="1075" y="820"/>
                    </a:lnTo>
                    <a:lnTo>
                      <a:pt x="1075" y="820"/>
                    </a:lnTo>
                    <a:lnTo>
                      <a:pt x="1049" y="767"/>
                    </a:lnTo>
                    <a:lnTo>
                      <a:pt x="1021" y="715"/>
                    </a:lnTo>
                    <a:lnTo>
                      <a:pt x="990" y="667"/>
                    </a:lnTo>
                    <a:lnTo>
                      <a:pt x="958" y="620"/>
                    </a:lnTo>
                    <a:lnTo>
                      <a:pt x="924" y="574"/>
                    </a:lnTo>
                    <a:lnTo>
                      <a:pt x="889" y="531"/>
                    </a:lnTo>
                    <a:lnTo>
                      <a:pt x="851" y="489"/>
                    </a:lnTo>
                    <a:lnTo>
                      <a:pt x="814" y="449"/>
                    </a:lnTo>
                    <a:lnTo>
                      <a:pt x="775" y="411"/>
                    </a:lnTo>
                    <a:lnTo>
                      <a:pt x="736" y="375"/>
                    </a:lnTo>
                    <a:lnTo>
                      <a:pt x="696" y="340"/>
                    </a:lnTo>
                    <a:lnTo>
                      <a:pt x="655" y="308"/>
                    </a:lnTo>
                    <a:lnTo>
                      <a:pt x="615" y="278"/>
                    </a:lnTo>
                    <a:lnTo>
                      <a:pt x="576" y="247"/>
                    </a:lnTo>
                    <a:lnTo>
                      <a:pt x="536" y="221"/>
                    </a:lnTo>
                    <a:lnTo>
                      <a:pt x="497" y="195"/>
                    </a:lnTo>
                    <a:lnTo>
                      <a:pt x="458" y="171"/>
                    </a:lnTo>
                    <a:lnTo>
                      <a:pt x="422" y="149"/>
                    </a:lnTo>
                    <a:lnTo>
                      <a:pt x="351" y="108"/>
                    </a:lnTo>
                    <a:lnTo>
                      <a:pt x="286" y="75"/>
                    </a:lnTo>
                    <a:lnTo>
                      <a:pt x="230" y="47"/>
                    </a:lnTo>
                    <a:lnTo>
                      <a:pt x="183" y="27"/>
                    </a:lnTo>
                    <a:lnTo>
                      <a:pt x="147" y="13"/>
                    </a:lnTo>
                    <a:lnTo>
                      <a:pt x="118" y="0"/>
                    </a:lnTo>
                    <a:lnTo>
                      <a:pt x="118" y="0"/>
                    </a:lnTo>
                    <a:lnTo>
                      <a:pt x="107" y="31"/>
                    </a:lnTo>
                    <a:lnTo>
                      <a:pt x="94" y="68"/>
                    </a:lnTo>
                    <a:lnTo>
                      <a:pt x="80" y="117"/>
                    </a:lnTo>
                    <a:lnTo>
                      <a:pt x="64" y="177"/>
                    </a:lnTo>
                    <a:lnTo>
                      <a:pt x="48" y="247"/>
                    </a:lnTo>
                    <a:lnTo>
                      <a:pt x="32" y="328"/>
                    </a:lnTo>
                    <a:lnTo>
                      <a:pt x="25" y="371"/>
                    </a:lnTo>
                    <a:lnTo>
                      <a:pt x="19" y="415"/>
                    </a:lnTo>
                    <a:lnTo>
                      <a:pt x="12" y="461"/>
                    </a:lnTo>
                    <a:lnTo>
                      <a:pt x="8" y="510"/>
                    </a:lnTo>
                    <a:lnTo>
                      <a:pt x="4" y="559"/>
                    </a:lnTo>
                    <a:lnTo>
                      <a:pt x="1" y="610"/>
                    </a:lnTo>
                    <a:lnTo>
                      <a:pt x="0" y="661"/>
                    </a:lnTo>
                    <a:lnTo>
                      <a:pt x="1" y="714"/>
                    </a:lnTo>
                    <a:lnTo>
                      <a:pt x="2" y="767"/>
                    </a:lnTo>
                    <a:lnTo>
                      <a:pt x="7" y="821"/>
                    </a:lnTo>
                    <a:lnTo>
                      <a:pt x="12" y="877"/>
                    </a:lnTo>
                    <a:lnTo>
                      <a:pt x="19" y="931"/>
                    </a:lnTo>
                    <a:lnTo>
                      <a:pt x="30" y="986"/>
                    </a:lnTo>
                    <a:lnTo>
                      <a:pt x="41" y="1042"/>
                    </a:lnTo>
                    <a:lnTo>
                      <a:pt x="57" y="1097"/>
                    </a:lnTo>
                    <a:lnTo>
                      <a:pt x="75" y="1152"/>
                    </a:lnTo>
                    <a:lnTo>
                      <a:pt x="94" y="1207"/>
                    </a:lnTo>
                    <a:lnTo>
                      <a:pt x="118" y="1261"/>
                    </a:lnTo>
                    <a:lnTo>
                      <a:pt x="118" y="1261"/>
                    </a:lnTo>
                    <a:lnTo>
                      <a:pt x="144" y="1314"/>
                    </a:lnTo>
                    <a:lnTo>
                      <a:pt x="172" y="1364"/>
                    </a:lnTo>
                    <a:lnTo>
                      <a:pt x="203" y="1414"/>
                    </a:lnTo>
                    <a:lnTo>
                      <a:pt x="236" y="1461"/>
                    </a:lnTo>
                    <a:lnTo>
                      <a:pt x="269" y="1506"/>
                    </a:lnTo>
                    <a:lnTo>
                      <a:pt x="305" y="1549"/>
                    </a:lnTo>
                    <a:lnTo>
                      <a:pt x="341" y="1591"/>
                    </a:lnTo>
                    <a:lnTo>
                      <a:pt x="379" y="1631"/>
                    </a:lnTo>
                    <a:lnTo>
                      <a:pt x="418" y="1668"/>
                    </a:lnTo>
                    <a:lnTo>
                      <a:pt x="458" y="1705"/>
                    </a:lnTo>
                    <a:lnTo>
                      <a:pt x="497" y="1739"/>
                    </a:lnTo>
                    <a:lnTo>
                      <a:pt x="537" y="1773"/>
                    </a:lnTo>
                    <a:lnTo>
                      <a:pt x="578" y="1803"/>
                    </a:lnTo>
                    <a:lnTo>
                      <a:pt x="618" y="1832"/>
                    </a:lnTo>
                    <a:lnTo>
                      <a:pt x="657" y="1860"/>
                    </a:lnTo>
                    <a:lnTo>
                      <a:pt x="696" y="1885"/>
                    </a:lnTo>
                    <a:lnTo>
                      <a:pt x="735" y="1910"/>
                    </a:lnTo>
                    <a:lnTo>
                      <a:pt x="772" y="1932"/>
                    </a:lnTo>
                    <a:lnTo>
                      <a:pt x="843" y="1973"/>
                    </a:lnTo>
                    <a:lnTo>
                      <a:pt x="907" y="2006"/>
                    </a:lnTo>
                    <a:lnTo>
                      <a:pt x="964" y="2032"/>
                    </a:lnTo>
                    <a:lnTo>
                      <a:pt x="1010" y="2053"/>
                    </a:lnTo>
                    <a:lnTo>
                      <a:pt x="1046" y="2068"/>
                    </a:lnTo>
                    <a:lnTo>
                      <a:pt x="1076" y="2080"/>
                    </a:lnTo>
                    <a:lnTo>
                      <a:pt x="1076" y="20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0" name="Freeform 7">
                <a:extLst>
                  <a:ext uri="{FF2B5EF4-FFF2-40B4-BE49-F238E27FC236}">
                    <a16:creationId xmlns:a16="http://schemas.microsoft.com/office/drawing/2014/main" id="{34D44A75-57D3-450E-89ED-FCB85ACDA627}"/>
                  </a:ext>
                </a:extLst>
              </p:cNvPr>
              <p:cNvSpPr>
                <a:spLocks/>
              </p:cNvSpPr>
              <p:nvPr/>
            </p:nvSpPr>
            <p:spPr bwMode="auto">
              <a:xfrm>
                <a:off x="4970463" y="485775"/>
                <a:ext cx="627063" cy="1331913"/>
              </a:xfrm>
              <a:custGeom>
                <a:avLst/>
                <a:gdLst>
                  <a:gd name="T0" fmla="*/ 523 w 791"/>
                  <a:gd name="T1" fmla="*/ 1676 h 1676"/>
                  <a:gd name="T2" fmla="*/ 552 w 791"/>
                  <a:gd name="T3" fmla="*/ 1633 h 1676"/>
                  <a:gd name="T4" fmla="*/ 596 w 791"/>
                  <a:gd name="T5" fmla="*/ 1562 h 1676"/>
                  <a:gd name="T6" fmla="*/ 650 w 791"/>
                  <a:gd name="T7" fmla="*/ 1461 h 1676"/>
                  <a:gd name="T8" fmla="*/ 692 w 791"/>
                  <a:gd name="T9" fmla="*/ 1369 h 1676"/>
                  <a:gd name="T10" fmla="*/ 718 w 791"/>
                  <a:gd name="T11" fmla="*/ 1303 h 1676"/>
                  <a:gd name="T12" fmla="*/ 742 w 791"/>
                  <a:gd name="T13" fmla="*/ 1230 h 1676"/>
                  <a:gd name="T14" fmla="*/ 762 w 791"/>
                  <a:gd name="T15" fmla="*/ 1154 h 1676"/>
                  <a:gd name="T16" fmla="*/ 778 w 791"/>
                  <a:gd name="T17" fmla="*/ 1075 h 1676"/>
                  <a:gd name="T18" fmla="*/ 788 w 791"/>
                  <a:gd name="T19" fmla="*/ 993 h 1676"/>
                  <a:gd name="T20" fmla="*/ 791 w 791"/>
                  <a:gd name="T21" fmla="*/ 909 h 1676"/>
                  <a:gd name="T22" fmla="*/ 787 w 791"/>
                  <a:gd name="T23" fmla="*/ 823 h 1676"/>
                  <a:gd name="T24" fmla="*/ 781 w 791"/>
                  <a:gd name="T25" fmla="*/ 780 h 1676"/>
                  <a:gd name="T26" fmla="*/ 764 w 791"/>
                  <a:gd name="T27" fmla="*/ 694 h 1676"/>
                  <a:gd name="T28" fmla="*/ 739 w 791"/>
                  <a:gd name="T29" fmla="*/ 614 h 1676"/>
                  <a:gd name="T30" fmla="*/ 707 w 791"/>
                  <a:gd name="T31" fmla="*/ 536 h 1676"/>
                  <a:gd name="T32" fmla="*/ 671 w 791"/>
                  <a:gd name="T33" fmla="*/ 462 h 1676"/>
                  <a:gd name="T34" fmla="*/ 631 w 791"/>
                  <a:gd name="T35" fmla="*/ 394 h 1676"/>
                  <a:gd name="T36" fmla="*/ 588 w 791"/>
                  <a:gd name="T37" fmla="*/ 330 h 1676"/>
                  <a:gd name="T38" fmla="*/ 543 w 791"/>
                  <a:gd name="T39" fmla="*/ 270 h 1676"/>
                  <a:gd name="T40" fmla="*/ 499 w 791"/>
                  <a:gd name="T41" fmla="*/ 216 h 1676"/>
                  <a:gd name="T42" fmla="*/ 413 w 791"/>
                  <a:gd name="T43" fmla="*/ 125 h 1676"/>
                  <a:gd name="T44" fmla="*/ 339 w 791"/>
                  <a:gd name="T45" fmla="*/ 57 h 1676"/>
                  <a:gd name="T46" fmla="*/ 288 w 791"/>
                  <a:gd name="T47" fmla="*/ 15 h 1676"/>
                  <a:gd name="T48" fmla="*/ 268 w 791"/>
                  <a:gd name="T49" fmla="*/ 0 h 1676"/>
                  <a:gd name="T50" fmla="*/ 239 w 791"/>
                  <a:gd name="T51" fmla="*/ 43 h 1676"/>
                  <a:gd name="T52" fmla="*/ 195 w 791"/>
                  <a:gd name="T53" fmla="*/ 115 h 1676"/>
                  <a:gd name="T54" fmla="*/ 141 w 791"/>
                  <a:gd name="T55" fmla="*/ 215 h 1676"/>
                  <a:gd name="T56" fmla="*/ 99 w 791"/>
                  <a:gd name="T57" fmla="*/ 307 h 1676"/>
                  <a:gd name="T58" fmla="*/ 72 w 791"/>
                  <a:gd name="T59" fmla="*/ 373 h 1676"/>
                  <a:gd name="T60" fmla="*/ 49 w 791"/>
                  <a:gd name="T61" fmla="*/ 445 h 1676"/>
                  <a:gd name="T62" fmla="*/ 29 w 791"/>
                  <a:gd name="T63" fmla="*/ 522 h 1676"/>
                  <a:gd name="T64" fmla="*/ 13 w 791"/>
                  <a:gd name="T65" fmla="*/ 601 h 1676"/>
                  <a:gd name="T66" fmla="*/ 3 w 791"/>
                  <a:gd name="T67" fmla="*/ 683 h 1676"/>
                  <a:gd name="T68" fmla="*/ 0 w 791"/>
                  <a:gd name="T69" fmla="*/ 768 h 1676"/>
                  <a:gd name="T70" fmla="*/ 4 w 791"/>
                  <a:gd name="T71" fmla="*/ 852 h 1676"/>
                  <a:gd name="T72" fmla="*/ 10 w 791"/>
                  <a:gd name="T73" fmla="*/ 897 h 1676"/>
                  <a:gd name="T74" fmla="*/ 27 w 791"/>
                  <a:gd name="T75" fmla="*/ 982 h 1676"/>
                  <a:gd name="T76" fmla="*/ 52 w 791"/>
                  <a:gd name="T77" fmla="*/ 1062 h 1676"/>
                  <a:gd name="T78" fmla="*/ 84 w 791"/>
                  <a:gd name="T79" fmla="*/ 1140 h 1676"/>
                  <a:gd name="T80" fmla="*/ 120 w 791"/>
                  <a:gd name="T81" fmla="*/ 1214 h 1676"/>
                  <a:gd name="T82" fmla="*/ 160 w 791"/>
                  <a:gd name="T83" fmla="*/ 1283 h 1676"/>
                  <a:gd name="T84" fmla="*/ 203 w 791"/>
                  <a:gd name="T85" fmla="*/ 1347 h 1676"/>
                  <a:gd name="T86" fmla="*/ 248 w 791"/>
                  <a:gd name="T87" fmla="*/ 1405 h 1676"/>
                  <a:gd name="T88" fmla="*/ 292 w 791"/>
                  <a:gd name="T89" fmla="*/ 1459 h 1676"/>
                  <a:gd name="T90" fmla="*/ 378 w 791"/>
                  <a:gd name="T91" fmla="*/ 1551 h 1676"/>
                  <a:gd name="T92" fmla="*/ 452 w 791"/>
                  <a:gd name="T93" fmla="*/ 1619 h 1676"/>
                  <a:gd name="T94" fmla="*/ 503 w 791"/>
                  <a:gd name="T95" fmla="*/ 1662 h 1676"/>
                  <a:gd name="T96" fmla="*/ 523 w 791"/>
                  <a:gd name="T97" fmla="*/ 1676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1" h="1676">
                    <a:moveTo>
                      <a:pt x="523" y="1676"/>
                    </a:moveTo>
                    <a:lnTo>
                      <a:pt x="523" y="1676"/>
                    </a:lnTo>
                    <a:lnTo>
                      <a:pt x="536" y="1657"/>
                    </a:lnTo>
                    <a:lnTo>
                      <a:pt x="552" y="1633"/>
                    </a:lnTo>
                    <a:lnTo>
                      <a:pt x="573" y="1601"/>
                    </a:lnTo>
                    <a:lnTo>
                      <a:pt x="596" y="1562"/>
                    </a:lnTo>
                    <a:lnTo>
                      <a:pt x="623" y="1515"/>
                    </a:lnTo>
                    <a:lnTo>
                      <a:pt x="650" y="1461"/>
                    </a:lnTo>
                    <a:lnTo>
                      <a:pt x="678" y="1401"/>
                    </a:lnTo>
                    <a:lnTo>
                      <a:pt x="692" y="1369"/>
                    </a:lnTo>
                    <a:lnTo>
                      <a:pt x="705" y="1337"/>
                    </a:lnTo>
                    <a:lnTo>
                      <a:pt x="718" y="1303"/>
                    </a:lnTo>
                    <a:lnTo>
                      <a:pt x="730" y="1266"/>
                    </a:lnTo>
                    <a:lnTo>
                      <a:pt x="742" y="1230"/>
                    </a:lnTo>
                    <a:lnTo>
                      <a:pt x="752" y="1193"/>
                    </a:lnTo>
                    <a:lnTo>
                      <a:pt x="762" y="1154"/>
                    </a:lnTo>
                    <a:lnTo>
                      <a:pt x="770" y="1115"/>
                    </a:lnTo>
                    <a:lnTo>
                      <a:pt x="778" y="1075"/>
                    </a:lnTo>
                    <a:lnTo>
                      <a:pt x="784" y="1034"/>
                    </a:lnTo>
                    <a:lnTo>
                      <a:pt x="788" y="993"/>
                    </a:lnTo>
                    <a:lnTo>
                      <a:pt x="791" y="951"/>
                    </a:lnTo>
                    <a:lnTo>
                      <a:pt x="791" y="909"/>
                    </a:lnTo>
                    <a:lnTo>
                      <a:pt x="789" y="866"/>
                    </a:lnTo>
                    <a:lnTo>
                      <a:pt x="787" y="823"/>
                    </a:lnTo>
                    <a:lnTo>
                      <a:pt x="781" y="780"/>
                    </a:lnTo>
                    <a:lnTo>
                      <a:pt x="781" y="780"/>
                    </a:lnTo>
                    <a:lnTo>
                      <a:pt x="774" y="737"/>
                    </a:lnTo>
                    <a:lnTo>
                      <a:pt x="764" y="694"/>
                    </a:lnTo>
                    <a:lnTo>
                      <a:pt x="752" y="654"/>
                    </a:lnTo>
                    <a:lnTo>
                      <a:pt x="739" y="614"/>
                    </a:lnTo>
                    <a:lnTo>
                      <a:pt x="724" y="575"/>
                    </a:lnTo>
                    <a:lnTo>
                      <a:pt x="707" y="536"/>
                    </a:lnTo>
                    <a:lnTo>
                      <a:pt x="691" y="498"/>
                    </a:lnTo>
                    <a:lnTo>
                      <a:pt x="671" y="462"/>
                    </a:lnTo>
                    <a:lnTo>
                      <a:pt x="652" y="427"/>
                    </a:lnTo>
                    <a:lnTo>
                      <a:pt x="631" y="394"/>
                    </a:lnTo>
                    <a:lnTo>
                      <a:pt x="610" y="361"/>
                    </a:lnTo>
                    <a:lnTo>
                      <a:pt x="588" y="330"/>
                    </a:lnTo>
                    <a:lnTo>
                      <a:pt x="566" y="300"/>
                    </a:lnTo>
                    <a:lnTo>
                      <a:pt x="543" y="270"/>
                    </a:lnTo>
                    <a:lnTo>
                      <a:pt x="521" y="243"/>
                    </a:lnTo>
                    <a:lnTo>
                      <a:pt x="499" y="216"/>
                    </a:lnTo>
                    <a:lnTo>
                      <a:pt x="455" y="168"/>
                    </a:lnTo>
                    <a:lnTo>
                      <a:pt x="413" y="125"/>
                    </a:lnTo>
                    <a:lnTo>
                      <a:pt x="374" y="87"/>
                    </a:lnTo>
                    <a:lnTo>
                      <a:pt x="339" y="57"/>
                    </a:lnTo>
                    <a:lnTo>
                      <a:pt x="310" y="32"/>
                    </a:lnTo>
                    <a:lnTo>
                      <a:pt x="288" y="15"/>
                    </a:lnTo>
                    <a:lnTo>
                      <a:pt x="268" y="0"/>
                    </a:lnTo>
                    <a:lnTo>
                      <a:pt x="268" y="0"/>
                    </a:lnTo>
                    <a:lnTo>
                      <a:pt x="254" y="19"/>
                    </a:lnTo>
                    <a:lnTo>
                      <a:pt x="239" y="43"/>
                    </a:lnTo>
                    <a:lnTo>
                      <a:pt x="218" y="75"/>
                    </a:lnTo>
                    <a:lnTo>
                      <a:pt x="195" y="115"/>
                    </a:lnTo>
                    <a:lnTo>
                      <a:pt x="168" y="162"/>
                    </a:lnTo>
                    <a:lnTo>
                      <a:pt x="141" y="215"/>
                    </a:lnTo>
                    <a:lnTo>
                      <a:pt x="113" y="275"/>
                    </a:lnTo>
                    <a:lnTo>
                      <a:pt x="99" y="307"/>
                    </a:lnTo>
                    <a:lnTo>
                      <a:pt x="86" y="340"/>
                    </a:lnTo>
                    <a:lnTo>
                      <a:pt x="72" y="373"/>
                    </a:lnTo>
                    <a:lnTo>
                      <a:pt x="61" y="409"/>
                    </a:lnTo>
                    <a:lnTo>
                      <a:pt x="49" y="445"/>
                    </a:lnTo>
                    <a:lnTo>
                      <a:pt x="39" y="483"/>
                    </a:lnTo>
                    <a:lnTo>
                      <a:pt x="29" y="522"/>
                    </a:lnTo>
                    <a:lnTo>
                      <a:pt x="21" y="561"/>
                    </a:lnTo>
                    <a:lnTo>
                      <a:pt x="13" y="601"/>
                    </a:lnTo>
                    <a:lnTo>
                      <a:pt x="7" y="641"/>
                    </a:lnTo>
                    <a:lnTo>
                      <a:pt x="3" y="683"/>
                    </a:lnTo>
                    <a:lnTo>
                      <a:pt x="0" y="725"/>
                    </a:lnTo>
                    <a:lnTo>
                      <a:pt x="0" y="768"/>
                    </a:lnTo>
                    <a:lnTo>
                      <a:pt x="2" y="809"/>
                    </a:lnTo>
                    <a:lnTo>
                      <a:pt x="4" y="852"/>
                    </a:lnTo>
                    <a:lnTo>
                      <a:pt x="10" y="897"/>
                    </a:lnTo>
                    <a:lnTo>
                      <a:pt x="10" y="897"/>
                    </a:lnTo>
                    <a:lnTo>
                      <a:pt x="17" y="940"/>
                    </a:lnTo>
                    <a:lnTo>
                      <a:pt x="27" y="982"/>
                    </a:lnTo>
                    <a:lnTo>
                      <a:pt x="39" y="1023"/>
                    </a:lnTo>
                    <a:lnTo>
                      <a:pt x="52" y="1062"/>
                    </a:lnTo>
                    <a:lnTo>
                      <a:pt x="67" y="1102"/>
                    </a:lnTo>
                    <a:lnTo>
                      <a:pt x="84" y="1140"/>
                    </a:lnTo>
                    <a:lnTo>
                      <a:pt x="100" y="1178"/>
                    </a:lnTo>
                    <a:lnTo>
                      <a:pt x="120" y="1214"/>
                    </a:lnTo>
                    <a:lnTo>
                      <a:pt x="139" y="1248"/>
                    </a:lnTo>
                    <a:lnTo>
                      <a:pt x="160" y="1283"/>
                    </a:lnTo>
                    <a:lnTo>
                      <a:pt x="181" y="1315"/>
                    </a:lnTo>
                    <a:lnTo>
                      <a:pt x="203" y="1347"/>
                    </a:lnTo>
                    <a:lnTo>
                      <a:pt x="225" y="1378"/>
                    </a:lnTo>
                    <a:lnTo>
                      <a:pt x="248" y="1405"/>
                    </a:lnTo>
                    <a:lnTo>
                      <a:pt x="270" y="1433"/>
                    </a:lnTo>
                    <a:lnTo>
                      <a:pt x="292" y="1459"/>
                    </a:lnTo>
                    <a:lnTo>
                      <a:pt x="336" y="1508"/>
                    </a:lnTo>
                    <a:lnTo>
                      <a:pt x="378" y="1551"/>
                    </a:lnTo>
                    <a:lnTo>
                      <a:pt x="417" y="1589"/>
                    </a:lnTo>
                    <a:lnTo>
                      <a:pt x="452" y="1619"/>
                    </a:lnTo>
                    <a:lnTo>
                      <a:pt x="481" y="1644"/>
                    </a:lnTo>
                    <a:lnTo>
                      <a:pt x="503" y="1662"/>
                    </a:lnTo>
                    <a:lnTo>
                      <a:pt x="523" y="1676"/>
                    </a:lnTo>
                    <a:lnTo>
                      <a:pt x="523" y="16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1" name="Freeform 8">
                <a:extLst>
                  <a:ext uri="{FF2B5EF4-FFF2-40B4-BE49-F238E27FC236}">
                    <a16:creationId xmlns:a16="http://schemas.microsoft.com/office/drawing/2014/main" id="{5823F3F4-76F6-4C38-9F9E-7ABE08913D41}"/>
                  </a:ext>
                </a:extLst>
              </p:cNvPr>
              <p:cNvSpPr>
                <a:spLocks/>
              </p:cNvSpPr>
              <p:nvPr/>
            </p:nvSpPr>
            <p:spPr bwMode="auto">
              <a:xfrm>
                <a:off x="5351463" y="1922463"/>
                <a:ext cx="552450" cy="1169988"/>
              </a:xfrm>
              <a:custGeom>
                <a:avLst/>
                <a:gdLst>
                  <a:gd name="T0" fmla="*/ 8 w 696"/>
                  <a:gd name="T1" fmla="*/ 789 h 1473"/>
                  <a:gd name="T2" fmla="*/ 24 w 696"/>
                  <a:gd name="T3" fmla="*/ 864 h 1473"/>
                  <a:gd name="T4" fmla="*/ 46 w 696"/>
                  <a:gd name="T5" fmla="*/ 936 h 1473"/>
                  <a:gd name="T6" fmla="*/ 74 w 696"/>
                  <a:gd name="T7" fmla="*/ 1004 h 1473"/>
                  <a:gd name="T8" fmla="*/ 105 w 696"/>
                  <a:gd name="T9" fmla="*/ 1068 h 1473"/>
                  <a:gd name="T10" fmla="*/ 142 w 696"/>
                  <a:gd name="T11" fmla="*/ 1127 h 1473"/>
                  <a:gd name="T12" fmla="*/ 179 w 696"/>
                  <a:gd name="T13" fmla="*/ 1184 h 1473"/>
                  <a:gd name="T14" fmla="*/ 219 w 696"/>
                  <a:gd name="T15" fmla="*/ 1236 h 1473"/>
                  <a:gd name="T16" fmla="*/ 297 w 696"/>
                  <a:gd name="T17" fmla="*/ 1326 h 1473"/>
                  <a:gd name="T18" fmla="*/ 369 w 696"/>
                  <a:gd name="T19" fmla="*/ 1397 h 1473"/>
                  <a:gd name="T20" fmla="*/ 425 w 696"/>
                  <a:gd name="T21" fmla="*/ 1446 h 1473"/>
                  <a:gd name="T22" fmla="*/ 461 w 696"/>
                  <a:gd name="T23" fmla="*/ 1473 h 1473"/>
                  <a:gd name="T24" fmla="*/ 474 w 696"/>
                  <a:gd name="T25" fmla="*/ 1457 h 1473"/>
                  <a:gd name="T26" fmla="*/ 506 w 696"/>
                  <a:gd name="T27" fmla="*/ 1408 h 1473"/>
                  <a:gd name="T28" fmla="*/ 550 w 696"/>
                  <a:gd name="T29" fmla="*/ 1332 h 1473"/>
                  <a:gd name="T30" fmla="*/ 597 w 696"/>
                  <a:gd name="T31" fmla="*/ 1232 h 1473"/>
                  <a:gd name="T32" fmla="*/ 632 w 696"/>
                  <a:gd name="T33" fmla="*/ 1144 h 1473"/>
                  <a:gd name="T34" fmla="*/ 653 w 696"/>
                  <a:gd name="T35" fmla="*/ 1080 h 1473"/>
                  <a:gd name="T36" fmla="*/ 671 w 696"/>
                  <a:gd name="T37" fmla="*/ 1014 h 1473"/>
                  <a:gd name="T38" fmla="*/ 685 w 696"/>
                  <a:gd name="T39" fmla="*/ 944 h 1473"/>
                  <a:gd name="T40" fmla="*/ 693 w 696"/>
                  <a:gd name="T41" fmla="*/ 872 h 1473"/>
                  <a:gd name="T42" fmla="*/ 696 w 696"/>
                  <a:gd name="T43" fmla="*/ 797 h 1473"/>
                  <a:gd name="T44" fmla="*/ 692 w 696"/>
                  <a:gd name="T45" fmla="*/ 722 h 1473"/>
                  <a:gd name="T46" fmla="*/ 688 w 696"/>
                  <a:gd name="T47" fmla="*/ 684 h 1473"/>
                  <a:gd name="T48" fmla="*/ 671 w 696"/>
                  <a:gd name="T49" fmla="*/ 609 h 1473"/>
                  <a:gd name="T50" fmla="*/ 650 w 696"/>
                  <a:gd name="T51" fmla="*/ 537 h 1473"/>
                  <a:gd name="T52" fmla="*/ 622 w 696"/>
                  <a:gd name="T53" fmla="*/ 469 h 1473"/>
                  <a:gd name="T54" fmla="*/ 589 w 696"/>
                  <a:gd name="T55" fmla="*/ 405 h 1473"/>
                  <a:gd name="T56" fmla="*/ 554 w 696"/>
                  <a:gd name="T57" fmla="*/ 345 h 1473"/>
                  <a:gd name="T58" fmla="*/ 515 w 696"/>
                  <a:gd name="T59" fmla="*/ 288 h 1473"/>
                  <a:gd name="T60" fmla="*/ 476 w 696"/>
                  <a:gd name="T61" fmla="*/ 237 h 1473"/>
                  <a:gd name="T62" fmla="*/ 397 w 696"/>
                  <a:gd name="T63" fmla="*/ 147 h 1473"/>
                  <a:gd name="T64" fmla="*/ 326 w 696"/>
                  <a:gd name="T65" fmla="*/ 76 h 1473"/>
                  <a:gd name="T66" fmla="*/ 271 w 696"/>
                  <a:gd name="T67" fmla="*/ 27 h 1473"/>
                  <a:gd name="T68" fmla="*/ 233 w 696"/>
                  <a:gd name="T69" fmla="*/ 0 h 1473"/>
                  <a:gd name="T70" fmla="*/ 221 w 696"/>
                  <a:gd name="T71" fmla="*/ 16 h 1473"/>
                  <a:gd name="T72" fmla="*/ 190 w 696"/>
                  <a:gd name="T73" fmla="*/ 65 h 1473"/>
                  <a:gd name="T74" fmla="*/ 146 w 696"/>
                  <a:gd name="T75" fmla="*/ 141 h 1473"/>
                  <a:gd name="T76" fmla="*/ 97 w 696"/>
                  <a:gd name="T77" fmla="*/ 241 h 1473"/>
                  <a:gd name="T78" fmla="*/ 62 w 696"/>
                  <a:gd name="T79" fmla="*/ 329 h 1473"/>
                  <a:gd name="T80" fmla="*/ 42 w 696"/>
                  <a:gd name="T81" fmla="*/ 393 h 1473"/>
                  <a:gd name="T82" fmla="*/ 25 w 696"/>
                  <a:gd name="T83" fmla="*/ 459 h 1473"/>
                  <a:gd name="T84" fmla="*/ 11 w 696"/>
                  <a:gd name="T85" fmla="*/ 529 h 1473"/>
                  <a:gd name="T86" fmla="*/ 3 w 696"/>
                  <a:gd name="T87" fmla="*/ 601 h 1473"/>
                  <a:gd name="T88" fmla="*/ 0 w 696"/>
                  <a:gd name="T89" fmla="*/ 675 h 1473"/>
                  <a:gd name="T90" fmla="*/ 4 w 696"/>
                  <a:gd name="T91" fmla="*/ 751 h 1473"/>
                  <a:gd name="T92" fmla="*/ 8 w 696"/>
                  <a:gd name="T93" fmla="*/ 789 h 1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6" h="1473">
                    <a:moveTo>
                      <a:pt x="8" y="789"/>
                    </a:moveTo>
                    <a:lnTo>
                      <a:pt x="8" y="789"/>
                    </a:lnTo>
                    <a:lnTo>
                      <a:pt x="15" y="826"/>
                    </a:lnTo>
                    <a:lnTo>
                      <a:pt x="24" y="864"/>
                    </a:lnTo>
                    <a:lnTo>
                      <a:pt x="35" y="900"/>
                    </a:lnTo>
                    <a:lnTo>
                      <a:pt x="46" y="936"/>
                    </a:lnTo>
                    <a:lnTo>
                      <a:pt x="60" y="969"/>
                    </a:lnTo>
                    <a:lnTo>
                      <a:pt x="74" y="1004"/>
                    </a:lnTo>
                    <a:lnTo>
                      <a:pt x="89" y="1036"/>
                    </a:lnTo>
                    <a:lnTo>
                      <a:pt x="105" y="1068"/>
                    </a:lnTo>
                    <a:lnTo>
                      <a:pt x="124" y="1098"/>
                    </a:lnTo>
                    <a:lnTo>
                      <a:pt x="142" y="1127"/>
                    </a:lnTo>
                    <a:lnTo>
                      <a:pt x="160" y="1157"/>
                    </a:lnTo>
                    <a:lnTo>
                      <a:pt x="179" y="1184"/>
                    </a:lnTo>
                    <a:lnTo>
                      <a:pt x="199" y="1211"/>
                    </a:lnTo>
                    <a:lnTo>
                      <a:pt x="219" y="1236"/>
                    </a:lnTo>
                    <a:lnTo>
                      <a:pt x="258" y="1284"/>
                    </a:lnTo>
                    <a:lnTo>
                      <a:pt x="297" y="1326"/>
                    </a:lnTo>
                    <a:lnTo>
                      <a:pt x="335" y="1364"/>
                    </a:lnTo>
                    <a:lnTo>
                      <a:pt x="369" y="1397"/>
                    </a:lnTo>
                    <a:lnTo>
                      <a:pt x="400" y="1423"/>
                    </a:lnTo>
                    <a:lnTo>
                      <a:pt x="425" y="1446"/>
                    </a:lnTo>
                    <a:lnTo>
                      <a:pt x="444" y="1461"/>
                    </a:lnTo>
                    <a:lnTo>
                      <a:pt x="461" y="1473"/>
                    </a:lnTo>
                    <a:lnTo>
                      <a:pt x="461" y="1473"/>
                    </a:lnTo>
                    <a:lnTo>
                      <a:pt x="474" y="1457"/>
                    </a:lnTo>
                    <a:lnTo>
                      <a:pt x="488" y="1436"/>
                    </a:lnTo>
                    <a:lnTo>
                      <a:pt x="506" y="1408"/>
                    </a:lnTo>
                    <a:lnTo>
                      <a:pt x="526" y="1372"/>
                    </a:lnTo>
                    <a:lnTo>
                      <a:pt x="550" y="1332"/>
                    </a:lnTo>
                    <a:lnTo>
                      <a:pt x="574" y="1284"/>
                    </a:lnTo>
                    <a:lnTo>
                      <a:pt x="597" y="1232"/>
                    </a:lnTo>
                    <a:lnTo>
                      <a:pt x="621" y="1175"/>
                    </a:lnTo>
                    <a:lnTo>
                      <a:pt x="632" y="1144"/>
                    </a:lnTo>
                    <a:lnTo>
                      <a:pt x="643" y="1112"/>
                    </a:lnTo>
                    <a:lnTo>
                      <a:pt x="653" y="1080"/>
                    </a:lnTo>
                    <a:lnTo>
                      <a:pt x="663" y="1047"/>
                    </a:lnTo>
                    <a:lnTo>
                      <a:pt x="671" y="1014"/>
                    </a:lnTo>
                    <a:lnTo>
                      <a:pt x="678" y="979"/>
                    </a:lnTo>
                    <a:lnTo>
                      <a:pt x="685" y="944"/>
                    </a:lnTo>
                    <a:lnTo>
                      <a:pt x="689" y="908"/>
                    </a:lnTo>
                    <a:lnTo>
                      <a:pt x="693" y="872"/>
                    </a:lnTo>
                    <a:lnTo>
                      <a:pt x="696" y="834"/>
                    </a:lnTo>
                    <a:lnTo>
                      <a:pt x="696" y="797"/>
                    </a:lnTo>
                    <a:lnTo>
                      <a:pt x="695" y="759"/>
                    </a:lnTo>
                    <a:lnTo>
                      <a:pt x="692" y="722"/>
                    </a:lnTo>
                    <a:lnTo>
                      <a:pt x="688" y="684"/>
                    </a:lnTo>
                    <a:lnTo>
                      <a:pt x="688" y="684"/>
                    </a:lnTo>
                    <a:lnTo>
                      <a:pt x="681" y="647"/>
                    </a:lnTo>
                    <a:lnTo>
                      <a:pt x="671" y="609"/>
                    </a:lnTo>
                    <a:lnTo>
                      <a:pt x="661" y="573"/>
                    </a:lnTo>
                    <a:lnTo>
                      <a:pt x="650" y="537"/>
                    </a:lnTo>
                    <a:lnTo>
                      <a:pt x="636" y="504"/>
                    </a:lnTo>
                    <a:lnTo>
                      <a:pt x="622" y="469"/>
                    </a:lnTo>
                    <a:lnTo>
                      <a:pt x="606" y="437"/>
                    </a:lnTo>
                    <a:lnTo>
                      <a:pt x="589" y="405"/>
                    </a:lnTo>
                    <a:lnTo>
                      <a:pt x="572" y="375"/>
                    </a:lnTo>
                    <a:lnTo>
                      <a:pt x="554" y="345"/>
                    </a:lnTo>
                    <a:lnTo>
                      <a:pt x="535" y="316"/>
                    </a:lnTo>
                    <a:lnTo>
                      <a:pt x="515" y="288"/>
                    </a:lnTo>
                    <a:lnTo>
                      <a:pt x="496" y="262"/>
                    </a:lnTo>
                    <a:lnTo>
                      <a:pt x="476" y="237"/>
                    </a:lnTo>
                    <a:lnTo>
                      <a:pt x="436" y="188"/>
                    </a:lnTo>
                    <a:lnTo>
                      <a:pt x="397" y="147"/>
                    </a:lnTo>
                    <a:lnTo>
                      <a:pt x="361" y="108"/>
                    </a:lnTo>
                    <a:lnTo>
                      <a:pt x="326" y="76"/>
                    </a:lnTo>
                    <a:lnTo>
                      <a:pt x="296" y="50"/>
                    </a:lnTo>
                    <a:lnTo>
                      <a:pt x="271" y="27"/>
                    </a:lnTo>
                    <a:lnTo>
                      <a:pt x="250" y="12"/>
                    </a:lnTo>
                    <a:lnTo>
                      <a:pt x="233" y="0"/>
                    </a:lnTo>
                    <a:lnTo>
                      <a:pt x="233" y="0"/>
                    </a:lnTo>
                    <a:lnTo>
                      <a:pt x="221" y="16"/>
                    </a:lnTo>
                    <a:lnTo>
                      <a:pt x="207" y="37"/>
                    </a:lnTo>
                    <a:lnTo>
                      <a:pt x="190" y="65"/>
                    </a:lnTo>
                    <a:lnTo>
                      <a:pt x="169" y="101"/>
                    </a:lnTo>
                    <a:lnTo>
                      <a:pt x="146" y="141"/>
                    </a:lnTo>
                    <a:lnTo>
                      <a:pt x="122" y="188"/>
                    </a:lnTo>
                    <a:lnTo>
                      <a:pt x="97" y="241"/>
                    </a:lnTo>
                    <a:lnTo>
                      <a:pt x="74" y="298"/>
                    </a:lnTo>
                    <a:lnTo>
                      <a:pt x="62" y="329"/>
                    </a:lnTo>
                    <a:lnTo>
                      <a:pt x="53" y="361"/>
                    </a:lnTo>
                    <a:lnTo>
                      <a:pt x="42" y="393"/>
                    </a:lnTo>
                    <a:lnTo>
                      <a:pt x="33" y="425"/>
                    </a:lnTo>
                    <a:lnTo>
                      <a:pt x="25" y="459"/>
                    </a:lnTo>
                    <a:lnTo>
                      <a:pt x="17" y="494"/>
                    </a:lnTo>
                    <a:lnTo>
                      <a:pt x="11" y="529"/>
                    </a:lnTo>
                    <a:lnTo>
                      <a:pt x="5" y="565"/>
                    </a:lnTo>
                    <a:lnTo>
                      <a:pt x="3" y="601"/>
                    </a:lnTo>
                    <a:lnTo>
                      <a:pt x="0" y="639"/>
                    </a:lnTo>
                    <a:lnTo>
                      <a:pt x="0" y="675"/>
                    </a:lnTo>
                    <a:lnTo>
                      <a:pt x="0" y="714"/>
                    </a:lnTo>
                    <a:lnTo>
                      <a:pt x="4" y="751"/>
                    </a:lnTo>
                    <a:lnTo>
                      <a:pt x="8" y="789"/>
                    </a:lnTo>
                    <a:lnTo>
                      <a:pt x="8" y="7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2" name="Freeform 9">
                <a:extLst>
                  <a:ext uri="{FF2B5EF4-FFF2-40B4-BE49-F238E27FC236}">
                    <a16:creationId xmlns:a16="http://schemas.microsoft.com/office/drawing/2014/main" id="{EFBE17EE-F6CA-49F7-8B5F-CD7AF77E2FF7}"/>
                  </a:ext>
                </a:extLst>
              </p:cNvPr>
              <p:cNvSpPr>
                <a:spLocks/>
              </p:cNvSpPr>
              <p:nvPr/>
            </p:nvSpPr>
            <p:spPr bwMode="auto">
              <a:xfrm>
                <a:off x="2970213" y="3251200"/>
                <a:ext cx="1457325" cy="671513"/>
              </a:xfrm>
              <a:custGeom>
                <a:avLst/>
                <a:gdLst>
                  <a:gd name="T0" fmla="*/ 934 w 1837"/>
                  <a:gd name="T1" fmla="*/ 0 h 846"/>
                  <a:gd name="T2" fmla="*/ 839 w 1837"/>
                  <a:gd name="T3" fmla="*/ 2 h 846"/>
                  <a:gd name="T4" fmla="*/ 747 w 1837"/>
                  <a:gd name="T5" fmla="*/ 13 h 846"/>
                  <a:gd name="T6" fmla="*/ 660 w 1837"/>
                  <a:gd name="T7" fmla="*/ 30 h 846"/>
                  <a:gd name="T8" fmla="*/ 574 w 1837"/>
                  <a:gd name="T9" fmla="*/ 55 h 846"/>
                  <a:gd name="T10" fmla="*/ 492 w 1837"/>
                  <a:gd name="T11" fmla="*/ 82 h 846"/>
                  <a:gd name="T12" fmla="*/ 415 w 1837"/>
                  <a:gd name="T13" fmla="*/ 116 h 846"/>
                  <a:gd name="T14" fmla="*/ 343 w 1837"/>
                  <a:gd name="T15" fmla="*/ 152 h 846"/>
                  <a:gd name="T16" fmla="*/ 276 w 1837"/>
                  <a:gd name="T17" fmla="*/ 188 h 846"/>
                  <a:gd name="T18" fmla="*/ 161 w 1837"/>
                  <a:gd name="T19" fmla="*/ 262 h 846"/>
                  <a:gd name="T20" fmla="*/ 75 w 1837"/>
                  <a:gd name="T21" fmla="*/ 327 h 846"/>
                  <a:gd name="T22" fmla="*/ 19 w 1837"/>
                  <a:gd name="T23" fmla="*/ 373 h 846"/>
                  <a:gd name="T24" fmla="*/ 0 w 1837"/>
                  <a:gd name="T25" fmla="*/ 389 h 846"/>
                  <a:gd name="T26" fmla="*/ 40 w 1837"/>
                  <a:gd name="T27" fmla="*/ 431 h 846"/>
                  <a:gd name="T28" fmla="*/ 107 w 1837"/>
                  <a:gd name="T29" fmla="*/ 492 h 846"/>
                  <a:gd name="T30" fmla="*/ 203 w 1837"/>
                  <a:gd name="T31" fmla="*/ 570 h 846"/>
                  <a:gd name="T32" fmla="*/ 292 w 1837"/>
                  <a:gd name="T33" fmla="*/ 632 h 846"/>
                  <a:gd name="T34" fmla="*/ 358 w 1837"/>
                  <a:gd name="T35" fmla="*/ 673 h 846"/>
                  <a:gd name="T36" fmla="*/ 431 w 1837"/>
                  <a:gd name="T37" fmla="*/ 713 h 846"/>
                  <a:gd name="T38" fmla="*/ 507 w 1837"/>
                  <a:gd name="T39" fmla="*/ 750 h 846"/>
                  <a:gd name="T40" fmla="*/ 589 w 1837"/>
                  <a:gd name="T41" fmla="*/ 782 h 846"/>
                  <a:gd name="T42" fmla="*/ 674 w 1837"/>
                  <a:gd name="T43" fmla="*/ 810 h 846"/>
                  <a:gd name="T44" fmla="*/ 763 w 1837"/>
                  <a:gd name="T45" fmla="*/ 831 h 846"/>
                  <a:gd name="T46" fmla="*/ 856 w 1837"/>
                  <a:gd name="T47" fmla="*/ 844 h 846"/>
                  <a:gd name="T48" fmla="*/ 903 w 1837"/>
                  <a:gd name="T49" fmla="*/ 846 h 846"/>
                  <a:gd name="T50" fmla="*/ 998 w 1837"/>
                  <a:gd name="T51" fmla="*/ 845 h 846"/>
                  <a:gd name="T52" fmla="*/ 1089 w 1837"/>
                  <a:gd name="T53" fmla="*/ 835 h 846"/>
                  <a:gd name="T54" fmla="*/ 1177 w 1837"/>
                  <a:gd name="T55" fmla="*/ 817 h 846"/>
                  <a:gd name="T56" fmla="*/ 1263 w 1837"/>
                  <a:gd name="T57" fmla="*/ 794 h 846"/>
                  <a:gd name="T58" fmla="*/ 1343 w 1837"/>
                  <a:gd name="T59" fmla="*/ 764 h 846"/>
                  <a:gd name="T60" fmla="*/ 1421 w 1837"/>
                  <a:gd name="T61" fmla="*/ 731 h 846"/>
                  <a:gd name="T62" fmla="*/ 1494 w 1837"/>
                  <a:gd name="T63" fmla="*/ 695 h 846"/>
                  <a:gd name="T64" fmla="*/ 1560 w 1837"/>
                  <a:gd name="T65" fmla="*/ 659 h 846"/>
                  <a:gd name="T66" fmla="*/ 1676 w 1837"/>
                  <a:gd name="T67" fmla="*/ 585 h 846"/>
                  <a:gd name="T68" fmla="*/ 1762 w 1837"/>
                  <a:gd name="T69" fmla="*/ 520 h 846"/>
                  <a:gd name="T70" fmla="*/ 1817 w 1837"/>
                  <a:gd name="T71" fmla="*/ 474 h 846"/>
                  <a:gd name="T72" fmla="*/ 1837 w 1837"/>
                  <a:gd name="T73" fmla="*/ 457 h 846"/>
                  <a:gd name="T74" fmla="*/ 1796 w 1837"/>
                  <a:gd name="T75" fmla="*/ 417 h 846"/>
                  <a:gd name="T76" fmla="*/ 1730 w 1837"/>
                  <a:gd name="T77" fmla="*/ 355 h 846"/>
                  <a:gd name="T78" fmla="*/ 1634 w 1837"/>
                  <a:gd name="T79" fmla="*/ 278 h 846"/>
                  <a:gd name="T80" fmla="*/ 1545 w 1837"/>
                  <a:gd name="T81" fmla="*/ 216 h 846"/>
                  <a:gd name="T82" fmla="*/ 1478 w 1837"/>
                  <a:gd name="T83" fmla="*/ 174 h 846"/>
                  <a:gd name="T84" fmla="*/ 1406 w 1837"/>
                  <a:gd name="T85" fmla="*/ 134 h 846"/>
                  <a:gd name="T86" fmla="*/ 1330 w 1837"/>
                  <a:gd name="T87" fmla="*/ 98 h 846"/>
                  <a:gd name="T88" fmla="*/ 1248 w 1837"/>
                  <a:gd name="T89" fmla="*/ 64 h 846"/>
                  <a:gd name="T90" fmla="*/ 1163 w 1837"/>
                  <a:gd name="T91" fmla="*/ 36 h 846"/>
                  <a:gd name="T92" fmla="*/ 1074 w 1837"/>
                  <a:gd name="T93" fmla="*/ 17 h 846"/>
                  <a:gd name="T94" fmla="*/ 981 w 1837"/>
                  <a:gd name="T95" fmla="*/ 5 h 846"/>
                  <a:gd name="T96" fmla="*/ 934 w 1837"/>
                  <a:gd name="T97" fmla="*/ 0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37" h="846">
                    <a:moveTo>
                      <a:pt x="934" y="0"/>
                    </a:moveTo>
                    <a:lnTo>
                      <a:pt x="934" y="0"/>
                    </a:lnTo>
                    <a:lnTo>
                      <a:pt x="886" y="0"/>
                    </a:lnTo>
                    <a:lnTo>
                      <a:pt x="839" y="2"/>
                    </a:lnTo>
                    <a:lnTo>
                      <a:pt x="793" y="6"/>
                    </a:lnTo>
                    <a:lnTo>
                      <a:pt x="747" y="13"/>
                    </a:lnTo>
                    <a:lnTo>
                      <a:pt x="703" y="20"/>
                    </a:lnTo>
                    <a:lnTo>
                      <a:pt x="660" y="30"/>
                    </a:lnTo>
                    <a:lnTo>
                      <a:pt x="617" y="41"/>
                    </a:lnTo>
                    <a:lnTo>
                      <a:pt x="574" y="55"/>
                    </a:lnTo>
                    <a:lnTo>
                      <a:pt x="532" y="68"/>
                    </a:lnTo>
                    <a:lnTo>
                      <a:pt x="492" y="82"/>
                    </a:lnTo>
                    <a:lnTo>
                      <a:pt x="453" y="99"/>
                    </a:lnTo>
                    <a:lnTo>
                      <a:pt x="415" y="116"/>
                    </a:lnTo>
                    <a:lnTo>
                      <a:pt x="379" y="134"/>
                    </a:lnTo>
                    <a:lnTo>
                      <a:pt x="343" y="152"/>
                    </a:lnTo>
                    <a:lnTo>
                      <a:pt x="310" y="170"/>
                    </a:lnTo>
                    <a:lnTo>
                      <a:pt x="276" y="188"/>
                    </a:lnTo>
                    <a:lnTo>
                      <a:pt x="215" y="225"/>
                    </a:lnTo>
                    <a:lnTo>
                      <a:pt x="161" y="262"/>
                    </a:lnTo>
                    <a:lnTo>
                      <a:pt x="114" y="296"/>
                    </a:lnTo>
                    <a:lnTo>
                      <a:pt x="75" y="327"/>
                    </a:lnTo>
                    <a:lnTo>
                      <a:pt x="43" y="352"/>
                    </a:lnTo>
                    <a:lnTo>
                      <a:pt x="19" y="373"/>
                    </a:lnTo>
                    <a:lnTo>
                      <a:pt x="0" y="389"/>
                    </a:lnTo>
                    <a:lnTo>
                      <a:pt x="0" y="389"/>
                    </a:lnTo>
                    <a:lnTo>
                      <a:pt x="18" y="409"/>
                    </a:lnTo>
                    <a:lnTo>
                      <a:pt x="40" y="431"/>
                    </a:lnTo>
                    <a:lnTo>
                      <a:pt x="69" y="459"/>
                    </a:lnTo>
                    <a:lnTo>
                      <a:pt x="107" y="492"/>
                    </a:lnTo>
                    <a:lnTo>
                      <a:pt x="151" y="530"/>
                    </a:lnTo>
                    <a:lnTo>
                      <a:pt x="203" y="570"/>
                    </a:lnTo>
                    <a:lnTo>
                      <a:pt x="261" y="612"/>
                    </a:lnTo>
                    <a:lnTo>
                      <a:pt x="292" y="632"/>
                    </a:lnTo>
                    <a:lnTo>
                      <a:pt x="325" y="653"/>
                    </a:lnTo>
                    <a:lnTo>
                      <a:pt x="358" y="673"/>
                    </a:lnTo>
                    <a:lnTo>
                      <a:pt x="395" y="694"/>
                    </a:lnTo>
                    <a:lnTo>
                      <a:pt x="431" y="713"/>
                    </a:lnTo>
                    <a:lnTo>
                      <a:pt x="468" y="732"/>
                    </a:lnTo>
                    <a:lnTo>
                      <a:pt x="507" y="750"/>
                    </a:lnTo>
                    <a:lnTo>
                      <a:pt x="547" y="767"/>
                    </a:lnTo>
                    <a:lnTo>
                      <a:pt x="589" y="782"/>
                    </a:lnTo>
                    <a:lnTo>
                      <a:pt x="631" y="798"/>
                    </a:lnTo>
                    <a:lnTo>
                      <a:pt x="674" y="810"/>
                    </a:lnTo>
                    <a:lnTo>
                      <a:pt x="718" y="821"/>
                    </a:lnTo>
                    <a:lnTo>
                      <a:pt x="763" y="831"/>
                    </a:lnTo>
                    <a:lnTo>
                      <a:pt x="809" y="838"/>
                    </a:lnTo>
                    <a:lnTo>
                      <a:pt x="856" y="844"/>
                    </a:lnTo>
                    <a:lnTo>
                      <a:pt x="903" y="846"/>
                    </a:lnTo>
                    <a:lnTo>
                      <a:pt x="903" y="846"/>
                    </a:lnTo>
                    <a:lnTo>
                      <a:pt x="950" y="846"/>
                    </a:lnTo>
                    <a:lnTo>
                      <a:pt x="998" y="845"/>
                    </a:lnTo>
                    <a:lnTo>
                      <a:pt x="1043" y="841"/>
                    </a:lnTo>
                    <a:lnTo>
                      <a:pt x="1089" y="835"/>
                    </a:lnTo>
                    <a:lnTo>
                      <a:pt x="1134" y="827"/>
                    </a:lnTo>
                    <a:lnTo>
                      <a:pt x="1177" y="817"/>
                    </a:lnTo>
                    <a:lnTo>
                      <a:pt x="1220" y="806"/>
                    </a:lnTo>
                    <a:lnTo>
                      <a:pt x="1263" y="794"/>
                    </a:lnTo>
                    <a:lnTo>
                      <a:pt x="1305" y="780"/>
                    </a:lnTo>
                    <a:lnTo>
                      <a:pt x="1343" y="764"/>
                    </a:lnTo>
                    <a:lnTo>
                      <a:pt x="1384" y="748"/>
                    </a:lnTo>
                    <a:lnTo>
                      <a:pt x="1421" y="731"/>
                    </a:lnTo>
                    <a:lnTo>
                      <a:pt x="1457" y="713"/>
                    </a:lnTo>
                    <a:lnTo>
                      <a:pt x="1494" y="695"/>
                    </a:lnTo>
                    <a:lnTo>
                      <a:pt x="1527" y="677"/>
                    </a:lnTo>
                    <a:lnTo>
                      <a:pt x="1560" y="659"/>
                    </a:lnTo>
                    <a:lnTo>
                      <a:pt x="1621" y="621"/>
                    </a:lnTo>
                    <a:lnTo>
                      <a:pt x="1676" y="585"/>
                    </a:lnTo>
                    <a:lnTo>
                      <a:pt x="1723" y="550"/>
                    </a:lnTo>
                    <a:lnTo>
                      <a:pt x="1762" y="520"/>
                    </a:lnTo>
                    <a:lnTo>
                      <a:pt x="1794" y="495"/>
                    </a:lnTo>
                    <a:lnTo>
                      <a:pt x="1817" y="474"/>
                    </a:lnTo>
                    <a:lnTo>
                      <a:pt x="1837" y="457"/>
                    </a:lnTo>
                    <a:lnTo>
                      <a:pt x="1837" y="457"/>
                    </a:lnTo>
                    <a:lnTo>
                      <a:pt x="1819" y="438"/>
                    </a:lnTo>
                    <a:lnTo>
                      <a:pt x="1796" y="417"/>
                    </a:lnTo>
                    <a:lnTo>
                      <a:pt x="1767" y="388"/>
                    </a:lnTo>
                    <a:lnTo>
                      <a:pt x="1730" y="355"/>
                    </a:lnTo>
                    <a:lnTo>
                      <a:pt x="1685" y="317"/>
                    </a:lnTo>
                    <a:lnTo>
                      <a:pt x="1634" y="278"/>
                    </a:lnTo>
                    <a:lnTo>
                      <a:pt x="1575" y="237"/>
                    </a:lnTo>
                    <a:lnTo>
                      <a:pt x="1545" y="216"/>
                    </a:lnTo>
                    <a:lnTo>
                      <a:pt x="1512" y="195"/>
                    </a:lnTo>
                    <a:lnTo>
                      <a:pt x="1478" y="174"/>
                    </a:lnTo>
                    <a:lnTo>
                      <a:pt x="1442" y="153"/>
                    </a:lnTo>
                    <a:lnTo>
                      <a:pt x="1406" y="134"/>
                    </a:lnTo>
                    <a:lnTo>
                      <a:pt x="1368" y="116"/>
                    </a:lnTo>
                    <a:lnTo>
                      <a:pt x="1330" y="98"/>
                    </a:lnTo>
                    <a:lnTo>
                      <a:pt x="1289" y="80"/>
                    </a:lnTo>
                    <a:lnTo>
                      <a:pt x="1248" y="64"/>
                    </a:lnTo>
                    <a:lnTo>
                      <a:pt x="1206" y="50"/>
                    </a:lnTo>
                    <a:lnTo>
                      <a:pt x="1163" y="36"/>
                    </a:lnTo>
                    <a:lnTo>
                      <a:pt x="1118" y="25"/>
                    </a:lnTo>
                    <a:lnTo>
                      <a:pt x="1074" y="17"/>
                    </a:lnTo>
                    <a:lnTo>
                      <a:pt x="1028" y="9"/>
                    </a:lnTo>
                    <a:lnTo>
                      <a:pt x="981" y="5"/>
                    </a:lnTo>
                    <a:lnTo>
                      <a:pt x="934" y="0"/>
                    </a:lnTo>
                    <a:lnTo>
                      <a:pt x="9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3" name="Freeform 10">
                <a:extLst>
                  <a:ext uri="{FF2B5EF4-FFF2-40B4-BE49-F238E27FC236}">
                    <a16:creationId xmlns:a16="http://schemas.microsoft.com/office/drawing/2014/main" id="{040BD1F4-B171-4048-A0D1-9A81EE5FB4A5}"/>
                  </a:ext>
                </a:extLst>
              </p:cNvPr>
              <p:cNvSpPr>
                <a:spLocks/>
              </p:cNvSpPr>
              <p:nvPr/>
            </p:nvSpPr>
            <p:spPr bwMode="auto">
              <a:xfrm>
                <a:off x="3897313" y="3657600"/>
                <a:ext cx="1812925" cy="889000"/>
              </a:xfrm>
              <a:custGeom>
                <a:avLst/>
                <a:gdLst>
                  <a:gd name="T0" fmla="*/ 1018 w 2285"/>
                  <a:gd name="T1" fmla="*/ 33 h 1118"/>
                  <a:gd name="T2" fmla="*/ 903 w 2285"/>
                  <a:gd name="T3" fmla="*/ 67 h 1118"/>
                  <a:gd name="T4" fmla="*/ 793 w 2285"/>
                  <a:gd name="T5" fmla="*/ 111 h 1118"/>
                  <a:gd name="T6" fmla="*/ 691 w 2285"/>
                  <a:gd name="T7" fmla="*/ 162 h 1118"/>
                  <a:gd name="T8" fmla="*/ 593 w 2285"/>
                  <a:gd name="T9" fmla="*/ 221 h 1118"/>
                  <a:gd name="T10" fmla="*/ 503 w 2285"/>
                  <a:gd name="T11" fmla="*/ 285 h 1118"/>
                  <a:gd name="T12" fmla="*/ 418 w 2285"/>
                  <a:gd name="T13" fmla="*/ 351 h 1118"/>
                  <a:gd name="T14" fmla="*/ 342 w 2285"/>
                  <a:gd name="T15" fmla="*/ 419 h 1118"/>
                  <a:gd name="T16" fmla="*/ 272 w 2285"/>
                  <a:gd name="T17" fmla="*/ 487 h 1118"/>
                  <a:gd name="T18" fmla="*/ 210 w 2285"/>
                  <a:gd name="T19" fmla="*/ 554 h 1118"/>
                  <a:gd name="T20" fmla="*/ 110 w 2285"/>
                  <a:gd name="T21" fmla="*/ 675 h 1118"/>
                  <a:gd name="T22" fmla="*/ 40 w 2285"/>
                  <a:gd name="T23" fmla="*/ 769 h 1118"/>
                  <a:gd name="T24" fmla="*/ 0 w 2285"/>
                  <a:gd name="T25" fmla="*/ 829 h 1118"/>
                  <a:gd name="T26" fmla="*/ 29 w 2285"/>
                  <a:gd name="T27" fmla="*/ 847 h 1118"/>
                  <a:gd name="T28" fmla="*/ 110 w 2285"/>
                  <a:gd name="T29" fmla="*/ 890 h 1118"/>
                  <a:gd name="T30" fmla="*/ 235 w 2285"/>
                  <a:gd name="T31" fmla="*/ 950 h 1118"/>
                  <a:gd name="T32" fmla="*/ 353 w 2285"/>
                  <a:gd name="T33" fmla="*/ 997 h 1118"/>
                  <a:gd name="T34" fmla="*/ 442 w 2285"/>
                  <a:gd name="T35" fmla="*/ 1028 h 1118"/>
                  <a:gd name="T36" fmla="*/ 539 w 2285"/>
                  <a:gd name="T37" fmla="*/ 1057 h 1118"/>
                  <a:gd name="T38" fmla="*/ 640 w 2285"/>
                  <a:gd name="T39" fmla="*/ 1082 h 1118"/>
                  <a:gd name="T40" fmla="*/ 747 w 2285"/>
                  <a:gd name="T41" fmla="*/ 1101 h 1118"/>
                  <a:gd name="T42" fmla="*/ 859 w 2285"/>
                  <a:gd name="T43" fmla="*/ 1114 h 1118"/>
                  <a:gd name="T44" fmla="*/ 974 w 2285"/>
                  <a:gd name="T45" fmla="*/ 1118 h 1118"/>
                  <a:gd name="T46" fmla="*/ 1091 w 2285"/>
                  <a:gd name="T47" fmla="*/ 1113 h 1118"/>
                  <a:gd name="T48" fmla="*/ 1209 w 2285"/>
                  <a:gd name="T49" fmla="*/ 1097 h 1118"/>
                  <a:gd name="T50" fmla="*/ 1267 w 2285"/>
                  <a:gd name="T51" fmla="*/ 1085 h 1118"/>
                  <a:gd name="T52" fmla="*/ 1382 w 2285"/>
                  <a:gd name="T53" fmla="*/ 1051 h 1118"/>
                  <a:gd name="T54" fmla="*/ 1492 w 2285"/>
                  <a:gd name="T55" fmla="*/ 1008 h 1118"/>
                  <a:gd name="T56" fmla="*/ 1595 w 2285"/>
                  <a:gd name="T57" fmla="*/ 956 h 1118"/>
                  <a:gd name="T58" fmla="*/ 1692 w 2285"/>
                  <a:gd name="T59" fmla="*/ 897 h 1118"/>
                  <a:gd name="T60" fmla="*/ 1783 w 2285"/>
                  <a:gd name="T61" fmla="*/ 835 h 1118"/>
                  <a:gd name="T62" fmla="*/ 1867 w 2285"/>
                  <a:gd name="T63" fmla="*/ 768 h 1118"/>
                  <a:gd name="T64" fmla="*/ 1944 w 2285"/>
                  <a:gd name="T65" fmla="*/ 699 h 1118"/>
                  <a:gd name="T66" fmla="*/ 2013 w 2285"/>
                  <a:gd name="T67" fmla="*/ 631 h 1118"/>
                  <a:gd name="T68" fmla="*/ 2076 w 2285"/>
                  <a:gd name="T69" fmla="*/ 565 h 1118"/>
                  <a:gd name="T70" fmla="*/ 2177 w 2285"/>
                  <a:gd name="T71" fmla="*/ 443 h 1118"/>
                  <a:gd name="T72" fmla="*/ 2245 w 2285"/>
                  <a:gd name="T73" fmla="*/ 350 h 1118"/>
                  <a:gd name="T74" fmla="*/ 2285 w 2285"/>
                  <a:gd name="T75" fmla="*/ 289 h 1118"/>
                  <a:gd name="T76" fmla="*/ 2258 w 2285"/>
                  <a:gd name="T77" fmla="*/ 272 h 1118"/>
                  <a:gd name="T78" fmla="*/ 2176 w 2285"/>
                  <a:gd name="T79" fmla="*/ 228 h 1118"/>
                  <a:gd name="T80" fmla="*/ 2051 w 2285"/>
                  <a:gd name="T81" fmla="*/ 169 h 1118"/>
                  <a:gd name="T82" fmla="*/ 1933 w 2285"/>
                  <a:gd name="T83" fmla="*/ 121 h 1118"/>
                  <a:gd name="T84" fmla="*/ 1844 w 2285"/>
                  <a:gd name="T85" fmla="*/ 90 h 1118"/>
                  <a:gd name="T86" fmla="*/ 1746 w 2285"/>
                  <a:gd name="T87" fmla="*/ 61 h 1118"/>
                  <a:gd name="T88" fmla="*/ 1645 w 2285"/>
                  <a:gd name="T89" fmla="*/ 37 h 1118"/>
                  <a:gd name="T90" fmla="*/ 1538 w 2285"/>
                  <a:gd name="T91" fmla="*/ 18 h 1118"/>
                  <a:gd name="T92" fmla="*/ 1427 w 2285"/>
                  <a:gd name="T93" fmla="*/ 5 h 1118"/>
                  <a:gd name="T94" fmla="*/ 1312 w 2285"/>
                  <a:gd name="T95" fmla="*/ 0 h 1118"/>
                  <a:gd name="T96" fmla="*/ 1196 w 2285"/>
                  <a:gd name="T97" fmla="*/ 5 h 1118"/>
                  <a:gd name="T98" fmla="*/ 1078 w 2285"/>
                  <a:gd name="T99" fmla="*/ 21 h 1118"/>
                  <a:gd name="T100" fmla="*/ 1018 w 2285"/>
                  <a:gd name="T101" fmla="*/ 33 h 1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85" h="1118">
                    <a:moveTo>
                      <a:pt x="1018" y="33"/>
                    </a:moveTo>
                    <a:lnTo>
                      <a:pt x="1018" y="33"/>
                    </a:lnTo>
                    <a:lnTo>
                      <a:pt x="960" y="49"/>
                    </a:lnTo>
                    <a:lnTo>
                      <a:pt x="903" y="67"/>
                    </a:lnTo>
                    <a:lnTo>
                      <a:pt x="847" y="87"/>
                    </a:lnTo>
                    <a:lnTo>
                      <a:pt x="793" y="111"/>
                    </a:lnTo>
                    <a:lnTo>
                      <a:pt x="741" y="136"/>
                    </a:lnTo>
                    <a:lnTo>
                      <a:pt x="691" y="162"/>
                    </a:lnTo>
                    <a:lnTo>
                      <a:pt x="640" y="190"/>
                    </a:lnTo>
                    <a:lnTo>
                      <a:pt x="593" y="221"/>
                    </a:lnTo>
                    <a:lnTo>
                      <a:pt x="547" y="251"/>
                    </a:lnTo>
                    <a:lnTo>
                      <a:pt x="503" y="285"/>
                    </a:lnTo>
                    <a:lnTo>
                      <a:pt x="460" y="317"/>
                    </a:lnTo>
                    <a:lnTo>
                      <a:pt x="418" y="351"/>
                    </a:lnTo>
                    <a:lnTo>
                      <a:pt x="379" y="385"/>
                    </a:lnTo>
                    <a:lnTo>
                      <a:pt x="342" y="419"/>
                    </a:lnTo>
                    <a:lnTo>
                      <a:pt x="307" y="454"/>
                    </a:lnTo>
                    <a:lnTo>
                      <a:pt x="272" y="487"/>
                    </a:lnTo>
                    <a:lnTo>
                      <a:pt x="240" y="521"/>
                    </a:lnTo>
                    <a:lnTo>
                      <a:pt x="210" y="554"/>
                    </a:lnTo>
                    <a:lnTo>
                      <a:pt x="156" y="617"/>
                    </a:lnTo>
                    <a:lnTo>
                      <a:pt x="110" y="675"/>
                    </a:lnTo>
                    <a:lnTo>
                      <a:pt x="71" y="726"/>
                    </a:lnTo>
                    <a:lnTo>
                      <a:pt x="40" y="769"/>
                    </a:lnTo>
                    <a:lnTo>
                      <a:pt x="18" y="801"/>
                    </a:lnTo>
                    <a:lnTo>
                      <a:pt x="0" y="829"/>
                    </a:lnTo>
                    <a:lnTo>
                      <a:pt x="0" y="829"/>
                    </a:lnTo>
                    <a:lnTo>
                      <a:pt x="29" y="847"/>
                    </a:lnTo>
                    <a:lnTo>
                      <a:pt x="63" y="865"/>
                    </a:lnTo>
                    <a:lnTo>
                      <a:pt x="110" y="890"/>
                    </a:lnTo>
                    <a:lnTo>
                      <a:pt x="167" y="919"/>
                    </a:lnTo>
                    <a:lnTo>
                      <a:pt x="235" y="950"/>
                    </a:lnTo>
                    <a:lnTo>
                      <a:pt x="311" y="982"/>
                    </a:lnTo>
                    <a:lnTo>
                      <a:pt x="353" y="997"/>
                    </a:lnTo>
                    <a:lnTo>
                      <a:pt x="397" y="1014"/>
                    </a:lnTo>
                    <a:lnTo>
                      <a:pt x="442" y="1028"/>
                    </a:lnTo>
                    <a:lnTo>
                      <a:pt x="489" y="1043"/>
                    </a:lnTo>
                    <a:lnTo>
                      <a:pt x="539" y="1057"/>
                    </a:lnTo>
                    <a:lnTo>
                      <a:pt x="589" y="1070"/>
                    </a:lnTo>
                    <a:lnTo>
                      <a:pt x="640" y="1082"/>
                    </a:lnTo>
                    <a:lnTo>
                      <a:pt x="693" y="1092"/>
                    </a:lnTo>
                    <a:lnTo>
                      <a:pt x="747" y="1101"/>
                    </a:lnTo>
                    <a:lnTo>
                      <a:pt x="803" y="1108"/>
                    </a:lnTo>
                    <a:lnTo>
                      <a:pt x="859" y="1114"/>
                    </a:lnTo>
                    <a:lnTo>
                      <a:pt x="916" y="1117"/>
                    </a:lnTo>
                    <a:lnTo>
                      <a:pt x="974" y="1118"/>
                    </a:lnTo>
                    <a:lnTo>
                      <a:pt x="1031" y="1117"/>
                    </a:lnTo>
                    <a:lnTo>
                      <a:pt x="1091" y="1113"/>
                    </a:lnTo>
                    <a:lnTo>
                      <a:pt x="1149" y="1107"/>
                    </a:lnTo>
                    <a:lnTo>
                      <a:pt x="1209" y="1097"/>
                    </a:lnTo>
                    <a:lnTo>
                      <a:pt x="1267" y="1085"/>
                    </a:lnTo>
                    <a:lnTo>
                      <a:pt x="1267" y="1085"/>
                    </a:lnTo>
                    <a:lnTo>
                      <a:pt x="1325" y="1070"/>
                    </a:lnTo>
                    <a:lnTo>
                      <a:pt x="1382" y="1051"/>
                    </a:lnTo>
                    <a:lnTo>
                      <a:pt x="1438" y="1031"/>
                    </a:lnTo>
                    <a:lnTo>
                      <a:pt x="1492" y="1008"/>
                    </a:lnTo>
                    <a:lnTo>
                      <a:pt x="1545" y="983"/>
                    </a:lnTo>
                    <a:lnTo>
                      <a:pt x="1595" y="956"/>
                    </a:lnTo>
                    <a:lnTo>
                      <a:pt x="1645" y="928"/>
                    </a:lnTo>
                    <a:lnTo>
                      <a:pt x="1692" y="897"/>
                    </a:lnTo>
                    <a:lnTo>
                      <a:pt x="1738" y="867"/>
                    </a:lnTo>
                    <a:lnTo>
                      <a:pt x="1783" y="835"/>
                    </a:lnTo>
                    <a:lnTo>
                      <a:pt x="1826" y="801"/>
                    </a:lnTo>
                    <a:lnTo>
                      <a:pt x="1867" y="768"/>
                    </a:lnTo>
                    <a:lnTo>
                      <a:pt x="1906" y="733"/>
                    </a:lnTo>
                    <a:lnTo>
                      <a:pt x="1944" y="699"/>
                    </a:lnTo>
                    <a:lnTo>
                      <a:pt x="1980" y="665"/>
                    </a:lnTo>
                    <a:lnTo>
                      <a:pt x="2013" y="631"/>
                    </a:lnTo>
                    <a:lnTo>
                      <a:pt x="2045" y="597"/>
                    </a:lnTo>
                    <a:lnTo>
                      <a:pt x="2076" y="565"/>
                    </a:lnTo>
                    <a:lnTo>
                      <a:pt x="2130" y="501"/>
                    </a:lnTo>
                    <a:lnTo>
                      <a:pt x="2177" y="443"/>
                    </a:lnTo>
                    <a:lnTo>
                      <a:pt x="2215" y="393"/>
                    </a:lnTo>
                    <a:lnTo>
                      <a:pt x="2245" y="350"/>
                    </a:lnTo>
                    <a:lnTo>
                      <a:pt x="2267" y="317"/>
                    </a:lnTo>
                    <a:lnTo>
                      <a:pt x="2285" y="289"/>
                    </a:lnTo>
                    <a:lnTo>
                      <a:pt x="2285" y="289"/>
                    </a:lnTo>
                    <a:lnTo>
                      <a:pt x="2258" y="272"/>
                    </a:lnTo>
                    <a:lnTo>
                      <a:pt x="2223" y="253"/>
                    </a:lnTo>
                    <a:lnTo>
                      <a:pt x="2176" y="228"/>
                    </a:lnTo>
                    <a:lnTo>
                      <a:pt x="2119" y="200"/>
                    </a:lnTo>
                    <a:lnTo>
                      <a:pt x="2051" y="169"/>
                    </a:lnTo>
                    <a:lnTo>
                      <a:pt x="1974" y="137"/>
                    </a:lnTo>
                    <a:lnTo>
                      <a:pt x="1933" y="121"/>
                    </a:lnTo>
                    <a:lnTo>
                      <a:pt x="1888" y="105"/>
                    </a:lnTo>
                    <a:lnTo>
                      <a:pt x="1844" y="90"/>
                    </a:lnTo>
                    <a:lnTo>
                      <a:pt x="1796" y="75"/>
                    </a:lnTo>
                    <a:lnTo>
                      <a:pt x="1746" y="61"/>
                    </a:lnTo>
                    <a:lnTo>
                      <a:pt x="1696" y="49"/>
                    </a:lnTo>
                    <a:lnTo>
                      <a:pt x="1645" y="37"/>
                    </a:lnTo>
                    <a:lnTo>
                      <a:pt x="1592" y="26"/>
                    </a:lnTo>
                    <a:lnTo>
                      <a:pt x="1538" y="18"/>
                    </a:lnTo>
                    <a:lnTo>
                      <a:pt x="1482" y="11"/>
                    </a:lnTo>
                    <a:lnTo>
                      <a:pt x="1427" y="5"/>
                    </a:lnTo>
                    <a:lnTo>
                      <a:pt x="1370" y="1"/>
                    </a:lnTo>
                    <a:lnTo>
                      <a:pt x="1312" y="0"/>
                    </a:lnTo>
                    <a:lnTo>
                      <a:pt x="1255" y="1"/>
                    </a:lnTo>
                    <a:lnTo>
                      <a:pt x="1196" y="5"/>
                    </a:lnTo>
                    <a:lnTo>
                      <a:pt x="1136" y="12"/>
                    </a:lnTo>
                    <a:lnTo>
                      <a:pt x="1078" y="21"/>
                    </a:lnTo>
                    <a:lnTo>
                      <a:pt x="1018" y="33"/>
                    </a:lnTo>
                    <a:lnTo>
                      <a:pt x="1018"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4" name="Freeform 11">
                <a:extLst>
                  <a:ext uri="{FF2B5EF4-FFF2-40B4-BE49-F238E27FC236}">
                    <a16:creationId xmlns:a16="http://schemas.microsoft.com/office/drawing/2014/main" id="{7FB49E06-BB16-46CA-A277-30EDB2BD2F49}"/>
                  </a:ext>
                </a:extLst>
              </p:cNvPr>
              <p:cNvSpPr>
                <a:spLocks/>
              </p:cNvSpPr>
              <p:nvPr/>
            </p:nvSpPr>
            <p:spPr bwMode="auto">
              <a:xfrm>
                <a:off x="3951288" y="1951038"/>
                <a:ext cx="4289425" cy="4906963"/>
              </a:xfrm>
              <a:custGeom>
                <a:avLst/>
                <a:gdLst>
                  <a:gd name="T0" fmla="*/ 3307 w 5406"/>
                  <a:gd name="T1" fmla="*/ 2189 h 6181"/>
                  <a:gd name="T2" fmla="*/ 5406 w 5406"/>
                  <a:gd name="T3" fmla="*/ 1617 h 6181"/>
                  <a:gd name="T4" fmla="*/ 5399 w 5406"/>
                  <a:gd name="T5" fmla="*/ 1587 h 6181"/>
                  <a:gd name="T6" fmla="*/ 3530 w 5406"/>
                  <a:gd name="T7" fmla="*/ 1940 h 6181"/>
                  <a:gd name="T8" fmla="*/ 4804 w 5406"/>
                  <a:gd name="T9" fmla="*/ 527 h 6181"/>
                  <a:gd name="T10" fmla="*/ 4772 w 5406"/>
                  <a:gd name="T11" fmla="*/ 494 h 6181"/>
                  <a:gd name="T12" fmla="*/ 3644 w 5406"/>
                  <a:gd name="T13" fmla="*/ 1511 h 6181"/>
                  <a:gd name="T14" fmla="*/ 3794 w 5406"/>
                  <a:gd name="T15" fmla="*/ 365 h 6181"/>
                  <a:gd name="T16" fmla="*/ 3776 w 5406"/>
                  <a:gd name="T17" fmla="*/ 362 h 6181"/>
                  <a:gd name="T18" fmla="*/ 3505 w 5406"/>
                  <a:gd name="T19" fmla="*/ 1636 h 6181"/>
                  <a:gd name="T20" fmla="*/ 3019 w 5406"/>
                  <a:gd name="T21" fmla="*/ 2074 h 6181"/>
                  <a:gd name="T22" fmla="*/ 2807 w 5406"/>
                  <a:gd name="T23" fmla="*/ 0 h 6181"/>
                  <a:gd name="T24" fmla="*/ 2599 w 5406"/>
                  <a:gd name="T25" fmla="*/ 0 h 6181"/>
                  <a:gd name="T26" fmla="*/ 2387 w 5406"/>
                  <a:gd name="T27" fmla="*/ 2074 h 6181"/>
                  <a:gd name="T28" fmla="*/ 1901 w 5406"/>
                  <a:gd name="T29" fmla="*/ 1636 h 6181"/>
                  <a:gd name="T30" fmla="*/ 1630 w 5406"/>
                  <a:gd name="T31" fmla="*/ 362 h 6181"/>
                  <a:gd name="T32" fmla="*/ 1612 w 5406"/>
                  <a:gd name="T33" fmla="*/ 365 h 6181"/>
                  <a:gd name="T34" fmla="*/ 1763 w 5406"/>
                  <a:gd name="T35" fmla="*/ 1511 h 6181"/>
                  <a:gd name="T36" fmla="*/ 635 w 5406"/>
                  <a:gd name="T37" fmla="*/ 494 h 6181"/>
                  <a:gd name="T38" fmla="*/ 602 w 5406"/>
                  <a:gd name="T39" fmla="*/ 527 h 6181"/>
                  <a:gd name="T40" fmla="*/ 1876 w 5406"/>
                  <a:gd name="T41" fmla="*/ 1940 h 6181"/>
                  <a:gd name="T42" fmla="*/ 7 w 5406"/>
                  <a:gd name="T43" fmla="*/ 1587 h 6181"/>
                  <a:gd name="T44" fmla="*/ 0 w 5406"/>
                  <a:gd name="T45" fmla="*/ 1617 h 6181"/>
                  <a:gd name="T46" fmla="*/ 2101 w 5406"/>
                  <a:gd name="T47" fmla="*/ 2189 h 6181"/>
                  <a:gd name="T48" fmla="*/ 2348 w 5406"/>
                  <a:gd name="T49" fmla="*/ 2462 h 6181"/>
                  <a:gd name="T50" fmla="*/ 1966 w 5406"/>
                  <a:gd name="T51" fmla="*/ 6181 h 6181"/>
                  <a:gd name="T52" fmla="*/ 3440 w 5406"/>
                  <a:gd name="T53" fmla="*/ 6181 h 6181"/>
                  <a:gd name="T54" fmla="*/ 3059 w 5406"/>
                  <a:gd name="T55" fmla="*/ 2462 h 6181"/>
                  <a:gd name="T56" fmla="*/ 3307 w 5406"/>
                  <a:gd name="T57" fmla="*/ 2189 h 6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06" h="6181">
                    <a:moveTo>
                      <a:pt x="3307" y="2189"/>
                    </a:moveTo>
                    <a:lnTo>
                      <a:pt x="5406" y="1617"/>
                    </a:lnTo>
                    <a:lnTo>
                      <a:pt x="5399" y="1587"/>
                    </a:lnTo>
                    <a:lnTo>
                      <a:pt x="3530" y="1940"/>
                    </a:lnTo>
                    <a:lnTo>
                      <a:pt x="4804" y="527"/>
                    </a:lnTo>
                    <a:lnTo>
                      <a:pt x="4772" y="494"/>
                    </a:lnTo>
                    <a:lnTo>
                      <a:pt x="3644" y="1511"/>
                    </a:lnTo>
                    <a:lnTo>
                      <a:pt x="3794" y="365"/>
                    </a:lnTo>
                    <a:lnTo>
                      <a:pt x="3776" y="362"/>
                    </a:lnTo>
                    <a:lnTo>
                      <a:pt x="3505" y="1636"/>
                    </a:lnTo>
                    <a:lnTo>
                      <a:pt x="3019" y="2074"/>
                    </a:lnTo>
                    <a:lnTo>
                      <a:pt x="2807" y="0"/>
                    </a:lnTo>
                    <a:lnTo>
                      <a:pt x="2599" y="0"/>
                    </a:lnTo>
                    <a:lnTo>
                      <a:pt x="2387" y="2074"/>
                    </a:lnTo>
                    <a:lnTo>
                      <a:pt x="1901" y="1636"/>
                    </a:lnTo>
                    <a:lnTo>
                      <a:pt x="1630" y="362"/>
                    </a:lnTo>
                    <a:lnTo>
                      <a:pt x="1612" y="365"/>
                    </a:lnTo>
                    <a:lnTo>
                      <a:pt x="1763" y="1511"/>
                    </a:lnTo>
                    <a:lnTo>
                      <a:pt x="635" y="494"/>
                    </a:lnTo>
                    <a:lnTo>
                      <a:pt x="602" y="527"/>
                    </a:lnTo>
                    <a:lnTo>
                      <a:pt x="1876" y="1940"/>
                    </a:lnTo>
                    <a:lnTo>
                      <a:pt x="7" y="1587"/>
                    </a:lnTo>
                    <a:lnTo>
                      <a:pt x="0" y="1617"/>
                    </a:lnTo>
                    <a:lnTo>
                      <a:pt x="2101" y="2189"/>
                    </a:lnTo>
                    <a:lnTo>
                      <a:pt x="2348" y="2462"/>
                    </a:lnTo>
                    <a:lnTo>
                      <a:pt x="1966" y="6181"/>
                    </a:lnTo>
                    <a:lnTo>
                      <a:pt x="3440" y="6181"/>
                    </a:lnTo>
                    <a:lnTo>
                      <a:pt x="3059" y="2462"/>
                    </a:lnTo>
                    <a:lnTo>
                      <a:pt x="3307" y="2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5" name="Freeform 12">
                <a:extLst>
                  <a:ext uri="{FF2B5EF4-FFF2-40B4-BE49-F238E27FC236}">
                    <a16:creationId xmlns:a16="http://schemas.microsoft.com/office/drawing/2014/main" id="{160482B0-33F5-4D62-8BCD-A6BA08F99D10}"/>
                  </a:ext>
                </a:extLst>
              </p:cNvPr>
              <p:cNvSpPr>
                <a:spLocks/>
              </p:cNvSpPr>
              <p:nvPr/>
            </p:nvSpPr>
            <p:spPr bwMode="auto">
              <a:xfrm>
                <a:off x="7340601" y="2149475"/>
                <a:ext cx="1631950" cy="1087438"/>
              </a:xfrm>
              <a:custGeom>
                <a:avLst/>
                <a:gdLst>
                  <a:gd name="T0" fmla="*/ 0 w 2056"/>
                  <a:gd name="T1" fmla="*/ 1321 h 1371"/>
                  <a:gd name="T2" fmla="*/ 73 w 2056"/>
                  <a:gd name="T3" fmla="*/ 1337 h 1371"/>
                  <a:gd name="T4" fmla="*/ 192 w 2056"/>
                  <a:gd name="T5" fmla="*/ 1353 h 1371"/>
                  <a:gd name="T6" fmla="*/ 354 w 2056"/>
                  <a:gd name="T7" fmla="*/ 1369 h 1371"/>
                  <a:gd name="T8" fmla="*/ 447 w 2056"/>
                  <a:gd name="T9" fmla="*/ 1371 h 1371"/>
                  <a:gd name="T10" fmla="*/ 547 w 2056"/>
                  <a:gd name="T11" fmla="*/ 1370 h 1371"/>
                  <a:gd name="T12" fmla="*/ 653 w 2056"/>
                  <a:gd name="T13" fmla="*/ 1364 h 1371"/>
                  <a:gd name="T14" fmla="*/ 763 w 2056"/>
                  <a:gd name="T15" fmla="*/ 1352 h 1371"/>
                  <a:gd name="T16" fmla="*/ 875 w 2056"/>
                  <a:gd name="T17" fmla="*/ 1332 h 1371"/>
                  <a:gd name="T18" fmla="*/ 988 w 2056"/>
                  <a:gd name="T19" fmla="*/ 1303 h 1371"/>
                  <a:gd name="T20" fmla="*/ 1100 w 2056"/>
                  <a:gd name="T21" fmla="*/ 1266 h 1371"/>
                  <a:gd name="T22" fmla="*/ 1213 w 2056"/>
                  <a:gd name="T23" fmla="*/ 1219 h 1371"/>
                  <a:gd name="T24" fmla="*/ 1321 w 2056"/>
                  <a:gd name="T25" fmla="*/ 1159 h 1371"/>
                  <a:gd name="T26" fmla="*/ 1372 w 2056"/>
                  <a:gd name="T27" fmla="*/ 1124 h 1371"/>
                  <a:gd name="T28" fmla="*/ 1470 w 2056"/>
                  <a:gd name="T29" fmla="*/ 1050 h 1371"/>
                  <a:gd name="T30" fmla="*/ 1559 w 2056"/>
                  <a:gd name="T31" fmla="*/ 968 h 1371"/>
                  <a:gd name="T32" fmla="*/ 1638 w 2056"/>
                  <a:gd name="T33" fmla="*/ 882 h 1371"/>
                  <a:gd name="T34" fmla="*/ 1710 w 2056"/>
                  <a:gd name="T35" fmla="*/ 792 h 1371"/>
                  <a:gd name="T36" fmla="*/ 1774 w 2056"/>
                  <a:gd name="T37" fmla="*/ 700 h 1371"/>
                  <a:gd name="T38" fmla="*/ 1830 w 2056"/>
                  <a:gd name="T39" fmla="*/ 607 h 1371"/>
                  <a:gd name="T40" fmla="*/ 1880 w 2056"/>
                  <a:gd name="T41" fmla="*/ 517 h 1371"/>
                  <a:gd name="T42" fmla="*/ 1921 w 2056"/>
                  <a:gd name="T43" fmla="*/ 430 h 1371"/>
                  <a:gd name="T44" fmla="*/ 1973 w 2056"/>
                  <a:gd name="T45" fmla="*/ 309 h 1371"/>
                  <a:gd name="T46" fmla="*/ 2021 w 2056"/>
                  <a:gd name="T47" fmla="*/ 174 h 1371"/>
                  <a:gd name="T48" fmla="*/ 2048 w 2056"/>
                  <a:gd name="T49" fmla="*/ 84 h 1371"/>
                  <a:gd name="T50" fmla="*/ 2056 w 2056"/>
                  <a:gd name="T51" fmla="*/ 50 h 1371"/>
                  <a:gd name="T52" fmla="*/ 1982 w 2056"/>
                  <a:gd name="T53" fmla="*/ 35 h 1371"/>
                  <a:gd name="T54" fmla="*/ 1864 w 2056"/>
                  <a:gd name="T55" fmla="*/ 17 h 1371"/>
                  <a:gd name="T56" fmla="*/ 1702 w 2056"/>
                  <a:gd name="T57" fmla="*/ 3 h 1371"/>
                  <a:gd name="T58" fmla="*/ 1609 w 2056"/>
                  <a:gd name="T59" fmla="*/ 0 h 1371"/>
                  <a:gd name="T60" fmla="*/ 1509 w 2056"/>
                  <a:gd name="T61" fmla="*/ 2 h 1371"/>
                  <a:gd name="T62" fmla="*/ 1403 w 2056"/>
                  <a:gd name="T63" fmla="*/ 7 h 1371"/>
                  <a:gd name="T64" fmla="*/ 1293 w 2056"/>
                  <a:gd name="T65" fmla="*/ 20 h 1371"/>
                  <a:gd name="T66" fmla="*/ 1182 w 2056"/>
                  <a:gd name="T67" fmla="*/ 39 h 1371"/>
                  <a:gd name="T68" fmla="*/ 1068 w 2056"/>
                  <a:gd name="T69" fmla="*/ 67 h 1371"/>
                  <a:gd name="T70" fmla="*/ 956 w 2056"/>
                  <a:gd name="T71" fmla="*/ 104 h 1371"/>
                  <a:gd name="T72" fmla="*/ 845 w 2056"/>
                  <a:gd name="T73" fmla="*/ 153 h 1371"/>
                  <a:gd name="T74" fmla="*/ 736 w 2056"/>
                  <a:gd name="T75" fmla="*/ 213 h 1371"/>
                  <a:gd name="T76" fmla="*/ 683 w 2056"/>
                  <a:gd name="T77" fmla="*/ 246 h 1371"/>
                  <a:gd name="T78" fmla="*/ 586 w 2056"/>
                  <a:gd name="T79" fmla="*/ 321 h 1371"/>
                  <a:gd name="T80" fmla="*/ 499 w 2056"/>
                  <a:gd name="T81" fmla="*/ 403 h 1371"/>
                  <a:gd name="T82" fmla="*/ 418 w 2056"/>
                  <a:gd name="T83" fmla="*/ 489 h 1371"/>
                  <a:gd name="T84" fmla="*/ 347 w 2056"/>
                  <a:gd name="T85" fmla="*/ 580 h 1371"/>
                  <a:gd name="T86" fmla="*/ 283 w 2056"/>
                  <a:gd name="T87" fmla="*/ 671 h 1371"/>
                  <a:gd name="T88" fmla="*/ 226 w 2056"/>
                  <a:gd name="T89" fmla="*/ 763 h 1371"/>
                  <a:gd name="T90" fmla="*/ 178 w 2056"/>
                  <a:gd name="T91" fmla="*/ 855 h 1371"/>
                  <a:gd name="T92" fmla="*/ 135 w 2056"/>
                  <a:gd name="T93" fmla="*/ 942 h 1371"/>
                  <a:gd name="T94" fmla="*/ 83 w 2056"/>
                  <a:gd name="T95" fmla="*/ 1063 h 1371"/>
                  <a:gd name="T96" fmla="*/ 36 w 2056"/>
                  <a:gd name="T97" fmla="*/ 1198 h 1371"/>
                  <a:gd name="T98" fmla="*/ 8 w 2056"/>
                  <a:gd name="T99" fmla="*/ 1288 h 1371"/>
                  <a:gd name="T100" fmla="*/ 0 w 2056"/>
                  <a:gd name="T101" fmla="*/ 1321 h 1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56" h="1371">
                    <a:moveTo>
                      <a:pt x="0" y="1321"/>
                    </a:moveTo>
                    <a:lnTo>
                      <a:pt x="0" y="1321"/>
                    </a:lnTo>
                    <a:lnTo>
                      <a:pt x="33" y="1328"/>
                    </a:lnTo>
                    <a:lnTo>
                      <a:pt x="73" y="1337"/>
                    </a:lnTo>
                    <a:lnTo>
                      <a:pt x="126" y="1345"/>
                    </a:lnTo>
                    <a:lnTo>
                      <a:pt x="192" y="1353"/>
                    </a:lnTo>
                    <a:lnTo>
                      <a:pt x="268" y="1362"/>
                    </a:lnTo>
                    <a:lnTo>
                      <a:pt x="354" y="1369"/>
                    </a:lnTo>
                    <a:lnTo>
                      <a:pt x="400" y="1370"/>
                    </a:lnTo>
                    <a:lnTo>
                      <a:pt x="447" y="1371"/>
                    </a:lnTo>
                    <a:lnTo>
                      <a:pt x="497" y="1371"/>
                    </a:lnTo>
                    <a:lnTo>
                      <a:pt x="547" y="1370"/>
                    </a:lnTo>
                    <a:lnTo>
                      <a:pt x="600" y="1369"/>
                    </a:lnTo>
                    <a:lnTo>
                      <a:pt x="653" y="1364"/>
                    </a:lnTo>
                    <a:lnTo>
                      <a:pt x="707" y="1359"/>
                    </a:lnTo>
                    <a:lnTo>
                      <a:pt x="763" y="1352"/>
                    </a:lnTo>
                    <a:lnTo>
                      <a:pt x="818" y="1342"/>
                    </a:lnTo>
                    <a:lnTo>
                      <a:pt x="875" y="1332"/>
                    </a:lnTo>
                    <a:lnTo>
                      <a:pt x="931" y="1319"/>
                    </a:lnTo>
                    <a:lnTo>
                      <a:pt x="988" y="1303"/>
                    </a:lnTo>
                    <a:lnTo>
                      <a:pt x="1045" y="1287"/>
                    </a:lnTo>
                    <a:lnTo>
                      <a:pt x="1100" y="1266"/>
                    </a:lnTo>
                    <a:lnTo>
                      <a:pt x="1157" y="1244"/>
                    </a:lnTo>
                    <a:lnTo>
                      <a:pt x="1213" y="1219"/>
                    </a:lnTo>
                    <a:lnTo>
                      <a:pt x="1267" y="1189"/>
                    </a:lnTo>
                    <a:lnTo>
                      <a:pt x="1321" y="1159"/>
                    </a:lnTo>
                    <a:lnTo>
                      <a:pt x="1321" y="1159"/>
                    </a:lnTo>
                    <a:lnTo>
                      <a:pt x="1372" y="1124"/>
                    </a:lnTo>
                    <a:lnTo>
                      <a:pt x="1422" y="1088"/>
                    </a:lnTo>
                    <a:lnTo>
                      <a:pt x="1470" y="1050"/>
                    </a:lnTo>
                    <a:lnTo>
                      <a:pt x="1516" y="1010"/>
                    </a:lnTo>
                    <a:lnTo>
                      <a:pt x="1559" y="968"/>
                    </a:lnTo>
                    <a:lnTo>
                      <a:pt x="1599" y="925"/>
                    </a:lnTo>
                    <a:lnTo>
                      <a:pt x="1638" y="882"/>
                    </a:lnTo>
                    <a:lnTo>
                      <a:pt x="1675" y="838"/>
                    </a:lnTo>
                    <a:lnTo>
                      <a:pt x="1710" y="792"/>
                    </a:lnTo>
                    <a:lnTo>
                      <a:pt x="1742" y="746"/>
                    </a:lnTo>
                    <a:lnTo>
                      <a:pt x="1774" y="700"/>
                    </a:lnTo>
                    <a:lnTo>
                      <a:pt x="1803" y="653"/>
                    </a:lnTo>
                    <a:lnTo>
                      <a:pt x="1830" y="607"/>
                    </a:lnTo>
                    <a:lnTo>
                      <a:pt x="1856" y="561"/>
                    </a:lnTo>
                    <a:lnTo>
                      <a:pt x="1880" y="517"/>
                    </a:lnTo>
                    <a:lnTo>
                      <a:pt x="1900" y="473"/>
                    </a:lnTo>
                    <a:lnTo>
                      <a:pt x="1921" y="430"/>
                    </a:lnTo>
                    <a:lnTo>
                      <a:pt x="1941" y="388"/>
                    </a:lnTo>
                    <a:lnTo>
                      <a:pt x="1973" y="309"/>
                    </a:lnTo>
                    <a:lnTo>
                      <a:pt x="1999" y="236"/>
                    </a:lnTo>
                    <a:lnTo>
                      <a:pt x="2021" y="174"/>
                    </a:lnTo>
                    <a:lnTo>
                      <a:pt x="2037" y="123"/>
                    </a:lnTo>
                    <a:lnTo>
                      <a:pt x="2048" y="84"/>
                    </a:lnTo>
                    <a:lnTo>
                      <a:pt x="2056" y="50"/>
                    </a:lnTo>
                    <a:lnTo>
                      <a:pt x="2056" y="50"/>
                    </a:lnTo>
                    <a:lnTo>
                      <a:pt x="2023" y="43"/>
                    </a:lnTo>
                    <a:lnTo>
                      <a:pt x="1982" y="35"/>
                    </a:lnTo>
                    <a:lnTo>
                      <a:pt x="1930" y="27"/>
                    </a:lnTo>
                    <a:lnTo>
                      <a:pt x="1864" y="17"/>
                    </a:lnTo>
                    <a:lnTo>
                      <a:pt x="1788" y="9"/>
                    </a:lnTo>
                    <a:lnTo>
                      <a:pt x="1702" y="3"/>
                    </a:lnTo>
                    <a:lnTo>
                      <a:pt x="1656" y="2"/>
                    </a:lnTo>
                    <a:lnTo>
                      <a:pt x="1609" y="0"/>
                    </a:lnTo>
                    <a:lnTo>
                      <a:pt x="1559" y="0"/>
                    </a:lnTo>
                    <a:lnTo>
                      <a:pt x="1509" y="2"/>
                    </a:lnTo>
                    <a:lnTo>
                      <a:pt x="1456" y="3"/>
                    </a:lnTo>
                    <a:lnTo>
                      <a:pt x="1403" y="7"/>
                    </a:lnTo>
                    <a:lnTo>
                      <a:pt x="1349" y="13"/>
                    </a:lnTo>
                    <a:lnTo>
                      <a:pt x="1293" y="20"/>
                    </a:lnTo>
                    <a:lnTo>
                      <a:pt x="1238" y="28"/>
                    </a:lnTo>
                    <a:lnTo>
                      <a:pt x="1182" y="39"/>
                    </a:lnTo>
                    <a:lnTo>
                      <a:pt x="1125" y="52"/>
                    </a:lnTo>
                    <a:lnTo>
                      <a:pt x="1068" y="67"/>
                    </a:lnTo>
                    <a:lnTo>
                      <a:pt x="1011" y="85"/>
                    </a:lnTo>
                    <a:lnTo>
                      <a:pt x="956" y="104"/>
                    </a:lnTo>
                    <a:lnTo>
                      <a:pt x="900" y="128"/>
                    </a:lnTo>
                    <a:lnTo>
                      <a:pt x="845" y="153"/>
                    </a:lnTo>
                    <a:lnTo>
                      <a:pt x="789" y="181"/>
                    </a:lnTo>
                    <a:lnTo>
                      <a:pt x="736" y="213"/>
                    </a:lnTo>
                    <a:lnTo>
                      <a:pt x="736" y="213"/>
                    </a:lnTo>
                    <a:lnTo>
                      <a:pt x="683" y="246"/>
                    </a:lnTo>
                    <a:lnTo>
                      <a:pt x="633" y="284"/>
                    </a:lnTo>
                    <a:lnTo>
                      <a:pt x="586" y="321"/>
                    </a:lnTo>
                    <a:lnTo>
                      <a:pt x="542" y="361"/>
                    </a:lnTo>
                    <a:lnTo>
                      <a:pt x="499" y="403"/>
                    </a:lnTo>
                    <a:lnTo>
                      <a:pt x="457" y="445"/>
                    </a:lnTo>
                    <a:lnTo>
                      <a:pt x="418" y="489"/>
                    </a:lnTo>
                    <a:lnTo>
                      <a:pt x="382" y="534"/>
                    </a:lnTo>
                    <a:lnTo>
                      <a:pt x="347" y="580"/>
                    </a:lnTo>
                    <a:lnTo>
                      <a:pt x="314" y="625"/>
                    </a:lnTo>
                    <a:lnTo>
                      <a:pt x="283" y="671"/>
                    </a:lnTo>
                    <a:lnTo>
                      <a:pt x="254" y="717"/>
                    </a:lnTo>
                    <a:lnTo>
                      <a:pt x="226" y="763"/>
                    </a:lnTo>
                    <a:lnTo>
                      <a:pt x="201" y="809"/>
                    </a:lnTo>
                    <a:lnTo>
                      <a:pt x="178" y="855"/>
                    </a:lnTo>
                    <a:lnTo>
                      <a:pt x="155" y="899"/>
                    </a:lnTo>
                    <a:lnTo>
                      <a:pt x="135" y="942"/>
                    </a:lnTo>
                    <a:lnTo>
                      <a:pt x="117" y="984"/>
                    </a:lnTo>
                    <a:lnTo>
                      <a:pt x="83" y="1063"/>
                    </a:lnTo>
                    <a:lnTo>
                      <a:pt x="57" y="1135"/>
                    </a:lnTo>
                    <a:lnTo>
                      <a:pt x="36" y="1198"/>
                    </a:lnTo>
                    <a:lnTo>
                      <a:pt x="19" y="1249"/>
                    </a:lnTo>
                    <a:lnTo>
                      <a:pt x="8" y="1288"/>
                    </a:lnTo>
                    <a:lnTo>
                      <a:pt x="0" y="1321"/>
                    </a:lnTo>
                    <a:lnTo>
                      <a:pt x="0" y="13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6" name="Freeform 13">
                <a:extLst>
                  <a:ext uri="{FF2B5EF4-FFF2-40B4-BE49-F238E27FC236}">
                    <a16:creationId xmlns:a16="http://schemas.microsoft.com/office/drawing/2014/main" id="{5A19FA07-9772-464B-8FF3-44ABABDBAF6B}"/>
                  </a:ext>
                </a:extLst>
              </p:cNvPr>
              <p:cNvSpPr>
                <a:spLocks/>
              </p:cNvSpPr>
              <p:nvPr/>
            </p:nvSpPr>
            <p:spPr bwMode="auto">
              <a:xfrm>
                <a:off x="6986588" y="1096963"/>
                <a:ext cx="947738" cy="1651000"/>
              </a:xfrm>
              <a:custGeom>
                <a:avLst/>
                <a:gdLst>
                  <a:gd name="T0" fmla="*/ 118 w 1193"/>
                  <a:gd name="T1" fmla="*/ 2080 h 2080"/>
                  <a:gd name="T2" fmla="*/ 183 w 1193"/>
                  <a:gd name="T3" fmla="*/ 2053 h 2080"/>
                  <a:gd name="T4" fmla="*/ 286 w 1193"/>
                  <a:gd name="T5" fmla="*/ 2006 h 2080"/>
                  <a:gd name="T6" fmla="*/ 422 w 1193"/>
                  <a:gd name="T7" fmla="*/ 1932 h 2080"/>
                  <a:gd name="T8" fmla="*/ 497 w 1193"/>
                  <a:gd name="T9" fmla="*/ 1885 h 2080"/>
                  <a:gd name="T10" fmla="*/ 576 w 1193"/>
                  <a:gd name="T11" fmla="*/ 1832 h 2080"/>
                  <a:gd name="T12" fmla="*/ 656 w 1193"/>
                  <a:gd name="T13" fmla="*/ 1773 h 2080"/>
                  <a:gd name="T14" fmla="*/ 736 w 1193"/>
                  <a:gd name="T15" fmla="*/ 1705 h 2080"/>
                  <a:gd name="T16" fmla="*/ 814 w 1193"/>
                  <a:gd name="T17" fmla="*/ 1631 h 2080"/>
                  <a:gd name="T18" fmla="*/ 889 w 1193"/>
                  <a:gd name="T19" fmla="*/ 1549 h 2080"/>
                  <a:gd name="T20" fmla="*/ 958 w 1193"/>
                  <a:gd name="T21" fmla="*/ 1461 h 2080"/>
                  <a:gd name="T22" fmla="*/ 1021 w 1193"/>
                  <a:gd name="T23" fmla="*/ 1364 h 2080"/>
                  <a:gd name="T24" fmla="*/ 1075 w 1193"/>
                  <a:gd name="T25" fmla="*/ 1261 h 2080"/>
                  <a:gd name="T26" fmla="*/ 1099 w 1193"/>
                  <a:gd name="T27" fmla="*/ 1207 h 2080"/>
                  <a:gd name="T28" fmla="*/ 1136 w 1193"/>
                  <a:gd name="T29" fmla="*/ 1097 h 2080"/>
                  <a:gd name="T30" fmla="*/ 1164 w 1193"/>
                  <a:gd name="T31" fmla="*/ 986 h 2080"/>
                  <a:gd name="T32" fmla="*/ 1181 w 1193"/>
                  <a:gd name="T33" fmla="*/ 877 h 2080"/>
                  <a:gd name="T34" fmla="*/ 1191 w 1193"/>
                  <a:gd name="T35" fmla="*/ 767 h 2080"/>
                  <a:gd name="T36" fmla="*/ 1193 w 1193"/>
                  <a:gd name="T37" fmla="*/ 661 h 2080"/>
                  <a:gd name="T38" fmla="*/ 1189 w 1193"/>
                  <a:gd name="T39" fmla="*/ 559 h 2080"/>
                  <a:gd name="T40" fmla="*/ 1181 w 1193"/>
                  <a:gd name="T41" fmla="*/ 461 h 2080"/>
                  <a:gd name="T42" fmla="*/ 1168 w 1193"/>
                  <a:gd name="T43" fmla="*/ 371 h 2080"/>
                  <a:gd name="T44" fmla="*/ 1146 w 1193"/>
                  <a:gd name="T45" fmla="*/ 247 h 2080"/>
                  <a:gd name="T46" fmla="*/ 1113 w 1193"/>
                  <a:gd name="T47" fmla="*/ 117 h 2080"/>
                  <a:gd name="T48" fmla="*/ 1086 w 1193"/>
                  <a:gd name="T49" fmla="*/ 31 h 2080"/>
                  <a:gd name="T50" fmla="*/ 1077 w 1193"/>
                  <a:gd name="T51" fmla="*/ 0 h 2080"/>
                  <a:gd name="T52" fmla="*/ 1010 w 1193"/>
                  <a:gd name="T53" fmla="*/ 27 h 2080"/>
                  <a:gd name="T54" fmla="*/ 907 w 1193"/>
                  <a:gd name="T55" fmla="*/ 75 h 2080"/>
                  <a:gd name="T56" fmla="*/ 772 w 1193"/>
                  <a:gd name="T57" fmla="*/ 149 h 2080"/>
                  <a:gd name="T58" fmla="*/ 696 w 1193"/>
                  <a:gd name="T59" fmla="*/ 195 h 2080"/>
                  <a:gd name="T60" fmla="*/ 618 w 1193"/>
                  <a:gd name="T61" fmla="*/ 247 h 2080"/>
                  <a:gd name="T62" fmla="*/ 538 w 1193"/>
                  <a:gd name="T63" fmla="*/ 308 h 2080"/>
                  <a:gd name="T64" fmla="*/ 458 w 1193"/>
                  <a:gd name="T65" fmla="*/ 375 h 2080"/>
                  <a:gd name="T66" fmla="*/ 379 w 1193"/>
                  <a:gd name="T67" fmla="*/ 449 h 2080"/>
                  <a:gd name="T68" fmla="*/ 306 w 1193"/>
                  <a:gd name="T69" fmla="*/ 531 h 2080"/>
                  <a:gd name="T70" fmla="*/ 236 w 1193"/>
                  <a:gd name="T71" fmla="*/ 620 h 2080"/>
                  <a:gd name="T72" fmla="*/ 172 w 1193"/>
                  <a:gd name="T73" fmla="*/ 715 h 2080"/>
                  <a:gd name="T74" fmla="*/ 118 w 1193"/>
                  <a:gd name="T75" fmla="*/ 820 h 2080"/>
                  <a:gd name="T76" fmla="*/ 94 w 1193"/>
                  <a:gd name="T77" fmla="*/ 874 h 2080"/>
                  <a:gd name="T78" fmla="*/ 57 w 1193"/>
                  <a:gd name="T79" fmla="*/ 984 h 2080"/>
                  <a:gd name="T80" fmla="*/ 30 w 1193"/>
                  <a:gd name="T81" fmla="*/ 1093 h 2080"/>
                  <a:gd name="T82" fmla="*/ 12 w 1193"/>
                  <a:gd name="T83" fmla="*/ 1204 h 2080"/>
                  <a:gd name="T84" fmla="*/ 3 w 1193"/>
                  <a:gd name="T85" fmla="*/ 1313 h 2080"/>
                  <a:gd name="T86" fmla="*/ 0 w 1193"/>
                  <a:gd name="T87" fmla="*/ 1418 h 2080"/>
                  <a:gd name="T88" fmla="*/ 4 w 1193"/>
                  <a:gd name="T89" fmla="*/ 1521 h 2080"/>
                  <a:gd name="T90" fmla="*/ 12 w 1193"/>
                  <a:gd name="T91" fmla="*/ 1618 h 2080"/>
                  <a:gd name="T92" fmla="*/ 25 w 1193"/>
                  <a:gd name="T93" fmla="*/ 1710 h 2080"/>
                  <a:gd name="T94" fmla="*/ 48 w 1193"/>
                  <a:gd name="T95" fmla="*/ 1832 h 2080"/>
                  <a:gd name="T96" fmla="*/ 80 w 1193"/>
                  <a:gd name="T97" fmla="*/ 1964 h 2080"/>
                  <a:gd name="T98" fmla="*/ 107 w 1193"/>
                  <a:gd name="T99" fmla="*/ 2049 h 2080"/>
                  <a:gd name="T100" fmla="*/ 118 w 1193"/>
                  <a:gd name="T101" fmla="*/ 2080 h 2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93" h="2080">
                    <a:moveTo>
                      <a:pt x="118" y="2080"/>
                    </a:moveTo>
                    <a:lnTo>
                      <a:pt x="118" y="2080"/>
                    </a:lnTo>
                    <a:lnTo>
                      <a:pt x="149" y="2068"/>
                    </a:lnTo>
                    <a:lnTo>
                      <a:pt x="183" y="2053"/>
                    </a:lnTo>
                    <a:lnTo>
                      <a:pt x="230" y="2032"/>
                    </a:lnTo>
                    <a:lnTo>
                      <a:pt x="286" y="2006"/>
                    </a:lnTo>
                    <a:lnTo>
                      <a:pt x="351" y="1973"/>
                    </a:lnTo>
                    <a:lnTo>
                      <a:pt x="422" y="1932"/>
                    </a:lnTo>
                    <a:lnTo>
                      <a:pt x="458" y="1910"/>
                    </a:lnTo>
                    <a:lnTo>
                      <a:pt x="497" y="1885"/>
                    </a:lnTo>
                    <a:lnTo>
                      <a:pt x="536" y="1860"/>
                    </a:lnTo>
                    <a:lnTo>
                      <a:pt x="576" y="1832"/>
                    </a:lnTo>
                    <a:lnTo>
                      <a:pt x="615" y="1803"/>
                    </a:lnTo>
                    <a:lnTo>
                      <a:pt x="656" y="1773"/>
                    </a:lnTo>
                    <a:lnTo>
                      <a:pt x="696" y="1739"/>
                    </a:lnTo>
                    <a:lnTo>
                      <a:pt x="736" y="1705"/>
                    </a:lnTo>
                    <a:lnTo>
                      <a:pt x="775" y="1668"/>
                    </a:lnTo>
                    <a:lnTo>
                      <a:pt x="814" y="1631"/>
                    </a:lnTo>
                    <a:lnTo>
                      <a:pt x="852" y="1591"/>
                    </a:lnTo>
                    <a:lnTo>
                      <a:pt x="889" y="1549"/>
                    </a:lnTo>
                    <a:lnTo>
                      <a:pt x="924" y="1506"/>
                    </a:lnTo>
                    <a:lnTo>
                      <a:pt x="958" y="1461"/>
                    </a:lnTo>
                    <a:lnTo>
                      <a:pt x="990" y="1414"/>
                    </a:lnTo>
                    <a:lnTo>
                      <a:pt x="1021" y="1364"/>
                    </a:lnTo>
                    <a:lnTo>
                      <a:pt x="1049" y="1314"/>
                    </a:lnTo>
                    <a:lnTo>
                      <a:pt x="1075" y="1261"/>
                    </a:lnTo>
                    <a:lnTo>
                      <a:pt x="1075" y="1261"/>
                    </a:lnTo>
                    <a:lnTo>
                      <a:pt x="1099" y="1207"/>
                    </a:lnTo>
                    <a:lnTo>
                      <a:pt x="1118" y="1152"/>
                    </a:lnTo>
                    <a:lnTo>
                      <a:pt x="1136" y="1097"/>
                    </a:lnTo>
                    <a:lnTo>
                      <a:pt x="1152" y="1042"/>
                    </a:lnTo>
                    <a:lnTo>
                      <a:pt x="1164" y="986"/>
                    </a:lnTo>
                    <a:lnTo>
                      <a:pt x="1174" y="931"/>
                    </a:lnTo>
                    <a:lnTo>
                      <a:pt x="1181" y="877"/>
                    </a:lnTo>
                    <a:lnTo>
                      <a:pt x="1188" y="821"/>
                    </a:lnTo>
                    <a:lnTo>
                      <a:pt x="1191" y="767"/>
                    </a:lnTo>
                    <a:lnTo>
                      <a:pt x="1193" y="714"/>
                    </a:lnTo>
                    <a:lnTo>
                      <a:pt x="1193" y="661"/>
                    </a:lnTo>
                    <a:lnTo>
                      <a:pt x="1192" y="610"/>
                    </a:lnTo>
                    <a:lnTo>
                      <a:pt x="1189" y="559"/>
                    </a:lnTo>
                    <a:lnTo>
                      <a:pt x="1185" y="510"/>
                    </a:lnTo>
                    <a:lnTo>
                      <a:pt x="1181" y="461"/>
                    </a:lnTo>
                    <a:lnTo>
                      <a:pt x="1175" y="415"/>
                    </a:lnTo>
                    <a:lnTo>
                      <a:pt x="1168" y="371"/>
                    </a:lnTo>
                    <a:lnTo>
                      <a:pt x="1161" y="328"/>
                    </a:lnTo>
                    <a:lnTo>
                      <a:pt x="1146" y="247"/>
                    </a:lnTo>
                    <a:lnTo>
                      <a:pt x="1129" y="177"/>
                    </a:lnTo>
                    <a:lnTo>
                      <a:pt x="1113" y="117"/>
                    </a:lnTo>
                    <a:lnTo>
                      <a:pt x="1099" y="68"/>
                    </a:lnTo>
                    <a:lnTo>
                      <a:pt x="1086" y="31"/>
                    </a:lnTo>
                    <a:lnTo>
                      <a:pt x="1077" y="0"/>
                    </a:lnTo>
                    <a:lnTo>
                      <a:pt x="1077" y="0"/>
                    </a:lnTo>
                    <a:lnTo>
                      <a:pt x="1046" y="13"/>
                    </a:lnTo>
                    <a:lnTo>
                      <a:pt x="1010" y="27"/>
                    </a:lnTo>
                    <a:lnTo>
                      <a:pt x="964" y="47"/>
                    </a:lnTo>
                    <a:lnTo>
                      <a:pt x="907" y="75"/>
                    </a:lnTo>
                    <a:lnTo>
                      <a:pt x="843" y="108"/>
                    </a:lnTo>
                    <a:lnTo>
                      <a:pt x="772" y="149"/>
                    </a:lnTo>
                    <a:lnTo>
                      <a:pt x="735" y="171"/>
                    </a:lnTo>
                    <a:lnTo>
                      <a:pt x="696" y="195"/>
                    </a:lnTo>
                    <a:lnTo>
                      <a:pt x="657" y="221"/>
                    </a:lnTo>
                    <a:lnTo>
                      <a:pt x="618" y="247"/>
                    </a:lnTo>
                    <a:lnTo>
                      <a:pt x="578" y="278"/>
                    </a:lnTo>
                    <a:lnTo>
                      <a:pt x="538" y="308"/>
                    </a:lnTo>
                    <a:lnTo>
                      <a:pt x="497" y="340"/>
                    </a:lnTo>
                    <a:lnTo>
                      <a:pt x="458" y="375"/>
                    </a:lnTo>
                    <a:lnTo>
                      <a:pt x="418" y="411"/>
                    </a:lnTo>
                    <a:lnTo>
                      <a:pt x="379" y="449"/>
                    </a:lnTo>
                    <a:lnTo>
                      <a:pt x="342" y="489"/>
                    </a:lnTo>
                    <a:lnTo>
                      <a:pt x="306" y="531"/>
                    </a:lnTo>
                    <a:lnTo>
                      <a:pt x="269" y="574"/>
                    </a:lnTo>
                    <a:lnTo>
                      <a:pt x="236" y="620"/>
                    </a:lnTo>
                    <a:lnTo>
                      <a:pt x="203" y="667"/>
                    </a:lnTo>
                    <a:lnTo>
                      <a:pt x="172" y="715"/>
                    </a:lnTo>
                    <a:lnTo>
                      <a:pt x="144" y="767"/>
                    </a:lnTo>
                    <a:lnTo>
                      <a:pt x="118" y="820"/>
                    </a:lnTo>
                    <a:lnTo>
                      <a:pt x="118" y="820"/>
                    </a:lnTo>
                    <a:lnTo>
                      <a:pt x="94" y="874"/>
                    </a:lnTo>
                    <a:lnTo>
                      <a:pt x="75" y="928"/>
                    </a:lnTo>
                    <a:lnTo>
                      <a:pt x="57" y="984"/>
                    </a:lnTo>
                    <a:lnTo>
                      <a:pt x="43" y="1039"/>
                    </a:lnTo>
                    <a:lnTo>
                      <a:pt x="30" y="1093"/>
                    </a:lnTo>
                    <a:lnTo>
                      <a:pt x="19" y="1149"/>
                    </a:lnTo>
                    <a:lnTo>
                      <a:pt x="12" y="1204"/>
                    </a:lnTo>
                    <a:lnTo>
                      <a:pt x="7" y="1259"/>
                    </a:lnTo>
                    <a:lnTo>
                      <a:pt x="3" y="1313"/>
                    </a:lnTo>
                    <a:lnTo>
                      <a:pt x="1" y="1367"/>
                    </a:lnTo>
                    <a:lnTo>
                      <a:pt x="0" y="1418"/>
                    </a:lnTo>
                    <a:lnTo>
                      <a:pt x="1" y="1471"/>
                    </a:lnTo>
                    <a:lnTo>
                      <a:pt x="4" y="1521"/>
                    </a:lnTo>
                    <a:lnTo>
                      <a:pt x="8" y="1571"/>
                    </a:lnTo>
                    <a:lnTo>
                      <a:pt x="12" y="1618"/>
                    </a:lnTo>
                    <a:lnTo>
                      <a:pt x="19" y="1666"/>
                    </a:lnTo>
                    <a:lnTo>
                      <a:pt x="25" y="1710"/>
                    </a:lnTo>
                    <a:lnTo>
                      <a:pt x="32" y="1753"/>
                    </a:lnTo>
                    <a:lnTo>
                      <a:pt x="48" y="1832"/>
                    </a:lnTo>
                    <a:lnTo>
                      <a:pt x="64" y="1903"/>
                    </a:lnTo>
                    <a:lnTo>
                      <a:pt x="80" y="1964"/>
                    </a:lnTo>
                    <a:lnTo>
                      <a:pt x="94" y="2013"/>
                    </a:lnTo>
                    <a:lnTo>
                      <a:pt x="107" y="2049"/>
                    </a:lnTo>
                    <a:lnTo>
                      <a:pt x="118" y="2080"/>
                    </a:lnTo>
                    <a:lnTo>
                      <a:pt x="118" y="20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7" name="Freeform 14">
                <a:extLst>
                  <a:ext uri="{FF2B5EF4-FFF2-40B4-BE49-F238E27FC236}">
                    <a16:creationId xmlns:a16="http://schemas.microsoft.com/office/drawing/2014/main" id="{4CFE8C41-2B3D-4FFE-A394-AF60CB5574B6}"/>
                  </a:ext>
                </a:extLst>
              </p:cNvPr>
              <p:cNvSpPr>
                <a:spLocks/>
              </p:cNvSpPr>
              <p:nvPr/>
            </p:nvSpPr>
            <p:spPr bwMode="auto">
              <a:xfrm>
                <a:off x="5678488" y="0"/>
                <a:ext cx="836613" cy="1817688"/>
              </a:xfrm>
              <a:custGeom>
                <a:avLst/>
                <a:gdLst>
                  <a:gd name="T0" fmla="*/ 1053 w 1053"/>
                  <a:gd name="T1" fmla="*/ 1158 h 2289"/>
                  <a:gd name="T2" fmla="*/ 1050 w 1053"/>
                  <a:gd name="T3" fmla="*/ 1042 h 2289"/>
                  <a:gd name="T4" fmla="*/ 1037 w 1053"/>
                  <a:gd name="T5" fmla="*/ 928 h 2289"/>
                  <a:gd name="T6" fmla="*/ 1013 w 1053"/>
                  <a:gd name="T7" fmla="*/ 817 h 2289"/>
                  <a:gd name="T8" fmla="*/ 982 w 1053"/>
                  <a:gd name="T9" fmla="*/ 711 h 2289"/>
                  <a:gd name="T10" fmla="*/ 945 w 1053"/>
                  <a:gd name="T11" fmla="*/ 610 h 2289"/>
                  <a:gd name="T12" fmla="*/ 903 w 1053"/>
                  <a:gd name="T13" fmla="*/ 514 h 2289"/>
                  <a:gd name="T14" fmla="*/ 857 w 1053"/>
                  <a:gd name="T15" fmla="*/ 425 h 2289"/>
                  <a:gd name="T16" fmla="*/ 810 w 1053"/>
                  <a:gd name="T17" fmla="*/ 343 h 2289"/>
                  <a:gd name="T18" fmla="*/ 763 w 1053"/>
                  <a:gd name="T19" fmla="*/ 267 h 2289"/>
                  <a:gd name="T20" fmla="*/ 674 w 1053"/>
                  <a:gd name="T21" fmla="*/ 142 h 2289"/>
                  <a:gd name="T22" fmla="*/ 603 w 1053"/>
                  <a:gd name="T23" fmla="*/ 53 h 2289"/>
                  <a:gd name="T24" fmla="*/ 556 w 1053"/>
                  <a:gd name="T25" fmla="*/ 0 h 2289"/>
                  <a:gd name="T26" fmla="*/ 532 w 1053"/>
                  <a:gd name="T27" fmla="*/ 24 h 2289"/>
                  <a:gd name="T28" fmla="*/ 471 w 1053"/>
                  <a:gd name="T29" fmla="*/ 89 h 2289"/>
                  <a:gd name="T30" fmla="*/ 384 w 1053"/>
                  <a:gd name="T31" fmla="*/ 192 h 2289"/>
                  <a:gd name="T32" fmla="*/ 310 w 1053"/>
                  <a:gd name="T33" fmla="*/ 292 h 2289"/>
                  <a:gd name="T34" fmla="*/ 259 w 1053"/>
                  <a:gd name="T35" fmla="*/ 368 h 2289"/>
                  <a:gd name="T36" fmla="*/ 207 w 1053"/>
                  <a:gd name="T37" fmla="*/ 451 h 2289"/>
                  <a:gd name="T38" fmla="*/ 159 w 1053"/>
                  <a:gd name="T39" fmla="*/ 542 h 2289"/>
                  <a:gd name="T40" fmla="*/ 114 w 1053"/>
                  <a:gd name="T41" fmla="*/ 638 h 2289"/>
                  <a:gd name="T42" fmla="*/ 74 w 1053"/>
                  <a:gd name="T43" fmla="*/ 739 h 2289"/>
                  <a:gd name="T44" fmla="*/ 42 w 1053"/>
                  <a:gd name="T45" fmla="*/ 846 h 2289"/>
                  <a:gd name="T46" fmla="*/ 17 w 1053"/>
                  <a:gd name="T47" fmla="*/ 957 h 2289"/>
                  <a:gd name="T48" fmla="*/ 3 w 1053"/>
                  <a:gd name="T49" fmla="*/ 1072 h 2289"/>
                  <a:gd name="T50" fmla="*/ 0 w 1053"/>
                  <a:gd name="T51" fmla="*/ 1131 h 2289"/>
                  <a:gd name="T52" fmla="*/ 3 w 1053"/>
                  <a:gd name="T53" fmla="*/ 1249 h 2289"/>
                  <a:gd name="T54" fmla="*/ 17 w 1053"/>
                  <a:gd name="T55" fmla="*/ 1363 h 2289"/>
                  <a:gd name="T56" fmla="*/ 39 w 1053"/>
                  <a:gd name="T57" fmla="*/ 1472 h 2289"/>
                  <a:gd name="T58" fmla="*/ 70 w 1053"/>
                  <a:gd name="T59" fmla="*/ 1579 h 2289"/>
                  <a:gd name="T60" fmla="*/ 107 w 1053"/>
                  <a:gd name="T61" fmla="*/ 1679 h 2289"/>
                  <a:gd name="T62" fmla="*/ 150 w 1053"/>
                  <a:gd name="T63" fmla="*/ 1775 h 2289"/>
                  <a:gd name="T64" fmla="*/ 195 w 1053"/>
                  <a:gd name="T65" fmla="*/ 1864 h 2289"/>
                  <a:gd name="T66" fmla="*/ 242 w 1053"/>
                  <a:gd name="T67" fmla="*/ 1947 h 2289"/>
                  <a:gd name="T68" fmla="*/ 289 w 1053"/>
                  <a:gd name="T69" fmla="*/ 2022 h 2289"/>
                  <a:gd name="T70" fmla="*/ 378 w 1053"/>
                  <a:gd name="T71" fmla="*/ 2147 h 2289"/>
                  <a:gd name="T72" fmla="*/ 449 w 1053"/>
                  <a:gd name="T73" fmla="*/ 2236 h 2289"/>
                  <a:gd name="T74" fmla="*/ 496 w 1053"/>
                  <a:gd name="T75" fmla="*/ 2289 h 2289"/>
                  <a:gd name="T76" fmla="*/ 520 w 1053"/>
                  <a:gd name="T77" fmla="*/ 2267 h 2289"/>
                  <a:gd name="T78" fmla="*/ 581 w 1053"/>
                  <a:gd name="T79" fmla="*/ 2202 h 2289"/>
                  <a:gd name="T80" fmla="*/ 668 w 1053"/>
                  <a:gd name="T81" fmla="*/ 2097 h 2289"/>
                  <a:gd name="T82" fmla="*/ 743 w 1053"/>
                  <a:gd name="T83" fmla="*/ 1997 h 2289"/>
                  <a:gd name="T84" fmla="*/ 795 w 1053"/>
                  <a:gd name="T85" fmla="*/ 1922 h 2289"/>
                  <a:gd name="T86" fmla="*/ 845 w 1053"/>
                  <a:gd name="T87" fmla="*/ 1838 h 2289"/>
                  <a:gd name="T88" fmla="*/ 893 w 1053"/>
                  <a:gd name="T89" fmla="*/ 1749 h 2289"/>
                  <a:gd name="T90" fmla="*/ 938 w 1053"/>
                  <a:gd name="T91" fmla="*/ 1652 h 2289"/>
                  <a:gd name="T92" fmla="*/ 978 w 1053"/>
                  <a:gd name="T93" fmla="*/ 1550 h 2289"/>
                  <a:gd name="T94" fmla="*/ 1012 w 1053"/>
                  <a:gd name="T95" fmla="*/ 1443 h 2289"/>
                  <a:gd name="T96" fmla="*/ 1035 w 1053"/>
                  <a:gd name="T97" fmla="*/ 1332 h 2289"/>
                  <a:gd name="T98" fmla="*/ 1050 w 1053"/>
                  <a:gd name="T99" fmla="*/ 1217 h 2289"/>
                  <a:gd name="T100" fmla="*/ 1053 w 1053"/>
                  <a:gd name="T101" fmla="*/ 1158 h 2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53" h="2289">
                    <a:moveTo>
                      <a:pt x="1053" y="1158"/>
                    </a:moveTo>
                    <a:lnTo>
                      <a:pt x="1053" y="1158"/>
                    </a:lnTo>
                    <a:lnTo>
                      <a:pt x="1053" y="1100"/>
                    </a:lnTo>
                    <a:lnTo>
                      <a:pt x="1050" y="1042"/>
                    </a:lnTo>
                    <a:lnTo>
                      <a:pt x="1045" y="983"/>
                    </a:lnTo>
                    <a:lnTo>
                      <a:pt x="1037" y="928"/>
                    </a:lnTo>
                    <a:lnTo>
                      <a:pt x="1025" y="871"/>
                    </a:lnTo>
                    <a:lnTo>
                      <a:pt x="1013" y="817"/>
                    </a:lnTo>
                    <a:lnTo>
                      <a:pt x="999" y="764"/>
                    </a:lnTo>
                    <a:lnTo>
                      <a:pt x="982" y="711"/>
                    </a:lnTo>
                    <a:lnTo>
                      <a:pt x="964" y="660"/>
                    </a:lnTo>
                    <a:lnTo>
                      <a:pt x="945" y="610"/>
                    </a:lnTo>
                    <a:lnTo>
                      <a:pt x="924" y="561"/>
                    </a:lnTo>
                    <a:lnTo>
                      <a:pt x="903" y="514"/>
                    </a:lnTo>
                    <a:lnTo>
                      <a:pt x="881" y="470"/>
                    </a:lnTo>
                    <a:lnTo>
                      <a:pt x="857" y="425"/>
                    </a:lnTo>
                    <a:lnTo>
                      <a:pt x="834" y="383"/>
                    </a:lnTo>
                    <a:lnTo>
                      <a:pt x="810" y="343"/>
                    </a:lnTo>
                    <a:lnTo>
                      <a:pt x="786" y="304"/>
                    </a:lnTo>
                    <a:lnTo>
                      <a:pt x="763" y="267"/>
                    </a:lnTo>
                    <a:lnTo>
                      <a:pt x="717" y="200"/>
                    </a:lnTo>
                    <a:lnTo>
                      <a:pt x="674" y="142"/>
                    </a:lnTo>
                    <a:lnTo>
                      <a:pt x="635" y="93"/>
                    </a:lnTo>
                    <a:lnTo>
                      <a:pt x="603" y="53"/>
                    </a:lnTo>
                    <a:lnTo>
                      <a:pt x="578" y="25"/>
                    </a:lnTo>
                    <a:lnTo>
                      <a:pt x="556" y="0"/>
                    </a:lnTo>
                    <a:lnTo>
                      <a:pt x="556" y="0"/>
                    </a:lnTo>
                    <a:lnTo>
                      <a:pt x="532" y="24"/>
                    </a:lnTo>
                    <a:lnTo>
                      <a:pt x="506" y="51"/>
                    </a:lnTo>
                    <a:lnTo>
                      <a:pt x="471" y="89"/>
                    </a:lnTo>
                    <a:lnTo>
                      <a:pt x="429" y="136"/>
                    </a:lnTo>
                    <a:lnTo>
                      <a:pt x="384" y="192"/>
                    </a:lnTo>
                    <a:lnTo>
                      <a:pt x="335" y="257"/>
                    </a:lnTo>
                    <a:lnTo>
                      <a:pt x="310" y="292"/>
                    </a:lnTo>
                    <a:lnTo>
                      <a:pt x="284" y="329"/>
                    </a:lnTo>
                    <a:lnTo>
                      <a:pt x="259" y="368"/>
                    </a:lnTo>
                    <a:lnTo>
                      <a:pt x="232" y="408"/>
                    </a:lnTo>
                    <a:lnTo>
                      <a:pt x="207" y="451"/>
                    </a:lnTo>
                    <a:lnTo>
                      <a:pt x="182" y="496"/>
                    </a:lnTo>
                    <a:lnTo>
                      <a:pt x="159" y="542"/>
                    </a:lnTo>
                    <a:lnTo>
                      <a:pt x="136" y="589"/>
                    </a:lnTo>
                    <a:lnTo>
                      <a:pt x="114" y="638"/>
                    </a:lnTo>
                    <a:lnTo>
                      <a:pt x="93" y="688"/>
                    </a:lnTo>
                    <a:lnTo>
                      <a:pt x="74" y="739"/>
                    </a:lnTo>
                    <a:lnTo>
                      <a:pt x="57" y="792"/>
                    </a:lnTo>
                    <a:lnTo>
                      <a:pt x="42" y="846"/>
                    </a:lnTo>
                    <a:lnTo>
                      <a:pt x="28" y="902"/>
                    </a:lnTo>
                    <a:lnTo>
                      <a:pt x="17" y="957"/>
                    </a:lnTo>
                    <a:lnTo>
                      <a:pt x="8" y="1014"/>
                    </a:lnTo>
                    <a:lnTo>
                      <a:pt x="3" y="1072"/>
                    </a:lnTo>
                    <a:lnTo>
                      <a:pt x="0" y="1131"/>
                    </a:lnTo>
                    <a:lnTo>
                      <a:pt x="0" y="1131"/>
                    </a:lnTo>
                    <a:lnTo>
                      <a:pt x="0" y="1190"/>
                    </a:lnTo>
                    <a:lnTo>
                      <a:pt x="3" y="1249"/>
                    </a:lnTo>
                    <a:lnTo>
                      <a:pt x="8" y="1306"/>
                    </a:lnTo>
                    <a:lnTo>
                      <a:pt x="17" y="1363"/>
                    </a:lnTo>
                    <a:lnTo>
                      <a:pt x="27" y="1418"/>
                    </a:lnTo>
                    <a:lnTo>
                      <a:pt x="39" y="1472"/>
                    </a:lnTo>
                    <a:lnTo>
                      <a:pt x="54" y="1527"/>
                    </a:lnTo>
                    <a:lnTo>
                      <a:pt x="70" y="1579"/>
                    </a:lnTo>
                    <a:lnTo>
                      <a:pt x="88" y="1631"/>
                    </a:lnTo>
                    <a:lnTo>
                      <a:pt x="107" y="1679"/>
                    </a:lnTo>
                    <a:lnTo>
                      <a:pt x="128" y="1728"/>
                    </a:lnTo>
                    <a:lnTo>
                      <a:pt x="150" y="1775"/>
                    </a:lnTo>
                    <a:lnTo>
                      <a:pt x="172" y="1821"/>
                    </a:lnTo>
                    <a:lnTo>
                      <a:pt x="195" y="1864"/>
                    </a:lnTo>
                    <a:lnTo>
                      <a:pt x="218" y="1907"/>
                    </a:lnTo>
                    <a:lnTo>
                      <a:pt x="242" y="1947"/>
                    </a:lnTo>
                    <a:lnTo>
                      <a:pt x="266" y="1986"/>
                    </a:lnTo>
                    <a:lnTo>
                      <a:pt x="289" y="2022"/>
                    </a:lnTo>
                    <a:lnTo>
                      <a:pt x="335" y="2089"/>
                    </a:lnTo>
                    <a:lnTo>
                      <a:pt x="378" y="2147"/>
                    </a:lnTo>
                    <a:lnTo>
                      <a:pt x="417" y="2198"/>
                    </a:lnTo>
                    <a:lnTo>
                      <a:pt x="449" y="2236"/>
                    </a:lnTo>
                    <a:lnTo>
                      <a:pt x="475" y="2266"/>
                    </a:lnTo>
                    <a:lnTo>
                      <a:pt x="496" y="2289"/>
                    </a:lnTo>
                    <a:lnTo>
                      <a:pt x="496" y="2289"/>
                    </a:lnTo>
                    <a:lnTo>
                      <a:pt x="520" y="2267"/>
                    </a:lnTo>
                    <a:lnTo>
                      <a:pt x="546" y="2239"/>
                    </a:lnTo>
                    <a:lnTo>
                      <a:pt x="581" y="2202"/>
                    </a:lnTo>
                    <a:lnTo>
                      <a:pt x="623" y="2154"/>
                    </a:lnTo>
                    <a:lnTo>
                      <a:pt x="668" y="2097"/>
                    </a:lnTo>
                    <a:lnTo>
                      <a:pt x="717" y="2034"/>
                    </a:lnTo>
                    <a:lnTo>
                      <a:pt x="743" y="1997"/>
                    </a:lnTo>
                    <a:lnTo>
                      <a:pt x="768" y="1961"/>
                    </a:lnTo>
                    <a:lnTo>
                      <a:pt x="795" y="1922"/>
                    </a:lnTo>
                    <a:lnTo>
                      <a:pt x="820" y="1881"/>
                    </a:lnTo>
                    <a:lnTo>
                      <a:pt x="845" y="1838"/>
                    </a:lnTo>
                    <a:lnTo>
                      <a:pt x="870" y="1795"/>
                    </a:lnTo>
                    <a:lnTo>
                      <a:pt x="893" y="1749"/>
                    </a:lnTo>
                    <a:lnTo>
                      <a:pt x="917" y="1700"/>
                    </a:lnTo>
                    <a:lnTo>
                      <a:pt x="938" y="1652"/>
                    </a:lnTo>
                    <a:lnTo>
                      <a:pt x="959" y="1602"/>
                    </a:lnTo>
                    <a:lnTo>
                      <a:pt x="978" y="1550"/>
                    </a:lnTo>
                    <a:lnTo>
                      <a:pt x="995" y="1497"/>
                    </a:lnTo>
                    <a:lnTo>
                      <a:pt x="1012" y="1443"/>
                    </a:lnTo>
                    <a:lnTo>
                      <a:pt x="1024" y="1389"/>
                    </a:lnTo>
                    <a:lnTo>
                      <a:pt x="1035" y="1332"/>
                    </a:lnTo>
                    <a:lnTo>
                      <a:pt x="1044" y="1275"/>
                    </a:lnTo>
                    <a:lnTo>
                      <a:pt x="1050" y="1217"/>
                    </a:lnTo>
                    <a:lnTo>
                      <a:pt x="1053" y="1158"/>
                    </a:lnTo>
                    <a:lnTo>
                      <a:pt x="1053" y="1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8" name="Freeform 15">
                <a:extLst>
                  <a:ext uri="{FF2B5EF4-FFF2-40B4-BE49-F238E27FC236}">
                    <a16:creationId xmlns:a16="http://schemas.microsoft.com/office/drawing/2014/main" id="{F9311023-BD23-4E41-ADFE-B1BB82AD8FA3}"/>
                  </a:ext>
                </a:extLst>
              </p:cNvPr>
              <p:cNvSpPr>
                <a:spLocks/>
              </p:cNvSpPr>
              <p:nvPr/>
            </p:nvSpPr>
            <p:spPr bwMode="auto">
              <a:xfrm>
                <a:off x="6594476" y="485775"/>
                <a:ext cx="627063" cy="1331913"/>
              </a:xfrm>
              <a:custGeom>
                <a:avLst/>
                <a:gdLst>
                  <a:gd name="T0" fmla="*/ 781 w 791"/>
                  <a:gd name="T1" fmla="*/ 897 h 1676"/>
                  <a:gd name="T2" fmla="*/ 791 w 791"/>
                  <a:gd name="T3" fmla="*/ 809 h 1676"/>
                  <a:gd name="T4" fmla="*/ 791 w 791"/>
                  <a:gd name="T5" fmla="*/ 725 h 1676"/>
                  <a:gd name="T6" fmla="*/ 784 w 791"/>
                  <a:gd name="T7" fmla="*/ 641 h 1676"/>
                  <a:gd name="T8" fmla="*/ 771 w 791"/>
                  <a:gd name="T9" fmla="*/ 561 h 1676"/>
                  <a:gd name="T10" fmla="*/ 753 w 791"/>
                  <a:gd name="T11" fmla="*/ 483 h 1676"/>
                  <a:gd name="T12" fmla="*/ 731 w 791"/>
                  <a:gd name="T13" fmla="*/ 409 h 1676"/>
                  <a:gd name="T14" fmla="*/ 706 w 791"/>
                  <a:gd name="T15" fmla="*/ 340 h 1676"/>
                  <a:gd name="T16" fmla="*/ 678 w 791"/>
                  <a:gd name="T17" fmla="*/ 275 h 1676"/>
                  <a:gd name="T18" fmla="*/ 623 w 791"/>
                  <a:gd name="T19" fmla="*/ 162 h 1676"/>
                  <a:gd name="T20" fmla="*/ 573 w 791"/>
                  <a:gd name="T21" fmla="*/ 75 h 1676"/>
                  <a:gd name="T22" fmla="*/ 537 w 791"/>
                  <a:gd name="T23" fmla="*/ 19 h 1676"/>
                  <a:gd name="T24" fmla="*/ 523 w 791"/>
                  <a:gd name="T25" fmla="*/ 0 h 1676"/>
                  <a:gd name="T26" fmla="*/ 481 w 791"/>
                  <a:gd name="T27" fmla="*/ 32 h 1676"/>
                  <a:gd name="T28" fmla="*/ 418 w 791"/>
                  <a:gd name="T29" fmla="*/ 87 h 1676"/>
                  <a:gd name="T30" fmla="*/ 336 w 791"/>
                  <a:gd name="T31" fmla="*/ 168 h 1676"/>
                  <a:gd name="T32" fmla="*/ 270 w 791"/>
                  <a:gd name="T33" fmla="*/ 243 h 1676"/>
                  <a:gd name="T34" fmla="*/ 225 w 791"/>
                  <a:gd name="T35" fmla="*/ 300 h 1676"/>
                  <a:gd name="T36" fmla="*/ 181 w 791"/>
                  <a:gd name="T37" fmla="*/ 361 h 1676"/>
                  <a:gd name="T38" fmla="*/ 139 w 791"/>
                  <a:gd name="T39" fmla="*/ 427 h 1676"/>
                  <a:gd name="T40" fmla="*/ 102 w 791"/>
                  <a:gd name="T41" fmla="*/ 498 h 1676"/>
                  <a:gd name="T42" fmla="*/ 67 w 791"/>
                  <a:gd name="T43" fmla="*/ 575 h 1676"/>
                  <a:gd name="T44" fmla="*/ 39 w 791"/>
                  <a:gd name="T45" fmla="*/ 654 h 1676"/>
                  <a:gd name="T46" fmla="*/ 18 w 791"/>
                  <a:gd name="T47" fmla="*/ 737 h 1676"/>
                  <a:gd name="T48" fmla="*/ 10 w 791"/>
                  <a:gd name="T49" fmla="*/ 780 h 1676"/>
                  <a:gd name="T50" fmla="*/ 2 w 791"/>
                  <a:gd name="T51" fmla="*/ 866 h 1676"/>
                  <a:gd name="T52" fmla="*/ 2 w 791"/>
                  <a:gd name="T53" fmla="*/ 951 h 1676"/>
                  <a:gd name="T54" fmla="*/ 9 w 791"/>
                  <a:gd name="T55" fmla="*/ 1034 h 1676"/>
                  <a:gd name="T56" fmla="*/ 21 w 791"/>
                  <a:gd name="T57" fmla="*/ 1115 h 1676"/>
                  <a:gd name="T58" fmla="*/ 39 w 791"/>
                  <a:gd name="T59" fmla="*/ 1193 h 1676"/>
                  <a:gd name="T60" fmla="*/ 61 w 791"/>
                  <a:gd name="T61" fmla="*/ 1266 h 1676"/>
                  <a:gd name="T62" fmla="*/ 86 w 791"/>
                  <a:gd name="T63" fmla="*/ 1337 h 1676"/>
                  <a:gd name="T64" fmla="*/ 113 w 791"/>
                  <a:gd name="T65" fmla="*/ 1401 h 1676"/>
                  <a:gd name="T66" fmla="*/ 168 w 791"/>
                  <a:gd name="T67" fmla="*/ 1515 h 1676"/>
                  <a:gd name="T68" fmla="*/ 218 w 791"/>
                  <a:gd name="T69" fmla="*/ 1601 h 1676"/>
                  <a:gd name="T70" fmla="*/ 255 w 791"/>
                  <a:gd name="T71" fmla="*/ 1657 h 1676"/>
                  <a:gd name="T72" fmla="*/ 268 w 791"/>
                  <a:gd name="T73" fmla="*/ 1676 h 1676"/>
                  <a:gd name="T74" fmla="*/ 310 w 791"/>
                  <a:gd name="T75" fmla="*/ 1644 h 1676"/>
                  <a:gd name="T76" fmla="*/ 374 w 791"/>
                  <a:gd name="T77" fmla="*/ 1589 h 1676"/>
                  <a:gd name="T78" fmla="*/ 455 w 791"/>
                  <a:gd name="T79" fmla="*/ 1508 h 1676"/>
                  <a:gd name="T80" fmla="*/ 521 w 791"/>
                  <a:gd name="T81" fmla="*/ 1433 h 1676"/>
                  <a:gd name="T82" fmla="*/ 567 w 791"/>
                  <a:gd name="T83" fmla="*/ 1378 h 1676"/>
                  <a:gd name="T84" fmla="*/ 610 w 791"/>
                  <a:gd name="T85" fmla="*/ 1315 h 1676"/>
                  <a:gd name="T86" fmla="*/ 652 w 791"/>
                  <a:gd name="T87" fmla="*/ 1248 h 1676"/>
                  <a:gd name="T88" fmla="*/ 691 w 791"/>
                  <a:gd name="T89" fmla="*/ 1178 h 1676"/>
                  <a:gd name="T90" fmla="*/ 724 w 791"/>
                  <a:gd name="T91" fmla="*/ 1102 h 1676"/>
                  <a:gd name="T92" fmla="*/ 753 w 791"/>
                  <a:gd name="T93" fmla="*/ 1023 h 1676"/>
                  <a:gd name="T94" fmla="*/ 774 w 791"/>
                  <a:gd name="T95" fmla="*/ 940 h 1676"/>
                  <a:gd name="T96" fmla="*/ 781 w 791"/>
                  <a:gd name="T97" fmla="*/ 897 h 1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91" h="1676">
                    <a:moveTo>
                      <a:pt x="781" y="897"/>
                    </a:moveTo>
                    <a:lnTo>
                      <a:pt x="781" y="897"/>
                    </a:lnTo>
                    <a:lnTo>
                      <a:pt x="787" y="852"/>
                    </a:lnTo>
                    <a:lnTo>
                      <a:pt x="791" y="809"/>
                    </a:lnTo>
                    <a:lnTo>
                      <a:pt x="791" y="768"/>
                    </a:lnTo>
                    <a:lnTo>
                      <a:pt x="791" y="725"/>
                    </a:lnTo>
                    <a:lnTo>
                      <a:pt x="788" y="683"/>
                    </a:lnTo>
                    <a:lnTo>
                      <a:pt x="784" y="641"/>
                    </a:lnTo>
                    <a:lnTo>
                      <a:pt x="778" y="601"/>
                    </a:lnTo>
                    <a:lnTo>
                      <a:pt x="771" y="561"/>
                    </a:lnTo>
                    <a:lnTo>
                      <a:pt x="762" y="522"/>
                    </a:lnTo>
                    <a:lnTo>
                      <a:pt x="753" y="483"/>
                    </a:lnTo>
                    <a:lnTo>
                      <a:pt x="742" y="445"/>
                    </a:lnTo>
                    <a:lnTo>
                      <a:pt x="731" y="409"/>
                    </a:lnTo>
                    <a:lnTo>
                      <a:pt x="719" y="373"/>
                    </a:lnTo>
                    <a:lnTo>
                      <a:pt x="706" y="340"/>
                    </a:lnTo>
                    <a:lnTo>
                      <a:pt x="692" y="307"/>
                    </a:lnTo>
                    <a:lnTo>
                      <a:pt x="678" y="275"/>
                    </a:lnTo>
                    <a:lnTo>
                      <a:pt x="650" y="215"/>
                    </a:lnTo>
                    <a:lnTo>
                      <a:pt x="623" y="162"/>
                    </a:lnTo>
                    <a:lnTo>
                      <a:pt x="596" y="115"/>
                    </a:lnTo>
                    <a:lnTo>
                      <a:pt x="573" y="75"/>
                    </a:lnTo>
                    <a:lnTo>
                      <a:pt x="553" y="43"/>
                    </a:lnTo>
                    <a:lnTo>
                      <a:pt x="537" y="19"/>
                    </a:lnTo>
                    <a:lnTo>
                      <a:pt x="523" y="0"/>
                    </a:lnTo>
                    <a:lnTo>
                      <a:pt x="523" y="0"/>
                    </a:lnTo>
                    <a:lnTo>
                      <a:pt x="503" y="15"/>
                    </a:lnTo>
                    <a:lnTo>
                      <a:pt x="481" y="32"/>
                    </a:lnTo>
                    <a:lnTo>
                      <a:pt x="453" y="57"/>
                    </a:lnTo>
                    <a:lnTo>
                      <a:pt x="418" y="87"/>
                    </a:lnTo>
                    <a:lnTo>
                      <a:pt x="380" y="125"/>
                    </a:lnTo>
                    <a:lnTo>
                      <a:pt x="336" y="168"/>
                    </a:lnTo>
                    <a:lnTo>
                      <a:pt x="292" y="216"/>
                    </a:lnTo>
                    <a:lnTo>
                      <a:pt x="270" y="243"/>
                    </a:lnTo>
                    <a:lnTo>
                      <a:pt x="248" y="270"/>
                    </a:lnTo>
                    <a:lnTo>
                      <a:pt x="225" y="300"/>
                    </a:lnTo>
                    <a:lnTo>
                      <a:pt x="203" y="330"/>
                    </a:lnTo>
                    <a:lnTo>
                      <a:pt x="181" y="361"/>
                    </a:lnTo>
                    <a:lnTo>
                      <a:pt x="160" y="394"/>
                    </a:lnTo>
                    <a:lnTo>
                      <a:pt x="139" y="427"/>
                    </a:lnTo>
                    <a:lnTo>
                      <a:pt x="120" y="462"/>
                    </a:lnTo>
                    <a:lnTo>
                      <a:pt x="102" y="498"/>
                    </a:lnTo>
                    <a:lnTo>
                      <a:pt x="84" y="536"/>
                    </a:lnTo>
                    <a:lnTo>
                      <a:pt x="67" y="575"/>
                    </a:lnTo>
                    <a:lnTo>
                      <a:pt x="52" y="614"/>
                    </a:lnTo>
                    <a:lnTo>
                      <a:pt x="39" y="654"/>
                    </a:lnTo>
                    <a:lnTo>
                      <a:pt x="28" y="694"/>
                    </a:lnTo>
                    <a:lnTo>
                      <a:pt x="18" y="737"/>
                    </a:lnTo>
                    <a:lnTo>
                      <a:pt x="10" y="780"/>
                    </a:lnTo>
                    <a:lnTo>
                      <a:pt x="10" y="780"/>
                    </a:lnTo>
                    <a:lnTo>
                      <a:pt x="4" y="823"/>
                    </a:lnTo>
                    <a:lnTo>
                      <a:pt x="2" y="866"/>
                    </a:lnTo>
                    <a:lnTo>
                      <a:pt x="0" y="909"/>
                    </a:lnTo>
                    <a:lnTo>
                      <a:pt x="2" y="951"/>
                    </a:lnTo>
                    <a:lnTo>
                      <a:pt x="3" y="993"/>
                    </a:lnTo>
                    <a:lnTo>
                      <a:pt x="9" y="1034"/>
                    </a:lnTo>
                    <a:lnTo>
                      <a:pt x="14" y="1075"/>
                    </a:lnTo>
                    <a:lnTo>
                      <a:pt x="21" y="1115"/>
                    </a:lnTo>
                    <a:lnTo>
                      <a:pt x="29" y="1154"/>
                    </a:lnTo>
                    <a:lnTo>
                      <a:pt x="39" y="1193"/>
                    </a:lnTo>
                    <a:lnTo>
                      <a:pt x="50" y="1230"/>
                    </a:lnTo>
                    <a:lnTo>
                      <a:pt x="61" y="1266"/>
                    </a:lnTo>
                    <a:lnTo>
                      <a:pt x="74" y="1303"/>
                    </a:lnTo>
                    <a:lnTo>
                      <a:pt x="86" y="1337"/>
                    </a:lnTo>
                    <a:lnTo>
                      <a:pt x="100" y="1369"/>
                    </a:lnTo>
                    <a:lnTo>
                      <a:pt x="113" y="1401"/>
                    </a:lnTo>
                    <a:lnTo>
                      <a:pt x="141" y="1461"/>
                    </a:lnTo>
                    <a:lnTo>
                      <a:pt x="168" y="1515"/>
                    </a:lnTo>
                    <a:lnTo>
                      <a:pt x="195" y="1562"/>
                    </a:lnTo>
                    <a:lnTo>
                      <a:pt x="218" y="1601"/>
                    </a:lnTo>
                    <a:lnTo>
                      <a:pt x="239" y="1633"/>
                    </a:lnTo>
                    <a:lnTo>
                      <a:pt x="255" y="1657"/>
                    </a:lnTo>
                    <a:lnTo>
                      <a:pt x="268" y="1676"/>
                    </a:lnTo>
                    <a:lnTo>
                      <a:pt x="268" y="1676"/>
                    </a:lnTo>
                    <a:lnTo>
                      <a:pt x="288" y="1662"/>
                    </a:lnTo>
                    <a:lnTo>
                      <a:pt x="310" y="1644"/>
                    </a:lnTo>
                    <a:lnTo>
                      <a:pt x="339" y="1619"/>
                    </a:lnTo>
                    <a:lnTo>
                      <a:pt x="374" y="1589"/>
                    </a:lnTo>
                    <a:lnTo>
                      <a:pt x="413" y="1551"/>
                    </a:lnTo>
                    <a:lnTo>
                      <a:pt x="455" y="1508"/>
                    </a:lnTo>
                    <a:lnTo>
                      <a:pt x="499" y="1459"/>
                    </a:lnTo>
                    <a:lnTo>
                      <a:pt x="521" y="1433"/>
                    </a:lnTo>
                    <a:lnTo>
                      <a:pt x="543" y="1405"/>
                    </a:lnTo>
                    <a:lnTo>
                      <a:pt x="567" y="1378"/>
                    </a:lnTo>
                    <a:lnTo>
                      <a:pt x="589" y="1347"/>
                    </a:lnTo>
                    <a:lnTo>
                      <a:pt x="610" y="1315"/>
                    </a:lnTo>
                    <a:lnTo>
                      <a:pt x="632" y="1283"/>
                    </a:lnTo>
                    <a:lnTo>
                      <a:pt x="652" y="1248"/>
                    </a:lnTo>
                    <a:lnTo>
                      <a:pt x="673" y="1214"/>
                    </a:lnTo>
                    <a:lnTo>
                      <a:pt x="691" y="1178"/>
                    </a:lnTo>
                    <a:lnTo>
                      <a:pt x="709" y="1140"/>
                    </a:lnTo>
                    <a:lnTo>
                      <a:pt x="724" y="1102"/>
                    </a:lnTo>
                    <a:lnTo>
                      <a:pt x="739" y="1062"/>
                    </a:lnTo>
                    <a:lnTo>
                      <a:pt x="753" y="1023"/>
                    </a:lnTo>
                    <a:lnTo>
                      <a:pt x="764" y="982"/>
                    </a:lnTo>
                    <a:lnTo>
                      <a:pt x="774" y="940"/>
                    </a:lnTo>
                    <a:lnTo>
                      <a:pt x="781" y="897"/>
                    </a:lnTo>
                    <a:lnTo>
                      <a:pt x="781" y="8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29" name="Freeform 16">
                <a:extLst>
                  <a:ext uri="{FF2B5EF4-FFF2-40B4-BE49-F238E27FC236}">
                    <a16:creationId xmlns:a16="http://schemas.microsoft.com/office/drawing/2014/main" id="{AFF41CC0-2A6D-4932-8FB9-E70F2195B115}"/>
                  </a:ext>
                </a:extLst>
              </p:cNvPr>
              <p:cNvSpPr>
                <a:spLocks/>
              </p:cNvSpPr>
              <p:nvPr/>
            </p:nvSpPr>
            <p:spPr bwMode="auto">
              <a:xfrm>
                <a:off x="6288088" y="1922463"/>
                <a:ext cx="552450" cy="1169988"/>
              </a:xfrm>
              <a:custGeom>
                <a:avLst/>
                <a:gdLst>
                  <a:gd name="T0" fmla="*/ 235 w 697"/>
                  <a:gd name="T1" fmla="*/ 1473 h 1473"/>
                  <a:gd name="T2" fmla="*/ 271 w 697"/>
                  <a:gd name="T3" fmla="*/ 1446 h 1473"/>
                  <a:gd name="T4" fmla="*/ 328 w 697"/>
                  <a:gd name="T5" fmla="*/ 1397 h 1473"/>
                  <a:gd name="T6" fmla="*/ 399 w 697"/>
                  <a:gd name="T7" fmla="*/ 1326 h 1473"/>
                  <a:gd name="T8" fmla="*/ 478 w 697"/>
                  <a:gd name="T9" fmla="*/ 1236 h 1473"/>
                  <a:gd name="T10" fmla="*/ 517 w 697"/>
                  <a:gd name="T11" fmla="*/ 1184 h 1473"/>
                  <a:gd name="T12" fmla="*/ 554 w 697"/>
                  <a:gd name="T13" fmla="*/ 1127 h 1473"/>
                  <a:gd name="T14" fmla="*/ 591 w 697"/>
                  <a:gd name="T15" fmla="*/ 1068 h 1473"/>
                  <a:gd name="T16" fmla="*/ 622 w 697"/>
                  <a:gd name="T17" fmla="*/ 1004 h 1473"/>
                  <a:gd name="T18" fmla="*/ 650 w 697"/>
                  <a:gd name="T19" fmla="*/ 936 h 1473"/>
                  <a:gd name="T20" fmla="*/ 672 w 697"/>
                  <a:gd name="T21" fmla="*/ 864 h 1473"/>
                  <a:gd name="T22" fmla="*/ 688 w 697"/>
                  <a:gd name="T23" fmla="*/ 789 h 1473"/>
                  <a:gd name="T24" fmla="*/ 693 w 697"/>
                  <a:gd name="T25" fmla="*/ 751 h 1473"/>
                  <a:gd name="T26" fmla="*/ 697 w 697"/>
                  <a:gd name="T27" fmla="*/ 675 h 1473"/>
                  <a:gd name="T28" fmla="*/ 695 w 697"/>
                  <a:gd name="T29" fmla="*/ 601 h 1473"/>
                  <a:gd name="T30" fmla="*/ 685 w 697"/>
                  <a:gd name="T31" fmla="*/ 529 h 1473"/>
                  <a:gd name="T32" fmla="*/ 672 w 697"/>
                  <a:gd name="T33" fmla="*/ 459 h 1473"/>
                  <a:gd name="T34" fmla="*/ 654 w 697"/>
                  <a:gd name="T35" fmla="*/ 393 h 1473"/>
                  <a:gd name="T36" fmla="*/ 634 w 697"/>
                  <a:gd name="T37" fmla="*/ 329 h 1473"/>
                  <a:gd name="T38" fmla="*/ 599 w 697"/>
                  <a:gd name="T39" fmla="*/ 241 h 1473"/>
                  <a:gd name="T40" fmla="*/ 550 w 697"/>
                  <a:gd name="T41" fmla="*/ 141 h 1473"/>
                  <a:gd name="T42" fmla="*/ 507 w 697"/>
                  <a:gd name="T43" fmla="*/ 65 h 1473"/>
                  <a:gd name="T44" fmla="*/ 475 w 697"/>
                  <a:gd name="T45" fmla="*/ 16 h 1473"/>
                  <a:gd name="T46" fmla="*/ 463 w 697"/>
                  <a:gd name="T47" fmla="*/ 0 h 1473"/>
                  <a:gd name="T48" fmla="*/ 427 w 697"/>
                  <a:gd name="T49" fmla="*/ 27 h 1473"/>
                  <a:gd name="T50" fmla="*/ 370 w 697"/>
                  <a:gd name="T51" fmla="*/ 76 h 1473"/>
                  <a:gd name="T52" fmla="*/ 299 w 697"/>
                  <a:gd name="T53" fmla="*/ 147 h 1473"/>
                  <a:gd name="T54" fmla="*/ 220 w 697"/>
                  <a:gd name="T55" fmla="*/ 237 h 1473"/>
                  <a:gd name="T56" fmla="*/ 181 w 697"/>
                  <a:gd name="T57" fmla="*/ 288 h 1473"/>
                  <a:gd name="T58" fmla="*/ 142 w 697"/>
                  <a:gd name="T59" fmla="*/ 345 h 1473"/>
                  <a:gd name="T60" fmla="*/ 107 w 697"/>
                  <a:gd name="T61" fmla="*/ 405 h 1473"/>
                  <a:gd name="T62" fmla="*/ 75 w 697"/>
                  <a:gd name="T63" fmla="*/ 469 h 1473"/>
                  <a:gd name="T64" fmla="*/ 47 w 697"/>
                  <a:gd name="T65" fmla="*/ 537 h 1473"/>
                  <a:gd name="T66" fmla="*/ 25 w 697"/>
                  <a:gd name="T67" fmla="*/ 609 h 1473"/>
                  <a:gd name="T68" fmla="*/ 10 w 697"/>
                  <a:gd name="T69" fmla="*/ 684 h 1473"/>
                  <a:gd name="T70" fmla="*/ 4 w 697"/>
                  <a:gd name="T71" fmla="*/ 722 h 1473"/>
                  <a:gd name="T72" fmla="*/ 0 w 697"/>
                  <a:gd name="T73" fmla="*/ 797 h 1473"/>
                  <a:gd name="T74" fmla="*/ 3 w 697"/>
                  <a:gd name="T75" fmla="*/ 872 h 1473"/>
                  <a:gd name="T76" fmla="*/ 13 w 697"/>
                  <a:gd name="T77" fmla="*/ 944 h 1473"/>
                  <a:gd name="T78" fmla="*/ 25 w 697"/>
                  <a:gd name="T79" fmla="*/ 1014 h 1473"/>
                  <a:gd name="T80" fmla="*/ 43 w 697"/>
                  <a:gd name="T81" fmla="*/ 1080 h 1473"/>
                  <a:gd name="T82" fmla="*/ 64 w 697"/>
                  <a:gd name="T83" fmla="*/ 1144 h 1473"/>
                  <a:gd name="T84" fmla="*/ 99 w 697"/>
                  <a:gd name="T85" fmla="*/ 1232 h 1473"/>
                  <a:gd name="T86" fmla="*/ 147 w 697"/>
                  <a:gd name="T87" fmla="*/ 1332 h 1473"/>
                  <a:gd name="T88" fmla="*/ 190 w 697"/>
                  <a:gd name="T89" fmla="*/ 1408 h 1473"/>
                  <a:gd name="T90" fmla="*/ 222 w 697"/>
                  <a:gd name="T91" fmla="*/ 1457 h 1473"/>
                  <a:gd name="T92" fmla="*/ 235 w 697"/>
                  <a:gd name="T93" fmla="*/ 1473 h 1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97" h="1473">
                    <a:moveTo>
                      <a:pt x="235" y="1473"/>
                    </a:moveTo>
                    <a:lnTo>
                      <a:pt x="235" y="1473"/>
                    </a:lnTo>
                    <a:lnTo>
                      <a:pt x="252" y="1461"/>
                    </a:lnTo>
                    <a:lnTo>
                      <a:pt x="271" y="1446"/>
                    </a:lnTo>
                    <a:lnTo>
                      <a:pt x="297" y="1423"/>
                    </a:lnTo>
                    <a:lnTo>
                      <a:pt x="328" y="1397"/>
                    </a:lnTo>
                    <a:lnTo>
                      <a:pt x="361" y="1364"/>
                    </a:lnTo>
                    <a:lnTo>
                      <a:pt x="399" y="1326"/>
                    </a:lnTo>
                    <a:lnTo>
                      <a:pt x="438" y="1284"/>
                    </a:lnTo>
                    <a:lnTo>
                      <a:pt x="478" y="1236"/>
                    </a:lnTo>
                    <a:lnTo>
                      <a:pt x="497" y="1211"/>
                    </a:lnTo>
                    <a:lnTo>
                      <a:pt x="517" y="1184"/>
                    </a:lnTo>
                    <a:lnTo>
                      <a:pt x="536" y="1157"/>
                    </a:lnTo>
                    <a:lnTo>
                      <a:pt x="554" y="1127"/>
                    </a:lnTo>
                    <a:lnTo>
                      <a:pt x="574" y="1098"/>
                    </a:lnTo>
                    <a:lnTo>
                      <a:pt x="591" y="1068"/>
                    </a:lnTo>
                    <a:lnTo>
                      <a:pt x="607" y="1036"/>
                    </a:lnTo>
                    <a:lnTo>
                      <a:pt x="622" y="1004"/>
                    </a:lnTo>
                    <a:lnTo>
                      <a:pt x="638" y="969"/>
                    </a:lnTo>
                    <a:lnTo>
                      <a:pt x="650" y="936"/>
                    </a:lnTo>
                    <a:lnTo>
                      <a:pt x="663" y="900"/>
                    </a:lnTo>
                    <a:lnTo>
                      <a:pt x="672" y="864"/>
                    </a:lnTo>
                    <a:lnTo>
                      <a:pt x="681" y="826"/>
                    </a:lnTo>
                    <a:lnTo>
                      <a:pt x="688" y="789"/>
                    </a:lnTo>
                    <a:lnTo>
                      <a:pt x="688" y="789"/>
                    </a:lnTo>
                    <a:lnTo>
                      <a:pt x="693" y="751"/>
                    </a:lnTo>
                    <a:lnTo>
                      <a:pt x="696" y="714"/>
                    </a:lnTo>
                    <a:lnTo>
                      <a:pt x="697" y="675"/>
                    </a:lnTo>
                    <a:lnTo>
                      <a:pt x="696" y="639"/>
                    </a:lnTo>
                    <a:lnTo>
                      <a:pt x="695" y="601"/>
                    </a:lnTo>
                    <a:lnTo>
                      <a:pt x="691" y="565"/>
                    </a:lnTo>
                    <a:lnTo>
                      <a:pt x="685" y="529"/>
                    </a:lnTo>
                    <a:lnTo>
                      <a:pt x="679" y="494"/>
                    </a:lnTo>
                    <a:lnTo>
                      <a:pt x="672" y="459"/>
                    </a:lnTo>
                    <a:lnTo>
                      <a:pt x="664" y="425"/>
                    </a:lnTo>
                    <a:lnTo>
                      <a:pt x="654" y="393"/>
                    </a:lnTo>
                    <a:lnTo>
                      <a:pt x="645" y="361"/>
                    </a:lnTo>
                    <a:lnTo>
                      <a:pt x="634" y="329"/>
                    </a:lnTo>
                    <a:lnTo>
                      <a:pt x="622" y="298"/>
                    </a:lnTo>
                    <a:lnTo>
                      <a:pt x="599" y="241"/>
                    </a:lnTo>
                    <a:lnTo>
                      <a:pt x="575" y="188"/>
                    </a:lnTo>
                    <a:lnTo>
                      <a:pt x="550" y="141"/>
                    </a:lnTo>
                    <a:lnTo>
                      <a:pt x="528" y="101"/>
                    </a:lnTo>
                    <a:lnTo>
                      <a:pt x="507" y="65"/>
                    </a:lnTo>
                    <a:lnTo>
                      <a:pt x="489" y="37"/>
                    </a:lnTo>
                    <a:lnTo>
                      <a:pt x="475" y="16"/>
                    </a:lnTo>
                    <a:lnTo>
                      <a:pt x="463" y="0"/>
                    </a:lnTo>
                    <a:lnTo>
                      <a:pt x="463" y="0"/>
                    </a:lnTo>
                    <a:lnTo>
                      <a:pt x="446" y="12"/>
                    </a:lnTo>
                    <a:lnTo>
                      <a:pt x="427" y="27"/>
                    </a:lnTo>
                    <a:lnTo>
                      <a:pt x="400" y="50"/>
                    </a:lnTo>
                    <a:lnTo>
                      <a:pt x="370" y="76"/>
                    </a:lnTo>
                    <a:lnTo>
                      <a:pt x="336" y="108"/>
                    </a:lnTo>
                    <a:lnTo>
                      <a:pt x="299" y="147"/>
                    </a:lnTo>
                    <a:lnTo>
                      <a:pt x="260" y="188"/>
                    </a:lnTo>
                    <a:lnTo>
                      <a:pt x="220" y="237"/>
                    </a:lnTo>
                    <a:lnTo>
                      <a:pt x="200" y="262"/>
                    </a:lnTo>
                    <a:lnTo>
                      <a:pt x="181" y="288"/>
                    </a:lnTo>
                    <a:lnTo>
                      <a:pt x="161" y="316"/>
                    </a:lnTo>
                    <a:lnTo>
                      <a:pt x="142" y="345"/>
                    </a:lnTo>
                    <a:lnTo>
                      <a:pt x="124" y="375"/>
                    </a:lnTo>
                    <a:lnTo>
                      <a:pt x="107" y="405"/>
                    </a:lnTo>
                    <a:lnTo>
                      <a:pt x="90" y="437"/>
                    </a:lnTo>
                    <a:lnTo>
                      <a:pt x="75" y="469"/>
                    </a:lnTo>
                    <a:lnTo>
                      <a:pt x="60" y="504"/>
                    </a:lnTo>
                    <a:lnTo>
                      <a:pt x="47" y="537"/>
                    </a:lnTo>
                    <a:lnTo>
                      <a:pt x="35" y="573"/>
                    </a:lnTo>
                    <a:lnTo>
                      <a:pt x="25" y="609"/>
                    </a:lnTo>
                    <a:lnTo>
                      <a:pt x="17" y="647"/>
                    </a:lnTo>
                    <a:lnTo>
                      <a:pt x="10" y="684"/>
                    </a:lnTo>
                    <a:lnTo>
                      <a:pt x="10" y="684"/>
                    </a:lnTo>
                    <a:lnTo>
                      <a:pt x="4" y="722"/>
                    </a:lnTo>
                    <a:lnTo>
                      <a:pt x="1" y="759"/>
                    </a:lnTo>
                    <a:lnTo>
                      <a:pt x="0" y="797"/>
                    </a:lnTo>
                    <a:lnTo>
                      <a:pt x="1" y="834"/>
                    </a:lnTo>
                    <a:lnTo>
                      <a:pt x="3" y="872"/>
                    </a:lnTo>
                    <a:lnTo>
                      <a:pt x="7" y="908"/>
                    </a:lnTo>
                    <a:lnTo>
                      <a:pt x="13" y="944"/>
                    </a:lnTo>
                    <a:lnTo>
                      <a:pt x="18" y="979"/>
                    </a:lnTo>
                    <a:lnTo>
                      <a:pt x="25" y="1014"/>
                    </a:lnTo>
                    <a:lnTo>
                      <a:pt x="33" y="1047"/>
                    </a:lnTo>
                    <a:lnTo>
                      <a:pt x="43" y="1080"/>
                    </a:lnTo>
                    <a:lnTo>
                      <a:pt x="53" y="1112"/>
                    </a:lnTo>
                    <a:lnTo>
                      <a:pt x="64" y="1144"/>
                    </a:lnTo>
                    <a:lnTo>
                      <a:pt x="75" y="1175"/>
                    </a:lnTo>
                    <a:lnTo>
                      <a:pt x="99" y="1232"/>
                    </a:lnTo>
                    <a:lnTo>
                      <a:pt x="122" y="1284"/>
                    </a:lnTo>
                    <a:lnTo>
                      <a:pt x="147" y="1332"/>
                    </a:lnTo>
                    <a:lnTo>
                      <a:pt x="170" y="1372"/>
                    </a:lnTo>
                    <a:lnTo>
                      <a:pt x="190" y="1408"/>
                    </a:lnTo>
                    <a:lnTo>
                      <a:pt x="208" y="1436"/>
                    </a:lnTo>
                    <a:lnTo>
                      <a:pt x="222" y="1457"/>
                    </a:lnTo>
                    <a:lnTo>
                      <a:pt x="235" y="1473"/>
                    </a:lnTo>
                    <a:lnTo>
                      <a:pt x="235" y="14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0" name="Freeform 17">
                <a:extLst>
                  <a:ext uri="{FF2B5EF4-FFF2-40B4-BE49-F238E27FC236}">
                    <a16:creationId xmlns:a16="http://schemas.microsoft.com/office/drawing/2014/main" id="{1F5DBB68-9F26-4383-8FDE-7A76D33CA1F2}"/>
                  </a:ext>
                </a:extLst>
              </p:cNvPr>
              <p:cNvSpPr>
                <a:spLocks/>
              </p:cNvSpPr>
              <p:nvPr/>
            </p:nvSpPr>
            <p:spPr bwMode="auto">
              <a:xfrm>
                <a:off x="7764463" y="3251200"/>
                <a:ext cx="1457325" cy="671513"/>
              </a:xfrm>
              <a:custGeom>
                <a:avLst/>
                <a:gdLst>
                  <a:gd name="T0" fmla="*/ 903 w 1837"/>
                  <a:gd name="T1" fmla="*/ 0 h 846"/>
                  <a:gd name="T2" fmla="*/ 810 w 1837"/>
                  <a:gd name="T3" fmla="*/ 9 h 846"/>
                  <a:gd name="T4" fmla="*/ 719 w 1837"/>
                  <a:gd name="T5" fmla="*/ 25 h 846"/>
                  <a:gd name="T6" fmla="*/ 632 w 1837"/>
                  <a:gd name="T7" fmla="*/ 50 h 846"/>
                  <a:gd name="T8" fmla="*/ 549 w 1837"/>
                  <a:gd name="T9" fmla="*/ 80 h 846"/>
                  <a:gd name="T10" fmla="*/ 470 w 1837"/>
                  <a:gd name="T11" fmla="*/ 116 h 846"/>
                  <a:gd name="T12" fmla="*/ 395 w 1837"/>
                  <a:gd name="T13" fmla="*/ 153 h 846"/>
                  <a:gd name="T14" fmla="*/ 325 w 1837"/>
                  <a:gd name="T15" fmla="*/ 195 h 846"/>
                  <a:gd name="T16" fmla="*/ 262 w 1837"/>
                  <a:gd name="T17" fmla="*/ 237 h 846"/>
                  <a:gd name="T18" fmla="*/ 153 w 1837"/>
                  <a:gd name="T19" fmla="*/ 317 h 846"/>
                  <a:gd name="T20" fmla="*/ 71 w 1837"/>
                  <a:gd name="T21" fmla="*/ 388 h 846"/>
                  <a:gd name="T22" fmla="*/ 18 w 1837"/>
                  <a:gd name="T23" fmla="*/ 438 h 846"/>
                  <a:gd name="T24" fmla="*/ 0 w 1837"/>
                  <a:gd name="T25" fmla="*/ 457 h 846"/>
                  <a:gd name="T26" fmla="*/ 43 w 1837"/>
                  <a:gd name="T27" fmla="*/ 495 h 846"/>
                  <a:gd name="T28" fmla="*/ 116 w 1837"/>
                  <a:gd name="T29" fmla="*/ 550 h 846"/>
                  <a:gd name="T30" fmla="*/ 217 w 1837"/>
                  <a:gd name="T31" fmla="*/ 621 h 846"/>
                  <a:gd name="T32" fmla="*/ 310 w 1837"/>
                  <a:gd name="T33" fmla="*/ 677 h 846"/>
                  <a:gd name="T34" fmla="*/ 380 w 1837"/>
                  <a:gd name="T35" fmla="*/ 713 h 846"/>
                  <a:gd name="T36" fmla="*/ 455 w 1837"/>
                  <a:gd name="T37" fmla="*/ 748 h 846"/>
                  <a:gd name="T38" fmla="*/ 534 w 1837"/>
                  <a:gd name="T39" fmla="*/ 780 h 846"/>
                  <a:gd name="T40" fmla="*/ 617 w 1837"/>
                  <a:gd name="T41" fmla="*/ 806 h 846"/>
                  <a:gd name="T42" fmla="*/ 705 w 1837"/>
                  <a:gd name="T43" fmla="*/ 827 h 846"/>
                  <a:gd name="T44" fmla="*/ 795 w 1837"/>
                  <a:gd name="T45" fmla="*/ 841 h 846"/>
                  <a:gd name="T46" fmla="*/ 887 w 1837"/>
                  <a:gd name="T47" fmla="*/ 846 h 846"/>
                  <a:gd name="T48" fmla="*/ 934 w 1837"/>
                  <a:gd name="T49" fmla="*/ 846 h 846"/>
                  <a:gd name="T50" fmla="*/ 1028 w 1837"/>
                  <a:gd name="T51" fmla="*/ 838 h 846"/>
                  <a:gd name="T52" fmla="*/ 1119 w 1837"/>
                  <a:gd name="T53" fmla="*/ 821 h 846"/>
                  <a:gd name="T54" fmla="*/ 1206 w 1837"/>
                  <a:gd name="T55" fmla="*/ 798 h 846"/>
                  <a:gd name="T56" fmla="*/ 1290 w 1837"/>
                  <a:gd name="T57" fmla="*/ 767 h 846"/>
                  <a:gd name="T58" fmla="*/ 1369 w 1837"/>
                  <a:gd name="T59" fmla="*/ 732 h 846"/>
                  <a:gd name="T60" fmla="*/ 1442 w 1837"/>
                  <a:gd name="T61" fmla="*/ 694 h 846"/>
                  <a:gd name="T62" fmla="*/ 1512 w 1837"/>
                  <a:gd name="T63" fmla="*/ 653 h 846"/>
                  <a:gd name="T64" fmla="*/ 1576 w 1837"/>
                  <a:gd name="T65" fmla="*/ 612 h 846"/>
                  <a:gd name="T66" fmla="*/ 1686 w 1837"/>
                  <a:gd name="T67" fmla="*/ 530 h 846"/>
                  <a:gd name="T68" fmla="*/ 1768 w 1837"/>
                  <a:gd name="T69" fmla="*/ 459 h 846"/>
                  <a:gd name="T70" fmla="*/ 1819 w 1837"/>
                  <a:gd name="T71" fmla="*/ 409 h 846"/>
                  <a:gd name="T72" fmla="*/ 1837 w 1837"/>
                  <a:gd name="T73" fmla="*/ 389 h 846"/>
                  <a:gd name="T74" fmla="*/ 1795 w 1837"/>
                  <a:gd name="T75" fmla="*/ 352 h 846"/>
                  <a:gd name="T76" fmla="*/ 1723 w 1837"/>
                  <a:gd name="T77" fmla="*/ 296 h 846"/>
                  <a:gd name="T78" fmla="*/ 1622 w 1837"/>
                  <a:gd name="T79" fmla="*/ 225 h 846"/>
                  <a:gd name="T80" fmla="*/ 1529 w 1837"/>
                  <a:gd name="T81" fmla="*/ 170 h 846"/>
                  <a:gd name="T82" fmla="*/ 1459 w 1837"/>
                  <a:gd name="T83" fmla="*/ 134 h 846"/>
                  <a:gd name="T84" fmla="*/ 1384 w 1837"/>
                  <a:gd name="T85" fmla="*/ 99 h 846"/>
                  <a:gd name="T86" fmla="*/ 1305 w 1837"/>
                  <a:gd name="T87" fmla="*/ 68 h 846"/>
                  <a:gd name="T88" fmla="*/ 1222 w 1837"/>
                  <a:gd name="T89" fmla="*/ 41 h 846"/>
                  <a:gd name="T90" fmla="*/ 1134 w 1837"/>
                  <a:gd name="T91" fmla="*/ 20 h 846"/>
                  <a:gd name="T92" fmla="*/ 1044 w 1837"/>
                  <a:gd name="T93" fmla="*/ 6 h 846"/>
                  <a:gd name="T94" fmla="*/ 951 w 1837"/>
                  <a:gd name="T95" fmla="*/ 0 h 846"/>
                  <a:gd name="T96" fmla="*/ 903 w 1837"/>
                  <a:gd name="T97" fmla="*/ 0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37" h="846">
                    <a:moveTo>
                      <a:pt x="903" y="0"/>
                    </a:moveTo>
                    <a:lnTo>
                      <a:pt x="903" y="0"/>
                    </a:lnTo>
                    <a:lnTo>
                      <a:pt x="856" y="5"/>
                    </a:lnTo>
                    <a:lnTo>
                      <a:pt x="810" y="9"/>
                    </a:lnTo>
                    <a:lnTo>
                      <a:pt x="764" y="17"/>
                    </a:lnTo>
                    <a:lnTo>
                      <a:pt x="719" y="25"/>
                    </a:lnTo>
                    <a:lnTo>
                      <a:pt x="676" y="36"/>
                    </a:lnTo>
                    <a:lnTo>
                      <a:pt x="632" y="50"/>
                    </a:lnTo>
                    <a:lnTo>
                      <a:pt x="589" y="64"/>
                    </a:lnTo>
                    <a:lnTo>
                      <a:pt x="549" y="80"/>
                    </a:lnTo>
                    <a:lnTo>
                      <a:pt x="509" y="98"/>
                    </a:lnTo>
                    <a:lnTo>
                      <a:pt x="470" y="116"/>
                    </a:lnTo>
                    <a:lnTo>
                      <a:pt x="431" y="134"/>
                    </a:lnTo>
                    <a:lnTo>
                      <a:pt x="395" y="153"/>
                    </a:lnTo>
                    <a:lnTo>
                      <a:pt x="360" y="174"/>
                    </a:lnTo>
                    <a:lnTo>
                      <a:pt x="325" y="195"/>
                    </a:lnTo>
                    <a:lnTo>
                      <a:pt x="293" y="216"/>
                    </a:lnTo>
                    <a:lnTo>
                      <a:pt x="262" y="237"/>
                    </a:lnTo>
                    <a:lnTo>
                      <a:pt x="205" y="278"/>
                    </a:lnTo>
                    <a:lnTo>
                      <a:pt x="153" y="317"/>
                    </a:lnTo>
                    <a:lnTo>
                      <a:pt x="107" y="355"/>
                    </a:lnTo>
                    <a:lnTo>
                      <a:pt x="71" y="388"/>
                    </a:lnTo>
                    <a:lnTo>
                      <a:pt x="41" y="417"/>
                    </a:lnTo>
                    <a:lnTo>
                      <a:pt x="18" y="438"/>
                    </a:lnTo>
                    <a:lnTo>
                      <a:pt x="0" y="457"/>
                    </a:lnTo>
                    <a:lnTo>
                      <a:pt x="0" y="457"/>
                    </a:lnTo>
                    <a:lnTo>
                      <a:pt x="20" y="474"/>
                    </a:lnTo>
                    <a:lnTo>
                      <a:pt x="43" y="495"/>
                    </a:lnTo>
                    <a:lnTo>
                      <a:pt x="75" y="520"/>
                    </a:lnTo>
                    <a:lnTo>
                      <a:pt x="116" y="550"/>
                    </a:lnTo>
                    <a:lnTo>
                      <a:pt x="163" y="585"/>
                    </a:lnTo>
                    <a:lnTo>
                      <a:pt x="217" y="621"/>
                    </a:lnTo>
                    <a:lnTo>
                      <a:pt x="277" y="659"/>
                    </a:lnTo>
                    <a:lnTo>
                      <a:pt x="310" y="677"/>
                    </a:lnTo>
                    <a:lnTo>
                      <a:pt x="343" y="695"/>
                    </a:lnTo>
                    <a:lnTo>
                      <a:pt x="380" y="713"/>
                    </a:lnTo>
                    <a:lnTo>
                      <a:pt x="416" y="731"/>
                    </a:lnTo>
                    <a:lnTo>
                      <a:pt x="455" y="748"/>
                    </a:lnTo>
                    <a:lnTo>
                      <a:pt x="494" y="764"/>
                    </a:lnTo>
                    <a:lnTo>
                      <a:pt x="534" y="780"/>
                    </a:lnTo>
                    <a:lnTo>
                      <a:pt x="574" y="794"/>
                    </a:lnTo>
                    <a:lnTo>
                      <a:pt x="617" y="806"/>
                    </a:lnTo>
                    <a:lnTo>
                      <a:pt x="660" y="817"/>
                    </a:lnTo>
                    <a:lnTo>
                      <a:pt x="705" y="827"/>
                    </a:lnTo>
                    <a:lnTo>
                      <a:pt x="749" y="835"/>
                    </a:lnTo>
                    <a:lnTo>
                      <a:pt x="795" y="841"/>
                    </a:lnTo>
                    <a:lnTo>
                      <a:pt x="841" y="845"/>
                    </a:lnTo>
                    <a:lnTo>
                      <a:pt x="887" y="846"/>
                    </a:lnTo>
                    <a:lnTo>
                      <a:pt x="934" y="846"/>
                    </a:lnTo>
                    <a:lnTo>
                      <a:pt x="934" y="846"/>
                    </a:lnTo>
                    <a:lnTo>
                      <a:pt x="981" y="844"/>
                    </a:lnTo>
                    <a:lnTo>
                      <a:pt x="1028" y="838"/>
                    </a:lnTo>
                    <a:lnTo>
                      <a:pt x="1074" y="831"/>
                    </a:lnTo>
                    <a:lnTo>
                      <a:pt x="1119" y="821"/>
                    </a:lnTo>
                    <a:lnTo>
                      <a:pt x="1163" y="810"/>
                    </a:lnTo>
                    <a:lnTo>
                      <a:pt x="1206" y="798"/>
                    </a:lnTo>
                    <a:lnTo>
                      <a:pt x="1248" y="782"/>
                    </a:lnTo>
                    <a:lnTo>
                      <a:pt x="1290" y="767"/>
                    </a:lnTo>
                    <a:lnTo>
                      <a:pt x="1330" y="750"/>
                    </a:lnTo>
                    <a:lnTo>
                      <a:pt x="1369" y="732"/>
                    </a:lnTo>
                    <a:lnTo>
                      <a:pt x="1406" y="713"/>
                    </a:lnTo>
                    <a:lnTo>
                      <a:pt x="1442" y="694"/>
                    </a:lnTo>
                    <a:lnTo>
                      <a:pt x="1479" y="673"/>
                    </a:lnTo>
                    <a:lnTo>
                      <a:pt x="1512" y="653"/>
                    </a:lnTo>
                    <a:lnTo>
                      <a:pt x="1545" y="632"/>
                    </a:lnTo>
                    <a:lnTo>
                      <a:pt x="1576" y="612"/>
                    </a:lnTo>
                    <a:lnTo>
                      <a:pt x="1634" y="570"/>
                    </a:lnTo>
                    <a:lnTo>
                      <a:pt x="1686" y="530"/>
                    </a:lnTo>
                    <a:lnTo>
                      <a:pt x="1730" y="492"/>
                    </a:lnTo>
                    <a:lnTo>
                      <a:pt x="1768" y="459"/>
                    </a:lnTo>
                    <a:lnTo>
                      <a:pt x="1798" y="431"/>
                    </a:lnTo>
                    <a:lnTo>
                      <a:pt x="1819" y="409"/>
                    </a:lnTo>
                    <a:lnTo>
                      <a:pt x="1837" y="389"/>
                    </a:lnTo>
                    <a:lnTo>
                      <a:pt x="1837" y="389"/>
                    </a:lnTo>
                    <a:lnTo>
                      <a:pt x="1818" y="373"/>
                    </a:lnTo>
                    <a:lnTo>
                      <a:pt x="1795" y="352"/>
                    </a:lnTo>
                    <a:lnTo>
                      <a:pt x="1763" y="327"/>
                    </a:lnTo>
                    <a:lnTo>
                      <a:pt x="1723" y="296"/>
                    </a:lnTo>
                    <a:lnTo>
                      <a:pt x="1676" y="262"/>
                    </a:lnTo>
                    <a:lnTo>
                      <a:pt x="1622" y="225"/>
                    </a:lnTo>
                    <a:lnTo>
                      <a:pt x="1561" y="188"/>
                    </a:lnTo>
                    <a:lnTo>
                      <a:pt x="1529" y="170"/>
                    </a:lnTo>
                    <a:lnTo>
                      <a:pt x="1494" y="152"/>
                    </a:lnTo>
                    <a:lnTo>
                      <a:pt x="1459" y="134"/>
                    </a:lnTo>
                    <a:lnTo>
                      <a:pt x="1422" y="116"/>
                    </a:lnTo>
                    <a:lnTo>
                      <a:pt x="1384" y="99"/>
                    </a:lnTo>
                    <a:lnTo>
                      <a:pt x="1345" y="82"/>
                    </a:lnTo>
                    <a:lnTo>
                      <a:pt x="1305" y="68"/>
                    </a:lnTo>
                    <a:lnTo>
                      <a:pt x="1263" y="55"/>
                    </a:lnTo>
                    <a:lnTo>
                      <a:pt x="1222" y="41"/>
                    </a:lnTo>
                    <a:lnTo>
                      <a:pt x="1178" y="30"/>
                    </a:lnTo>
                    <a:lnTo>
                      <a:pt x="1134" y="20"/>
                    </a:lnTo>
                    <a:lnTo>
                      <a:pt x="1090" y="13"/>
                    </a:lnTo>
                    <a:lnTo>
                      <a:pt x="1044" y="6"/>
                    </a:lnTo>
                    <a:lnTo>
                      <a:pt x="998" y="2"/>
                    </a:lnTo>
                    <a:lnTo>
                      <a:pt x="951" y="0"/>
                    </a:lnTo>
                    <a:lnTo>
                      <a:pt x="903" y="0"/>
                    </a:lnTo>
                    <a:lnTo>
                      <a:pt x="90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31" name="Freeform 18">
                <a:extLst>
                  <a:ext uri="{FF2B5EF4-FFF2-40B4-BE49-F238E27FC236}">
                    <a16:creationId xmlns:a16="http://schemas.microsoft.com/office/drawing/2014/main" id="{AB2DCA3D-2F3C-4342-95EE-2C765E736ED3}"/>
                  </a:ext>
                </a:extLst>
              </p:cNvPr>
              <p:cNvSpPr>
                <a:spLocks/>
              </p:cNvSpPr>
              <p:nvPr/>
            </p:nvSpPr>
            <p:spPr bwMode="auto">
              <a:xfrm>
                <a:off x="6481763" y="3657600"/>
                <a:ext cx="1812925" cy="889000"/>
              </a:xfrm>
              <a:custGeom>
                <a:avLst/>
                <a:gdLst>
                  <a:gd name="T0" fmla="*/ 1267 w 2285"/>
                  <a:gd name="T1" fmla="*/ 33 h 1118"/>
                  <a:gd name="T2" fmla="*/ 1149 w 2285"/>
                  <a:gd name="T3" fmla="*/ 12 h 1118"/>
                  <a:gd name="T4" fmla="*/ 1032 w 2285"/>
                  <a:gd name="T5" fmla="*/ 1 h 1118"/>
                  <a:gd name="T6" fmla="*/ 915 w 2285"/>
                  <a:gd name="T7" fmla="*/ 1 h 1118"/>
                  <a:gd name="T8" fmla="*/ 803 w 2285"/>
                  <a:gd name="T9" fmla="*/ 11 h 1118"/>
                  <a:gd name="T10" fmla="*/ 693 w 2285"/>
                  <a:gd name="T11" fmla="*/ 26 h 1118"/>
                  <a:gd name="T12" fmla="*/ 589 w 2285"/>
                  <a:gd name="T13" fmla="*/ 49 h 1118"/>
                  <a:gd name="T14" fmla="*/ 490 w 2285"/>
                  <a:gd name="T15" fmla="*/ 75 h 1118"/>
                  <a:gd name="T16" fmla="*/ 397 w 2285"/>
                  <a:gd name="T17" fmla="*/ 105 h 1118"/>
                  <a:gd name="T18" fmla="*/ 311 w 2285"/>
                  <a:gd name="T19" fmla="*/ 137 h 1118"/>
                  <a:gd name="T20" fmla="*/ 166 w 2285"/>
                  <a:gd name="T21" fmla="*/ 200 h 1118"/>
                  <a:gd name="T22" fmla="*/ 62 w 2285"/>
                  <a:gd name="T23" fmla="*/ 253 h 1118"/>
                  <a:gd name="T24" fmla="*/ 0 w 2285"/>
                  <a:gd name="T25" fmla="*/ 289 h 1118"/>
                  <a:gd name="T26" fmla="*/ 18 w 2285"/>
                  <a:gd name="T27" fmla="*/ 317 h 1118"/>
                  <a:gd name="T28" fmla="*/ 70 w 2285"/>
                  <a:gd name="T29" fmla="*/ 393 h 1118"/>
                  <a:gd name="T30" fmla="*/ 155 w 2285"/>
                  <a:gd name="T31" fmla="*/ 501 h 1118"/>
                  <a:gd name="T32" fmla="*/ 240 w 2285"/>
                  <a:gd name="T33" fmla="*/ 597 h 1118"/>
                  <a:gd name="T34" fmla="*/ 307 w 2285"/>
                  <a:gd name="T35" fmla="*/ 665 h 1118"/>
                  <a:gd name="T36" fmla="*/ 379 w 2285"/>
                  <a:gd name="T37" fmla="*/ 733 h 1118"/>
                  <a:gd name="T38" fmla="*/ 459 w 2285"/>
                  <a:gd name="T39" fmla="*/ 801 h 1118"/>
                  <a:gd name="T40" fmla="*/ 547 w 2285"/>
                  <a:gd name="T41" fmla="*/ 867 h 1118"/>
                  <a:gd name="T42" fmla="*/ 640 w 2285"/>
                  <a:gd name="T43" fmla="*/ 928 h 1118"/>
                  <a:gd name="T44" fmla="*/ 740 w 2285"/>
                  <a:gd name="T45" fmla="*/ 983 h 1118"/>
                  <a:gd name="T46" fmla="*/ 847 w 2285"/>
                  <a:gd name="T47" fmla="*/ 1031 h 1118"/>
                  <a:gd name="T48" fmla="*/ 960 w 2285"/>
                  <a:gd name="T49" fmla="*/ 1070 h 1118"/>
                  <a:gd name="T50" fmla="*/ 1018 w 2285"/>
                  <a:gd name="T51" fmla="*/ 1085 h 1118"/>
                  <a:gd name="T52" fmla="*/ 1136 w 2285"/>
                  <a:gd name="T53" fmla="*/ 1107 h 1118"/>
                  <a:gd name="T54" fmla="*/ 1254 w 2285"/>
                  <a:gd name="T55" fmla="*/ 1117 h 1118"/>
                  <a:gd name="T56" fmla="*/ 1369 w 2285"/>
                  <a:gd name="T57" fmla="*/ 1117 h 1118"/>
                  <a:gd name="T58" fmla="*/ 1482 w 2285"/>
                  <a:gd name="T59" fmla="*/ 1108 h 1118"/>
                  <a:gd name="T60" fmla="*/ 1592 w 2285"/>
                  <a:gd name="T61" fmla="*/ 1092 h 1118"/>
                  <a:gd name="T62" fmla="*/ 1696 w 2285"/>
                  <a:gd name="T63" fmla="*/ 1070 h 1118"/>
                  <a:gd name="T64" fmla="*/ 1796 w 2285"/>
                  <a:gd name="T65" fmla="*/ 1043 h 1118"/>
                  <a:gd name="T66" fmla="*/ 1889 w 2285"/>
                  <a:gd name="T67" fmla="*/ 1014 h 1118"/>
                  <a:gd name="T68" fmla="*/ 1974 w 2285"/>
                  <a:gd name="T69" fmla="*/ 982 h 1118"/>
                  <a:gd name="T70" fmla="*/ 2118 w 2285"/>
                  <a:gd name="T71" fmla="*/ 919 h 1118"/>
                  <a:gd name="T72" fmla="*/ 2222 w 2285"/>
                  <a:gd name="T73" fmla="*/ 865 h 1118"/>
                  <a:gd name="T74" fmla="*/ 2285 w 2285"/>
                  <a:gd name="T75" fmla="*/ 829 h 1118"/>
                  <a:gd name="T76" fmla="*/ 2267 w 2285"/>
                  <a:gd name="T77" fmla="*/ 801 h 1118"/>
                  <a:gd name="T78" fmla="*/ 2216 w 2285"/>
                  <a:gd name="T79" fmla="*/ 726 h 1118"/>
                  <a:gd name="T80" fmla="*/ 2129 w 2285"/>
                  <a:gd name="T81" fmla="*/ 617 h 1118"/>
                  <a:gd name="T82" fmla="*/ 2045 w 2285"/>
                  <a:gd name="T83" fmla="*/ 521 h 1118"/>
                  <a:gd name="T84" fmla="*/ 1979 w 2285"/>
                  <a:gd name="T85" fmla="*/ 454 h 1118"/>
                  <a:gd name="T86" fmla="*/ 1906 w 2285"/>
                  <a:gd name="T87" fmla="*/ 385 h 1118"/>
                  <a:gd name="T88" fmla="*/ 1825 w 2285"/>
                  <a:gd name="T89" fmla="*/ 317 h 1118"/>
                  <a:gd name="T90" fmla="*/ 1739 w 2285"/>
                  <a:gd name="T91" fmla="*/ 251 h 1118"/>
                  <a:gd name="T92" fmla="*/ 1645 w 2285"/>
                  <a:gd name="T93" fmla="*/ 190 h 1118"/>
                  <a:gd name="T94" fmla="*/ 1544 w 2285"/>
                  <a:gd name="T95" fmla="*/ 136 h 1118"/>
                  <a:gd name="T96" fmla="*/ 1438 w 2285"/>
                  <a:gd name="T97" fmla="*/ 87 h 1118"/>
                  <a:gd name="T98" fmla="*/ 1325 w 2285"/>
                  <a:gd name="T99" fmla="*/ 49 h 1118"/>
                  <a:gd name="T100" fmla="*/ 1267 w 2285"/>
                  <a:gd name="T101" fmla="*/ 33 h 1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85" h="1118">
                    <a:moveTo>
                      <a:pt x="1267" y="33"/>
                    </a:moveTo>
                    <a:lnTo>
                      <a:pt x="1267" y="33"/>
                    </a:lnTo>
                    <a:lnTo>
                      <a:pt x="1208" y="21"/>
                    </a:lnTo>
                    <a:lnTo>
                      <a:pt x="1149" y="12"/>
                    </a:lnTo>
                    <a:lnTo>
                      <a:pt x="1090" y="5"/>
                    </a:lnTo>
                    <a:lnTo>
                      <a:pt x="1032" y="1"/>
                    </a:lnTo>
                    <a:lnTo>
                      <a:pt x="973" y="0"/>
                    </a:lnTo>
                    <a:lnTo>
                      <a:pt x="915" y="1"/>
                    </a:lnTo>
                    <a:lnTo>
                      <a:pt x="858" y="5"/>
                    </a:lnTo>
                    <a:lnTo>
                      <a:pt x="803" y="11"/>
                    </a:lnTo>
                    <a:lnTo>
                      <a:pt x="747" y="18"/>
                    </a:lnTo>
                    <a:lnTo>
                      <a:pt x="693" y="26"/>
                    </a:lnTo>
                    <a:lnTo>
                      <a:pt x="640" y="37"/>
                    </a:lnTo>
                    <a:lnTo>
                      <a:pt x="589" y="49"/>
                    </a:lnTo>
                    <a:lnTo>
                      <a:pt x="539" y="61"/>
                    </a:lnTo>
                    <a:lnTo>
                      <a:pt x="490" y="75"/>
                    </a:lnTo>
                    <a:lnTo>
                      <a:pt x="443" y="90"/>
                    </a:lnTo>
                    <a:lnTo>
                      <a:pt x="397" y="105"/>
                    </a:lnTo>
                    <a:lnTo>
                      <a:pt x="352" y="121"/>
                    </a:lnTo>
                    <a:lnTo>
                      <a:pt x="311" y="137"/>
                    </a:lnTo>
                    <a:lnTo>
                      <a:pt x="234" y="169"/>
                    </a:lnTo>
                    <a:lnTo>
                      <a:pt x="166" y="200"/>
                    </a:lnTo>
                    <a:lnTo>
                      <a:pt x="109" y="228"/>
                    </a:lnTo>
                    <a:lnTo>
                      <a:pt x="62" y="253"/>
                    </a:lnTo>
                    <a:lnTo>
                      <a:pt x="29" y="272"/>
                    </a:lnTo>
                    <a:lnTo>
                      <a:pt x="0" y="289"/>
                    </a:lnTo>
                    <a:lnTo>
                      <a:pt x="0" y="289"/>
                    </a:lnTo>
                    <a:lnTo>
                      <a:pt x="18" y="317"/>
                    </a:lnTo>
                    <a:lnTo>
                      <a:pt x="40" y="350"/>
                    </a:lnTo>
                    <a:lnTo>
                      <a:pt x="70" y="393"/>
                    </a:lnTo>
                    <a:lnTo>
                      <a:pt x="109" y="443"/>
                    </a:lnTo>
                    <a:lnTo>
                      <a:pt x="155" y="501"/>
                    </a:lnTo>
                    <a:lnTo>
                      <a:pt x="211" y="565"/>
                    </a:lnTo>
                    <a:lnTo>
                      <a:pt x="240" y="597"/>
                    </a:lnTo>
                    <a:lnTo>
                      <a:pt x="272" y="631"/>
                    </a:lnTo>
                    <a:lnTo>
                      <a:pt x="307" y="665"/>
                    </a:lnTo>
                    <a:lnTo>
                      <a:pt x="341" y="699"/>
                    </a:lnTo>
                    <a:lnTo>
                      <a:pt x="379" y="733"/>
                    </a:lnTo>
                    <a:lnTo>
                      <a:pt x="419" y="768"/>
                    </a:lnTo>
                    <a:lnTo>
                      <a:pt x="459" y="801"/>
                    </a:lnTo>
                    <a:lnTo>
                      <a:pt x="502" y="835"/>
                    </a:lnTo>
                    <a:lnTo>
                      <a:pt x="547" y="867"/>
                    </a:lnTo>
                    <a:lnTo>
                      <a:pt x="593" y="897"/>
                    </a:lnTo>
                    <a:lnTo>
                      <a:pt x="640" y="928"/>
                    </a:lnTo>
                    <a:lnTo>
                      <a:pt x="690" y="956"/>
                    </a:lnTo>
                    <a:lnTo>
                      <a:pt x="740" y="983"/>
                    </a:lnTo>
                    <a:lnTo>
                      <a:pt x="793" y="1008"/>
                    </a:lnTo>
                    <a:lnTo>
                      <a:pt x="847" y="1031"/>
                    </a:lnTo>
                    <a:lnTo>
                      <a:pt x="903" y="1051"/>
                    </a:lnTo>
                    <a:lnTo>
                      <a:pt x="960" y="1070"/>
                    </a:lnTo>
                    <a:lnTo>
                      <a:pt x="1018" y="1085"/>
                    </a:lnTo>
                    <a:lnTo>
                      <a:pt x="1018" y="1085"/>
                    </a:lnTo>
                    <a:lnTo>
                      <a:pt x="1078" y="1097"/>
                    </a:lnTo>
                    <a:lnTo>
                      <a:pt x="1136" y="1107"/>
                    </a:lnTo>
                    <a:lnTo>
                      <a:pt x="1196" y="1113"/>
                    </a:lnTo>
                    <a:lnTo>
                      <a:pt x="1254" y="1117"/>
                    </a:lnTo>
                    <a:lnTo>
                      <a:pt x="1312" y="1118"/>
                    </a:lnTo>
                    <a:lnTo>
                      <a:pt x="1369" y="1117"/>
                    </a:lnTo>
                    <a:lnTo>
                      <a:pt x="1426" y="1114"/>
                    </a:lnTo>
                    <a:lnTo>
                      <a:pt x="1482" y="1108"/>
                    </a:lnTo>
                    <a:lnTo>
                      <a:pt x="1538" y="1101"/>
                    </a:lnTo>
                    <a:lnTo>
                      <a:pt x="1592" y="1092"/>
                    </a:lnTo>
                    <a:lnTo>
                      <a:pt x="1645" y="1082"/>
                    </a:lnTo>
                    <a:lnTo>
                      <a:pt x="1696" y="1070"/>
                    </a:lnTo>
                    <a:lnTo>
                      <a:pt x="1747" y="1057"/>
                    </a:lnTo>
                    <a:lnTo>
                      <a:pt x="1796" y="1043"/>
                    </a:lnTo>
                    <a:lnTo>
                      <a:pt x="1843" y="1028"/>
                    </a:lnTo>
                    <a:lnTo>
                      <a:pt x="1889" y="1014"/>
                    </a:lnTo>
                    <a:lnTo>
                      <a:pt x="1932" y="997"/>
                    </a:lnTo>
                    <a:lnTo>
                      <a:pt x="1974" y="982"/>
                    </a:lnTo>
                    <a:lnTo>
                      <a:pt x="2050" y="950"/>
                    </a:lnTo>
                    <a:lnTo>
                      <a:pt x="2118" y="919"/>
                    </a:lnTo>
                    <a:lnTo>
                      <a:pt x="2177" y="890"/>
                    </a:lnTo>
                    <a:lnTo>
                      <a:pt x="2222" y="865"/>
                    </a:lnTo>
                    <a:lnTo>
                      <a:pt x="2257" y="847"/>
                    </a:lnTo>
                    <a:lnTo>
                      <a:pt x="2285" y="829"/>
                    </a:lnTo>
                    <a:lnTo>
                      <a:pt x="2285" y="829"/>
                    </a:lnTo>
                    <a:lnTo>
                      <a:pt x="2267" y="801"/>
                    </a:lnTo>
                    <a:lnTo>
                      <a:pt x="2246" y="769"/>
                    </a:lnTo>
                    <a:lnTo>
                      <a:pt x="2216" y="726"/>
                    </a:lnTo>
                    <a:lnTo>
                      <a:pt x="2177" y="675"/>
                    </a:lnTo>
                    <a:lnTo>
                      <a:pt x="2129" y="617"/>
                    </a:lnTo>
                    <a:lnTo>
                      <a:pt x="2075" y="554"/>
                    </a:lnTo>
                    <a:lnTo>
                      <a:pt x="2045" y="521"/>
                    </a:lnTo>
                    <a:lnTo>
                      <a:pt x="2013" y="487"/>
                    </a:lnTo>
                    <a:lnTo>
                      <a:pt x="1979" y="454"/>
                    </a:lnTo>
                    <a:lnTo>
                      <a:pt x="1943" y="419"/>
                    </a:lnTo>
                    <a:lnTo>
                      <a:pt x="1906" y="385"/>
                    </a:lnTo>
                    <a:lnTo>
                      <a:pt x="1867" y="351"/>
                    </a:lnTo>
                    <a:lnTo>
                      <a:pt x="1825" y="317"/>
                    </a:lnTo>
                    <a:lnTo>
                      <a:pt x="1783" y="285"/>
                    </a:lnTo>
                    <a:lnTo>
                      <a:pt x="1739" y="251"/>
                    </a:lnTo>
                    <a:lnTo>
                      <a:pt x="1692" y="221"/>
                    </a:lnTo>
                    <a:lnTo>
                      <a:pt x="1645" y="190"/>
                    </a:lnTo>
                    <a:lnTo>
                      <a:pt x="1596" y="162"/>
                    </a:lnTo>
                    <a:lnTo>
                      <a:pt x="1544" y="136"/>
                    </a:lnTo>
                    <a:lnTo>
                      <a:pt x="1492" y="111"/>
                    </a:lnTo>
                    <a:lnTo>
                      <a:pt x="1438" y="87"/>
                    </a:lnTo>
                    <a:lnTo>
                      <a:pt x="1382" y="67"/>
                    </a:lnTo>
                    <a:lnTo>
                      <a:pt x="1325" y="49"/>
                    </a:lnTo>
                    <a:lnTo>
                      <a:pt x="1267" y="33"/>
                    </a:lnTo>
                    <a:lnTo>
                      <a:pt x="1267"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132" name="object 45"/>
            <p:cNvSpPr/>
            <p:nvPr/>
          </p:nvSpPr>
          <p:spPr>
            <a:xfrm>
              <a:off x="1980957" y="1270253"/>
              <a:ext cx="45719" cy="45720"/>
            </a:xfrm>
            <a:custGeom>
              <a:avLst/>
              <a:gdLst/>
              <a:ahLst/>
              <a:cxnLst/>
              <a:rect l="l" t="t" r="r" b="b"/>
              <a:pathLst>
                <a:path w="45719" h="45720">
                  <a:moveTo>
                    <a:pt x="0" y="22860"/>
                  </a:moveTo>
                  <a:lnTo>
                    <a:pt x="1338" y="30550"/>
                  </a:lnTo>
                  <a:lnTo>
                    <a:pt x="9585" y="41442"/>
                  </a:lnTo>
                  <a:lnTo>
                    <a:pt x="22859" y="45720"/>
                  </a:lnTo>
                  <a:lnTo>
                    <a:pt x="30550" y="44381"/>
                  </a:lnTo>
                  <a:lnTo>
                    <a:pt x="41442" y="36134"/>
                  </a:lnTo>
                  <a:lnTo>
                    <a:pt x="45719" y="22860"/>
                  </a:lnTo>
                  <a:lnTo>
                    <a:pt x="44381" y="15169"/>
                  </a:lnTo>
                  <a:lnTo>
                    <a:pt x="36134" y="4277"/>
                  </a:lnTo>
                  <a:lnTo>
                    <a:pt x="22859" y="0"/>
                  </a:lnTo>
                  <a:lnTo>
                    <a:pt x="15169" y="1338"/>
                  </a:lnTo>
                  <a:lnTo>
                    <a:pt x="4277" y="9585"/>
                  </a:lnTo>
                  <a:lnTo>
                    <a:pt x="0" y="22860"/>
                  </a:lnTo>
                  <a:close/>
                </a:path>
              </a:pathLst>
            </a:custGeom>
            <a:grpFill/>
          </p:spPr>
          <p:txBody>
            <a:bodyPr wrap="square" lIns="0" tIns="0" rIns="0" bIns="0" rtlCol="0">
              <a:noAutofit/>
            </a:bodyPr>
            <a:lstStyle/>
            <a:p>
              <a:endParaRPr/>
            </a:p>
          </p:txBody>
        </p:sp>
        <p:sp>
          <p:nvSpPr>
            <p:cNvPr id="133" name="object 46"/>
            <p:cNvSpPr/>
            <p:nvPr/>
          </p:nvSpPr>
          <p:spPr>
            <a:xfrm>
              <a:off x="1980957" y="1270253"/>
              <a:ext cx="45719" cy="45720"/>
            </a:xfrm>
            <a:custGeom>
              <a:avLst/>
              <a:gdLst/>
              <a:ahLst/>
              <a:cxnLst/>
              <a:rect l="l" t="t" r="r" b="b"/>
              <a:pathLst>
                <a:path w="45719" h="45720">
                  <a:moveTo>
                    <a:pt x="0" y="22860"/>
                  </a:moveTo>
                  <a:lnTo>
                    <a:pt x="4277" y="9585"/>
                  </a:lnTo>
                  <a:lnTo>
                    <a:pt x="15169" y="1338"/>
                  </a:lnTo>
                  <a:lnTo>
                    <a:pt x="22859" y="0"/>
                  </a:lnTo>
                  <a:lnTo>
                    <a:pt x="36134" y="4277"/>
                  </a:lnTo>
                  <a:lnTo>
                    <a:pt x="44381" y="15169"/>
                  </a:lnTo>
                  <a:lnTo>
                    <a:pt x="45719" y="22860"/>
                  </a:lnTo>
                  <a:lnTo>
                    <a:pt x="41442" y="36134"/>
                  </a:lnTo>
                  <a:lnTo>
                    <a:pt x="30550" y="44381"/>
                  </a:lnTo>
                  <a:lnTo>
                    <a:pt x="22859" y="45720"/>
                  </a:lnTo>
                  <a:lnTo>
                    <a:pt x="9585" y="41442"/>
                  </a:lnTo>
                  <a:lnTo>
                    <a:pt x="1338" y="30550"/>
                  </a:lnTo>
                  <a:lnTo>
                    <a:pt x="0" y="22860"/>
                  </a:lnTo>
                  <a:close/>
                </a:path>
              </a:pathLst>
            </a:custGeom>
            <a:grpFill/>
            <a:ln w="19812">
              <a:solidFill>
                <a:srgbClr val="D9AA00"/>
              </a:solidFill>
            </a:ln>
          </p:spPr>
          <p:txBody>
            <a:bodyPr wrap="square" lIns="0" tIns="0" rIns="0" bIns="0" rtlCol="0">
              <a:noAutofit/>
            </a:bodyPr>
            <a:lstStyle/>
            <a:p>
              <a:endParaRPr/>
            </a:p>
          </p:txBody>
        </p:sp>
        <p:sp>
          <p:nvSpPr>
            <p:cNvPr id="134" name="object 47"/>
            <p:cNvSpPr/>
            <p:nvPr/>
          </p:nvSpPr>
          <p:spPr>
            <a:xfrm>
              <a:off x="1932189" y="1329689"/>
              <a:ext cx="48768" cy="45720"/>
            </a:xfrm>
            <a:custGeom>
              <a:avLst/>
              <a:gdLst/>
              <a:ahLst/>
              <a:cxnLst/>
              <a:rect l="l" t="t" r="r" b="b"/>
              <a:pathLst>
                <a:path w="48768" h="45720">
                  <a:moveTo>
                    <a:pt x="0" y="22860"/>
                  </a:moveTo>
                  <a:lnTo>
                    <a:pt x="1772" y="31409"/>
                  </a:lnTo>
                  <a:lnTo>
                    <a:pt x="10598" y="41703"/>
                  </a:lnTo>
                  <a:lnTo>
                    <a:pt x="24383" y="45720"/>
                  </a:lnTo>
                  <a:lnTo>
                    <a:pt x="33524" y="44052"/>
                  </a:lnTo>
                  <a:lnTo>
                    <a:pt x="44497" y="35762"/>
                  </a:lnTo>
                  <a:lnTo>
                    <a:pt x="48768" y="22860"/>
                  </a:lnTo>
                  <a:lnTo>
                    <a:pt x="46995" y="14310"/>
                  </a:lnTo>
                  <a:lnTo>
                    <a:pt x="38169" y="4016"/>
                  </a:lnTo>
                  <a:lnTo>
                    <a:pt x="24383" y="0"/>
                  </a:lnTo>
                  <a:lnTo>
                    <a:pt x="15243" y="1667"/>
                  </a:lnTo>
                  <a:lnTo>
                    <a:pt x="4270" y="9957"/>
                  </a:lnTo>
                  <a:lnTo>
                    <a:pt x="0" y="22860"/>
                  </a:lnTo>
                  <a:close/>
                </a:path>
              </a:pathLst>
            </a:custGeom>
            <a:grpFill/>
          </p:spPr>
          <p:txBody>
            <a:bodyPr wrap="square" lIns="0" tIns="0" rIns="0" bIns="0" rtlCol="0">
              <a:noAutofit/>
            </a:bodyPr>
            <a:lstStyle/>
            <a:p>
              <a:endParaRPr/>
            </a:p>
          </p:txBody>
        </p:sp>
        <p:sp>
          <p:nvSpPr>
            <p:cNvPr id="135" name="object 48"/>
            <p:cNvSpPr/>
            <p:nvPr/>
          </p:nvSpPr>
          <p:spPr>
            <a:xfrm>
              <a:off x="1932189" y="1329689"/>
              <a:ext cx="48768" cy="45720"/>
            </a:xfrm>
            <a:custGeom>
              <a:avLst/>
              <a:gdLst/>
              <a:ahLst/>
              <a:cxnLst/>
              <a:rect l="l" t="t" r="r" b="b"/>
              <a:pathLst>
                <a:path w="48768" h="45720">
                  <a:moveTo>
                    <a:pt x="0" y="22860"/>
                  </a:moveTo>
                  <a:lnTo>
                    <a:pt x="4270" y="9957"/>
                  </a:lnTo>
                  <a:lnTo>
                    <a:pt x="15243" y="1667"/>
                  </a:lnTo>
                  <a:lnTo>
                    <a:pt x="24383" y="0"/>
                  </a:lnTo>
                  <a:lnTo>
                    <a:pt x="38169" y="4016"/>
                  </a:lnTo>
                  <a:lnTo>
                    <a:pt x="46995" y="14310"/>
                  </a:lnTo>
                  <a:lnTo>
                    <a:pt x="48768" y="22860"/>
                  </a:lnTo>
                  <a:lnTo>
                    <a:pt x="44497" y="35762"/>
                  </a:lnTo>
                  <a:lnTo>
                    <a:pt x="33524" y="44052"/>
                  </a:lnTo>
                  <a:lnTo>
                    <a:pt x="24383" y="45720"/>
                  </a:lnTo>
                  <a:lnTo>
                    <a:pt x="10598" y="41703"/>
                  </a:lnTo>
                  <a:lnTo>
                    <a:pt x="1772" y="31409"/>
                  </a:lnTo>
                  <a:lnTo>
                    <a:pt x="0" y="22860"/>
                  </a:lnTo>
                  <a:close/>
                </a:path>
              </a:pathLst>
            </a:custGeom>
            <a:grpFill/>
            <a:ln w="19812">
              <a:solidFill>
                <a:srgbClr val="D9AA00"/>
              </a:solidFill>
            </a:ln>
          </p:spPr>
          <p:txBody>
            <a:bodyPr wrap="square" lIns="0" tIns="0" rIns="0" bIns="0" rtlCol="0">
              <a:noAutofit/>
            </a:bodyPr>
            <a:lstStyle/>
            <a:p>
              <a:endParaRPr/>
            </a:p>
          </p:txBody>
        </p:sp>
        <p:sp>
          <p:nvSpPr>
            <p:cNvPr id="136" name="object 49"/>
            <p:cNvSpPr/>
            <p:nvPr/>
          </p:nvSpPr>
          <p:spPr>
            <a:xfrm>
              <a:off x="2029725" y="1306829"/>
              <a:ext cx="45719" cy="45720"/>
            </a:xfrm>
            <a:custGeom>
              <a:avLst/>
              <a:gdLst/>
              <a:ahLst/>
              <a:cxnLst/>
              <a:rect l="l" t="t" r="r" b="b"/>
              <a:pathLst>
                <a:path w="45719" h="45720">
                  <a:moveTo>
                    <a:pt x="0" y="22860"/>
                  </a:moveTo>
                  <a:lnTo>
                    <a:pt x="1338" y="30550"/>
                  </a:lnTo>
                  <a:lnTo>
                    <a:pt x="9585" y="41442"/>
                  </a:lnTo>
                  <a:lnTo>
                    <a:pt x="22859" y="45720"/>
                  </a:lnTo>
                  <a:lnTo>
                    <a:pt x="30550" y="44381"/>
                  </a:lnTo>
                  <a:lnTo>
                    <a:pt x="41442" y="36134"/>
                  </a:lnTo>
                  <a:lnTo>
                    <a:pt x="45719" y="22860"/>
                  </a:lnTo>
                  <a:lnTo>
                    <a:pt x="44381" y="15169"/>
                  </a:lnTo>
                  <a:lnTo>
                    <a:pt x="36134" y="4277"/>
                  </a:lnTo>
                  <a:lnTo>
                    <a:pt x="22859" y="0"/>
                  </a:lnTo>
                  <a:lnTo>
                    <a:pt x="15169" y="1338"/>
                  </a:lnTo>
                  <a:lnTo>
                    <a:pt x="4277" y="9585"/>
                  </a:lnTo>
                  <a:lnTo>
                    <a:pt x="0" y="22860"/>
                  </a:lnTo>
                  <a:close/>
                </a:path>
              </a:pathLst>
            </a:custGeom>
            <a:grpFill/>
          </p:spPr>
          <p:txBody>
            <a:bodyPr wrap="square" lIns="0" tIns="0" rIns="0" bIns="0" rtlCol="0">
              <a:noAutofit/>
            </a:bodyPr>
            <a:lstStyle/>
            <a:p>
              <a:endParaRPr/>
            </a:p>
          </p:txBody>
        </p:sp>
        <p:sp>
          <p:nvSpPr>
            <p:cNvPr id="137" name="object 50"/>
            <p:cNvSpPr/>
            <p:nvPr/>
          </p:nvSpPr>
          <p:spPr>
            <a:xfrm>
              <a:off x="2029725" y="1306829"/>
              <a:ext cx="45719" cy="45720"/>
            </a:xfrm>
            <a:custGeom>
              <a:avLst/>
              <a:gdLst/>
              <a:ahLst/>
              <a:cxnLst/>
              <a:rect l="l" t="t" r="r" b="b"/>
              <a:pathLst>
                <a:path w="45719" h="45720">
                  <a:moveTo>
                    <a:pt x="0" y="22860"/>
                  </a:moveTo>
                  <a:lnTo>
                    <a:pt x="4277" y="9585"/>
                  </a:lnTo>
                  <a:lnTo>
                    <a:pt x="15169" y="1338"/>
                  </a:lnTo>
                  <a:lnTo>
                    <a:pt x="22859" y="0"/>
                  </a:lnTo>
                  <a:lnTo>
                    <a:pt x="36134" y="4277"/>
                  </a:lnTo>
                  <a:lnTo>
                    <a:pt x="44381" y="15169"/>
                  </a:lnTo>
                  <a:lnTo>
                    <a:pt x="45719" y="22860"/>
                  </a:lnTo>
                  <a:lnTo>
                    <a:pt x="41442" y="36134"/>
                  </a:lnTo>
                  <a:lnTo>
                    <a:pt x="30550" y="44381"/>
                  </a:lnTo>
                  <a:lnTo>
                    <a:pt x="22859" y="45720"/>
                  </a:lnTo>
                  <a:lnTo>
                    <a:pt x="9585" y="41442"/>
                  </a:lnTo>
                  <a:lnTo>
                    <a:pt x="1338" y="30550"/>
                  </a:lnTo>
                  <a:lnTo>
                    <a:pt x="0" y="22860"/>
                  </a:lnTo>
                  <a:close/>
                </a:path>
              </a:pathLst>
            </a:custGeom>
            <a:grpFill/>
            <a:ln w="19812">
              <a:solidFill>
                <a:srgbClr val="D9AA00"/>
              </a:solidFill>
            </a:ln>
          </p:spPr>
          <p:txBody>
            <a:bodyPr wrap="square" lIns="0" tIns="0" rIns="0" bIns="0" rtlCol="0">
              <a:noAutofit/>
            </a:bodyPr>
            <a:lstStyle/>
            <a:p>
              <a:endParaRPr/>
            </a:p>
          </p:txBody>
        </p:sp>
        <p:sp>
          <p:nvSpPr>
            <p:cNvPr id="138" name="object 51"/>
            <p:cNvSpPr/>
            <p:nvPr/>
          </p:nvSpPr>
          <p:spPr>
            <a:xfrm>
              <a:off x="1993148" y="1357122"/>
              <a:ext cx="45720" cy="45719"/>
            </a:xfrm>
            <a:custGeom>
              <a:avLst/>
              <a:gdLst/>
              <a:ahLst/>
              <a:cxnLst/>
              <a:rect l="l" t="t" r="r" b="b"/>
              <a:pathLst>
                <a:path w="45720" h="45719">
                  <a:moveTo>
                    <a:pt x="0" y="22860"/>
                  </a:moveTo>
                  <a:lnTo>
                    <a:pt x="1338" y="30550"/>
                  </a:lnTo>
                  <a:lnTo>
                    <a:pt x="9585" y="41442"/>
                  </a:lnTo>
                  <a:lnTo>
                    <a:pt x="22860" y="45719"/>
                  </a:lnTo>
                  <a:lnTo>
                    <a:pt x="30550" y="44381"/>
                  </a:lnTo>
                  <a:lnTo>
                    <a:pt x="41442" y="36134"/>
                  </a:lnTo>
                  <a:lnTo>
                    <a:pt x="45720" y="22860"/>
                  </a:lnTo>
                  <a:lnTo>
                    <a:pt x="44381" y="15169"/>
                  </a:lnTo>
                  <a:lnTo>
                    <a:pt x="36134" y="4277"/>
                  </a:lnTo>
                  <a:lnTo>
                    <a:pt x="22860" y="0"/>
                  </a:lnTo>
                  <a:lnTo>
                    <a:pt x="15169" y="1338"/>
                  </a:lnTo>
                  <a:lnTo>
                    <a:pt x="4277" y="9585"/>
                  </a:lnTo>
                  <a:lnTo>
                    <a:pt x="0" y="22860"/>
                  </a:lnTo>
                  <a:close/>
                </a:path>
              </a:pathLst>
            </a:custGeom>
            <a:grpFill/>
          </p:spPr>
          <p:txBody>
            <a:bodyPr wrap="square" lIns="0" tIns="0" rIns="0" bIns="0" rtlCol="0">
              <a:noAutofit/>
            </a:bodyPr>
            <a:lstStyle/>
            <a:p>
              <a:endParaRPr/>
            </a:p>
          </p:txBody>
        </p:sp>
        <p:sp>
          <p:nvSpPr>
            <p:cNvPr id="139" name="object 52"/>
            <p:cNvSpPr/>
            <p:nvPr/>
          </p:nvSpPr>
          <p:spPr>
            <a:xfrm>
              <a:off x="1993148" y="1357122"/>
              <a:ext cx="45720" cy="45719"/>
            </a:xfrm>
            <a:custGeom>
              <a:avLst/>
              <a:gdLst/>
              <a:ahLst/>
              <a:cxnLst/>
              <a:rect l="l" t="t" r="r" b="b"/>
              <a:pathLst>
                <a:path w="45720" h="45719">
                  <a:moveTo>
                    <a:pt x="0" y="22860"/>
                  </a:moveTo>
                  <a:lnTo>
                    <a:pt x="4277" y="9585"/>
                  </a:lnTo>
                  <a:lnTo>
                    <a:pt x="15169" y="1338"/>
                  </a:lnTo>
                  <a:lnTo>
                    <a:pt x="22860" y="0"/>
                  </a:lnTo>
                  <a:lnTo>
                    <a:pt x="36134" y="4277"/>
                  </a:lnTo>
                  <a:lnTo>
                    <a:pt x="44381" y="15169"/>
                  </a:lnTo>
                  <a:lnTo>
                    <a:pt x="45720" y="22860"/>
                  </a:lnTo>
                  <a:lnTo>
                    <a:pt x="41442" y="36134"/>
                  </a:lnTo>
                  <a:lnTo>
                    <a:pt x="30550" y="44381"/>
                  </a:lnTo>
                  <a:lnTo>
                    <a:pt x="22860" y="45719"/>
                  </a:lnTo>
                  <a:lnTo>
                    <a:pt x="9585" y="41442"/>
                  </a:lnTo>
                  <a:lnTo>
                    <a:pt x="1338" y="30550"/>
                  </a:lnTo>
                  <a:lnTo>
                    <a:pt x="0" y="22860"/>
                  </a:lnTo>
                  <a:close/>
                </a:path>
              </a:pathLst>
            </a:custGeom>
            <a:grpFill/>
            <a:ln w="19812">
              <a:solidFill>
                <a:srgbClr val="D9AA00"/>
              </a:solidFill>
            </a:ln>
          </p:spPr>
          <p:txBody>
            <a:bodyPr wrap="square" lIns="0" tIns="0" rIns="0" bIns="0" rtlCol="0">
              <a:noAutofit/>
            </a:bodyPr>
            <a:lstStyle/>
            <a:p>
              <a:endParaRPr/>
            </a:p>
          </p:txBody>
        </p:sp>
        <p:sp>
          <p:nvSpPr>
            <p:cNvPr id="140" name="object 53"/>
            <p:cNvSpPr/>
            <p:nvPr/>
          </p:nvSpPr>
          <p:spPr>
            <a:xfrm>
              <a:off x="1964192" y="1315974"/>
              <a:ext cx="68580" cy="48767"/>
            </a:xfrm>
            <a:custGeom>
              <a:avLst/>
              <a:gdLst/>
              <a:ahLst/>
              <a:cxnLst/>
              <a:rect l="l" t="t" r="r" b="b"/>
              <a:pathLst>
                <a:path w="68580" h="48767">
                  <a:moveTo>
                    <a:pt x="0" y="24384"/>
                  </a:moveTo>
                  <a:lnTo>
                    <a:pt x="401" y="28125"/>
                  </a:lnTo>
                  <a:lnTo>
                    <a:pt x="6506" y="38671"/>
                  </a:lnTo>
                  <a:lnTo>
                    <a:pt x="18451" y="46013"/>
                  </a:lnTo>
                  <a:lnTo>
                    <a:pt x="34290" y="48767"/>
                  </a:lnTo>
                  <a:lnTo>
                    <a:pt x="39549" y="48482"/>
                  </a:lnTo>
                  <a:lnTo>
                    <a:pt x="54378" y="44143"/>
                  </a:lnTo>
                  <a:lnTo>
                    <a:pt x="64704" y="35649"/>
                  </a:lnTo>
                  <a:lnTo>
                    <a:pt x="68580" y="24384"/>
                  </a:lnTo>
                  <a:lnTo>
                    <a:pt x="68178" y="20642"/>
                  </a:lnTo>
                  <a:lnTo>
                    <a:pt x="62073" y="10096"/>
                  </a:lnTo>
                  <a:lnTo>
                    <a:pt x="50128" y="2754"/>
                  </a:lnTo>
                  <a:lnTo>
                    <a:pt x="34290" y="0"/>
                  </a:lnTo>
                  <a:lnTo>
                    <a:pt x="29030" y="285"/>
                  </a:lnTo>
                  <a:lnTo>
                    <a:pt x="14201" y="4624"/>
                  </a:lnTo>
                  <a:lnTo>
                    <a:pt x="3875" y="13118"/>
                  </a:lnTo>
                  <a:lnTo>
                    <a:pt x="0" y="24384"/>
                  </a:lnTo>
                  <a:close/>
                </a:path>
              </a:pathLst>
            </a:custGeom>
            <a:grpFill/>
          </p:spPr>
          <p:txBody>
            <a:bodyPr wrap="square" lIns="0" tIns="0" rIns="0" bIns="0" rtlCol="0">
              <a:noAutofit/>
            </a:bodyPr>
            <a:lstStyle/>
            <a:p>
              <a:endParaRPr/>
            </a:p>
          </p:txBody>
        </p:sp>
        <p:sp>
          <p:nvSpPr>
            <p:cNvPr id="141" name="object 54"/>
            <p:cNvSpPr/>
            <p:nvPr/>
          </p:nvSpPr>
          <p:spPr>
            <a:xfrm>
              <a:off x="1964192" y="1309624"/>
              <a:ext cx="72000" cy="72000"/>
            </a:xfrm>
            <a:custGeom>
              <a:avLst/>
              <a:gdLst/>
              <a:ahLst/>
              <a:cxnLst/>
              <a:rect l="l" t="t" r="r" b="b"/>
              <a:pathLst>
                <a:path w="68580" h="48767">
                  <a:moveTo>
                    <a:pt x="0" y="24384"/>
                  </a:moveTo>
                  <a:lnTo>
                    <a:pt x="3875" y="13118"/>
                  </a:lnTo>
                  <a:lnTo>
                    <a:pt x="14201" y="4624"/>
                  </a:lnTo>
                  <a:lnTo>
                    <a:pt x="29030" y="285"/>
                  </a:lnTo>
                  <a:lnTo>
                    <a:pt x="34290" y="0"/>
                  </a:lnTo>
                  <a:lnTo>
                    <a:pt x="50128" y="2754"/>
                  </a:lnTo>
                  <a:lnTo>
                    <a:pt x="62073" y="10096"/>
                  </a:lnTo>
                  <a:lnTo>
                    <a:pt x="68178" y="20642"/>
                  </a:lnTo>
                  <a:lnTo>
                    <a:pt x="68580" y="24384"/>
                  </a:lnTo>
                  <a:lnTo>
                    <a:pt x="64704" y="35649"/>
                  </a:lnTo>
                  <a:lnTo>
                    <a:pt x="54378" y="44143"/>
                  </a:lnTo>
                  <a:lnTo>
                    <a:pt x="39549" y="48482"/>
                  </a:lnTo>
                  <a:lnTo>
                    <a:pt x="34290" y="48767"/>
                  </a:lnTo>
                  <a:lnTo>
                    <a:pt x="18451" y="46013"/>
                  </a:lnTo>
                  <a:lnTo>
                    <a:pt x="6506" y="38671"/>
                  </a:lnTo>
                  <a:lnTo>
                    <a:pt x="401" y="28125"/>
                  </a:lnTo>
                  <a:lnTo>
                    <a:pt x="0" y="24384"/>
                  </a:lnTo>
                  <a:close/>
                </a:path>
              </a:pathLst>
            </a:custGeom>
            <a:solidFill>
              <a:schemeClr val="bg1"/>
            </a:solidFill>
            <a:ln w="19812">
              <a:solidFill>
                <a:schemeClr val="bg1"/>
              </a:solidFill>
            </a:ln>
          </p:spPr>
          <p:txBody>
            <a:bodyPr wrap="square" lIns="0" tIns="0" rIns="0" bIns="0" rtlCol="0">
              <a:noAutofit/>
            </a:bodyPr>
            <a:lstStyle/>
            <a:p>
              <a:endParaRPr/>
            </a:p>
          </p:txBody>
        </p:sp>
        <p:sp>
          <p:nvSpPr>
            <p:cNvPr id="142" name="object 55"/>
            <p:cNvSpPr/>
            <p:nvPr/>
          </p:nvSpPr>
          <p:spPr>
            <a:xfrm>
              <a:off x="2393961" y="1596389"/>
              <a:ext cx="45720" cy="45720"/>
            </a:xfrm>
            <a:custGeom>
              <a:avLst/>
              <a:gdLst/>
              <a:ahLst/>
              <a:cxnLst/>
              <a:rect l="l" t="t" r="r" b="b"/>
              <a:pathLst>
                <a:path w="45720" h="45720">
                  <a:moveTo>
                    <a:pt x="0" y="22860"/>
                  </a:moveTo>
                  <a:lnTo>
                    <a:pt x="1338" y="30550"/>
                  </a:lnTo>
                  <a:lnTo>
                    <a:pt x="9585" y="41442"/>
                  </a:lnTo>
                  <a:lnTo>
                    <a:pt x="22860" y="45720"/>
                  </a:lnTo>
                  <a:lnTo>
                    <a:pt x="30550" y="44381"/>
                  </a:lnTo>
                  <a:lnTo>
                    <a:pt x="41442" y="36134"/>
                  </a:lnTo>
                  <a:lnTo>
                    <a:pt x="45720" y="22860"/>
                  </a:lnTo>
                  <a:lnTo>
                    <a:pt x="44381" y="15169"/>
                  </a:lnTo>
                  <a:lnTo>
                    <a:pt x="36134" y="4277"/>
                  </a:lnTo>
                  <a:lnTo>
                    <a:pt x="22860" y="0"/>
                  </a:lnTo>
                  <a:lnTo>
                    <a:pt x="15169" y="1338"/>
                  </a:lnTo>
                  <a:lnTo>
                    <a:pt x="4277" y="9585"/>
                  </a:lnTo>
                  <a:lnTo>
                    <a:pt x="0" y="22860"/>
                  </a:lnTo>
                  <a:close/>
                </a:path>
              </a:pathLst>
            </a:custGeom>
            <a:grpFill/>
          </p:spPr>
          <p:txBody>
            <a:bodyPr wrap="square" lIns="0" tIns="0" rIns="0" bIns="0" rtlCol="0">
              <a:noAutofit/>
            </a:bodyPr>
            <a:lstStyle/>
            <a:p>
              <a:endParaRPr/>
            </a:p>
          </p:txBody>
        </p:sp>
        <p:sp>
          <p:nvSpPr>
            <p:cNvPr id="143" name="object 56"/>
            <p:cNvSpPr/>
            <p:nvPr/>
          </p:nvSpPr>
          <p:spPr>
            <a:xfrm>
              <a:off x="2393961" y="1596389"/>
              <a:ext cx="45720" cy="45720"/>
            </a:xfrm>
            <a:custGeom>
              <a:avLst/>
              <a:gdLst/>
              <a:ahLst/>
              <a:cxnLst/>
              <a:rect l="l" t="t" r="r" b="b"/>
              <a:pathLst>
                <a:path w="45720" h="45720">
                  <a:moveTo>
                    <a:pt x="0" y="22860"/>
                  </a:moveTo>
                  <a:lnTo>
                    <a:pt x="4277" y="9585"/>
                  </a:lnTo>
                  <a:lnTo>
                    <a:pt x="15169" y="1338"/>
                  </a:lnTo>
                  <a:lnTo>
                    <a:pt x="22860" y="0"/>
                  </a:lnTo>
                  <a:lnTo>
                    <a:pt x="36134" y="4277"/>
                  </a:lnTo>
                  <a:lnTo>
                    <a:pt x="44381" y="15169"/>
                  </a:lnTo>
                  <a:lnTo>
                    <a:pt x="45720" y="22860"/>
                  </a:lnTo>
                  <a:lnTo>
                    <a:pt x="41442" y="36134"/>
                  </a:lnTo>
                  <a:lnTo>
                    <a:pt x="30550" y="44381"/>
                  </a:lnTo>
                  <a:lnTo>
                    <a:pt x="22860" y="45720"/>
                  </a:lnTo>
                  <a:lnTo>
                    <a:pt x="9585" y="41442"/>
                  </a:lnTo>
                  <a:lnTo>
                    <a:pt x="1338" y="30550"/>
                  </a:lnTo>
                  <a:lnTo>
                    <a:pt x="0" y="22860"/>
                  </a:lnTo>
                  <a:close/>
                </a:path>
              </a:pathLst>
            </a:custGeom>
            <a:grpFill/>
            <a:ln w="19812">
              <a:solidFill>
                <a:srgbClr val="D9AA00"/>
              </a:solidFill>
            </a:ln>
          </p:spPr>
          <p:txBody>
            <a:bodyPr wrap="square" lIns="0" tIns="0" rIns="0" bIns="0" rtlCol="0">
              <a:noAutofit/>
            </a:bodyPr>
            <a:lstStyle/>
            <a:p>
              <a:endParaRPr/>
            </a:p>
          </p:txBody>
        </p:sp>
        <p:sp>
          <p:nvSpPr>
            <p:cNvPr id="144" name="object 57"/>
            <p:cNvSpPr/>
            <p:nvPr/>
          </p:nvSpPr>
          <p:spPr>
            <a:xfrm>
              <a:off x="2348241" y="1646682"/>
              <a:ext cx="48768" cy="45719"/>
            </a:xfrm>
            <a:custGeom>
              <a:avLst/>
              <a:gdLst/>
              <a:ahLst/>
              <a:cxnLst/>
              <a:rect l="l" t="t" r="r" b="b"/>
              <a:pathLst>
                <a:path w="48768" h="45719">
                  <a:moveTo>
                    <a:pt x="0" y="22859"/>
                  </a:moveTo>
                  <a:lnTo>
                    <a:pt x="1772" y="31409"/>
                  </a:lnTo>
                  <a:lnTo>
                    <a:pt x="10598" y="41703"/>
                  </a:lnTo>
                  <a:lnTo>
                    <a:pt x="24384" y="45719"/>
                  </a:lnTo>
                  <a:lnTo>
                    <a:pt x="33524" y="44052"/>
                  </a:lnTo>
                  <a:lnTo>
                    <a:pt x="44497" y="35762"/>
                  </a:lnTo>
                  <a:lnTo>
                    <a:pt x="48768" y="22859"/>
                  </a:lnTo>
                  <a:lnTo>
                    <a:pt x="46995" y="14310"/>
                  </a:lnTo>
                  <a:lnTo>
                    <a:pt x="38169" y="4016"/>
                  </a:lnTo>
                  <a:lnTo>
                    <a:pt x="24384" y="0"/>
                  </a:lnTo>
                  <a:lnTo>
                    <a:pt x="15243" y="1667"/>
                  </a:lnTo>
                  <a:lnTo>
                    <a:pt x="4270" y="9957"/>
                  </a:lnTo>
                  <a:lnTo>
                    <a:pt x="0" y="22859"/>
                  </a:lnTo>
                  <a:close/>
                </a:path>
              </a:pathLst>
            </a:custGeom>
            <a:grpFill/>
          </p:spPr>
          <p:txBody>
            <a:bodyPr wrap="square" lIns="0" tIns="0" rIns="0" bIns="0" rtlCol="0">
              <a:noAutofit/>
            </a:bodyPr>
            <a:lstStyle/>
            <a:p>
              <a:endParaRPr/>
            </a:p>
          </p:txBody>
        </p:sp>
        <p:sp>
          <p:nvSpPr>
            <p:cNvPr id="145" name="object 58"/>
            <p:cNvSpPr/>
            <p:nvPr/>
          </p:nvSpPr>
          <p:spPr>
            <a:xfrm>
              <a:off x="2348241" y="1646682"/>
              <a:ext cx="48768" cy="45719"/>
            </a:xfrm>
            <a:custGeom>
              <a:avLst/>
              <a:gdLst/>
              <a:ahLst/>
              <a:cxnLst/>
              <a:rect l="l" t="t" r="r" b="b"/>
              <a:pathLst>
                <a:path w="48768" h="45719">
                  <a:moveTo>
                    <a:pt x="0" y="22859"/>
                  </a:moveTo>
                  <a:lnTo>
                    <a:pt x="4270" y="9957"/>
                  </a:lnTo>
                  <a:lnTo>
                    <a:pt x="15243" y="1667"/>
                  </a:lnTo>
                  <a:lnTo>
                    <a:pt x="24384" y="0"/>
                  </a:lnTo>
                  <a:lnTo>
                    <a:pt x="38169" y="4016"/>
                  </a:lnTo>
                  <a:lnTo>
                    <a:pt x="46995" y="14310"/>
                  </a:lnTo>
                  <a:lnTo>
                    <a:pt x="48768" y="22859"/>
                  </a:lnTo>
                  <a:lnTo>
                    <a:pt x="44497" y="35762"/>
                  </a:lnTo>
                  <a:lnTo>
                    <a:pt x="33524" y="44052"/>
                  </a:lnTo>
                  <a:lnTo>
                    <a:pt x="24384" y="45719"/>
                  </a:lnTo>
                  <a:lnTo>
                    <a:pt x="10598" y="41703"/>
                  </a:lnTo>
                  <a:lnTo>
                    <a:pt x="1772" y="31409"/>
                  </a:lnTo>
                  <a:lnTo>
                    <a:pt x="0" y="22859"/>
                  </a:lnTo>
                  <a:close/>
                </a:path>
              </a:pathLst>
            </a:custGeom>
            <a:grpFill/>
            <a:ln w="19812">
              <a:solidFill>
                <a:srgbClr val="D9AA00"/>
              </a:solidFill>
            </a:ln>
          </p:spPr>
          <p:txBody>
            <a:bodyPr wrap="square" lIns="0" tIns="0" rIns="0" bIns="0" rtlCol="0">
              <a:noAutofit/>
            </a:bodyPr>
            <a:lstStyle/>
            <a:p>
              <a:endParaRPr/>
            </a:p>
          </p:txBody>
        </p:sp>
        <p:sp>
          <p:nvSpPr>
            <p:cNvPr id="146" name="object 59"/>
            <p:cNvSpPr/>
            <p:nvPr/>
          </p:nvSpPr>
          <p:spPr>
            <a:xfrm>
              <a:off x="2445777" y="1646682"/>
              <a:ext cx="45719" cy="45719"/>
            </a:xfrm>
            <a:custGeom>
              <a:avLst/>
              <a:gdLst/>
              <a:ahLst/>
              <a:cxnLst/>
              <a:rect l="l" t="t" r="r" b="b"/>
              <a:pathLst>
                <a:path w="45719" h="45719">
                  <a:moveTo>
                    <a:pt x="0" y="22859"/>
                  </a:moveTo>
                  <a:lnTo>
                    <a:pt x="1338" y="30550"/>
                  </a:lnTo>
                  <a:lnTo>
                    <a:pt x="9585" y="41442"/>
                  </a:lnTo>
                  <a:lnTo>
                    <a:pt x="22860" y="45719"/>
                  </a:lnTo>
                  <a:lnTo>
                    <a:pt x="30550" y="44381"/>
                  </a:lnTo>
                  <a:lnTo>
                    <a:pt x="41442" y="36134"/>
                  </a:lnTo>
                  <a:lnTo>
                    <a:pt x="45719" y="22859"/>
                  </a:lnTo>
                  <a:lnTo>
                    <a:pt x="44381" y="15169"/>
                  </a:lnTo>
                  <a:lnTo>
                    <a:pt x="36134" y="4277"/>
                  </a:lnTo>
                  <a:lnTo>
                    <a:pt x="22860" y="0"/>
                  </a:lnTo>
                  <a:lnTo>
                    <a:pt x="15169" y="1338"/>
                  </a:lnTo>
                  <a:lnTo>
                    <a:pt x="4277" y="9585"/>
                  </a:lnTo>
                  <a:lnTo>
                    <a:pt x="0" y="22859"/>
                  </a:lnTo>
                  <a:close/>
                </a:path>
              </a:pathLst>
            </a:custGeom>
            <a:grpFill/>
          </p:spPr>
          <p:txBody>
            <a:bodyPr wrap="square" lIns="0" tIns="0" rIns="0" bIns="0" rtlCol="0">
              <a:noAutofit/>
            </a:bodyPr>
            <a:lstStyle/>
            <a:p>
              <a:endParaRPr/>
            </a:p>
          </p:txBody>
        </p:sp>
        <p:sp>
          <p:nvSpPr>
            <p:cNvPr id="147" name="object 60"/>
            <p:cNvSpPr/>
            <p:nvPr/>
          </p:nvSpPr>
          <p:spPr>
            <a:xfrm>
              <a:off x="2445777" y="1646682"/>
              <a:ext cx="45719" cy="45719"/>
            </a:xfrm>
            <a:custGeom>
              <a:avLst/>
              <a:gdLst/>
              <a:ahLst/>
              <a:cxnLst/>
              <a:rect l="l" t="t" r="r" b="b"/>
              <a:pathLst>
                <a:path w="45719" h="45719">
                  <a:moveTo>
                    <a:pt x="0" y="22859"/>
                  </a:moveTo>
                  <a:lnTo>
                    <a:pt x="4277" y="9585"/>
                  </a:lnTo>
                  <a:lnTo>
                    <a:pt x="15169" y="1338"/>
                  </a:lnTo>
                  <a:lnTo>
                    <a:pt x="22860" y="0"/>
                  </a:lnTo>
                  <a:lnTo>
                    <a:pt x="36134" y="4277"/>
                  </a:lnTo>
                  <a:lnTo>
                    <a:pt x="44381" y="15169"/>
                  </a:lnTo>
                  <a:lnTo>
                    <a:pt x="45719" y="22859"/>
                  </a:lnTo>
                  <a:lnTo>
                    <a:pt x="41442" y="36134"/>
                  </a:lnTo>
                  <a:lnTo>
                    <a:pt x="30550" y="44381"/>
                  </a:lnTo>
                  <a:lnTo>
                    <a:pt x="22860" y="45719"/>
                  </a:lnTo>
                  <a:lnTo>
                    <a:pt x="9585" y="41442"/>
                  </a:lnTo>
                  <a:lnTo>
                    <a:pt x="1338" y="30550"/>
                  </a:lnTo>
                  <a:lnTo>
                    <a:pt x="0" y="22859"/>
                  </a:lnTo>
                  <a:close/>
                </a:path>
              </a:pathLst>
            </a:custGeom>
            <a:grpFill/>
            <a:ln w="19812">
              <a:solidFill>
                <a:srgbClr val="D9AA00"/>
              </a:solidFill>
            </a:ln>
          </p:spPr>
          <p:txBody>
            <a:bodyPr wrap="square" lIns="0" tIns="0" rIns="0" bIns="0" rtlCol="0">
              <a:noAutofit/>
            </a:bodyPr>
            <a:lstStyle/>
            <a:p>
              <a:endParaRPr/>
            </a:p>
          </p:txBody>
        </p:sp>
        <p:sp>
          <p:nvSpPr>
            <p:cNvPr id="148" name="object 61"/>
            <p:cNvSpPr/>
            <p:nvPr/>
          </p:nvSpPr>
          <p:spPr>
            <a:xfrm>
              <a:off x="2395485" y="1683258"/>
              <a:ext cx="45719" cy="45719"/>
            </a:xfrm>
            <a:custGeom>
              <a:avLst/>
              <a:gdLst/>
              <a:ahLst/>
              <a:cxnLst/>
              <a:rect l="l" t="t" r="r" b="b"/>
              <a:pathLst>
                <a:path w="45719" h="45719">
                  <a:moveTo>
                    <a:pt x="0" y="22859"/>
                  </a:moveTo>
                  <a:lnTo>
                    <a:pt x="1338" y="30550"/>
                  </a:lnTo>
                  <a:lnTo>
                    <a:pt x="9585" y="41442"/>
                  </a:lnTo>
                  <a:lnTo>
                    <a:pt x="22860" y="45719"/>
                  </a:lnTo>
                  <a:lnTo>
                    <a:pt x="30550" y="44381"/>
                  </a:lnTo>
                  <a:lnTo>
                    <a:pt x="41442" y="36134"/>
                  </a:lnTo>
                  <a:lnTo>
                    <a:pt x="45719" y="22859"/>
                  </a:lnTo>
                  <a:lnTo>
                    <a:pt x="44381" y="15169"/>
                  </a:lnTo>
                  <a:lnTo>
                    <a:pt x="36134" y="4277"/>
                  </a:lnTo>
                  <a:lnTo>
                    <a:pt x="22860" y="0"/>
                  </a:lnTo>
                  <a:lnTo>
                    <a:pt x="15169" y="1338"/>
                  </a:lnTo>
                  <a:lnTo>
                    <a:pt x="4277" y="9585"/>
                  </a:lnTo>
                  <a:lnTo>
                    <a:pt x="0" y="22859"/>
                  </a:lnTo>
                  <a:close/>
                </a:path>
              </a:pathLst>
            </a:custGeom>
            <a:grpFill/>
          </p:spPr>
          <p:txBody>
            <a:bodyPr wrap="square" lIns="0" tIns="0" rIns="0" bIns="0" rtlCol="0">
              <a:noAutofit/>
            </a:bodyPr>
            <a:lstStyle/>
            <a:p>
              <a:endParaRPr/>
            </a:p>
          </p:txBody>
        </p:sp>
        <p:sp>
          <p:nvSpPr>
            <p:cNvPr id="149" name="object 62"/>
            <p:cNvSpPr/>
            <p:nvPr/>
          </p:nvSpPr>
          <p:spPr>
            <a:xfrm>
              <a:off x="2395485" y="1683258"/>
              <a:ext cx="45719" cy="45719"/>
            </a:xfrm>
            <a:custGeom>
              <a:avLst/>
              <a:gdLst/>
              <a:ahLst/>
              <a:cxnLst/>
              <a:rect l="l" t="t" r="r" b="b"/>
              <a:pathLst>
                <a:path w="45719" h="45719">
                  <a:moveTo>
                    <a:pt x="0" y="22859"/>
                  </a:moveTo>
                  <a:lnTo>
                    <a:pt x="4277" y="9585"/>
                  </a:lnTo>
                  <a:lnTo>
                    <a:pt x="15169" y="1338"/>
                  </a:lnTo>
                  <a:lnTo>
                    <a:pt x="22860" y="0"/>
                  </a:lnTo>
                  <a:lnTo>
                    <a:pt x="36134" y="4277"/>
                  </a:lnTo>
                  <a:lnTo>
                    <a:pt x="44381" y="15169"/>
                  </a:lnTo>
                  <a:lnTo>
                    <a:pt x="45719" y="22859"/>
                  </a:lnTo>
                  <a:lnTo>
                    <a:pt x="41442" y="36134"/>
                  </a:lnTo>
                  <a:lnTo>
                    <a:pt x="30550" y="44381"/>
                  </a:lnTo>
                  <a:lnTo>
                    <a:pt x="22860" y="45719"/>
                  </a:lnTo>
                  <a:lnTo>
                    <a:pt x="9585" y="41442"/>
                  </a:lnTo>
                  <a:lnTo>
                    <a:pt x="1338" y="30550"/>
                  </a:lnTo>
                  <a:lnTo>
                    <a:pt x="0" y="22859"/>
                  </a:lnTo>
                  <a:close/>
                </a:path>
              </a:pathLst>
            </a:custGeom>
            <a:grpFill/>
            <a:ln w="19812">
              <a:solidFill>
                <a:srgbClr val="D9AA00"/>
              </a:solidFill>
            </a:ln>
          </p:spPr>
          <p:txBody>
            <a:bodyPr wrap="square" lIns="0" tIns="0" rIns="0" bIns="0" rtlCol="0">
              <a:noAutofit/>
            </a:bodyPr>
            <a:lstStyle/>
            <a:p>
              <a:endParaRPr/>
            </a:p>
          </p:txBody>
        </p:sp>
        <p:sp>
          <p:nvSpPr>
            <p:cNvPr id="150" name="object 63"/>
            <p:cNvSpPr/>
            <p:nvPr/>
          </p:nvSpPr>
          <p:spPr>
            <a:xfrm>
              <a:off x="2380245" y="1634489"/>
              <a:ext cx="67056" cy="48768"/>
            </a:xfrm>
            <a:custGeom>
              <a:avLst/>
              <a:gdLst/>
              <a:ahLst/>
              <a:cxnLst/>
              <a:rect l="l" t="t" r="r" b="b"/>
              <a:pathLst>
                <a:path w="67056" h="48768">
                  <a:moveTo>
                    <a:pt x="0" y="24384"/>
                  </a:moveTo>
                  <a:lnTo>
                    <a:pt x="288" y="27600"/>
                  </a:lnTo>
                  <a:lnTo>
                    <a:pt x="6080" y="38396"/>
                  </a:lnTo>
                  <a:lnTo>
                    <a:pt x="17817" y="45934"/>
                  </a:lnTo>
                  <a:lnTo>
                    <a:pt x="33527" y="48768"/>
                  </a:lnTo>
                  <a:lnTo>
                    <a:pt x="37956" y="48557"/>
                  </a:lnTo>
                  <a:lnTo>
                    <a:pt x="52808" y="44339"/>
                  </a:lnTo>
                  <a:lnTo>
                    <a:pt x="63165" y="35799"/>
                  </a:lnTo>
                  <a:lnTo>
                    <a:pt x="67056" y="24384"/>
                  </a:lnTo>
                  <a:lnTo>
                    <a:pt x="66767" y="21167"/>
                  </a:lnTo>
                  <a:lnTo>
                    <a:pt x="60975" y="10371"/>
                  </a:lnTo>
                  <a:lnTo>
                    <a:pt x="49238" y="2833"/>
                  </a:lnTo>
                  <a:lnTo>
                    <a:pt x="33527" y="0"/>
                  </a:lnTo>
                  <a:lnTo>
                    <a:pt x="29099" y="210"/>
                  </a:lnTo>
                  <a:lnTo>
                    <a:pt x="14247" y="4428"/>
                  </a:lnTo>
                  <a:lnTo>
                    <a:pt x="3890" y="12968"/>
                  </a:lnTo>
                  <a:lnTo>
                    <a:pt x="0" y="24384"/>
                  </a:lnTo>
                  <a:close/>
                </a:path>
              </a:pathLst>
            </a:custGeom>
            <a:grpFill/>
          </p:spPr>
          <p:txBody>
            <a:bodyPr wrap="square" lIns="0" tIns="0" rIns="0" bIns="0" rtlCol="0">
              <a:noAutofit/>
            </a:bodyPr>
            <a:lstStyle/>
            <a:p>
              <a:endParaRPr/>
            </a:p>
          </p:txBody>
        </p:sp>
        <p:sp>
          <p:nvSpPr>
            <p:cNvPr id="151" name="object 64"/>
            <p:cNvSpPr/>
            <p:nvPr/>
          </p:nvSpPr>
          <p:spPr>
            <a:xfrm>
              <a:off x="2380245" y="1628139"/>
              <a:ext cx="72000" cy="72000"/>
            </a:xfrm>
            <a:custGeom>
              <a:avLst/>
              <a:gdLst/>
              <a:ahLst/>
              <a:cxnLst/>
              <a:rect l="l" t="t" r="r" b="b"/>
              <a:pathLst>
                <a:path w="67056" h="48768">
                  <a:moveTo>
                    <a:pt x="0" y="24384"/>
                  </a:moveTo>
                  <a:lnTo>
                    <a:pt x="3890" y="12968"/>
                  </a:lnTo>
                  <a:lnTo>
                    <a:pt x="14247" y="4428"/>
                  </a:lnTo>
                  <a:lnTo>
                    <a:pt x="29099" y="210"/>
                  </a:lnTo>
                  <a:lnTo>
                    <a:pt x="33527" y="0"/>
                  </a:lnTo>
                  <a:lnTo>
                    <a:pt x="49238" y="2833"/>
                  </a:lnTo>
                  <a:lnTo>
                    <a:pt x="60975" y="10371"/>
                  </a:lnTo>
                  <a:lnTo>
                    <a:pt x="66767" y="21167"/>
                  </a:lnTo>
                  <a:lnTo>
                    <a:pt x="67056" y="24384"/>
                  </a:lnTo>
                  <a:lnTo>
                    <a:pt x="63165" y="35799"/>
                  </a:lnTo>
                  <a:lnTo>
                    <a:pt x="52808" y="44339"/>
                  </a:lnTo>
                  <a:lnTo>
                    <a:pt x="37956" y="48557"/>
                  </a:lnTo>
                  <a:lnTo>
                    <a:pt x="33527" y="48768"/>
                  </a:lnTo>
                  <a:lnTo>
                    <a:pt x="17817" y="45934"/>
                  </a:lnTo>
                  <a:lnTo>
                    <a:pt x="6080" y="38396"/>
                  </a:lnTo>
                  <a:lnTo>
                    <a:pt x="288" y="27600"/>
                  </a:lnTo>
                  <a:lnTo>
                    <a:pt x="0" y="24384"/>
                  </a:lnTo>
                  <a:close/>
                </a:path>
              </a:pathLst>
            </a:custGeom>
            <a:solidFill>
              <a:schemeClr val="bg1"/>
            </a:solidFill>
            <a:ln w="19812">
              <a:solidFill>
                <a:schemeClr val="bg1"/>
              </a:solidFill>
            </a:ln>
          </p:spPr>
          <p:txBody>
            <a:bodyPr wrap="square" lIns="0" tIns="0" rIns="0" bIns="0" rtlCol="0">
              <a:noAutofit/>
            </a:bodyPr>
            <a:lstStyle/>
            <a:p>
              <a:endParaRPr/>
            </a:p>
          </p:txBody>
        </p:sp>
        <p:sp>
          <p:nvSpPr>
            <p:cNvPr id="152" name="object 65"/>
            <p:cNvSpPr/>
            <p:nvPr/>
          </p:nvSpPr>
          <p:spPr>
            <a:xfrm>
              <a:off x="1919997" y="1290065"/>
              <a:ext cx="45719" cy="45720"/>
            </a:xfrm>
            <a:custGeom>
              <a:avLst/>
              <a:gdLst/>
              <a:ahLst/>
              <a:cxnLst/>
              <a:rect l="l" t="t" r="r" b="b"/>
              <a:pathLst>
                <a:path w="45719" h="45720">
                  <a:moveTo>
                    <a:pt x="0" y="22860"/>
                  </a:moveTo>
                  <a:lnTo>
                    <a:pt x="1338" y="30550"/>
                  </a:lnTo>
                  <a:lnTo>
                    <a:pt x="9585" y="41442"/>
                  </a:lnTo>
                  <a:lnTo>
                    <a:pt x="22860" y="45720"/>
                  </a:lnTo>
                  <a:lnTo>
                    <a:pt x="30550" y="44381"/>
                  </a:lnTo>
                  <a:lnTo>
                    <a:pt x="41442" y="36134"/>
                  </a:lnTo>
                  <a:lnTo>
                    <a:pt x="45719" y="22860"/>
                  </a:lnTo>
                  <a:lnTo>
                    <a:pt x="44381" y="15169"/>
                  </a:lnTo>
                  <a:lnTo>
                    <a:pt x="36134" y="4277"/>
                  </a:lnTo>
                  <a:lnTo>
                    <a:pt x="22860" y="0"/>
                  </a:lnTo>
                  <a:lnTo>
                    <a:pt x="15169" y="1338"/>
                  </a:lnTo>
                  <a:lnTo>
                    <a:pt x="4277" y="9585"/>
                  </a:lnTo>
                  <a:lnTo>
                    <a:pt x="0" y="22860"/>
                  </a:lnTo>
                  <a:close/>
                </a:path>
              </a:pathLst>
            </a:custGeom>
            <a:grpFill/>
          </p:spPr>
          <p:txBody>
            <a:bodyPr wrap="square" lIns="0" tIns="0" rIns="0" bIns="0" rtlCol="0">
              <a:noAutofit/>
            </a:bodyPr>
            <a:lstStyle/>
            <a:p>
              <a:endParaRPr/>
            </a:p>
          </p:txBody>
        </p:sp>
        <p:sp>
          <p:nvSpPr>
            <p:cNvPr id="153" name="object 66"/>
            <p:cNvSpPr/>
            <p:nvPr/>
          </p:nvSpPr>
          <p:spPr>
            <a:xfrm>
              <a:off x="1919997" y="1290065"/>
              <a:ext cx="45719" cy="45720"/>
            </a:xfrm>
            <a:custGeom>
              <a:avLst/>
              <a:gdLst/>
              <a:ahLst/>
              <a:cxnLst/>
              <a:rect l="l" t="t" r="r" b="b"/>
              <a:pathLst>
                <a:path w="45719" h="45720">
                  <a:moveTo>
                    <a:pt x="0" y="22860"/>
                  </a:moveTo>
                  <a:lnTo>
                    <a:pt x="4277" y="9585"/>
                  </a:lnTo>
                  <a:lnTo>
                    <a:pt x="15169" y="1338"/>
                  </a:lnTo>
                  <a:lnTo>
                    <a:pt x="22860" y="0"/>
                  </a:lnTo>
                  <a:lnTo>
                    <a:pt x="36134" y="4277"/>
                  </a:lnTo>
                  <a:lnTo>
                    <a:pt x="44381" y="15169"/>
                  </a:lnTo>
                  <a:lnTo>
                    <a:pt x="45719" y="22860"/>
                  </a:lnTo>
                  <a:lnTo>
                    <a:pt x="41442" y="36134"/>
                  </a:lnTo>
                  <a:lnTo>
                    <a:pt x="30550" y="44381"/>
                  </a:lnTo>
                  <a:lnTo>
                    <a:pt x="22860" y="45720"/>
                  </a:lnTo>
                  <a:lnTo>
                    <a:pt x="9585" y="41442"/>
                  </a:lnTo>
                  <a:lnTo>
                    <a:pt x="1338" y="30550"/>
                  </a:lnTo>
                  <a:lnTo>
                    <a:pt x="0" y="22860"/>
                  </a:lnTo>
                  <a:close/>
                </a:path>
              </a:pathLst>
            </a:custGeom>
            <a:grpFill/>
            <a:ln w="19812">
              <a:solidFill>
                <a:srgbClr val="D9AA00"/>
              </a:solidFill>
            </a:ln>
          </p:spPr>
          <p:txBody>
            <a:bodyPr wrap="square" lIns="0" tIns="0" rIns="0" bIns="0" rtlCol="0">
              <a:noAutofit/>
            </a:bodyPr>
            <a:lstStyle/>
            <a:p>
              <a:endParaRPr/>
            </a:p>
          </p:txBody>
        </p:sp>
        <p:grpSp>
          <p:nvGrpSpPr>
            <p:cNvPr id="154" name="Group 153"/>
            <p:cNvGrpSpPr/>
            <p:nvPr/>
          </p:nvGrpSpPr>
          <p:grpSpPr>
            <a:xfrm>
              <a:off x="1614969" y="1564273"/>
              <a:ext cx="131063" cy="131063"/>
              <a:chOff x="1709166" y="2167890"/>
              <a:chExt cx="131063" cy="131063"/>
            </a:xfrm>
            <a:grpFill/>
          </p:grpSpPr>
          <p:sp>
            <p:nvSpPr>
              <p:cNvPr id="155" name="object 67"/>
              <p:cNvSpPr/>
              <p:nvPr/>
            </p:nvSpPr>
            <p:spPr>
              <a:xfrm>
                <a:off x="1754886" y="2167890"/>
                <a:ext cx="45719" cy="45720"/>
              </a:xfrm>
              <a:custGeom>
                <a:avLst/>
                <a:gdLst/>
                <a:ahLst/>
                <a:cxnLst/>
                <a:rect l="l" t="t" r="r" b="b"/>
                <a:pathLst>
                  <a:path w="45719" h="45720">
                    <a:moveTo>
                      <a:pt x="0" y="22860"/>
                    </a:moveTo>
                    <a:lnTo>
                      <a:pt x="1338" y="30550"/>
                    </a:lnTo>
                    <a:lnTo>
                      <a:pt x="9585" y="41442"/>
                    </a:lnTo>
                    <a:lnTo>
                      <a:pt x="22859" y="45720"/>
                    </a:lnTo>
                    <a:lnTo>
                      <a:pt x="30550" y="44381"/>
                    </a:lnTo>
                    <a:lnTo>
                      <a:pt x="41442" y="36134"/>
                    </a:lnTo>
                    <a:lnTo>
                      <a:pt x="45719" y="22860"/>
                    </a:lnTo>
                    <a:lnTo>
                      <a:pt x="44381" y="15169"/>
                    </a:lnTo>
                    <a:lnTo>
                      <a:pt x="36134" y="4277"/>
                    </a:lnTo>
                    <a:lnTo>
                      <a:pt x="22859" y="0"/>
                    </a:lnTo>
                    <a:lnTo>
                      <a:pt x="15169" y="1338"/>
                    </a:lnTo>
                    <a:lnTo>
                      <a:pt x="4277" y="9585"/>
                    </a:lnTo>
                    <a:lnTo>
                      <a:pt x="0" y="22860"/>
                    </a:lnTo>
                    <a:close/>
                  </a:path>
                </a:pathLst>
              </a:custGeom>
              <a:grpFill/>
            </p:spPr>
            <p:txBody>
              <a:bodyPr wrap="square" lIns="0" tIns="0" rIns="0" bIns="0" rtlCol="0">
                <a:noAutofit/>
              </a:bodyPr>
              <a:lstStyle/>
              <a:p>
                <a:endParaRPr/>
              </a:p>
            </p:txBody>
          </p:sp>
          <p:sp>
            <p:nvSpPr>
              <p:cNvPr id="156" name="object 68"/>
              <p:cNvSpPr/>
              <p:nvPr/>
            </p:nvSpPr>
            <p:spPr>
              <a:xfrm>
                <a:off x="1754886" y="2167890"/>
                <a:ext cx="45719" cy="45720"/>
              </a:xfrm>
              <a:custGeom>
                <a:avLst/>
                <a:gdLst/>
                <a:ahLst/>
                <a:cxnLst/>
                <a:rect l="l" t="t" r="r" b="b"/>
                <a:pathLst>
                  <a:path w="45719" h="45720">
                    <a:moveTo>
                      <a:pt x="0" y="22860"/>
                    </a:moveTo>
                    <a:lnTo>
                      <a:pt x="4277" y="9585"/>
                    </a:lnTo>
                    <a:lnTo>
                      <a:pt x="15169" y="1338"/>
                    </a:lnTo>
                    <a:lnTo>
                      <a:pt x="22859" y="0"/>
                    </a:lnTo>
                    <a:lnTo>
                      <a:pt x="36134" y="4277"/>
                    </a:lnTo>
                    <a:lnTo>
                      <a:pt x="44381" y="15169"/>
                    </a:lnTo>
                    <a:lnTo>
                      <a:pt x="45719" y="22860"/>
                    </a:lnTo>
                    <a:lnTo>
                      <a:pt x="41442" y="36134"/>
                    </a:lnTo>
                    <a:lnTo>
                      <a:pt x="30550" y="44381"/>
                    </a:lnTo>
                    <a:lnTo>
                      <a:pt x="22859" y="45720"/>
                    </a:lnTo>
                    <a:lnTo>
                      <a:pt x="9585" y="41442"/>
                    </a:lnTo>
                    <a:lnTo>
                      <a:pt x="1338" y="30550"/>
                    </a:lnTo>
                    <a:lnTo>
                      <a:pt x="0" y="22860"/>
                    </a:lnTo>
                    <a:close/>
                  </a:path>
                </a:pathLst>
              </a:custGeom>
              <a:grpFill/>
              <a:ln w="19812">
                <a:solidFill>
                  <a:srgbClr val="D9AA00"/>
                </a:solidFill>
              </a:ln>
            </p:spPr>
            <p:txBody>
              <a:bodyPr wrap="square" lIns="0" tIns="0" rIns="0" bIns="0" rtlCol="0">
                <a:noAutofit/>
              </a:bodyPr>
              <a:lstStyle/>
              <a:p>
                <a:endParaRPr/>
              </a:p>
            </p:txBody>
          </p:sp>
          <p:sp>
            <p:nvSpPr>
              <p:cNvPr id="157" name="object 69"/>
              <p:cNvSpPr/>
              <p:nvPr/>
            </p:nvSpPr>
            <p:spPr>
              <a:xfrm>
                <a:off x="1709166" y="2218182"/>
                <a:ext cx="50291" cy="45719"/>
              </a:xfrm>
              <a:custGeom>
                <a:avLst/>
                <a:gdLst/>
                <a:ahLst/>
                <a:cxnLst/>
                <a:rect l="l" t="t" r="r" b="b"/>
                <a:pathLst>
                  <a:path w="50291" h="45719">
                    <a:moveTo>
                      <a:pt x="0" y="22859"/>
                    </a:moveTo>
                    <a:lnTo>
                      <a:pt x="2022" y="31820"/>
                    </a:lnTo>
                    <a:lnTo>
                      <a:pt x="11147" y="41827"/>
                    </a:lnTo>
                    <a:lnTo>
                      <a:pt x="25145" y="45719"/>
                    </a:lnTo>
                    <a:lnTo>
                      <a:pt x="35008" y="43880"/>
                    </a:lnTo>
                    <a:lnTo>
                      <a:pt x="46013" y="35580"/>
                    </a:lnTo>
                    <a:lnTo>
                      <a:pt x="50291" y="22859"/>
                    </a:lnTo>
                    <a:lnTo>
                      <a:pt x="48269" y="13899"/>
                    </a:lnTo>
                    <a:lnTo>
                      <a:pt x="39144" y="3892"/>
                    </a:lnTo>
                    <a:lnTo>
                      <a:pt x="25145" y="0"/>
                    </a:lnTo>
                    <a:lnTo>
                      <a:pt x="15283" y="1839"/>
                    </a:lnTo>
                    <a:lnTo>
                      <a:pt x="4278" y="10139"/>
                    </a:lnTo>
                    <a:lnTo>
                      <a:pt x="0" y="22859"/>
                    </a:lnTo>
                    <a:close/>
                  </a:path>
                </a:pathLst>
              </a:custGeom>
              <a:grpFill/>
            </p:spPr>
            <p:txBody>
              <a:bodyPr wrap="square" lIns="0" tIns="0" rIns="0" bIns="0" rtlCol="0">
                <a:noAutofit/>
              </a:bodyPr>
              <a:lstStyle/>
              <a:p>
                <a:endParaRPr/>
              </a:p>
            </p:txBody>
          </p:sp>
          <p:sp>
            <p:nvSpPr>
              <p:cNvPr id="158" name="object 70"/>
              <p:cNvSpPr/>
              <p:nvPr/>
            </p:nvSpPr>
            <p:spPr>
              <a:xfrm>
                <a:off x="1709166" y="2218182"/>
                <a:ext cx="50291" cy="45719"/>
              </a:xfrm>
              <a:custGeom>
                <a:avLst/>
                <a:gdLst/>
                <a:ahLst/>
                <a:cxnLst/>
                <a:rect l="l" t="t" r="r" b="b"/>
                <a:pathLst>
                  <a:path w="50291" h="45719">
                    <a:moveTo>
                      <a:pt x="0" y="22859"/>
                    </a:moveTo>
                    <a:lnTo>
                      <a:pt x="4278" y="10139"/>
                    </a:lnTo>
                    <a:lnTo>
                      <a:pt x="15283" y="1839"/>
                    </a:lnTo>
                    <a:lnTo>
                      <a:pt x="25145" y="0"/>
                    </a:lnTo>
                    <a:lnTo>
                      <a:pt x="39144" y="3892"/>
                    </a:lnTo>
                    <a:lnTo>
                      <a:pt x="48269" y="13899"/>
                    </a:lnTo>
                    <a:lnTo>
                      <a:pt x="50291" y="22859"/>
                    </a:lnTo>
                    <a:lnTo>
                      <a:pt x="46013" y="35580"/>
                    </a:lnTo>
                    <a:lnTo>
                      <a:pt x="35008" y="43880"/>
                    </a:lnTo>
                    <a:lnTo>
                      <a:pt x="25145" y="45719"/>
                    </a:lnTo>
                    <a:lnTo>
                      <a:pt x="11147" y="41827"/>
                    </a:lnTo>
                    <a:lnTo>
                      <a:pt x="2022" y="31820"/>
                    </a:lnTo>
                    <a:lnTo>
                      <a:pt x="0" y="22859"/>
                    </a:lnTo>
                    <a:close/>
                  </a:path>
                </a:pathLst>
              </a:custGeom>
              <a:grpFill/>
              <a:ln w="19812">
                <a:solidFill>
                  <a:srgbClr val="D9AA00"/>
                </a:solidFill>
              </a:ln>
            </p:spPr>
            <p:txBody>
              <a:bodyPr wrap="square" lIns="0" tIns="0" rIns="0" bIns="0" rtlCol="0">
                <a:noAutofit/>
              </a:bodyPr>
              <a:lstStyle/>
              <a:p>
                <a:endParaRPr/>
              </a:p>
            </p:txBody>
          </p:sp>
          <p:sp>
            <p:nvSpPr>
              <p:cNvPr id="159" name="object 71"/>
              <p:cNvSpPr/>
              <p:nvPr/>
            </p:nvSpPr>
            <p:spPr>
              <a:xfrm>
                <a:off x="1794510" y="2210562"/>
                <a:ext cx="45719" cy="45720"/>
              </a:xfrm>
              <a:custGeom>
                <a:avLst/>
                <a:gdLst/>
                <a:ahLst/>
                <a:cxnLst/>
                <a:rect l="l" t="t" r="r" b="b"/>
                <a:pathLst>
                  <a:path w="45719" h="45720">
                    <a:moveTo>
                      <a:pt x="0" y="22860"/>
                    </a:moveTo>
                    <a:lnTo>
                      <a:pt x="1338" y="30550"/>
                    </a:lnTo>
                    <a:lnTo>
                      <a:pt x="9585" y="41442"/>
                    </a:lnTo>
                    <a:lnTo>
                      <a:pt x="22859" y="45720"/>
                    </a:lnTo>
                    <a:lnTo>
                      <a:pt x="30550" y="44381"/>
                    </a:lnTo>
                    <a:lnTo>
                      <a:pt x="41442" y="36134"/>
                    </a:lnTo>
                    <a:lnTo>
                      <a:pt x="45719" y="22860"/>
                    </a:lnTo>
                    <a:lnTo>
                      <a:pt x="44381" y="15169"/>
                    </a:lnTo>
                    <a:lnTo>
                      <a:pt x="36134" y="4277"/>
                    </a:lnTo>
                    <a:lnTo>
                      <a:pt x="22859" y="0"/>
                    </a:lnTo>
                    <a:lnTo>
                      <a:pt x="15169" y="1338"/>
                    </a:lnTo>
                    <a:lnTo>
                      <a:pt x="4277" y="9585"/>
                    </a:lnTo>
                    <a:lnTo>
                      <a:pt x="0" y="22860"/>
                    </a:lnTo>
                    <a:close/>
                  </a:path>
                </a:pathLst>
              </a:custGeom>
              <a:grpFill/>
            </p:spPr>
            <p:txBody>
              <a:bodyPr wrap="square" lIns="0" tIns="0" rIns="0" bIns="0" rtlCol="0">
                <a:noAutofit/>
              </a:bodyPr>
              <a:lstStyle/>
              <a:p>
                <a:endParaRPr/>
              </a:p>
            </p:txBody>
          </p:sp>
          <p:sp>
            <p:nvSpPr>
              <p:cNvPr id="160" name="object 72"/>
              <p:cNvSpPr/>
              <p:nvPr/>
            </p:nvSpPr>
            <p:spPr>
              <a:xfrm>
                <a:off x="1794510" y="2210562"/>
                <a:ext cx="45719" cy="45720"/>
              </a:xfrm>
              <a:custGeom>
                <a:avLst/>
                <a:gdLst/>
                <a:ahLst/>
                <a:cxnLst/>
                <a:rect l="l" t="t" r="r" b="b"/>
                <a:pathLst>
                  <a:path w="45719" h="45720">
                    <a:moveTo>
                      <a:pt x="0" y="22860"/>
                    </a:moveTo>
                    <a:lnTo>
                      <a:pt x="4277" y="9585"/>
                    </a:lnTo>
                    <a:lnTo>
                      <a:pt x="15169" y="1338"/>
                    </a:lnTo>
                    <a:lnTo>
                      <a:pt x="22859" y="0"/>
                    </a:lnTo>
                    <a:lnTo>
                      <a:pt x="36134" y="4277"/>
                    </a:lnTo>
                    <a:lnTo>
                      <a:pt x="44381" y="15169"/>
                    </a:lnTo>
                    <a:lnTo>
                      <a:pt x="45719" y="22860"/>
                    </a:lnTo>
                    <a:lnTo>
                      <a:pt x="41442" y="36134"/>
                    </a:lnTo>
                    <a:lnTo>
                      <a:pt x="30550" y="44381"/>
                    </a:lnTo>
                    <a:lnTo>
                      <a:pt x="22859" y="45720"/>
                    </a:lnTo>
                    <a:lnTo>
                      <a:pt x="9585" y="41442"/>
                    </a:lnTo>
                    <a:lnTo>
                      <a:pt x="1338" y="30550"/>
                    </a:lnTo>
                    <a:lnTo>
                      <a:pt x="0" y="22860"/>
                    </a:lnTo>
                    <a:close/>
                  </a:path>
                </a:pathLst>
              </a:custGeom>
              <a:grpFill/>
              <a:ln w="19812">
                <a:solidFill>
                  <a:srgbClr val="D9AA00"/>
                </a:solidFill>
              </a:ln>
            </p:spPr>
            <p:txBody>
              <a:bodyPr wrap="square" lIns="0" tIns="0" rIns="0" bIns="0" rtlCol="0">
                <a:noAutofit/>
              </a:bodyPr>
              <a:lstStyle/>
              <a:p>
                <a:endParaRPr/>
              </a:p>
            </p:txBody>
          </p:sp>
          <p:sp>
            <p:nvSpPr>
              <p:cNvPr id="161" name="object 73"/>
              <p:cNvSpPr/>
              <p:nvPr/>
            </p:nvSpPr>
            <p:spPr>
              <a:xfrm>
                <a:off x="1756410" y="2253234"/>
                <a:ext cx="45719" cy="45719"/>
              </a:xfrm>
              <a:custGeom>
                <a:avLst/>
                <a:gdLst/>
                <a:ahLst/>
                <a:cxnLst/>
                <a:rect l="l" t="t" r="r" b="b"/>
                <a:pathLst>
                  <a:path w="45719" h="45719">
                    <a:moveTo>
                      <a:pt x="0" y="22860"/>
                    </a:moveTo>
                    <a:lnTo>
                      <a:pt x="1338" y="30550"/>
                    </a:lnTo>
                    <a:lnTo>
                      <a:pt x="9585" y="41442"/>
                    </a:lnTo>
                    <a:lnTo>
                      <a:pt x="22859" y="45719"/>
                    </a:lnTo>
                    <a:lnTo>
                      <a:pt x="30550" y="44381"/>
                    </a:lnTo>
                    <a:lnTo>
                      <a:pt x="41442" y="36134"/>
                    </a:lnTo>
                    <a:lnTo>
                      <a:pt x="45719" y="22860"/>
                    </a:lnTo>
                    <a:lnTo>
                      <a:pt x="44381" y="15169"/>
                    </a:lnTo>
                    <a:lnTo>
                      <a:pt x="36134" y="4277"/>
                    </a:lnTo>
                    <a:lnTo>
                      <a:pt x="22859" y="0"/>
                    </a:lnTo>
                    <a:lnTo>
                      <a:pt x="15169" y="1338"/>
                    </a:lnTo>
                    <a:lnTo>
                      <a:pt x="4277" y="9585"/>
                    </a:lnTo>
                    <a:lnTo>
                      <a:pt x="0" y="22860"/>
                    </a:lnTo>
                    <a:close/>
                  </a:path>
                </a:pathLst>
              </a:custGeom>
              <a:grpFill/>
            </p:spPr>
            <p:txBody>
              <a:bodyPr wrap="square" lIns="0" tIns="0" rIns="0" bIns="0" rtlCol="0">
                <a:noAutofit/>
              </a:bodyPr>
              <a:lstStyle/>
              <a:p>
                <a:endParaRPr/>
              </a:p>
            </p:txBody>
          </p:sp>
          <p:sp>
            <p:nvSpPr>
              <p:cNvPr id="162" name="object 74"/>
              <p:cNvSpPr/>
              <p:nvPr/>
            </p:nvSpPr>
            <p:spPr>
              <a:xfrm>
                <a:off x="1756410" y="2253234"/>
                <a:ext cx="45719" cy="45719"/>
              </a:xfrm>
              <a:custGeom>
                <a:avLst/>
                <a:gdLst/>
                <a:ahLst/>
                <a:cxnLst/>
                <a:rect l="l" t="t" r="r" b="b"/>
                <a:pathLst>
                  <a:path w="45719" h="45719">
                    <a:moveTo>
                      <a:pt x="0" y="22860"/>
                    </a:moveTo>
                    <a:lnTo>
                      <a:pt x="4277" y="9585"/>
                    </a:lnTo>
                    <a:lnTo>
                      <a:pt x="15169" y="1338"/>
                    </a:lnTo>
                    <a:lnTo>
                      <a:pt x="22859" y="0"/>
                    </a:lnTo>
                    <a:lnTo>
                      <a:pt x="36134" y="4277"/>
                    </a:lnTo>
                    <a:lnTo>
                      <a:pt x="44381" y="15169"/>
                    </a:lnTo>
                    <a:lnTo>
                      <a:pt x="45719" y="22860"/>
                    </a:lnTo>
                    <a:lnTo>
                      <a:pt x="41442" y="36134"/>
                    </a:lnTo>
                    <a:lnTo>
                      <a:pt x="30550" y="44381"/>
                    </a:lnTo>
                    <a:lnTo>
                      <a:pt x="22859" y="45719"/>
                    </a:lnTo>
                    <a:lnTo>
                      <a:pt x="9585" y="41442"/>
                    </a:lnTo>
                    <a:lnTo>
                      <a:pt x="1338" y="30550"/>
                    </a:lnTo>
                    <a:lnTo>
                      <a:pt x="0" y="22860"/>
                    </a:lnTo>
                    <a:close/>
                  </a:path>
                </a:pathLst>
              </a:custGeom>
              <a:grpFill/>
              <a:ln w="19812">
                <a:solidFill>
                  <a:srgbClr val="D9AA00"/>
                </a:solidFill>
              </a:ln>
            </p:spPr>
            <p:txBody>
              <a:bodyPr wrap="square" lIns="0" tIns="0" rIns="0" bIns="0" rtlCol="0">
                <a:noAutofit/>
              </a:bodyPr>
              <a:lstStyle/>
              <a:p>
                <a:endParaRPr/>
              </a:p>
            </p:txBody>
          </p:sp>
          <p:sp>
            <p:nvSpPr>
              <p:cNvPr id="163" name="object 75"/>
              <p:cNvSpPr/>
              <p:nvPr/>
            </p:nvSpPr>
            <p:spPr>
              <a:xfrm>
                <a:off x="1742694" y="2205990"/>
                <a:ext cx="67056" cy="47244"/>
              </a:xfrm>
              <a:custGeom>
                <a:avLst/>
                <a:gdLst/>
                <a:ahLst/>
                <a:cxnLst/>
                <a:rect l="l" t="t" r="r" b="b"/>
                <a:pathLst>
                  <a:path w="67056" h="47244">
                    <a:moveTo>
                      <a:pt x="0" y="23622"/>
                    </a:moveTo>
                    <a:lnTo>
                      <a:pt x="222" y="26368"/>
                    </a:lnTo>
                    <a:lnTo>
                      <a:pt x="5885" y="37015"/>
                    </a:lnTo>
                    <a:lnTo>
                      <a:pt x="17665" y="44449"/>
                    </a:lnTo>
                    <a:lnTo>
                      <a:pt x="33528" y="47244"/>
                    </a:lnTo>
                    <a:lnTo>
                      <a:pt x="37421" y="47087"/>
                    </a:lnTo>
                    <a:lnTo>
                      <a:pt x="52527" y="43102"/>
                    </a:lnTo>
                    <a:lnTo>
                      <a:pt x="63084" y="34805"/>
                    </a:lnTo>
                    <a:lnTo>
                      <a:pt x="67056" y="23622"/>
                    </a:lnTo>
                    <a:lnTo>
                      <a:pt x="66833" y="20875"/>
                    </a:lnTo>
                    <a:lnTo>
                      <a:pt x="61170" y="10228"/>
                    </a:lnTo>
                    <a:lnTo>
                      <a:pt x="49390" y="2794"/>
                    </a:lnTo>
                    <a:lnTo>
                      <a:pt x="33528" y="0"/>
                    </a:lnTo>
                    <a:lnTo>
                      <a:pt x="29634" y="156"/>
                    </a:lnTo>
                    <a:lnTo>
                      <a:pt x="14528" y="4141"/>
                    </a:lnTo>
                    <a:lnTo>
                      <a:pt x="3971" y="12438"/>
                    </a:lnTo>
                    <a:lnTo>
                      <a:pt x="0" y="23622"/>
                    </a:lnTo>
                    <a:close/>
                  </a:path>
                </a:pathLst>
              </a:custGeom>
              <a:grpFill/>
            </p:spPr>
            <p:txBody>
              <a:bodyPr wrap="square" lIns="0" tIns="0" rIns="0" bIns="0" rtlCol="0">
                <a:noAutofit/>
              </a:bodyPr>
              <a:lstStyle/>
              <a:p>
                <a:endParaRPr/>
              </a:p>
            </p:txBody>
          </p:sp>
          <p:sp>
            <p:nvSpPr>
              <p:cNvPr id="164" name="object 76"/>
              <p:cNvSpPr/>
              <p:nvPr/>
            </p:nvSpPr>
            <p:spPr>
              <a:xfrm>
                <a:off x="1742694" y="2199640"/>
                <a:ext cx="72000" cy="72000"/>
              </a:xfrm>
              <a:custGeom>
                <a:avLst/>
                <a:gdLst/>
                <a:ahLst/>
                <a:cxnLst/>
                <a:rect l="l" t="t" r="r" b="b"/>
                <a:pathLst>
                  <a:path w="67056" h="47244">
                    <a:moveTo>
                      <a:pt x="0" y="23622"/>
                    </a:moveTo>
                    <a:lnTo>
                      <a:pt x="3971" y="12438"/>
                    </a:lnTo>
                    <a:lnTo>
                      <a:pt x="14528" y="4141"/>
                    </a:lnTo>
                    <a:lnTo>
                      <a:pt x="29634" y="156"/>
                    </a:lnTo>
                    <a:lnTo>
                      <a:pt x="33528" y="0"/>
                    </a:lnTo>
                    <a:lnTo>
                      <a:pt x="49390" y="2794"/>
                    </a:lnTo>
                    <a:lnTo>
                      <a:pt x="61170" y="10228"/>
                    </a:lnTo>
                    <a:lnTo>
                      <a:pt x="66833" y="20875"/>
                    </a:lnTo>
                    <a:lnTo>
                      <a:pt x="67056" y="23622"/>
                    </a:lnTo>
                    <a:lnTo>
                      <a:pt x="63084" y="34805"/>
                    </a:lnTo>
                    <a:lnTo>
                      <a:pt x="52527" y="43102"/>
                    </a:lnTo>
                    <a:lnTo>
                      <a:pt x="37421" y="47087"/>
                    </a:lnTo>
                    <a:lnTo>
                      <a:pt x="33528" y="47244"/>
                    </a:lnTo>
                    <a:lnTo>
                      <a:pt x="17665" y="44449"/>
                    </a:lnTo>
                    <a:lnTo>
                      <a:pt x="5885" y="37015"/>
                    </a:lnTo>
                    <a:lnTo>
                      <a:pt x="222" y="26368"/>
                    </a:lnTo>
                    <a:lnTo>
                      <a:pt x="0" y="23622"/>
                    </a:lnTo>
                    <a:close/>
                  </a:path>
                </a:pathLst>
              </a:custGeom>
              <a:solidFill>
                <a:schemeClr val="bg1"/>
              </a:solidFill>
              <a:ln w="19811">
                <a:solidFill>
                  <a:schemeClr val="bg1"/>
                </a:solidFill>
              </a:ln>
            </p:spPr>
            <p:txBody>
              <a:bodyPr wrap="square" lIns="0" tIns="0" rIns="0" bIns="0" rtlCol="0">
                <a:noAutofit/>
              </a:bodyPr>
              <a:lstStyle/>
              <a:p>
                <a:endParaRPr/>
              </a:p>
            </p:txBody>
          </p:sp>
        </p:grpSp>
        <p:sp>
          <p:nvSpPr>
            <p:cNvPr id="165" name="object 77"/>
            <p:cNvSpPr/>
            <p:nvPr/>
          </p:nvSpPr>
          <p:spPr>
            <a:xfrm>
              <a:off x="1907804" y="1669541"/>
              <a:ext cx="45720" cy="45720"/>
            </a:xfrm>
            <a:custGeom>
              <a:avLst/>
              <a:gdLst/>
              <a:ahLst/>
              <a:cxnLst/>
              <a:rect l="l" t="t" r="r" b="b"/>
              <a:pathLst>
                <a:path w="45720" h="45720">
                  <a:moveTo>
                    <a:pt x="0" y="22860"/>
                  </a:moveTo>
                  <a:lnTo>
                    <a:pt x="1338" y="30550"/>
                  </a:lnTo>
                  <a:lnTo>
                    <a:pt x="9585" y="41442"/>
                  </a:lnTo>
                  <a:lnTo>
                    <a:pt x="22860" y="45720"/>
                  </a:lnTo>
                  <a:lnTo>
                    <a:pt x="30550" y="44381"/>
                  </a:lnTo>
                  <a:lnTo>
                    <a:pt x="41442" y="36134"/>
                  </a:lnTo>
                  <a:lnTo>
                    <a:pt x="45720" y="22860"/>
                  </a:lnTo>
                  <a:lnTo>
                    <a:pt x="44381" y="15169"/>
                  </a:lnTo>
                  <a:lnTo>
                    <a:pt x="36134" y="4277"/>
                  </a:lnTo>
                  <a:lnTo>
                    <a:pt x="22860" y="0"/>
                  </a:lnTo>
                  <a:lnTo>
                    <a:pt x="15169" y="1338"/>
                  </a:lnTo>
                  <a:lnTo>
                    <a:pt x="4277" y="9585"/>
                  </a:lnTo>
                  <a:lnTo>
                    <a:pt x="0" y="22860"/>
                  </a:lnTo>
                  <a:close/>
                </a:path>
              </a:pathLst>
            </a:custGeom>
            <a:grpFill/>
          </p:spPr>
          <p:txBody>
            <a:bodyPr wrap="square" lIns="0" tIns="0" rIns="0" bIns="0" rtlCol="0">
              <a:noAutofit/>
            </a:bodyPr>
            <a:lstStyle/>
            <a:p>
              <a:endParaRPr/>
            </a:p>
          </p:txBody>
        </p:sp>
        <p:sp>
          <p:nvSpPr>
            <p:cNvPr id="166" name="object 78"/>
            <p:cNvSpPr/>
            <p:nvPr/>
          </p:nvSpPr>
          <p:spPr>
            <a:xfrm>
              <a:off x="1907804" y="1669541"/>
              <a:ext cx="45720" cy="45720"/>
            </a:xfrm>
            <a:custGeom>
              <a:avLst/>
              <a:gdLst/>
              <a:ahLst/>
              <a:cxnLst/>
              <a:rect l="l" t="t" r="r" b="b"/>
              <a:pathLst>
                <a:path w="45720" h="45720">
                  <a:moveTo>
                    <a:pt x="0" y="22860"/>
                  </a:moveTo>
                  <a:lnTo>
                    <a:pt x="4277" y="9585"/>
                  </a:lnTo>
                  <a:lnTo>
                    <a:pt x="15169" y="1338"/>
                  </a:lnTo>
                  <a:lnTo>
                    <a:pt x="22860" y="0"/>
                  </a:lnTo>
                  <a:lnTo>
                    <a:pt x="36134" y="4277"/>
                  </a:lnTo>
                  <a:lnTo>
                    <a:pt x="44381" y="15169"/>
                  </a:lnTo>
                  <a:lnTo>
                    <a:pt x="45720" y="22860"/>
                  </a:lnTo>
                  <a:lnTo>
                    <a:pt x="41442" y="36134"/>
                  </a:lnTo>
                  <a:lnTo>
                    <a:pt x="30550" y="44381"/>
                  </a:lnTo>
                  <a:lnTo>
                    <a:pt x="22860" y="45720"/>
                  </a:lnTo>
                  <a:lnTo>
                    <a:pt x="9585" y="41442"/>
                  </a:lnTo>
                  <a:lnTo>
                    <a:pt x="1338" y="30550"/>
                  </a:lnTo>
                  <a:lnTo>
                    <a:pt x="0" y="22860"/>
                  </a:lnTo>
                  <a:close/>
                </a:path>
              </a:pathLst>
            </a:custGeom>
            <a:grpFill/>
            <a:ln w="19812">
              <a:solidFill>
                <a:srgbClr val="D9AA00"/>
              </a:solidFill>
            </a:ln>
          </p:spPr>
          <p:txBody>
            <a:bodyPr wrap="square" lIns="0" tIns="0" rIns="0" bIns="0" rtlCol="0">
              <a:noAutofit/>
            </a:bodyPr>
            <a:lstStyle/>
            <a:p>
              <a:endParaRPr/>
            </a:p>
          </p:txBody>
        </p:sp>
        <p:sp>
          <p:nvSpPr>
            <p:cNvPr id="167" name="object 79"/>
            <p:cNvSpPr/>
            <p:nvPr/>
          </p:nvSpPr>
          <p:spPr>
            <a:xfrm>
              <a:off x="1859037" y="1728977"/>
              <a:ext cx="48767" cy="45720"/>
            </a:xfrm>
            <a:custGeom>
              <a:avLst/>
              <a:gdLst/>
              <a:ahLst/>
              <a:cxnLst/>
              <a:rect l="l" t="t" r="r" b="b"/>
              <a:pathLst>
                <a:path w="48767" h="45720">
                  <a:moveTo>
                    <a:pt x="0" y="22860"/>
                  </a:moveTo>
                  <a:lnTo>
                    <a:pt x="1772" y="31409"/>
                  </a:lnTo>
                  <a:lnTo>
                    <a:pt x="10598" y="41703"/>
                  </a:lnTo>
                  <a:lnTo>
                    <a:pt x="24383" y="45720"/>
                  </a:lnTo>
                  <a:lnTo>
                    <a:pt x="33524" y="44052"/>
                  </a:lnTo>
                  <a:lnTo>
                    <a:pt x="44497" y="35762"/>
                  </a:lnTo>
                  <a:lnTo>
                    <a:pt x="48767" y="22860"/>
                  </a:lnTo>
                  <a:lnTo>
                    <a:pt x="46995" y="14310"/>
                  </a:lnTo>
                  <a:lnTo>
                    <a:pt x="38169" y="4016"/>
                  </a:lnTo>
                  <a:lnTo>
                    <a:pt x="24383" y="0"/>
                  </a:lnTo>
                  <a:lnTo>
                    <a:pt x="15243" y="1667"/>
                  </a:lnTo>
                  <a:lnTo>
                    <a:pt x="4270" y="9957"/>
                  </a:lnTo>
                  <a:lnTo>
                    <a:pt x="0" y="22860"/>
                  </a:lnTo>
                  <a:close/>
                </a:path>
              </a:pathLst>
            </a:custGeom>
            <a:grpFill/>
          </p:spPr>
          <p:txBody>
            <a:bodyPr wrap="square" lIns="0" tIns="0" rIns="0" bIns="0" rtlCol="0">
              <a:noAutofit/>
            </a:bodyPr>
            <a:lstStyle/>
            <a:p>
              <a:endParaRPr/>
            </a:p>
          </p:txBody>
        </p:sp>
        <p:sp>
          <p:nvSpPr>
            <p:cNvPr id="168" name="object 80"/>
            <p:cNvSpPr/>
            <p:nvPr/>
          </p:nvSpPr>
          <p:spPr>
            <a:xfrm>
              <a:off x="1859037" y="1728977"/>
              <a:ext cx="48767" cy="45720"/>
            </a:xfrm>
            <a:custGeom>
              <a:avLst/>
              <a:gdLst/>
              <a:ahLst/>
              <a:cxnLst/>
              <a:rect l="l" t="t" r="r" b="b"/>
              <a:pathLst>
                <a:path w="48767" h="45720">
                  <a:moveTo>
                    <a:pt x="0" y="22860"/>
                  </a:moveTo>
                  <a:lnTo>
                    <a:pt x="4270" y="9957"/>
                  </a:lnTo>
                  <a:lnTo>
                    <a:pt x="15243" y="1667"/>
                  </a:lnTo>
                  <a:lnTo>
                    <a:pt x="24383" y="0"/>
                  </a:lnTo>
                  <a:lnTo>
                    <a:pt x="38169" y="4016"/>
                  </a:lnTo>
                  <a:lnTo>
                    <a:pt x="46995" y="14310"/>
                  </a:lnTo>
                  <a:lnTo>
                    <a:pt x="48767" y="22860"/>
                  </a:lnTo>
                  <a:lnTo>
                    <a:pt x="44497" y="35762"/>
                  </a:lnTo>
                  <a:lnTo>
                    <a:pt x="33524" y="44052"/>
                  </a:lnTo>
                  <a:lnTo>
                    <a:pt x="24383" y="45720"/>
                  </a:lnTo>
                  <a:lnTo>
                    <a:pt x="10598" y="41703"/>
                  </a:lnTo>
                  <a:lnTo>
                    <a:pt x="1772" y="31409"/>
                  </a:lnTo>
                  <a:lnTo>
                    <a:pt x="0" y="22860"/>
                  </a:lnTo>
                  <a:close/>
                </a:path>
              </a:pathLst>
            </a:custGeom>
            <a:grpFill/>
            <a:ln w="19812">
              <a:solidFill>
                <a:srgbClr val="D9AA00"/>
              </a:solidFill>
            </a:ln>
          </p:spPr>
          <p:txBody>
            <a:bodyPr wrap="square" lIns="0" tIns="0" rIns="0" bIns="0" rtlCol="0">
              <a:noAutofit/>
            </a:bodyPr>
            <a:lstStyle/>
            <a:p>
              <a:endParaRPr/>
            </a:p>
          </p:txBody>
        </p:sp>
        <p:sp>
          <p:nvSpPr>
            <p:cNvPr id="169" name="object 81"/>
            <p:cNvSpPr/>
            <p:nvPr/>
          </p:nvSpPr>
          <p:spPr>
            <a:xfrm>
              <a:off x="1955048" y="1706117"/>
              <a:ext cx="45720" cy="45720"/>
            </a:xfrm>
            <a:custGeom>
              <a:avLst/>
              <a:gdLst/>
              <a:ahLst/>
              <a:cxnLst/>
              <a:rect l="l" t="t" r="r" b="b"/>
              <a:pathLst>
                <a:path w="45720" h="45720">
                  <a:moveTo>
                    <a:pt x="0" y="22860"/>
                  </a:moveTo>
                  <a:lnTo>
                    <a:pt x="1338" y="30550"/>
                  </a:lnTo>
                  <a:lnTo>
                    <a:pt x="9585" y="41442"/>
                  </a:lnTo>
                  <a:lnTo>
                    <a:pt x="22860" y="45720"/>
                  </a:lnTo>
                  <a:lnTo>
                    <a:pt x="30550" y="44381"/>
                  </a:lnTo>
                  <a:lnTo>
                    <a:pt x="41442" y="36134"/>
                  </a:lnTo>
                  <a:lnTo>
                    <a:pt x="45720" y="22860"/>
                  </a:lnTo>
                  <a:lnTo>
                    <a:pt x="44381" y="15169"/>
                  </a:lnTo>
                  <a:lnTo>
                    <a:pt x="36134" y="4277"/>
                  </a:lnTo>
                  <a:lnTo>
                    <a:pt x="22860" y="0"/>
                  </a:lnTo>
                  <a:lnTo>
                    <a:pt x="15169" y="1338"/>
                  </a:lnTo>
                  <a:lnTo>
                    <a:pt x="4277" y="9585"/>
                  </a:lnTo>
                  <a:lnTo>
                    <a:pt x="0" y="22860"/>
                  </a:lnTo>
                  <a:close/>
                </a:path>
              </a:pathLst>
            </a:custGeom>
            <a:grpFill/>
          </p:spPr>
          <p:txBody>
            <a:bodyPr wrap="square" lIns="0" tIns="0" rIns="0" bIns="0" rtlCol="0">
              <a:noAutofit/>
            </a:bodyPr>
            <a:lstStyle/>
            <a:p>
              <a:endParaRPr/>
            </a:p>
          </p:txBody>
        </p:sp>
        <p:sp>
          <p:nvSpPr>
            <p:cNvPr id="170" name="object 82"/>
            <p:cNvSpPr/>
            <p:nvPr/>
          </p:nvSpPr>
          <p:spPr>
            <a:xfrm>
              <a:off x="1955048" y="1706117"/>
              <a:ext cx="45720" cy="45720"/>
            </a:xfrm>
            <a:custGeom>
              <a:avLst/>
              <a:gdLst/>
              <a:ahLst/>
              <a:cxnLst/>
              <a:rect l="l" t="t" r="r" b="b"/>
              <a:pathLst>
                <a:path w="45720" h="45720">
                  <a:moveTo>
                    <a:pt x="0" y="22860"/>
                  </a:moveTo>
                  <a:lnTo>
                    <a:pt x="4277" y="9585"/>
                  </a:lnTo>
                  <a:lnTo>
                    <a:pt x="15169" y="1338"/>
                  </a:lnTo>
                  <a:lnTo>
                    <a:pt x="22860" y="0"/>
                  </a:lnTo>
                  <a:lnTo>
                    <a:pt x="36134" y="4277"/>
                  </a:lnTo>
                  <a:lnTo>
                    <a:pt x="44381" y="15169"/>
                  </a:lnTo>
                  <a:lnTo>
                    <a:pt x="45720" y="22860"/>
                  </a:lnTo>
                  <a:lnTo>
                    <a:pt x="41442" y="36134"/>
                  </a:lnTo>
                  <a:lnTo>
                    <a:pt x="30550" y="44381"/>
                  </a:lnTo>
                  <a:lnTo>
                    <a:pt x="22860" y="45720"/>
                  </a:lnTo>
                  <a:lnTo>
                    <a:pt x="9585" y="41442"/>
                  </a:lnTo>
                  <a:lnTo>
                    <a:pt x="1338" y="30550"/>
                  </a:lnTo>
                  <a:lnTo>
                    <a:pt x="0" y="22860"/>
                  </a:lnTo>
                  <a:close/>
                </a:path>
              </a:pathLst>
            </a:custGeom>
            <a:grpFill/>
            <a:ln w="19812">
              <a:solidFill>
                <a:srgbClr val="D9AA00"/>
              </a:solidFill>
            </a:ln>
          </p:spPr>
          <p:txBody>
            <a:bodyPr wrap="square" lIns="0" tIns="0" rIns="0" bIns="0" rtlCol="0">
              <a:noAutofit/>
            </a:bodyPr>
            <a:lstStyle/>
            <a:p>
              <a:endParaRPr/>
            </a:p>
          </p:txBody>
        </p:sp>
        <p:sp>
          <p:nvSpPr>
            <p:cNvPr id="171" name="object 83"/>
            <p:cNvSpPr/>
            <p:nvPr/>
          </p:nvSpPr>
          <p:spPr>
            <a:xfrm>
              <a:off x="1919997" y="1757934"/>
              <a:ext cx="45719" cy="45719"/>
            </a:xfrm>
            <a:custGeom>
              <a:avLst/>
              <a:gdLst/>
              <a:ahLst/>
              <a:cxnLst/>
              <a:rect l="l" t="t" r="r" b="b"/>
              <a:pathLst>
                <a:path w="45719" h="45719">
                  <a:moveTo>
                    <a:pt x="0" y="22860"/>
                  </a:moveTo>
                  <a:lnTo>
                    <a:pt x="1338" y="30550"/>
                  </a:lnTo>
                  <a:lnTo>
                    <a:pt x="9585" y="41442"/>
                  </a:lnTo>
                  <a:lnTo>
                    <a:pt x="22860" y="45719"/>
                  </a:lnTo>
                  <a:lnTo>
                    <a:pt x="30550" y="44381"/>
                  </a:lnTo>
                  <a:lnTo>
                    <a:pt x="41442" y="36134"/>
                  </a:lnTo>
                  <a:lnTo>
                    <a:pt x="45719" y="22860"/>
                  </a:lnTo>
                  <a:lnTo>
                    <a:pt x="44381" y="15169"/>
                  </a:lnTo>
                  <a:lnTo>
                    <a:pt x="36134" y="4277"/>
                  </a:lnTo>
                  <a:lnTo>
                    <a:pt x="22860" y="0"/>
                  </a:lnTo>
                  <a:lnTo>
                    <a:pt x="15169" y="1338"/>
                  </a:lnTo>
                  <a:lnTo>
                    <a:pt x="4277" y="9585"/>
                  </a:lnTo>
                  <a:lnTo>
                    <a:pt x="0" y="22860"/>
                  </a:lnTo>
                  <a:close/>
                </a:path>
              </a:pathLst>
            </a:custGeom>
            <a:grpFill/>
          </p:spPr>
          <p:txBody>
            <a:bodyPr wrap="square" lIns="0" tIns="0" rIns="0" bIns="0" rtlCol="0">
              <a:noAutofit/>
            </a:bodyPr>
            <a:lstStyle/>
            <a:p>
              <a:endParaRPr/>
            </a:p>
          </p:txBody>
        </p:sp>
        <p:sp>
          <p:nvSpPr>
            <p:cNvPr id="172" name="object 84"/>
            <p:cNvSpPr/>
            <p:nvPr/>
          </p:nvSpPr>
          <p:spPr>
            <a:xfrm>
              <a:off x="1919997" y="1757934"/>
              <a:ext cx="45719" cy="45719"/>
            </a:xfrm>
            <a:custGeom>
              <a:avLst/>
              <a:gdLst/>
              <a:ahLst/>
              <a:cxnLst/>
              <a:rect l="l" t="t" r="r" b="b"/>
              <a:pathLst>
                <a:path w="45719" h="45719">
                  <a:moveTo>
                    <a:pt x="0" y="22860"/>
                  </a:moveTo>
                  <a:lnTo>
                    <a:pt x="4277" y="9585"/>
                  </a:lnTo>
                  <a:lnTo>
                    <a:pt x="15169" y="1338"/>
                  </a:lnTo>
                  <a:lnTo>
                    <a:pt x="22860" y="0"/>
                  </a:lnTo>
                  <a:lnTo>
                    <a:pt x="36134" y="4277"/>
                  </a:lnTo>
                  <a:lnTo>
                    <a:pt x="44381" y="15169"/>
                  </a:lnTo>
                  <a:lnTo>
                    <a:pt x="45719" y="22860"/>
                  </a:lnTo>
                  <a:lnTo>
                    <a:pt x="41442" y="36134"/>
                  </a:lnTo>
                  <a:lnTo>
                    <a:pt x="30550" y="44381"/>
                  </a:lnTo>
                  <a:lnTo>
                    <a:pt x="22860" y="45719"/>
                  </a:lnTo>
                  <a:lnTo>
                    <a:pt x="9585" y="41442"/>
                  </a:lnTo>
                  <a:lnTo>
                    <a:pt x="1338" y="30550"/>
                  </a:lnTo>
                  <a:lnTo>
                    <a:pt x="0" y="22860"/>
                  </a:lnTo>
                  <a:close/>
                </a:path>
              </a:pathLst>
            </a:custGeom>
            <a:grpFill/>
            <a:ln w="19812">
              <a:solidFill>
                <a:srgbClr val="D9AA00"/>
              </a:solidFill>
            </a:ln>
          </p:spPr>
          <p:txBody>
            <a:bodyPr wrap="square" lIns="0" tIns="0" rIns="0" bIns="0" rtlCol="0">
              <a:noAutofit/>
            </a:bodyPr>
            <a:lstStyle/>
            <a:p>
              <a:endParaRPr/>
            </a:p>
          </p:txBody>
        </p:sp>
        <p:sp>
          <p:nvSpPr>
            <p:cNvPr id="173" name="object 85"/>
            <p:cNvSpPr/>
            <p:nvPr/>
          </p:nvSpPr>
          <p:spPr>
            <a:xfrm>
              <a:off x="1891041" y="1716786"/>
              <a:ext cx="67056" cy="47243"/>
            </a:xfrm>
            <a:custGeom>
              <a:avLst/>
              <a:gdLst/>
              <a:ahLst/>
              <a:cxnLst/>
              <a:rect l="l" t="t" r="r" b="b"/>
              <a:pathLst>
                <a:path w="67056" h="47243">
                  <a:moveTo>
                    <a:pt x="0" y="23622"/>
                  </a:moveTo>
                  <a:lnTo>
                    <a:pt x="222" y="26368"/>
                  </a:lnTo>
                  <a:lnTo>
                    <a:pt x="5885" y="37015"/>
                  </a:lnTo>
                  <a:lnTo>
                    <a:pt x="17665" y="44449"/>
                  </a:lnTo>
                  <a:lnTo>
                    <a:pt x="33528" y="47243"/>
                  </a:lnTo>
                  <a:lnTo>
                    <a:pt x="37421" y="47087"/>
                  </a:lnTo>
                  <a:lnTo>
                    <a:pt x="52527" y="43102"/>
                  </a:lnTo>
                  <a:lnTo>
                    <a:pt x="63084" y="34805"/>
                  </a:lnTo>
                  <a:lnTo>
                    <a:pt x="67056" y="23622"/>
                  </a:lnTo>
                  <a:lnTo>
                    <a:pt x="66833" y="20875"/>
                  </a:lnTo>
                  <a:lnTo>
                    <a:pt x="61170" y="10228"/>
                  </a:lnTo>
                  <a:lnTo>
                    <a:pt x="49390" y="2794"/>
                  </a:lnTo>
                  <a:lnTo>
                    <a:pt x="33528" y="0"/>
                  </a:lnTo>
                  <a:lnTo>
                    <a:pt x="29634" y="156"/>
                  </a:lnTo>
                  <a:lnTo>
                    <a:pt x="14528" y="4141"/>
                  </a:lnTo>
                  <a:lnTo>
                    <a:pt x="3971" y="12438"/>
                  </a:lnTo>
                  <a:lnTo>
                    <a:pt x="0" y="23622"/>
                  </a:lnTo>
                  <a:close/>
                </a:path>
              </a:pathLst>
            </a:custGeom>
            <a:grpFill/>
          </p:spPr>
          <p:txBody>
            <a:bodyPr wrap="square" lIns="0" tIns="0" rIns="0" bIns="0" rtlCol="0">
              <a:noAutofit/>
            </a:bodyPr>
            <a:lstStyle/>
            <a:p>
              <a:endParaRPr/>
            </a:p>
          </p:txBody>
        </p:sp>
        <p:sp>
          <p:nvSpPr>
            <p:cNvPr id="174" name="object 86"/>
            <p:cNvSpPr/>
            <p:nvPr/>
          </p:nvSpPr>
          <p:spPr>
            <a:xfrm>
              <a:off x="1891041" y="1710436"/>
              <a:ext cx="72000" cy="72000"/>
            </a:xfrm>
            <a:custGeom>
              <a:avLst/>
              <a:gdLst/>
              <a:ahLst/>
              <a:cxnLst/>
              <a:rect l="l" t="t" r="r" b="b"/>
              <a:pathLst>
                <a:path w="67056" h="47243">
                  <a:moveTo>
                    <a:pt x="0" y="23622"/>
                  </a:moveTo>
                  <a:lnTo>
                    <a:pt x="3971" y="12438"/>
                  </a:lnTo>
                  <a:lnTo>
                    <a:pt x="14528" y="4141"/>
                  </a:lnTo>
                  <a:lnTo>
                    <a:pt x="29634" y="156"/>
                  </a:lnTo>
                  <a:lnTo>
                    <a:pt x="33528" y="0"/>
                  </a:lnTo>
                  <a:lnTo>
                    <a:pt x="49390" y="2794"/>
                  </a:lnTo>
                  <a:lnTo>
                    <a:pt x="61170" y="10228"/>
                  </a:lnTo>
                  <a:lnTo>
                    <a:pt x="66833" y="20875"/>
                  </a:lnTo>
                  <a:lnTo>
                    <a:pt x="67056" y="23622"/>
                  </a:lnTo>
                  <a:lnTo>
                    <a:pt x="63084" y="34805"/>
                  </a:lnTo>
                  <a:lnTo>
                    <a:pt x="52527" y="43102"/>
                  </a:lnTo>
                  <a:lnTo>
                    <a:pt x="37421" y="47087"/>
                  </a:lnTo>
                  <a:lnTo>
                    <a:pt x="33528" y="47243"/>
                  </a:lnTo>
                  <a:lnTo>
                    <a:pt x="17665" y="44449"/>
                  </a:lnTo>
                  <a:lnTo>
                    <a:pt x="5885" y="37015"/>
                  </a:lnTo>
                  <a:lnTo>
                    <a:pt x="222" y="26368"/>
                  </a:lnTo>
                  <a:lnTo>
                    <a:pt x="0" y="23622"/>
                  </a:lnTo>
                  <a:close/>
                </a:path>
              </a:pathLst>
            </a:custGeom>
            <a:solidFill>
              <a:schemeClr val="bg1"/>
            </a:solidFill>
            <a:ln w="19812">
              <a:solidFill>
                <a:schemeClr val="bg1"/>
              </a:solidFill>
            </a:ln>
          </p:spPr>
          <p:txBody>
            <a:bodyPr wrap="square" lIns="0" tIns="0" rIns="0" bIns="0" rtlCol="0">
              <a:noAutofit/>
            </a:bodyPr>
            <a:lstStyle/>
            <a:p>
              <a:endParaRPr/>
            </a:p>
          </p:txBody>
        </p:sp>
        <p:sp>
          <p:nvSpPr>
            <p:cNvPr id="175" name="object 87"/>
            <p:cNvSpPr/>
            <p:nvPr/>
          </p:nvSpPr>
          <p:spPr>
            <a:xfrm>
              <a:off x="2198889" y="1332738"/>
              <a:ext cx="45719" cy="45720"/>
            </a:xfrm>
            <a:custGeom>
              <a:avLst/>
              <a:gdLst/>
              <a:ahLst/>
              <a:cxnLst/>
              <a:rect l="l" t="t" r="r" b="b"/>
              <a:pathLst>
                <a:path w="45719" h="45720">
                  <a:moveTo>
                    <a:pt x="0" y="22860"/>
                  </a:moveTo>
                  <a:lnTo>
                    <a:pt x="1338" y="30550"/>
                  </a:lnTo>
                  <a:lnTo>
                    <a:pt x="9585" y="41442"/>
                  </a:lnTo>
                  <a:lnTo>
                    <a:pt x="22859" y="45720"/>
                  </a:lnTo>
                  <a:lnTo>
                    <a:pt x="30550" y="44381"/>
                  </a:lnTo>
                  <a:lnTo>
                    <a:pt x="41442" y="36134"/>
                  </a:lnTo>
                  <a:lnTo>
                    <a:pt x="45719" y="22860"/>
                  </a:lnTo>
                  <a:lnTo>
                    <a:pt x="44381" y="15169"/>
                  </a:lnTo>
                  <a:lnTo>
                    <a:pt x="36134" y="4277"/>
                  </a:lnTo>
                  <a:lnTo>
                    <a:pt x="22859" y="0"/>
                  </a:lnTo>
                  <a:lnTo>
                    <a:pt x="15169" y="1338"/>
                  </a:lnTo>
                  <a:lnTo>
                    <a:pt x="4277" y="9585"/>
                  </a:lnTo>
                  <a:lnTo>
                    <a:pt x="0" y="22860"/>
                  </a:lnTo>
                  <a:close/>
                </a:path>
              </a:pathLst>
            </a:custGeom>
            <a:grpFill/>
          </p:spPr>
          <p:txBody>
            <a:bodyPr wrap="square" lIns="0" tIns="0" rIns="0" bIns="0" rtlCol="0">
              <a:noAutofit/>
            </a:bodyPr>
            <a:lstStyle/>
            <a:p>
              <a:endParaRPr/>
            </a:p>
          </p:txBody>
        </p:sp>
        <p:sp>
          <p:nvSpPr>
            <p:cNvPr id="176" name="object 88"/>
            <p:cNvSpPr/>
            <p:nvPr/>
          </p:nvSpPr>
          <p:spPr>
            <a:xfrm>
              <a:off x="2198889" y="1332738"/>
              <a:ext cx="45719" cy="45720"/>
            </a:xfrm>
            <a:custGeom>
              <a:avLst/>
              <a:gdLst/>
              <a:ahLst/>
              <a:cxnLst/>
              <a:rect l="l" t="t" r="r" b="b"/>
              <a:pathLst>
                <a:path w="45719" h="45720">
                  <a:moveTo>
                    <a:pt x="0" y="22860"/>
                  </a:moveTo>
                  <a:lnTo>
                    <a:pt x="4277" y="9585"/>
                  </a:lnTo>
                  <a:lnTo>
                    <a:pt x="15169" y="1338"/>
                  </a:lnTo>
                  <a:lnTo>
                    <a:pt x="22859" y="0"/>
                  </a:lnTo>
                  <a:lnTo>
                    <a:pt x="36134" y="4277"/>
                  </a:lnTo>
                  <a:lnTo>
                    <a:pt x="44381" y="15169"/>
                  </a:lnTo>
                  <a:lnTo>
                    <a:pt x="45719" y="22860"/>
                  </a:lnTo>
                  <a:lnTo>
                    <a:pt x="41442" y="36134"/>
                  </a:lnTo>
                  <a:lnTo>
                    <a:pt x="30550" y="44381"/>
                  </a:lnTo>
                  <a:lnTo>
                    <a:pt x="22859" y="45720"/>
                  </a:lnTo>
                  <a:lnTo>
                    <a:pt x="9585" y="41442"/>
                  </a:lnTo>
                  <a:lnTo>
                    <a:pt x="1338" y="30550"/>
                  </a:lnTo>
                  <a:lnTo>
                    <a:pt x="0" y="22860"/>
                  </a:lnTo>
                  <a:close/>
                </a:path>
              </a:pathLst>
            </a:custGeom>
            <a:grpFill/>
            <a:ln w="19812">
              <a:solidFill>
                <a:srgbClr val="D9AA00"/>
              </a:solidFill>
            </a:ln>
          </p:spPr>
          <p:txBody>
            <a:bodyPr wrap="square" lIns="0" tIns="0" rIns="0" bIns="0" rtlCol="0">
              <a:noAutofit/>
            </a:bodyPr>
            <a:lstStyle/>
            <a:p>
              <a:endParaRPr/>
            </a:p>
          </p:txBody>
        </p:sp>
        <p:sp>
          <p:nvSpPr>
            <p:cNvPr id="177" name="object 89"/>
            <p:cNvSpPr/>
            <p:nvPr/>
          </p:nvSpPr>
          <p:spPr>
            <a:xfrm>
              <a:off x="2148597" y="1392174"/>
              <a:ext cx="50292" cy="45720"/>
            </a:xfrm>
            <a:custGeom>
              <a:avLst/>
              <a:gdLst/>
              <a:ahLst/>
              <a:cxnLst/>
              <a:rect l="l" t="t" r="r" b="b"/>
              <a:pathLst>
                <a:path w="50292" h="45720">
                  <a:moveTo>
                    <a:pt x="0" y="22860"/>
                  </a:moveTo>
                  <a:lnTo>
                    <a:pt x="2022" y="31820"/>
                  </a:lnTo>
                  <a:lnTo>
                    <a:pt x="11147" y="41827"/>
                  </a:lnTo>
                  <a:lnTo>
                    <a:pt x="25145" y="45720"/>
                  </a:lnTo>
                  <a:lnTo>
                    <a:pt x="35008" y="43880"/>
                  </a:lnTo>
                  <a:lnTo>
                    <a:pt x="46013" y="35580"/>
                  </a:lnTo>
                  <a:lnTo>
                    <a:pt x="50292" y="22860"/>
                  </a:lnTo>
                  <a:lnTo>
                    <a:pt x="48269" y="13899"/>
                  </a:lnTo>
                  <a:lnTo>
                    <a:pt x="39144" y="3892"/>
                  </a:lnTo>
                  <a:lnTo>
                    <a:pt x="25145" y="0"/>
                  </a:lnTo>
                  <a:lnTo>
                    <a:pt x="15283" y="1839"/>
                  </a:lnTo>
                  <a:lnTo>
                    <a:pt x="4278" y="10139"/>
                  </a:lnTo>
                  <a:lnTo>
                    <a:pt x="0" y="22860"/>
                  </a:lnTo>
                  <a:close/>
                </a:path>
              </a:pathLst>
            </a:custGeom>
            <a:grpFill/>
          </p:spPr>
          <p:txBody>
            <a:bodyPr wrap="square" lIns="0" tIns="0" rIns="0" bIns="0" rtlCol="0">
              <a:noAutofit/>
            </a:bodyPr>
            <a:lstStyle/>
            <a:p>
              <a:endParaRPr/>
            </a:p>
          </p:txBody>
        </p:sp>
        <p:sp>
          <p:nvSpPr>
            <p:cNvPr id="178" name="object 90"/>
            <p:cNvSpPr/>
            <p:nvPr/>
          </p:nvSpPr>
          <p:spPr>
            <a:xfrm>
              <a:off x="2148597" y="1392174"/>
              <a:ext cx="50292" cy="45720"/>
            </a:xfrm>
            <a:custGeom>
              <a:avLst/>
              <a:gdLst/>
              <a:ahLst/>
              <a:cxnLst/>
              <a:rect l="l" t="t" r="r" b="b"/>
              <a:pathLst>
                <a:path w="50292" h="45720">
                  <a:moveTo>
                    <a:pt x="0" y="22860"/>
                  </a:moveTo>
                  <a:lnTo>
                    <a:pt x="4278" y="10139"/>
                  </a:lnTo>
                  <a:lnTo>
                    <a:pt x="15283" y="1839"/>
                  </a:lnTo>
                  <a:lnTo>
                    <a:pt x="25145" y="0"/>
                  </a:lnTo>
                  <a:lnTo>
                    <a:pt x="39144" y="3892"/>
                  </a:lnTo>
                  <a:lnTo>
                    <a:pt x="48269" y="13899"/>
                  </a:lnTo>
                  <a:lnTo>
                    <a:pt x="50292" y="22860"/>
                  </a:lnTo>
                  <a:lnTo>
                    <a:pt x="46013" y="35580"/>
                  </a:lnTo>
                  <a:lnTo>
                    <a:pt x="35008" y="43880"/>
                  </a:lnTo>
                  <a:lnTo>
                    <a:pt x="25145" y="45720"/>
                  </a:lnTo>
                  <a:lnTo>
                    <a:pt x="11147" y="41827"/>
                  </a:lnTo>
                  <a:lnTo>
                    <a:pt x="2022" y="31820"/>
                  </a:lnTo>
                  <a:lnTo>
                    <a:pt x="0" y="22860"/>
                  </a:lnTo>
                  <a:close/>
                </a:path>
              </a:pathLst>
            </a:custGeom>
            <a:grpFill/>
            <a:ln w="19812">
              <a:solidFill>
                <a:srgbClr val="D9AA00"/>
              </a:solidFill>
            </a:ln>
          </p:spPr>
          <p:txBody>
            <a:bodyPr wrap="square" lIns="0" tIns="0" rIns="0" bIns="0" rtlCol="0">
              <a:noAutofit/>
            </a:bodyPr>
            <a:lstStyle/>
            <a:p>
              <a:endParaRPr/>
            </a:p>
          </p:txBody>
        </p:sp>
        <p:sp>
          <p:nvSpPr>
            <p:cNvPr id="179" name="object 91"/>
            <p:cNvSpPr/>
            <p:nvPr/>
          </p:nvSpPr>
          <p:spPr>
            <a:xfrm>
              <a:off x="2246133" y="1369314"/>
              <a:ext cx="45719" cy="45720"/>
            </a:xfrm>
            <a:custGeom>
              <a:avLst/>
              <a:gdLst/>
              <a:ahLst/>
              <a:cxnLst/>
              <a:rect l="l" t="t" r="r" b="b"/>
              <a:pathLst>
                <a:path w="45719" h="45720">
                  <a:moveTo>
                    <a:pt x="0" y="22860"/>
                  </a:moveTo>
                  <a:lnTo>
                    <a:pt x="1338" y="30550"/>
                  </a:lnTo>
                  <a:lnTo>
                    <a:pt x="9585" y="41442"/>
                  </a:lnTo>
                  <a:lnTo>
                    <a:pt x="22859" y="45720"/>
                  </a:lnTo>
                  <a:lnTo>
                    <a:pt x="30550" y="44381"/>
                  </a:lnTo>
                  <a:lnTo>
                    <a:pt x="41442" y="36134"/>
                  </a:lnTo>
                  <a:lnTo>
                    <a:pt x="45719" y="22860"/>
                  </a:lnTo>
                  <a:lnTo>
                    <a:pt x="44381" y="15169"/>
                  </a:lnTo>
                  <a:lnTo>
                    <a:pt x="36134" y="4277"/>
                  </a:lnTo>
                  <a:lnTo>
                    <a:pt x="22859" y="0"/>
                  </a:lnTo>
                  <a:lnTo>
                    <a:pt x="15169" y="1338"/>
                  </a:lnTo>
                  <a:lnTo>
                    <a:pt x="4277" y="9585"/>
                  </a:lnTo>
                  <a:lnTo>
                    <a:pt x="0" y="22860"/>
                  </a:lnTo>
                  <a:close/>
                </a:path>
              </a:pathLst>
            </a:custGeom>
            <a:grpFill/>
          </p:spPr>
          <p:txBody>
            <a:bodyPr wrap="square" lIns="0" tIns="0" rIns="0" bIns="0" rtlCol="0">
              <a:noAutofit/>
            </a:bodyPr>
            <a:lstStyle/>
            <a:p>
              <a:endParaRPr/>
            </a:p>
          </p:txBody>
        </p:sp>
        <p:sp>
          <p:nvSpPr>
            <p:cNvPr id="180" name="object 92"/>
            <p:cNvSpPr/>
            <p:nvPr/>
          </p:nvSpPr>
          <p:spPr>
            <a:xfrm>
              <a:off x="2246133" y="1369314"/>
              <a:ext cx="45719" cy="45720"/>
            </a:xfrm>
            <a:custGeom>
              <a:avLst/>
              <a:gdLst/>
              <a:ahLst/>
              <a:cxnLst/>
              <a:rect l="l" t="t" r="r" b="b"/>
              <a:pathLst>
                <a:path w="45719" h="45720">
                  <a:moveTo>
                    <a:pt x="0" y="22860"/>
                  </a:moveTo>
                  <a:lnTo>
                    <a:pt x="4277" y="9585"/>
                  </a:lnTo>
                  <a:lnTo>
                    <a:pt x="15169" y="1338"/>
                  </a:lnTo>
                  <a:lnTo>
                    <a:pt x="22859" y="0"/>
                  </a:lnTo>
                  <a:lnTo>
                    <a:pt x="36134" y="4277"/>
                  </a:lnTo>
                  <a:lnTo>
                    <a:pt x="44381" y="15169"/>
                  </a:lnTo>
                  <a:lnTo>
                    <a:pt x="45719" y="22860"/>
                  </a:lnTo>
                  <a:lnTo>
                    <a:pt x="41442" y="36134"/>
                  </a:lnTo>
                  <a:lnTo>
                    <a:pt x="30550" y="44381"/>
                  </a:lnTo>
                  <a:lnTo>
                    <a:pt x="22859" y="45720"/>
                  </a:lnTo>
                  <a:lnTo>
                    <a:pt x="9585" y="41442"/>
                  </a:lnTo>
                  <a:lnTo>
                    <a:pt x="1338" y="30550"/>
                  </a:lnTo>
                  <a:lnTo>
                    <a:pt x="0" y="22860"/>
                  </a:lnTo>
                  <a:close/>
                </a:path>
              </a:pathLst>
            </a:custGeom>
            <a:grpFill/>
            <a:ln w="19812">
              <a:solidFill>
                <a:srgbClr val="D9AA00"/>
              </a:solidFill>
            </a:ln>
          </p:spPr>
          <p:txBody>
            <a:bodyPr wrap="square" lIns="0" tIns="0" rIns="0" bIns="0" rtlCol="0">
              <a:noAutofit/>
            </a:bodyPr>
            <a:lstStyle/>
            <a:p>
              <a:endParaRPr/>
            </a:p>
          </p:txBody>
        </p:sp>
        <p:sp>
          <p:nvSpPr>
            <p:cNvPr id="181" name="object 93"/>
            <p:cNvSpPr/>
            <p:nvPr/>
          </p:nvSpPr>
          <p:spPr>
            <a:xfrm>
              <a:off x="2209557" y="1419605"/>
              <a:ext cx="45719" cy="45720"/>
            </a:xfrm>
            <a:custGeom>
              <a:avLst/>
              <a:gdLst/>
              <a:ahLst/>
              <a:cxnLst/>
              <a:rect l="l" t="t" r="r" b="b"/>
              <a:pathLst>
                <a:path w="45719" h="45720">
                  <a:moveTo>
                    <a:pt x="0" y="22860"/>
                  </a:moveTo>
                  <a:lnTo>
                    <a:pt x="1338" y="30550"/>
                  </a:lnTo>
                  <a:lnTo>
                    <a:pt x="9585" y="41442"/>
                  </a:lnTo>
                  <a:lnTo>
                    <a:pt x="22859" y="45720"/>
                  </a:lnTo>
                  <a:lnTo>
                    <a:pt x="30550" y="44381"/>
                  </a:lnTo>
                  <a:lnTo>
                    <a:pt x="41442" y="36134"/>
                  </a:lnTo>
                  <a:lnTo>
                    <a:pt x="45719" y="22860"/>
                  </a:lnTo>
                  <a:lnTo>
                    <a:pt x="44381" y="15169"/>
                  </a:lnTo>
                  <a:lnTo>
                    <a:pt x="36134" y="4277"/>
                  </a:lnTo>
                  <a:lnTo>
                    <a:pt x="22859" y="0"/>
                  </a:lnTo>
                  <a:lnTo>
                    <a:pt x="15169" y="1338"/>
                  </a:lnTo>
                  <a:lnTo>
                    <a:pt x="4277" y="9585"/>
                  </a:lnTo>
                  <a:lnTo>
                    <a:pt x="0" y="22860"/>
                  </a:lnTo>
                  <a:close/>
                </a:path>
              </a:pathLst>
            </a:custGeom>
            <a:grpFill/>
          </p:spPr>
          <p:txBody>
            <a:bodyPr wrap="square" lIns="0" tIns="0" rIns="0" bIns="0" rtlCol="0">
              <a:noAutofit/>
            </a:bodyPr>
            <a:lstStyle/>
            <a:p>
              <a:endParaRPr/>
            </a:p>
          </p:txBody>
        </p:sp>
        <p:sp>
          <p:nvSpPr>
            <p:cNvPr id="182" name="object 94"/>
            <p:cNvSpPr/>
            <p:nvPr/>
          </p:nvSpPr>
          <p:spPr>
            <a:xfrm>
              <a:off x="2209557" y="1419605"/>
              <a:ext cx="45719" cy="45720"/>
            </a:xfrm>
            <a:custGeom>
              <a:avLst/>
              <a:gdLst/>
              <a:ahLst/>
              <a:cxnLst/>
              <a:rect l="l" t="t" r="r" b="b"/>
              <a:pathLst>
                <a:path w="45719" h="45720">
                  <a:moveTo>
                    <a:pt x="0" y="22860"/>
                  </a:moveTo>
                  <a:lnTo>
                    <a:pt x="4277" y="9585"/>
                  </a:lnTo>
                  <a:lnTo>
                    <a:pt x="15169" y="1338"/>
                  </a:lnTo>
                  <a:lnTo>
                    <a:pt x="22859" y="0"/>
                  </a:lnTo>
                  <a:lnTo>
                    <a:pt x="36134" y="4277"/>
                  </a:lnTo>
                  <a:lnTo>
                    <a:pt x="44381" y="15169"/>
                  </a:lnTo>
                  <a:lnTo>
                    <a:pt x="45719" y="22860"/>
                  </a:lnTo>
                  <a:lnTo>
                    <a:pt x="41442" y="36134"/>
                  </a:lnTo>
                  <a:lnTo>
                    <a:pt x="30550" y="44381"/>
                  </a:lnTo>
                  <a:lnTo>
                    <a:pt x="22859" y="45720"/>
                  </a:lnTo>
                  <a:lnTo>
                    <a:pt x="9585" y="41442"/>
                  </a:lnTo>
                  <a:lnTo>
                    <a:pt x="1338" y="30550"/>
                  </a:lnTo>
                  <a:lnTo>
                    <a:pt x="0" y="22860"/>
                  </a:lnTo>
                  <a:close/>
                </a:path>
              </a:pathLst>
            </a:custGeom>
            <a:grpFill/>
            <a:ln w="19812">
              <a:solidFill>
                <a:srgbClr val="D9AA00"/>
              </a:solidFill>
            </a:ln>
          </p:spPr>
          <p:txBody>
            <a:bodyPr wrap="square" lIns="0" tIns="0" rIns="0" bIns="0" rtlCol="0">
              <a:noAutofit/>
            </a:bodyPr>
            <a:lstStyle/>
            <a:p>
              <a:endParaRPr/>
            </a:p>
          </p:txBody>
        </p:sp>
        <p:sp>
          <p:nvSpPr>
            <p:cNvPr id="183" name="object 95"/>
            <p:cNvSpPr/>
            <p:nvPr/>
          </p:nvSpPr>
          <p:spPr>
            <a:xfrm>
              <a:off x="2182125" y="1378458"/>
              <a:ext cx="67056" cy="48767"/>
            </a:xfrm>
            <a:custGeom>
              <a:avLst/>
              <a:gdLst/>
              <a:ahLst/>
              <a:cxnLst/>
              <a:rect l="l" t="t" r="r" b="b"/>
              <a:pathLst>
                <a:path w="67056" h="48767">
                  <a:moveTo>
                    <a:pt x="0" y="24383"/>
                  </a:moveTo>
                  <a:lnTo>
                    <a:pt x="288" y="27600"/>
                  </a:lnTo>
                  <a:lnTo>
                    <a:pt x="6080" y="38396"/>
                  </a:lnTo>
                  <a:lnTo>
                    <a:pt x="17817" y="45934"/>
                  </a:lnTo>
                  <a:lnTo>
                    <a:pt x="33527" y="48767"/>
                  </a:lnTo>
                  <a:lnTo>
                    <a:pt x="37956" y="48557"/>
                  </a:lnTo>
                  <a:lnTo>
                    <a:pt x="52808" y="44339"/>
                  </a:lnTo>
                  <a:lnTo>
                    <a:pt x="63165" y="35799"/>
                  </a:lnTo>
                  <a:lnTo>
                    <a:pt x="67056" y="24383"/>
                  </a:lnTo>
                  <a:lnTo>
                    <a:pt x="66767" y="21167"/>
                  </a:lnTo>
                  <a:lnTo>
                    <a:pt x="60975" y="10371"/>
                  </a:lnTo>
                  <a:lnTo>
                    <a:pt x="49238" y="2833"/>
                  </a:lnTo>
                  <a:lnTo>
                    <a:pt x="33527" y="0"/>
                  </a:lnTo>
                  <a:lnTo>
                    <a:pt x="29099" y="210"/>
                  </a:lnTo>
                  <a:lnTo>
                    <a:pt x="14247" y="4428"/>
                  </a:lnTo>
                  <a:lnTo>
                    <a:pt x="3890" y="12968"/>
                  </a:lnTo>
                  <a:lnTo>
                    <a:pt x="0" y="24383"/>
                  </a:lnTo>
                  <a:close/>
                </a:path>
              </a:pathLst>
            </a:custGeom>
            <a:grpFill/>
          </p:spPr>
          <p:txBody>
            <a:bodyPr wrap="square" lIns="0" tIns="0" rIns="0" bIns="0" rtlCol="0">
              <a:noAutofit/>
            </a:bodyPr>
            <a:lstStyle/>
            <a:p>
              <a:endParaRPr/>
            </a:p>
          </p:txBody>
        </p:sp>
        <p:sp>
          <p:nvSpPr>
            <p:cNvPr id="184" name="object 96"/>
            <p:cNvSpPr/>
            <p:nvPr/>
          </p:nvSpPr>
          <p:spPr>
            <a:xfrm>
              <a:off x="2182125" y="1372108"/>
              <a:ext cx="72000" cy="72000"/>
            </a:xfrm>
            <a:custGeom>
              <a:avLst/>
              <a:gdLst/>
              <a:ahLst/>
              <a:cxnLst/>
              <a:rect l="l" t="t" r="r" b="b"/>
              <a:pathLst>
                <a:path w="67056" h="48767">
                  <a:moveTo>
                    <a:pt x="0" y="24383"/>
                  </a:moveTo>
                  <a:lnTo>
                    <a:pt x="3890" y="12968"/>
                  </a:lnTo>
                  <a:lnTo>
                    <a:pt x="14247" y="4428"/>
                  </a:lnTo>
                  <a:lnTo>
                    <a:pt x="29099" y="210"/>
                  </a:lnTo>
                  <a:lnTo>
                    <a:pt x="33527" y="0"/>
                  </a:lnTo>
                  <a:lnTo>
                    <a:pt x="49238" y="2833"/>
                  </a:lnTo>
                  <a:lnTo>
                    <a:pt x="60975" y="10371"/>
                  </a:lnTo>
                  <a:lnTo>
                    <a:pt x="66767" y="21167"/>
                  </a:lnTo>
                  <a:lnTo>
                    <a:pt x="67056" y="24383"/>
                  </a:lnTo>
                  <a:lnTo>
                    <a:pt x="63165" y="35799"/>
                  </a:lnTo>
                  <a:lnTo>
                    <a:pt x="52808" y="44339"/>
                  </a:lnTo>
                  <a:lnTo>
                    <a:pt x="37956" y="48557"/>
                  </a:lnTo>
                  <a:lnTo>
                    <a:pt x="33527" y="48767"/>
                  </a:lnTo>
                  <a:lnTo>
                    <a:pt x="17817" y="45934"/>
                  </a:lnTo>
                  <a:lnTo>
                    <a:pt x="6080" y="38396"/>
                  </a:lnTo>
                  <a:lnTo>
                    <a:pt x="288" y="27600"/>
                  </a:lnTo>
                  <a:lnTo>
                    <a:pt x="0" y="24383"/>
                  </a:lnTo>
                  <a:close/>
                </a:path>
              </a:pathLst>
            </a:custGeom>
            <a:solidFill>
              <a:schemeClr val="bg1"/>
            </a:solidFill>
            <a:ln w="19811">
              <a:solidFill>
                <a:schemeClr val="bg1"/>
              </a:solidFill>
            </a:ln>
          </p:spPr>
          <p:txBody>
            <a:bodyPr wrap="square" lIns="0" tIns="0" rIns="0" bIns="0" rtlCol="0">
              <a:noAutofit/>
            </a:bodyPr>
            <a:lstStyle/>
            <a:p>
              <a:endParaRPr/>
            </a:p>
          </p:txBody>
        </p:sp>
        <p:grpSp>
          <p:nvGrpSpPr>
            <p:cNvPr id="209" name="Group 208"/>
            <p:cNvGrpSpPr/>
            <p:nvPr/>
          </p:nvGrpSpPr>
          <p:grpSpPr>
            <a:xfrm>
              <a:off x="2261266" y="1843722"/>
              <a:ext cx="141731" cy="132587"/>
              <a:chOff x="2001774" y="2131314"/>
              <a:chExt cx="141731" cy="132587"/>
            </a:xfrm>
            <a:grpFill/>
          </p:grpSpPr>
          <p:sp>
            <p:nvSpPr>
              <p:cNvPr id="221" name="object 97"/>
              <p:cNvSpPr/>
              <p:nvPr/>
            </p:nvSpPr>
            <p:spPr>
              <a:xfrm>
                <a:off x="2050542" y="2131314"/>
                <a:ext cx="45719" cy="45720"/>
              </a:xfrm>
              <a:custGeom>
                <a:avLst/>
                <a:gdLst/>
                <a:ahLst/>
                <a:cxnLst/>
                <a:rect l="l" t="t" r="r" b="b"/>
                <a:pathLst>
                  <a:path w="45719" h="45720">
                    <a:moveTo>
                      <a:pt x="0" y="22860"/>
                    </a:moveTo>
                    <a:lnTo>
                      <a:pt x="1338" y="30550"/>
                    </a:lnTo>
                    <a:lnTo>
                      <a:pt x="9585" y="41442"/>
                    </a:lnTo>
                    <a:lnTo>
                      <a:pt x="22859" y="45720"/>
                    </a:lnTo>
                    <a:lnTo>
                      <a:pt x="30550" y="44381"/>
                    </a:lnTo>
                    <a:lnTo>
                      <a:pt x="41442" y="36134"/>
                    </a:lnTo>
                    <a:lnTo>
                      <a:pt x="45719" y="22860"/>
                    </a:lnTo>
                    <a:lnTo>
                      <a:pt x="44381" y="15169"/>
                    </a:lnTo>
                    <a:lnTo>
                      <a:pt x="36134" y="4277"/>
                    </a:lnTo>
                    <a:lnTo>
                      <a:pt x="22859" y="0"/>
                    </a:lnTo>
                    <a:lnTo>
                      <a:pt x="15169" y="1338"/>
                    </a:lnTo>
                    <a:lnTo>
                      <a:pt x="4277" y="9585"/>
                    </a:lnTo>
                    <a:lnTo>
                      <a:pt x="0" y="22860"/>
                    </a:lnTo>
                    <a:close/>
                  </a:path>
                </a:pathLst>
              </a:custGeom>
              <a:grpFill/>
            </p:spPr>
            <p:txBody>
              <a:bodyPr wrap="square" lIns="0" tIns="0" rIns="0" bIns="0" rtlCol="0">
                <a:noAutofit/>
              </a:bodyPr>
              <a:lstStyle/>
              <a:p>
                <a:endParaRPr/>
              </a:p>
            </p:txBody>
          </p:sp>
          <p:sp>
            <p:nvSpPr>
              <p:cNvPr id="222" name="object 98"/>
              <p:cNvSpPr/>
              <p:nvPr/>
            </p:nvSpPr>
            <p:spPr>
              <a:xfrm>
                <a:off x="2050542" y="2131314"/>
                <a:ext cx="45719" cy="45720"/>
              </a:xfrm>
              <a:custGeom>
                <a:avLst/>
                <a:gdLst/>
                <a:ahLst/>
                <a:cxnLst/>
                <a:rect l="l" t="t" r="r" b="b"/>
                <a:pathLst>
                  <a:path w="45719" h="45720">
                    <a:moveTo>
                      <a:pt x="0" y="22860"/>
                    </a:moveTo>
                    <a:lnTo>
                      <a:pt x="4277" y="9585"/>
                    </a:lnTo>
                    <a:lnTo>
                      <a:pt x="15169" y="1338"/>
                    </a:lnTo>
                    <a:lnTo>
                      <a:pt x="22859" y="0"/>
                    </a:lnTo>
                    <a:lnTo>
                      <a:pt x="36134" y="4277"/>
                    </a:lnTo>
                    <a:lnTo>
                      <a:pt x="44381" y="15169"/>
                    </a:lnTo>
                    <a:lnTo>
                      <a:pt x="45719" y="22860"/>
                    </a:lnTo>
                    <a:lnTo>
                      <a:pt x="41442" y="36134"/>
                    </a:lnTo>
                    <a:lnTo>
                      <a:pt x="30550" y="44381"/>
                    </a:lnTo>
                    <a:lnTo>
                      <a:pt x="22859" y="45720"/>
                    </a:lnTo>
                    <a:lnTo>
                      <a:pt x="9585" y="41442"/>
                    </a:lnTo>
                    <a:lnTo>
                      <a:pt x="1338" y="30550"/>
                    </a:lnTo>
                    <a:lnTo>
                      <a:pt x="0" y="22860"/>
                    </a:lnTo>
                    <a:close/>
                  </a:path>
                </a:pathLst>
              </a:custGeom>
              <a:grpFill/>
              <a:ln w="19812">
                <a:solidFill>
                  <a:srgbClr val="D9AA00"/>
                </a:solidFill>
              </a:ln>
            </p:spPr>
            <p:txBody>
              <a:bodyPr wrap="square" lIns="0" tIns="0" rIns="0" bIns="0" rtlCol="0">
                <a:noAutofit/>
              </a:bodyPr>
              <a:lstStyle/>
              <a:p>
                <a:endParaRPr/>
              </a:p>
            </p:txBody>
          </p:sp>
          <p:sp>
            <p:nvSpPr>
              <p:cNvPr id="223" name="object 99"/>
              <p:cNvSpPr/>
              <p:nvPr/>
            </p:nvSpPr>
            <p:spPr>
              <a:xfrm>
                <a:off x="2001774" y="2189226"/>
                <a:ext cx="48768" cy="45720"/>
              </a:xfrm>
              <a:custGeom>
                <a:avLst/>
                <a:gdLst/>
                <a:ahLst/>
                <a:cxnLst/>
                <a:rect l="l" t="t" r="r" b="b"/>
                <a:pathLst>
                  <a:path w="48768" h="45720">
                    <a:moveTo>
                      <a:pt x="0" y="22860"/>
                    </a:moveTo>
                    <a:lnTo>
                      <a:pt x="1772" y="31409"/>
                    </a:lnTo>
                    <a:lnTo>
                      <a:pt x="10598" y="41703"/>
                    </a:lnTo>
                    <a:lnTo>
                      <a:pt x="24383" y="45720"/>
                    </a:lnTo>
                    <a:lnTo>
                      <a:pt x="33524" y="44052"/>
                    </a:lnTo>
                    <a:lnTo>
                      <a:pt x="44497" y="35762"/>
                    </a:lnTo>
                    <a:lnTo>
                      <a:pt x="48768" y="22860"/>
                    </a:lnTo>
                    <a:lnTo>
                      <a:pt x="46995" y="14310"/>
                    </a:lnTo>
                    <a:lnTo>
                      <a:pt x="38169" y="4016"/>
                    </a:lnTo>
                    <a:lnTo>
                      <a:pt x="24383" y="0"/>
                    </a:lnTo>
                    <a:lnTo>
                      <a:pt x="15243" y="1667"/>
                    </a:lnTo>
                    <a:lnTo>
                      <a:pt x="4270" y="9957"/>
                    </a:lnTo>
                    <a:lnTo>
                      <a:pt x="0" y="22860"/>
                    </a:lnTo>
                    <a:close/>
                  </a:path>
                </a:pathLst>
              </a:custGeom>
              <a:grpFill/>
            </p:spPr>
            <p:txBody>
              <a:bodyPr wrap="square" lIns="0" tIns="0" rIns="0" bIns="0" rtlCol="0">
                <a:noAutofit/>
              </a:bodyPr>
              <a:lstStyle/>
              <a:p>
                <a:endParaRPr/>
              </a:p>
            </p:txBody>
          </p:sp>
          <p:sp>
            <p:nvSpPr>
              <p:cNvPr id="224" name="object 100"/>
              <p:cNvSpPr/>
              <p:nvPr/>
            </p:nvSpPr>
            <p:spPr>
              <a:xfrm>
                <a:off x="2001774" y="2189226"/>
                <a:ext cx="48768" cy="45720"/>
              </a:xfrm>
              <a:custGeom>
                <a:avLst/>
                <a:gdLst/>
                <a:ahLst/>
                <a:cxnLst/>
                <a:rect l="l" t="t" r="r" b="b"/>
                <a:pathLst>
                  <a:path w="48768" h="45720">
                    <a:moveTo>
                      <a:pt x="0" y="22860"/>
                    </a:moveTo>
                    <a:lnTo>
                      <a:pt x="4270" y="9957"/>
                    </a:lnTo>
                    <a:lnTo>
                      <a:pt x="15243" y="1667"/>
                    </a:lnTo>
                    <a:lnTo>
                      <a:pt x="24383" y="0"/>
                    </a:lnTo>
                    <a:lnTo>
                      <a:pt x="38169" y="4016"/>
                    </a:lnTo>
                    <a:lnTo>
                      <a:pt x="46995" y="14310"/>
                    </a:lnTo>
                    <a:lnTo>
                      <a:pt x="48768" y="22860"/>
                    </a:lnTo>
                    <a:lnTo>
                      <a:pt x="44497" y="35762"/>
                    </a:lnTo>
                    <a:lnTo>
                      <a:pt x="33524" y="44052"/>
                    </a:lnTo>
                    <a:lnTo>
                      <a:pt x="24383" y="45720"/>
                    </a:lnTo>
                    <a:lnTo>
                      <a:pt x="10598" y="41703"/>
                    </a:lnTo>
                    <a:lnTo>
                      <a:pt x="1772" y="31409"/>
                    </a:lnTo>
                    <a:lnTo>
                      <a:pt x="0" y="22860"/>
                    </a:lnTo>
                    <a:close/>
                  </a:path>
                </a:pathLst>
              </a:custGeom>
              <a:grpFill/>
              <a:ln w="19812">
                <a:solidFill>
                  <a:srgbClr val="D9AA00"/>
                </a:solidFill>
              </a:ln>
            </p:spPr>
            <p:txBody>
              <a:bodyPr wrap="square" lIns="0" tIns="0" rIns="0" bIns="0" rtlCol="0">
                <a:noAutofit/>
              </a:bodyPr>
              <a:lstStyle/>
              <a:p>
                <a:endParaRPr/>
              </a:p>
            </p:txBody>
          </p:sp>
          <p:sp>
            <p:nvSpPr>
              <p:cNvPr id="225" name="object 101"/>
              <p:cNvSpPr/>
              <p:nvPr/>
            </p:nvSpPr>
            <p:spPr>
              <a:xfrm>
                <a:off x="2097786" y="2166366"/>
                <a:ext cx="45719" cy="45720"/>
              </a:xfrm>
              <a:custGeom>
                <a:avLst/>
                <a:gdLst/>
                <a:ahLst/>
                <a:cxnLst/>
                <a:rect l="l" t="t" r="r" b="b"/>
                <a:pathLst>
                  <a:path w="45719" h="45720">
                    <a:moveTo>
                      <a:pt x="0" y="22860"/>
                    </a:moveTo>
                    <a:lnTo>
                      <a:pt x="1338" y="30550"/>
                    </a:lnTo>
                    <a:lnTo>
                      <a:pt x="9585" y="41442"/>
                    </a:lnTo>
                    <a:lnTo>
                      <a:pt x="22859" y="45720"/>
                    </a:lnTo>
                    <a:lnTo>
                      <a:pt x="30550" y="44381"/>
                    </a:lnTo>
                    <a:lnTo>
                      <a:pt x="41442" y="36134"/>
                    </a:lnTo>
                    <a:lnTo>
                      <a:pt x="45719" y="22860"/>
                    </a:lnTo>
                    <a:lnTo>
                      <a:pt x="44381" y="15169"/>
                    </a:lnTo>
                    <a:lnTo>
                      <a:pt x="36134" y="4277"/>
                    </a:lnTo>
                    <a:lnTo>
                      <a:pt x="22859" y="0"/>
                    </a:lnTo>
                    <a:lnTo>
                      <a:pt x="15169" y="1338"/>
                    </a:lnTo>
                    <a:lnTo>
                      <a:pt x="4277" y="9585"/>
                    </a:lnTo>
                    <a:lnTo>
                      <a:pt x="0" y="22860"/>
                    </a:lnTo>
                    <a:close/>
                  </a:path>
                </a:pathLst>
              </a:custGeom>
              <a:grpFill/>
            </p:spPr>
            <p:txBody>
              <a:bodyPr wrap="square" lIns="0" tIns="0" rIns="0" bIns="0" rtlCol="0">
                <a:noAutofit/>
              </a:bodyPr>
              <a:lstStyle/>
              <a:p>
                <a:endParaRPr/>
              </a:p>
            </p:txBody>
          </p:sp>
          <p:sp>
            <p:nvSpPr>
              <p:cNvPr id="226" name="object 102"/>
              <p:cNvSpPr/>
              <p:nvPr/>
            </p:nvSpPr>
            <p:spPr>
              <a:xfrm>
                <a:off x="2097786" y="2166366"/>
                <a:ext cx="45719" cy="45720"/>
              </a:xfrm>
              <a:custGeom>
                <a:avLst/>
                <a:gdLst/>
                <a:ahLst/>
                <a:cxnLst/>
                <a:rect l="l" t="t" r="r" b="b"/>
                <a:pathLst>
                  <a:path w="45719" h="45720">
                    <a:moveTo>
                      <a:pt x="0" y="22860"/>
                    </a:moveTo>
                    <a:lnTo>
                      <a:pt x="4277" y="9585"/>
                    </a:lnTo>
                    <a:lnTo>
                      <a:pt x="15169" y="1338"/>
                    </a:lnTo>
                    <a:lnTo>
                      <a:pt x="22859" y="0"/>
                    </a:lnTo>
                    <a:lnTo>
                      <a:pt x="36134" y="4277"/>
                    </a:lnTo>
                    <a:lnTo>
                      <a:pt x="44381" y="15169"/>
                    </a:lnTo>
                    <a:lnTo>
                      <a:pt x="45719" y="22860"/>
                    </a:lnTo>
                    <a:lnTo>
                      <a:pt x="41442" y="36134"/>
                    </a:lnTo>
                    <a:lnTo>
                      <a:pt x="30550" y="44381"/>
                    </a:lnTo>
                    <a:lnTo>
                      <a:pt x="22859" y="45720"/>
                    </a:lnTo>
                    <a:lnTo>
                      <a:pt x="9585" y="41442"/>
                    </a:lnTo>
                    <a:lnTo>
                      <a:pt x="1338" y="30550"/>
                    </a:lnTo>
                    <a:lnTo>
                      <a:pt x="0" y="22860"/>
                    </a:lnTo>
                    <a:close/>
                  </a:path>
                </a:pathLst>
              </a:custGeom>
              <a:grpFill/>
              <a:ln w="19812">
                <a:solidFill>
                  <a:srgbClr val="D9AA00"/>
                </a:solidFill>
              </a:ln>
            </p:spPr>
            <p:txBody>
              <a:bodyPr wrap="square" lIns="0" tIns="0" rIns="0" bIns="0" rtlCol="0">
                <a:noAutofit/>
              </a:bodyPr>
              <a:lstStyle/>
              <a:p>
                <a:endParaRPr/>
              </a:p>
            </p:txBody>
          </p:sp>
          <p:sp>
            <p:nvSpPr>
              <p:cNvPr id="227" name="object 103"/>
              <p:cNvSpPr/>
              <p:nvPr/>
            </p:nvSpPr>
            <p:spPr>
              <a:xfrm>
                <a:off x="2062733" y="2218182"/>
                <a:ext cx="45720" cy="45719"/>
              </a:xfrm>
              <a:custGeom>
                <a:avLst/>
                <a:gdLst/>
                <a:ahLst/>
                <a:cxnLst/>
                <a:rect l="l" t="t" r="r" b="b"/>
                <a:pathLst>
                  <a:path w="45720" h="45719">
                    <a:moveTo>
                      <a:pt x="0" y="22859"/>
                    </a:moveTo>
                    <a:lnTo>
                      <a:pt x="1338" y="30550"/>
                    </a:lnTo>
                    <a:lnTo>
                      <a:pt x="9585" y="41442"/>
                    </a:lnTo>
                    <a:lnTo>
                      <a:pt x="22860" y="45719"/>
                    </a:lnTo>
                    <a:lnTo>
                      <a:pt x="30550" y="44381"/>
                    </a:lnTo>
                    <a:lnTo>
                      <a:pt x="41442" y="36134"/>
                    </a:lnTo>
                    <a:lnTo>
                      <a:pt x="45720" y="22859"/>
                    </a:lnTo>
                    <a:lnTo>
                      <a:pt x="44381" y="15169"/>
                    </a:lnTo>
                    <a:lnTo>
                      <a:pt x="36134" y="4277"/>
                    </a:lnTo>
                    <a:lnTo>
                      <a:pt x="22860" y="0"/>
                    </a:lnTo>
                    <a:lnTo>
                      <a:pt x="15169" y="1338"/>
                    </a:lnTo>
                    <a:lnTo>
                      <a:pt x="4277" y="9585"/>
                    </a:lnTo>
                    <a:lnTo>
                      <a:pt x="0" y="22859"/>
                    </a:lnTo>
                    <a:close/>
                  </a:path>
                </a:pathLst>
              </a:custGeom>
              <a:grpFill/>
            </p:spPr>
            <p:txBody>
              <a:bodyPr wrap="square" lIns="0" tIns="0" rIns="0" bIns="0" rtlCol="0">
                <a:noAutofit/>
              </a:bodyPr>
              <a:lstStyle/>
              <a:p>
                <a:endParaRPr/>
              </a:p>
            </p:txBody>
          </p:sp>
          <p:sp>
            <p:nvSpPr>
              <p:cNvPr id="228" name="object 104"/>
              <p:cNvSpPr/>
              <p:nvPr/>
            </p:nvSpPr>
            <p:spPr>
              <a:xfrm>
                <a:off x="2062733" y="2218182"/>
                <a:ext cx="45720" cy="45719"/>
              </a:xfrm>
              <a:custGeom>
                <a:avLst/>
                <a:gdLst/>
                <a:ahLst/>
                <a:cxnLst/>
                <a:rect l="l" t="t" r="r" b="b"/>
                <a:pathLst>
                  <a:path w="45720" h="45719">
                    <a:moveTo>
                      <a:pt x="0" y="22859"/>
                    </a:moveTo>
                    <a:lnTo>
                      <a:pt x="4277" y="9585"/>
                    </a:lnTo>
                    <a:lnTo>
                      <a:pt x="15169" y="1338"/>
                    </a:lnTo>
                    <a:lnTo>
                      <a:pt x="22860" y="0"/>
                    </a:lnTo>
                    <a:lnTo>
                      <a:pt x="36134" y="4277"/>
                    </a:lnTo>
                    <a:lnTo>
                      <a:pt x="44381" y="15169"/>
                    </a:lnTo>
                    <a:lnTo>
                      <a:pt x="45720" y="22859"/>
                    </a:lnTo>
                    <a:lnTo>
                      <a:pt x="41442" y="36134"/>
                    </a:lnTo>
                    <a:lnTo>
                      <a:pt x="30550" y="44381"/>
                    </a:lnTo>
                    <a:lnTo>
                      <a:pt x="22860" y="45719"/>
                    </a:lnTo>
                    <a:lnTo>
                      <a:pt x="9585" y="41442"/>
                    </a:lnTo>
                    <a:lnTo>
                      <a:pt x="1338" y="30550"/>
                    </a:lnTo>
                    <a:lnTo>
                      <a:pt x="0" y="22859"/>
                    </a:lnTo>
                    <a:close/>
                  </a:path>
                </a:pathLst>
              </a:custGeom>
              <a:grpFill/>
              <a:ln w="19812">
                <a:solidFill>
                  <a:srgbClr val="D9AA00"/>
                </a:solidFill>
              </a:ln>
            </p:spPr>
            <p:txBody>
              <a:bodyPr wrap="square" lIns="0" tIns="0" rIns="0" bIns="0" rtlCol="0">
                <a:noAutofit/>
              </a:bodyPr>
              <a:lstStyle/>
              <a:p>
                <a:endParaRPr/>
              </a:p>
            </p:txBody>
          </p:sp>
          <p:sp>
            <p:nvSpPr>
              <p:cNvPr id="229" name="object 105"/>
              <p:cNvSpPr/>
              <p:nvPr/>
            </p:nvSpPr>
            <p:spPr>
              <a:xfrm>
                <a:off x="2033777" y="2177034"/>
                <a:ext cx="67056" cy="47243"/>
              </a:xfrm>
              <a:custGeom>
                <a:avLst/>
                <a:gdLst/>
                <a:ahLst/>
                <a:cxnLst/>
                <a:rect l="l" t="t" r="r" b="b"/>
                <a:pathLst>
                  <a:path w="67056" h="47243">
                    <a:moveTo>
                      <a:pt x="0" y="23621"/>
                    </a:moveTo>
                    <a:lnTo>
                      <a:pt x="222" y="26368"/>
                    </a:lnTo>
                    <a:lnTo>
                      <a:pt x="5885" y="37015"/>
                    </a:lnTo>
                    <a:lnTo>
                      <a:pt x="17665" y="44449"/>
                    </a:lnTo>
                    <a:lnTo>
                      <a:pt x="33528" y="47243"/>
                    </a:lnTo>
                    <a:lnTo>
                      <a:pt x="37421" y="47087"/>
                    </a:lnTo>
                    <a:lnTo>
                      <a:pt x="52527" y="43102"/>
                    </a:lnTo>
                    <a:lnTo>
                      <a:pt x="63084" y="34805"/>
                    </a:lnTo>
                    <a:lnTo>
                      <a:pt x="67056" y="23621"/>
                    </a:lnTo>
                    <a:lnTo>
                      <a:pt x="66833" y="20875"/>
                    </a:lnTo>
                    <a:lnTo>
                      <a:pt x="61170" y="10228"/>
                    </a:lnTo>
                    <a:lnTo>
                      <a:pt x="49390" y="2794"/>
                    </a:lnTo>
                    <a:lnTo>
                      <a:pt x="33528" y="0"/>
                    </a:lnTo>
                    <a:lnTo>
                      <a:pt x="29634" y="156"/>
                    </a:lnTo>
                    <a:lnTo>
                      <a:pt x="14528" y="4141"/>
                    </a:lnTo>
                    <a:lnTo>
                      <a:pt x="3971" y="12438"/>
                    </a:lnTo>
                    <a:lnTo>
                      <a:pt x="0" y="23621"/>
                    </a:lnTo>
                    <a:close/>
                  </a:path>
                </a:pathLst>
              </a:custGeom>
              <a:grpFill/>
            </p:spPr>
            <p:txBody>
              <a:bodyPr wrap="square" lIns="0" tIns="0" rIns="0" bIns="0" rtlCol="0">
                <a:noAutofit/>
              </a:bodyPr>
              <a:lstStyle/>
              <a:p>
                <a:endParaRPr/>
              </a:p>
            </p:txBody>
          </p:sp>
          <p:sp>
            <p:nvSpPr>
              <p:cNvPr id="230" name="object 106"/>
              <p:cNvSpPr/>
              <p:nvPr/>
            </p:nvSpPr>
            <p:spPr>
              <a:xfrm>
                <a:off x="2033777" y="2170684"/>
                <a:ext cx="72000" cy="72000"/>
              </a:xfrm>
              <a:custGeom>
                <a:avLst/>
                <a:gdLst/>
                <a:ahLst/>
                <a:cxnLst/>
                <a:rect l="l" t="t" r="r" b="b"/>
                <a:pathLst>
                  <a:path w="67056" h="47243">
                    <a:moveTo>
                      <a:pt x="0" y="23621"/>
                    </a:moveTo>
                    <a:lnTo>
                      <a:pt x="3971" y="12438"/>
                    </a:lnTo>
                    <a:lnTo>
                      <a:pt x="14528" y="4141"/>
                    </a:lnTo>
                    <a:lnTo>
                      <a:pt x="29634" y="156"/>
                    </a:lnTo>
                    <a:lnTo>
                      <a:pt x="33528" y="0"/>
                    </a:lnTo>
                    <a:lnTo>
                      <a:pt x="49390" y="2794"/>
                    </a:lnTo>
                    <a:lnTo>
                      <a:pt x="61170" y="10228"/>
                    </a:lnTo>
                    <a:lnTo>
                      <a:pt x="66833" y="20875"/>
                    </a:lnTo>
                    <a:lnTo>
                      <a:pt x="67056" y="23621"/>
                    </a:lnTo>
                    <a:lnTo>
                      <a:pt x="63084" y="34805"/>
                    </a:lnTo>
                    <a:lnTo>
                      <a:pt x="52527" y="43102"/>
                    </a:lnTo>
                    <a:lnTo>
                      <a:pt x="37421" y="47087"/>
                    </a:lnTo>
                    <a:lnTo>
                      <a:pt x="33528" y="47243"/>
                    </a:lnTo>
                    <a:lnTo>
                      <a:pt x="17665" y="44449"/>
                    </a:lnTo>
                    <a:lnTo>
                      <a:pt x="5885" y="37015"/>
                    </a:lnTo>
                    <a:lnTo>
                      <a:pt x="222" y="26368"/>
                    </a:lnTo>
                    <a:lnTo>
                      <a:pt x="0" y="23621"/>
                    </a:lnTo>
                    <a:close/>
                  </a:path>
                </a:pathLst>
              </a:custGeom>
              <a:solidFill>
                <a:schemeClr val="bg1"/>
              </a:solidFill>
              <a:ln w="19812">
                <a:solidFill>
                  <a:schemeClr val="bg1"/>
                </a:solidFill>
              </a:ln>
            </p:spPr>
            <p:txBody>
              <a:bodyPr wrap="square" lIns="0" tIns="0" rIns="0" bIns="0" rtlCol="0">
                <a:noAutofit/>
              </a:bodyPr>
              <a:lstStyle/>
              <a:p>
                <a:endParaRPr/>
              </a:p>
            </p:txBody>
          </p:sp>
        </p:grpSp>
      </p:grpSp>
      <p:sp>
        <p:nvSpPr>
          <p:cNvPr id="237" name="object 22"/>
          <p:cNvSpPr txBox="1"/>
          <p:nvPr/>
        </p:nvSpPr>
        <p:spPr>
          <a:xfrm>
            <a:off x="648206" y="4206491"/>
            <a:ext cx="754757" cy="502535"/>
          </a:xfrm>
          <a:prstGeom prst="rect">
            <a:avLst/>
          </a:prstGeom>
        </p:spPr>
        <p:txBody>
          <a:bodyPr wrap="square" lIns="0" tIns="31813" rIns="0" bIns="0" rtlCol="0">
            <a:noAutofit/>
          </a:bodyPr>
          <a:lstStyle/>
          <a:p>
            <a:pPr marL="35928" algn="ctr">
              <a:lnSpc>
                <a:spcPct val="95825"/>
              </a:lnSpc>
            </a:pPr>
            <a:r>
              <a:rPr lang="it-IT" sz="1000" i="1" spc="-5" smtClean="0">
                <a:solidFill>
                  <a:srgbClr val="76B828"/>
                </a:solidFill>
                <a:latin typeface="Arial"/>
                <a:cs typeface="Arial"/>
              </a:rPr>
              <a:t>investments since inception</a:t>
            </a:r>
          </a:p>
        </p:txBody>
      </p:sp>
      <p:sp>
        <p:nvSpPr>
          <p:cNvPr id="8" name="Freeform 7"/>
          <p:cNvSpPr/>
          <p:nvPr/>
        </p:nvSpPr>
        <p:spPr>
          <a:xfrm flipH="1">
            <a:off x="443083" y="2898993"/>
            <a:ext cx="422303" cy="1089036"/>
          </a:xfrm>
          <a:custGeom>
            <a:avLst/>
            <a:gdLst>
              <a:gd name="connsiteX0" fmla="*/ 237392 w 464433"/>
              <a:gd name="connsiteY0" fmla="*/ 0 h 968835"/>
              <a:gd name="connsiteX1" fmla="*/ 457200 w 464433"/>
              <a:gd name="connsiteY1" fmla="*/ 720969 h 968835"/>
              <a:gd name="connsiteX2" fmla="*/ 0 w 464433"/>
              <a:gd name="connsiteY2" fmla="*/ 967154 h 968835"/>
            </a:gdLst>
            <a:ahLst/>
            <a:cxnLst>
              <a:cxn ang="0">
                <a:pos x="connsiteX0" y="connsiteY0"/>
              </a:cxn>
              <a:cxn ang="0">
                <a:pos x="connsiteX1" y="connsiteY1"/>
              </a:cxn>
              <a:cxn ang="0">
                <a:pos x="connsiteX2" y="connsiteY2"/>
              </a:cxn>
            </a:cxnLst>
            <a:rect l="l" t="t" r="r" b="b"/>
            <a:pathLst>
              <a:path w="464433" h="968835">
                <a:moveTo>
                  <a:pt x="237392" y="0"/>
                </a:moveTo>
                <a:cubicBezTo>
                  <a:pt x="367078" y="279888"/>
                  <a:pt x="496765" y="559777"/>
                  <a:pt x="457200" y="720969"/>
                </a:cubicBezTo>
                <a:cubicBezTo>
                  <a:pt x="417635" y="882161"/>
                  <a:pt x="45427" y="983273"/>
                  <a:pt x="0" y="967154"/>
                </a:cubicBezTo>
              </a:path>
            </a:pathLst>
          </a:cu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2290656" y="2269898"/>
            <a:ext cx="2022231" cy="1589129"/>
          </a:xfrm>
          <a:custGeom>
            <a:avLst/>
            <a:gdLst>
              <a:gd name="connsiteX0" fmla="*/ 0 w 2022231"/>
              <a:gd name="connsiteY0" fmla="*/ 1589129 h 1589129"/>
              <a:gd name="connsiteX1" fmla="*/ 1028700 w 2022231"/>
              <a:gd name="connsiteY1" fmla="*/ 226321 h 1589129"/>
              <a:gd name="connsiteX2" fmla="*/ 2022231 w 2022231"/>
              <a:gd name="connsiteY2" fmla="*/ 15306 h 1589129"/>
            </a:gdLst>
            <a:ahLst/>
            <a:cxnLst>
              <a:cxn ang="0">
                <a:pos x="connsiteX0" y="connsiteY0"/>
              </a:cxn>
              <a:cxn ang="0">
                <a:pos x="connsiteX1" y="connsiteY1"/>
              </a:cxn>
              <a:cxn ang="0">
                <a:pos x="connsiteX2" y="connsiteY2"/>
              </a:cxn>
            </a:cxnLst>
            <a:rect l="l" t="t" r="r" b="b"/>
            <a:pathLst>
              <a:path w="2022231" h="1589129">
                <a:moveTo>
                  <a:pt x="0" y="1589129"/>
                </a:moveTo>
                <a:cubicBezTo>
                  <a:pt x="345831" y="1038877"/>
                  <a:pt x="691662" y="488625"/>
                  <a:pt x="1028700" y="226321"/>
                </a:cubicBezTo>
                <a:cubicBezTo>
                  <a:pt x="1365738" y="-35983"/>
                  <a:pt x="1693984" y="-10339"/>
                  <a:pt x="2022231" y="15306"/>
                </a:cubicBezTo>
              </a:path>
            </a:pathLst>
          </a:cu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6634056" y="2566558"/>
            <a:ext cx="1635370" cy="900481"/>
          </a:xfrm>
          <a:custGeom>
            <a:avLst/>
            <a:gdLst>
              <a:gd name="connsiteX0" fmla="*/ 0 w 1635370"/>
              <a:gd name="connsiteY0" fmla="*/ 0 h 914400"/>
              <a:gd name="connsiteX1" fmla="*/ 1169377 w 1635370"/>
              <a:gd name="connsiteY1" fmla="*/ 325315 h 914400"/>
              <a:gd name="connsiteX2" fmla="*/ 1635370 w 1635370"/>
              <a:gd name="connsiteY2" fmla="*/ 914400 h 914400"/>
            </a:gdLst>
            <a:ahLst/>
            <a:cxnLst>
              <a:cxn ang="0">
                <a:pos x="connsiteX0" y="connsiteY0"/>
              </a:cxn>
              <a:cxn ang="0">
                <a:pos x="connsiteX1" y="connsiteY1"/>
              </a:cxn>
              <a:cxn ang="0">
                <a:pos x="connsiteX2" y="connsiteY2"/>
              </a:cxn>
            </a:cxnLst>
            <a:rect l="l" t="t" r="r" b="b"/>
            <a:pathLst>
              <a:path w="1635370" h="914400">
                <a:moveTo>
                  <a:pt x="0" y="0"/>
                </a:moveTo>
                <a:cubicBezTo>
                  <a:pt x="448407" y="86457"/>
                  <a:pt x="896815" y="172915"/>
                  <a:pt x="1169377" y="325315"/>
                </a:cubicBezTo>
                <a:cubicBezTo>
                  <a:pt x="1441939" y="477715"/>
                  <a:pt x="1538654" y="696057"/>
                  <a:pt x="1635370" y="914400"/>
                </a:cubicBezTo>
              </a:path>
            </a:pathLst>
          </a:cu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5" name="object 21"/>
          <p:cNvSpPr txBox="1"/>
          <p:nvPr/>
        </p:nvSpPr>
        <p:spPr>
          <a:xfrm>
            <a:off x="4852870" y="2526200"/>
            <a:ext cx="2408701" cy="281880"/>
          </a:xfrm>
          <a:prstGeom prst="rect">
            <a:avLst/>
          </a:prstGeom>
        </p:spPr>
        <p:txBody>
          <a:bodyPr wrap="square" lIns="0" tIns="28067" rIns="0" bIns="0" rtlCol="0">
            <a:noAutofit/>
          </a:bodyPr>
          <a:lstStyle/>
          <a:p>
            <a:pPr marL="1747" marR="1747" indent="-77" algn="ctr">
              <a:lnSpc>
                <a:spcPct val="100041"/>
              </a:lnSpc>
              <a:spcBef>
                <a:spcPts val="7"/>
              </a:spcBef>
            </a:pPr>
            <a:r>
              <a:rPr lang="it-IT" sz="1000" i="1" spc="-5" smtClean="0">
                <a:solidFill>
                  <a:srgbClr val="76B828"/>
                </a:solidFill>
                <a:latin typeface="Arial"/>
                <a:cs typeface="Arial"/>
              </a:rPr>
              <a:t>globally invested</a:t>
            </a:r>
            <a:endParaRPr sz="1000">
              <a:latin typeface="Arial"/>
              <a:cs typeface="Arial"/>
            </a:endParaRPr>
          </a:p>
        </p:txBody>
      </p:sp>
      <p:sp>
        <p:nvSpPr>
          <p:cNvPr id="246" name="object 20"/>
          <p:cNvSpPr txBox="1"/>
          <p:nvPr/>
        </p:nvSpPr>
        <p:spPr>
          <a:xfrm>
            <a:off x="3105502" y="3253679"/>
            <a:ext cx="2382339" cy="212284"/>
          </a:xfrm>
          <a:prstGeom prst="rect">
            <a:avLst/>
          </a:prstGeom>
        </p:spPr>
        <p:txBody>
          <a:bodyPr wrap="square" lIns="0" tIns="25527" rIns="0" bIns="0" rtlCol="0">
            <a:noAutofit/>
          </a:bodyPr>
          <a:lstStyle/>
          <a:p>
            <a:pPr algn="ctr">
              <a:lnSpc>
                <a:spcPct val="95825"/>
              </a:lnSpc>
              <a:spcBef>
                <a:spcPts val="7"/>
              </a:spcBef>
            </a:pPr>
            <a:r>
              <a:rPr lang="it-IT" sz="1000" i="1" spc="-4" smtClean="0">
                <a:solidFill>
                  <a:srgbClr val="76B828"/>
                </a:solidFill>
                <a:latin typeface="Arial"/>
                <a:cs typeface="Arial"/>
              </a:rPr>
              <a:t>currently </a:t>
            </a:r>
            <a:r>
              <a:rPr lang="it-IT" sz="1000" i="1" spc="-4" dirty="0" err="1" smtClean="0">
                <a:solidFill>
                  <a:srgbClr val="76B828"/>
                </a:solidFill>
                <a:latin typeface="Arial"/>
                <a:cs typeface="Arial"/>
              </a:rPr>
              <a:t>committed</a:t>
            </a:r>
            <a:r>
              <a:rPr lang="it-IT" sz="1000" i="1" spc="-4" dirty="0" smtClean="0">
                <a:solidFill>
                  <a:srgbClr val="76B828"/>
                </a:solidFill>
                <a:latin typeface="Arial"/>
                <a:cs typeface="Arial"/>
              </a:rPr>
              <a:t> </a:t>
            </a:r>
            <a:r>
              <a:rPr lang="it-IT" sz="1000" i="1" spc="-4" err="1" smtClean="0">
                <a:solidFill>
                  <a:srgbClr val="76B828"/>
                </a:solidFill>
                <a:latin typeface="Arial"/>
                <a:cs typeface="Arial"/>
              </a:rPr>
              <a:t>into</a:t>
            </a:r>
            <a:r>
              <a:rPr lang="it-IT" sz="1000" i="1" spc="-4" smtClean="0">
                <a:solidFill>
                  <a:srgbClr val="76B828"/>
                </a:solidFill>
                <a:latin typeface="Arial"/>
                <a:cs typeface="Arial"/>
              </a:rPr>
              <a:t> projects</a:t>
            </a:r>
            <a:r>
              <a:rPr lang="it-IT" sz="1000" i="1" spc="-4" baseline="30000" smtClean="0">
                <a:solidFill>
                  <a:srgbClr val="76B828"/>
                </a:solidFill>
                <a:latin typeface="Arial"/>
                <a:cs typeface="Arial"/>
              </a:rPr>
              <a:t>(1)</a:t>
            </a:r>
            <a:endParaRPr sz="1000" baseline="30000" dirty="0">
              <a:latin typeface="Arial"/>
              <a:cs typeface="Arial"/>
            </a:endParaRPr>
          </a:p>
        </p:txBody>
      </p:sp>
      <p:sp>
        <p:nvSpPr>
          <p:cNvPr id="247" name="object 19"/>
          <p:cNvSpPr txBox="1"/>
          <p:nvPr/>
        </p:nvSpPr>
        <p:spPr>
          <a:xfrm>
            <a:off x="4054828" y="5674670"/>
            <a:ext cx="1309611" cy="609709"/>
          </a:xfrm>
          <a:prstGeom prst="rect">
            <a:avLst/>
          </a:prstGeom>
        </p:spPr>
        <p:txBody>
          <a:bodyPr wrap="square" lIns="0" tIns="26574" rIns="0" bIns="0" rtlCol="0">
            <a:noAutofit/>
          </a:bodyPr>
          <a:lstStyle/>
          <a:p>
            <a:pPr marL="12700">
              <a:lnSpc>
                <a:spcPts val="4185"/>
              </a:lnSpc>
            </a:pPr>
            <a:r>
              <a:rPr lang="it-IT" sz="4400" b="1" dirty="0" smtClean="0">
                <a:solidFill>
                  <a:srgbClr val="76B828"/>
                </a:solidFill>
                <a:latin typeface="Arial"/>
                <a:cs typeface="Arial"/>
              </a:rPr>
              <a:t>64%</a:t>
            </a:r>
            <a:endParaRPr sz="4400" dirty="0" smtClean="0">
              <a:latin typeface="Arial"/>
              <a:cs typeface="Arial"/>
            </a:endParaRPr>
          </a:p>
        </p:txBody>
      </p:sp>
      <p:sp>
        <p:nvSpPr>
          <p:cNvPr id="248" name="object 19"/>
          <p:cNvSpPr txBox="1"/>
          <p:nvPr/>
        </p:nvSpPr>
        <p:spPr>
          <a:xfrm>
            <a:off x="3445532" y="6172273"/>
            <a:ext cx="1866215" cy="240992"/>
          </a:xfrm>
          <a:prstGeom prst="rect">
            <a:avLst/>
          </a:prstGeom>
        </p:spPr>
        <p:txBody>
          <a:bodyPr wrap="square" lIns="0" tIns="26574" rIns="0" bIns="0" rtlCol="0">
            <a:noAutofit/>
          </a:bodyPr>
          <a:lstStyle/>
          <a:p>
            <a:pPr marR="76123" algn="ctr">
              <a:lnSpc>
                <a:spcPts val="1065"/>
              </a:lnSpc>
            </a:pPr>
            <a:r>
              <a:rPr lang="it-IT" sz="1000" i="1" spc="-4" dirty="0" err="1">
                <a:solidFill>
                  <a:srgbClr val="76B828"/>
                </a:solidFill>
                <a:latin typeface="Arial"/>
                <a:cs typeface="Arial"/>
              </a:rPr>
              <a:t>a</a:t>
            </a:r>
            <a:r>
              <a:rPr lang="it-IT" sz="1000" i="1" spc="-4" dirty="0" err="1" smtClean="0">
                <a:solidFill>
                  <a:srgbClr val="76B828"/>
                </a:solidFill>
                <a:latin typeface="Arial"/>
                <a:cs typeface="Arial"/>
              </a:rPr>
              <a:t>verage</a:t>
            </a:r>
            <a:r>
              <a:rPr lang="it-IT" sz="1000" i="1" spc="-4" dirty="0" smtClean="0">
                <a:solidFill>
                  <a:srgbClr val="76B828"/>
                </a:solidFill>
                <a:latin typeface="Arial"/>
                <a:cs typeface="Arial"/>
              </a:rPr>
              <a:t> CO2e </a:t>
            </a:r>
            <a:r>
              <a:rPr lang="it-IT" sz="1000" i="1" spc="-4" err="1" smtClean="0">
                <a:solidFill>
                  <a:srgbClr val="76B828"/>
                </a:solidFill>
                <a:latin typeface="Arial"/>
                <a:cs typeface="Arial"/>
              </a:rPr>
              <a:t>emissions</a:t>
            </a:r>
            <a:r>
              <a:rPr lang="it-IT" sz="1000" i="1" spc="-4" smtClean="0">
                <a:solidFill>
                  <a:srgbClr val="76B828"/>
                </a:solidFill>
                <a:latin typeface="Arial"/>
                <a:cs typeface="Arial"/>
              </a:rPr>
              <a:t> cut</a:t>
            </a:r>
            <a:r>
              <a:rPr lang="it-IT" sz="1000" i="1" spc="-4" baseline="30000">
                <a:solidFill>
                  <a:srgbClr val="76B828"/>
                </a:solidFill>
                <a:cs typeface="Arial"/>
              </a:rPr>
              <a:t> </a:t>
            </a:r>
            <a:r>
              <a:rPr lang="it-IT" sz="1000" i="1" spc="-4" baseline="30000" smtClean="0">
                <a:solidFill>
                  <a:srgbClr val="76B828"/>
                </a:solidFill>
                <a:cs typeface="Arial"/>
              </a:rPr>
              <a:t>(3)</a:t>
            </a:r>
            <a:endParaRPr sz="1000" dirty="0">
              <a:latin typeface="Arial"/>
              <a:cs typeface="Arial"/>
            </a:endParaRPr>
          </a:p>
        </p:txBody>
      </p:sp>
      <p:sp>
        <p:nvSpPr>
          <p:cNvPr id="7" name="Rectangle 6"/>
          <p:cNvSpPr/>
          <p:nvPr/>
        </p:nvSpPr>
        <p:spPr>
          <a:xfrm>
            <a:off x="459691" y="1197721"/>
            <a:ext cx="8262978" cy="646331"/>
          </a:xfrm>
          <a:prstGeom prst="rect">
            <a:avLst/>
          </a:prstGeom>
        </p:spPr>
        <p:txBody>
          <a:bodyPr wrap="square">
            <a:spAutoFit/>
          </a:bodyPr>
          <a:lstStyle/>
          <a:p>
            <a:pPr algn="just"/>
            <a:r>
              <a:rPr lang="en-US" sz="1200" b="1" dirty="0">
                <a:solidFill>
                  <a:schemeClr val="tx1">
                    <a:lumMod val="50000"/>
                    <a:lumOff val="50000"/>
                  </a:schemeClr>
                </a:solidFill>
              </a:rPr>
              <a:t>The European Parliament and Council of Ministers </a:t>
            </a:r>
            <a:r>
              <a:rPr lang="en-US" sz="1200" dirty="0">
                <a:solidFill>
                  <a:schemeClr val="bg2"/>
                </a:solidFill>
              </a:rPr>
              <a:t>blueprinted </a:t>
            </a:r>
            <a:r>
              <a:rPr lang="en-US" sz="1200" dirty="0" err="1">
                <a:solidFill>
                  <a:schemeClr val="bg2"/>
                </a:solidFill>
              </a:rPr>
              <a:t>eeef</a:t>
            </a:r>
            <a:r>
              <a:rPr lang="en-US" sz="1200" dirty="0">
                <a:solidFill>
                  <a:schemeClr val="bg2"/>
                </a:solidFill>
              </a:rPr>
              <a:t> as a sustainable energy facility fighting climate change. </a:t>
            </a:r>
            <a:r>
              <a:rPr lang="en-US" sz="1200" b="1" dirty="0">
                <a:solidFill>
                  <a:schemeClr val="tx1">
                    <a:lumMod val="50000"/>
                    <a:lumOff val="50000"/>
                  </a:schemeClr>
                </a:solidFill>
              </a:rPr>
              <a:t>The European Commission </a:t>
            </a:r>
            <a:r>
              <a:rPr lang="en-US" sz="1200" dirty="0">
                <a:solidFill>
                  <a:schemeClr val="bg2"/>
                </a:solidFill>
              </a:rPr>
              <a:t>spotlighted </a:t>
            </a:r>
            <a:r>
              <a:rPr lang="en-US" sz="1200" dirty="0" err="1" smtClean="0">
                <a:solidFill>
                  <a:schemeClr val="bg2"/>
                </a:solidFill>
              </a:rPr>
              <a:t>eeef</a:t>
            </a:r>
            <a:r>
              <a:rPr lang="zh-CN" altLang="de-DE" sz="1200" dirty="0" smtClean="0">
                <a:solidFill>
                  <a:schemeClr val="bg2"/>
                </a:solidFill>
              </a:rPr>
              <a:t> </a:t>
            </a:r>
            <a:r>
              <a:rPr lang="en-US" sz="1200" dirty="0" smtClean="0">
                <a:solidFill>
                  <a:schemeClr val="bg2"/>
                </a:solidFill>
              </a:rPr>
              <a:t>as </a:t>
            </a:r>
            <a:r>
              <a:rPr lang="en-US" sz="1200" dirty="0">
                <a:solidFill>
                  <a:schemeClr val="bg2"/>
                </a:solidFill>
              </a:rPr>
              <a:t>one of the instruments of the EU Recovery from the Covid-19 crisis</a:t>
            </a:r>
            <a:endParaRPr lang="de-DE" sz="1200" dirty="0">
              <a:solidFill>
                <a:schemeClr val="bg2"/>
              </a:solidFill>
            </a:endParaRPr>
          </a:p>
        </p:txBody>
      </p:sp>
    </p:spTree>
    <p:extLst>
      <p:ext uri="{BB962C8B-B14F-4D97-AF65-F5344CB8AC3E}">
        <p14:creationId xmlns:p14="http://schemas.microsoft.com/office/powerpoint/2010/main" val="36013242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431800" y="1399496"/>
            <a:ext cx="8280400" cy="1342823"/>
          </a:xfrm>
          <a:prstGeom prst="rect">
            <a:avLst/>
          </a:prstGeom>
          <a:solidFill>
            <a:schemeClr val="tx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it-IT" cap="none" smtClean="0"/>
              <a:t>The complete toolkit for investment projects</a:t>
            </a:r>
            <a:endParaRPr lang="en-US" cap="none" dirty="0"/>
          </a:p>
        </p:txBody>
      </p:sp>
      <p:sp>
        <p:nvSpPr>
          <p:cNvPr id="3" name="Slide Number Placeholder 2"/>
          <p:cNvSpPr>
            <a:spLocks noGrp="1"/>
          </p:cNvSpPr>
          <p:nvPr>
            <p:ph type="sldNum" sz="quarter" idx="12"/>
          </p:nvPr>
        </p:nvSpPr>
        <p:spPr/>
        <p:txBody>
          <a:bodyPr/>
          <a:lstStyle/>
          <a:p>
            <a:r>
              <a:rPr lang="en-US" smtClean="0">
                <a:solidFill>
                  <a:srgbClr val="FFFFFF"/>
                </a:solidFill>
              </a:rPr>
              <a:t> </a:t>
            </a:r>
            <a:fld id="{D75DB306-785C-428C-BF8B-7267F4168A84}" type="slidenum">
              <a:rPr lang="en-US" smtClean="0">
                <a:solidFill>
                  <a:srgbClr val="FFFFFF"/>
                </a:solidFill>
              </a:rPr>
              <a:pPr/>
              <a:t>3</a:t>
            </a:fld>
            <a:endParaRPr lang="en-US" dirty="0">
              <a:solidFill>
                <a:srgbClr val="FFFFFF"/>
              </a:solidFill>
            </a:endParaRPr>
          </a:p>
        </p:txBody>
      </p:sp>
      <p:sp>
        <p:nvSpPr>
          <p:cNvPr id="6" name="Text Placeholder 5"/>
          <p:cNvSpPr>
            <a:spLocks noGrp="1"/>
          </p:cNvSpPr>
          <p:nvPr>
            <p:ph type="body" sz="quarter" idx="10"/>
          </p:nvPr>
        </p:nvSpPr>
        <p:spPr/>
        <p:txBody>
          <a:bodyPr/>
          <a:lstStyle/>
          <a:p>
            <a:r>
              <a:rPr lang="it-IT" smtClean="0"/>
              <a:t>eeef is a unique one-stop shop </a:t>
            </a:r>
            <a:r>
              <a:rPr lang="it-IT" dirty="0" smtClean="0"/>
              <a:t>with an agile </a:t>
            </a:r>
            <a:r>
              <a:rPr lang="it-IT" dirty="0" err="1" smtClean="0"/>
              <a:t>investment</a:t>
            </a:r>
            <a:r>
              <a:rPr lang="it-IT" dirty="0" smtClean="0"/>
              <a:t> </a:t>
            </a:r>
            <a:r>
              <a:rPr lang="it-IT" dirty="0" err="1" smtClean="0"/>
              <a:t>process</a:t>
            </a:r>
            <a:endParaRPr lang="en-US" dirty="0"/>
          </a:p>
        </p:txBody>
      </p:sp>
      <p:sp>
        <p:nvSpPr>
          <p:cNvPr id="7" name="Rectangle 6"/>
          <p:cNvSpPr/>
          <p:nvPr/>
        </p:nvSpPr>
        <p:spPr>
          <a:xfrm>
            <a:off x="360359" y="2956735"/>
            <a:ext cx="8280400" cy="972000"/>
          </a:xfrm>
          <a:prstGeom prst="rect">
            <a:avLst/>
          </a:prstGeom>
          <a:solidFill>
            <a:schemeClr val="accent1">
              <a:alpha val="11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062787" y="3082536"/>
            <a:ext cx="5577972" cy="6929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indent="-180975">
              <a:buClr>
                <a:schemeClr val="bg2"/>
              </a:buClr>
              <a:buFont typeface="Wingdings" panose="05000000000000000000" pitchFamily="2" charset="2"/>
              <a:buChar char="§"/>
              <a:tabLst>
                <a:tab pos="180975" algn="l"/>
              </a:tabLst>
            </a:pPr>
            <a:r>
              <a:rPr lang="en-US" sz="1000" b="1" dirty="0" smtClean="0">
                <a:solidFill>
                  <a:schemeClr val="tx1"/>
                </a:solidFill>
              </a:rPr>
              <a:t>Public entity</a:t>
            </a:r>
            <a:r>
              <a:rPr lang="en-US" sz="1000" dirty="0" smtClean="0">
                <a:solidFill>
                  <a:schemeClr val="tx1"/>
                </a:solidFill>
              </a:rPr>
              <a:t>, </a:t>
            </a:r>
            <a:r>
              <a:rPr lang="en-US" sz="1000" dirty="0" smtClean="0">
                <a:solidFill>
                  <a:schemeClr val="bg1">
                    <a:lumMod val="65000"/>
                  </a:schemeClr>
                </a:solidFill>
              </a:rPr>
              <a:t>similar to City of Venlo (NL)**, Ore Valley housing association (UK)**, </a:t>
            </a:r>
            <a:r>
              <a:rPr lang="en-US" sz="1000" b="1" dirty="0">
                <a:solidFill>
                  <a:schemeClr val="bg1">
                    <a:lumMod val="65000"/>
                  </a:schemeClr>
                </a:solidFill>
              </a:rPr>
              <a:t>or</a:t>
            </a:r>
            <a:endParaRPr lang="en-US" sz="1000" b="1" dirty="0" smtClean="0">
              <a:solidFill>
                <a:schemeClr val="bg1">
                  <a:lumMod val="65000"/>
                </a:schemeClr>
              </a:solidFill>
            </a:endParaRPr>
          </a:p>
          <a:p>
            <a:pPr marL="180975" indent="-180975">
              <a:buClr>
                <a:schemeClr val="bg2"/>
              </a:buClr>
              <a:buFont typeface="Wingdings" panose="05000000000000000000" pitchFamily="2" charset="2"/>
              <a:buChar char="§"/>
              <a:tabLst>
                <a:tab pos="180975" algn="l"/>
              </a:tabLst>
            </a:pPr>
            <a:r>
              <a:rPr lang="en-US" sz="1000" b="1" dirty="0" smtClean="0">
                <a:solidFill>
                  <a:schemeClr val="tx1"/>
                </a:solidFill>
              </a:rPr>
              <a:t>Private company in a Public Private Partnership</a:t>
            </a:r>
            <a:r>
              <a:rPr lang="en-US" sz="1000" dirty="0" smtClean="0">
                <a:solidFill>
                  <a:schemeClr val="tx1"/>
                </a:solidFill>
              </a:rPr>
              <a:t>, </a:t>
            </a:r>
            <a:r>
              <a:rPr lang="en-US" sz="1000" dirty="0" smtClean="0">
                <a:solidFill>
                  <a:schemeClr val="bg1">
                    <a:lumMod val="65000"/>
                  </a:schemeClr>
                </a:solidFill>
              </a:rPr>
              <a:t>similar to </a:t>
            </a:r>
            <a:r>
              <a:rPr lang="en-US" sz="1000" dirty="0" err="1" smtClean="0">
                <a:solidFill>
                  <a:schemeClr val="bg1">
                    <a:lumMod val="65000"/>
                  </a:schemeClr>
                </a:solidFill>
              </a:rPr>
              <a:t>Rekeep</a:t>
            </a:r>
            <a:r>
              <a:rPr lang="en-US" sz="1000" dirty="0" smtClean="0">
                <a:solidFill>
                  <a:schemeClr val="bg1">
                    <a:lumMod val="65000"/>
                  </a:schemeClr>
                </a:solidFill>
              </a:rPr>
              <a:t> (IT)**, EDF Group (FR)*, Johnson Controls (DE)**, </a:t>
            </a:r>
            <a:r>
              <a:rPr lang="en-US" sz="1000" b="1" dirty="0" smtClean="0">
                <a:solidFill>
                  <a:schemeClr val="bg1">
                    <a:lumMod val="65000"/>
                  </a:schemeClr>
                </a:solidFill>
              </a:rPr>
              <a:t>or</a:t>
            </a:r>
          </a:p>
          <a:p>
            <a:pPr marL="180975" indent="-180975">
              <a:buClr>
                <a:schemeClr val="bg2"/>
              </a:buClr>
              <a:buFont typeface="Wingdings" panose="05000000000000000000" pitchFamily="2" charset="2"/>
              <a:buChar char="§"/>
              <a:tabLst>
                <a:tab pos="180975" algn="l"/>
              </a:tabLst>
            </a:pPr>
            <a:r>
              <a:rPr lang="en-US" sz="1000" b="1" dirty="0" smtClean="0">
                <a:solidFill>
                  <a:schemeClr val="tx1"/>
                </a:solidFill>
              </a:rPr>
              <a:t>Financial institution financing the above</a:t>
            </a:r>
            <a:r>
              <a:rPr lang="en-US" sz="1000" dirty="0" smtClean="0">
                <a:solidFill>
                  <a:schemeClr val="bg1">
                    <a:lumMod val="65000"/>
                  </a:schemeClr>
                </a:solidFill>
              </a:rPr>
              <a:t>, like Banca </a:t>
            </a:r>
            <a:r>
              <a:rPr lang="en-US" sz="1000" dirty="0" err="1" smtClean="0">
                <a:solidFill>
                  <a:schemeClr val="bg1">
                    <a:lumMod val="65000"/>
                  </a:schemeClr>
                </a:solidFill>
              </a:rPr>
              <a:t>Transilvania</a:t>
            </a:r>
            <a:r>
              <a:rPr lang="en-US" sz="1000" dirty="0" smtClean="0">
                <a:solidFill>
                  <a:schemeClr val="bg1">
                    <a:lumMod val="65000"/>
                  </a:schemeClr>
                </a:solidFill>
              </a:rPr>
              <a:t> (RO)**</a:t>
            </a:r>
          </a:p>
        </p:txBody>
      </p:sp>
      <p:sp>
        <p:nvSpPr>
          <p:cNvPr id="10" name="Rectangle 9"/>
          <p:cNvSpPr/>
          <p:nvPr/>
        </p:nvSpPr>
        <p:spPr>
          <a:xfrm>
            <a:off x="360359" y="4075303"/>
            <a:ext cx="8280400" cy="972000"/>
          </a:xfrm>
          <a:prstGeom prst="rect">
            <a:avLst/>
          </a:prstGeom>
          <a:solidFill>
            <a:schemeClr val="accent1">
              <a:alpha val="11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062787" y="4233132"/>
            <a:ext cx="5577973" cy="7622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indent="-180975">
              <a:buClr>
                <a:schemeClr val="bg2"/>
              </a:buClr>
              <a:buFont typeface="Wingdings" panose="05000000000000000000" pitchFamily="2" charset="2"/>
              <a:buChar char="§"/>
              <a:tabLst>
                <a:tab pos="180975" algn="l"/>
              </a:tabLst>
            </a:pPr>
            <a:r>
              <a:rPr lang="en-US" sz="1000" b="1" dirty="0">
                <a:solidFill>
                  <a:schemeClr val="tx1"/>
                </a:solidFill>
              </a:rPr>
              <a:t>Energy efficiency</a:t>
            </a:r>
            <a:r>
              <a:rPr lang="en-US" sz="1000" dirty="0">
                <a:solidFill>
                  <a:schemeClr val="bg1">
                    <a:lumMod val="50000"/>
                  </a:schemeClr>
                </a:solidFill>
              </a:rPr>
              <a:t>,</a:t>
            </a:r>
            <a:r>
              <a:rPr lang="en-US" sz="1000" b="1" dirty="0">
                <a:solidFill>
                  <a:schemeClr val="bg1">
                    <a:lumMod val="50000"/>
                  </a:schemeClr>
                </a:solidFill>
              </a:rPr>
              <a:t> </a:t>
            </a:r>
            <a:r>
              <a:rPr lang="en-US" sz="1000" dirty="0">
                <a:solidFill>
                  <a:schemeClr val="bg1">
                    <a:lumMod val="65000"/>
                  </a:schemeClr>
                </a:solidFill>
              </a:rPr>
              <a:t>similar </a:t>
            </a:r>
            <a:r>
              <a:rPr lang="en-US" sz="1000" dirty="0" smtClean="0">
                <a:solidFill>
                  <a:schemeClr val="bg1">
                    <a:lumMod val="65000"/>
                  </a:schemeClr>
                </a:solidFill>
              </a:rPr>
              <a:t>to </a:t>
            </a:r>
            <a:r>
              <a:rPr lang="en-US" sz="1000" dirty="0">
                <a:solidFill>
                  <a:schemeClr val="bg1">
                    <a:lumMod val="65000"/>
                  </a:schemeClr>
                </a:solidFill>
              </a:rPr>
              <a:t>street lighting </a:t>
            </a:r>
            <a:r>
              <a:rPr lang="en-US" sz="1000" dirty="0" smtClean="0">
                <a:solidFill>
                  <a:schemeClr val="bg1">
                    <a:lumMod val="65000"/>
                  </a:schemeClr>
                </a:solidFill>
              </a:rPr>
              <a:t>upgrade </a:t>
            </a:r>
            <a:r>
              <a:rPr lang="en-US" sz="1000" dirty="0">
                <a:solidFill>
                  <a:schemeClr val="bg1">
                    <a:lumMod val="65000"/>
                  </a:schemeClr>
                </a:solidFill>
              </a:rPr>
              <a:t>in </a:t>
            </a:r>
            <a:r>
              <a:rPr lang="en-US" sz="1000" dirty="0" smtClean="0">
                <a:solidFill>
                  <a:schemeClr val="bg1">
                    <a:lumMod val="65000"/>
                  </a:schemeClr>
                </a:solidFill>
              </a:rPr>
              <a:t>the City </a:t>
            </a:r>
            <a:r>
              <a:rPr lang="en-US" sz="1000">
                <a:solidFill>
                  <a:schemeClr val="bg1">
                    <a:lumMod val="65000"/>
                  </a:schemeClr>
                </a:solidFill>
              </a:rPr>
              <a:t>of </a:t>
            </a:r>
            <a:r>
              <a:rPr lang="en-US" sz="1000" smtClean="0">
                <a:solidFill>
                  <a:schemeClr val="bg1">
                    <a:lumMod val="65000"/>
                  </a:schemeClr>
                </a:solidFill>
              </a:rPr>
              <a:t>Santander </a:t>
            </a:r>
            <a:r>
              <a:rPr lang="en-US" sz="1000" dirty="0">
                <a:solidFill>
                  <a:schemeClr val="bg1">
                    <a:lumMod val="65000"/>
                  </a:schemeClr>
                </a:solidFill>
              </a:rPr>
              <a:t>or building retrofit of the Munich University of Applied </a:t>
            </a:r>
            <a:r>
              <a:rPr lang="en-US" sz="1000">
                <a:solidFill>
                  <a:schemeClr val="bg1">
                    <a:lumMod val="65000"/>
                  </a:schemeClr>
                </a:solidFill>
              </a:rPr>
              <a:t>Sciences</a:t>
            </a:r>
            <a:r>
              <a:rPr lang="en-US" sz="1000" smtClean="0">
                <a:solidFill>
                  <a:schemeClr val="bg1">
                    <a:lumMod val="65000"/>
                  </a:schemeClr>
                </a:solidFill>
              </a:rPr>
              <a:t>**</a:t>
            </a:r>
            <a:endParaRPr lang="en-US" sz="1000" dirty="0" smtClean="0">
              <a:solidFill>
                <a:schemeClr val="bg1">
                  <a:lumMod val="65000"/>
                </a:schemeClr>
              </a:solidFill>
            </a:endParaRPr>
          </a:p>
          <a:p>
            <a:pPr marL="180975" indent="-180975">
              <a:buClr>
                <a:schemeClr val="bg2"/>
              </a:buClr>
              <a:buFont typeface="Wingdings" panose="05000000000000000000" pitchFamily="2" charset="2"/>
              <a:buChar char="§"/>
              <a:tabLst>
                <a:tab pos="180975" algn="l"/>
              </a:tabLst>
            </a:pPr>
            <a:r>
              <a:rPr lang="en-US" sz="1000" b="1" dirty="0" smtClean="0">
                <a:solidFill>
                  <a:schemeClr val="tx1"/>
                </a:solidFill>
              </a:rPr>
              <a:t>Renewable </a:t>
            </a:r>
            <a:r>
              <a:rPr lang="en-US" sz="1000" b="1" dirty="0">
                <a:solidFill>
                  <a:schemeClr val="tx1"/>
                </a:solidFill>
              </a:rPr>
              <a:t>energy</a:t>
            </a:r>
            <a:r>
              <a:rPr lang="en-US" sz="1000" dirty="0">
                <a:solidFill>
                  <a:schemeClr val="bg1">
                    <a:lumMod val="50000"/>
                  </a:schemeClr>
                </a:solidFill>
              </a:rPr>
              <a:t>, </a:t>
            </a:r>
            <a:r>
              <a:rPr lang="en-US" sz="1000" dirty="0" smtClean="0">
                <a:solidFill>
                  <a:schemeClr val="bg1">
                    <a:lumMod val="65000"/>
                  </a:schemeClr>
                </a:solidFill>
              </a:rPr>
              <a:t>similar to biomass plants </a:t>
            </a:r>
            <a:r>
              <a:rPr lang="en-US" sz="1000" smtClean="0">
                <a:solidFill>
                  <a:schemeClr val="bg1">
                    <a:lumMod val="65000"/>
                  </a:schemeClr>
                </a:solidFill>
              </a:rPr>
              <a:t>in the cities </a:t>
            </a:r>
            <a:r>
              <a:rPr lang="en-US" sz="1000" dirty="0" smtClean="0">
                <a:solidFill>
                  <a:schemeClr val="bg1">
                    <a:lumMod val="65000"/>
                  </a:schemeClr>
                </a:solidFill>
              </a:rPr>
              <a:t>of </a:t>
            </a:r>
            <a:r>
              <a:rPr lang="de-DE" sz="1000" dirty="0" smtClean="0">
                <a:solidFill>
                  <a:schemeClr val="bg1">
                    <a:lumMod val="65000"/>
                  </a:schemeClr>
                </a:solidFill>
              </a:rPr>
              <a:t>Orléans </a:t>
            </a:r>
            <a:r>
              <a:rPr lang="de-DE" sz="1000" dirty="0" err="1" smtClean="0">
                <a:solidFill>
                  <a:schemeClr val="bg1">
                    <a:lumMod val="65000"/>
                  </a:schemeClr>
                </a:solidFill>
              </a:rPr>
              <a:t>and</a:t>
            </a:r>
            <a:r>
              <a:rPr lang="de-DE" sz="1000" dirty="0" smtClean="0">
                <a:solidFill>
                  <a:schemeClr val="bg1">
                    <a:lumMod val="65000"/>
                  </a:schemeClr>
                </a:solidFill>
              </a:rPr>
              <a:t> </a:t>
            </a:r>
            <a:r>
              <a:rPr lang="de-DE" sz="1000" smtClean="0">
                <a:solidFill>
                  <a:schemeClr val="bg1">
                    <a:lumMod val="65000"/>
                  </a:schemeClr>
                </a:solidFill>
              </a:rPr>
              <a:t>Rennes**, </a:t>
            </a:r>
            <a:r>
              <a:rPr lang="en-US" sz="1000" b="1">
                <a:solidFill>
                  <a:schemeClr val="bg1">
                    <a:lumMod val="65000"/>
                  </a:schemeClr>
                </a:solidFill>
              </a:rPr>
              <a:t>or</a:t>
            </a:r>
            <a:endParaRPr lang="en-US" sz="1000" b="1" dirty="0">
              <a:solidFill>
                <a:schemeClr val="bg1">
                  <a:lumMod val="65000"/>
                </a:schemeClr>
              </a:solidFill>
            </a:endParaRPr>
          </a:p>
          <a:p>
            <a:pPr marL="180975" indent="-180975">
              <a:buClr>
                <a:schemeClr val="bg2"/>
              </a:buClr>
              <a:buFont typeface="Wingdings" panose="05000000000000000000" pitchFamily="2" charset="2"/>
              <a:buChar char="§"/>
              <a:tabLst>
                <a:tab pos="180975" algn="l"/>
              </a:tabLst>
            </a:pPr>
            <a:r>
              <a:rPr lang="en-US" sz="1000" b="1" dirty="0" smtClean="0">
                <a:solidFill>
                  <a:schemeClr val="tx1"/>
                </a:solidFill>
              </a:rPr>
              <a:t>Clean </a:t>
            </a:r>
            <a:r>
              <a:rPr lang="en-US" sz="1000" b="1" dirty="0">
                <a:solidFill>
                  <a:schemeClr val="tx1"/>
                </a:solidFill>
              </a:rPr>
              <a:t>urban </a:t>
            </a:r>
            <a:r>
              <a:rPr lang="en-US" sz="1000" b="1" dirty="0" smtClean="0">
                <a:solidFill>
                  <a:schemeClr val="tx1"/>
                </a:solidFill>
              </a:rPr>
              <a:t>transport</a:t>
            </a:r>
            <a:r>
              <a:rPr lang="en-US" sz="1000" dirty="0" smtClean="0">
                <a:solidFill>
                  <a:schemeClr val="tx1"/>
                </a:solidFill>
              </a:rPr>
              <a:t>, </a:t>
            </a:r>
            <a:r>
              <a:rPr lang="en-US" sz="1000" dirty="0" smtClean="0">
                <a:solidFill>
                  <a:schemeClr val="bg1">
                    <a:lumMod val="65000"/>
                  </a:schemeClr>
                </a:solidFill>
              </a:rPr>
              <a:t>similar to </a:t>
            </a:r>
            <a:r>
              <a:rPr lang="en-GB" sz="1000" dirty="0" err="1">
                <a:solidFill>
                  <a:schemeClr val="bg1">
                    <a:lumMod val="65000"/>
                  </a:schemeClr>
                </a:solidFill>
              </a:rPr>
              <a:t>Bolloré</a:t>
            </a:r>
            <a:r>
              <a:rPr lang="en-GB" sz="1000" b="1" dirty="0">
                <a:solidFill>
                  <a:schemeClr val="bg1">
                    <a:lumMod val="65000"/>
                  </a:schemeClr>
                </a:solidFill>
              </a:rPr>
              <a:t> </a:t>
            </a:r>
            <a:r>
              <a:rPr lang="en-US" sz="1000" dirty="0" smtClean="0">
                <a:solidFill>
                  <a:schemeClr val="bg1">
                    <a:lumMod val="65000"/>
                  </a:schemeClr>
                </a:solidFill>
              </a:rPr>
              <a:t>car-sharing </a:t>
            </a:r>
            <a:r>
              <a:rPr lang="en-US" sz="1000" dirty="0" err="1" smtClean="0">
                <a:solidFill>
                  <a:schemeClr val="bg1">
                    <a:lumMod val="65000"/>
                  </a:schemeClr>
                </a:solidFill>
              </a:rPr>
              <a:t>programme</a:t>
            </a:r>
            <a:r>
              <a:rPr lang="en-US" sz="1000" dirty="0" smtClean="0">
                <a:solidFill>
                  <a:schemeClr val="bg1">
                    <a:lumMod val="65000"/>
                  </a:schemeClr>
                </a:solidFill>
              </a:rPr>
              <a:t> for electric cars in France or to Dancer innovative electric buses in </a:t>
            </a:r>
            <a:r>
              <a:rPr lang="en-US" sz="1000" smtClean="0">
                <a:solidFill>
                  <a:schemeClr val="bg1">
                    <a:lumMod val="65000"/>
                  </a:schemeClr>
                </a:solidFill>
              </a:rPr>
              <a:t>Lithuania**</a:t>
            </a:r>
            <a:endParaRPr lang="en-US" sz="1000" b="1" dirty="0">
              <a:solidFill>
                <a:schemeClr val="bg1">
                  <a:lumMod val="65000"/>
                </a:schemeClr>
              </a:solidFill>
            </a:endParaRPr>
          </a:p>
        </p:txBody>
      </p:sp>
      <p:sp>
        <p:nvSpPr>
          <p:cNvPr id="13" name="Rectangle 12"/>
          <p:cNvSpPr/>
          <p:nvPr/>
        </p:nvSpPr>
        <p:spPr>
          <a:xfrm>
            <a:off x="360359" y="5166089"/>
            <a:ext cx="8280400" cy="972000"/>
          </a:xfrm>
          <a:prstGeom prst="rect">
            <a:avLst/>
          </a:prstGeom>
          <a:solidFill>
            <a:schemeClr val="accent1">
              <a:alpha val="11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 name="Rectangle 13"/>
          <p:cNvSpPr/>
          <p:nvPr/>
        </p:nvSpPr>
        <p:spPr>
          <a:xfrm>
            <a:off x="3062787" y="5094089"/>
            <a:ext cx="5577972" cy="11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975" indent="-180975">
              <a:buClr>
                <a:schemeClr val="bg2"/>
              </a:buClr>
              <a:buFont typeface="Wingdings" panose="05000000000000000000" pitchFamily="2" charset="2"/>
              <a:buChar char="§"/>
              <a:tabLst>
                <a:tab pos="180975" algn="l"/>
              </a:tabLst>
            </a:pPr>
            <a:r>
              <a:rPr lang="en-US" sz="1000" b="1" smtClean="0">
                <a:solidFill>
                  <a:schemeClr val="tx1"/>
                </a:solidFill>
              </a:rPr>
              <a:t>IMPACT: </a:t>
            </a:r>
            <a:r>
              <a:rPr lang="en-US" sz="1000" smtClean="0">
                <a:solidFill>
                  <a:schemeClr val="tx1">
                    <a:lumMod val="65000"/>
                    <a:lumOff val="35000"/>
                  </a:schemeClr>
                </a:solidFill>
              </a:rPr>
              <a:t>avoiding </a:t>
            </a:r>
            <a:r>
              <a:rPr lang="en-US" sz="1000" b="1" dirty="0">
                <a:solidFill>
                  <a:schemeClr val="tx1">
                    <a:lumMod val="65000"/>
                    <a:lumOff val="35000"/>
                  </a:schemeClr>
                </a:solidFill>
              </a:rPr>
              <a:t>CO</a:t>
            </a:r>
            <a:r>
              <a:rPr lang="en-US" sz="1000" b="1" baseline="-25000" dirty="0">
                <a:solidFill>
                  <a:schemeClr val="tx1">
                    <a:lumMod val="65000"/>
                    <a:lumOff val="35000"/>
                  </a:schemeClr>
                </a:solidFill>
              </a:rPr>
              <a:t>2</a:t>
            </a:r>
            <a:r>
              <a:rPr lang="en-US" sz="1000" b="1" dirty="0">
                <a:solidFill>
                  <a:schemeClr val="tx1">
                    <a:lumMod val="65000"/>
                    <a:lumOff val="35000"/>
                  </a:schemeClr>
                </a:solidFill>
              </a:rPr>
              <a:t>e </a:t>
            </a:r>
            <a:r>
              <a:rPr lang="en-US" sz="1000" b="1">
                <a:solidFill>
                  <a:schemeClr val="tx1">
                    <a:lumMod val="65000"/>
                    <a:lumOff val="35000"/>
                  </a:schemeClr>
                </a:solidFill>
              </a:rPr>
              <a:t>emissions </a:t>
            </a:r>
            <a:r>
              <a:rPr lang="en-US" sz="1000" b="1" smtClean="0">
                <a:solidFill>
                  <a:schemeClr val="tx1">
                    <a:lumMod val="65000"/>
                    <a:lumOff val="35000"/>
                  </a:schemeClr>
                </a:solidFill>
              </a:rPr>
              <a:t>or primary energy consumption </a:t>
            </a:r>
            <a:r>
              <a:rPr lang="en-US" sz="1000" smtClean="0">
                <a:solidFill>
                  <a:schemeClr val="tx1">
                    <a:lumMod val="65000"/>
                    <a:lumOff val="35000"/>
                  </a:schemeClr>
                </a:solidFill>
              </a:rPr>
              <a:t>by at </a:t>
            </a:r>
            <a:r>
              <a:rPr lang="en-US" sz="1000" dirty="0">
                <a:solidFill>
                  <a:schemeClr val="tx1">
                    <a:lumMod val="65000"/>
                    <a:lumOff val="35000"/>
                  </a:schemeClr>
                </a:solidFill>
              </a:rPr>
              <a:t>least </a:t>
            </a:r>
            <a:r>
              <a:rPr lang="en-US" sz="1000" b="1" dirty="0">
                <a:solidFill>
                  <a:schemeClr val="tx1">
                    <a:lumMod val="65000"/>
                    <a:lumOff val="35000"/>
                  </a:schemeClr>
                </a:solidFill>
              </a:rPr>
              <a:t>20% </a:t>
            </a:r>
            <a:r>
              <a:rPr lang="en-US" sz="1000" dirty="0">
                <a:solidFill>
                  <a:schemeClr val="tx1">
                    <a:lumMod val="65000"/>
                    <a:lumOff val="35000"/>
                  </a:schemeClr>
                </a:solidFill>
              </a:rPr>
              <a:t>compared to baseline</a:t>
            </a:r>
          </a:p>
          <a:p>
            <a:pPr marL="180975" indent="-180975">
              <a:buClr>
                <a:schemeClr val="bg2"/>
              </a:buClr>
              <a:buFont typeface="Wingdings" panose="05000000000000000000" pitchFamily="2" charset="2"/>
              <a:buChar char="§"/>
              <a:tabLst>
                <a:tab pos="180975" algn="l"/>
              </a:tabLst>
            </a:pPr>
            <a:r>
              <a:rPr lang="de-DE" sz="1000" b="1" smtClean="0">
                <a:solidFill>
                  <a:schemeClr val="tx1"/>
                </a:solidFill>
              </a:rPr>
              <a:t>EEEF TICKET</a:t>
            </a:r>
            <a:r>
              <a:rPr lang="de-DE" sz="1000" smtClean="0">
                <a:solidFill>
                  <a:schemeClr val="tx1"/>
                </a:solidFill>
              </a:rPr>
              <a:t>: </a:t>
            </a:r>
            <a:r>
              <a:rPr lang="de-DE" sz="1000" smtClean="0">
                <a:solidFill>
                  <a:schemeClr val="tx1">
                    <a:lumMod val="65000"/>
                    <a:lumOff val="35000"/>
                  </a:schemeClr>
                </a:solidFill>
              </a:rPr>
              <a:t>looking</a:t>
            </a:r>
            <a:r>
              <a:rPr lang="de-DE" sz="1000" b="1" smtClean="0">
                <a:solidFill>
                  <a:schemeClr val="tx1">
                    <a:lumMod val="65000"/>
                    <a:lumOff val="35000"/>
                  </a:schemeClr>
                </a:solidFill>
              </a:rPr>
              <a:t> </a:t>
            </a:r>
            <a:r>
              <a:rPr lang="de-DE" sz="1000" dirty="0" err="1">
                <a:solidFill>
                  <a:schemeClr val="tx1">
                    <a:lumMod val="65000"/>
                    <a:lumOff val="35000"/>
                  </a:schemeClr>
                </a:solidFill>
              </a:rPr>
              <a:t>for</a:t>
            </a:r>
            <a:r>
              <a:rPr lang="de-DE" sz="1000" b="1" dirty="0">
                <a:solidFill>
                  <a:schemeClr val="tx1">
                    <a:lumMod val="65000"/>
                    <a:lumOff val="35000"/>
                  </a:schemeClr>
                </a:solidFill>
              </a:rPr>
              <a:t> </a:t>
            </a:r>
            <a:r>
              <a:rPr lang="de-DE" sz="1000" b="1" dirty="0" err="1">
                <a:solidFill>
                  <a:schemeClr val="tx1">
                    <a:lumMod val="65000"/>
                    <a:lumOff val="35000"/>
                  </a:schemeClr>
                </a:solidFill>
              </a:rPr>
              <a:t>funding</a:t>
            </a:r>
            <a:r>
              <a:rPr lang="de-DE" sz="1000" b="1" dirty="0">
                <a:solidFill>
                  <a:schemeClr val="tx1">
                    <a:lumMod val="65000"/>
                    <a:lumOff val="35000"/>
                  </a:schemeClr>
                </a:solidFill>
              </a:rPr>
              <a:t> </a:t>
            </a:r>
            <a:r>
              <a:rPr lang="de-DE" sz="1000" dirty="0">
                <a:solidFill>
                  <a:schemeClr val="tx1">
                    <a:lumMod val="65000"/>
                    <a:lumOff val="35000"/>
                  </a:schemeClr>
                </a:solidFill>
              </a:rPr>
              <a:t>in a (flexible</a:t>
            </a:r>
            <a:r>
              <a:rPr lang="de-DE" sz="1000">
                <a:solidFill>
                  <a:schemeClr val="tx1">
                    <a:lumMod val="65000"/>
                    <a:lumOff val="35000"/>
                  </a:schemeClr>
                </a:solidFill>
              </a:rPr>
              <a:t>) </a:t>
            </a:r>
            <a:r>
              <a:rPr lang="de-DE" sz="1000" smtClean="0">
                <a:solidFill>
                  <a:schemeClr val="tx1">
                    <a:lumMod val="65000"/>
                    <a:lumOff val="35000"/>
                  </a:schemeClr>
                </a:solidFill>
              </a:rPr>
              <a:t>range </a:t>
            </a:r>
            <a:r>
              <a:rPr lang="de-DE" sz="1000" b="1" dirty="0" err="1">
                <a:solidFill>
                  <a:schemeClr val="tx1">
                    <a:lumMod val="65000"/>
                    <a:lumOff val="35000"/>
                  </a:schemeClr>
                </a:solidFill>
              </a:rPr>
              <a:t>between</a:t>
            </a:r>
            <a:r>
              <a:rPr lang="de-DE" sz="1000" b="1" dirty="0">
                <a:solidFill>
                  <a:schemeClr val="tx1">
                    <a:lumMod val="65000"/>
                    <a:lumOff val="35000"/>
                  </a:schemeClr>
                </a:solidFill>
              </a:rPr>
              <a:t> €5m </a:t>
            </a:r>
            <a:r>
              <a:rPr lang="de-DE" sz="1000" b="1" dirty="0" err="1">
                <a:solidFill>
                  <a:schemeClr val="tx1">
                    <a:lumMod val="65000"/>
                    <a:lumOff val="35000"/>
                  </a:schemeClr>
                </a:solidFill>
              </a:rPr>
              <a:t>and</a:t>
            </a:r>
            <a:r>
              <a:rPr lang="de-DE" sz="1000" b="1" dirty="0">
                <a:solidFill>
                  <a:schemeClr val="tx1">
                    <a:lumMod val="65000"/>
                    <a:lumOff val="35000"/>
                  </a:schemeClr>
                </a:solidFill>
              </a:rPr>
              <a:t> €25m</a:t>
            </a:r>
            <a:endParaRPr lang="en-US" sz="1000" b="1" dirty="0">
              <a:solidFill>
                <a:schemeClr val="tx1">
                  <a:lumMod val="65000"/>
                  <a:lumOff val="35000"/>
                </a:schemeClr>
              </a:solidFill>
            </a:endParaRPr>
          </a:p>
          <a:p>
            <a:pPr marL="180975" indent="-180975">
              <a:buClr>
                <a:schemeClr val="bg2"/>
              </a:buClr>
              <a:buFont typeface="Wingdings" panose="05000000000000000000" pitchFamily="2" charset="2"/>
              <a:buChar char="§"/>
              <a:tabLst>
                <a:tab pos="180975" algn="l"/>
              </a:tabLst>
            </a:pPr>
            <a:r>
              <a:rPr lang="de-DE" sz="1000" b="1" smtClean="0">
                <a:solidFill>
                  <a:schemeClr val="tx1"/>
                </a:solidFill>
              </a:rPr>
              <a:t>PROJECT LOCATION</a:t>
            </a:r>
            <a:r>
              <a:rPr lang="de-DE" sz="1000" smtClean="0">
                <a:solidFill>
                  <a:schemeClr val="tx1"/>
                </a:solidFill>
              </a:rPr>
              <a:t>: </a:t>
            </a:r>
            <a:r>
              <a:rPr lang="de-DE" sz="1000">
                <a:solidFill>
                  <a:schemeClr val="tx1">
                    <a:lumMod val="65000"/>
                    <a:lumOff val="35000"/>
                  </a:schemeClr>
                </a:solidFill>
              </a:rPr>
              <a:t>i</a:t>
            </a:r>
            <a:r>
              <a:rPr lang="de-DE" sz="1000" smtClean="0">
                <a:solidFill>
                  <a:schemeClr val="tx1">
                    <a:lumMod val="65000"/>
                    <a:lumOff val="35000"/>
                  </a:schemeClr>
                </a:solidFill>
              </a:rPr>
              <a:t>n </a:t>
            </a:r>
            <a:r>
              <a:rPr lang="de-DE" sz="1000" dirty="0" err="1">
                <a:solidFill>
                  <a:schemeClr val="tx1">
                    <a:lumMod val="65000"/>
                    <a:lumOff val="35000"/>
                  </a:schemeClr>
                </a:solidFill>
              </a:rPr>
              <a:t>one</a:t>
            </a:r>
            <a:r>
              <a:rPr lang="de-DE" sz="1000" dirty="0">
                <a:solidFill>
                  <a:schemeClr val="tx1">
                    <a:lumMod val="65000"/>
                    <a:lumOff val="35000"/>
                  </a:schemeClr>
                </a:solidFill>
              </a:rPr>
              <a:t> </a:t>
            </a:r>
            <a:r>
              <a:rPr lang="de-DE" sz="1000" dirty="0" err="1">
                <a:solidFill>
                  <a:schemeClr val="tx1">
                    <a:lumMod val="65000"/>
                    <a:lumOff val="35000"/>
                  </a:schemeClr>
                </a:solidFill>
              </a:rPr>
              <a:t>of</a:t>
            </a:r>
            <a:r>
              <a:rPr lang="de-DE" sz="1000" dirty="0">
                <a:solidFill>
                  <a:schemeClr val="tx1">
                    <a:lumMod val="65000"/>
                    <a:lumOff val="35000"/>
                  </a:schemeClr>
                </a:solidFill>
              </a:rPr>
              <a:t> </a:t>
            </a:r>
            <a:r>
              <a:rPr lang="de-DE" sz="1000" dirty="0" err="1">
                <a:solidFill>
                  <a:schemeClr val="tx1">
                    <a:lumMod val="65000"/>
                    <a:lumOff val="35000"/>
                  </a:schemeClr>
                </a:solidFill>
              </a:rPr>
              <a:t>the</a:t>
            </a:r>
            <a:r>
              <a:rPr lang="de-DE" sz="1000" dirty="0">
                <a:solidFill>
                  <a:schemeClr val="tx1">
                    <a:lumMod val="65000"/>
                    <a:lumOff val="35000"/>
                  </a:schemeClr>
                </a:solidFill>
              </a:rPr>
              <a:t> </a:t>
            </a:r>
            <a:r>
              <a:rPr lang="de-DE" sz="1000" b="1" dirty="0">
                <a:solidFill>
                  <a:schemeClr val="tx1">
                    <a:lumMod val="65000"/>
                    <a:lumOff val="35000"/>
                  </a:schemeClr>
                </a:solidFill>
              </a:rPr>
              <a:t>EU Member States</a:t>
            </a:r>
            <a:endParaRPr lang="en-US" sz="1000" b="1" dirty="0">
              <a:solidFill>
                <a:schemeClr val="tx1">
                  <a:lumMod val="65000"/>
                  <a:lumOff val="35000"/>
                </a:schemeClr>
              </a:solidFill>
            </a:endParaRPr>
          </a:p>
        </p:txBody>
      </p:sp>
      <p:sp>
        <p:nvSpPr>
          <p:cNvPr id="17" name="Flowchart: Process 16"/>
          <p:cNvSpPr/>
          <p:nvPr/>
        </p:nvSpPr>
        <p:spPr>
          <a:xfrm>
            <a:off x="2118973" y="1489426"/>
            <a:ext cx="852264" cy="1078268"/>
          </a:xfrm>
          <a:prstGeom prst="flowChartProcess">
            <a:avLst/>
          </a:prstGeom>
          <a:ln w="12700"/>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900" b="1" smtClean="0">
                <a:solidFill>
                  <a:schemeClr val="bg2">
                    <a:lumMod val="75000"/>
                  </a:schemeClr>
                </a:solidFill>
              </a:rPr>
              <a:t>eeef </a:t>
            </a:r>
            <a:r>
              <a:rPr lang="en-US" sz="900" b="1" dirty="0" smtClean="0">
                <a:solidFill>
                  <a:schemeClr val="bg2">
                    <a:lumMod val="75000"/>
                  </a:schemeClr>
                </a:solidFill>
              </a:rPr>
              <a:t>can provide:</a:t>
            </a:r>
            <a:endParaRPr lang="en-US" sz="900" b="1" dirty="0">
              <a:solidFill>
                <a:schemeClr val="bg2">
                  <a:lumMod val="75000"/>
                </a:schemeClr>
              </a:solidFill>
            </a:endParaRPr>
          </a:p>
        </p:txBody>
      </p:sp>
      <p:sp>
        <p:nvSpPr>
          <p:cNvPr id="18" name="Rectangle 17"/>
          <p:cNvSpPr/>
          <p:nvPr/>
        </p:nvSpPr>
        <p:spPr>
          <a:xfrm>
            <a:off x="3063868" y="1779609"/>
            <a:ext cx="1656000" cy="8988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80975" indent="-180975">
              <a:spcAft>
                <a:spcPts val="300"/>
              </a:spcAft>
              <a:buClr>
                <a:schemeClr val="bg2"/>
              </a:buClr>
              <a:buFont typeface="Wingdings" panose="05000000000000000000" pitchFamily="2" charset="2"/>
              <a:buChar char="§"/>
              <a:tabLst>
                <a:tab pos="180975" algn="l"/>
              </a:tabLst>
            </a:pPr>
            <a:r>
              <a:rPr lang="en-US" sz="1000" b="1" smtClean="0">
                <a:solidFill>
                  <a:schemeClr val="tx1"/>
                </a:solidFill>
              </a:rPr>
              <a:t>Debt, incl. purchase of credit </a:t>
            </a:r>
            <a:endParaRPr lang="en-US" sz="1000" b="1" dirty="0" smtClean="0">
              <a:solidFill>
                <a:schemeClr val="tx1"/>
              </a:solidFill>
            </a:endParaRPr>
          </a:p>
          <a:p>
            <a:pPr marL="180975" indent="-180975">
              <a:spcAft>
                <a:spcPts val="300"/>
              </a:spcAft>
              <a:buClr>
                <a:schemeClr val="bg2"/>
              </a:buClr>
              <a:buFont typeface="Wingdings" panose="05000000000000000000" pitchFamily="2" charset="2"/>
              <a:buChar char="§"/>
              <a:tabLst>
                <a:tab pos="180975" algn="l"/>
              </a:tabLst>
            </a:pPr>
            <a:r>
              <a:rPr lang="en-US" sz="1000" b="1" smtClean="0">
                <a:solidFill>
                  <a:schemeClr val="tx1"/>
                </a:solidFill>
              </a:rPr>
              <a:t>Project equity</a:t>
            </a:r>
            <a:endParaRPr lang="en-US" sz="1000" b="1" dirty="0" smtClean="0">
              <a:solidFill>
                <a:schemeClr val="tx1"/>
              </a:solidFill>
            </a:endParaRPr>
          </a:p>
          <a:p>
            <a:pPr marL="180975" indent="-180975">
              <a:spcAft>
                <a:spcPts val="300"/>
              </a:spcAft>
              <a:buClr>
                <a:schemeClr val="bg2"/>
              </a:buClr>
              <a:buFont typeface="Wingdings" panose="05000000000000000000" pitchFamily="2" charset="2"/>
              <a:buChar char="§"/>
              <a:tabLst>
                <a:tab pos="180975" algn="l"/>
              </a:tabLst>
            </a:pPr>
            <a:r>
              <a:rPr lang="en-US" sz="1000" b="1" dirty="0" smtClean="0">
                <a:solidFill>
                  <a:schemeClr val="tx1"/>
                </a:solidFill>
              </a:rPr>
              <a:t>Mezzanine</a:t>
            </a:r>
            <a:endParaRPr lang="en-US" sz="1000" b="1" dirty="0">
              <a:solidFill>
                <a:schemeClr val="tx1"/>
              </a:solidFill>
            </a:endParaRPr>
          </a:p>
          <a:p>
            <a:pPr>
              <a:spcAft>
                <a:spcPts val="300"/>
              </a:spcAft>
              <a:buClr>
                <a:schemeClr val="bg2"/>
              </a:buClr>
              <a:tabLst>
                <a:tab pos="180975" algn="l"/>
              </a:tabLst>
            </a:pPr>
            <a:r>
              <a:rPr lang="en-US" sz="1000" i="1" smtClean="0">
                <a:solidFill>
                  <a:schemeClr val="tx1"/>
                </a:solidFill>
              </a:rPr>
              <a:t>Inc. p</a:t>
            </a:r>
            <a:r>
              <a:rPr lang="it-IT" sz="1000" i="1" smtClean="0">
                <a:solidFill>
                  <a:schemeClr val="tx1"/>
                </a:solidFill>
              </a:rPr>
              <a:t>ortfolio facilities*</a:t>
            </a:r>
            <a:endParaRPr lang="en-US" sz="1000" i="1" dirty="0">
              <a:solidFill>
                <a:schemeClr val="tx1"/>
              </a:solidFill>
            </a:endParaRPr>
          </a:p>
        </p:txBody>
      </p:sp>
      <p:sp>
        <p:nvSpPr>
          <p:cNvPr id="19" name="TextBox 18"/>
          <p:cNvSpPr txBox="1"/>
          <p:nvPr/>
        </p:nvSpPr>
        <p:spPr>
          <a:xfrm>
            <a:off x="3052063" y="1489425"/>
            <a:ext cx="1925995" cy="261610"/>
          </a:xfrm>
          <a:prstGeom prst="rect">
            <a:avLst/>
          </a:prstGeom>
          <a:solidFill>
            <a:schemeClr val="tx2"/>
          </a:solidFill>
          <a:ln w="9525">
            <a:noFill/>
          </a:ln>
        </p:spPr>
        <p:txBody>
          <a:bodyPr wrap="square" rtlCol="0">
            <a:spAutoFit/>
          </a:bodyPr>
          <a:lstStyle/>
          <a:p>
            <a:pPr algn="ctr"/>
            <a:r>
              <a:rPr lang="en-US" sz="1100" b="1" smtClean="0">
                <a:solidFill>
                  <a:schemeClr val="bg1"/>
                </a:solidFill>
              </a:rPr>
              <a:t>Tailor-made investment</a:t>
            </a:r>
            <a:endParaRPr lang="en-US" sz="1100" b="1" dirty="0">
              <a:solidFill>
                <a:schemeClr val="bg1"/>
              </a:solidFill>
            </a:endParaRPr>
          </a:p>
        </p:txBody>
      </p:sp>
      <p:sp>
        <p:nvSpPr>
          <p:cNvPr id="20" name="TextBox 19"/>
          <p:cNvSpPr txBox="1"/>
          <p:nvPr/>
        </p:nvSpPr>
        <p:spPr>
          <a:xfrm>
            <a:off x="5122556" y="1489425"/>
            <a:ext cx="1691936" cy="261610"/>
          </a:xfrm>
          <a:prstGeom prst="rect">
            <a:avLst/>
          </a:prstGeom>
          <a:solidFill>
            <a:schemeClr val="tx2"/>
          </a:solidFill>
          <a:ln w="9525">
            <a:noFill/>
          </a:ln>
        </p:spPr>
        <p:txBody>
          <a:bodyPr wrap="square" rtlCol="0">
            <a:spAutoFit/>
          </a:bodyPr>
          <a:lstStyle/>
          <a:p>
            <a:pPr algn="ctr"/>
            <a:r>
              <a:rPr lang="en-US" sz="1100" b="1" dirty="0" smtClean="0">
                <a:solidFill>
                  <a:schemeClr val="bg1"/>
                </a:solidFill>
              </a:rPr>
              <a:t>Technical assistance</a:t>
            </a:r>
            <a:endParaRPr lang="en-US" sz="1100" b="1" dirty="0">
              <a:solidFill>
                <a:schemeClr val="bg1"/>
              </a:solidFill>
            </a:endParaRPr>
          </a:p>
        </p:txBody>
      </p:sp>
      <p:sp>
        <p:nvSpPr>
          <p:cNvPr id="21" name="Rectangle 20"/>
          <p:cNvSpPr/>
          <p:nvPr/>
        </p:nvSpPr>
        <p:spPr>
          <a:xfrm>
            <a:off x="5014512" y="1779609"/>
            <a:ext cx="1895575" cy="8988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300"/>
              </a:spcAft>
              <a:buClr>
                <a:schemeClr val="bg2"/>
              </a:buClr>
              <a:tabLst>
                <a:tab pos="180975" algn="l"/>
              </a:tabLst>
            </a:pPr>
            <a:r>
              <a:rPr lang="en-US" sz="1000" b="1" smtClean="0">
                <a:solidFill>
                  <a:schemeClr val="tx1"/>
                </a:solidFill>
              </a:rPr>
              <a:t>Consulting </a:t>
            </a:r>
            <a:r>
              <a:rPr lang="en-US" sz="1000" b="1" dirty="0" smtClean="0">
                <a:solidFill>
                  <a:schemeClr val="tx1"/>
                </a:solidFill>
              </a:rPr>
              <a:t>services </a:t>
            </a:r>
            <a:r>
              <a:rPr lang="en-US" sz="1000" smtClean="0">
                <a:solidFill>
                  <a:schemeClr val="tx1"/>
                </a:solidFill>
              </a:rPr>
              <a:t>to prepare, launch and finalize a public tender, on a </a:t>
            </a:r>
            <a:r>
              <a:rPr lang="en-US" sz="1000" b="1" smtClean="0">
                <a:solidFill>
                  <a:schemeClr val="tx1"/>
                </a:solidFill>
              </a:rPr>
              <a:t>grant base results-conditioned</a:t>
            </a:r>
            <a:endParaRPr lang="en-US" sz="1000" b="1" dirty="0">
              <a:solidFill>
                <a:schemeClr val="tx1"/>
              </a:solidFill>
            </a:endParaRPr>
          </a:p>
        </p:txBody>
      </p:sp>
      <p:sp>
        <p:nvSpPr>
          <p:cNvPr id="22" name="TextBox 21"/>
          <p:cNvSpPr txBox="1"/>
          <p:nvPr/>
        </p:nvSpPr>
        <p:spPr>
          <a:xfrm>
            <a:off x="431800" y="6465640"/>
            <a:ext cx="8280400" cy="307777"/>
          </a:xfrm>
          <a:prstGeom prst="rect">
            <a:avLst/>
          </a:prstGeom>
          <a:noFill/>
        </p:spPr>
        <p:txBody>
          <a:bodyPr wrap="square" rtlCol="0">
            <a:spAutoFit/>
          </a:bodyPr>
          <a:lstStyle/>
          <a:p>
            <a:r>
              <a:rPr lang="en-GB" sz="700" dirty="0">
                <a:solidFill>
                  <a:schemeClr val="bg1">
                    <a:lumMod val="50000"/>
                  </a:schemeClr>
                </a:solidFill>
              </a:rPr>
              <a:t>*Win-win strategy: from the sponsor </a:t>
            </a:r>
            <a:r>
              <a:rPr lang="en-GB" sz="700" dirty="0" err="1">
                <a:solidFill>
                  <a:schemeClr val="bg1">
                    <a:lumMod val="50000"/>
                  </a:schemeClr>
                </a:solidFill>
              </a:rPr>
              <a:t>pov</a:t>
            </a:r>
            <a:r>
              <a:rPr lang="en-GB" sz="700" dirty="0">
                <a:solidFill>
                  <a:schemeClr val="bg1">
                    <a:lumMod val="50000"/>
                  </a:schemeClr>
                </a:solidFill>
              </a:rPr>
              <a:t> aggregation enables smaller projects reaching altogether €5m+, from the </a:t>
            </a:r>
            <a:r>
              <a:rPr lang="en-GB" sz="700" dirty="0" err="1">
                <a:solidFill>
                  <a:schemeClr val="bg1">
                    <a:lumMod val="50000"/>
                  </a:schemeClr>
                </a:solidFill>
              </a:rPr>
              <a:t>eeef</a:t>
            </a:r>
            <a:r>
              <a:rPr lang="en-GB" sz="700" dirty="0">
                <a:solidFill>
                  <a:schemeClr val="bg1">
                    <a:lumMod val="50000"/>
                  </a:schemeClr>
                </a:solidFill>
              </a:rPr>
              <a:t> </a:t>
            </a:r>
            <a:r>
              <a:rPr lang="en-GB" sz="700" dirty="0" err="1">
                <a:solidFill>
                  <a:schemeClr val="bg1">
                    <a:lumMod val="50000"/>
                  </a:schemeClr>
                </a:solidFill>
              </a:rPr>
              <a:t>pov</a:t>
            </a:r>
            <a:r>
              <a:rPr lang="en-GB" sz="700" dirty="0">
                <a:solidFill>
                  <a:schemeClr val="bg1">
                    <a:lumMod val="50000"/>
                  </a:schemeClr>
                </a:solidFill>
              </a:rPr>
              <a:t> it delivers a more granular fund portfolio </a:t>
            </a:r>
          </a:p>
          <a:p>
            <a:r>
              <a:rPr lang="en-GB" sz="700" dirty="0" smtClean="0">
                <a:solidFill>
                  <a:schemeClr val="bg1">
                    <a:lumMod val="50000"/>
                  </a:schemeClr>
                </a:solidFill>
              </a:rPr>
              <a:t>**Examples from </a:t>
            </a:r>
            <a:r>
              <a:rPr lang="en-GB" sz="700" dirty="0" err="1" smtClean="0">
                <a:solidFill>
                  <a:schemeClr val="bg1">
                    <a:lumMod val="50000"/>
                  </a:schemeClr>
                </a:solidFill>
              </a:rPr>
              <a:t>eeef’s</a:t>
            </a:r>
            <a:r>
              <a:rPr lang="en-GB" sz="700" dirty="0" smtClean="0">
                <a:solidFill>
                  <a:schemeClr val="bg1">
                    <a:lumMod val="50000"/>
                  </a:schemeClr>
                </a:solidFill>
              </a:rPr>
              <a:t> investments for illustrative purpose</a:t>
            </a:r>
          </a:p>
        </p:txBody>
      </p:sp>
      <p:sp>
        <p:nvSpPr>
          <p:cNvPr id="23" name="Flowchart: Process 22"/>
          <p:cNvSpPr/>
          <p:nvPr/>
        </p:nvSpPr>
        <p:spPr>
          <a:xfrm>
            <a:off x="1030067" y="3083112"/>
            <a:ext cx="1008000" cy="648000"/>
          </a:xfrm>
          <a:prstGeom prst="flowChartProcess">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100" b="1" smtClean="0">
                <a:solidFill>
                  <a:schemeClr val="bg1"/>
                </a:solidFill>
              </a:rPr>
              <a:t>Invested entity</a:t>
            </a:r>
            <a:endParaRPr lang="en-US" sz="1100" b="1" dirty="0">
              <a:solidFill>
                <a:schemeClr val="bg1"/>
              </a:solidFill>
            </a:endParaRPr>
          </a:p>
        </p:txBody>
      </p:sp>
      <p:sp>
        <p:nvSpPr>
          <p:cNvPr id="24" name="Flowchart: Process 23"/>
          <p:cNvSpPr/>
          <p:nvPr/>
        </p:nvSpPr>
        <p:spPr>
          <a:xfrm>
            <a:off x="1030067" y="4220529"/>
            <a:ext cx="1008000" cy="648000"/>
          </a:xfrm>
          <a:prstGeom prst="flowChartProcess">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100" b="1" smtClean="0">
                <a:solidFill>
                  <a:schemeClr val="bg1"/>
                </a:solidFill>
              </a:rPr>
              <a:t>Project sector</a:t>
            </a:r>
            <a:endParaRPr lang="en-US" sz="1100" b="1" dirty="0">
              <a:solidFill>
                <a:schemeClr val="bg1"/>
              </a:solidFill>
            </a:endParaRPr>
          </a:p>
        </p:txBody>
      </p:sp>
      <p:sp>
        <p:nvSpPr>
          <p:cNvPr id="25" name="Flowchart: Process 24"/>
          <p:cNvSpPr/>
          <p:nvPr/>
        </p:nvSpPr>
        <p:spPr>
          <a:xfrm>
            <a:off x="1030067" y="5341321"/>
            <a:ext cx="1008000" cy="649136"/>
          </a:xfrm>
          <a:prstGeom prst="flowChartProcess">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100" b="1" smtClean="0">
                <a:solidFill>
                  <a:schemeClr val="bg1"/>
                </a:solidFill>
              </a:rPr>
              <a:t>Further criteria</a:t>
            </a:r>
            <a:endParaRPr lang="en-US" sz="1100" b="1" dirty="0">
              <a:solidFill>
                <a:schemeClr val="bg1"/>
              </a:solidFill>
            </a:endParaRPr>
          </a:p>
        </p:txBody>
      </p:sp>
      <p:sp>
        <p:nvSpPr>
          <p:cNvPr id="26" name="Flowchart: Process 25"/>
          <p:cNvSpPr/>
          <p:nvPr/>
        </p:nvSpPr>
        <p:spPr>
          <a:xfrm>
            <a:off x="539552" y="1473778"/>
            <a:ext cx="1493863" cy="1093915"/>
          </a:xfrm>
          <a:prstGeom prst="flowChartProcess">
            <a:avLst/>
          </a:prstGeom>
          <a:solidFill>
            <a:schemeClr val="accent2">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100" b="1" smtClean="0">
                <a:solidFill>
                  <a:schemeClr val="bg1"/>
                </a:solidFill>
              </a:rPr>
              <a:t>HOW THE EEEF MAKES THE DIFFERENCE</a:t>
            </a:r>
            <a:endParaRPr lang="en-US" sz="1100" b="1" dirty="0">
              <a:solidFill>
                <a:schemeClr val="bg1"/>
              </a:solidFill>
            </a:endParaRPr>
          </a:p>
        </p:txBody>
      </p:sp>
      <p:sp>
        <p:nvSpPr>
          <p:cNvPr id="27" name="Flowchart: Process 26"/>
          <p:cNvSpPr/>
          <p:nvPr/>
        </p:nvSpPr>
        <p:spPr>
          <a:xfrm rot="16200000">
            <a:off x="-817112" y="4368333"/>
            <a:ext cx="2970513" cy="400065"/>
          </a:xfrm>
          <a:prstGeom prst="flowChartProcess">
            <a:avLst/>
          </a:prstGeom>
          <a:solidFill>
            <a:schemeClr val="accent2">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100" b="1" smtClean="0">
                <a:solidFill>
                  <a:schemeClr val="bg1"/>
                </a:solidFill>
              </a:rPr>
              <a:t> INVESTMENT ELIGIBILITY CRITERIA</a:t>
            </a:r>
            <a:endParaRPr lang="en-US" sz="1100" b="1" dirty="0">
              <a:solidFill>
                <a:schemeClr val="bg1"/>
              </a:solidFill>
            </a:endParaRPr>
          </a:p>
        </p:txBody>
      </p:sp>
      <p:sp>
        <p:nvSpPr>
          <p:cNvPr id="28" name="TextBox 27"/>
          <p:cNvSpPr txBox="1"/>
          <p:nvPr/>
        </p:nvSpPr>
        <p:spPr>
          <a:xfrm>
            <a:off x="6948264" y="1489425"/>
            <a:ext cx="1691936" cy="261610"/>
          </a:xfrm>
          <a:prstGeom prst="rect">
            <a:avLst/>
          </a:prstGeom>
          <a:solidFill>
            <a:schemeClr val="tx2"/>
          </a:solidFill>
          <a:ln w="9525">
            <a:noFill/>
          </a:ln>
        </p:spPr>
        <p:txBody>
          <a:bodyPr wrap="square" rtlCol="0">
            <a:spAutoFit/>
          </a:bodyPr>
          <a:lstStyle/>
          <a:p>
            <a:pPr algn="ctr"/>
            <a:r>
              <a:rPr lang="en-US" sz="1100" b="1" smtClean="0">
                <a:solidFill>
                  <a:schemeClr val="bg1"/>
                </a:solidFill>
              </a:rPr>
              <a:t>Lean process</a:t>
            </a:r>
            <a:endParaRPr lang="en-US" sz="1100" b="1" dirty="0">
              <a:solidFill>
                <a:schemeClr val="bg1"/>
              </a:solidFill>
            </a:endParaRPr>
          </a:p>
        </p:txBody>
      </p:sp>
      <p:sp>
        <p:nvSpPr>
          <p:cNvPr id="30" name="Rectangle 29"/>
          <p:cNvSpPr/>
          <p:nvPr/>
        </p:nvSpPr>
        <p:spPr>
          <a:xfrm>
            <a:off x="6923819" y="1779609"/>
            <a:ext cx="1716381" cy="8988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300"/>
              </a:spcAft>
              <a:buClr>
                <a:schemeClr val="bg2"/>
              </a:buClr>
              <a:tabLst>
                <a:tab pos="180975" algn="l"/>
              </a:tabLst>
            </a:pPr>
            <a:r>
              <a:rPr lang="en-US" sz="1000" smtClean="0">
                <a:solidFill>
                  <a:schemeClr val="tx1"/>
                </a:solidFill>
              </a:rPr>
              <a:t>An</a:t>
            </a:r>
            <a:r>
              <a:rPr lang="en-US" sz="1000" b="1" smtClean="0">
                <a:solidFill>
                  <a:schemeClr val="tx1"/>
                </a:solidFill>
              </a:rPr>
              <a:t> experienced investment team </a:t>
            </a:r>
            <a:r>
              <a:rPr lang="en-US" sz="1000" smtClean="0">
                <a:solidFill>
                  <a:schemeClr val="tx1"/>
                </a:solidFill>
              </a:rPr>
              <a:t>to</a:t>
            </a:r>
            <a:r>
              <a:rPr lang="en-US" sz="1000" b="1" smtClean="0">
                <a:solidFill>
                  <a:schemeClr val="tx1"/>
                </a:solidFill>
              </a:rPr>
              <a:t> partner </a:t>
            </a:r>
            <a:r>
              <a:rPr lang="en-US" sz="1000" smtClean="0">
                <a:solidFill>
                  <a:schemeClr val="tx1"/>
                </a:solidFill>
              </a:rPr>
              <a:t>up with</a:t>
            </a:r>
            <a:r>
              <a:rPr lang="en-US" sz="1000" b="1" smtClean="0">
                <a:solidFill>
                  <a:schemeClr val="tx1"/>
                </a:solidFill>
              </a:rPr>
              <a:t>, </a:t>
            </a:r>
            <a:r>
              <a:rPr lang="en-US" sz="1000" smtClean="0">
                <a:solidFill>
                  <a:schemeClr val="tx1"/>
                </a:solidFill>
              </a:rPr>
              <a:t>in a </a:t>
            </a:r>
            <a:r>
              <a:rPr lang="en-US" sz="1000" b="1" smtClean="0">
                <a:solidFill>
                  <a:schemeClr val="tx1"/>
                </a:solidFill>
              </a:rPr>
              <a:t>linear </a:t>
            </a:r>
            <a:r>
              <a:rPr lang="en-US" sz="1000" smtClean="0">
                <a:solidFill>
                  <a:schemeClr val="tx1"/>
                </a:solidFill>
              </a:rPr>
              <a:t>and</a:t>
            </a:r>
            <a:r>
              <a:rPr lang="en-US" sz="1000" b="1" smtClean="0">
                <a:solidFill>
                  <a:schemeClr val="tx1"/>
                </a:solidFill>
              </a:rPr>
              <a:t> rapid </a:t>
            </a:r>
            <a:r>
              <a:rPr lang="en-US" sz="1000" smtClean="0">
                <a:solidFill>
                  <a:schemeClr val="tx1"/>
                </a:solidFill>
              </a:rPr>
              <a:t>investment</a:t>
            </a:r>
            <a:r>
              <a:rPr lang="en-US" sz="1000" b="1" smtClean="0">
                <a:solidFill>
                  <a:schemeClr val="tx1"/>
                </a:solidFill>
              </a:rPr>
              <a:t> </a:t>
            </a:r>
            <a:r>
              <a:rPr lang="en-US" sz="1000" smtClean="0">
                <a:solidFill>
                  <a:schemeClr val="tx1"/>
                </a:solidFill>
              </a:rPr>
              <a:t>process</a:t>
            </a:r>
            <a:endParaRPr lang="en-US" sz="1000" dirty="0">
              <a:solidFill>
                <a:schemeClr val="tx1"/>
              </a:solidFill>
            </a:endParaRPr>
          </a:p>
        </p:txBody>
      </p:sp>
      <p:sp>
        <p:nvSpPr>
          <p:cNvPr id="32" name="Oval 31"/>
          <p:cNvSpPr/>
          <p:nvPr/>
        </p:nvSpPr>
        <p:spPr>
          <a:xfrm>
            <a:off x="467324" y="1445610"/>
            <a:ext cx="252000" cy="2520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t>1</a:t>
            </a:r>
            <a:endParaRPr lang="en-US"/>
          </a:p>
        </p:txBody>
      </p:sp>
      <p:sp>
        <p:nvSpPr>
          <p:cNvPr id="9" name="Down Arrow Callout 8"/>
          <p:cNvSpPr/>
          <p:nvPr/>
        </p:nvSpPr>
        <p:spPr>
          <a:xfrm>
            <a:off x="2124295" y="3083110"/>
            <a:ext cx="852264" cy="1080002"/>
          </a:xfrm>
          <a:prstGeom prst="downArrowCallout">
            <a:avLst>
              <a:gd name="adj1" fmla="val 23212"/>
              <a:gd name="adj2" fmla="val 25000"/>
              <a:gd name="adj3" fmla="val 25000"/>
              <a:gd name="adj4" fmla="val 60744"/>
            </a:avLst>
          </a:prstGeom>
          <a:ln w="9525"/>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900" smtClean="0">
                <a:solidFill>
                  <a:schemeClr val="bg2">
                    <a:lumMod val="75000"/>
                  </a:schemeClr>
                </a:solidFill>
              </a:rPr>
              <a:t>To whom</a:t>
            </a:r>
            <a:endParaRPr lang="en-US" sz="900" dirty="0">
              <a:solidFill>
                <a:schemeClr val="bg2">
                  <a:lumMod val="75000"/>
                </a:schemeClr>
              </a:solidFill>
            </a:endParaRPr>
          </a:p>
        </p:txBody>
      </p:sp>
      <p:sp>
        <p:nvSpPr>
          <p:cNvPr id="36" name="Down Arrow Callout 35"/>
          <p:cNvSpPr/>
          <p:nvPr/>
        </p:nvSpPr>
        <p:spPr>
          <a:xfrm>
            <a:off x="2123727" y="4229515"/>
            <a:ext cx="852264" cy="1080002"/>
          </a:xfrm>
          <a:prstGeom prst="downArrowCallout">
            <a:avLst>
              <a:gd name="adj1" fmla="val 23212"/>
              <a:gd name="adj2" fmla="val 25000"/>
              <a:gd name="adj3" fmla="val 25000"/>
              <a:gd name="adj4" fmla="val 60744"/>
            </a:avLst>
          </a:prstGeom>
          <a:ln w="9525"/>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900">
                <a:solidFill>
                  <a:schemeClr val="bg2">
                    <a:lumMod val="75000"/>
                  </a:schemeClr>
                </a:solidFill>
              </a:rPr>
              <a:t>d</a:t>
            </a:r>
            <a:r>
              <a:rPr lang="en-US" sz="900" smtClean="0">
                <a:solidFill>
                  <a:schemeClr val="bg2">
                    <a:lumMod val="75000"/>
                  </a:schemeClr>
                </a:solidFill>
              </a:rPr>
              <a:t>eveloping what</a:t>
            </a:r>
            <a:endParaRPr lang="en-US" sz="900" dirty="0">
              <a:solidFill>
                <a:schemeClr val="bg2">
                  <a:lumMod val="75000"/>
                </a:schemeClr>
              </a:solidFill>
            </a:endParaRPr>
          </a:p>
        </p:txBody>
      </p:sp>
      <p:sp>
        <p:nvSpPr>
          <p:cNvPr id="38" name="Flowchart: Process 37"/>
          <p:cNvSpPr/>
          <p:nvPr/>
        </p:nvSpPr>
        <p:spPr>
          <a:xfrm>
            <a:off x="2133252" y="5356545"/>
            <a:ext cx="852264" cy="658425"/>
          </a:xfrm>
          <a:prstGeom prst="flowChartProcess">
            <a:avLst/>
          </a:prstGeom>
          <a:ln w="9525"/>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900" smtClean="0">
                <a:solidFill>
                  <a:schemeClr val="bg2">
                    <a:lumMod val="75000"/>
                  </a:schemeClr>
                </a:solidFill>
              </a:rPr>
              <a:t>With these features</a:t>
            </a:r>
            <a:endParaRPr lang="en-US" sz="900" dirty="0">
              <a:solidFill>
                <a:schemeClr val="bg2">
                  <a:lumMod val="75000"/>
                </a:schemeClr>
              </a:solidFill>
            </a:endParaRPr>
          </a:p>
        </p:txBody>
      </p:sp>
      <p:sp>
        <p:nvSpPr>
          <p:cNvPr id="41" name="Oval 40"/>
          <p:cNvSpPr/>
          <p:nvPr/>
        </p:nvSpPr>
        <p:spPr>
          <a:xfrm>
            <a:off x="404744" y="3000586"/>
            <a:ext cx="252000" cy="252000"/>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mtClean="0"/>
              <a:t>2</a:t>
            </a:r>
            <a:endParaRPr lang="en-US"/>
          </a:p>
        </p:txBody>
      </p:sp>
    </p:spTree>
    <p:extLst>
      <p:ext uri="{BB962C8B-B14F-4D97-AF65-F5344CB8AC3E}">
        <p14:creationId xmlns:p14="http://schemas.microsoft.com/office/powerpoint/2010/main" val="9146583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CCE7110-7CE3-4158-99E9-FFFFF85570E1}" type="slidenum">
              <a:rPr lang="de-DE" smtClean="0">
                <a:solidFill>
                  <a:srgbClr val="FFFFFF"/>
                </a:solidFill>
              </a:rPr>
              <a:pPr>
                <a:defRPr/>
              </a:pPr>
              <a:t>4</a:t>
            </a:fld>
            <a:endParaRPr lang="de-DE">
              <a:solidFill>
                <a:srgbClr val="FFFFFF"/>
              </a:solidFill>
            </a:endParaRPr>
          </a:p>
        </p:txBody>
      </p:sp>
      <p:sp>
        <p:nvSpPr>
          <p:cNvPr id="9" name="Content Placeholder 2"/>
          <p:cNvSpPr txBox="1">
            <a:spLocks/>
          </p:cNvSpPr>
          <p:nvPr/>
        </p:nvSpPr>
        <p:spPr>
          <a:xfrm>
            <a:off x="481601" y="4219567"/>
            <a:ext cx="3660379" cy="2448273"/>
          </a:xfrm>
          <a:prstGeom prst="rect">
            <a:avLst/>
          </a:prstGeom>
        </p:spPr>
        <p:txBody>
          <a:bodyPr/>
          <a:lstStyle>
            <a:lvl1pPr algn="l" rtl="0" eaLnBrk="0" fontAlgn="base" hangingPunct="0">
              <a:spcBef>
                <a:spcPct val="20000"/>
              </a:spcBef>
              <a:spcAft>
                <a:spcPct val="0"/>
              </a:spcAft>
              <a:buClr>
                <a:srgbClr val="76B828"/>
              </a:buClr>
              <a:defRPr>
                <a:solidFill>
                  <a:schemeClr val="tx1"/>
                </a:solidFill>
                <a:latin typeface="+mn-lt"/>
                <a:ea typeface="+mn-ea"/>
                <a:cs typeface="+mn-cs"/>
              </a:defRPr>
            </a:lvl1pPr>
            <a:lvl2pPr marL="184150" indent="-182563" algn="l" rtl="0" eaLnBrk="0" fontAlgn="base" hangingPunct="0">
              <a:spcBef>
                <a:spcPct val="20000"/>
              </a:spcBef>
              <a:spcAft>
                <a:spcPct val="0"/>
              </a:spcAft>
              <a:buClr>
                <a:srgbClr val="76B828"/>
              </a:buClr>
              <a:buChar char="•"/>
              <a:defRPr>
                <a:solidFill>
                  <a:schemeClr val="tx1"/>
                </a:solidFill>
                <a:latin typeface="+mn-lt"/>
              </a:defRPr>
            </a:lvl2pPr>
            <a:lvl3pPr marL="360363" indent="-174625" algn="l" rtl="0" eaLnBrk="0" fontAlgn="base" hangingPunct="0">
              <a:spcBef>
                <a:spcPct val="20000"/>
              </a:spcBef>
              <a:spcAft>
                <a:spcPct val="0"/>
              </a:spcAft>
              <a:buClr>
                <a:srgbClr val="76B828"/>
              </a:buClr>
              <a:buChar char="•"/>
              <a:defRPr>
                <a:solidFill>
                  <a:schemeClr val="tx1"/>
                </a:solidFill>
                <a:latin typeface="+mn-lt"/>
              </a:defRPr>
            </a:lvl3pPr>
            <a:lvl4pPr marL="536575" indent="-174625" algn="l" rtl="0" eaLnBrk="0" fontAlgn="base" hangingPunct="0">
              <a:spcBef>
                <a:spcPct val="20000"/>
              </a:spcBef>
              <a:spcAft>
                <a:spcPct val="0"/>
              </a:spcAft>
              <a:buClr>
                <a:srgbClr val="76B828"/>
              </a:buClr>
              <a:buChar char="•"/>
              <a:defRPr>
                <a:solidFill>
                  <a:schemeClr val="tx1"/>
                </a:solidFill>
                <a:latin typeface="+mn-lt"/>
              </a:defRPr>
            </a:lvl4pPr>
            <a:lvl5pPr marL="709613" indent="-171450" algn="l" rtl="0" eaLnBrk="0" fontAlgn="base" hangingPunct="0">
              <a:spcBef>
                <a:spcPct val="20000"/>
              </a:spcBef>
              <a:spcAft>
                <a:spcPct val="0"/>
              </a:spcAft>
              <a:buClr>
                <a:srgbClr val="76B828"/>
              </a:buClr>
              <a:buChar char="•"/>
              <a:defRPr>
                <a:solidFill>
                  <a:schemeClr val="tx1"/>
                </a:solidFill>
                <a:latin typeface="+mn-lt"/>
              </a:defRPr>
            </a:lvl5pPr>
            <a:lvl6pPr marL="1166813" indent="-171450" algn="l" rtl="0" fontAlgn="base">
              <a:spcBef>
                <a:spcPct val="20000"/>
              </a:spcBef>
              <a:spcAft>
                <a:spcPct val="0"/>
              </a:spcAft>
              <a:buClr>
                <a:srgbClr val="76B828"/>
              </a:buClr>
              <a:buChar char="•"/>
              <a:defRPr>
                <a:solidFill>
                  <a:schemeClr val="tx1"/>
                </a:solidFill>
                <a:latin typeface="+mn-lt"/>
              </a:defRPr>
            </a:lvl6pPr>
            <a:lvl7pPr marL="1624013" indent="-171450" algn="l" rtl="0" fontAlgn="base">
              <a:spcBef>
                <a:spcPct val="20000"/>
              </a:spcBef>
              <a:spcAft>
                <a:spcPct val="0"/>
              </a:spcAft>
              <a:buClr>
                <a:srgbClr val="76B828"/>
              </a:buClr>
              <a:buChar char="•"/>
              <a:defRPr>
                <a:solidFill>
                  <a:schemeClr val="tx1"/>
                </a:solidFill>
                <a:latin typeface="+mn-lt"/>
              </a:defRPr>
            </a:lvl7pPr>
            <a:lvl8pPr marL="2081213" indent="-171450" algn="l" rtl="0" fontAlgn="base">
              <a:spcBef>
                <a:spcPct val="20000"/>
              </a:spcBef>
              <a:spcAft>
                <a:spcPct val="0"/>
              </a:spcAft>
              <a:buClr>
                <a:srgbClr val="76B828"/>
              </a:buClr>
              <a:buChar char="•"/>
              <a:defRPr>
                <a:solidFill>
                  <a:schemeClr val="tx1"/>
                </a:solidFill>
                <a:latin typeface="+mn-lt"/>
              </a:defRPr>
            </a:lvl8pPr>
            <a:lvl9pPr marL="2538413" indent="-171450" algn="l" rtl="0" fontAlgn="base">
              <a:spcBef>
                <a:spcPct val="20000"/>
              </a:spcBef>
              <a:spcAft>
                <a:spcPct val="0"/>
              </a:spcAft>
              <a:buClr>
                <a:srgbClr val="76B828"/>
              </a:buClr>
              <a:buChar char="•"/>
              <a:defRPr>
                <a:solidFill>
                  <a:schemeClr val="tx1"/>
                </a:solidFill>
                <a:latin typeface="+mn-lt"/>
              </a:defRPr>
            </a:lvl9pPr>
          </a:lstStyle>
          <a:p>
            <a:pPr>
              <a:spcBef>
                <a:spcPts val="600"/>
              </a:spcBef>
              <a:defRPr/>
            </a:pPr>
            <a:r>
              <a:rPr lang="en-GB" sz="1400" b="1" kern="0" dirty="0" smtClean="0">
                <a:solidFill>
                  <a:srgbClr val="000000"/>
                </a:solidFill>
              </a:rPr>
              <a:t>How to apply</a:t>
            </a:r>
          </a:p>
          <a:p>
            <a:pPr marL="180975" lvl="1" indent="-180975">
              <a:spcBef>
                <a:spcPts val="600"/>
              </a:spcBef>
              <a:buClr>
                <a:srgbClr val="B1CB19"/>
              </a:buClr>
              <a:buFont typeface="+mj-lt"/>
              <a:buAutoNum type="romanUcPeriod"/>
              <a:defRPr/>
            </a:pPr>
            <a:r>
              <a:rPr lang="en-GB" sz="1100" dirty="0" smtClean="0">
                <a:solidFill>
                  <a:srgbClr val="000000"/>
                </a:solidFill>
              </a:rPr>
              <a:t>No deadline. Funding </a:t>
            </a:r>
            <a:r>
              <a:rPr lang="en-GB" sz="1100" dirty="0">
                <a:solidFill>
                  <a:srgbClr val="000000"/>
                </a:solidFill>
              </a:rPr>
              <a:t>available on a </a:t>
            </a:r>
            <a:r>
              <a:rPr lang="en-GB" sz="1100">
                <a:solidFill>
                  <a:srgbClr val="000000"/>
                </a:solidFill>
              </a:rPr>
              <a:t>first </a:t>
            </a:r>
            <a:r>
              <a:rPr lang="en-GB" sz="1100" smtClean="0">
                <a:solidFill>
                  <a:srgbClr val="000000"/>
                </a:solidFill>
              </a:rPr>
              <a:t>come, first served basis.</a:t>
            </a:r>
            <a:endParaRPr lang="en-US" sz="1100" dirty="0">
              <a:solidFill>
                <a:srgbClr val="000000"/>
              </a:solidFill>
            </a:endParaRPr>
          </a:p>
          <a:p>
            <a:pPr marL="180975" lvl="1" indent="-180975">
              <a:spcBef>
                <a:spcPts val="600"/>
              </a:spcBef>
              <a:buClr>
                <a:srgbClr val="B1CB19"/>
              </a:buClr>
              <a:buFont typeface="+mj-lt"/>
              <a:buAutoNum type="romanUcPeriod"/>
              <a:defRPr/>
            </a:pPr>
            <a:r>
              <a:rPr lang="en-GB" sz="1100" kern="0" dirty="0" smtClean="0">
                <a:solidFill>
                  <a:srgbClr val="000000"/>
                </a:solidFill>
              </a:rPr>
              <a:t>Submission </a:t>
            </a:r>
            <a:r>
              <a:rPr lang="en-GB" sz="1100" kern="0" smtClean="0">
                <a:solidFill>
                  <a:srgbClr val="000000"/>
                </a:solidFill>
              </a:rPr>
              <a:t>of applications to: </a:t>
            </a:r>
            <a:r>
              <a:rPr lang="en-US" sz="1100" b="1" smtClean="0">
                <a:solidFill>
                  <a:srgbClr val="B1CB19"/>
                </a:solidFill>
                <a:hlinkClick r:id="rId3"/>
              </a:rPr>
              <a:t>technical_assistance@eeef.eu</a:t>
            </a:r>
            <a:r>
              <a:rPr lang="en-US" sz="1100" b="1" smtClean="0">
                <a:solidFill>
                  <a:srgbClr val="B1CB19"/>
                </a:solidFill>
              </a:rPr>
              <a:t> </a:t>
            </a:r>
            <a:r>
              <a:rPr lang="en-US" sz="1100" smtClean="0">
                <a:solidFill>
                  <a:srgbClr val="000000">
                    <a:lumMod val="95000"/>
                    <a:lumOff val="5000"/>
                  </a:srgbClr>
                </a:solidFill>
              </a:rPr>
              <a:t>or           </a:t>
            </a:r>
            <a:r>
              <a:rPr lang="en-US" sz="1100" b="1" smtClean="0">
                <a:solidFill>
                  <a:srgbClr val="B1CB19"/>
                </a:solidFill>
                <a:hlinkClick r:id="rId4"/>
              </a:rPr>
              <a:t>krosales@eeef.lu</a:t>
            </a:r>
            <a:endParaRPr lang="en-US" sz="1100" b="1" dirty="0">
              <a:solidFill>
                <a:srgbClr val="B1CB19"/>
              </a:solidFill>
            </a:endParaRPr>
          </a:p>
          <a:p>
            <a:pPr marL="180975" lvl="1" indent="-180975">
              <a:spcBef>
                <a:spcPts val="600"/>
              </a:spcBef>
              <a:buClr>
                <a:srgbClr val="B1CB19"/>
              </a:buClr>
              <a:buFont typeface="+mj-lt"/>
              <a:buAutoNum type="romanUcPeriod"/>
              <a:defRPr/>
            </a:pPr>
            <a:r>
              <a:rPr lang="en-GB" sz="1100" kern="0" smtClean="0">
                <a:solidFill>
                  <a:srgbClr val="000000"/>
                </a:solidFill>
              </a:rPr>
              <a:t>Application to include description of proposed project scope and investment programme</a:t>
            </a:r>
            <a:endParaRPr lang="en-GB" sz="1100" kern="0">
              <a:solidFill>
                <a:srgbClr val="000000"/>
              </a:solidFill>
            </a:endParaRPr>
          </a:p>
          <a:p>
            <a:pPr marL="180975" lvl="1" indent="-180975">
              <a:spcBef>
                <a:spcPts val="600"/>
              </a:spcBef>
              <a:buClr>
                <a:srgbClr val="B1CB19"/>
              </a:buClr>
              <a:buFont typeface="+mj-lt"/>
              <a:buAutoNum type="romanUcPeriod"/>
              <a:defRPr/>
            </a:pPr>
            <a:r>
              <a:rPr lang="en-GB" sz="1100" kern="0" smtClean="0">
                <a:solidFill>
                  <a:srgbClr val="000000"/>
                </a:solidFill>
              </a:rPr>
              <a:t>Application guide and documents for download at </a:t>
            </a:r>
            <a:r>
              <a:rPr lang="en-US" sz="1100" b="1" kern="0">
                <a:solidFill>
                  <a:srgbClr val="000000">
                    <a:lumMod val="95000"/>
                    <a:lumOff val="5000"/>
                  </a:srgbClr>
                </a:solidFill>
                <a:hlinkClick r:id="rId5"/>
              </a:rPr>
              <a:t>https://</a:t>
            </a:r>
            <a:r>
              <a:rPr lang="en-US" sz="1100" b="1" kern="0" smtClean="0">
                <a:solidFill>
                  <a:srgbClr val="000000">
                    <a:lumMod val="95000"/>
                    <a:lumOff val="5000"/>
                  </a:srgbClr>
                </a:solidFill>
                <a:hlinkClick r:id="rId5"/>
              </a:rPr>
              <a:t>www.eeef.eu/eeef-ta-facility.html</a:t>
            </a:r>
            <a:endParaRPr lang="en-US" sz="1100" b="1" kern="0">
              <a:solidFill>
                <a:srgbClr val="000000">
                  <a:lumMod val="95000"/>
                  <a:lumOff val="5000"/>
                </a:srgbClr>
              </a:solidFill>
            </a:endParaRPr>
          </a:p>
        </p:txBody>
      </p:sp>
      <p:sp>
        <p:nvSpPr>
          <p:cNvPr id="10" name="Rectangle 9"/>
          <p:cNvSpPr/>
          <p:nvPr/>
        </p:nvSpPr>
        <p:spPr>
          <a:xfrm>
            <a:off x="481601" y="2627642"/>
            <a:ext cx="3672808" cy="1461939"/>
          </a:xfrm>
          <a:prstGeom prst="rect">
            <a:avLst/>
          </a:prstGeom>
        </p:spPr>
        <p:txBody>
          <a:bodyPr wrap="square">
            <a:spAutoFit/>
          </a:bodyPr>
          <a:lstStyle/>
          <a:p>
            <a:pPr marL="0" lvl="1" fontAlgn="base">
              <a:spcBef>
                <a:spcPts val="600"/>
              </a:spcBef>
              <a:spcAft>
                <a:spcPct val="0"/>
              </a:spcAft>
            </a:pPr>
            <a:r>
              <a:rPr lang="en-US" sz="1400" b="1" dirty="0" smtClean="0">
                <a:solidFill>
                  <a:srgbClr val="000000"/>
                </a:solidFill>
              </a:rPr>
              <a:t>Requirements                                                                </a:t>
            </a:r>
          </a:p>
          <a:p>
            <a:pPr marL="285750" indent="-285750" fontAlgn="base">
              <a:spcBef>
                <a:spcPts val="600"/>
              </a:spcBef>
              <a:spcAft>
                <a:spcPct val="0"/>
              </a:spcAft>
              <a:buClr>
                <a:srgbClr val="B1CB19"/>
              </a:buClr>
              <a:buFont typeface="+mj-lt"/>
              <a:buAutoNum type="romanUcPeriod"/>
            </a:pPr>
            <a:r>
              <a:rPr lang="en-US" sz="1100" dirty="0" smtClean="0">
                <a:solidFill>
                  <a:srgbClr val="000000"/>
                </a:solidFill>
              </a:rPr>
              <a:t>Beneficiary must be a public authority or a public-owned company</a:t>
            </a:r>
          </a:p>
          <a:p>
            <a:pPr marL="285750" indent="-285750" fontAlgn="base">
              <a:spcBef>
                <a:spcPts val="600"/>
              </a:spcBef>
              <a:spcAft>
                <a:spcPct val="0"/>
              </a:spcAft>
              <a:buClr>
                <a:srgbClr val="B1CB19"/>
              </a:buClr>
              <a:buFont typeface="+mj-lt"/>
              <a:buAutoNum type="romanUcPeriod"/>
            </a:pPr>
            <a:r>
              <a:rPr lang="en-US" sz="1100" dirty="0" smtClean="0">
                <a:solidFill>
                  <a:srgbClr val="000000"/>
                </a:solidFill>
              </a:rPr>
              <a:t>Savings ≥ 20% of primary energy or CO2e</a:t>
            </a:r>
          </a:p>
          <a:p>
            <a:pPr marL="285750" indent="-285750" fontAlgn="base">
              <a:spcBef>
                <a:spcPts val="600"/>
              </a:spcBef>
              <a:spcAft>
                <a:spcPct val="0"/>
              </a:spcAft>
              <a:buClr>
                <a:srgbClr val="B1CB19"/>
              </a:buClr>
              <a:buFont typeface="+mj-lt"/>
              <a:buAutoNum type="romanUcPeriod"/>
            </a:pPr>
            <a:r>
              <a:rPr lang="en-US" sz="1100" dirty="0">
                <a:solidFill>
                  <a:srgbClr val="000000"/>
                </a:solidFill>
              </a:rPr>
              <a:t>Investment volume ≥ EUR 5m </a:t>
            </a:r>
          </a:p>
          <a:p>
            <a:pPr marL="285750" indent="-285750" fontAlgn="base">
              <a:spcBef>
                <a:spcPts val="600"/>
              </a:spcBef>
              <a:spcAft>
                <a:spcPct val="0"/>
              </a:spcAft>
              <a:buClr>
                <a:srgbClr val="B1CB19"/>
              </a:buClr>
              <a:buFont typeface="+mj-lt"/>
              <a:buAutoNum type="romanUcPeriod"/>
            </a:pPr>
            <a:r>
              <a:rPr lang="en-US" sz="1100" dirty="0">
                <a:solidFill>
                  <a:srgbClr val="000000"/>
                </a:solidFill>
              </a:rPr>
              <a:t>Leverage factor ≥ 20</a:t>
            </a:r>
            <a:endParaRPr lang="en-US" sz="1100" dirty="0" smtClean="0">
              <a:solidFill>
                <a:srgbClr val="000000"/>
              </a:solidFill>
            </a:endParaRPr>
          </a:p>
        </p:txBody>
      </p:sp>
      <p:sp>
        <p:nvSpPr>
          <p:cNvPr id="11" name="Rectangle 10"/>
          <p:cNvSpPr/>
          <p:nvPr/>
        </p:nvSpPr>
        <p:spPr>
          <a:xfrm>
            <a:off x="481601" y="1547157"/>
            <a:ext cx="3823550" cy="892552"/>
          </a:xfrm>
          <a:prstGeom prst="rect">
            <a:avLst/>
          </a:prstGeom>
        </p:spPr>
        <p:txBody>
          <a:bodyPr wrap="square">
            <a:spAutoFit/>
          </a:bodyPr>
          <a:lstStyle/>
          <a:p>
            <a:pPr marL="0" lvl="1" fontAlgn="base">
              <a:spcBef>
                <a:spcPts val="600"/>
              </a:spcBef>
              <a:spcAft>
                <a:spcPct val="0"/>
              </a:spcAft>
            </a:pPr>
            <a:r>
              <a:rPr lang="en-US" sz="1400" b="1" smtClean="0">
                <a:solidFill>
                  <a:srgbClr val="000000"/>
                </a:solidFill>
              </a:rPr>
              <a:t>eeef TA boundaries</a:t>
            </a:r>
            <a:endParaRPr lang="en-US" sz="1400" b="1" dirty="0" smtClean="0">
              <a:solidFill>
                <a:srgbClr val="000000"/>
              </a:solidFill>
            </a:endParaRPr>
          </a:p>
          <a:p>
            <a:pPr marL="0" lvl="1" fontAlgn="base">
              <a:spcBef>
                <a:spcPts val="600"/>
              </a:spcBef>
              <a:spcAft>
                <a:spcPct val="0"/>
              </a:spcAft>
            </a:pPr>
            <a:r>
              <a:rPr lang="en-US" sz="1100" b="1" dirty="0" smtClean="0">
                <a:solidFill>
                  <a:srgbClr val="000000"/>
                </a:solidFill>
              </a:rPr>
              <a:t>All activities necessary to </a:t>
            </a:r>
            <a:r>
              <a:rPr lang="en-US" sz="1100" b="1" smtClean="0">
                <a:solidFill>
                  <a:srgbClr val="000000"/>
                </a:solidFill>
              </a:rPr>
              <a:t>prepare investments</a:t>
            </a:r>
            <a:r>
              <a:rPr lang="en-US" sz="1100" smtClean="0">
                <a:solidFill>
                  <a:srgbClr val="000000"/>
                </a:solidFill>
              </a:rPr>
              <a:t> feasibility </a:t>
            </a:r>
            <a:r>
              <a:rPr lang="en-US" sz="1100" dirty="0">
                <a:solidFill>
                  <a:srgbClr val="000000"/>
                </a:solidFill>
              </a:rPr>
              <a:t>studies, energy audits, legal support, assessment of economic viability of investments</a:t>
            </a:r>
            <a:r>
              <a:rPr lang="en-US" sz="1100">
                <a:solidFill>
                  <a:srgbClr val="000000"/>
                </a:solidFill>
              </a:rPr>
              <a:t>, </a:t>
            </a:r>
            <a:r>
              <a:rPr lang="en-US" sz="1100" smtClean="0">
                <a:solidFill>
                  <a:srgbClr val="000000"/>
                </a:solidFill>
              </a:rPr>
              <a:t>etc. </a:t>
            </a:r>
            <a:r>
              <a:rPr lang="en-US" sz="1100" b="1" smtClean="0">
                <a:solidFill>
                  <a:srgbClr val="000000"/>
                </a:solidFill>
              </a:rPr>
              <a:t>                                                                                </a:t>
            </a:r>
            <a:endParaRPr lang="en-US" sz="1100" b="1" dirty="0">
              <a:solidFill>
                <a:srgbClr val="000000"/>
              </a:solidFill>
            </a:endParaRPr>
          </a:p>
        </p:txBody>
      </p:sp>
      <p:sp>
        <p:nvSpPr>
          <p:cNvPr id="12" name="Rectangle 11"/>
          <p:cNvSpPr/>
          <p:nvPr/>
        </p:nvSpPr>
        <p:spPr>
          <a:xfrm>
            <a:off x="5038249" y="1513022"/>
            <a:ext cx="3272215" cy="307777"/>
          </a:xfrm>
          <a:prstGeom prst="rect">
            <a:avLst/>
          </a:prstGeom>
        </p:spPr>
        <p:txBody>
          <a:bodyPr wrap="square">
            <a:spAutoFit/>
          </a:bodyPr>
          <a:lstStyle/>
          <a:p>
            <a:pPr marL="0" lvl="1" fontAlgn="base">
              <a:spcBef>
                <a:spcPts val="600"/>
              </a:spcBef>
              <a:spcAft>
                <a:spcPct val="0"/>
              </a:spcAft>
            </a:pPr>
            <a:r>
              <a:rPr lang="en-US" sz="1400" b="1" smtClean="0">
                <a:solidFill>
                  <a:srgbClr val="000000"/>
                </a:solidFill>
              </a:rPr>
              <a:t>Stakeholder </a:t>
            </a:r>
            <a:r>
              <a:rPr lang="en-US" sz="1400" b="1" dirty="0" smtClean="0">
                <a:solidFill>
                  <a:srgbClr val="000000"/>
                </a:solidFill>
              </a:rPr>
              <a:t>triangulation framework</a:t>
            </a:r>
            <a:endParaRPr lang="en-US" sz="1400" b="1" dirty="0">
              <a:solidFill>
                <a:srgbClr val="000000"/>
              </a:solidFill>
            </a:endParaRPr>
          </a:p>
        </p:txBody>
      </p:sp>
      <p:cxnSp>
        <p:nvCxnSpPr>
          <p:cNvPr id="13" name="Straight Connector 12"/>
          <p:cNvCxnSpPr/>
          <p:nvPr/>
        </p:nvCxnSpPr>
        <p:spPr>
          <a:xfrm>
            <a:off x="481601" y="1814067"/>
            <a:ext cx="4032000" cy="0"/>
          </a:xfrm>
          <a:prstGeom prst="line">
            <a:avLst/>
          </a:prstGeom>
          <a:ln>
            <a:solidFill>
              <a:schemeClr val="bg2"/>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481601" y="2909213"/>
            <a:ext cx="4032000" cy="0"/>
          </a:xfrm>
          <a:prstGeom prst="line">
            <a:avLst/>
          </a:prstGeom>
          <a:ln>
            <a:solidFill>
              <a:schemeClr val="bg2"/>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481601" y="4493389"/>
            <a:ext cx="4032000" cy="0"/>
          </a:xfrm>
          <a:prstGeom prst="line">
            <a:avLst/>
          </a:prstGeom>
          <a:ln>
            <a:solidFill>
              <a:schemeClr val="bg2"/>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684788" y="1820799"/>
            <a:ext cx="4032000" cy="0"/>
          </a:xfrm>
          <a:prstGeom prst="line">
            <a:avLst/>
          </a:prstGeom>
          <a:ln>
            <a:solidFill>
              <a:schemeClr val="bg2"/>
            </a:solidFill>
            <a:prstDash val="dashDot"/>
          </a:ln>
        </p:spPr>
        <p:style>
          <a:lnRef idx="1">
            <a:schemeClr val="accent1"/>
          </a:lnRef>
          <a:fillRef idx="0">
            <a:schemeClr val="accent1"/>
          </a:fillRef>
          <a:effectRef idx="0">
            <a:schemeClr val="accent1"/>
          </a:effectRef>
          <a:fontRef idx="minor">
            <a:schemeClr val="tx1"/>
          </a:fontRef>
        </p:style>
      </p:cxnSp>
      <p:sp>
        <p:nvSpPr>
          <p:cNvPr id="3" name="Title 2"/>
          <p:cNvSpPr>
            <a:spLocks noGrp="1"/>
          </p:cNvSpPr>
          <p:nvPr>
            <p:ph type="title"/>
          </p:nvPr>
        </p:nvSpPr>
        <p:spPr/>
        <p:txBody>
          <a:bodyPr/>
          <a:lstStyle/>
          <a:p>
            <a:r>
              <a:rPr lang="en-GB" cap="none" dirty="0">
                <a:solidFill>
                  <a:srgbClr val="76B828"/>
                </a:solidFill>
              </a:rPr>
              <a:t>Proprietary technical assistance facility</a:t>
            </a:r>
            <a:endParaRPr lang="de-DE" dirty="0"/>
          </a:p>
        </p:txBody>
      </p:sp>
      <p:sp>
        <p:nvSpPr>
          <p:cNvPr id="6" name="Text Placeholder 5"/>
          <p:cNvSpPr>
            <a:spLocks noGrp="1"/>
          </p:cNvSpPr>
          <p:nvPr>
            <p:ph type="body" sz="quarter" idx="10"/>
          </p:nvPr>
        </p:nvSpPr>
        <p:spPr/>
        <p:txBody>
          <a:bodyPr/>
          <a:lstStyle/>
          <a:p>
            <a:pPr lvl="0" eaLnBrk="1" fontAlgn="auto" hangingPunct="1">
              <a:spcAft>
                <a:spcPts val="0"/>
              </a:spcAft>
              <a:buClrTx/>
            </a:pPr>
            <a:r>
              <a:rPr lang="en-GB" kern="1200" dirty="0">
                <a:solidFill>
                  <a:srgbClr val="76B828"/>
                </a:solidFill>
              </a:rPr>
              <a:t>Consultancy services for a higher success rate of projects</a:t>
            </a:r>
          </a:p>
        </p:txBody>
      </p:sp>
      <p:sp>
        <p:nvSpPr>
          <p:cNvPr id="28" name="Rectangle 27"/>
          <p:cNvSpPr/>
          <p:nvPr/>
        </p:nvSpPr>
        <p:spPr>
          <a:xfrm>
            <a:off x="431800" y="1196892"/>
            <a:ext cx="8554156" cy="276999"/>
          </a:xfrm>
          <a:prstGeom prst="rect">
            <a:avLst/>
          </a:prstGeom>
        </p:spPr>
        <p:txBody>
          <a:bodyPr wrap="square">
            <a:spAutoFit/>
          </a:bodyPr>
          <a:lstStyle/>
          <a:p>
            <a:pPr marL="0" lvl="1">
              <a:spcBef>
                <a:spcPts val="600"/>
              </a:spcBef>
              <a:buNone/>
            </a:pPr>
            <a:r>
              <a:rPr lang="en-GB" sz="1200" dirty="0" smtClean="0">
                <a:solidFill>
                  <a:schemeClr val="bg2">
                    <a:lumMod val="50000"/>
                  </a:schemeClr>
                </a:solidFill>
              </a:rPr>
              <a:t>Technical assistance (TA) to support clean energy projects in the public sector reach fruition on a conditional grant basis</a:t>
            </a:r>
            <a:endParaRPr lang="en-GB" sz="1200" dirty="0">
              <a:solidFill>
                <a:schemeClr val="bg2">
                  <a:lumMod val="50000"/>
                </a:schemeClr>
              </a:solidFill>
            </a:endParaRPr>
          </a:p>
        </p:txBody>
      </p:sp>
      <p:pic>
        <p:nvPicPr>
          <p:cNvPr id="8" name="Picture 7"/>
          <p:cNvPicPr>
            <a:picLocks noChangeAspect="1"/>
          </p:cNvPicPr>
          <p:nvPr/>
        </p:nvPicPr>
        <p:blipFill>
          <a:blip r:embed="rId6"/>
          <a:stretch>
            <a:fillRect/>
          </a:stretch>
        </p:blipFill>
        <p:spPr>
          <a:xfrm>
            <a:off x="3878722" y="2167707"/>
            <a:ext cx="5834378" cy="3779848"/>
          </a:xfrm>
          <a:prstGeom prst="rect">
            <a:avLst/>
          </a:prstGeom>
        </p:spPr>
      </p:pic>
      <p:sp>
        <p:nvSpPr>
          <p:cNvPr id="15" name="object 3"/>
          <p:cNvSpPr txBox="1"/>
          <p:nvPr/>
        </p:nvSpPr>
        <p:spPr>
          <a:xfrm>
            <a:off x="611560" y="6597352"/>
            <a:ext cx="6911503" cy="220472"/>
          </a:xfrm>
          <a:prstGeom prst="rect">
            <a:avLst/>
          </a:prstGeom>
        </p:spPr>
        <p:txBody>
          <a:bodyPr wrap="square" lIns="0" tIns="635" rIns="0" bIns="0" rtlCol="0">
            <a:noAutofit/>
          </a:bodyPr>
          <a:lstStyle/>
          <a:p>
            <a:pPr marL="12700" marR="13258">
              <a:lnSpc>
                <a:spcPct val="95825"/>
              </a:lnSpc>
              <a:spcBef>
                <a:spcPts val="35"/>
              </a:spcBef>
            </a:pPr>
            <a:r>
              <a:rPr lang="en-GB" sz="700" dirty="0" smtClean="0">
                <a:solidFill>
                  <a:schemeClr val="bg2">
                    <a:lumMod val="75000"/>
                  </a:schemeClr>
                </a:solidFill>
              </a:rPr>
              <a:t>Source: </a:t>
            </a:r>
            <a:r>
              <a:rPr lang="en-GB" sz="700" dirty="0" err="1" smtClean="0">
                <a:solidFill>
                  <a:schemeClr val="bg2">
                    <a:lumMod val="75000"/>
                  </a:schemeClr>
                </a:solidFill>
              </a:rPr>
              <a:t>eeef</a:t>
            </a:r>
            <a:r>
              <a:rPr lang="en-GB" sz="700" dirty="0" smtClean="0">
                <a:solidFill>
                  <a:schemeClr val="bg2">
                    <a:lumMod val="75000"/>
                  </a:schemeClr>
                </a:solidFill>
              </a:rPr>
              <a:t>, May 2021</a:t>
            </a:r>
            <a:endParaRPr lang="en-GB" sz="700" dirty="0">
              <a:solidFill>
                <a:schemeClr val="bg2">
                  <a:lumMod val="75000"/>
                </a:schemeClr>
              </a:solidFill>
            </a:endParaRPr>
          </a:p>
        </p:txBody>
      </p:sp>
    </p:spTree>
    <p:extLst>
      <p:ext uri="{BB962C8B-B14F-4D97-AF65-F5344CB8AC3E}">
        <p14:creationId xmlns:p14="http://schemas.microsoft.com/office/powerpoint/2010/main" val="36611175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Rectangle 180"/>
          <p:cNvSpPr/>
          <p:nvPr/>
        </p:nvSpPr>
        <p:spPr>
          <a:xfrm>
            <a:off x="4907956" y="1533136"/>
            <a:ext cx="3793992" cy="690526"/>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125997" indent="-125997">
              <a:spcBef>
                <a:spcPts val="600"/>
              </a:spcBef>
              <a:buClr>
                <a:schemeClr val="bg1"/>
              </a:buClr>
              <a:buFont typeface="Arial" panose="020B0604020202020204" pitchFamily="34" charset="0"/>
              <a:buChar char="_"/>
            </a:pPr>
            <a:endParaRPr lang="de-DE" sz="1400" dirty="0" err="1"/>
          </a:p>
        </p:txBody>
      </p:sp>
      <p:sp>
        <p:nvSpPr>
          <p:cNvPr id="2" name="Title 1"/>
          <p:cNvSpPr>
            <a:spLocks noGrp="1"/>
          </p:cNvSpPr>
          <p:nvPr>
            <p:ph type="title"/>
          </p:nvPr>
        </p:nvSpPr>
        <p:spPr/>
        <p:txBody>
          <a:bodyPr/>
          <a:lstStyle/>
          <a:p>
            <a:r>
              <a:rPr lang="it-IT" smtClean="0"/>
              <a:t>PUBLIC HOSPITAL</a:t>
            </a:r>
            <a:endParaRPr lang="en-US"/>
          </a:p>
        </p:txBody>
      </p:sp>
      <p:sp>
        <p:nvSpPr>
          <p:cNvPr id="3" name="Slide Number Placeholder 2"/>
          <p:cNvSpPr>
            <a:spLocks noGrp="1"/>
          </p:cNvSpPr>
          <p:nvPr>
            <p:ph type="sldNum" sz="quarter" idx="12"/>
          </p:nvPr>
        </p:nvSpPr>
        <p:spPr/>
        <p:txBody>
          <a:bodyPr/>
          <a:lstStyle/>
          <a:p>
            <a:r>
              <a:rPr lang="en-US" smtClean="0">
                <a:solidFill>
                  <a:srgbClr val="FFFFFF"/>
                </a:solidFill>
              </a:rPr>
              <a:t> </a:t>
            </a:r>
            <a:fld id="{D75DB306-785C-428C-BF8B-7267F4168A84}" type="slidenum">
              <a:rPr lang="en-US" smtClean="0">
                <a:solidFill>
                  <a:srgbClr val="FFFFFF"/>
                </a:solidFill>
              </a:rPr>
              <a:pPr/>
              <a:t>5</a:t>
            </a:fld>
            <a:endParaRPr lang="en-US" dirty="0">
              <a:solidFill>
                <a:srgbClr val="FFFFFF"/>
              </a:solidFill>
            </a:endParaRPr>
          </a:p>
        </p:txBody>
      </p:sp>
      <p:sp>
        <p:nvSpPr>
          <p:cNvPr id="6" name="Text Placeholder 5"/>
          <p:cNvSpPr>
            <a:spLocks noGrp="1"/>
          </p:cNvSpPr>
          <p:nvPr>
            <p:ph type="body" sz="quarter" idx="10"/>
          </p:nvPr>
        </p:nvSpPr>
        <p:spPr>
          <a:xfrm>
            <a:off x="431800" y="743845"/>
            <a:ext cx="7236000" cy="338554"/>
          </a:xfrm>
        </p:spPr>
        <p:txBody>
          <a:bodyPr/>
          <a:lstStyle/>
          <a:p>
            <a:r>
              <a:rPr lang="it-IT" altLang="ja-JP" smtClean="0"/>
              <a:t>L</a:t>
            </a:r>
            <a:r>
              <a:rPr lang="it-IT" smtClean="0"/>
              <a:t>argest energy efficiency upgrade in Italy under a PPP framework</a:t>
            </a:r>
            <a:endParaRPr lang="en-US"/>
          </a:p>
        </p:txBody>
      </p:sp>
      <p:sp>
        <p:nvSpPr>
          <p:cNvPr id="7" name="Rectangle 6"/>
          <p:cNvSpPr/>
          <p:nvPr/>
        </p:nvSpPr>
        <p:spPr>
          <a:xfrm>
            <a:off x="4699013" y="2568968"/>
            <a:ext cx="4012788" cy="1066959"/>
          </a:xfrm>
          <a:prstGeom prst="rect">
            <a:avLst/>
          </a:prstGeom>
        </p:spPr>
        <p:txBody>
          <a:bodyPr wrap="square">
            <a:spAutoFit/>
          </a:bodyPr>
          <a:lstStyle/>
          <a:p>
            <a:pPr marL="4763" lvl="2">
              <a:spcBef>
                <a:spcPts val="100"/>
              </a:spcBef>
              <a:defRPr/>
            </a:pPr>
            <a:r>
              <a:rPr lang="en-GB" sz="1000" dirty="0">
                <a:latin typeface="Arial" charset="0"/>
              </a:rPr>
              <a:t>Equity provided by </a:t>
            </a:r>
            <a:r>
              <a:rPr lang="en-US" sz="1000" dirty="0" err="1">
                <a:latin typeface="Arial" charset="0"/>
              </a:rPr>
              <a:t>Manutencoop</a:t>
            </a:r>
            <a:r>
              <a:rPr lang="en-US" sz="1000" dirty="0">
                <a:latin typeface="Arial" charset="0"/>
              </a:rPr>
              <a:t> Facility Management, </a:t>
            </a:r>
            <a:r>
              <a:rPr lang="en-US" sz="1000" dirty="0" err="1">
                <a:latin typeface="Arial" charset="0"/>
              </a:rPr>
              <a:t>Siram</a:t>
            </a:r>
            <a:r>
              <a:rPr lang="en-US" sz="1000" dirty="0">
                <a:latin typeface="Arial" charset="0"/>
              </a:rPr>
              <a:t>, </a:t>
            </a:r>
            <a:r>
              <a:rPr lang="en-US" sz="1000" dirty="0" err="1">
                <a:latin typeface="Arial" charset="0"/>
              </a:rPr>
              <a:t>Sinloc</a:t>
            </a:r>
            <a:endParaRPr lang="en-US" sz="1000" dirty="0">
              <a:latin typeface="Arial" charset="0"/>
            </a:endParaRPr>
          </a:p>
          <a:p>
            <a:pPr marL="4763" lvl="2">
              <a:spcBef>
                <a:spcPts val="100"/>
              </a:spcBef>
              <a:defRPr/>
            </a:pPr>
            <a:endParaRPr lang="en-US" sz="1000" dirty="0">
              <a:latin typeface="Arial" charset="0"/>
            </a:endParaRPr>
          </a:p>
          <a:p>
            <a:pPr marL="4763" lvl="2">
              <a:spcBef>
                <a:spcPts val="100"/>
              </a:spcBef>
              <a:defRPr/>
            </a:pPr>
            <a:r>
              <a:rPr lang="en-GB" sz="1000" dirty="0">
                <a:solidFill>
                  <a:srgbClr val="009DA2"/>
                </a:solidFill>
                <a:latin typeface="Arial" charset="0"/>
              </a:rPr>
              <a:t>Total project volume</a:t>
            </a:r>
            <a:r>
              <a:rPr lang="en-GB" sz="1000">
                <a:solidFill>
                  <a:srgbClr val="009DA2"/>
                </a:solidFill>
                <a:latin typeface="Arial" charset="0"/>
              </a:rPr>
              <a:t>: </a:t>
            </a:r>
            <a:r>
              <a:rPr lang="en-GB" sz="1000">
                <a:latin typeface="Arial" charset="0"/>
              </a:rPr>
              <a:t>€41m </a:t>
            </a:r>
            <a:endParaRPr lang="en-GB" sz="1000" dirty="0">
              <a:latin typeface="Arial" charset="0"/>
            </a:endParaRPr>
          </a:p>
          <a:p>
            <a:pPr marL="4763" lvl="2">
              <a:spcBef>
                <a:spcPts val="100"/>
              </a:spcBef>
              <a:defRPr/>
            </a:pPr>
            <a:r>
              <a:rPr lang="en-GB" sz="1000">
                <a:solidFill>
                  <a:srgbClr val="009DA2"/>
                </a:solidFill>
                <a:latin typeface="Arial" charset="0"/>
              </a:rPr>
              <a:t>eeef funded </a:t>
            </a:r>
            <a:r>
              <a:rPr lang="en-GB" sz="1000" err="1">
                <a:solidFill>
                  <a:srgbClr val="009DA2"/>
                </a:solidFill>
                <a:latin typeface="Arial" charset="0"/>
              </a:rPr>
              <a:t>volume</a:t>
            </a:r>
            <a:r>
              <a:rPr lang="en-GB" sz="1000">
                <a:solidFill>
                  <a:srgbClr val="009DA2"/>
                </a:solidFill>
                <a:latin typeface="Arial" charset="0"/>
              </a:rPr>
              <a:t>:</a:t>
            </a:r>
            <a:r>
              <a:rPr lang="en-GB" sz="1000" dirty="0">
                <a:solidFill>
                  <a:srgbClr val="009DA2"/>
                </a:solidFill>
              </a:rPr>
              <a:t> </a:t>
            </a:r>
            <a:r>
              <a:rPr lang="en-GB" sz="1000">
                <a:latin typeface="Arial" charset="0"/>
              </a:rPr>
              <a:t>€31.8m </a:t>
            </a:r>
            <a:r>
              <a:rPr lang="en-GB" sz="1000" dirty="0">
                <a:latin typeface="Arial" charset="0"/>
              </a:rPr>
              <a:t>(via a project bond structure)</a:t>
            </a:r>
          </a:p>
          <a:p>
            <a:pPr marL="4763" lvl="2">
              <a:spcBef>
                <a:spcPts val="100"/>
              </a:spcBef>
              <a:defRPr/>
            </a:pPr>
            <a:r>
              <a:rPr lang="en-GB" sz="1000" dirty="0">
                <a:solidFill>
                  <a:srgbClr val="009DA2"/>
                </a:solidFill>
                <a:latin typeface="Arial" charset="0"/>
              </a:rPr>
              <a:t>Duration of financing: </a:t>
            </a:r>
            <a:r>
              <a:rPr lang="en-GB" sz="1000" dirty="0">
                <a:latin typeface="Arial" charset="0"/>
              </a:rPr>
              <a:t>20 years</a:t>
            </a:r>
          </a:p>
        </p:txBody>
      </p:sp>
      <p:sp>
        <p:nvSpPr>
          <p:cNvPr id="8" name="Rectangle 7"/>
          <p:cNvSpPr/>
          <p:nvPr/>
        </p:nvSpPr>
        <p:spPr>
          <a:xfrm>
            <a:off x="467003" y="2636912"/>
            <a:ext cx="3960648" cy="1015663"/>
          </a:xfrm>
          <a:prstGeom prst="rect">
            <a:avLst/>
          </a:prstGeom>
        </p:spPr>
        <p:txBody>
          <a:bodyPr wrap="square">
            <a:spAutoFit/>
          </a:bodyPr>
          <a:lstStyle/>
          <a:p>
            <a:pPr marL="341991" lvl="2" indent="-341991" algn="just">
              <a:buFont typeface="Symbol" pitchFamily="18" charset="2"/>
              <a:buChar char="-"/>
              <a:defRPr/>
            </a:pPr>
            <a:r>
              <a:rPr lang="en-US" sz="1000" dirty="0" smtClean="0"/>
              <a:t>Lighthouse </a:t>
            </a:r>
            <a:r>
              <a:rPr lang="en-US" sz="1000" dirty="0"/>
              <a:t>project for the Italian and European energy efficiency market, demonstrating the positive impact of an energy efficiency investment in a complex upgrade of a public hospital</a:t>
            </a:r>
          </a:p>
          <a:p>
            <a:pPr marL="341991" lvl="2" indent="-341991" algn="just">
              <a:buFont typeface="Symbol" pitchFamily="18" charset="2"/>
              <a:buChar char="-"/>
              <a:defRPr/>
            </a:pPr>
            <a:r>
              <a:rPr lang="en-US" sz="1000" dirty="0">
                <a:solidFill>
                  <a:srgbClr val="000000"/>
                </a:solidFill>
                <a:latin typeface="Arial" charset="0"/>
              </a:rPr>
              <a:t>Reduction of CO2e emissions of 12,662 </a:t>
            </a:r>
            <a:r>
              <a:rPr lang="en-US" sz="1000" dirty="0" smtClean="0">
                <a:solidFill>
                  <a:srgbClr val="000000"/>
                </a:solidFill>
                <a:latin typeface="Arial" charset="0"/>
              </a:rPr>
              <a:t>t/</a:t>
            </a:r>
            <a:r>
              <a:rPr lang="en-US" sz="1000" dirty="0" err="1" smtClean="0">
                <a:solidFill>
                  <a:srgbClr val="000000"/>
                </a:solidFill>
                <a:latin typeface="Arial" charset="0"/>
              </a:rPr>
              <a:t>yr</a:t>
            </a:r>
            <a:r>
              <a:rPr lang="en-US" sz="1000" dirty="0" smtClean="0">
                <a:solidFill>
                  <a:srgbClr val="000000"/>
                </a:solidFill>
                <a:latin typeface="Arial" charset="0"/>
              </a:rPr>
              <a:t>, -</a:t>
            </a:r>
            <a:r>
              <a:rPr lang="en-GB" sz="1000" dirty="0" smtClean="0">
                <a:solidFill>
                  <a:srgbClr val="000000"/>
                </a:solidFill>
                <a:latin typeface="Arial" charset="0"/>
              </a:rPr>
              <a:t>28</a:t>
            </a:r>
            <a:r>
              <a:rPr lang="en-GB" sz="1000" dirty="0">
                <a:solidFill>
                  <a:srgbClr val="000000"/>
                </a:solidFill>
                <a:latin typeface="Arial" charset="0"/>
              </a:rPr>
              <a:t>% compared to baseline</a:t>
            </a:r>
          </a:p>
        </p:txBody>
      </p:sp>
      <p:sp>
        <p:nvSpPr>
          <p:cNvPr id="9" name="Rectangle 8"/>
          <p:cNvSpPr/>
          <p:nvPr/>
        </p:nvSpPr>
        <p:spPr>
          <a:xfrm>
            <a:off x="431800" y="1533136"/>
            <a:ext cx="4304746" cy="690526"/>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125997" indent="-125997">
              <a:spcBef>
                <a:spcPts val="600"/>
              </a:spcBef>
              <a:buClr>
                <a:schemeClr val="bg1"/>
              </a:buClr>
              <a:buFont typeface="Arial" panose="020B0604020202020204" pitchFamily="34" charset="0"/>
              <a:buChar char="_"/>
            </a:pPr>
            <a:endParaRPr lang="de-DE" sz="1400" dirty="0" err="1"/>
          </a:p>
        </p:txBody>
      </p:sp>
      <p:sp>
        <p:nvSpPr>
          <p:cNvPr id="20" name="TextBox 19"/>
          <p:cNvSpPr txBox="1"/>
          <p:nvPr/>
        </p:nvSpPr>
        <p:spPr>
          <a:xfrm>
            <a:off x="1727622" y="1463526"/>
            <a:ext cx="1872208" cy="169277"/>
          </a:xfrm>
          <a:prstGeom prst="rect">
            <a:avLst/>
          </a:prstGeom>
          <a:solidFill>
            <a:schemeClr val="bg1"/>
          </a:solidFill>
        </p:spPr>
        <p:txBody>
          <a:bodyPr wrap="square" lIns="0" tIns="0" rIns="0" bIns="0" rtlCol="0" anchor="ctr">
            <a:spAutoFit/>
          </a:bodyPr>
          <a:lstStyle/>
          <a:p>
            <a:pPr algn="ctr">
              <a:spcBef>
                <a:spcPts val="600"/>
              </a:spcBef>
              <a:buClr>
                <a:schemeClr val="tx1"/>
              </a:buClr>
            </a:pPr>
            <a:r>
              <a:rPr lang="de-DE" sz="1100" b="1" dirty="0">
                <a:solidFill>
                  <a:schemeClr val="accent2"/>
                </a:solidFill>
              </a:rPr>
              <a:t>IMPACT STORY</a:t>
            </a:r>
          </a:p>
        </p:txBody>
      </p:sp>
      <p:sp>
        <p:nvSpPr>
          <p:cNvPr id="21" name="Rectangle 20"/>
          <p:cNvSpPr/>
          <p:nvPr/>
        </p:nvSpPr>
        <p:spPr>
          <a:xfrm>
            <a:off x="467003" y="1709627"/>
            <a:ext cx="4277115" cy="400110"/>
          </a:xfrm>
          <a:prstGeom prst="rect">
            <a:avLst/>
          </a:prstGeom>
        </p:spPr>
        <p:txBody>
          <a:bodyPr wrap="square">
            <a:spAutoFit/>
          </a:bodyPr>
          <a:lstStyle/>
          <a:p>
            <a:pPr marL="341991" indent="-341991">
              <a:buFont typeface="Symbol" panose="05050102010706020507" pitchFamily="18" charset="2"/>
              <a:buChar char="-"/>
            </a:pPr>
            <a:r>
              <a:rPr lang="en-US" altLang="ja-JP" sz="1000" dirty="0"/>
              <a:t>Tonnes of carbon dioxide equivalent </a:t>
            </a:r>
            <a:r>
              <a:rPr lang="en-US" altLang="ja-JP" sz="1000" dirty="0" smtClean="0"/>
              <a:t>avoided </a:t>
            </a:r>
            <a:r>
              <a:rPr lang="en-US" altLang="ja-JP" sz="1000" dirty="0"/>
              <a:t>compared to </a:t>
            </a:r>
            <a:r>
              <a:rPr lang="en-US" altLang="ja-JP" sz="1000" dirty="0" smtClean="0"/>
              <a:t>baseline.</a:t>
            </a:r>
            <a:endParaRPr lang="en-US" altLang="ja-JP" sz="1000" dirty="0"/>
          </a:p>
          <a:p>
            <a:pPr marL="341991" indent="-341991">
              <a:buFont typeface="Symbol" panose="05050102010706020507" pitchFamily="18" charset="2"/>
              <a:buChar char="-"/>
            </a:pPr>
            <a:r>
              <a:rPr lang="en-US" altLang="ja-JP" sz="1000" dirty="0"/>
              <a:t>MWh of primary energy </a:t>
            </a:r>
            <a:r>
              <a:rPr lang="en-US" altLang="ja-JP" sz="1000" dirty="0" smtClean="0"/>
              <a:t>avoided </a:t>
            </a:r>
            <a:r>
              <a:rPr lang="en-US" altLang="ja-JP" sz="1000" dirty="0"/>
              <a:t>compared to </a:t>
            </a:r>
            <a:r>
              <a:rPr lang="en-US" altLang="ja-JP" sz="1000" dirty="0" smtClean="0"/>
              <a:t>baseline.</a:t>
            </a:r>
          </a:p>
        </p:txBody>
      </p:sp>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2189" y="4033923"/>
            <a:ext cx="3088356" cy="1754559"/>
          </a:xfrm>
          <a:prstGeom prst="rect">
            <a:avLst/>
          </a:prstGeom>
          <a:noFill/>
          <a:ln>
            <a:noFill/>
          </a:ln>
        </p:spPr>
      </p:pic>
      <p:sp>
        <p:nvSpPr>
          <p:cNvPr id="23" name="Rectangle 22"/>
          <p:cNvSpPr/>
          <p:nvPr/>
        </p:nvSpPr>
        <p:spPr>
          <a:xfrm>
            <a:off x="4069976" y="4293096"/>
            <a:ext cx="4641826" cy="1169551"/>
          </a:xfrm>
          <a:prstGeom prst="rect">
            <a:avLst/>
          </a:prstGeom>
        </p:spPr>
        <p:txBody>
          <a:bodyPr wrap="square">
            <a:spAutoFit/>
          </a:bodyPr>
          <a:lstStyle/>
          <a:p>
            <a:pPr defTabSz="914354"/>
            <a:r>
              <a:rPr lang="en-US" sz="1000" dirty="0">
                <a:solidFill>
                  <a:srgbClr val="000000"/>
                </a:solidFill>
              </a:rPr>
              <a:t>Partners: </a:t>
            </a:r>
            <a:r>
              <a:rPr lang="en-US" sz="1000" b="1" dirty="0" err="1" smtClean="0">
                <a:solidFill>
                  <a:srgbClr val="000000"/>
                </a:solidFill>
              </a:rPr>
              <a:t>Progetto</a:t>
            </a:r>
            <a:r>
              <a:rPr lang="en-US" sz="1000" b="1" dirty="0" smtClean="0">
                <a:solidFill>
                  <a:srgbClr val="000000"/>
                </a:solidFill>
              </a:rPr>
              <a:t> </a:t>
            </a:r>
            <a:r>
              <a:rPr lang="en-US" sz="1000" b="1" dirty="0">
                <a:solidFill>
                  <a:srgbClr val="000000"/>
                </a:solidFill>
              </a:rPr>
              <a:t>ISOM S.p.A </a:t>
            </a:r>
            <a:r>
              <a:rPr lang="en-US" sz="1000" dirty="0">
                <a:solidFill>
                  <a:srgbClr val="000000"/>
                </a:solidFill>
              </a:rPr>
              <a:t>(project SPV)</a:t>
            </a:r>
          </a:p>
          <a:p>
            <a:pPr defTabSz="914354"/>
            <a:r>
              <a:rPr lang="en-US" sz="1000" dirty="0">
                <a:solidFill>
                  <a:srgbClr val="000000"/>
                </a:solidFill>
              </a:rPr>
              <a:t> </a:t>
            </a:r>
            <a:r>
              <a:rPr lang="en-US" sz="1000" dirty="0" smtClean="0">
                <a:solidFill>
                  <a:srgbClr val="000000"/>
                </a:solidFill>
              </a:rPr>
              <a:t>               </a:t>
            </a:r>
            <a:r>
              <a:rPr lang="en-US" sz="1000" b="1" dirty="0" smtClean="0">
                <a:solidFill>
                  <a:srgbClr val="000000"/>
                </a:solidFill>
              </a:rPr>
              <a:t>University </a:t>
            </a:r>
            <a:r>
              <a:rPr lang="en-US" sz="1000" b="1" dirty="0">
                <a:solidFill>
                  <a:srgbClr val="000000"/>
                </a:solidFill>
              </a:rPr>
              <a:t>Hospital S. </a:t>
            </a:r>
            <a:r>
              <a:rPr lang="en-US" sz="1000" b="1" dirty="0" err="1">
                <a:solidFill>
                  <a:srgbClr val="000000"/>
                </a:solidFill>
              </a:rPr>
              <a:t>Orsola</a:t>
            </a:r>
            <a:r>
              <a:rPr lang="en-US" sz="1000" b="1" dirty="0">
                <a:solidFill>
                  <a:srgbClr val="000000"/>
                </a:solidFill>
              </a:rPr>
              <a:t> Malpighi </a:t>
            </a:r>
            <a:r>
              <a:rPr lang="en-US" sz="1000" dirty="0">
                <a:solidFill>
                  <a:srgbClr val="000000"/>
                </a:solidFill>
              </a:rPr>
              <a:t>(grantor </a:t>
            </a:r>
            <a:r>
              <a:rPr lang="en-US" sz="1000" dirty="0" smtClean="0">
                <a:solidFill>
                  <a:srgbClr val="000000"/>
                </a:solidFill>
              </a:rPr>
              <a:t>of concession</a:t>
            </a:r>
            <a:r>
              <a:rPr lang="en-US" sz="1000" dirty="0">
                <a:solidFill>
                  <a:srgbClr val="000000"/>
                </a:solidFill>
              </a:rPr>
              <a:t>)</a:t>
            </a:r>
          </a:p>
          <a:p>
            <a:pPr defTabSz="914354"/>
            <a:endParaRPr lang="en-US" sz="1000" dirty="0">
              <a:solidFill>
                <a:srgbClr val="000000"/>
              </a:solidFill>
            </a:endParaRPr>
          </a:p>
          <a:p>
            <a:pPr defTabSz="914354"/>
            <a:r>
              <a:rPr lang="en-US" sz="1000" dirty="0">
                <a:solidFill>
                  <a:srgbClr val="000000"/>
                </a:solidFill>
              </a:rPr>
              <a:t>The project entity </a:t>
            </a:r>
            <a:r>
              <a:rPr lang="en-US" sz="1000" dirty="0" err="1">
                <a:solidFill>
                  <a:srgbClr val="000000"/>
                </a:solidFill>
              </a:rPr>
              <a:t>Progetto</a:t>
            </a:r>
            <a:r>
              <a:rPr lang="en-US" sz="1000" dirty="0">
                <a:solidFill>
                  <a:srgbClr val="000000"/>
                </a:solidFill>
              </a:rPr>
              <a:t> ISOM signed a concession agreement with the University Hospital S. </a:t>
            </a:r>
            <a:r>
              <a:rPr lang="en-US" sz="1000" dirty="0" err="1">
                <a:solidFill>
                  <a:srgbClr val="000000"/>
                </a:solidFill>
              </a:rPr>
              <a:t>Orsola</a:t>
            </a:r>
            <a:r>
              <a:rPr lang="en-US" sz="1000" dirty="0">
                <a:solidFill>
                  <a:srgbClr val="000000"/>
                </a:solidFill>
              </a:rPr>
              <a:t>-Malpighi, one of the biggest hospitals in Italy (1,758 beds).</a:t>
            </a:r>
          </a:p>
          <a:p>
            <a:pPr defTabSz="914354"/>
            <a:endParaRPr lang="en-US" sz="1000" dirty="0">
              <a:solidFill>
                <a:srgbClr val="000000"/>
              </a:solidFill>
            </a:endParaRPr>
          </a:p>
        </p:txBody>
      </p:sp>
      <p:sp>
        <p:nvSpPr>
          <p:cNvPr id="24" name="Rectangle 23"/>
          <p:cNvSpPr/>
          <p:nvPr/>
        </p:nvSpPr>
        <p:spPr>
          <a:xfrm>
            <a:off x="4069976" y="4100855"/>
            <a:ext cx="4631971" cy="1800000"/>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125997" indent="-125997">
              <a:spcBef>
                <a:spcPts val="600"/>
              </a:spcBef>
              <a:buClr>
                <a:schemeClr val="bg1"/>
              </a:buClr>
              <a:buFont typeface="Arial" panose="020B0604020202020204" pitchFamily="34" charset="0"/>
              <a:buChar char="_"/>
            </a:pPr>
            <a:endParaRPr lang="de-DE" sz="1400" dirty="0" err="1"/>
          </a:p>
        </p:txBody>
      </p:sp>
      <p:sp>
        <p:nvSpPr>
          <p:cNvPr id="25" name="TextBox 24"/>
          <p:cNvSpPr txBox="1"/>
          <p:nvPr/>
        </p:nvSpPr>
        <p:spPr>
          <a:xfrm>
            <a:off x="5580112" y="4012775"/>
            <a:ext cx="1584000" cy="169277"/>
          </a:xfrm>
          <a:prstGeom prst="rect">
            <a:avLst/>
          </a:prstGeom>
          <a:solidFill>
            <a:schemeClr val="bg1"/>
          </a:solidFill>
        </p:spPr>
        <p:txBody>
          <a:bodyPr wrap="square" lIns="0" tIns="0" rIns="0" bIns="0" rtlCol="0" anchor="ctr">
            <a:spAutoFit/>
          </a:bodyPr>
          <a:lstStyle/>
          <a:p>
            <a:pPr algn="ctr">
              <a:spcBef>
                <a:spcPts val="600"/>
              </a:spcBef>
              <a:buClr>
                <a:schemeClr val="tx1"/>
              </a:buClr>
            </a:pPr>
            <a:r>
              <a:rPr lang="de-DE" sz="1100" b="1" dirty="0">
                <a:solidFill>
                  <a:schemeClr val="accent2"/>
                </a:solidFill>
              </a:rPr>
              <a:t>CLIENT PROFILE</a:t>
            </a:r>
          </a:p>
        </p:txBody>
      </p:sp>
      <p:sp>
        <p:nvSpPr>
          <p:cNvPr id="29" name="Rectangle 28"/>
          <p:cNvSpPr/>
          <p:nvPr/>
        </p:nvSpPr>
        <p:spPr>
          <a:xfrm>
            <a:off x="650742" y="5738128"/>
            <a:ext cx="2127505" cy="215444"/>
          </a:xfrm>
          <a:prstGeom prst="rect">
            <a:avLst/>
          </a:prstGeom>
        </p:spPr>
        <p:txBody>
          <a:bodyPr wrap="none">
            <a:spAutoFit/>
          </a:bodyPr>
          <a:lstStyle/>
          <a:p>
            <a:r>
              <a:rPr lang="en-US" sz="800" dirty="0" smtClean="0">
                <a:solidFill>
                  <a:schemeClr val="accent3"/>
                </a:solidFill>
              </a:rPr>
              <a:t>Project picture </a:t>
            </a:r>
            <a:r>
              <a:rPr lang="en-US" sz="800" dirty="0">
                <a:solidFill>
                  <a:schemeClr val="accent3"/>
                </a:solidFill>
              </a:rPr>
              <a:t>for </a:t>
            </a:r>
            <a:r>
              <a:rPr lang="en-US" sz="800">
                <a:solidFill>
                  <a:schemeClr val="accent3"/>
                </a:solidFill>
              </a:rPr>
              <a:t>illustrative </a:t>
            </a:r>
            <a:r>
              <a:rPr lang="en-US" sz="800" smtClean="0">
                <a:solidFill>
                  <a:schemeClr val="accent3"/>
                </a:solidFill>
              </a:rPr>
              <a:t>purpose </a:t>
            </a:r>
            <a:r>
              <a:rPr lang="en-US" sz="800" dirty="0">
                <a:solidFill>
                  <a:schemeClr val="accent3"/>
                </a:solidFill>
              </a:rPr>
              <a:t>only.</a:t>
            </a:r>
          </a:p>
        </p:txBody>
      </p:sp>
      <p:sp>
        <p:nvSpPr>
          <p:cNvPr id="30" name="Rectangle 29"/>
          <p:cNvSpPr/>
          <p:nvPr/>
        </p:nvSpPr>
        <p:spPr>
          <a:xfrm>
            <a:off x="4679800" y="2400313"/>
            <a:ext cx="4022147" cy="1511999"/>
          </a:xfrm>
          <a:prstGeom prst="rect">
            <a:avLst/>
          </a:prstGeom>
          <a:noFill/>
          <a:ln w="6350">
            <a:solidFill>
              <a:srgbClr val="0073AA"/>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125997" indent="-125997">
              <a:spcBef>
                <a:spcPts val="600"/>
              </a:spcBef>
              <a:buClr>
                <a:srgbClr val="FFFFFF"/>
              </a:buClr>
              <a:buFont typeface="Arial" panose="020B0604020202020204" pitchFamily="34" charset="0"/>
              <a:buChar char="_"/>
            </a:pPr>
            <a:endParaRPr lang="de-DE" sz="1400" dirty="0" err="1">
              <a:solidFill>
                <a:srgbClr val="FFFFFF"/>
              </a:solidFill>
            </a:endParaRPr>
          </a:p>
        </p:txBody>
      </p:sp>
      <p:sp>
        <p:nvSpPr>
          <p:cNvPr id="31" name="TextBox 30"/>
          <p:cNvSpPr txBox="1"/>
          <p:nvPr/>
        </p:nvSpPr>
        <p:spPr>
          <a:xfrm>
            <a:off x="5580112" y="2342498"/>
            <a:ext cx="1944000" cy="169277"/>
          </a:xfrm>
          <a:prstGeom prst="rect">
            <a:avLst/>
          </a:prstGeom>
          <a:solidFill>
            <a:schemeClr val="bg1"/>
          </a:solidFill>
        </p:spPr>
        <p:txBody>
          <a:bodyPr wrap="square" lIns="0" tIns="0" rIns="0" bIns="0" rtlCol="0" anchor="ctr">
            <a:spAutoFit/>
          </a:bodyPr>
          <a:lstStyle/>
          <a:p>
            <a:pPr algn="ctr">
              <a:spcBef>
                <a:spcPts val="600"/>
              </a:spcBef>
              <a:buClr>
                <a:srgbClr val="000000"/>
              </a:buClr>
            </a:pPr>
            <a:r>
              <a:rPr lang="de-DE" sz="1100" b="1" dirty="0">
                <a:solidFill>
                  <a:schemeClr val="accent6"/>
                </a:solidFill>
              </a:rPr>
              <a:t>EQUITY &amp; DEBT TERMS</a:t>
            </a:r>
          </a:p>
        </p:txBody>
      </p:sp>
      <p:sp>
        <p:nvSpPr>
          <p:cNvPr id="46" name="Rectangle 45"/>
          <p:cNvSpPr/>
          <p:nvPr/>
        </p:nvSpPr>
        <p:spPr>
          <a:xfrm>
            <a:off x="440791" y="2400312"/>
            <a:ext cx="4032000" cy="1512000"/>
          </a:xfrm>
          <a:prstGeom prst="rect">
            <a:avLst/>
          </a:prstGeom>
          <a:noFill/>
          <a:ln w="6350">
            <a:solidFill>
              <a:srgbClr val="AFCA0B"/>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125997" indent="-125997">
              <a:spcBef>
                <a:spcPts val="600"/>
              </a:spcBef>
              <a:buClr>
                <a:srgbClr val="FFFFFF"/>
              </a:buClr>
              <a:buFont typeface="Arial" panose="020B0604020202020204" pitchFamily="34" charset="0"/>
              <a:buChar char="_"/>
            </a:pPr>
            <a:endParaRPr lang="de-DE" sz="1400" dirty="0" err="1">
              <a:solidFill>
                <a:srgbClr val="FFFFFF"/>
              </a:solidFill>
            </a:endParaRPr>
          </a:p>
        </p:txBody>
      </p:sp>
      <p:sp>
        <p:nvSpPr>
          <p:cNvPr id="47" name="TextBox 46"/>
          <p:cNvSpPr txBox="1"/>
          <p:nvPr/>
        </p:nvSpPr>
        <p:spPr>
          <a:xfrm>
            <a:off x="1718879" y="2332654"/>
            <a:ext cx="1692000" cy="169277"/>
          </a:xfrm>
          <a:prstGeom prst="rect">
            <a:avLst/>
          </a:prstGeom>
          <a:solidFill>
            <a:schemeClr val="bg1"/>
          </a:solidFill>
        </p:spPr>
        <p:txBody>
          <a:bodyPr wrap="square" lIns="0" tIns="0" rIns="0" bIns="0" rtlCol="0" anchor="ctr">
            <a:spAutoFit/>
          </a:bodyPr>
          <a:lstStyle/>
          <a:p>
            <a:pPr algn="ctr">
              <a:spcBef>
                <a:spcPts val="600"/>
              </a:spcBef>
              <a:buClr>
                <a:srgbClr val="000000"/>
              </a:buClr>
            </a:pPr>
            <a:r>
              <a:rPr lang="de-DE" sz="1100" b="1" dirty="0">
                <a:solidFill>
                  <a:schemeClr val="bg2"/>
                </a:solidFill>
              </a:rPr>
              <a:t>INVESTMENT CASE</a:t>
            </a:r>
          </a:p>
        </p:txBody>
      </p:sp>
      <p:sp>
        <p:nvSpPr>
          <p:cNvPr id="54" name="Rectangle 53"/>
          <p:cNvSpPr/>
          <p:nvPr/>
        </p:nvSpPr>
        <p:spPr>
          <a:xfrm>
            <a:off x="732189" y="5805844"/>
            <a:ext cx="2190023" cy="215444"/>
          </a:xfrm>
          <a:prstGeom prst="rect">
            <a:avLst/>
          </a:prstGeom>
        </p:spPr>
        <p:txBody>
          <a:bodyPr wrap="none">
            <a:spAutoFit/>
          </a:bodyPr>
          <a:lstStyle/>
          <a:p>
            <a:r>
              <a:rPr lang="en-US" sz="800" smtClean="0">
                <a:solidFill>
                  <a:schemeClr val="bg2">
                    <a:lumMod val="50000"/>
                  </a:schemeClr>
                </a:solidFill>
              </a:rPr>
              <a:t>ISOM project </a:t>
            </a:r>
            <a:r>
              <a:rPr lang="en-US" sz="800" dirty="0" smtClean="0">
                <a:solidFill>
                  <a:schemeClr val="bg2">
                    <a:lumMod val="50000"/>
                  </a:schemeClr>
                </a:solidFill>
              </a:rPr>
              <a:t>picture </a:t>
            </a:r>
            <a:r>
              <a:rPr lang="en-US" sz="800" dirty="0">
                <a:solidFill>
                  <a:schemeClr val="bg2">
                    <a:lumMod val="50000"/>
                  </a:schemeClr>
                </a:solidFill>
              </a:rPr>
              <a:t>for </a:t>
            </a:r>
            <a:r>
              <a:rPr lang="en-US" sz="800">
                <a:solidFill>
                  <a:schemeClr val="bg2">
                    <a:lumMod val="50000"/>
                  </a:schemeClr>
                </a:solidFill>
              </a:rPr>
              <a:t>illustrative </a:t>
            </a:r>
            <a:r>
              <a:rPr lang="en-US" sz="800" smtClean="0">
                <a:solidFill>
                  <a:schemeClr val="bg2">
                    <a:lumMod val="50000"/>
                  </a:schemeClr>
                </a:solidFill>
              </a:rPr>
              <a:t>purpose </a:t>
            </a:r>
            <a:endParaRPr lang="en-US" sz="800" dirty="0">
              <a:solidFill>
                <a:schemeClr val="bg2">
                  <a:lumMod val="50000"/>
                </a:schemeClr>
              </a:solidFill>
            </a:endParaRPr>
          </a:p>
        </p:txBody>
      </p:sp>
      <p:sp>
        <p:nvSpPr>
          <p:cNvPr id="182" name="TextBox 181"/>
          <p:cNvSpPr txBox="1"/>
          <p:nvPr/>
        </p:nvSpPr>
        <p:spPr>
          <a:xfrm>
            <a:off x="5517627" y="1445776"/>
            <a:ext cx="1358629" cy="169277"/>
          </a:xfrm>
          <a:prstGeom prst="rect">
            <a:avLst/>
          </a:prstGeom>
          <a:solidFill>
            <a:schemeClr val="bg1"/>
          </a:solidFill>
        </p:spPr>
        <p:txBody>
          <a:bodyPr wrap="square" lIns="0" tIns="0" rIns="0" bIns="0" rtlCol="0" anchor="ctr">
            <a:spAutoFit/>
          </a:bodyPr>
          <a:lstStyle/>
          <a:p>
            <a:pPr algn="ctr">
              <a:spcBef>
                <a:spcPts val="600"/>
              </a:spcBef>
              <a:buClr>
                <a:schemeClr val="tx1"/>
              </a:buClr>
            </a:pPr>
            <a:r>
              <a:rPr lang="de-DE" sz="1100" b="1" smtClean="0">
                <a:solidFill>
                  <a:schemeClr val="accent2"/>
                </a:solidFill>
              </a:rPr>
              <a:t>LOCATION</a:t>
            </a:r>
            <a:endParaRPr lang="de-DE" sz="1100" b="1" dirty="0">
              <a:solidFill>
                <a:schemeClr val="accent2"/>
              </a:solidFill>
            </a:endParaRPr>
          </a:p>
        </p:txBody>
      </p:sp>
      <p:sp>
        <p:nvSpPr>
          <p:cNvPr id="193" name="Rectangle 192"/>
          <p:cNvSpPr/>
          <p:nvPr/>
        </p:nvSpPr>
        <p:spPr>
          <a:xfrm>
            <a:off x="5363545" y="1709627"/>
            <a:ext cx="6193231" cy="400110"/>
          </a:xfrm>
          <a:prstGeom prst="rect">
            <a:avLst/>
          </a:prstGeom>
        </p:spPr>
        <p:txBody>
          <a:bodyPr wrap="square">
            <a:spAutoFit/>
          </a:bodyPr>
          <a:lstStyle/>
          <a:p>
            <a:pPr marL="341991" indent="-341991">
              <a:buFont typeface="Symbol" panose="05050102010706020507" pitchFamily="18" charset="2"/>
              <a:buChar char="-"/>
            </a:pPr>
            <a:r>
              <a:rPr lang="en-US" altLang="ja-JP" sz="1000" smtClean="0"/>
              <a:t>Italy, Bologna</a:t>
            </a:r>
          </a:p>
          <a:p>
            <a:pPr marL="341991" indent="-341991">
              <a:buFont typeface="Symbol" panose="05050102010706020507" pitchFamily="18" charset="2"/>
              <a:buChar char="-"/>
            </a:pPr>
            <a:r>
              <a:rPr lang="en-US" altLang="ja-JP" sz="1000" smtClean="0"/>
              <a:t>Hospital St. Orsola</a:t>
            </a:r>
          </a:p>
        </p:txBody>
      </p:sp>
      <p:grpSp>
        <p:nvGrpSpPr>
          <p:cNvPr id="123" name="Group 151"/>
          <p:cNvGrpSpPr>
            <a:grpSpLocks/>
          </p:cNvGrpSpPr>
          <p:nvPr/>
        </p:nvGrpSpPr>
        <p:grpSpPr bwMode="auto">
          <a:xfrm>
            <a:off x="6997579" y="476672"/>
            <a:ext cx="1683261" cy="1788302"/>
            <a:chOff x="5120665" y="2045901"/>
            <a:chExt cx="3110425" cy="3424681"/>
          </a:xfrm>
          <a:solidFill>
            <a:schemeClr val="bg1">
              <a:lumMod val="75000"/>
            </a:schemeClr>
          </a:solidFill>
        </p:grpSpPr>
        <p:sp>
          <p:nvSpPr>
            <p:cNvPr id="141" name="Freeform 1747"/>
            <p:cNvSpPr>
              <a:spLocks/>
            </p:cNvSpPr>
            <p:nvPr/>
          </p:nvSpPr>
          <p:spPr bwMode="gray">
            <a:xfrm>
              <a:off x="6991048" y="3579626"/>
              <a:ext cx="665273" cy="535056"/>
            </a:xfrm>
            <a:custGeom>
              <a:avLst/>
              <a:gdLst>
                <a:gd name="T0" fmla="*/ 1480 w 624"/>
                <a:gd name="T1" fmla="*/ 10579 h 533"/>
                <a:gd name="T2" fmla="*/ 5876 w 624"/>
                <a:gd name="T3" fmla="*/ 6803 h 533"/>
                <a:gd name="T4" fmla="*/ 11799 w 624"/>
                <a:gd name="T5" fmla="*/ 2688 h 533"/>
                <a:gd name="T6" fmla="*/ 16767 w 624"/>
                <a:gd name="T7" fmla="*/ 4 h 533"/>
                <a:gd name="T8" fmla="*/ 18961 w 624"/>
                <a:gd name="T9" fmla="*/ 802 h 533"/>
                <a:gd name="T10" fmla="*/ 20468 w 624"/>
                <a:gd name="T11" fmla="*/ 3554 h 533"/>
                <a:gd name="T12" fmla="*/ 24125 w 624"/>
                <a:gd name="T13" fmla="*/ 2943 h 533"/>
                <a:gd name="T14" fmla="*/ 24125 w 624"/>
                <a:gd name="T15" fmla="*/ 3173 h 533"/>
                <a:gd name="T16" fmla="*/ 23815 w 624"/>
                <a:gd name="T17" fmla="*/ 4196 h 533"/>
                <a:gd name="T18" fmla="*/ 25450 w 624"/>
                <a:gd name="T19" fmla="*/ 2443 h 533"/>
                <a:gd name="T20" fmla="*/ 33165 w 624"/>
                <a:gd name="T21" fmla="*/ 2231 h 533"/>
                <a:gd name="T22" fmla="*/ 38323 w 624"/>
                <a:gd name="T23" fmla="*/ 1163 h 533"/>
                <a:gd name="T24" fmla="*/ 41312 w 624"/>
                <a:gd name="T25" fmla="*/ 966 h 533"/>
                <a:gd name="T26" fmla="*/ 43321 w 624"/>
                <a:gd name="T27" fmla="*/ 3554 h 533"/>
                <a:gd name="T28" fmla="*/ 46219 w 624"/>
                <a:gd name="T29" fmla="*/ 9697 h 533"/>
                <a:gd name="T30" fmla="*/ 44815 w 624"/>
                <a:gd name="T31" fmla="*/ 15439 h 533"/>
                <a:gd name="T32" fmla="*/ 45356 w 624"/>
                <a:gd name="T33" fmla="*/ 18109 h 533"/>
                <a:gd name="T34" fmla="*/ 47057 w 624"/>
                <a:gd name="T35" fmla="*/ 21695 h 533"/>
                <a:gd name="T36" fmla="*/ 47057 w 624"/>
                <a:gd name="T37" fmla="*/ 23458 h 533"/>
                <a:gd name="T38" fmla="*/ 47882 w 624"/>
                <a:gd name="T39" fmla="*/ 25465 h 533"/>
                <a:gd name="T40" fmla="*/ 51076 w 624"/>
                <a:gd name="T41" fmla="*/ 28685 h 533"/>
                <a:gd name="T42" fmla="*/ 50335 w 624"/>
                <a:gd name="T43" fmla="*/ 29634 h 533"/>
                <a:gd name="T44" fmla="*/ 50663 w 624"/>
                <a:gd name="T45" fmla="*/ 32812 h 533"/>
                <a:gd name="T46" fmla="*/ 47740 w 624"/>
                <a:gd name="T47" fmla="*/ 36350 h 533"/>
                <a:gd name="T48" fmla="*/ 45863 w 624"/>
                <a:gd name="T49" fmla="*/ 41627 h 533"/>
                <a:gd name="T50" fmla="*/ 47269 w 624"/>
                <a:gd name="T51" fmla="*/ 44516 h 533"/>
                <a:gd name="T52" fmla="*/ 45590 w 624"/>
                <a:gd name="T53" fmla="*/ 45346 h 533"/>
                <a:gd name="T54" fmla="*/ 41989 w 624"/>
                <a:gd name="T55" fmla="*/ 43290 h 533"/>
                <a:gd name="T56" fmla="*/ 37562 w 624"/>
                <a:gd name="T57" fmla="*/ 43290 h 533"/>
                <a:gd name="T58" fmla="*/ 35506 w 624"/>
                <a:gd name="T59" fmla="*/ 43788 h 533"/>
                <a:gd name="T60" fmla="*/ 32767 w 624"/>
                <a:gd name="T61" fmla="*/ 46150 h 533"/>
                <a:gd name="T62" fmla="*/ 29762 w 624"/>
                <a:gd name="T63" fmla="*/ 44446 h 533"/>
                <a:gd name="T64" fmla="*/ 27520 w 624"/>
                <a:gd name="T65" fmla="*/ 45346 h 533"/>
                <a:gd name="T66" fmla="*/ 25789 w 624"/>
                <a:gd name="T67" fmla="*/ 44446 h 533"/>
                <a:gd name="T68" fmla="*/ 24206 w 624"/>
                <a:gd name="T69" fmla="*/ 42061 h 533"/>
                <a:gd name="T70" fmla="*/ 22436 w 624"/>
                <a:gd name="T71" fmla="*/ 40869 h 533"/>
                <a:gd name="T72" fmla="*/ 19618 w 624"/>
                <a:gd name="T73" fmla="*/ 40177 h 533"/>
                <a:gd name="T74" fmla="*/ 19618 w 624"/>
                <a:gd name="T75" fmla="*/ 39355 h 533"/>
                <a:gd name="T76" fmla="*/ 17894 w 624"/>
                <a:gd name="T77" fmla="*/ 39093 h 533"/>
                <a:gd name="T78" fmla="*/ 15408 w 624"/>
                <a:gd name="T79" fmla="*/ 37805 h 533"/>
                <a:gd name="T80" fmla="*/ 14171 w 624"/>
                <a:gd name="T81" fmla="*/ 40751 h 533"/>
                <a:gd name="T82" fmla="*/ 12684 w 624"/>
                <a:gd name="T83" fmla="*/ 39093 h 533"/>
                <a:gd name="T84" fmla="*/ 12247 w 624"/>
                <a:gd name="T85" fmla="*/ 36179 h 533"/>
                <a:gd name="T86" fmla="*/ 10315 w 624"/>
                <a:gd name="T87" fmla="*/ 36179 h 533"/>
                <a:gd name="T88" fmla="*/ 6798 w 624"/>
                <a:gd name="T89" fmla="*/ 34882 h 533"/>
                <a:gd name="T90" fmla="*/ 4891 w 624"/>
                <a:gd name="T91" fmla="*/ 33926 h 533"/>
                <a:gd name="T92" fmla="*/ 3714 w 624"/>
                <a:gd name="T93" fmla="*/ 29634 h 533"/>
                <a:gd name="T94" fmla="*/ 3632 w 624"/>
                <a:gd name="T95" fmla="*/ 26408 h 533"/>
                <a:gd name="T96" fmla="*/ 2476 w 624"/>
                <a:gd name="T97" fmla="*/ 23201 h 533"/>
                <a:gd name="T98" fmla="*/ 2813 w 624"/>
                <a:gd name="T99" fmla="*/ 20983 h 533"/>
                <a:gd name="T100" fmla="*/ 0 w 624"/>
                <a:gd name="T101" fmla="*/ 17874 h 533"/>
                <a:gd name="T102" fmla="*/ 1350 w 624"/>
                <a:gd name="T103" fmla="*/ 14728 h 53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24"/>
                <a:gd name="T157" fmla="*/ 0 h 533"/>
                <a:gd name="T158" fmla="*/ 624 w 624"/>
                <a:gd name="T159" fmla="*/ 533 h 53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24" h="533">
                  <a:moveTo>
                    <a:pt x="0" y="114"/>
                  </a:moveTo>
                  <a:lnTo>
                    <a:pt x="6" y="120"/>
                  </a:lnTo>
                  <a:lnTo>
                    <a:pt x="18" y="120"/>
                  </a:lnTo>
                  <a:lnTo>
                    <a:pt x="10" y="106"/>
                  </a:lnTo>
                  <a:lnTo>
                    <a:pt x="34" y="94"/>
                  </a:lnTo>
                  <a:lnTo>
                    <a:pt x="72" y="78"/>
                  </a:lnTo>
                  <a:lnTo>
                    <a:pt x="108" y="64"/>
                  </a:lnTo>
                  <a:lnTo>
                    <a:pt x="124" y="38"/>
                  </a:lnTo>
                  <a:lnTo>
                    <a:pt x="144" y="32"/>
                  </a:lnTo>
                  <a:lnTo>
                    <a:pt x="166" y="14"/>
                  </a:lnTo>
                  <a:lnTo>
                    <a:pt x="182" y="10"/>
                  </a:lnTo>
                  <a:lnTo>
                    <a:pt x="204" y="4"/>
                  </a:lnTo>
                  <a:lnTo>
                    <a:pt x="224" y="0"/>
                  </a:lnTo>
                  <a:lnTo>
                    <a:pt x="230" y="4"/>
                  </a:lnTo>
                  <a:lnTo>
                    <a:pt x="232" y="10"/>
                  </a:lnTo>
                  <a:lnTo>
                    <a:pt x="238" y="22"/>
                  </a:lnTo>
                  <a:lnTo>
                    <a:pt x="242" y="32"/>
                  </a:lnTo>
                  <a:lnTo>
                    <a:pt x="250" y="42"/>
                  </a:lnTo>
                  <a:lnTo>
                    <a:pt x="264" y="44"/>
                  </a:lnTo>
                  <a:lnTo>
                    <a:pt x="282" y="42"/>
                  </a:lnTo>
                  <a:lnTo>
                    <a:pt x="294" y="34"/>
                  </a:lnTo>
                  <a:lnTo>
                    <a:pt x="298" y="28"/>
                  </a:lnTo>
                  <a:lnTo>
                    <a:pt x="300" y="28"/>
                  </a:lnTo>
                  <a:lnTo>
                    <a:pt x="294" y="36"/>
                  </a:lnTo>
                  <a:lnTo>
                    <a:pt x="288" y="40"/>
                  </a:lnTo>
                  <a:lnTo>
                    <a:pt x="286" y="44"/>
                  </a:lnTo>
                  <a:lnTo>
                    <a:pt x="290" y="48"/>
                  </a:lnTo>
                  <a:lnTo>
                    <a:pt x="298" y="40"/>
                  </a:lnTo>
                  <a:lnTo>
                    <a:pt x="306" y="32"/>
                  </a:lnTo>
                  <a:lnTo>
                    <a:pt x="310" y="28"/>
                  </a:lnTo>
                  <a:lnTo>
                    <a:pt x="328" y="28"/>
                  </a:lnTo>
                  <a:lnTo>
                    <a:pt x="364" y="26"/>
                  </a:lnTo>
                  <a:lnTo>
                    <a:pt x="404" y="26"/>
                  </a:lnTo>
                  <a:lnTo>
                    <a:pt x="428" y="22"/>
                  </a:lnTo>
                  <a:lnTo>
                    <a:pt x="450" y="18"/>
                  </a:lnTo>
                  <a:lnTo>
                    <a:pt x="468" y="14"/>
                  </a:lnTo>
                  <a:lnTo>
                    <a:pt x="480" y="4"/>
                  </a:lnTo>
                  <a:lnTo>
                    <a:pt x="490" y="2"/>
                  </a:lnTo>
                  <a:lnTo>
                    <a:pt x="504" y="12"/>
                  </a:lnTo>
                  <a:lnTo>
                    <a:pt x="514" y="14"/>
                  </a:lnTo>
                  <a:lnTo>
                    <a:pt x="524" y="24"/>
                  </a:lnTo>
                  <a:lnTo>
                    <a:pt x="528" y="42"/>
                  </a:lnTo>
                  <a:lnTo>
                    <a:pt x="538" y="64"/>
                  </a:lnTo>
                  <a:lnTo>
                    <a:pt x="550" y="90"/>
                  </a:lnTo>
                  <a:lnTo>
                    <a:pt x="564" y="112"/>
                  </a:lnTo>
                  <a:lnTo>
                    <a:pt x="576" y="155"/>
                  </a:lnTo>
                  <a:lnTo>
                    <a:pt x="556" y="171"/>
                  </a:lnTo>
                  <a:lnTo>
                    <a:pt x="546" y="177"/>
                  </a:lnTo>
                  <a:lnTo>
                    <a:pt x="540" y="197"/>
                  </a:lnTo>
                  <a:lnTo>
                    <a:pt x="540" y="209"/>
                  </a:lnTo>
                  <a:lnTo>
                    <a:pt x="554" y="209"/>
                  </a:lnTo>
                  <a:lnTo>
                    <a:pt x="566" y="215"/>
                  </a:lnTo>
                  <a:lnTo>
                    <a:pt x="572" y="225"/>
                  </a:lnTo>
                  <a:lnTo>
                    <a:pt x="574" y="249"/>
                  </a:lnTo>
                  <a:lnTo>
                    <a:pt x="570" y="253"/>
                  </a:lnTo>
                  <a:lnTo>
                    <a:pt x="570" y="261"/>
                  </a:lnTo>
                  <a:lnTo>
                    <a:pt x="574" y="269"/>
                  </a:lnTo>
                  <a:lnTo>
                    <a:pt x="578" y="271"/>
                  </a:lnTo>
                  <a:lnTo>
                    <a:pt x="584" y="283"/>
                  </a:lnTo>
                  <a:lnTo>
                    <a:pt x="584" y="293"/>
                  </a:lnTo>
                  <a:lnTo>
                    <a:pt x="600" y="305"/>
                  </a:lnTo>
                  <a:lnTo>
                    <a:pt x="600" y="311"/>
                  </a:lnTo>
                  <a:lnTo>
                    <a:pt x="622" y="329"/>
                  </a:lnTo>
                  <a:lnTo>
                    <a:pt x="622" y="333"/>
                  </a:lnTo>
                  <a:lnTo>
                    <a:pt x="614" y="335"/>
                  </a:lnTo>
                  <a:lnTo>
                    <a:pt x="614" y="341"/>
                  </a:lnTo>
                  <a:lnTo>
                    <a:pt x="624" y="351"/>
                  </a:lnTo>
                  <a:lnTo>
                    <a:pt x="624" y="365"/>
                  </a:lnTo>
                  <a:lnTo>
                    <a:pt x="618" y="377"/>
                  </a:lnTo>
                  <a:lnTo>
                    <a:pt x="606" y="381"/>
                  </a:lnTo>
                  <a:lnTo>
                    <a:pt x="598" y="395"/>
                  </a:lnTo>
                  <a:lnTo>
                    <a:pt x="582" y="417"/>
                  </a:lnTo>
                  <a:lnTo>
                    <a:pt x="568" y="443"/>
                  </a:lnTo>
                  <a:lnTo>
                    <a:pt x="556" y="467"/>
                  </a:lnTo>
                  <a:lnTo>
                    <a:pt x="558" y="477"/>
                  </a:lnTo>
                  <a:lnTo>
                    <a:pt x="564" y="491"/>
                  </a:lnTo>
                  <a:lnTo>
                    <a:pt x="566" y="505"/>
                  </a:lnTo>
                  <a:lnTo>
                    <a:pt x="576" y="511"/>
                  </a:lnTo>
                  <a:lnTo>
                    <a:pt x="574" y="519"/>
                  </a:lnTo>
                  <a:lnTo>
                    <a:pt x="562" y="519"/>
                  </a:lnTo>
                  <a:lnTo>
                    <a:pt x="556" y="519"/>
                  </a:lnTo>
                  <a:lnTo>
                    <a:pt x="544" y="513"/>
                  </a:lnTo>
                  <a:lnTo>
                    <a:pt x="528" y="511"/>
                  </a:lnTo>
                  <a:lnTo>
                    <a:pt x="512" y="497"/>
                  </a:lnTo>
                  <a:lnTo>
                    <a:pt x="492" y="491"/>
                  </a:lnTo>
                  <a:lnTo>
                    <a:pt x="482" y="497"/>
                  </a:lnTo>
                  <a:lnTo>
                    <a:pt x="458" y="497"/>
                  </a:lnTo>
                  <a:lnTo>
                    <a:pt x="458" y="507"/>
                  </a:lnTo>
                  <a:lnTo>
                    <a:pt x="444" y="511"/>
                  </a:lnTo>
                  <a:lnTo>
                    <a:pt x="434" y="503"/>
                  </a:lnTo>
                  <a:lnTo>
                    <a:pt x="414" y="507"/>
                  </a:lnTo>
                  <a:lnTo>
                    <a:pt x="400" y="519"/>
                  </a:lnTo>
                  <a:lnTo>
                    <a:pt x="400" y="529"/>
                  </a:lnTo>
                  <a:lnTo>
                    <a:pt x="380" y="533"/>
                  </a:lnTo>
                  <a:lnTo>
                    <a:pt x="380" y="515"/>
                  </a:lnTo>
                  <a:lnTo>
                    <a:pt x="364" y="509"/>
                  </a:lnTo>
                  <a:lnTo>
                    <a:pt x="354" y="495"/>
                  </a:lnTo>
                  <a:lnTo>
                    <a:pt x="340" y="507"/>
                  </a:lnTo>
                  <a:lnTo>
                    <a:pt x="336" y="519"/>
                  </a:lnTo>
                  <a:lnTo>
                    <a:pt x="328" y="519"/>
                  </a:lnTo>
                  <a:lnTo>
                    <a:pt x="326" y="509"/>
                  </a:lnTo>
                  <a:lnTo>
                    <a:pt x="314" y="509"/>
                  </a:lnTo>
                  <a:lnTo>
                    <a:pt x="314" y="497"/>
                  </a:lnTo>
                  <a:lnTo>
                    <a:pt x="304" y="495"/>
                  </a:lnTo>
                  <a:lnTo>
                    <a:pt x="296" y="483"/>
                  </a:lnTo>
                  <a:lnTo>
                    <a:pt x="296" y="477"/>
                  </a:lnTo>
                  <a:lnTo>
                    <a:pt x="288" y="471"/>
                  </a:lnTo>
                  <a:lnTo>
                    <a:pt x="274" y="469"/>
                  </a:lnTo>
                  <a:lnTo>
                    <a:pt x="260" y="465"/>
                  </a:lnTo>
                  <a:lnTo>
                    <a:pt x="246" y="471"/>
                  </a:lnTo>
                  <a:lnTo>
                    <a:pt x="240" y="461"/>
                  </a:lnTo>
                  <a:lnTo>
                    <a:pt x="234" y="459"/>
                  </a:lnTo>
                  <a:lnTo>
                    <a:pt x="234" y="455"/>
                  </a:lnTo>
                  <a:lnTo>
                    <a:pt x="240" y="451"/>
                  </a:lnTo>
                  <a:lnTo>
                    <a:pt x="240" y="441"/>
                  </a:lnTo>
                  <a:lnTo>
                    <a:pt x="232" y="447"/>
                  </a:lnTo>
                  <a:lnTo>
                    <a:pt x="218" y="447"/>
                  </a:lnTo>
                  <a:lnTo>
                    <a:pt x="210" y="441"/>
                  </a:lnTo>
                  <a:lnTo>
                    <a:pt x="196" y="433"/>
                  </a:lnTo>
                  <a:lnTo>
                    <a:pt x="188" y="433"/>
                  </a:lnTo>
                  <a:lnTo>
                    <a:pt x="188" y="441"/>
                  </a:lnTo>
                  <a:lnTo>
                    <a:pt x="196" y="449"/>
                  </a:lnTo>
                  <a:lnTo>
                    <a:pt x="172" y="467"/>
                  </a:lnTo>
                  <a:lnTo>
                    <a:pt x="164" y="459"/>
                  </a:lnTo>
                  <a:lnTo>
                    <a:pt x="164" y="455"/>
                  </a:lnTo>
                  <a:lnTo>
                    <a:pt x="154" y="447"/>
                  </a:lnTo>
                  <a:lnTo>
                    <a:pt x="142" y="439"/>
                  </a:lnTo>
                  <a:lnTo>
                    <a:pt x="156" y="423"/>
                  </a:lnTo>
                  <a:lnTo>
                    <a:pt x="150" y="415"/>
                  </a:lnTo>
                  <a:lnTo>
                    <a:pt x="140" y="417"/>
                  </a:lnTo>
                  <a:lnTo>
                    <a:pt x="130" y="419"/>
                  </a:lnTo>
                  <a:lnTo>
                    <a:pt x="126" y="415"/>
                  </a:lnTo>
                  <a:lnTo>
                    <a:pt x="118" y="411"/>
                  </a:lnTo>
                  <a:lnTo>
                    <a:pt x="92" y="407"/>
                  </a:lnTo>
                  <a:lnTo>
                    <a:pt x="82" y="399"/>
                  </a:lnTo>
                  <a:lnTo>
                    <a:pt x="82" y="393"/>
                  </a:lnTo>
                  <a:lnTo>
                    <a:pt x="76" y="387"/>
                  </a:lnTo>
                  <a:lnTo>
                    <a:pt x="60" y="389"/>
                  </a:lnTo>
                  <a:lnTo>
                    <a:pt x="66" y="363"/>
                  </a:lnTo>
                  <a:lnTo>
                    <a:pt x="58" y="347"/>
                  </a:lnTo>
                  <a:lnTo>
                    <a:pt x="46" y="341"/>
                  </a:lnTo>
                  <a:lnTo>
                    <a:pt x="44" y="327"/>
                  </a:lnTo>
                  <a:lnTo>
                    <a:pt x="36" y="313"/>
                  </a:lnTo>
                  <a:lnTo>
                    <a:pt x="44" y="303"/>
                  </a:lnTo>
                  <a:lnTo>
                    <a:pt x="40" y="281"/>
                  </a:lnTo>
                  <a:lnTo>
                    <a:pt x="40" y="271"/>
                  </a:lnTo>
                  <a:lnTo>
                    <a:pt x="30" y="267"/>
                  </a:lnTo>
                  <a:lnTo>
                    <a:pt x="30" y="257"/>
                  </a:lnTo>
                  <a:lnTo>
                    <a:pt x="34" y="251"/>
                  </a:lnTo>
                  <a:lnTo>
                    <a:pt x="34" y="241"/>
                  </a:lnTo>
                  <a:lnTo>
                    <a:pt x="18" y="229"/>
                  </a:lnTo>
                  <a:lnTo>
                    <a:pt x="4" y="217"/>
                  </a:lnTo>
                  <a:lnTo>
                    <a:pt x="0" y="205"/>
                  </a:lnTo>
                  <a:lnTo>
                    <a:pt x="12" y="195"/>
                  </a:lnTo>
                  <a:lnTo>
                    <a:pt x="12" y="185"/>
                  </a:lnTo>
                  <a:lnTo>
                    <a:pt x="16" y="169"/>
                  </a:lnTo>
                  <a:lnTo>
                    <a:pt x="2" y="126"/>
                  </a:lnTo>
                  <a:lnTo>
                    <a:pt x="0" y="11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44" name="Freeform 1748"/>
            <p:cNvSpPr>
              <a:spLocks/>
            </p:cNvSpPr>
            <p:nvPr/>
          </p:nvSpPr>
          <p:spPr bwMode="gray">
            <a:xfrm>
              <a:off x="6462324" y="3597090"/>
              <a:ext cx="598586" cy="746222"/>
            </a:xfrm>
            <a:custGeom>
              <a:avLst/>
              <a:gdLst>
                <a:gd name="T0" fmla="*/ 8538 w 561"/>
                <a:gd name="T1" fmla="*/ 53945 h 743"/>
                <a:gd name="T2" fmla="*/ 7469 w 561"/>
                <a:gd name="T3" fmla="*/ 47537 h 743"/>
                <a:gd name="T4" fmla="*/ 3986 w 561"/>
                <a:gd name="T5" fmla="*/ 47190 h 743"/>
                <a:gd name="T6" fmla="*/ 2151 w 561"/>
                <a:gd name="T7" fmla="*/ 43013 h 743"/>
                <a:gd name="T8" fmla="*/ 783 w 561"/>
                <a:gd name="T9" fmla="*/ 40426 h 743"/>
                <a:gd name="T10" fmla="*/ 1490 w 561"/>
                <a:gd name="T11" fmla="*/ 35043 h 743"/>
                <a:gd name="T12" fmla="*/ 1131 w 561"/>
                <a:gd name="T13" fmla="*/ 30742 h 743"/>
                <a:gd name="T14" fmla="*/ 783 w 561"/>
                <a:gd name="T15" fmla="*/ 24700 h 743"/>
                <a:gd name="T16" fmla="*/ 4461 w 561"/>
                <a:gd name="T17" fmla="*/ 23293 h 743"/>
                <a:gd name="T18" fmla="*/ 4919 w 561"/>
                <a:gd name="T19" fmla="*/ 18549 h 743"/>
                <a:gd name="T20" fmla="*/ 7586 w 561"/>
                <a:gd name="T21" fmla="*/ 13405 h 743"/>
                <a:gd name="T22" fmla="*/ 6813 w 561"/>
                <a:gd name="T23" fmla="*/ 11366 h 743"/>
                <a:gd name="T24" fmla="*/ 9993 w 561"/>
                <a:gd name="T25" fmla="*/ 10097 h 743"/>
                <a:gd name="T26" fmla="*/ 11954 w 561"/>
                <a:gd name="T27" fmla="*/ 12614 h 743"/>
                <a:gd name="T28" fmla="*/ 12835 w 561"/>
                <a:gd name="T29" fmla="*/ 11075 h 743"/>
                <a:gd name="T30" fmla="*/ 13981 w 561"/>
                <a:gd name="T31" fmla="*/ 8811 h 743"/>
                <a:gd name="T32" fmla="*/ 16102 w 561"/>
                <a:gd name="T33" fmla="*/ 8916 h 743"/>
                <a:gd name="T34" fmla="*/ 15327 w 561"/>
                <a:gd name="T35" fmla="*/ 7410 h 743"/>
                <a:gd name="T36" fmla="*/ 15167 w 561"/>
                <a:gd name="T37" fmla="*/ 5448 h 743"/>
                <a:gd name="T38" fmla="*/ 15749 w 561"/>
                <a:gd name="T39" fmla="*/ 3431 h 743"/>
                <a:gd name="T40" fmla="*/ 14295 w 561"/>
                <a:gd name="T41" fmla="*/ 0 h 743"/>
                <a:gd name="T42" fmla="*/ 18723 w 561"/>
                <a:gd name="T43" fmla="*/ 2 h 743"/>
                <a:gd name="T44" fmla="*/ 20823 w 561"/>
                <a:gd name="T45" fmla="*/ 3431 h 743"/>
                <a:gd name="T46" fmla="*/ 23856 w 561"/>
                <a:gd name="T47" fmla="*/ 5058 h 743"/>
                <a:gd name="T48" fmla="*/ 25912 w 561"/>
                <a:gd name="T49" fmla="*/ 3185 h 743"/>
                <a:gd name="T50" fmla="*/ 25912 w 561"/>
                <a:gd name="T51" fmla="*/ 4507 h 743"/>
                <a:gd name="T52" fmla="*/ 25048 w 561"/>
                <a:gd name="T53" fmla="*/ 7944 h 743"/>
                <a:gd name="T54" fmla="*/ 28743 w 561"/>
                <a:gd name="T55" fmla="*/ 6242 h 743"/>
                <a:gd name="T56" fmla="*/ 33648 w 561"/>
                <a:gd name="T57" fmla="*/ 3833 h 743"/>
                <a:gd name="T58" fmla="*/ 36566 w 561"/>
                <a:gd name="T59" fmla="*/ 5976 h 743"/>
                <a:gd name="T60" fmla="*/ 38966 w 561"/>
                <a:gd name="T61" fmla="*/ 7696 h 743"/>
                <a:gd name="T62" fmla="*/ 41281 w 561"/>
                <a:gd name="T63" fmla="*/ 10425 h 743"/>
                <a:gd name="T64" fmla="*/ 41105 w 561"/>
                <a:gd name="T65" fmla="*/ 16835 h 743"/>
                <a:gd name="T66" fmla="*/ 43278 w 561"/>
                <a:gd name="T67" fmla="*/ 21062 h 743"/>
                <a:gd name="T68" fmla="*/ 44383 w 561"/>
                <a:gd name="T69" fmla="*/ 26248 h 743"/>
                <a:gd name="T70" fmla="*/ 45689 w 561"/>
                <a:gd name="T71" fmla="*/ 31238 h 743"/>
                <a:gd name="T72" fmla="*/ 43945 w 561"/>
                <a:gd name="T73" fmla="*/ 31626 h 743"/>
                <a:gd name="T74" fmla="*/ 41824 w 561"/>
                <a:gd name="T75" fmla="*/ 33314 h 743"/>
                <a:gd name="T76" fmla="*/ 37496 w 561"/>
                <a:gd name="T77" fmla="*/ 35123 h 743"/>
                <a:gd name="T78" fmla="*/ 33365 w 561"/>
                <a:gd name="T79" fmla="*/ 37622 h 743"/>
                <a:gd name="T80" fmla="*/ 31971 w 561"/>
                <a:gd name="T81" fmla="*/ 39586 h 743"/>
                <a:gd name="T82" fmla="*/ 34043 w 561"/>
                <a:gd name="T83" fmla="*/ 43025 h 743"/>
                <a:gd name="T84" fmla="*/ 37808 w 561"/>
                <a:gd name="T85" fmla="*/ 47537 h 743"/>
                <a:gd name="T86" fmla="*/ 38789 w 561"/>
                <a:gd name="T87" fmla="*/ 48584 h 743"/>
                <a:gd name="T88" fmla="*/ 39054 w 561"/>
                <a:gd name="T89" fmla="*/ 51763 h 743"/>
                <a:gd name="T90" fmla="*/ 37151 w 561"/>
                <a:gd name="T91" fmla="*/ 57914 h 743"/>
                <a:gd name="T92" fmla="*/ 37656 w 561"/>
                <a:gd name="T93" fmla="*/ 60110 h 743"/>
                <a:gd name="T94" fmla="*/ 34488 w 561"/>
                <a:gd name="T95" fmla="*/ 59894 h 743"/>
                <a:gd name="T96" fmla="*/ 28583 w 561"/>
                <a:gd name="T97" fmla="*/ 61280 h 743"/>
                <a:gd name="T98" fmla="*/ 22119 w 561"/>
                <a:gd name="T99" fmla="*/ 62989 h 743"/>
                <a:gd name="T100" fmla="*/ 19223 w 561"/>
                <a:gd name="T101" fmla="*/ 61457 h 743"/>
                <a:gd name="T102" fmla="*/ 14211 w 561"/>
                <a:gd name="T103" fmla="*/ 59173 h 743"/>
                <a:gd name="T104" fmla="*/ 11354 w 561"/>
                <a:gd name="T105" fmla="*/ 59894 h 7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61"/>
                <a:gd name="T160" fmla="*/ 0 h 743"/>
                <a:gd name="T161" fmla="*/ 561 w 561"/>
                <a:gd name="T162" fmla="*/ 743 h 7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61" h="743">
                  <a:moveTo>
                    <a:pt x="92" y="707"/>
                  </a:moveTo>
                  <a:lnTo>
                    <a:pt x="90" y="685"/>
                  </a:lnTo>
                  <a:lnTo>
                    <a:pt x="98" y="671"/>
                  </a:lnTo>
                  <a:lnTo>
                    <a:pt x="94" y="661"/>
                  </a:lnTo>
                  <a:lnTo>
                    <a:pt x="104" y="637"/>
                  </a:lnTo>
                  <a:lnTo>
                    <a:pt x="110" y="611"/>
                  </a:lnTo>
                  <a:lnTo>
                    <a:pt x="138" y="579"/>
                  </a:lnTo>
                  <a:lnTo>
                    <a:pt x="120" y="571"/>
                  </a:lnTo>
                  <a:lnTo>
                    <a:pt x="98" y="569"/>
                  </a:lnTo>
                  <a:lnTo>
                    <a:pt x="90" y="561"/>
                  </a:lnTo>
                  <a:lnTo>
                    <a:pt x="74" y="563"/>
                  </a:lnTo>
                  <a:lnTo>
                    <a:pt x="62" y="561"/>
                  </a:lnTo>
                  <a:lnTo>
                    <a:pt x="60" y="555"/>
                  </a:lnTo>
                  <a:lnTo>
                    <a:pt x="50" y="551"/>
                  </a:lnTo>
                  <a:lnTo>
                    <a:pt x="48" y="557"/>
                  </a:lnTo>
                  <a:lnTo>
                    <a:pt x="34" y="541"/>
                  </a:lnTo>
                  <a:lnTo>
                    <a:pt x="32" y="529"/>
                  </a:lnTo>
                  <a:lnTo>
                    <a:pt x="20" y="523"/>
                  </a:lnTo>
                  <a:lnTo>
                    <a:pt x="22" y="513"/>
                  </a:lnTo>
                  <a:lnTo>
                    <a:pt x="26" y="507"/>
                  </a:lnTo>
                  <a:lnTo>
                    <a:pt x="32" y="501"/>
                  </a:lnTo>
                  <a:lnTo>
                    <a:pt x="30" y="495"/>
                  </a:lnTo>
                  <a:lnTo>
                    <a:pt x="24" y="491"/>
                  </a:lnTo>
                  <a:lnTo>
                    <a:pt x="16" y="485"/>
                  </a:lnTo>
                  <a:lnTo>
                    <a:pt x="10" y="477"/>
                  </a:lnTo>
                  <a:lnTo>
                    <a:pt x="10" y="457"/>
                  </a:lnTo>
                  <a:lnTo>
                    <a:pt x="26" y="445"/>
                  </a:lnTo>
                  <a:lnTo>
                    <a:pt x="26" y="429"/>
                  </a:lnTo>
                  <a:lnTo>
                    <a:pt x="14" y="423"/>
                  </a:lnTo>
                  <a:lnTo>
                    <a:pt x="18" y="413"/>
                  </a:lnTo>
                  <a:lnTo>
                    <a:pt x="6" y="399"/>
                  </a:lnTo>
                  <a:lnTo>
                    <a:pt x="10" y="385"/>
                  </a:lnTo>
                  <a:lnTo>
                    <a:pt x="4" y="379"/>
                  </a:lnTo>
                  <a:lnTo>
                    <a:pt x="0" y="373"/>
                  </a:lnTo>
                  <a:lnTo>
                    <a:pt x="14" y="363"/>
                  </a:lnTo>
                  <a:lnTo>
                    <a:pt x="12" y="355"/>
                  </a:lnTo>
                  <a:lnTo>
                    <a:pt x="22" y="343"/>
                  </a:lnTo>
                  <a:lnTo>
                    <a:pt x="22" y="325"/>
                  </a:lnTo>
                  <a:lnTo>
                    <a:pt x="12" y="315"/>
                  </a:lnTo>
                  <a:lnTo>
                    <a:pt x="10" y="293"/>
                  </a:lnTo>
                  <a:lnTo>
                    <a:pt x="20" y="291"/>
                  </a:lnTo>
                  <a:lnTo>
                    <a:pt x="44" y="293"/>
                  </a:lnTo>
                  <a:lnTo>
                    <a:pt x="56" y="291"/>
                  </a:lnTo>
                  <a:lnTo>
                    <a:pt x="60" y="285"/>
                  </a:lnTo>
                  <a:lnTo>
                    <a:pt x="54" y="275"/>
                  </a:lnTo>
                  <a:lnTo>
                    <a:pt x="62" y="271"/>
                  </a:lnTo>
                  <a:lnTo>
                    <a:pt x="72" y="259"/>
                  </a:lnTo>
                  <a:lnTo>
                    <a:pt x="74" y="243"/>
                  </a:lnTo>
                  <a:lnTo>
                    <a:pt x="56" y="235"/>
                  </a:lnTo>
                  <a:lnTo>
                    <a:pt x="60" y="219"/>
                  </a:lnTo>
                  <a:lnTo>
                    <a:pt x="78" y="219"/>
                  </a:lnTo>
                  <a:lnTo>
                    <a:pt x="78" y="203"/>
                  </a:lnTo>
                  <a:lnTo>
                    <a:pt x="86" y="191"/>
                  </a:lnTo>
                  <a:lnTo>
                    <a:pt x="86" y="163"/>
                  </a:lnTo>
                  <a:lnTo>
                    <a:pt x="92" y="159"/>
                  </a:lnTo>
                  <a:lnTo>
                    <a:pt x="90" y="153"/>
                  </a:lnTo>
                  <a:lnTo>
                    <a:pt x="86" y="153"/>
                  </a:lnTo>
                  <a:lnTo>
                    <a:pt x="80" y="151"/>
                  </a:lnTo>
                  <a:lnTo>
                    <a:pt x="80" y="141"/>
                  </a:lnTo>
                  <a:lnTo>
                    <a:pt x="82" y="133"/>
                  </a:lnTo>
                  <a:lnTo>
                    <a:pt x="86" y="127"/>
                  </a:lnTo>
                  <a:lnTo>
                    <a:pt x="92" y="121"/>
                  </a:lnTo>
                  <a:lnTo>
                    <a:pt x="100" y="119"/>
                  </a:lnTo>
                  <a:lnTo>
                    <a:pt x="112" y="121"/>
                  </a:lnTo>
                  <a:lnTo>
                    <a:pt x="122" y="119"/>
                  </a:lnTo>
                  <a:lnTo>
                    <a:pt x="136" y="119"/>
                  </a:lnTo>
                  <a:lnTo>
                    <a:pt x="140" y="127"/>
                  </a:lnTo>
                  <a:lnTo>
                    <a:pt x="142" y="135"/>
                  </a:lnTo>
                  <a:lnTo>
                    <a:pt x="138" y="143"/>
                  </a:lnTo>
                  <a:lnTo>
                    <a:pt x="146" y="149"/>
                  </a:lnTo>
                  <a:lnTo>
                    <a:pt x="152" y="145"/>
                  </a:lnTo>
                  <a:lnTo>
                    <a:pt x="152" y="137"/>
                  </a:lnTo>
                  <a:lnTo>
                    <a:pt x="150" y="133"/>
                  </a:lnTo>
                  <a:lnTo>
                    <a:pt x="152" y="129"/>
                  </a:lnTo>
                  <a:lnTo>
                    <a:pt x="156" y="131"/>
                  </a:lnTo>
                  <a:lnTo>
                    <a:pt x="162" y="135"/>
                  </a:lnTo>
                  <a:lnTo>
                    <a:pt x="168" y="139"/>
                  </a:lnTo>
                  <a:lnTo>
                    <a:pt x="166" y="123"/>
                  </a:lnTo>
                  <a:lnTo>
                    <a:pt x="166" y="115"/>
                  </a:lnTo>
                  <a:lnTo>
                    <a:pt x="170" y="104"/>
                  </a:lnTo>
                  <a:lnTo>
                    <a:pt x="174" y="100"/>
                  </a:lnTo>
                  <a:lnTo>
                    <a:pt x="180" y="106"/>
                  </a:lnTo>
                  <a:lnTo>
                    <a:pt x="186" y="108"/>
                  </a:lnTo>
                  <a:lnTo>
                    <a:pt x="192" y="111"/>
                  </a:lnTo>
                  <a:lnTo>
                    <a:pt x="194" y="106"/>
                  </a:lnTo>
                  <a:lnTo>
                    <a:pt x="198" y="104"/>
                  </a:lnTo>
                  <a:lnTo>
                    <a:pt x="194" y="100"/>
                  </a:lnTo>
                  <a:lnTo>
                    <a:pt x="190" y="98"/>
                  </a:lnTo>
                  <a:lnTo>
                    <a:pt x="186" y="94"/>
                  </a:lnTo>
                  <a:lnTo>
                    <a:pt x="186" y="88"/>
                  </a:lnTo>
                  <a:lnTo>
                    <a:pt x="190" y="88"/>
                  </a:lnTo>
                  <a:lnTo>
                    <a:pt x="194" y="86"/>
                  </a:lnTo>
                  <a:lnTo>
                    <a:pt x="194" y="78"/>
                  </a:lnTo>
                  <a:lnTo>
                    <a:pt x="184" y="76"/>
                  </a:lnTo>
                  <a:lnTo>
                    <a:pt x="184" y="64"/>
                  </a:lnTo>
                  <a:lnTo>
                    <a:pt x="172" y="62"/>
                  </a:lnTo>
                  <a:lnTo>
                    <a:pt x="172" y="54"/>
                  </a:lnTo>
                  <a:lnTo>
                    <a:pt x="178" y="50"/>
                  </a:lnTo>
                  <a:lnTo>
                    <a:pt x="190" y="50"/>
                  </a:lnTo>
                  <a:lnTo>
                    <a:pt x="192" y="40"/>
                  </a:lnTo>
                  <a:lnTo>
                    <a:pt x="188" y="30"/>
                  </a:lnTo>
                  <a:lnTo>
                    <a:pt x="180" y="20"/>
                  </a:lnTo>
                  <a:lnTo>
                    <a:pt x="174" y="14"/>
                  </a:lnTo>
                  <a:lnTo>
                    <a:pt x="172" y="6"/>
                  </a:lnTo>
                  <a:lnTo>
                    <a:pt x="174" y="0"/>
                  </a:lnTo>
                  <a:lnTo>
                    <a:pt x="190" y="2"/>
                  </a:lnTo>
                  <a:lnTo>
                    <a:pt x="202" y="6"/>
                  </a:lnTo>
                  <a:lnTo>
                    <a:pt x="211" y="12"/>
                  </a:lnTo>
                  <a:lnTo>
                    <a:pt x="221" y="12"/>
                  </a:lnTo>
                  <a:lnTo>
                    <a:pt x="227" y="2"/>
                  </a:lnTo>
                  <a:lnTo>
                    <a:pt x="237" y="10"/>
                  </a:lnTo>
                  <a:lnTo>
                    <a:pt x="247" y="12"/>
                  </a:lnTo>
                  <a:lnTo>
                    <a:pt x="251" y="14"/>
                  </a:lnTo>
                  <a:lnTo>
                    <a:pt x="253" y="24"/>
                  </a:lnTo>
                  <a:lnTo>
                    <a:pt x="253" y="40"/>
                  </a:lnTo>
                  <a:lnTo>
                    <a:pt x="253" y="44"/>
                  </a:lnTo>
                  <a:lnTo>
                    <a:pt x="261" y="44"/>
                  </a:lnTo>
                  <a:lnTo>
                    <a:pt x="265" y="52"/>
                  </a:lnTo>
                  <a:lnTo>
                    <a:pt x="275" y="50"/>
                  </a:lnTo>
                  <a:lnTo>
                    <a:pt x="289" y="60"/>
                  </a:lnTo>
                  <a:lnTo>
                    <a:pt x="303" y="56"/>
                  </a:lnTo>
                  <a:lnTo>
                    <a:pt x="313" y="50"/>
                  </a:lnTo>
                  <a:lnTo>
                    <a:pt x="311" y="46"/>
                  </a:lnTo>
                  <a:lnTo>
                    <a:pt x="311" y="42"/>
                  </a:lnTo>
                  <a:lnTo>
                    <a:pt x="315" y="38"/>
                  </a:lnTo>
                  <a:lnTo>
                    <a:pt x="319" y="40"/>
                  </a:lnTo>
                  <a:lnTo>
                    <a:pt x="323" y="44"/>
                  </a:lnTo>
                  <a:lnTo>
                    <a:pt x="325" y="50"/>
                  </a:lnTo>
                  <a:lnTo>
                    <a:pt x="323" y="52"/>
                  </a:lnTo>
                  <a:lnTo>
                    <a:pt x="315" y="52"/>
                  </a:lnTo>
                  <a:lnTo>
                    <a:pt x="313" y="70"/>
                  </a:lnTo>
                  <a:lnTo>
                    <a:pt x="305" y="80"/>
                  </a:lnTo>
                  <a:lnTo>
                    <a:pt x="295" y="84"/>
                  </a:lnTo>
                  <a:lnTo>
                    <a:pt x="299" y="90"/>
                  </a:lnTo>
                  <a:lnTo>
                    <a:pt x="305" y="94"/>
                  </a:lnTo>
                  <a:lnTo>
                    <a:pt x="319" y="92"/>
                  </a:lnTo>
                  <a:lnTo>
                    <a:pt x="325" y="96"/>
                  </a:lnTo>
                  <a:lnTo>
                    <a:pt x="337" y="96"/>
                  </a:lnTo>
                  <a:lnTo>
                    <a:pt x="341" y="82"/>
                  </a:lnTo>
                  <a:lnTo>
                    <a:pt x="349" y="74"/>
                  </a:lnTo>
                  <a:lnTo>
                    <a:pt x="369" y="72"/>
                  </a:lnTo>
                  <a:lnTo>
                    <a:pt x="385" y="62"/>
                  </a:lnTo>
                  <a:lnTo>
                    <a:pt x="391" y="52"/>
                  </a:lnTo>
                  <a:lnTo>
                    <a:pt x="395" y="44"/>
                  </a:lnTo>
                  <a:lnTo>
                    <a:pt x="409" y="46"/>
                  </a:lnTo>
                  <a:lnTo>
                    <a:pt x="421" y="50"/>
                  </a:lnTo>
                  <a:lnTo>
                    <a:pt x="429" y="52"/>
                  </a:lnTo>
                  <a:lnTo>
                    <a:pt x="431" y="60"/>
                  </a:lnTo>
                  <a:lnTo>
                    <a:pt x="443" y="64"/>
                  </a:lnTo>
                  <a:lnTo>
                    <a:pt x="443" y="70"/>
                  </a:lnTo>
                  <a:lnTo>
                    <a:pt x="451" y="76"/>
                  </a:lnTo>
                  <a:lnTo>
                    <a:pt x="467" y="68"/>
                  </a:lnTo>
                  <a:lnTo>
                    <a:pt x="471" y="72"/>
                  </a:lnTo>
                  <a:lnTo>
                    <a:pt x="473" y="82"/>
                  </a:lnTo>
                  <a:lnTo>
                    <a:pt x="473" y="90"/>
                  </a:lnTo>
                  <a:lnTo>
                    <a:pt x="485" y="90"/>
                  </a:lnTo>
                  <a:lnTo>
                    <a:pt x="491" y="88"/>
                  </a:lnTo>
                  <a:lnTo>
                    <a:pt x="495" y="96"/>
                  </a:lnTo>
                  <a:lnTo>
                    <a:pt x="497" y="108"/>
                  </a:lnTo>
                  <a:lnTo>
                    <a:pt x="501" y="123"/>
                  </a:lnTo>
                  <a:lnTo>
                    <a:pt x="511" y="151"/>
                  </a:lnTo>
                  <a:lnTo>
                    <a:pt x="507" y="169"/>
                  </a:lnTo>
                  <a:lnTo>
                    <a:pt x="507" y="177"/>
                  </a:lnTo>
                  <a:lnTo>
                    <a:pt x="495" y="187"/>
                  </a:lnTo>
                  <a:lnTo>
                    <a:pt x="499" y="199"/>
                  </a:lnTo>
                  <a:lnTo>
                    <a:pt x="513" y="211"/>
                  </a:lnTo>
                  <a:lnTo>
                    <a:pt x="529" y="223"/>
                  </a:lnTo>
                  <a:lnTo>
                    <a:pt x="529" y="233"/>
                  </a:lnTo>
                  <a:lnTo>
                    <a:pt x="525" y="239"/>
                  </a:lnTo>
                  <a:lnTo>
                    <a:pt x="525" y="249"/>
                  </a:lnTo>
                  <a:lnTo>
                    <a:pt x="535" y="253"/>
                  </a:lnTo>
                  <a:lnTo>
                    <a:pt x="535" y="271"/>
                  </a:lnTo>
                  <a:lnTo>
                    <a:pt x="539" y="285"/>
                  </a:lnTo>
                  <a:lnTo>
                    <a:pt x="531" y="295"/>
                  </a:lnTo>
                  <a:lnTo>
                    <a:pt x="539" y="309"/>
                  </a:lnTo>
                  <a:lnTo>
                    <a:pt x="541" y="323"/>
                  </a:lnTo>
                  <a:lnTo>
                    <a:pt x="553" y="329"/>
                  </a:lnTo>
                  <a:lnTo>
                    <a:pt x="561" y="345"/>
                  </a:lnTo>
                  <a:lnTo>
                    <a:pt x="557" y="357"/>
                  </a:lnTo>
                  <a:lnTo>
                    <a:pt x="555" y="369"/>
                  </a:lnTo>
                  <a:lnTo>
                    <a:pt x="553" y="379"/>
                  </a:lnTo>
                  <a:lnTo>
                    <a:pt x="547" y="389"/>
                  </a:lnTo>
                  <a:lnTo>
                    <a:pt x="541" y="391"/>
                  </a:lnTo>
                  <a:lnTo>
                    <a:pt x="537" y="385"/>
                  </a:lnTo>
                  <a:lnTo>
                    <a:pt x="533" y="373"/>
                  </a:lnTo>
                  <a:lnTo>
                    <a:pt x="527" y="369"/>
                  </a:lnTo>
                  <a:lnTo>
                    <a:pt x="513" y="373"/>
                  </a:lnTo>
                  <a:lnTo>
                    <a:pt x="521" y="383"/>
                  </a:lnTo>
                  <a:lnTo>
                    <a:pt x="517" y="385"/>
                  </a:lnTo>
                  <a:lnTo>
                    <a:pt x="507" y="393"/>
                  </a:lnTo>
                  <a:lnTo>
                    <a:pt x="495" y="395"/>
                  </a:lnTo>
                  <a:lnTo>
                    <a:pt x="491" y="403"/>
                  </a:lnTo>
                  <a:lnTo>
                    <a:pt x="475" y="403"/>
                  </a:lnTo>
                  <a:lnTo>
                    <a:pt x="467" y="415"/>
                  </a:lnTo>
                  <a:lnTo>
                    <a:pt x="455" y="415"/>
                  </a:lnTo>
                  <a:lnTo>
                    <a:pt x="445" y="425"/>
                  </a:lnTo>
                  <a:lnTo>
                    <a:pt x="437" y="433"/>
                  </a:lnTo>
                  <a:lnTo>
                    <a:pt x="425" y="433"/>
                  </a:lnTo>
                  <a:lnTo>
                    <a:pt x="411" y="437"/>
                  </a:lnTo>
                  <a:lnTo>
                    <a:pt x="405" y="445"/>
                  </a:lnTo>
                  <a:lnTo>
                    <a:pt x="399" y="459"/>
                  </a:lnTo>
                  <a:lnTo>
                    <a:pt x="393" y="449"/>
                  </a:lnTo>
                  <a:lnTo>
                    <a:pt x="385" y="447"/>
                  </a:lnTo>
                  <a:lnTo>
                    <a:pt x="387" y="455"/>
                  </a:lnTo>
                  <a:lnTo>
                    <a:pt x="389" y="467"/>
                  </a:lnTo>
                  <a:lnTo>
                    <a:pt x="397" y="475"/>
                  </a:lnTo>
                  <a:lnTo>
                    <a:pt x="409" y="481"/>
                  </a:lnTo>
                  <a:lnTo>
                    <a:pt x="411" y="493"/>
                  </a:lnTo>
                  <a:lnTo>
                    <a:pt x="405" y="503"/>
                  </a:lnTo>
                  <a:lnTo>
                    <a:pt x="413" y="509"/>
                  </a:lnTo>
                  <a:lnTo>
                    <a:pt x="417" y="521"/>
                  </a:lnTo>
                  <a:lnTo>
                    <a:pt x="431" y="541"/>
                  </a:lnTo>
                  <a:lnTo>
                    <a:pt x="443" y="541"/>
                  </a:lnTo>
                  <a:lnTo>
                    <a:pt x="453" y="553"/>
                  </a:lnTo>
                  <a:lnTo>
                    <a:pt x="459" y="561"/>
                  </a:lnTo>
                  <a:lnTo>
                    <a:pt x="463" y="561"/>
                  </a:lnTo>
                  <a:lnTo>
                    <a:pt x="471" y="567"/>
                  </a:lnTo>
                  <a:lnTo>
                    <a:pt x="469" y="571"/>
                  </a:lnTo>
                  <a:lnTo>
                    <a:pt x="469" y="573"/>
                  </a:lnTo>
                  <a:lnTo>
                    <a:pt x="471" y="573"/>
                  </a:lnTo>
                  <a:lnTo>
                    <a:pt x="483" y="575"/>
                  </a:lnTo>
                  <a:lnTo>
                    <a:pt x="495" y="583"/>
                  </a:lnTo>
                  <a:lnTo>
                    <a:pt x="499" y="591"/>
                  </a:lnTo>
                  <a:lnTo>
                    <a:pt x="497" y="611"/>
                  </a:lnTo>
                  <a:lnTo>
                    <a:pt x="475" y="611"/>
                  </a:lnTo>
                  <a:lnTo>
                    <a:pt x="477" y="629"/>
                  </a:lnTo>
                  <a:lnTo>
                    <a:pt x="469" y="637"/>
                  </a:lnTo>
                  <a:lnTo>
                    <a:pt x="455" y="639"/>
                  </a:lnTo>
                  <a:lnTo>
                    <a:pt x="433" y="657"/>
                  </a:lnTo>
                  <a:lnTo>
                    <a:pt x="451" y="683"/>
                  </a:lnTo>
                  <a:lnTo>
                    <a:pt x="447" y="691"/>
                  </a:lnTo>
                  <a:lnTo>
                    <a:pt x="447" y="695"/>
                  </a:lnTo>
                  <a:lnTo>
                    <a:pt x="453" y="695"/>
                  </a:lnTo>
                  <a:lnTo>
                    <a:pt x="457" y="701"/>
                  </a:lnTo>
                  <a:lnTo>
                    <a:pt x="457" y="709"/>
                  </a:lnTo>
                  <a:lnTo>
                    <a:pt x="449" y="719"/>
                  </a:lnTo>
                  <a:lnTo>
                    <a:pt x="439" y="713"/>
                  </a:lnTo>
                  <a:lnTo>
                    <a:pt x="439" y="705"/>
                  </a:lnTo>
                  <a:lnTo>
                    <a:pt x="431" y="699"/>
                  </a:lnTo>
                  <a:lnTo>
                    <a:pt x="419" y="707"/>
                  </a:lnTo>
                  <a:lnTo>
                    <a:pt x="415" y="699"/>
                  </a:lnTo>
                  <a:lnTo>
                    <a:pt x="397" y="699"/>
                  </a:lnTo>
                  <a:lnTo>
                    <a:pt x="397" y="709"/>
                  </a:lnTo>
                  <a:lnTo>
                    <a:pt x="361" y="711"/>
                  </a:lnTo>
                  <a:lnTo>
                    <a:pt x="347" y="723"/>
                  </a:lnTo>
                  <a:lnTo>
                    <a:pt x="327" y="733"/>
                  </a:lnTo>
                  <a:lnTo>
                    <a:pt x="311" y="717"/>
                  </a:lnTo>
                  <a:lnTo>
                    <a:pt x="283" y="717"/>
                  </a:lnTo>
                  <a:lnTo>
                    <a:pt x="283" y="733"/>
                  </a:lnTo>
                  <a:lnTo>
                    <a:pt x="269" y="743"/>
                  </a:lnTo>
                  <a:lnTo>
                    <a:pt x="265" y="737"/>
                  </a:lnTo>
                  <a:lnTo>
                    <a:pt x="259" y="735"/>
                  </a:lnTo>
                  <a:lnTo>
                    <a:pt x="257" y="725"/>
                  </a:lnTo>
                  <a:lnTo>
                    <a:pt x="241" y="713"/>
                  </a:lnTo>
                  <a:lnTo>
                    <a:pt x="233" y="725"/>
                  </a:lnTo>
                  <a:lnTo>
                    <a:pt x="217" y="719"/>
                  </a:lnTo>
                  <a:lnTo>
                    <a:pt x="206" y="709"/>
                  </a:lnTo>
                  <a:lnTo>
                    <a:pt x="194" y="701"/>
                  </a:lnTo>
                  <a:lnTo>
                    <a:pt x="180" y="707"/>
                  </a:lnTo>
                  <a:lnTo>
                    <a:pt x="172" y="699"/>
                  </a:lnTo>
                  <a:lnTo>
                    <a:pt x="160" y="691"/>
                  </a:lnTo>
                  <a:lnTo>
                    <a:pt x="148" y="699"/>
                  </a:lnTo>
                  <a:lnTo>
                    <a:pt x="158" y="711"/>
                  </a:lnTo>
                  <a:lnTo>
                    <a:pt x="148" y="715"/>
                  </a:lnTo>
                  <a:lnTo>
                    <a:pt x="138" y="707"/>
                  </a:lnTo>
                  <a:lnTo>
                    <a:pt x="124" y="717"/>
                  </a:lnTo>
                  <a:lnTo>
                    <a:pt x="110" y="707"/>
                  </a:lnTo>
                  <a:lnTo>
                    <a:pt x="102" y="717"/>
                  </a:lnTo>
                  <a:lnTo>
                    <a:pt x="92" y="707"/>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64" name="Freeform 1749"/>
            <p:cNvSpPr>
              <a:spLocks/>
            </p:cNvSpPr>
            <p:nvPr/>
          </p:nvSpPr>
          <p:spPr bwMode="gray">
            <a:xfrm>
              <a:off x="7873843" y="4087691"/>
              <a:ext cx="288973" cy="273085"/>
            </a:xfrm>
            <a:custGeom>
              <a:avLst/>
              <a:gdLst>
                <a:gd name="T0" fmla="*/ 16266 w 270"/>
                <a:gd name="T1" fmla="*/ 21717 h 272"/>
                <a:gd name="T2" fmla="*/ 15408 w 270"/>
                <a:gd name="T3" fmla="*/ 21493 h 272"/>
                <a:gd name="T4" fmla="*/ 15286 w 270"/>
                <a:gd name="T5" fmla="*/ 20438 h 272"/>
                <a:gd name="T6" fmla="*/ 14604 w 270"/>
                <a:gd name="T7" fmla="*/ 19303 h 272"/>
                <a:gd name="T8" fmla="*/ 14090 w 270"/>
                <a:gd name="T9" fmla="*/ 17906 h 272"/>
                <a:gd name="T10" fmla="*/ 14090 w 270"/>
                <a:gd name="T11" fmla="*/ 15796 h 272"/>
                <a:gd name="T12" fmla="*/ 14604 w 270"/>
                <a:gd name="T13" fmla="*/ 14512 h 272"/>
                <a:gd name="T14" fmla="*/ 12028 w 270"/>
                <a:gd name="T15" fmla="*/ 10964 h 272"/>
                <a:gd name="T16" fmla="*/ 9956 w 270"/>
                <a:gd name="T17" fmla="*/ 10070 h 272"/>
                <a:gd name="T18" fmla="*/ 9624 w 270"/>
                <a:gd name="T19" fmla="*/ 9150 h 272"/>
                <a:gd name="T20" fmla="*/ 7886 w 270"/>
                <a:gd name="T21" fmla="*/ 8527 h 272"/>
                <a:gd name="T22" fmla="*/ 7480 w 270"/>
                <a:gd name="T23" fmla="*/ 7657 h 272"/>
                <a:gd name="T24" fmla="*/ 5386 w 270"/>
                <a:gd name="T25" fmla="*/ 6379 h 272"/>
                <a:gd name="T26" fmla="*/ 4594 w 270"/>
                <a:gd name="T27" fmla="*/ 5139 h 272"/>
                <a:gd name="T28" fmla="*/ 2513 w 270"/>
                <a:gd name="T29" fmla="*/ 3060 h 272"/>
                <a:gd name="T30" fmla="*/ 0 w 270"/>
                <a:gd name="T31" fmla="*/ 2804 h 272"/>
                <a:gd name="T32" fmla="*/ 2 w 270"/>
                <a:gd name="T33" fmla="*/ 2276 h 272"/>
                <a:gd name="T34" fmla="*/ 1289 w 270"/>
                <a:gd name="T35" fmla="*/ 2276 h 272"/>
                <a:gd name="T36" fmla="*/ 1065 w 270"/>
                <a:gd name="T37" fmla="*/ 1580 h 272"/>
                <a:gd name="T38" fmla="*/ 3451 w 270"/>
                <a:gd name="T39" fmla="*/ 1316 h 272"/>
                <a:gd name="T40" fmla="*/ 5301 w 270"/>
                <a:gd name="T41" fmla="*/ 0 h 272"/>
                <a:gd name="T42" fmla="*/ 7055 w 270"/>
                <a:gd name="T43" fmla="*/ 0 h 272"/>
                <a:gd name="T44" fmla="*/ 9624 w 270"/>
                <a:gd name="T45" fmla="*/ 1316 h 272"/>
                <a:gd name="T46" fmla="*/ 10831 w 270"/>
                <a:gd name="T47" fmla="*/ 760 h 272"/>
                <a:gd name="T48" fmla="*/ 11455 w 270"/>
                <a:gd name="T49" fmla="*/ 1731 h 272"/>
                <a:gd name="T50" fmla="*/ 12221 w 270"/>
                <a:gd name="T51" fmla="*/ 1316 h 272"/>
                <a:gd name="T52" fmla="*/ 13896 w 270"/>
                <a:gd name="T53" fmla="*/ 1096 h 272"/>
                <a:gd name="T54" fmla="*/ 14863 w 270"/>
                <a:gd name="T55" fmla="*/ 2336 h 272"/>
                <a:gd name="T56" fmla="*/ 16035 w 270"/>
                <a:gd name="T57" fmla="*/ 1731 h 272"/>
                <a:gd name="T58" fmla="*/ 16949 w 270"/>
                <a:gd name="T59" fmla="*/ 2732 h 272"/>
                <a:gd name="T60" fmla="*/ 17442 w 270"/>
                <a:gd name="T61" fmla="*/ 5797 h 272"/>
                <a:gd name="T62" fmla="*/ 18596 w 270"/>
                <a:gd name="T63" fmla="*/ 7657 h 272"/>
                <a:gd name="T64" fmla="*/ 20474 w 270"/>
                <a:gd name="T65" fmla="*/ 8443 h 272"/>
                <a:gd name="T66" fmla="*/ 22502 w 270"/>
                <a:gd name="T67" fmla="*/ 9250 h 272"/>
                <a:gd name="T68" fmla="*/ 23923 w 270"/>
                <a:gd name="T69" fmla="*/ 9250 h 272"/>
                <a:gd name="T70" fmla="*/ 24620 w 270"/>
                <a:gd name="T71" fmla="*/ 10964 h 272"/>
                <a:gd name="T72" fmla="*/ 24356 w 270"/>
                <a:gd name="T73" fmla="*/ 11450 h 272"/>
                <a:gd name="T74" fmla="*/ 26233 w 270"/>
                <a:gd name="T75" fmla="*/ 12164 h 272"/>
                <a:gd name="T76" fmla="*/ 25871 w 270"/>
                <a:gd name="T77" fmla="*/ 12544 h 272"/>
                <a:gd name="T78" fmla="*/ 24961 w 270"/>
                <a:gd name="T79" fmla="*/ 12544 h 272"/>
                <a:gd name="T80" fmla="*/ 24356 w 270"/>
                <a:gd name="T81" fmla="*/ 12893 h 272"/>
                <a:gd name="T82" fmla="*/ 23519 w 270"/>
                <a:gd name="T83" fmla="*/ 12285 h 272"/>
                <a:gd name="T84" fmla="*/ 23215 w 270"/>
                <a:gd name="T85" fmla="*/ 12798 h 272"/>
                <a:gd name="T86" fmla="*/ 22075 w 270"/>
                <a:gd name="T87" fmla="*/ 12544 h 272"/>
                <a:gd name="T88" fmla="*/ 20474 w 270"/>
                <a:gd name="T89" fmla="*/ 13246 h 272"/>
                <a:gd name="T90" fmla="*/ 19771 w 270"/>
                <a:gd name="T91" fmla="*/ 12544 h 272"/>
                <a:gd name="T92" fmla="*/ 18244 w 270"/>
                <a:gd name="T93" fmla="*/ 13570 h 272"/>
                <a:gd name="T94" fmla="*/ 19771 w 270"/>
                <a:gd name="T95" fmla="*/ 15179 h 272"/>
                <a:gd name="T96" fmla="*/ 19437 w 270"/>
                <a:gd name="T97" fmla="*/ 15896 h 272"/>
                <a:gd name="T98" fmla="*/ 19771 w 270"/>
                <a:gd name="T99" fmla="*/ 16630 h 272"/>
                <a:gd name="T100" fmla="*/ 18596 w 270"/>
                <a:gd name="T101" fmla="*/ 17337 h 272"/>
                <a:gd name="T102" fmla="*/ 19055 w 270"/>
                <a:gd name="T103" fmla="*/ 18438 h 272"/>
                <a:gd name="T104" fmla="*/ 17670 w 270"/>
                <a:gd name="T105" fmla="*/ 19551 h 272"/>
                <a:gd name="T106" fmla="*/ 17984 w 270"/>
                <a:gd name="T107" fmla="*/ 21112 h 272"/>
                <a:gd name="T108" fmla="*/ 16635 w 270"/>
                <a:gd name="T109" fmla="*/ 21112 h 272"/>
                <a:gd name="T110" fmla="*/ 16266 w 270"/>
                <a:gd name="T111" fmla="*/ 21717 h 2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0"/>
                <a:gd name="T169" fmla="*/ 0 h 272"/>
                <a:gd name="T170" fmla="*/ 270 w 270"/>
                <a:gd name="T171" fmla="*/ 272 h 27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0" h="272">
                  <a:moveTo>
                    <a:pt x="168" y="272"/>
                  </a:moveTo>
                  <a:lnTo>
                    <a:pt x="160" y="268"/>
                  </a:lnTo>
                  <a:lnTo>
                    <a:pt x="158" y="256"/>
                  </a:lnTo>
                  <a:lnTo>
                    <a:pt x="152" y="242"/>
                  </a:lnTo>
                  <a:lnTo>
                    <a:pt x="146" y="224"/>
                  </a:lnTo>
                  <a:lnTo>
                    <a:pt x="146" y="196"/>
                  </a:lnTo>
                  <a:lnTo>
                    <a:pt x="152" y="182"/>
                  </a:lnTo>
                  <a:lnTo>
                    <a:pt x="124" y="136"/>
                  </a:lnTo>
                  <a:lnTo>
                    <a:pt x="104" y="126"/>
                  </a:lnTo>
                  <a:lnTo>
                    <a:pt x="100" y="114"/>
                  </a:lnTo>
                  <a:lnTo>
                    <a:pt x="82" y="108"/>
                  </a:lnTo>
                  <a:lnTo>
                    <a:pt x="78" y="96"/>
                  </a:lnTo>
                  <a:lnTo>
                    <a:pt x="56" y="80"/>
                  </a:lnTo>
                  <a:lnTo>
                    <a:pt x="48" y="64"/>
                  </a:lnTo>
                  <a:lnTo>
                    <a:pt x="26" y="38"/>
                  </a:lnTo>
                  <a:lnTo>
                    <a:pt x="0" y="36"/>
                  </a:lnTo>
                  <a:lnTo>
                    <a:pt x="2" y="28"/>
                  </a:lnTo>
                  <a:lnTo>
                    <a:pt x="14" y="28"/>
                  </a:lnTo>
                  <a:lnTo>
                    <a:pt x="12" y="20"/>
                  </a:lnTo>
                  <a:lnTo>
                    <a:pt x="36" y="16"/>
                  </a:lnTo>
                  <a:lnTo>
                    <a:pt x="54" y="0"/>
                  </a:lnTo>
                  <a:lnTo>
                    <a:pt x="72" y="0"/>
                  </a:lnTo>
                  <a:lnTo>
                    <a:pt x="100" y="16"/>
                  </a:lnTo>
                  <a:lnTo>
                    <a:pt x="112" y="10"/>
                  </a:lnTo>
                  <a:lnTo>
                    <a:pt x="118" y="22"/>
                  </a:lnTo>
                  <a:lnTo>
                    <a:pt x="126" y="16"/>
                  </a:lnTo>
                  <a:lnTo>
                    <a:pt x="144" y="14"/>
                  </a:lnTo>
                  <a:lnTo>
                    <a:pt x="154" y="30"/>
                  </a:lnTo>
                  <a:lnTo>
                    <a:pt x="166" y="22"/>
                  </a:lnTo>
                  <a:lnTo>
                    <a:pt x="176" y="34"/>
                  </a:lnTo>
                  <a:lnTo>
                    <a:pt x="180" y="72"/>
                  </a:lnTo>
                  <a:lnTo>
                    <a:pt x="192" y="96"/>
                  </a:lnTo>
                  <a:lnTo>
                    <a:pt x="212" y="106"/>
                  </a:lnTo>
                  <a:lnTo>
                    <a:pt x="232" y="116"/>
                  </a:lnTo>
                  <a:lnTo>
                    <a:pt x="246" y="116"/>
                  </a:lnTo>
                  <a:lnTo>
                    <a:pt x="254" y="136"/>
                  </a:lnTo>
                  <a:lnTo>
                    <a:pt x="252" y="142"/>
                  </a:lnTo>
                  <a:lnTo>
                    <a:pt x="270" y="152"/>
                  </a:lnTo>
                  <a:lnTo>
                    <a:pt x="268" y="156"/>
                  </a:lnTo>
                  <a:lnTo>
                    <a:pt x="258" y="156"/>
                  </a:lnTo>
                  <a:lnTo>
                    <a:pt x="252" y="162"/>
                  </a:lnTo>
                  <a:lnTo>
                    <a:pt x="244" y="154"/>
                  </a:lnTo>
                  <a:lnTo>
                    <a:pt x="240" y="160"/>
                  </a:lnTo>
                  <a:lnTo>
                    <a:pt x="228" y="156"/>
                  </a:lnTo>
                  <a:lnTo>
                    <a:pt x="212" y="166"/>
                  </a:lnTo>
                  <a:lnTo>
                    <a:pt x="204" y="156"/>
                  </a:lnTo>
                  <a:lnTo>
                    <a:pt x="188" y="170"/>
                  </a:lnTo>
                  <a:lnTo>
                    <a:pt x="204" y="190"/>
                  </a:lnTo>
                  <a:lnTo>
                    <a:pt x="202" y="198"/>
                  </a:lnTo>
                  <a:lnTo>
                    <a:pt x="204" y="208"/>
                  </a:lnTo>
                  <a:lnTo>
                    <a:pt x="192" y="216"/>
                  </a:lnTo>
                  <a:lnTo>
                    <a:pt x="196" y="230"/>
                  </a:lnTo>
                  <a:lnTo>
                    <a:pt x="184" y="244"/>
                  </a:lnTo>
                  <a:lnTo>
                    <a:pt x="186" y="264"/>
                  </a:lnTo>
                  <a:lnTo>
                    <a:pt x="172" y="264"/>
                  </a:lnTo>
                  <a:lnTo>
                    <a:pt x="168" y="27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71" name="Freeform 1750"/>
            <p:cNvSpPr>
              <a:spLocks/>
            </p:cNvSpPr>
            <p:nvPr/>
          </p:nvSpPr>
          <p:spPr bwMode="gray">
            <a:xfrm>
              <a:off x="7205396" y="4073402"/>
              <a:ext cx="377887" cy="195288"/>
            </a:xfrm>
            <a:custGeom>
              <a:avLst/>
              <a:gdLst>
                <a:gd name="T0" fmla="*/ 1477 w 354"/>
                <a:gd name="T1" fmla="*/ 11287 h 196"/>
                <a:gd name="T2" fmla="*/ 777 w 354"/>
                <a:gd name="T3" fmla="*/ 10583 h 196"/>
                <a:gd name="T4" fmla="*/ 0 w 354"/>
                <a:gd name="T5" fmla="*/ 9611 h 196"/>
                <a:gd name="T6" fmla="*/ 0 w 354"/>
                <a:gd name="T7" fmla="*/ 8687 h 196"/>
                <a:gd name="T8" fmla="*/ 538 w 354"/>
                <a:gd name="T9" fmla="*/ 7568 h 196"/>
                <a:gd name="T10" fmla="*/ 1348 w 354"/>
                <a:gd name="T11" fmla="*/ 6348 h 196"/>
                <a:gd name="T12" fmla="*/ 3307 w 354"/>
                <a:gd name="T13" fmla="*/ 6658 h 196"/>
                <a:gd name="T14" fmla="*/ 4878 w 354"/>
                <a:gd name="T15" fmla="*/ 5599 h 196"/>
                <a:gd name="T16" fmla="*/ 5231 w 354"/>
                <a:gd name="T17" fmla="*/ 4716 h 196"/>
                <a:gd name="T18" fmla="*/ 6002 w 354"/>
                <a:gd name="T19" fmla="*/ 4685 h 196"/>
                <a:gd name="T20" fmla="*/ 6002 w 354"/>
                <a:gd name="T21" fmla="*/ 3296 h 196"/>
                <a:gd name="T22" fmla="*/ 7119 w 354"/>
                <a:gd name="T23" fmla="*/ 2879 h 196"/>
                <a:gd name="T24" fmla="*/ 7119 w 354"/>
                <a:gd name="T25" fmla="*/ 2061 h 196"/>
                <a:gd name="T26" fmla="*/ 8433 w 354"/>
                <a:gd name="T27" fmla="*/ 1368 h 196"/>
                <a:gd name="T28" fmla="*/ 9243 w 354"/>
                <a:gd name="T29" fmla="*/ 1253 h 196"/>
                <a:gd name="T30" fmla="*/ 10147 w 354"/>
                <a:gd name="T31" fmla="*/ 1253 h 196"/>
                <a:gd name="T32" fmla="*/ 10273 w 354"/>
                <a:gd name="T33" fmla="*/ 1945 h 196"/>
                <a:gd name="T34" fmla="*/ 10896 w 354"/>
                <a:gd name="T35" fmla="*/ 1945 h 196"/>
                <a:gd name="T36" fmla="*/ 11260 w 354"/>
                <a:gd name="T37" fmla="*/ 1059 h 196"/>
                <a:gd name="T38" fmla="*/ 12381 w 354"/>
                <a:gd name="T39" fmla="*/ 4 h 196"/>
                <a:gd name="T40" fmla="*/ 13339 w 354"/>
                <a:gd name="T41" fmla="*/ 1253 h 196"/>
                <a:gd name="T42" fmla="*/ 14620 w 354"/>
                <a:gd name="T43" fmla="*/ 1631 h 196"/>
                <a:gd name="T44" fmla="*/ 14620 w 354"/>
                <a:gd name="T45" fmla="*/ 2879 h 196"/>
                <a:gd name="T46" fmla="*/ 16168 w 354"/>
                <a:gd name="T47" fmla="*/ 2549 h 196"/>
                <a:gd name="T48" fmla="*/ 16168 w 354"/>
                <a:gd name="T49" fmla="*/ 1945 h 196"/>
                <a:gd name="T50" fmla="*/ 17235 w 354"/>
                <a:gd name="T51" fmla="*/ 1059 h 196"/>
                <a:gd name="T52" fmla="*/ 18890 w 354"/>
                <a:gd name="T53" fmla="*/ 745 h 196"/>
                <a:gd name="T54" fmla="*/ 19770 w 354"/>
                <a:gd name="T55" fmla="*/ 1368 h 196"/>
                <a:gd name="T56" fmla="*/ 20947 w 354"/>
                <a:gd name="T57" fmla="*/ 1059 h 196"/>
                <a:gd name="T58" fmla="*/ 20947 w 354"/>
                <a:gd name="T59" fmla="*/ 440 h 196"/>
                <a:gd name="T60" fmla="*/ 22748 w 354"/>
                <a:gd name="T61" fmla="*/ 440 h 196"/>
                <a:gd name="T62" fmla="*/ 23750 w 354"/>
                <a:gd name="T63" fmla="*/ 0 h 196"/>
                <a:gd name="T64" fmla="*/ 25346 w 354"/>
                <a:gd name="T65" fmla="*/ 440 h 196"/>
                <a:gd name="T66" fmla="*/ 26587 w 354"/>
                <a:gd name="T67" fmla="*/ 1368 h 196"/>
                <a:gd name="T68" fmla="*/ 27863 w 354"/>
                <a:gd name="T69" fmla="*/ 1494 h 196"/>
                <a:gd name="T70" fmla="*/ 28914 w 354"/>
                <a:gd name="T71" fmla="*/ 1945 h 196"/>
                <a:gd name="T72" fmla="*/ 28389 w 354"/>
                <a:gd name="T73" fmla="*/ 2765 h 196"/>
                <a:gd name="T74" fmla="*/ 28231 w 354"/>
                <a:gd name="T75" fmla="*/ 4291 h 196"/>
                <a:gd name="T76" fmla="*/ 27581 w 354"/>
                <a:gd name="T77" fmla="*/ 5256 h 196"/>
                <a:gd name="T78" fmla="*/ 27780 w 354"/>
                <a:gd name="T79" fmla="*/ 6348 h 196"/>
                <a:gd name="T80" fmla="*/ 25628 w 354"/>
                <a:gd name="T81" fmla="*/ 7275 h 196"/>
                <a:gd name="T82" fmla="*/ 25164 w 354"/>
                <a:gd name="T83" fmla="*/ 6674 h 196"/>
                <a:gd name="T84" fmla="*/ 24782 w 354"/>
                <a:gd name="T85" fmla="*/ 6348 h 196"/>
                <a:gd name="T86" fmla="*/ 23807 w 354"/>
                <a:gd name="T87" fmla="*/ 5814 h 196"/>
                <a:gd name="T88" fmla="*/ 22164 w 354"/>
                <a:gd name="T89" fmla="*/ 6658 h 196"/>
                <a:gd name="T90" fmla="*/ 20704 w 354"/>
                <a:gd name="T91" fmla="*/ 6113 h 196"/>
                <a:gd name="T92" fmla="*/ 19282 w 354"/>
                <a:gd name="T93" fmla="*/ 6658 h 196"/>
                <a:gd name="T94" fmla="*/ 18623 w 354"/>
                <a:gd name="T95" fmla="*/ 7447 h 196"/>
                <a:gd name="T96" fmla="*/ 18450 w 354"/>
                <a:gd name="T97" fmla="*/ 8407 h 196"/>
                <a:gd name="T98" fmla="*/ 17867 w 354"/>
                <a:gd name="T99" fmla="*/ 8666 h 196"/>
                <a:gd name="T100" fmla="*/ 16457 w 354"/>
                <a:gd name="T101" fmla="*/ 9611 h 196"/>
                <a:gd name="T102" fmla="*/ 15358 w 354"/>
                <a:gd name="T103" fmla="*/ 9224 h 196"/>
                <a:gd name="T104" fmla="*/ 14347 w 354"/>
                <a:gd name="T105" fmla="*/ 9224 h 196"/>
                <a:gd name="T106" fmla="*/ 13897 w 354"/>
                <a:gd name="T107" fmla="*/ 10338 h 196"/>
                <a:gd name="T108" fmla="*/ 10896 w 354"/>
                <a:gd name="T109" fmla="*/ 10756 h 196"/>
                <a:gd name="T110" fmla="*/ 10405 w 354"/>
                <a:gd name="T111" fmla="*/ 10996 h 196"/>
                <a:gd name="T112" fmla="*/ 10405 w 354"/>
                <a:gd name="T113" fmla="*/ 11810 h 196"/>
                <a:gd name="T114" fmla="*/ 10896 w 354"/>
                <a:gd name="T115" fmla="*/ 12316 h 196"/>
                <a:gd name="T116" fmla="*/ 10147 w 354"/>
                <a:gd name="T117" fmla="*/ 12895 h 196"/>
                <a:gd name="T118" fmla="*/ 7707 w 354"/>
                <a:gd name="T119" fmla="*/ 13157 h 196"/>
                <a:gd name="T120" fmla="*/ 5231 w 354"/>
                <a:gd name="T121" fmla="*/ 13248 h 196"/>
                <a:gd name="T122" fmla="*/ 3307 w 354"/>
                <a:gd name="T123" fmla="*/ 12050 h 196"/>
                <a:gd name="T124" fmla="*/ 1477 w 354"/>
                <a:gd name="T125" fmla="*/ 11287 h 1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54"/>
                <a:gd name="T190" fmla="*/ 0 h 196"/>
                <a:gd name="T191" fmla="*/ 354 w 354"/>
                <a:gd name="T192" fmla="*/ 196 h 19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54" h="196">
                  <a:moveTo>
                    <a:pt x="18" y="166"/>
                  </a:moveTo>
                  <a:lnTo>
                    <a:pt x="10" y="156"/>
                  </a:lnTo>
                  <a:lnTo>
                    <a:pt x="0" y="142"/>
                  </a:lnTo>
                  <a:lnTo>
                    <a:pt x="0" y="128"/>
                  </a:lnTo>
                  <a:lnTo>
                    <a:pt x="6" y="112"/>
                  </a:lnTo>
                  <a:lnTo>
                    <a:pt x="16" y="94"/>
                  </a:lnTo>
                  <a:lnTo>
                    <a:pt x="40" y="96"/>
                  </a:lnTo>
                  <a:lnTo>
                    <a:pt x="60" y="82"/>
                  </a:lnTo>
                  <a:lnTo>
                    <a:pt x="64" y="70"/>
                  </a:lnTo>
                  <a:lnTo>
                    <a:pt x="74" y="68"/>
                  </a:lnTo>
                  <a:lnTo>
                    <a:pt x="74" y="48"/>
                  </a:lnTo>
                  <a:lnTo>
                    <a:pt x="88" y="42"/>
                  </a:lnTo>
                  <a:lnTo>
                    <a:pt x="88" y="30"/>
                  </a:lnTo>
                  <a:lnTo>
                    <a:pt x="102" y="20"/>
                  </a:lnTo>
                  <a:lnTo>
                    <a:pt x="112" y="18"/>
                  </a:lnTo>
                  <a:lnTo>
                    <a:pt x="124" y="18"/>
                  </a:lnTo>
                  <a:lnTo>
                    <a:pt x="126" y="28"/>
                  </a:lnTo>
                  <a:lnTo>
                    <a:pt x="134" y="28"/>
                  </a:lnTo>
                  <a:lnTo>
                    <a:pt x="138" y="16"/>
                  </a:lnTo>
                  <a:lnTo>
                    <a:pt x="152" y="4"/>
                  </a:lnTo>
                  <a:lnTo>
                    <a:pt x="162" y="18"/>
                  </a:lnTo>
                  <a:lnTo>
                    <a:pt x="178" y="24"/>
                  </a:lnTo>
                  <a:lnTo>
                    <a:pt x="178" y="42"/>
                  </a:lnTo>
                  <a:lnTo>
                    <a:pt x="198" y="38"/>
                  </a:lnTo>
                  <a:lnTo>
                    <a:pt x="198" y="28"/>
                  </a:lnTo>
                  <a:lnTo>
                    <a:pt x="212" y="16"/>
                  </a:lnTo>
                  <a:lnTo>
                    <a:pt x="232" y="12"/>
                  </a:lnTo>
                  <a:lnTo>
                    <a:pt x="242" y="20"/>
                  </a:lnTo>
                  <a:lnTo>
                    <a:pt x="256" y="16"/>
                  </a:lnTo>
                  <a:lnTo>
                    <a:pt x="256" y="6"/>
                  </a:lnTo>
                  <a:lnTo>
                    <a:pt x="280" y="6"/>
                  </a:lnTo>
                  <a:lnTo>
                    <a:pt x="290" y="0"/>
                  </a:lnTo>
                  <a:lnTo>
                    <a:pt x="310" y="6"/>
                  </a:lnTo>
                  <a:lnTo>
                    <a:pt x="326" y="20"/>
                  </a:lnTo>
                  <a:lnTo>
                    <a:pt x="342" y="22"/>
                  </a:lnTo>
                  <a:lnTo>
                    <a:pt x="354" y="28"/>
                  </a:lnTo>
                  <a:lnTo>
                    <a:pt x="348" y="40"/>
                  </a:lnTo>
                  <a:lnTo>
                    <a:pt x="346" y="62"/>
                  </a:lnTo>
                  <a:lnTo>
                    <a:pt x="338" y="78"/>
                  </a:lnTo>
                  <a:lnTo>
                    <a:pt x="340" y="94"/>
                  </a:lnTo>
                  <a:lnTo>
                    <a:pt x="314" y="106"/>
                  </a:lnTo>
                  <a:lnTo>
                    <a:pt x="308" y="98"/>
                  </a:lnTo>
                  <a:lnTo>
                    <a:pt x="304" y="94"/>
                  </a:lnTo>
                  <a:lnTo>
                    <a:pt x="292" y="86"/>
                  </a:lnTo>
                  <a:lnTo>
                    <a:pt x="272" y="96"/>
                  </a:lnTo>
                  <a:lnTo>
                    <a:pt x="254" y="90"/>
                  </a:lnTo>
                  <a:lnTo>
                    <a:pt x="236" y="96"/>
                  </a:lnTo>
                  <a:lnTo>
                    <a:pt x="228" y="110"/>
                  </a:lnTo>
                  <a:lnTo>
                    <a:pt x="226" y="124"/>
                  </a:lnTo>
                  <a:lnTo>
                    <a:pt x="220" y="126"/>
                  </a:lnTo>
                  <a:lnTo>
                    <a:pt x="202" y="142"/>
                  </a:lnTo>
                  <a:lnTo>
                    <a:pt x="188" y="136"/>
                  </a:lnTo>
                  <a:lnTo>
                    <a:pt x="176" y="136"/>
                  </a:lnTo>
                  <a:lnTo>
                    <a:pt x="170" y="152"/>
                  </a:lnTo>
                  <a:lnTo>
                    <a:pt x="134" y="158"/>
                  </a:lnTo>
                  <a:lnTo>
                    <a:pt x="128" y="162"/>
                  </a:lnTo>
                  <a:lnTo>
                    <a:pt x="128" y="174"/>
                  </a:lnTo>
                  <a:lnTo>
                    <a:pt x="134" y="180"/>
                  </a:lnTo>
                  <a:lnTo>
                    <a:pt x="124" y="190"/>
                  </a:lnTo>
                  <a:lnTo>
                    <a:pt x="94" y="194"/>
                  </a:lnTo>
                  <a:lnTo>
                    <a:pt x="64" y="196"/>
                  </a:lnTo>
                  <a:lnTo>
                    <a:pt x="40" y="178"/>
                  </a:lnTo>
                  <a:lnTo>
                    <a:pt x="18" y="16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72" name="Freeform 1751"/>
            <p:cNvSpPr>
              <a:spLocks/>
            </p:cNvSpPr>
            <p:nvPr/>
          </p:nvSpPr>
          <p:spPr bwMode="gray">
            <a:xfrm>
              <a:off x="6444858" y="4055937"/>
              <a:ext cx="52397" cy="71446"/>
            </a:xfrm>
            <a:custGeom>
              <a:avLst/>
              <a:gdLst>
                <a:gd name="T0" fmla="*/ 4 w 48"/>
                <a:gd name="T1" fmla="*/ 5925 h 70"/>
                <a:gd name="T2" fmla="*/ 4 w 48"/>
                <a:gd name="T3" fmla="*/ 5301 h 70"/>
                <a:gd name="T4" fmla="*/ 909 w 48"/>
                <a:gd name="T5" fmla="*/ 4594 h 70"/>
                <a:gd name="T6" fmla="*/ 2 w 48"/>
                <a:gd name="T7" fmla="*/ 3796 h 70"/>
                <a:gd name="T8" fmla="*/ 0 w 48"/>
                <a:gd name="T9" fmla="*/ 2852 h 70"/>
                <a:gd name="T10" fmla="*/ 2 w 48"/>
                <a:gd name="T11" fmla="*/ 1759 h 70"/>
                <a:gd name="T12" fmla="*/ 909 w 48"/>
                <a:gd name="T13" fmla="*/ 747 h 70"/>
                <a:gd name="T14" fmla="*/ 1353 w 48"/>
                <a:gd name="T15" fmla="*/ 0 h 70"/>
                <a:gd name="T16" fmla="*/ 2559 w 48"/>
                <a:gd name="T17" fmla="*/ 0 h 70"/>
                <a:gd name="T18" fmla="*/ 3035 w 48"/>
                <a:gd name="T19" fmla="*/ 0 h 70"/>
                <a:gd name="T20" fmla="*/ 3035 w 48"/>
                <a:gd name="T21" fmla="*/ 904 h 70"/>
                <a:gd name="T22" fmla="*/ 3035 w 48"/>
                <a:gd name="T23" fmla="*/ 1935 h 70"/>
                <a:gd name="T24" fmla="*/ 3700 w 48"/>
                <a:gd name="T25" fmla="*/ 2721 h 70"/>
                <a:gd name="T26" fmla="*/ 4638 w 48"/>
                <a:gd name="T27" fmla="*/ 3292 h 70"/>
                <a:gd name="T28" fmla="*/ 5420 w 48"/>
                <a:gd name="T29" fmla="*/ 3678 h 70"/>
                <a:gd name="T30" fmla="*/ 5625 w 48"/>
                <a:gd name="T31" fmla="*/ 4176 h 70"/>
                <a:gd name="T32" fmla="*/ 4909 w 48"/>
                <a:gd name="T33" fmla="*/ 4858 h 70"/>
                <a:gd name="T34" fmla="*/ 4446 w 48"/>
                <a:gd name="T35" fmla="*/ 5386 h 70"/>
                <a:gd name="T36" fmla="*/ 4200 w 48"/>
                <a:gd name="T37" fmla="*/ 6466 h 70"/>
                <a:gd name="T38" fmla="*/ 3445 w 48"/>
                <a:gd name="T39" fmla="*/ 6114 h 70"/>
                <a:gd name="T40" fmla="*/ 2559 w 48"/>
                <a:gd name="T41" fmla="*/ 6114 h 70"/>
                <a:gd name="T42" fmla="*/ 2099 w 48"/>
                <a:gd name="T43" fmla="*/ 6517 h 70"/>
                <a:gd name="T44" fmla="*/ 1650 w 48"/>
                <a:gd name="T45" fmla="*/ 6725 h 70"/>
                <a:gd name="T46" fmla="*/ 909 w 48"/>
                <a:gd name="T47" fmla="*/ 6466 h 70"/>
                <a:gd name="T48" fmla="*/ 4 w 48"/>
                <a:gd name="T49" fmla="*/ 5925 h 7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8"/>
                <a:gd name="T76" fmla="*/ 0 h 70"/>
                <a:gd name="T77" fmla="*/ 48 w 48"/>
                <a:gd name="T78" fmla="*/ 70 h 7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8" h="70">
                  <a:moveTo>
                    <a:pt x="4" y="62"/>
                  </a:moveTo>
                  <a:lnTo>
                    <a:pt x="4" y="54"/>
                  </a:lnTo>
                  <a:lnTo>
                    <a:pt x="8" y="48"/>
                  </a:lnTo>
                  <a:lnTo>
                    <a:pt x="2" y="40"/>
                  </a:lnTo>
                  <a:lnTo>
                    <a:pt x="0" y="30"/>
                  </a:lnTo>
                  <a:lnTo>
                    <a:pt x="2" y="18"/>
                  </a:lnTo>
                  <a:lnTo>
                    <a:pt x="8" y="8"/>
                  </a:lnTo>
                  <a:lnTo>
                    <a:pt x="12" y="0"/>
                  </a:lnTo>
                  <a:lnTo>
                    <a:pt x="22" y="0"/>
                  </a:lnTo>
                  <a:lnTo>
                    <a:pt x="26" y="0"/>
                  </a:lnTo>
                  <a:lnTo>
                    <a:pt x="26" y="10"/>
                  </a:lnTo>
                  <a:lnTo>
                    <a:pt x="26" y="20"/>
                  </a:lnTo>
                  <a:lnTo>
                    <a:pt x="32" y="28"/>
                  </a:lnTo>
                  <a:lnTo>
                    <a:pt x="40" y="34"/>
                  </a:lnTo>
                  <a:lnTo>
                    <a:pt x="46" y="38"/>
                  </a:lnTo>
                  <a:lnTo>
                    <a:pt x="48" y="44"/>
                  </a:lnTo>
                  <a:lnTo>
                    <a:pt x="42" y="50"/>
                  </a:lnTo>
                  <a:lnTo>
                    <a:pt x="38" y="56"/>
                  </a:lnTo>
                  <a:lnTo>
                    <a:pt x="36" y="66"/>
                  </a:lnTo>
                  <a:lnTo>
                    <a:pt x="30" y="64"/>
                  </a:lnTo>
                  <a:lnTo>
                    <a:pt x="22" y="64"/>
                  </a:lnTo>
                  <a:lnTo>
                    <a:pt x="18" y="68"/>
                  </a:lnTo>
                  <a:lnTo>
                    <a:pt x="14" y="70"/>
                  </a:lnTo>
                  <a:lnTo>
                    <a:pt x="8" y="66"/>
                  </a:lnTo>
                  <a:lnTo>
                    <a:pt x="4" y="6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74" name="Freeform 1752"/>
            <p:cNvSpPr>
              <a:spLocks/>
            </p:cNvSpPr>
            <p:nvPr/>
          </p:nvSpPr>
          <p:spPr bwMode="gray">
            <a:xfrm>
              <a:off x="6873554" y="3968613"/>
              <a:ext cx="452513" cy="241331"/>
            </a:xfrm>
            <a:custGeom>
              <a:avLst/>
              <a:gdLst>
                <a:gd name="T0" fmla="*/ 15654 w 424"/>
                <a:gd name="T1" fmla="*/ 0 h 240"/>
                <a:gd name="T2" fmla="*/ 16049 w 424"/>
                <a:gd name="T3" fmla="*/ 933 h 240"/>
                <a:gd name="T4" fmla="*/ 19122 w 424"/>
                <a:gd name="T5" fmla="*/ 1940 h 240"/>
                <a:gd name="T6" fmla="*/ 20150 w 424"/>
                <a:gd name="T7" fmla="*/ 2560 h 240"/>
                <a:gd name="T8" fmla="*/ 21801 w 424"/>
                <a:gd name="T9" fmla="*/ 2330 h 240"/>
                <a:gd name="T10" fmla="*/ 21141 w 424"/>
                <a:gd name="T11" fmla="*/ 4193 h 240"/>
                <a:gd name="T12" fmla="*/ 22999 w 424"/>
                <a:gd name="T13" fmla="*/ 5518 h 240"/>
                <a:gd name="T14" fmla="*/ 23586 w 424"/>
                <a:gd name="T15" fmla="*/ 6400 h 240"/>
                <a:gd name="T16" fmla="*/ 25074 w 424"/>
                <a:gd name="T17" fmla="*/ 4422 h 240"/>
                <a:gd name="T18" fmla="*/ 25784 w 424"/>
                <a:gd name="T19" fmla="*/ 3692 h 240"/>
                <a:gd name="T20" fmla="*/ 27568 w 424"/>
                <a:gd name="T21" fmla="*/ 4859 h 240"/>
                <a:gd name="T22" fmla="*/ 29488 w 424"/>
                <a:gd name="T23" fmla="*/ 4422 h 240"/>
                <a:gd name="T24" fmla="*/ 28890 w 424"/>
                <a:gd name="T25" fmla="*/ 5518 h 240"/>
                <a:gd name="T26" fmla="*/ 29488 w 424"/>
                <a:gd name="T27" fmla="*/ 5941 h 240"/>
                <a:gd name="T28" fmla="*/ 31097 w 424"/>
                <a:gd name="T29" fmla="*/ 6377 h 240"/>
                <a:gd name="T30" fmla="*/ 33346 w 424"/>
                <a:gd name="T31" fmla="*/ 6824 h 240"/>
                <a:gd name="T32" fmla="*/ 34104 w 424"/>
                <a:gd name="T33" fmla="*/ 7685 h 240"/>
                <a:gd name="T34" fmla="*/ 35585 w 424"/>
                <a:gd name="T35" fmla="*/ 8920 h 240"/>
                <a:gd name="T36" fmla="*/ 34837 w 424"/>
                <a:gd name="T37" fmla="*/ 10098 h 240"/>
                <a:gd name="T38" fmla="*/ 33585 w 424"/>
                <a:gd name="T39" fmla="*/ 11739 h 240"/>
                <a:gd name="T40" fmla="*/ 32383 w 424"/>
                <a:gd name="T41" fmla="*/ 13894 h 240"/>
                <a:gd name="T42" fmla="*/ 31111 w 424"/>
                <a:gd name="T43" fmla="*/ 15103 h 240"/>
                <a:gd name="T44" fmla="*/ 27568 w 424"/>
                <a:gd name="T45" fmla="*/ 15979 h 240"/>
                <a:gd name="T46" fmla="*/ 25280 w 424"/>
                <a:gd name="T47" fmla="*/ 17095 h 240"/>
                <a:gd name="T48" fmla="*/ 23185 w 424"/>
                <a:gd name="T49" fmla="*/ 17451 h 240"/>
                <a:gd name="T50" fmla="*/ 20649 w 424"/>
                <a:gd name="T51" fmla="*/ 16685 h 240"/>
                <a:gd name="T52" fmla="*/ 18267 w 424"/>
                <a:gd name="T53" fmla="*/ 15979 h 240"/>
                <a:gd name="T54" fmla="*/ 15654 w 424"/>
                <a:gd name="T55" fmla="*/ 15665 h 240"/>
                <a:gd name="T56" fmla="*/ 14992 w 424"/>
                <a:gd name="T57" fmla="*/ 17670 h 240"/>
                <a:gd name="T58" fmla="*/ 14274 w 424"/>
                <a:gd name="T59" fmla="*/ 19188 h 240"/>
                <a:gd name="T60" fmla="*/ 12167 w 424"/>
                <a:gd name="T61" fmla="*/ 19398 h 240"/>
                <a:gd name="T62" fmla="*/ 10795 w 424"/>
                <a:gd name="T63" fmla="*/ 18527 h 240"/>
                <a:gd name="T64" fmla="*/ 9224 w 424"/>
                <a:gd name="T65" fmla="*/ 17451 h 240"/>
                <a:gd name="T66" fmla="*/ 7104 w 424"/>
                <a:gd name="T67" fmla="*/ 16550 h 240"/>
                <a:gd name="T68" fmla="*/ 6551 w 424"/>
                <a:gd name="T69" fmla="*/ 15448 h 240"/>
                <a:gd name="T70" fmla="*/ 5774 w 424"/>
                <a:gd name="T71" fmla="*/ 14835 h 240"/>
                <a:gd name="T72" fmla="*/ 3804 w 424"/>
                <a:gd name="T73" fmla="*/ 13894 h 240"/>
                <a:gd name="T74" fmla="*/ 2373 w 424"/>
                <a:gd name="T75" fmla="*/ 11274 h 240"/>
                <a:gd name="T76" fmla="*/ 2187 w 424"/>
                <a:gd name="T77" fmla="*/ 10098 h 240"/>
                <a:gd name="T78" fmla="*/ 1379 w 424"/>
                <a:gd name="T79" fmla="*/ 8721 h 240"/>
                <a:gd name="T80" fmla="*/ 4 w 424"/>
                <a:gd name="T81" fmla="*/ 7818 h 240"/>
                <a:gd name="T82" fmla="*/ 0 w 424"/>
                <a:gd name="T83" fmla="*/ 6377 h 240"/>
                <a:gd name="T84" fmla="*/ 1146 w 424"/>
                <a:gd name="T85" fmla="*/ 7262 h 240"/>
                <a:gd name="T86" fmla="*/ 2187 w 424"/>
                <a:gd name="T87" fmla="*/ 5518 h 240"/>
                <a:gd name="T88" fmla="*/ 4408 w 424"/>
                <a:gd name="T89" fmla="*/ 5185 h 240"/>
                <a:gd name="T90" fmla="*/ 6944 w 424"/>
                <a:gd name="T91" fmla="*/ 3692 h 240"/>
                <a:gd name="T92" fmla="*/ 8871 w 424"/>
                <a:gd name="T93" fmla="*/ 2798 h 240"/>
                <a:gd name="T94" fmla="*/ 10276 w 424"/>
                <a:gd name="T95" fmla="*/ 1940 h 240"/>
                <a:gd name="T96" fmla="*/ 11398 w 424"/>
                <a:gd name="T97" fmla="*/ 1120 h 240"/>
                <a:gd name="T98" fmla="*/ 11981 w 424"/>
                <a:gd name="T99" fmla="*/ 0 h 240"/>
                <a:gd name="T100" fmla="*/ 12834 w 424"/>
                <a:gd name="T101" fmla="*/ 1345 h 240"/>
                <a:gd name="T102" fmla="*/ 13670 w 424"/>
                <a:gd name="T103" fmla="*/ 1615 h 240"/>
                <a:gd name="T104" fmla="*/ 14274 w 424"/>
                <a:gd name="T105" fmla="*/ 2 h 24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4"/>
                <a:gd name="T160" fmla="*/ 0 h 240"/>
                <a:gd name="T161" fmla="*/ 424 w 424"/>
                <a:gd name="T162" fmla="*/ 240 h 24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4" h="240">
                  <a:moveTo>
                    <a:pt x="170" y="2"/>
                  </a:moveTo>
                  <a:lnTo>
                    <a:pt x="186" y="0"/>
                  </a:lnTo>
                  <a:lnTo>
                    <a:pt x="192" y="6"/>
                  </a:lnTo>
                  <a:lnTo>
                    <a:pt x="192" y="12"/>
                  </a:lnTo>
                  <a:lnTo>
                    <a:pt x="202" y="20"/>
                  </a:lnTo>
                  <a:lnTo>
                    <a:pt x="228" y="24"/>
                  </a:lnTo>
                  <a:lnTo>
                    <a:pt x="236" y="28"/>
                  </a:lnTo>
                  <a:lnTo>
                    <a:pt x="240" y="32"/>
                  </a:lnTo>
                  <a:lnTo>
                    <a:pt x="250" y="30"/>
                  </a:lnTo>
                  <a:lnTo>
                    <a:pt x="260" y="28"/>
                  </a:lnTo>
                  <a:lnTo>
                    <a:pt x="266" y="36"/>
                  </a:lnTo>
                  <a:lnTo>
                    <a:pt x="252" y="52"/>
                  </a:lnTo>
                  <a:lnTo>
                    <a:pt x="264" y="60"/>
                  </a:lnTo>
                  <a:lnTo>
                    <a:pt x="274" y="68"/>
                  </a:lnTo>
                  <a:lnTo>
                    <a:pt x="274" y="72"/>
                  </a:lnTo>
                  <a:lnTo>
                    <a:pt x="282" y="80"/>
                  </a:lnTo>
                  <a:lnTo>
                    <a:pt x="306" y="62"/>
                  </a:lnTo>
                  <a:lnTo>
                    <a:pt x="298" y="54"/>
                  </a:lnTo>
                  <a:lnTo>
                    <a:pt x="298" y="46"/>
                  </a:lnTo>
                  <a:lnTo>
                    <a:pt x="306" y="46"/>
                  </a:lnTo>
                  <a:lnTo>
                    <a:pt x="320" y="54"/>
                  </a:lnTo>
                  <a:lnTo>
                    <a:pt x="328" y="60"/>
                  </a:lnTo>
                  <a:lnTo>
                    <a:pt x="342" y="60"/>
                  </a:lnTo>
                  <a:lnTo>
                    <a:pt x="350" y="54"/>
                  </a:lnTo>
                  <a:lnTo>
                    <a:pt x="350" y="64"/>
                  </a:lnTo>
                  <a:lnTo>
                    <a:pt x="344" y="68"/>
                  </a:lnTo>
                  <a:lnTo>
                    <a:pt x="344" y="72"/>
                  </a:lnTo>
                  <a:lnTo>
                    <a:pt x="350" y="74"/>
                  </a:lnTo>
                  <a:lnTo>
                    <a:pt x="356" y="84"/>
                  </a:lnTo>
                  <a:lnTo>
                    <a:pt x="370" y="78"/>
                  </a:lnTo>
                  <a:lnTo>
                    <a:pt x="384" y="82"/>
                  </a:lnTo>
                  <a:lnTo>
                    <a:pt x="398" y="84"/>
                  </a:lnTo>
                  <a:lnTo>
                    <a:pt x="406" y="90"/>
                  </a:lnTo>
                  <a:lnTo>
                    <a:pt x="406" y="96"/>
                  </a:lnTo>
                  <a:lnTo>
                    <a:pt x="414" y="108"/>
                  </a:lnTo>
                  <a:lnTo>
                    <a:pt x="424" y="110"/>
                  </a:lnTo>
                  <a:lnTo>
                    <a:pt x="424" y="122"/>
                  </a:lnTo>
                  <a:lnTo>
                    <a:pt x="414" y="124"/>
                  </a:lnTo>
                  <a:lnTo>
                    <a:pt x="400" y="134"/>
                  </a:lnTo>
                  <a:lnTo>
                    <a:pt x="400" y="146"/>
                  </a:lnTo>
                  <a:lnTo>
                    <a:pt x="386" y="152"/>
                  </a:lnTo>
                  <a:lnTo>
                    <a:pt x="386" y="172"/>
                  </a:lnTo>
                  <a:lnTo>
                    <a:pt x="376" y="174"/>
                  </a:lnTo>
                  <a:lnTo>
                    <a:pt x="372" y="186"/>
                  </a:lnTo>
                  <a:lnTo>
                    <a:pt x="352" y="200"/>
                  </a:lnTo>
                  <a:lnTo>
                    <a:pt x="328" y="198"/>
                  </a:lnTo>
                  <a:lnTo>
                    <a:pt x="318" y="216"/>
                  </a:lnTo>
                  <a:lnTo>
                    <a:pt x="302" y="212"/>
                  </a:lnTo>
                  <a:lnTo>
                    <a:pt x="286" y="204"/>
                  </a:lnTo>
                  <a:lnTo>
                    <a:pt x="276" y="214"/>
                  </a:lnTo>
                  <a:lnTo>
                    <a:pt x="258" y="214"/>
                  </a:lnTo>
                  <a:lnTo>
                    <a:pt x="246" y="206"/>
                  </a:lnTo>
                  <a:lnTo>
                    <a:pt x="232" y="206"/>
                  </a:lnTo>
                  <a:lnTo>
                    <a:pt x="218" y="198"/>
                  </a:lnTo>
                  <a:lnTo>
                    <a:pt x="196" y="194"/>
                  </a:lnTo>
                  <a:lnTo>
                    <a:pt x="186" y="194"/>
                  </a:lnTo>
                  <a:lnTo>
                    <a:pt x="186" y="218"/>
                  </a:lnTo>
                  <a:lnTo>
                    <a:pt x="178" y="218"/>
                  </a:lnTo>
                  <a:lnTo>
                    <a:pt x="172" y="226"/>
                  </a:lnTo>
                  <a:lnTo>
                    <a:pt x="170" y="238"/>
                  </a:lnTo>
                  <a:lnTo>
                    <a:pt x="156" y="234"/>
                  </a:lnTo>
                  <a:lnTo>
                    <a:pt x="146" y="240"/>
                  </a:lnTo>
                  <a:lnTo>
                    <a:pt x="128" y="236"/>
                  </a:lnTo>
                  <a:lnTo>
                    <a:pt x="128" y="228"/>
                  </a:lnTo>
                  <a:lnTo>
                    <a:pt x="114" y="222"/>
                  </a:lnTo>
                  <a:lnTo>
                    <a:pt x="110" y="214"/>
                  </a:lnTo>
                  <a:lnTo>
                    <a:pt x="98" y="206"/>
                  </a:lnTo>
                  <a:lnTo>
                    <a:pt x="84" y="204"/>
                  </a:lnTo>
                  <a:lnTo>
                    <a:pt x="86" y="198"/>
                  </a:lnTo>
                  <a:lnTo>
                    <a:pt x="78" y="192"/>
                  </a:lnTo>
                  <a:lnTo>
                    <a:pt x="74" y="192"/>
                  </a:lnTo>
                  <a:lnTo>
                    <a:pt x="68" y="184"/>
                  </a:lnTo>
                  <a:lnTo>
                    <a:pt x="58" y="172"/>
                  </a:lnTo>
                  <a:lnTo>
                    <a:pt x="46" y="172"/>
                  </a:lnTo>
                  <a:lnTo>
                    <a:pt x="32" y="152"/>
                  </a:lnTo>
                  <a:lnTo>
                    <a:pt x="28" y="140"/>
                  </a:lnTo>
                  <a:lnTo>
                    <a:pt x="20" y="134"/>
                  </a:lnTo>
                  <a:lnTo>
                    <a:pt x="26" y="124"/>
                  </a:lnTo>
                  <a:lnTo>
                    <a:pt x="24" y="112"/>
                  </a:lnTo>
                  <a:lnTo>
                    <a:pt x="16" y="108"/>
                  </a:lnTo>
                  <a:lnTo>
                    <a:pt x="12" y="106"/>
                  </a:lnTo>
                  <a:lnTo>
                    <a:pt x="4" y="98"/>
                  </a:lnTo>
                  <a:lnTo>
                    <a:pt x="2" y="88"/>
                  </a:lnTo>
                  <a:lnTo>
                    <a:pt x="0" y="78"/>
                  </a:lnTo>
                  <a:lnTo>
                    <a:pt x="8" y="80"/>
                  </a:lnTo>
                  <a:lnTo>
                    <a:pt x="14" y="90"/>
                  </a:lnTo>
                  <a:lnTo>
                    <a:pt x="20" y="76"/>
                  </a:lnTo>
                  <a:lnTo>
                    <a:pt x="26" y="68"/>
                  </a:lnTo>
                  <a:lnTo>
                    <a:pt x="38" y="64"/>
                  </a:lnTo>
                  <a:lnTo>
                    <a:pt x="52" y="64"/>
                  </a:lnTo>
                  <a:lnTo>
                    <a:pt x="70" y="46"/>
                  </a:lnTo>
                  <a:lnTo>
                    <a:pt x="82" y="46"/>
                  </a:lnTo>
                  <a:lnTo>
                    <a:pt x="90" y="34"/>
                  </a:lnTo>
                  <a:lnTo>
                    <a:pt x="106" y="34"/>
                  </a:lnTo>
                  <a:lnTo>
                    <a:pt x="110" y="26"/>
                  </a:lnTo>
                  <a:lnTo>
                    <a:pt x="122" y="24"/>
                  </a:lnTo>
                  <a:lnTo>
                    <a:pt x="132" y="16"/>
                  </a:lnTo>
                  <a:lnTo>
                    <a:pt x="136" y="14"/>
                  </a:lnTo>
                  <a:lnTo>
                    <a:pt x="128" y="4"/>
                  </a:lnTo>
                  <a:lnTo>
                    <a:pt x="142" y="0"/>
                  </a:lnTo>
                  <a:lnTo>
                    <a:pt x="148" y="4"/>
                  </a:lnTo>
                  <a:lnTo>
                    <a:pt x="152" y="16"/>
                  </a:lnTo>
                  <a:lnTo>
                    <a:pt x="156" y="22"/>
                  </a:lnTo>
                  <a:lnTo>
                    <a:pt x="162" y="20"/>
                  </a:lnTo>
                  <a:lnTo>
                    <a:pt x="168" y="10"/>
                  </a:lnTo>
                  <a:lnTo>
                    <a:pt x="170" y="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76" name="Freeform 1755"/>
            <p:cNvSpPr>
              <a:spLocks/>
            </p:cNvSpPr>
            <p:nvPr/>
          </p:nvSpPr>
          <p:spPr bwMode="gray">
            <a:xfrm>
              <a:off x="7307967" y="3511551"/>
              <a:ext cx="194656" cy="96662"/>
            </a:xfrm>
            <a:custGeom>
              <a:avLst/>
              <a:gdLst>
                <a:gd name="T0" fmla="*/ 0 w 182"/>
                <a:gd name="T1" fmla="*/ 2147483647 h 96"/>
                <a:gd name="T2" fmla="*/ 2147483647 w 182"/>
                <a:gd name="T3" fmla="*/ 2147483647 h 96"/>
                <a:gd name="T4" fmla="*/ 2147483647 w 182"/>
                <a:gd name="T5" fmla="*/ 2147483647 h 96"/>
                <a:gd name="T6" fmla="*/ 2147483647 w 182"/>
                <a:gd name="T7" fmla="*/ 2147483647 h 96"/>
                <a:gd name="T8" fmla="*/ 2147483647 w 182"/>
                <a:gd name="T9" fmla="*/ 2147483647 h 96"/>
                <a:gd name="T10" fmla="*/ 2147483647 w 182"/>
                <a:gd name="T11" fmla="*/ 2147483647 h 96"/>
                <a:gd name="T12" fmla="*/ 2147483647 w 182"/>
                <a:gd name="T13" fmla="*/ 2147483647 h 96"/>
                <a:gd name="T14" fmla="*/ 2147483647 w 182"/>
                <a:gd name="T15" fmla="*/ 2147483647 h 96"/>
                <a:gd name="T16" fmla="*/ 2147483647 w 182"/>
                <a:gd name="T17" fmla="*/ 2147483647 h 96"/>
                <a:gd name="T18" fmla="*/ 2147483647 w 182"/>
                <a:gd name="T19" fmla="*/ 2147483647 h 96"/>
                <a:gd name="T20" fmla="*/ 2147483647 w 182"/>
                <a:gd name="T21" fmla="*/ 2147483647 h 96"/>
                <a:gd name="T22" fmla="*/ 2147483647 w 182"/>
                <a:gd name="T23" fmla="*/ 2147483647 h 96"/>
                <a:gd name="T24" fmla="*/ 2147483647 w 182"/>
                <a:gd name="T25" fmla="*/ 2147483647 h 96"/>
                <a:gd name="T26" fmla="*/ 2147483647 w 182"/>
                <a:gd name="T27" fmla="*/ 2147483647 h 96"/>
                <a:gd name="T28" fmla="*/ 2147483647 w 182"/>
                <a:gd name="T29" fmla="*/ 2147483647 h 96"/>
                <a:gd name="T30" fmla="*/ 2147483647 w 182"/>
                <a:gd name="T31" fmla="*/ 2147483647 h 96"/>
                <a:gd name="T32" fmla="*/ 2147483647 w 182"/>
                <a:gd name="T33" fmla="*/ 2147483647 h 96"/>
                <a:gd name="T34" fmla="*/ 2147483647 w 182"/>
                <a:gd name="T35" fmla="*/ 2147483647 h 96"/>
                <a:gd name="T36" fmla="*/ 2147483647 w 182"/>
                <a:gd name="T37" fmla="*/ 0 h 96"/>
                <a:gd name="T38" fmla="*/ 2147483647 w 182"/>
                <a:gd name="T39" fmla="*/ 2147483647 h 96"/>
                <a:gd name="T40" fmla="*/ 2147483647 w 182"/>
                <a:gd name="T41" fmla="*/ 2147483647 h 96"/>
                <a:gd name="T42" fmla="*/ 2147483647 w 182"/>
                <a:gd name="T43" fmla="*/ 2147483647 h 96"/>
                <a:gd name="T44" fmla="*/ 2147483647 w 182"/>
                <a:gd name="T45" fmla="*/ 2147483647 h 96"/>
                <a:gd name="T46" fmla="*/ 2147483647 w 182"/>
                <a:gd name="T47" fmla="*/ 2147483647 h 96"/>
                <a:gd name="T48" fmla="*/ 2147483647 w 182"/>
                <a:gd name="T49" fmla="*/ 2147483647 h 96"/>
                <a:gd name="T50" fmla="*/ 2147483647 w 182"/>
                <a:gd name="T51" fmla="*/ 2147483647 h 96"/>
                <a:gd name="T52" fmla="*/ 2147483647 w 182"/>
                <a:gd name="T53" fmla="*/ 2147483647 h 96"/>
                <a:gd name="T54" fmla="*/ 2147483647 w 182"/>
                <a:gd name="T55" fmla="*/ 2147483647 h 96"/>
                <a:gd name="T56" fmla="*/ 2147483647 w 182"/>
                <a:gd name="T57" fmla="*/ 2147483647 h 96"/>
                <a:gd name="T58" fmla="*/ 2147483647 w 182"/>
                <a:gd name="T59" fmla="*/ 2147483647 h 96"/>
                <a:gd name="T60" fmla="*/ 2147483647 w 182"/>
                <a:gd name="T61" fmla="*/ 2147483647 h 96"/>
                <a:gd name="T62" fmla="*/ 2147483647 w 182"/>
                <a:gd name="T63" fmla="*/ 2147483647 h 96"/>
                <a:gd name="T64" fmla="*/ 2147483647 w 182"/>
                <a:gd name="T65" fmla="*/ 2147483647 h 96"/>
                <a:gd name="T66" fmla="*/ 2147483647 w 182"/>
                <a:gd name="T67" fmla="*/ 2147483647 h 96"/>
                <a:gd name="T68" fmla="*/ 2147483647 w 182"/>
                <a:gd name="T69" fmla="*/ 2147483647 h 96"/>
                <a:gd name="T70" fmla="*/ 2147483647 w 182"/>
                <a:gd name="T71" fmla="*/ 2147483647 h 96"/>
                <a:gd name="T72" fmla="*/ 2147483647 w 182"/>
                <a:gd name="T73" fmla="*/ 2147483647 h 96"/>
                <a:gd name="T74" fmla="*/ 2147483647 w 182"/>
                <a:gd name="T75" fmla="*/ 2147483647 h 96"/>
                <a:gd name="T76" fmla="*/ 2147483647 w 182"/>
                <a:gd name="T77" fmla="*/ 2147483647 h 96"/>
                <a:gd name="T78" fmla="*/ 2147483647 w 182"/>
                <a:gd name="T79" fmla="*/ 2147483647 h 96"/>
                <a:gd name="T80" fmla="*/ 2147483647 w 182"/>
                <a:gd name="T81" fmla="*/ 2147483647 h 96"/>
                <a:gd name="T82" fmla="*/ 2147483647 w 182"/>
                <a:gd name="T83" fmla="*/ 2147483647 h 96"/>
                <a:gd name="T84" fmla="*/ 2147483647 w 182"/>
                <a:gd name="T85" fmla="*/ 2147483647 h 96"/>
                <a:gd name="T86" fmla="*/ 2147483647 w 182"/>
                <a:gd name="T87" fmla="*/ 2147483647 h 96"/>
                <a:gd name="T88" fmla="*/ 2147483647 w 182"/>
                <a:gd name="T89" fmla="*/ 2147483647 h 96"/>
                <a:gd name="T90" fmla="*/ 2147483647 w 182"/>
                <a:gd name="T91" fmla="*/ 2147483647 h 96"/>
                <a:gd name="T92" fmla="*/ 2147483647 w 182"/>
                <a:gd name="T93" fmla="*/ 2147483647 h 96"/>
                <a:gd name="T94" fmla="*/ 0 w 182"/>
                <a:gd name="T95" fmla="*/ 2147483647 h 9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2"/>
                <a:gd name="T145" fmla="*/ 0 h 96"/>
                <a:gd name="T146" fmla="*/ 182 w 182"/>
                <a:gd name="T147" fmla="*/ 96 h 9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2" h="96">
                  <a:moveTo>
                    <a:pt x="0" y="96"/>
                  </a:moveTo>
                  <a:lnTo>
                    <a:pt x="10" y="82"/>
                  </a:lnTo>
                  <a:lnTo>
                    <a:pt x="16" y="70"/>
                  </a:lnTo>
                  <a:lnTo>
                    <a:pt x="18" y="64"/>
                  </a:lnTo>
                  <a:lnTo>
                    <a:pt x="14" y="54"/>
                  </a:lnTo>
                  <a:lnTo>
                    <a:pt x="10" y="48"/>
                  </a:lnTo>
                  <a:lnTo>
                    <a:pt x="16" y="40"/>
                  </a:lnTo>
                  <a:lnTo>
                    <a:pt x="26" y="40"/>
                  </a:lnTo>
                  <a:lnTo>
                    <a:pt x="38" y="40"/>
                  </a:lnTo>
                  <a:lnTo>
                    <a:pt x="48" y="36"/>
                  </a:lnTo>
                  <a:lnTo>
                    <a:pt x="54" y="38"/>
                  </a:lnTo>
                  <a:lnTo>
                    <a:pt x="62" y="40"/>
                  </a:lnTo>
                  <a:lnTo>
                    <a:pt x="78" y="40"/>
                  </a:lnTo>
                  <a:lnTo>
                    <a:pt x="84" y="36"/>
                  </a:lnTo>
                  <a:lnTo>
                    <a:pt x="82" y="26"/>
                  </a:lnTo>
                  <a:lnTo>
                    <a:pt x="78" y="16"/>
                  </a:lnTo>
                  <a:lnTo>
                    <a:pt x="80" y="8"/>
                  </a:lnTo>
                  <a:lnTo>
                    <a:pt x="80" y="2"/>
                  </a:lnTo>
                  <a:lnTo>
                    <a:pt x="86" y="0"/>
                  </a:lnTo>
                  <a:lnTo>
                    <a:pt x="96" y="6"/>
                  </a:lnTo>
                  <a:lnTo>
                    <a:pt x="116" y="14"/>
                  </a:lnTo>
                  <a:lnTo>
                    <a:pt x="130" y="18"/>
                  </a:lnTo>
                  <a:lnTo>
                    <a:pt x="142" y="14"/>
                  </a:lnTo>
                  <a:lnTo>
                    <a:pt x="158" y="14"/>
                  </a:lnTo>
                  <a:lnTo>
                    <a:pt x="164" y="18"/>
                  </a:lnTo>
                  <a:lnTo>
                    <a:pt x="172" y="24"/>
                  </a:lnTo>
                  <a:lnTo>
                    <a:pt x="180" y="32"/>
                  </a:lnTo>
                  <a:lnTo>
                    <a:pt x="176" y="42"/>
                  </a:lnTo>
                  <a:lnTo>
                    <a:pt x="174" y="54"/>
                  </a:lnTo>
                  <a:lnTo>
                    <a:pt x="174" y="66"/>
                  </a:lnTo>
                  <a:lnTo>
                    <a:pt x="182" y="72"/>
                  </a:lnTo>
                  <a:lnTo>
                    <a:pt x="170" y="82"/>
                  </a:lnTo>
                  <a:lnTo>
                    <a:pt x="134" y="90"/>
                  </a:lnTo>
                  <a:lnTo>
                    <a:pt x="106" y="94"/>
                  </a:lnTo>
                  <a:lnTo>
                    <a:pt x="66" y="94"/>
                  </a:lnTo>
                  <a:lnTo>
                    <a:pt x="30" y="96"/>
                  </a:lnTo>
                  <a:lnTo>
                    <a:pt x="12" y="96"/>
                  </a:lnTo>
                  <a:lnTo>
                    <a:pt x="20" y="88"/>
                  </a:lnTo>
                  <a:lnTo>
                    <a:pt x="32" y="80"/>
                  </a:lnTo>
                  <a:lnTo>
                    <a:pt x="44" y="70"/>
                  </a:lnTo>
                  <a:lnTo>
                    <a:pt x="42" y="66"/>
                  </a:lnTo>
                  <a:lnTo>
                    <a:pt x="34" y="66"/>
                  </a:lnTo>
                  <a:lnTo>
                    <a:pt x="22" y="66"/>
                  </a:lnTo>
                  <a:lnTo>
                    <a:pt x="18" y="74"/>
                  </a:lnTo>
                  <a:lnTo>
                    <a:pt x="12" y="82"/>
                  </a:lnTo>
                  <a:lnTo>
                    <a:pt x="8" y="88"/>
                  </a:lnTo>
                  <a:lnTo>
                    <a:pt x="2" y="96"/>
                  </a:lnTo>
                  <a:lnTo>
                    <a:pt x="0" y="9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177" name="Freeform 1756"/>
            <p:cNvSpPr>
              <a:spLocks/>
            </p:cNvSpPr>
            <p:nvPr/>
          </p:nvSpPr>
          <p:spPr bwMode="gray">
            <a:xfrm>
              <a:off x="7373699" y="3365285"/>
              <a:ext cx="344544" cy="258797"/>
            </a:xfrm>
            <a:custGeom>
              <a:avLst/>
              <a:gdLst>
                <a:gd name="T0" fmla="*/ 1448 w 324"/>
                <a:gd name="T1" fmla="*/ 10872 h 258"/>
                <a:gd name="T2" fmla="*/ 2 w 324"/>
                <a:gd name="T3" fmla="*/ 8238 h 258"/>
                <a:gd name="T4" fmla="*/ 0 w 324"/>
                <a:gd name="T5" fmla="*/ 5969 h 258"/>
                <a:gd name="T6" fmla="*/ 637 w 324"/>
                <a:gd name="T7" fmla="*/ 5969 h 258"/>
                <a:gd name="T8" fmla="*/ 765 w 324"/>
                <a:gd name="T9" fmla="*/ 4961 h 258"/>
                <a:gd name="T10" fmla="*/ 3916 w 324"/>
                <a:gd name="T11" fmla="*/ 2645 h 258"/>
                <a:gd name="T12" fmla="*/ 6777 w 324"/>
                <a:gd name="T13" fmla="*/ 2645 h 258"/>
                <a:gd name="T14" fmla="*/ 8117 w 324"/>
                <a:gd name="T15" fmla="*/ 2645 h 258"/>
                <a:gd name="T16" fmla="*/ 9298 w 324"/>
                <a:gd name="T17" fmla="*/ 2004 h 258"/>
                <a:gd name="T18" fmla="*/ 11006 w 324"/>
                <a:gd name="T19" fmla="*/ 1519 h 258"/>
                <a:gd name="T20" fmla="*/ 12583 w 324"/>
                <a:gd name="T21" fmla="*/ 2198 h 258"/>
                <a:gd name="T22" fmla="*/ 13650 w 324"/>
                <a:gd name="T23" fmla="*/ 1519 h 258"/>
                <a:gd name="T24" fmla="*/ 14956 w 324"/>
                <a:gd name="T25" fmla="*/ 795 h 258"/>
                <a:gd name="T26" fmla="*/ 16387 w 324"/>
                <a:gd name="T27" fmla="*/ 795 h 258"/>
                <a:gd name="T28" fmla="*/ 17772 w 324"/>
                <a:gd name="T29" fmla="*/ 1827 h 258"/>
                <a:gd name="T30" fmla="*/ 19812 w 324"/>
                <a:gd name="T31" fmla="*/ 1827 h 258"/>
                <a:gd name="T32" fmla="*/ 21708 w 324"/>
                <a:gd name="T33" fmla="*/ 3104 h 258"/>
                <a:gd name="T34" fmla="*/ 23286 w 324"/>
                <a:gd name="T35" fmla="*/ 4560 h 258"/>
                <a:gd name="T36" fmla="*/ 24354 w 324"/>
                <a:gd name="T37" fmla="*/ 7181 h 258"/>
                <a:gd name="T38" fmla="*/ 25514 w 324"/>
                <a:gd name="T39" fmla="*/ 8800 h 258"/>
                <a:gd name="T40" fmla="*/ 23920 w 324"/>
                <a:gd name="T41" fmla="*/ 9417 h 258"/>
                <a:gd name="T42" fmla="*/ 22946 w 324"/>
                <a:gd name="T43" fmla="*/ 11024 h 258"/>
                <a:gd name="T44" fmla="*/ 22305 w 324"/>
                <a:gd name="T45" fmla="*/ 13236 h 258"/>
                <a:gd name="T46" fmla="*/ 22464 w 324"/>
                <a:gd name="T47" fmla="*/ 14953 h 258"/>
                <a:gd name="T48" fmla="*/ 23286 w 324"/>
                <a:gd name="T49" fmla="*/ 16506 h 258"/>
                <a:gd name="T50" fmla="*/ 23286 w 324"/>
                <a:gd name="T51" fmla="*/ 17585 h 258"/>
                <a:gd name="T52" fmla="*/ 22305 w 324"/>
                <a:gd name="T53" fmla="*/ 16908 h 258"/>
                <a:gd name="T54" fmla="*/ 21555 w 324"/>
                <a:gd name="T55" fmla="*/ 17286 h 258"/>
                <a:gd name="T56" fmla="*/ 20240 w 324"/>
                <a:gd name="T57" fmla="*/ 18441 h 258"/>
                <a:gd name="T58" fmla="*/ 19113 w 324"/>
                <a:gd name="T59" fmla="*/ 18724 h 258"/>
                <a:gd name="T60" fmla="*/ 19638 w 324"/>
                <a:gd name="T61" fmla="*/ 20030 h 258"/>
                <a:gd name="T62" fmla="*/ 17627 w 324"/>
                <a:gd name="T63" fmla="*/ 21158 h 258"/>
                <a:gd name="T64" fmla="*/ 15921 w 324"/>
                <a:gd name="T65" fmla="*/ 21019 h 258"/>
                <a:gd name="T66" fmla="*/ 13650 w 324"/>
                <a:gd name="T67" fmla="*/ 21836 h 258"/>
                <a:gd name="T68" fmla="*/ 12583 w 324"/>
                <a:gd name="T69" fmla="*/ 19289 h 258"/>
                <a:gd name="T70" fmla="*/ 10676 w 324"/>
                <a:gd name="T71" fmla="*/ 18303 h 258"/>
                <a:gd name="T72" fmla="*/ 9199 w 324"/>
                <a:gd name="T73" fmla="*/ 17991 h 258"/>
                <a:gd name="T74" fmla="*/ 9641 w 324"/>
                <a:gd name="T75" fmla="*/ 15083 h 258"/>
                <a:gd name="T76" fmla="*/ 8396 w 324"/>
                <a:gd name="T77" fmla="*/ 13868 h 258"/>
                <a:gd name="T78" fmla="*/ 6504 w 324"/>
                <a:gd name="T79" fmla="*/ 13632 h 258"/>
                <a:gd name="T80" fmla="*/ 4119 w 324"/>
                <a:gd name="T81" fmla="*/ 13325 h 258"/>
                <a:gd name="T82" fmla="*/ 2087 w 324"/>
                <a:gd name="T83" fmla="*/ 12428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24"/>
                <a:gd name="T127" fmla="*/ 0 h 258"/>
                <a:gd name="T128" fmla="*/ 324 w 324"/>
                <a:gd name="T129" fmla="*/ 258 h 25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24" h="258">
                  <a:moveTo>
                    <a:pt x="26" y="146"/>
                  </a:moveTo>
                  <a:lnTo>
                    <a:pt x="18" y="128"/>
                  </a:lnTo>
                  <a:lnTo>
                    <a:pt x="10" y="114"/>
                  </a:lnTo>
                  <a:lnTo>
                    <a:pt x="2" y="98"/>
                  </a:lnTo>
                  <a:lnTo>
                    <a:pt x="2" y="78"/>
                  </a:lnTo>
                  <a:lnTo>
                    <a:pt x="0" y="70"/>
                  </a:lnTo>
                  <a:lnTo>
                    <a:pt x="2" y="72"/>
                  </a:lnTo>
                  <a:lnTo>
                    <a:pt x="8" y="70"/>
                  </a:lnTo>
                  <a:lnTo>
                    <a:pt x="10" y="66"/>
                  </a:lnTo>
                  <a:lnTo>
                    <a:pt x="10" y="58"/>
                  </a:lnTo>
                  <a:lnTo>
                    <a:pt x="26" y="46"/>
                  </a:lnTo>
                  <a:lnTo>
                    <a:pt x="48" y="32"/>
                  </a:lnTo>
                  <a:lnTo>
                    <a:pt x="68" y="28"/>
                  </a:lnTo>
                  <a:lnTo>
                    <a:pt x="84" y="32"/>
                  </a:lnTo>
                  <a:lnTo>
                    <a:pt x="92" y="24"/>
                  </a:lnTo>
                  <a:lnTo>
                    <a:pt x="100" y="32"/>
                  </a:lnTo>
                  <a:lnTo>
                    <a:pt x="108" y="32"/>
                  </a:lnTo>
                  <a:lnTo>
                    <a:pt x="116" y="24"/>
                  </a:lnTo>
                  <a:lnTo>
                    <a:pt x="126" y="26"/>
                  </a:lnTo>
                  <a:lnTo>
                    <a:pt x="136" y="18"/>
                  </a:lnTo>
                  <a:lnTo>
                    <a:pt x="150" y="18"/>
                  </a:lnTo>
                  <a:lnTo>
                    <a:pt x="156" y="26"/>
                  </a:lnTo>
                  <a:lnTo>
                    <a:pt x="166" y="24"/>
                  </a:lnTo>
                  <a:lnTo>
                    <a:pt x="170" y="18"/>
                  </a:lnTo>
                  <a:lnTo>
                    <a:pt x="178" y="22"/>
                  </a:lnTo>
                  <a:lnTo>
                    <a:pt x="186" y="10"/>
                  </a:lnTo>
                  <a:lnTo>
                    <a:pt x="198" y="0"/>
                  </a:lnTo>
                  <a:lnTo>
                    <a:pt x="204" y="10"/>
                  </a:lnTo>
                  <a:lnTo>
                    <a:pt x="212" y="18"/>
                  </a:lnTo>
                  <a:lnTo>
                    <a:pt x="222" y="22"/>
                  </a:lnTo>
                  <a:lnTo>
                    <a:pt x="238" y="18"/>
                  </a:lnTo>
                  <a:lnTo>
                    <a:pt x="246" y="22"/>
                  </a:lnTo>
                  <a:lnTo>
                    <a:pt x="258" y="30"/>
                  </a:lnTo>
                  <a:lnTo>
                    <a:pt x="270" y="36"/>
                  </a:lnTo>
                  <a:lnTo>
                    <a:pt x="280" y="46"/>
                  </a:lnTo>
                  <a:lnTo>
                    <a:pt x="290" y="54"/>
                  </a:lnTo>
                  <a:lnTo>
                    <a:pt x="306" y="52"/>
                  </a:lnTo>
                  <a:lnTo>
                    <a:pt x="304" y="84"/>
                  </a:lnTo>
                  <a:lnTo>
                    <a:pt x="324" y="86"/>
                  </a:lnTo>
                  <a:lnTo>
                    <a:pt x="318" y="104"/>
                  </a:lnTo>
                  <a:lnTo>
                    <a:pt x="308" y="102"/>
                  </a:lnTo>
                  <a:lnTo>
                    <a:pt x="298" y="110"/>
                  </a:lnTo>
                  <a:lnTo>
                    <a:pt x="298" y="122"/>
                  </a:lnTo>
                  <a:lnTo>
                    <a:pt x="286" y="130"/>
                  </a:lnTo>
                  <a:lnTo>
                    <a:pt x="280" y="140"/>
                  </a:lnTo>
                  <a:lnTo>
                    <a:pt x="278" y="156"/>
                  </a:lnTo>
                  <a:lnTo>
                    <a:pt x="284" y="166"/>
                  </a:lnTo>
                  <a:lnTo>
                    <a:pt x="280" y="176"/>
                  </a:lnTo>
                  <a:lnTo>
                    <a:pt x="278" y="192"/>
                  </a:lnTo>
                  <a:lnTo>
                    <a:pt x="290" y="194"/>
                  </a:lnTo>
                  <a:lnTo>
                    <a:pt x="294" y="200"/>
                  </a:lnTo>
                  <a:lnTo>
                    <a:pt x="290" y="208"/>
                  </a:lnTo>
                  <a:lnTo>
                    <a:pt x="280" y="210"/>
                  </a:lnTo>
                  <a:lnTo>
                    <a:pt x="278" y="200"/>
                  </a:lnTo>
                  <a:lnTo>
                    <a:pt x="272" y="198"/>
                  </a:lnTo>
                  <a:lnTo>
                    <a:pt x="268" y="204"/>
                  </a:lnTo>
                  <a:lnTo>
                    <a:pt x="262" y="206"/>
                  </a:lnTo>
                  <a:lnTo>
                    <a:pt x="252" y="218"/>
                  </a:lnTo>
                  <a:lnTo>
                    <a:pt x="244" y="218"/>
                  </a:lnTo>
                  <a:lnTo>
                    <a:pt x="238" y="222"/>
                  </a:lnTo>
                  <a:lnTo>
                    <a:pt x="244" y="230"/>
                  </a:lnTo>
                  <a:lnTo>
                    <a:pt x="244" y="236"/>
                  </a:lnTo>
                  <a:lnTo>
                    <a:pt x="232" y="236"/>
                  </a:lnTo>
                  <a:lnTo>
                    <a:pt x="220" y="250"/>
                  </a:lnTo>
                  <a:lnTo>
                    <a:pt x="208" y="244"/>
                  </a:lnTo>
                  <a:lnTo>
                    <a:pt x="198" y="248"/>
                  </a:lnTo>
                  <a:lnTo>
                    <a:pt x="178" y="256"/>
                  </a:lnTo>
                  <a:lnTo>
                    <a:pt x="170" y="258"/>
                  </a:lnTo>
                  <a:lnTo>
                    <a:pt x="166" y="238"/>
                  </a:lnTo>
                  <a:lnTo>
                    <a:pt x="156" y="228"/>
                  </a:lnTo>
                  <a:lnTo>
                    <a:pt x="146" y="226"/>
                  </a:lnTo>
                  <a:lnTo>
                    <a:pt x="132" y="216"/>
                  </a:lnTo>
                  <a:lnTo>
                    <a:pt x="122" y="218"/>
                  </a:lnTo>
                  <a:lnTo>
                    <a:pt x="114" y="212"/>
                  </a:lnTo>
                  <a:lnTo>
                    <a:pt x="116" y="188"/>
                  </a:lnTo>
                  <a:lnTo>
                    <a:pt x="120" y="178"/>
                  </a:lnTo>
                  <a:lnTo>
                    <a:pt x="112" y="170"/>
                  </a:lnTo>
                  <a:lnTo>
                    <a:pt x="104" y="164"/>
                  </a:lnTo>
                  <a:lnTo>
                    <a:pt x="98" y="160"/>
                  </a:lnTo>
                  <a:lnTo>
                    <a:pt x="82" y="160"/>
                  </a:lnTo>
                  <a:lnTo>
                    <a:pt x="70" y="164"/>
                  </a:lnTo>
                  <a:lnTo>
                    <a:pt x="52" y="158"/>
                  </a:lnTo>
                  <a:lnTo>
                    <a:pt x="34" y="150"/>
                  </a:lnTo>
                  <a:lnTo>
                    <a:pt x="26" y="146"/>
                  </a:lnTo>
                  <a:close/>
                </a:path>
              </a:pathLst>
            </a:custGeom>
            <a:solidFill>
              <a:schemeClr val="bg1">
                <a:lumMod val="75000"/>
              </a:schemeClr>
            </a:solid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79" name="Freeform 1757"/>
            <p:cNvSpPr>
              <a:spLocks/>
            </p:cNvSpPr>
            <p:nvPr/>
          </p:nvSpPr>
          <p:spPr bwMode="gray">
            <a:xfrm>
              <a:off x="7362584" y="3208102"/>
              <a:ext cx="414406" cy="228630"/>
            </a:xfrm>
            <a:custGeom>
              <a:avLst/>
              <a:gdLst>
                <a:gd name="T0" fmla="*/ 1232 w 388"/>
                <a:gd name="T1" fmla="*/ 11468 h 228"/>
                <a:gd name="T2" fmla="*/ 848 w 388"/>
                <a:gd name="T3" fmla="*/ 9170 h 228"/>
                <a:gd name="T4" fmla="*/ 2161 w 388"/>
                <a:gd name="T5" fmla="*/ 6599 h 228"/>
                <a:gd name="T6" fmla="*/ 4414 w 388"/>
                <a:gd name="T7" fmla="*/ 5372 h 228"/>
                <a:gd name="T8" fmla="*/ 5604 w 388"/>
                <a:gd name="T9" fmla="*/ 5442 h 228"/>
                <a:gd name="T10" fmla="*/ 8136 w 388"/>
                <a:gd name="T11" fmla="*/ 7137 h 228"/>
                <a:gd name="T12" fmla="*/ 9639 w 388"/>
                <a:gd name="T13" fmla="*/ 8739 h 228"/>
                <a:gd name="T14" fmla="*/ 12430 w 388"/>
                <a:gd name="T15" fmla="*/ 9993 h 228"/>
                <a:gd name="T16" fmla="*/ 14509 w 388"/>
                <a:gd name="T17" fmla="*/ 7764 h 228"/>
                <a:gd name="T18" fmla="*/ 14006 w 388"/>
                <a:gd name="T19" fmla="*/ 4128 h 228"/>
                <a:gd name="T20" fmla="*/ 13240 w 388"/>
                <a:gd name="T21" fmla="*/ 2167 h 228"/>
                <a:gd name="T22" fmla="*/ 16405 w 388"/>
                <a:gd name="T23" fmla="*/ 0 h 228"/>
                <a:gd name="T24" fmla="*/ 17821 w 388"/>
                <a:gd name="T25" fmla="*/ 0 h 228"/>
                <a:gd name="T26" fmla="*/ 20122 w 388"/>
                <a:gd name="T27" fmla="*/ 945 h 228"/>
                <a:gd name="T28" fmla="*/ 22690 w 388"/>
                <a:gd name="T29" fmla="*/ 2526 h 228"/>
                <a:gd name="T30" fmla="*/ 23907 w 388"/>
                <a:gd name="T31" fmla="*/ 3037 h 228"/>
                <a:gd name="T32" fmla="*/ 25368 w 388"/>
                <a:gd name="T33" fmla="*/ 1976 h 228"/>
                <a:gd name="T34" fmla="*/ 27786 w 388"/>
                <a:gd name="T35" fmla="*/ 1976 h 228"/>
                <a:gd name="T36" fmla="*/ 28789 w 388"/>
                <a:gd name="T37" fmla="*/ 2605 h 228"/>
                <a:gd name="T38" fmla="*/ 30816 w 388"/>
                <a:gd name="T39" fmla="*/ 3716 h 228"/>
                <a:gd name="T40" fmla="*/ 30311 w 388"/>
                <a:gd name="T41" fmla="*/ 4899 h 228"/>
                <a:gd name="T42" fmla="*/ 30638 w 388"/>
                <a:gd name="T43" fmla="*/ 6599 h 228"/>
                <a:gd name="T44" fmla="*/ 31960 w 388"/>
                <a:gd name="T45" fmla="*/ 7764 h 228"/>
                <a:gd name="T46" fmla="*/ 33639 w 388"/>
                <a:gd name="T47" fmla="*/ 9816 h 228"/>
                <a:gd name="T48" fmla="*/ 34407 w 388"/>
                <a:gd name="T49" fmla="*/ 11967 h 228"/>
                <a:gd name="T50" fmla="*/ 32553 w 388"/>
                <a:gd name="T51" fmla="*/ 13788 h 228"/>
                <a:gd name="T52" fmla="*/ 30638 w 388"/>
                <a:gd name="T53" fmla="*/ 15936 h 228"/>
                <a:gd name="T54" fmla="*/ 29109 w 388"/>
                <a:gd name="T55" fmla="*/ 16223 h 228"/>
                <a:gd name="T56" fmla="*/ 27958 w 388"/>
                <a:gd name="T57" fmla="*/ 17298 h 228"/>
                <a:gd name="T58" fmla="*/ 25717 w 388"/>
                <a:gd name="T59" fmla="*/ 16810 h 228"/>
                <a:gd name="T60" fmla="*/ 23840 w 388"/>
                <a:gd name="T61" fmla="*/ 15559 h 228"/>
                <a:gd name="T62" fmla="*/ 21993 w 388"/>
                <a:gd name="T63" fmla="*/ 14444 h 228"/>
                <a:gd name="T64" fmla="*/ 19776 w 388"/>
                <a:gd name="T65" fmla="*/ 14444 h 228"/>
                <a:gd name="T66" fmla="*/ 18327 w 388"/>
                <a:gd name="T67" fmla="*/ 13044 h 228"/>
                <a:gd name="T68" fmla="*/ 16617 w 388"/>
                <a:gd name="T69" fmla="*/ 14798 h 228"/>
                <a:gd name="T70" fmla="*/ 15615 w 388"/>
                <a:gd name="T71" fmla="*/ 14990 h 228"/>
                <a:gd name="T72" fmla="*/ 14222 w 388"/>
                <a:gd name="T73" fmla="*/ 14444 h 228"/>
                <a:gd name="T74" fmla="*/ 12036 w 388"/>
                <a:gd name="T75" fmla="*/ 15118 h 228"/>
                <a:gd name="T76" fmla="*/ 10462 w 388"/>
                <a:gd name="T77" fmla="*/ 15683 h 228"/>
                <a:gd name="T78" fmla="*/ 8943 w 388"/>
                <a:gd name="T79" fmla="*/ 14990 h 228"/>
                <a:gd name="T80" fmla="*/ 8282 w 388"/>
                <a:gd name="T81" fmla="*/ 15683 h 228"/>
                <a:gd name="T82" fmla="*/ 5104 w 388"/>
                <a:gd name="T83" fmla="*/ 15683 h 228"/>
                <a:gd name="T84" fmla="*/ 1792 w 388"/>
                <a:gd name="T85" fmla="*/ 17792 h 228"/>
                <a:gd name="T86" fmla="*/ 1486 w 388"/>
                <a:gd name="T87" fmla="*/ 18855 h 228"/>
                <a:gd name="T88" fmla="*/ 848 w 388"/>
                <a:gd name="T89" fmla="*/ 18855 h 228"/>
                <a:gd name="T90" fmla="*/ 2 w 388"/>
                <a:gd name="T91" fmla="*/ 16223 h 228"/>
                <a:gd name="T92" fmla="*/ 0 w 388"/>
                <a:gd name="T93" fmla="*/ 12839 h 2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88"/>
                <a:gd name="T142" fmla="*/ 0 h 228"/>
                <a:gd name="T143" fmla="*/ 388 w 388"/>
                <a:gd name="T144" fmla="*/ 228 h 22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88" h="228">
                  <a:moveTo>
                    <a:pt x="0" y="154"/>
                  </a:moveTo>
                  <a:lnTo>
                    <a:pt x="14" y="138"/>
                  </a:lnTo>
                  <a:lnTo>
                    <a:pt x="14" y="126"/>
                  </a:lnTo>
                  <a:lnTo>
                    <a:pt x="10" y="110"/>
                  </a:lnTo>
                  <a:lnTo>
                    <a:pt x="18" y="92"/>
                  </a:lnTo>
                  <a:lnTo>
                    <a:pt x="24" y="80"/>
                  </a:lnTo>
                  <a:lnTo>
                    <a:pt x="34" y="76"/>
                  </a:lnTo>
                  <a:lnTo>
                    <a:pt x="50" y="64"/>
                  </a:lnTo>
                  <a:lnTo>
                    <a:pt x="62" y="56"/>
                  </a:lnTo>
                  <a:lnTo>
                    <a:pt x="64" y="66"/>
                  </a:lnTo>
                  <a:lnTo>
                    <a:pt x="82" y="76"/>
                  </a:lnTo>
                  <a:lnTo>
                    <a:pt x="92" y="86"/>
                  </a:lnTo>
                  <a:lnTo>
                    <a:pt x="102" y="92"/>
                  </a:lnTo>
                  <a:lnTo>
                    <a:pt x="108" y="106"/>
                  </a:lnTo>
                  <a:lnTo>
                    <a:pt x="118" y="116"/>
                  </a:lnTo>
                  <a:lnTo>
                    <a:pt x="140" y="120"/>
                  </a:lnTo>
                  <a:lnTo>
                    <a:pt x="152" y="106"/>
                  </a:lnTo>
                  <a:lnTo>
                    <a:pt x="164" y="92"/>
                  </a:lnTo>
                  <a:lnTo>
                    <a:pt x="162" y="66"/>
                  </a:lnTo>
                  <a:lnTo>
                    <a:pt x="158" y="50"/>
                  </a:lnTo>
                  <a:lnTo>
                    <a:pt x="150" y="34"/>
                  </a:lnTo>
                  <a:lnTo>
                    <a:pt x="150" y="26"/>
                  </a:lnTo>
                  <a:lnTo>
                    <a:pt x="162" y="16"/>
                  </a:lnTo>
                  <a:lnTo>
                    <a:pt x="184" y="0"/>
                  </a:lnTo>
                  <a:lnTo>
                    <a:pt x="192" y="2"/>
                  </a:lnTo>
                  <a:lnTo>
                    <a:pt x="200" y="0"/>
                  </a:lnTo>
                  <a:lnTo>
                    <a:pt x="216" y="8"/>
                  </a:lnTo>
                  <a:lnTo>
                    <a:pt x="228" y="12"/>
                  </a:lnTo>
                  <a:lnTo>
                    <a:pt x="238" y="12"/>
                  </a:lnTo>
                  <a:lnTo>
                    <a:pt x="256" y="30"/>
                  </a:lnTo>
                  <a:lnTo>
                    <a:pt x="266" y="30"/>
                  </a:lnTo>
                  <a:lnTo>
                    <a:pt x="270" y="36"/>
                  </a:lnTo>
                  <a:lnTo>
                    <a:pt x="274" y="34"/>
                  </a:lnTo>
                  <a:lnTo>
                    <a:pt x="286" y="24"/>
                  </a:lnTo>
                  <a:lnTo>
                    <a:pt x="300" y="24"/>
                  </a:lnTo>
                  <a:lnTo>
                    <a:pt x="312" y="24"/>
                  </a:lnTo>
                  <a:lnTo>
                    <a:pt x="324" y="26"/>
                  </a:lnTo>
                  <a:lnTo>
                    <a:pt x="324" y="32"/>
                  </a:lnTo>
                  <a:lnTo>
                    <a:pt x="338" y="38"/>
                  </a:lnTo>
                  <a:lnTo>
                    <a:pt x="348" y="44"/>
                  </a:lnTo>
                  <a:lnTo>
                    <a:pt x="348" y="52"/>
                  </a:lnTo>
                  <a:lnTo>
                    <a:pt x="342" y="58"/>
                  </a:lnTo>
                  <a:lnTo>
                    <a:pt x="346" y="64"/>
                  </a:lnTo>
                  <a:lnTo>
                    <a:pt x="346" y="80"/>
                  </a:lnTo>
                  <a:lnTo>
                    <a:pt x="356" y="80"/>
                  </a:lnTo>
                  <a:lnTo>
                    <a:pt x="360" y="92"/>
                  </a:lnTo>
                  <a:lnTo>
                    <a:pt x="370" y="102"/>
                  </a:lnTo>
                  <a:lnTo>
                    <a:pt x="380" y="118"/>
                  </a:lnTo>
                  <a:lnTo>
                    <a:pt x="386" y="128"/>
                  </a:lnTo>
                  <a:lnTo>
                    <a:pt x="388" y="144"/>
                  </a:lnTo>
                  <a:lnTo>
                    <a:pt x="380" y="146"/>
                  </a:lnTo>
                  <a:lnTo>
                    <a:pt x="368" y="166"/>
                  </a:lnTo>
                  <a:lnTo>
                    <a:pt x="366" y="188"/>
                  </a:lnTo>
                  <a:lnTo>
                    <a:pt x="346" y="192"/>
                  </a:lnTo>
                  <a:lnTo>
                    <a:pt x="336" y="188"/>
                  </a:lnTo>
                  <a:lnTo>
                    <a:pt x="328" y="194"/>
                  </a:lnTo>
                  <a:lnTo>
                    <a:pt x="330" y="202"/>
                  </a:lnTo>
                  <a:lnTo>
                    <a:pt x="316" y="208"/>
                  </a:lnTo>
                  <a:lnTo>
                    <a:pt x="300" y="210"/>
                  </a:lnTo>
                  <a:lnTo>
                    <a:pt x="290" y="202"/>
                  </a:lnTo>
                  <a:lnTo>
                    <a:pt x="280" y="192"/>
                  </a:lnTo>
                  <a:lnTo>
                    <a:pt x="268" y="186"/>
                  </a:lnTo>
                  <a:lnTo>
                    <a:pt x="256" y="178"/>
                  </a:lnTo>
                  <a:lnTo>
                    <a:pt x="248" y="174"/>
                  </a:lnTo>
                  <a:lnTo>
                    <a:pt x="232" y="178"/>
                  </a:lnTo>
                  <a:lnTo>
                    <a:pt x="222" y="174"/>
                  </a:lnTo>
                  <a:lnTo>
                    <a:pt x="216" y="168"/>
                  </a:lnTo>
                  <a:lnTo>
                    <a:pt x="208" y="156"/>
                  </a:lnTo>
                  <a:lnTo>
                    <a:pt x="196" y="166"/>
                  </a:lnTo>
                  <a:lnTo>
                    <a:pt x="188" y="178"/>
                  </a:lnTo>
                  <a:lnTo>
                    <a:pt x="180" y="174"/>
                  </a:lnTo>
                  <a:lnTo>
                    <a:pt x="176" y="180"/>
                  </a:lnTo>
                  <a:lnTo>
                    <a:pt x="166" y="182"/>
                  </a:lnTo>
                  <a:lnTo>
                    <a:pt x="160" y="174"/>
                  </a:lnTo>
                  <a:lnTo>
                    <a:pt x="146" y="174"/>
                  </a:lnTo>
                  <a:lnTo>
                    <a:pt x="136" y="182"/>
                  </a:lnTo>
                  <a:lnTo>
                    <a:pt x="126" y="180"/>
                  </a:lnTo>
                  <a:lnTo>
                    <a:pt x="118" y="188"/>
                  </a:lnTo>
                  <a:lnTo>
                    <a:pt x="110" y="188"/>
                  </a:lnTo>
                  <a:lnTo>
                    <a:pt x="102" y="180"/>
                  </a:lnTo>
                  <a:lnTo>
                    <a:pt x="96" y="186"/>
                  </a:lnTo>
                  <a:lnTo>
                    <a:pt x="94" y="188"/>
                  </a:lnTo>
                  <a:lnTo>
                    <a:pt x="78" y="184"/>
                  </a:lnTo>
                  <a:lnTo>
                    <a:pt x="58" y="188"/>
                  </a:lnTo>
                  <a:lnTo>
                    <a:pt x="36" y="204"/>
                  </a:lnTo>
                  <a:lnTo>
                    <a:pt x="20" y="214"/>
                  </a:lnTo>
                  <a:lnTo>
                    <a:pt x="20" y="222"/>
                  </a:lnTo>
                  <a:lnTo>
                    <a:pt x="16" y="226"/>
                  </a:lnTo>
                  <a:lnTo>
                    <a:pt x="12" y="228"/>
                  </a:lnTo>
                  <a:lnTo>
                    <a:pt x="10" y="226"/>
                  </a:lnTo>
                  <a:lnTo>
                    <a:pt x="2" y="216"/>
                  </a:lnTo>
                  <a:lnTo>
                    <a:pt x="2" y="194"/>
                  </a:lnTo>
                  <a:lnTo>
                    <a:pt x="0" y="168"/>
                  </a:lnTo>
                  <a:lnTo>
                    <a:pt x="0" y="15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80" name="Freeform 1758"/>
            <p:cNvSpPr>
              <a:spLocks/>
            </p:cNvSpPr>
            <p:nvPr/>
          </p:nvSpPr>
          <p:spPr bwMode="gray">
            <a:xfrm>
              <a:off x="7379182" y="3169698"/>
              <a:ext cx="77151" cy="82517"/>
            </a:xfrm>
            <a:custGeom>
              <a:avLst/>
              <a:gdLst>
                <a:gd name="T0" fmla="*/ 2147483647 w 72"/>
                <a:gd name="T1" fmla="*/ 2147483647 h 82"/>
                <a:gd name="T2" fmla="*/ 2147483647 w 72"/>
                <a:gd name="T3" fmla="*/ 2147483647 h 82"/>
                <a:gd name="T4" fmla="*/ 2147483647 w 72"/>
                <a:gd name="T5" fmla="*/ 2147483647 h 82"/>
                <a:gd name="T6" fmla="*/ 2147483647 w 72"/>
                <a:gd name="T7" fmla="*/ 2147483647 h 82"/>
                <a:gd name="T8" fmla="*/ 2147483647 w 72"/>
                <a:gd name="T9" fmla="*/ 2147483647 h 82"/>
                <a:gd name="T10" fmla="*/ 2147483647 w 72"/>
                <a:gd name="T11" fmla="*/ 2147483647 h 82"/>
                <a:gd name="T12" fmla="*/ 2147483647 w 72"/>
                <a:gd name="T13" fmla="*/ 2147483647 h 82"/>
                <a:gd name="T14" fmla="*/ 2147483647 w 72"/>
                <a:gd name="T15" fmla="*/ 2147483647 h 82"/>
                <a:gd name="T16" fmla="*/ 2147483647 w 72"/>
                <a:gd name="T17" fmla="*/ 2147483647 h 82"/>
                <a:gd name="T18" fmla="*/ 2147483647 w 72"/>
                <a:gd name="T19" fmla="*/ 2147483647 h 82"/>
                <a:gd name="T20" fmla="*/ 2147483647 w 72"/>
                <a:gd name="T21" fmla="*/ 2147483647 h 82"/>
                <a:gd name="T22" fmla="*/ 2147483647 w 72"/>
                <a:gd name="T23" fmla="*/ 2147483647 h 82"/>
                <a:gd name="T24" fmla="*/ 2147483647 w 72"/>
                <a:gd name="T25" fmla="*/ 2147483647 h 82"/>
                <a:gd name="T26" fmla="*/ 2147483647 w 72"/>
                <a:gd name="T27" fmla="*/ 2147483647 h 82"/>
                <a:gd name="T28" fmla="*/ 2147483647 w 72"/>
                <a:gd name="T29" fmla="*/ 2147483647 h 82"/>
                <a:gd name="T30" fmla="*/ 0 w 72"/>
                <a:gd name="T31" fmla="*/ 2147483647 h 82"/>
                <a:gd name="T32" fmla="*/ 2147483647 w 72"/>
                <a:gd name="T33" fmla="*/ 2147483647 h 82"/>
                <a:gd name="T34" fmla="*/ 2147483647 w 72"/>
                <a:gd name="T35" fmla="*/ 2147483647 h 82"/>
                <a:gd name="T36" fmla="*/ 2147483647 w 72"/>
                <a:gd name="T37" fmla="*/ 2147483647 h 82"/>
                <a:gd name="T38" fmla="*/ 2147483647 w 72"/>
                <a:gd name="T39" fmla="*/ 2147483647 h 82"/>
                <a:gd name="T40" fmla="*/ 2147483647 w 72"/>
                <a:gd name="T41" fmla="*/ 2147483647 h 82"/>
                <a:gd name="T42" fmla="*/ 2147483647 w 72"/>
                <a:gd name="T43" fmla="*/ 2147483647 h 82"/>
                <a:gd name="T44" fmla="*/ 2147483647 w 72"/>
                <a:gd name="T45" fmla="*/ 2147483647 h 82"/>
                <a:gd name="T46" fmla="*/ 2147483647 w 72"/>
                <a:gd name="T47" fmla="*/ 2147483647 h 82"/>
                <a:gd name="T48" fmla="*/ 2147483647 w 72"/>
                <a:gd name="T49" fmla="*/ 2147483647 h 82"/>
                <a:gd name="T50" fmla="*/ 2147483647 w 72"/>
                <a:gd name="T51" fmla="*/ 0 h 82"/>
                <a:gd name="T52" fmla="*/ 2147483647 w 72"/>
                <a:gd name="T53" fmla="*/ 2147483647 h 82"/>
                <a:gd name="T54" fmla="*/ 2147483647 w 72"/>
                <a:gd name="T55" fmla="*/ 2147483647 h 82"/>
                <a:gd name="T56" fmla="*/ 2147483647 w 72"/>
                <a:gd name="T57" fmla="*/ 2147483647 h 82"/>
                <a:gd name="T58" fmla="*/ 2147483647 w 72"/>
                <a:gd name="T59" fmla="*/ 2147483647 h 82"/>
                <a:gd name="T60" fmla="*/ 2147483647 w 72"/>
                <a:gd name="T61" fmla="*/ 2147483647 h 82"/>
                <a:gd name="T62" fmla="*/ 2147483647 w 72"/>
                <a:gd name="T63" fmla="*/ 2147483647 h 82"/>
                <a:gd name="T64" fmla="*/ 2147483647 w 72"/>
                <a:gd name="T65" fmla="*/ 2147483647 h 82"/>
                <a:gd name="T66" fmla="*/ 2147483647 w 72"/>
                <a:gd name="T67" fmla="*/ 2147483647 h 82"/>
                <a:gd name="T68" fmla="*/ 2147483647 w 72"/>
                <a:gd name="T69" fmla="*/ 2147483647 h 8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2"/>
                <a:gd name="T106" fmla="*/ 0 h 82"/>
                <a:gd name="T107" fmla="*/ 72 w 72"/>
                <a:gd name="T108" fmla="*/ 82 h 8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2" h="82">
                  <a:moveTo>
                    <a:pt x="46" y="46"/>
                  </a:moveTo>
                  <a:lnTo>
                    <a:pt x="28" y="50"/>
                  </a:lnTo>
                  <a:lnTo>
                    <a:pt x="24" y="56"/>
                  </a:lnTo>
                  <a:lnTo>
                    <a:pt x="24" y="64"/>
                  </a:lnTo>
                  <a:lnTo>
                    <a:pt x="24" y="74"/>
                  </a:lnTo>
                  <a:lnTo>
                    <a:pt x="16" y="82"/>
                  </a:lnTo>
                  <a:lnTo>
                    <a:pt x="12" y="78"/>
                  </a:lnTo>
                  <a:lnTo>
                    <a:pt x="14" y="68"/>
                  </a:lnTo>
                  <a:lnTo>
                    <a:pt x="16" y="64"/>
                  </a:lnTo>
                  <a:lnTo>
                    <a:pt x="14" y="56"/>
                  </a:lnTo>
                  <a:lnTo>
                    <a:pt x="8" y="54"/>
                  </a:lnTo>
                  <a:lnTo>
                    <a:pt x="4" y="50"/>
                  </a:lnTo>
                  <a:lnTo>
                    <a:pt x="4" y="44"/>
                  </a:lnTo>
                  <a:lnTo>
                    <a:pt x="6" y="38"/>
                  </a:lnTo>
                  <a:lnTo>
                    <a:pt x="4" y="34"/>
                  </a:lnTo>
                  <a:lnTo>
                    <a:pt x="0" y="30"/>
                  </a:lnTo>
                  <a:lnTo>
                    <a:pt x="2" y="24"/>
                  </a:lnTo>
                  <a:lnTo>
                    <a:pt x="10" y="30"/>
                  </a:lnTo>
                  <a:lnTo>
                    <a:pt x="14" y="26"/>
                  </a:lnTo>
                  <a:lnTo>
                    <a:pt x="20" y="16"/>
                  </a:lnTo>
                  <a:lnTo>
                    <a:pt x="34" y="10"/>
                  </a:lnTo>
                  <a:lnTo>
                    <a:pt x="44" y="10"/>
                  </a:lnTo>
                  <a:lnTo>
                    <a:pt x="54" y="10"/>
                  </a:lnTo>
                  <a:lnTo>
                    <a:pt x="58" y="8"/>
                  </a:lnTo>
                  <a:lnTo>
                    <a:pt x="58" y="2"/>
                  </a:lnTo>
                  <a:lnTo>
                    <a:pt x="66" y="0"/>
                  </a:lnTo>
                  <a:lnTo>
                    <a:pt x="70" y="4"/>
                  </a:lnTo>
                  <a:lnTo>
                    <a:pt x="72" y="10"/>
                  </a:lnTo>
                  <a:lnTo>
                    <a:pt x="68" y="12"/>
                  </a:lnTo>
                  <a:lnTo>
                    <a:pt x="60" y="12"/>
                  </a:lnTo>
                  <a:lnTo>
                    <a:pt x="60" y="18"/>
                  </a:lnTo>
                  <a:lnTo>
                    <a:pt x="60" y="26"/>
                  </a:lnTo>
                  <a:lnTo>
                    <a:pt x="56" y="32"/>
                  </a:lnTo>
                  <a:lnTo>
                    <a:pt x="52" y="38"/>
                  </a:lnTo>
                  <a:lnTo>
                    <a:pt x="46" y="4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183" name="Freeform 1759"/>
            <p:cNvSpPr>
              <a:spLocks/>
            </p:cNvSpPr>
            <p:nvPr/>
          </p:nvSpPr>
          <p:spPr bwMode="gray">
            <a:xfrm>
              <a:off x="7381637" y="3135068"/>
              <a:ext cx="50808" cy="38105"/>
            </a:xfrm>
            <a:custGeom>
              <a:avLst/>
              <a:gdLst>
                <a:gd name="T0" fmla="*/ 4909 w 48"/>
                <a:gd name="T1" fmla="*/ 900 h 40"/>
                <a:gd name="T2" fmla="*/ 4200 w 48"/>
                <a:gd name="T3" fmla="*/ 900 h 40"/>
                <a:gd name="T4" fmla="*/ 3700 w 48"/>
                <a:gd name="T5" fmla="*/ 967 h 40"/>
                <a:gd name="T6" fmla="*/ 4027 w 48"/>
                <a:gd name="T7" fmla="*/ 1147 h 40"/>
                <a:gd name="T8" fmla="*/ 3445 w 48"/>
                <a:gd name="T9" fmla="*/ 1292 h 40"/>
                <a:gd name="T10" fmla="*/ 2559 w 48"/>
                <a:gd name="T11" fmla="*/ 1292 h 40"/>
                <a:gd name="T12" fmla="*/ 2559 w 48"/>
                <a:gd name="T13" fmla="*/ 1040 h 40"/>
                <a:gd name="T14" fmla="*/ 1901 w 48"/>
                <a:gd name="T15" fmla="*/ 779 h 40"/>
                <a:gd name="T16" fmla="*/ 1109 w 48"/>
                <a:gd name="T17" fmla="*/ 837 h 40"/>
                <a:gd name="T18" fmla="*/ 4 w 48"/>
                <a:gd name="T19" fmla="*/ 779 h 40"/>
                <a:gd name="T20" fmla="*/ 0 w 48"/>
                <a:gd name="T21" fmla="*/ 674 h 40"/>
                <a:gd name="T22" fmla="*/ 745 w 48"/>
                <a:gd name="T23" fmla="*/ 504 h 40"/>
                <a:gd name="T24" fmla="*/ 1650 w 48"/>
                <a:gd name="T25" fmla="*/ 436 h 40"/>
                <a:gd name="T26" fmla="*/ 2318 w 48"/>
                <a:gd name="T27" fmla="*/ 378 h 40"/>
                <a:gd name="T28" fmla="*/ 2559 w 48"/>
                <a:gd name="T29" fmla="*/ 6 h 40"/>
                <a:gd name="T30" fmla="*/ 3035 w 48"/>
                <a:gd name="T31" fmla="*/ 0 h 40"/>
                <a:gd name="T32" fmla="*/ 3445 w 48"/>
                <a:gd name="T33" fmla="*/ 6 h 40"/>
                <a:gd name="T34" fmla="*/ 4200 w 48"/>
                <a:gd name="T35" fmla="*/ 283 h 40"/>
                <a:gd name="T36" fmla="*/ 4909 w 48"/>
                <a:gd name="T37" fmla="*/ 327 h 40"/>
                <a:gd name="T38" fmla="*/ 5625 w 48"/>
                <a:gd name="T39" fmla="*/ 583 h 40"/>
                <a:gd name="T40" fmla="*/ 5420 w 48"/>
                <a:gd name="T41" fmla="*/ 725 h 40"/>
                <a:gd name="T42" fmla="*/ 4909 w 48"/>
                <a:gd name="T43" fmla="*/ 90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
                <a:gd name="T67" fmla="*/ 0 h 40"/>
                <a:gd name="T68" fmla="*/ 48 w 48"/>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 h="40">
                  <a:moveTo>
                    <a:pt x="42" y="28"/>
                  </a:moveTo>
                  <a:lnTo>
                    <a:pt x="36" y="28"/>
                  </a:lnTo>
                  <a:lnTo>
                    <a:pt x="32" y="30"/>
                  </a:lnTo>
                  <a:lnTo>
                    <a:pt x="34" y="36"/>
                  </a:lnTo>
                  <a:lnTo>
                    <a:pt x="30" y="40"/>
                  </a:lnTo>
                  <a:lnTo>
                    <a:pt x="22" y="40"/>
                  </a:lnTo>
                  <a:lnTo>
                    <a:pt x="22" y="32"/>
                  </a:lnTo>
                  <a:lnTo>
                    <a:pt x="16" y="24"/>
                  </a:lnTo>
                  <a:lnTo>
                    <a:pt x="10" y="26"/>
                  </a:lnTo>
                  <a:lnTo>
                    <a:pt x="4" y="24"/>
                  </a:lnTo>
                  <a:lnTo>
                    <a:pt x="0" y="20"/>
                  </a:lnTo>
                  <a:lnTo>
                    <a:pt x="6" y="16"/>
                  </a:lnTo>
                  <a:lnTo>
                    <a:pt x="14" y="14"/>
                  </a:lnTo>
                  <a:lnTo>
                    <a:pt x="20" y="12"/>
                  </a:lnTo>
                  <a:lnTo>
                    <a:pt x="22" y="6"/>
                  </a:lnTo>
                  <a:lnTo>
                    <a:pt x="26" y="0"/>
                  </a:lnTo>
                  <a:lnTo>
                    <a:pt x="30" y="6"/>
                  </a:lnTo>
                  <a:lnTo>
                    <a:pt x="36" y="8"/>
                  </a:lnTo>
                  <a:lnTo>
                    <a:pt x="42" y="10"/>
                  </a:lnTo>
                  <a:lnTo>
                    <a:pt x="48" y="18"/>
                  </a:lnTo>
                  <a:lnTo>
                    <a:pt x="46" y="22"/>
                  </a:lnTo>
                  <a:lnTo>
                    <a:pt x="42" y="2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84" name="Freeform 1760"/>
            <p:cNvSpPr>
              <a:spLocks/>
            </p:cNvSpPr>
            <p:nvPr/>
          </p:nvSpPr>
          <p:spPr bwMode="gray">
            <a:xfrm>
              <a:off x="7435621" y="3042981"/>
              <a:ext cx="277859" cy="201638"/>
            </a:xfrm>
            <a:custGeom>
              <a:avLst/>
              <a:gdLst>
                <a:gd name="T0" fmla="*/ 528 w 262"/>
                <a:gd name="T1" fmla="*/ 7383 h 202"/>
                <a:gd name="T2" fmla="*/ 2 w 262"/>
                <a:gd name="T3" fmla="*/ 6825 h 202"/>
                <a:gd name="T4" fmla="*/ 1435 w 262"/>
                <a:gd name="T5" fmla="*/ 6604 h 202"/>
                <a:gd name="T6" fmla="*/ 1310 w 262"/>
                <a:gd name="T7" fmla="*/ 5212 h 202"/>
                <a:gd name="T8" fmla="*/ 2263 w 262"/>
                <a:gd name="T9" fmla="*/ 4764 h 202"/>
                <a:gd name="T10" fmla="*/ 3344 w 262"/>
                <a:gd name="T11" fmla="*/ 3865 h 202"/>
                <a:gd name="T12" fmla="*/ 5132 w 262"/>
                <a:gd name="T13" fmla="*/ 2881 h 202"/>
                <a:gd name="T14" fmla="*/ 6052 w 262"/>
                <a:gd name="T15" fmla="*/ 2245 h 202"/>
                <a:gd name="T16" fmla="*/ 8385 w 262"/>
                <a:gd name="T17" fmla="*/ 1897 h 202"/>
                <a:gd name="T18" fmla="*/ 8883 w 262"/>
                <a:gd name="T19" fmla="*/ 1585 h 202"/>
                <a:gd name="T20" fmla="*/ 9260 w 262"/>
                <a:gd name="T21" fmla="*/ 1210 h 202"/>
                <a:gd name="T22" fmla="*/ 11677 w 262"/>
                <a:gd name="T23" fmla="*/ 706 h 202"/>
                <a:gd name="T24" fmla="*/ 13985 w 262"/>
                <a:gd name="T25" fmla="*/ 1210 h 202"/>
                <a:gd name="T26" fmla="*/ 15284 w 262"/>
                <a:gd name="T27" fmla="*/ 845 h 202"/>
                <a:gd name="T28" fmla="*/ 18012 w 262"/>
                <a:gd name="T29" fmla="*/ 493 h 202"/>
                <a:gd name="T30" fmla="*/ 18922 w 262"/>
                <a:gd name="T31" fmla="*/ 2 h 202"/>
                <a:gd name="T32" fmla="*/ 18922 w 262"/>
                <a:gd name="T33" fmla="*/ 845 h 202"/>
                <a:gd name="T34" fmla="*/ 18340 w 262"/>
                <a:gd name="T35" fmla="*/ 3772 h 202"/>
                <a:gd name="T36" fmla="*/ 17471 w 262"/>
                <a:gd name="T37" fmla="*/ 5062 h 202"/>
                <a:gd name="T38" fmla="*/ 18340 w 262"/>
                <a:gd name="T39" fmla="*/ 7077 h 202"/>
                <a:gd name="T40" fmla="*/ 18427 w 262"/>
                <a:gd name="T41" fmla="*/ 9268 h 202"/>
                <a:gd name="T42" fmla="*/ 19731 w 262"/>
                <a:gd name="T43" fmla="*/ 10140 h 202"/>
                <a:gd name="T44" fmla="*/ 20802 w 262"/>
                <a:gd name="T45" fmla="*/ 11564 h 202"/>
                <a:gd name="T46" fmla="*/ 19790 w 262"/>
                <a:gd name="T47" fmla="*/ 12125 h 202"/>
                <a:gd name="T48" fmla="*/ 19324 w 262"/>
                <a:gd name="T49" fmla="*/ 13262 h 202"/>
                <a:gd name="T50" fmla="*/ 18340 w 262"/>
                <a:gd name="T51" fmla="*/ 14260 h 202"/>
                <a:gd name="T52" fmla="*/ 16443 w 262"/>
                <a:gd name="T53" fmla="*/ 15001 h 202"/>
                <a:gd name="T54" fmla="*/ 15769 w 262"/>
                <a:gd name="T55" fmla="*/ 14652 h 202"/>
                <a:gd name="T56" fmla="*/ 13420 w 262"/>
                <a:gd name="T57" fmla="*/ 13279 h 202"/>
                <a:gd name="T58" fmla="*/ 11677 w 262"/>
                <a:gd name="T59" fmla="*/ 13034 h 202"/>
                <a:gd name="T60" fmla="*/ 9957 w 262"/>
                <a:gd name="T61" fmla="*/ 12652 h 202"/>
                <a:gd name="T62" fmla="*/ 7575 w 262"/>
                <a:gd name="T63" fmla="*/ 13842 h 202"/>
                <a:gd name="T64" fmla="*/ 6431 w 262"/>
                <a:gd name="T65" fmla="*/ 13523 h 202"/>
                <a:gd name="T66" fmla="*/ 6431 w 262"/>
                <a:gd name="T67" fmla="*/ 11683 h 202"/>
                <a:gd name="T68" fmla="*/ 6746 w 262"/>
                <a:gd name="T69" fmla="*/ 10698 h 202"/>
                <a:gd name="T70" fmla="*/ 5316 w 262"/>
                <a:gd name="T71" fmla="*/ 11189 h 202"/>
                <a:gd name="T72" fmla="*/ 4685 w 262"/>
                <a:gd name="T73" fmla="*/ 11704 h 202"/>
                <a:gd name="T74" fmla="*/ 3564 w 262"/>
                <a:gd name="T75" fmla="*/ 11564 h 202"/>
                <a:gd name="T76" fmla="*/ 2263 w 262"/>
                <a:gd name="T77" fmla="*/ 10140 h 202"/>
                <a:gd name="T78" fmla="*/ 2791 w 262"/>
                <a:gd name="T79" fmla="*/ 8544 h 202"/>
                <a:gd name="T80" fmla="*/ 1722 w 262"/>
                <a:gd name="T81" fmla="*/ 7935 h 202"/>
                <a:gd name="T82" fmla="*/ 1310 w 262"/>
                <a:gd name="T83" fmla="*/ 7383 h 2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2"/>
                <a:gd name="T127" fmla="*/ 0 h 202"/>
                <a:gd name="T128" fmla="*/ 262 w 262"/>
                <a:gd name="T129" fmla="*/ 202 h 20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2" h="202">
                  <a:moveTo>
                    <a:pt x="16" y="100"/>
                  </a:moveTo>
                  <a:lnTo>
                    <a:pt x="6" y="100"/>
                  </a:lnTo>
                  <a:lnTo>
                    <a:pt x="0" y="98"/>
                  </a:lnTo>
                  <a:lnTo>
                    <a:pt x="2" y="92"/>
                  </a:lnTo>
                  <a:lnTo>
                    <a:pt x="12" y="92"/>
                  </a:lnTo>
                  <a:lnTo>
                    <a:pt x="18" y="88"/>
                  </a:lnTo>
                  <a:lnTo>
                    <a:pt x="18" y="78"/>
                  </a:lnTo>
                  <a:lnTo>
                    <a:pt x="16" y="70"/>
                  </a:lnTo>
                  <a:lnTo>
                    <a:pt x="26" y="68"/>
                  </a:lnTo>
                  <a:lnTo>
                    <a:pt x="28" y="64"/>
                  </a:lnTo>
                  <a:lnTo>
                    <a:pt x="42" y="64"/>
                  </a:lnTo>
                  <a:lnTo>
                    <a:pt x="42" y="52"/>
                  </a:lnTo>
                  <a:lnTo>
                    <a:pt x="54" y="40"/>
                  </a:lnTo>
                  <a:lnTo>
                    <a:pt x="64" y="38"/>
                  </a:lnTo>
                  <a:lnTo>
                    <a:pt x="74" y="38"/>
                  </a:lnTo>
                  <a:lnTo>
                    <a:pt x="76" y="30"/>
                  </a:lnTo>
                  <a:lnTo>
                    <a:pt x="92" y="28"/>
                  </a:lnTo>
                  <a:lnTo>
                    <a:pt x="106" y="26"/>
                  </a:lnTo>
                  <a:lnTo>
                    <a:pt x="108" y="24"/>
                  </a:lnTo>
                  <a:lnTo>
                    <a:pt x="112" y="22"/>
                  </a:lnTo>
                  <a:lnTo>
                    <a:pt x="108" y="14"/>
                  </a:lnTo>
                  <a:lnTo>
                    <a:pt x="118" y="16"/>
                  </a:lnTo>
                  <a:lnTo>
                    <a:pt x="120" y="10"/>
                  </a:lnTo>
                  <a:lnTo>
                    <a:pt x="148" y="10"/>
                  </a:lnTo>
                  <a:lnTo>
                    <a:pt x="164" y="6"/>
                  </a:lnTo>
                  <a:lnTo>
                    <a:pt x="176" y="16"/>
                  </a:lnTo>
                  <a:lnTo>
                    <a:pt x="186" y="16"/>
                  </a:lnTo>
                  <a:lnTo>
                    <a:pt x="192" y="12"/>
                  </a:lnTo>
                  <a:lnTo>
                    <a:pt x="216" y="8"/>
                  </a:lnTo>
                  <a:lnTo>
                    <a:pt x="226" y="6"/>
                  </a:lnTo>
                  <a:lnTo>
                    <a:pt x="232" y="0"/>
                  </a:lnTo>
                  <a:lnTo>
                    <a:pt x="238" y="2"/>
                  </a:lnTo>
                  <a:lnTo>
                    <a:pt x="242" y="8"/>
                  </a:lnTo>
                  <a:lnTo>
                    <a:pt x="238" y="12"/>
                  </a:lnTo>
                  <a:lnTo>
                    <a:pt x="230" y="20"/>
                  </a:lnTo>
                  <a:lnTo>
                    <a:pt x="230" y="50"/>
                  </a:lnTo>
                  <a:lnTo>
                    <a:pt x="224" y="56"/>
                  </a:lnTo>
                  <a:lnTo>
                    <a:pt x="220" y="68"/>
                  </a:lnTo>
                  <a:lnTo>
                    <a:pt x="222" y="80"/>
                  </a:lnTo>
                  <a:lnTo>
                    <a:pt x="230" y="94"/>
                  </a:lnTo>
                  <a:lnTo>
                    <a:pt x="234" y="108"/>
                  </a:lnTo>
                  <a:lnTo>
                    <a:pt x="234" y="124"/>
                  </a:lnTo>
                  <a:lnTo>
                    <a:pt x="242" y="134"/>
                  </a:lnTo>
                  <a:lnTo>
                    <a:pt x="248" y="136"/>
                  </a:lnTo>
                  <a:lnTo>
                    <a:pt x="250" y="146"/>
                  </a:lnTo>
                  <a:lnTo>
                    <a:pt x="262" y="154"/>
                  </a:lnTo>
                  <a:lnTo>
                    <a:pt x="256" y="160"/>
                  </a:lnTo>
                  <a:lnTo>
                    <a:pt x="250" y="162"/>
                  </a:lnTo>
                  <a:lnTo>
                    <a:pt x="246" y="172"/>
                  </a:lnTo>
                  <a:lnTo>
                    <a:pt x="244" y="176"/>
                  </a:lnTo>
                  <a:lnTo>
                    <a:pt x="244" y="190"/>
                  </a:lnTo>
                  <a:lnTo>
                    <a:pt x="230" y="190"/>
                  </a:lnTo>
                  <a:lnTo>
                    <a:pt x="218" y="190"/>
                  </a:lnTo>
                  <a:lnTo>
                    <a:pt x="206" y="200"/>
                  </a:lnTo>
                  <a:lnTo>
                    <a:pt x="202" y="202"/>
                  </a:lnTo>
                  <a:lnTo>
                    <a:pt x="198" y="196"/>
                  </a:lnTo>
                  <a:lnTo>
                    <a:pt x="188" y="196"/>
                  </a:lnTo>
                  <a:lnTo>
                    <a:pt x="170" y="178"/>
                  </a:lnTo>
                  <a:lnTo>
                    <a:pt x="160" y="178"/>
                  </a:lnTo>
                  <a:lnTo>
                    <a:pt x="148" y="174"/>
                  </a:lnTo>
                  <a:lnTo>
                    <a:pt x="132" y="166"/>
                  </a:lnTo>
                  <a:lnTo>
                    <a:pt x="124" y="168"/>
                  </a:lnTo>
                  <a:lnTo>
                    <a:pt x="116" y="166"/>
                  </a:lnTo>
                  <a:lnTo>
                    <a:pt x="94" y="184"/>
                  </a:lnTo>
                  <a:lnTo>
                    <a:pt x="82" y="192"/>
                  </a:lnTo>
                  <a:lnTo>
                    <a:pt x="82" y="180"/>
                  </a:lnTo>
                  <a:lnTo>
                    <a:pt x="86" y="162"/>
                  </a:lnTo>
                  <a:lnTo>
                    <a:pt x="82" y="156"/>
                  </a:lnTo>
                  <a:lnTo>
                    <a:pt x="86" y="150"/>
                  </a:lnTo>
                  <a:lnTo>
                    <a:pt x="84" y="144"/>
                  </a:lnTo>
                  <a:lnTo>
                    <a:pt x="76" y="142"/>
                  </a:lnTo>
                  <a:lnTo>
                    <a:pt x="68" y="150"/>
                  </a:lnTo>
                  <a:lnTo>
                    <a:pt x="68" y="162"/>
                  </a:lnTo>
                  <a:lnTo>
                    <a:pt x="58" y="158"/>
                  </a:lnTo>
                  <a:lnTo>
                    <a:pt x="56" y="156"/>
                  </a:lnTo>
                  <a:lnTo>
                    <a:pt x="44" y="154"/>
                  </a:lnTo>
                  <a:lnTo>
                    <a:pt x="36" y="136"/>
                  </a:lnTo>
                  <a:lnTo>
                    <a:pt x="28" y="136"/>
                  </a:lnTo>
                  <a:lnTo>
                    <a:pt x="26" y="122"/>
                  </a:lnTo>
                  <a:lnTo>
                    <a:pt x="36" y="114"/>
                  </a:lnTo>
                  <a:lnTo>
                    <a:pt x="22" y="114"/>
                  </a:lnTo>
                  <a:lnTo>
                    <a:pt x="22" y="106"/>
                  </a:lnTo>
                  <a:lnTo>
                    <a:pt x="18" y="104"/>
                  </a:lnTo>
                  <a:lnTo>
                    <a:pt x="16" y="10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85" name="Freeform 1763"/>
            <p:cNvSpPr>
              <a:spLocks/>
            </p:cNvSpPr>
            <p:nvPr/>
          </p:nvSpPr>
          <p:spPr bwMode="gray">
            <a:xfrm>
              <a:off x="5682733" y="3157296"/>
              <a:ext cx="528725" cy="827194"/>
            </a:xfrm>
            <a:custGeom>
              <a:avLst/>
              <a:gdLst>
                <a:gd name="T0" fmla="*/ 13181 w 494"/>
                <a:gd name="T1" fmla="*/ 63980 h 823"/>
                <a:gd name="T2" fmla="*/ 10950 w 494"/>
                <a:gd name="T3" fmla="*/ 66918 h 823"/>
                <a:gd name="T4" fmla="*/ 7934 w 494"/>
                <a:gd name="T5" fmla="*/ 65186 h 823"/>
                <a:gd name="T6" fmla="*/ 3443 w 494"/>
                <a:gd name="T7" fmla="*/ 66275 h 823"/>
                <a:gd name="T8" fmla="*/ 665 w 494"/>
                <a:gd name="T9" fmla="*/ 66459 h 823"/>
                <a:gd name="T10" fmla="*/ 2401 w 494"/>
                <a:gd name="T11" fmla="*/ 65077 h 823"/>
                <a:gd name="T12" fmla="*/ 7544 w 494"/>
                <a:gd name="T13" fmla="*/ 61303 h 823"/>
                <a:gd name="T14" fmla="*/ 10768 w 494"/>
                <a:gd name="T15" fmla="*/ 58709 h 823"/>
                <a:gd name="T16" fmla="*/ 16185 w 494"/>
                <a:gd name="T17" fmla="*/ 59377 h 823"/>
                <a:gd name="T18" fmla="*/ 18234 w 494"/>
                <a:gd name="T19" fmla="*/ 57096 h 823"/>
                <a:gd name="T20" fmla="*/ 12995 w 494"/>
                <a:gd name="T21" fmla="*/ 57096 h 823"/>
                <a:gd name="T22" fmla="*/ 10109 w 494"/>
                <a:gd name="T23" fmla="*/ 55709 h 823"/>
                <a:gd name="T24" fmla="*/ 9081 w 494"/>
                <a:gd name="T25" fmla="*/ 54268 h 823"/>
                <a:gd name="T26" fmla="*/ 6163 w 494"/>
                <a:gd name="T27" fmla="*/ 53425 h 823"/>
                <a:gd name="T28" fmla="*/ 9963 w 494"/>
                <a:gd name="T29" fmla="*/ 51011 h 823"/>
                <a:gd name="T30" fmla="*/ 12995 w 494"/>
                <a:gd name="T31" fmla="*/ 45680 h 823"/>
                <a:gd name="T32" fmla="*/ 10768 w 494"/>
                <a:gd name="T33" fmla="*/ 45064 h 823"/>
                <a:gd name="T34" fmla="*/ 12667 w 494"/>
                <a:gd name="T35" fmla="*/ 41067 h 823"/>
                <a:gd name="T36" fmla="*/ 16660 w 494"/>
                <a:gd name="T37" fmla="*/ 42723 h 823"/>
                <a:gd name="T38" fmla="*/ 19346 w 494"/>
                <a:gd name="T39" fmla="*/ 41608 h 823"/>
                <a:gd name="T40" fmla="*/ 20921 w 494"/>
                <a:gd name="T41" fmla="*/ 37470 h 823"/>
                <a:gd name="T42" fmla="*/ 19483 w 494"/>
                <a:gd name="T43" fmla="*/ 36178 h 823"/>
                <a:gd name="T44" fmla="*/ 19346 w 494"/>
                <a:gd name="T45" fmla="*/ 31100 h 823"/>
                <a:gd name="T46" fmla="*/ 18755 w 494"/>
                <a:gd name="T47" fmla="*/ 30435 h 823"/>
                <a:gd name="T48" fmla="*/ 14870 w 494"/>
                <a:gd name="T49" fmla="*/ 30610 h 823"/>
                <a:gd name="T50" fmla="*/ 12255 w 494"/>
                <a:gd name="T51" fmla="*/ 30610 h 823"/>
                <a:gd name="T52" fmla="*/ 12583 w 494"/>
                <a:gd name="T53" fmla="*/ 27138 h 823"/>
                <a:gd name="T54" fmla="*/ 14221 w 494"/>
                <a:gd name="T55" fmla="*/ 22367 h 823"/>
                <a:gd name="T56" fmla="*/ 13446 w 494"/>
                <a:gd name="T57" fmla="*/ 21364 h 823"/>
                <a:gd name="T58" fmla="*/ 11259 w 494"/>
                <a:gd name="T59" fmla="*/ 22357 h 823"/>
                <a:gd name="T60" fmla="*/ 9214 w 494"/>
                <a:gd name="T61" fmla="*/ 24503 h 823"/>
                <a:gd name="T62" fmla="*/ 11157 w 494"/>
                <a:gd name="T63" fmla="*/ 19544 h 823"/>
                <a:gd name="T64" fmla="*/ 13181 w 494"/>
                <a:gd name="T65" fmla="*/ 16115 h 823"/>
                <a:gd name="T66" fmla="*/ 11614 w 494"/>
                <a:gd name="T67" fmla="*/ 16667 h 823"/>
                <a:gd name="T68" fmla="*/ 9591 w 494"/>
                <a:gd name="T69" fmla="*/ 16115 h 823"/>
                <a:gd name="T70" fmla="*/ 10262 w 494"/>
                <a:gd name="T71" fmla="*/ 13510 h 823"/>
                <a:gd name="T72" fmla="*/ 12169 w 494"/>
                <a:gd name="T73" fmla="*/ 11382 h 823"/>
                <a:gd name="T74" fmla="*/ 12942 w 494"/>
                <a:gd name="T75" fmla="*/ 9258 h 823"/>
                <a:gd name="T76" fmla="*/ 13988 w 494"/>
                <a:gd name="T77" fmla="*/ 5214 h 823"/>
                <a:gd name="T78" fmla="*/ 16185 w 494"/>
                <a:gd name="T79" fmla="*/ 2936 h 823"/>
                <a:gd name="T80" fmla="*/ 19932 w 494"/>
                <a:gd name="T81" fmla="*/ 934 h 823"/>
                <a:gd name="T82" fmla="*/ 24832 w 494"/>
                <a:gd name="T83" fmla="*/ 1477 h 823"/>
                <a:gd name="T84" fmla="*/ 24832 w 494"/>
                <a:gd name="T85" fmla="*/ 4237 h 823"/>
                <a:gd name="T86" fmla="*/ 20921 w 494"/>
                <a:gd name="T87" fmla="*/ 7063 h 823"/>
                <a:gd name="T88" fmla="*/ 25184 w 494"/>
                <a:gd name="T89" fmla="*/ 9233 h 823"/>
                <a:gd name="T90" fmla="*/ 30661 w 494"/>
                <a:gd name="T91" fmla="*/ 11775 h 823"/>
                <a:gd name="T92" fmla="*/ 26423 w 494"/>
                <a:gd name="T93" fmla="*/ 17586 h 823"/>
                <a:gd name="T94" fmla="*/ 25704 w 494"/>
                <a:gd name="T95" fmla="*/ 19544 h 823"/>
                <a:gd name="T96" fmla="*/ 21376 w 494"/>
                <a:gd name="T97" fmla="*/ 21435 h 823"/>
                <a:gd name="T98" fmla="*/ 24872 w 494"/>
                <a:gd name="T99" fmla="*/ 22127 h 823"/>
                <a:gd name="T100" fmla="*/ 29354 w 494"/>
                <a:gd name="T101" fmla="*/ 26356 h 823"/>
                <a:gd name="T102" fmla="*/ 29932 w 494"/>
                <a:gd name="T103" fmla="*/ 34317 h 823"/>
                <a:gd name="T104" fmla="*/ 34271 w 494"/>
                <a:gd name="T105" fmla="*/ 39746 h 823"/>
                <a:gd name="T106" fmla="*/ 35431 w 494"/>
                <a:gd name="T107" fmla="*/ 44873 h 823"/>
                <a:gd name="T108" fmla="*/ 35355 w 494"/>
                <a:gd name="T109" fmla="*/ 49515 h 823"/>
                <a:gd name="T110" fmla="*/ 42113 w 494"/>
                <a:gd name="T111" fmla="*/ 53425 h 823"/>
                <a:gd name="T112" fmla="*/ 39053 w 494"/>
                <a:gd name="T113" fmla="*/ 57211 h 823"/>
                <a:gd name="T114" fmla="*/ 37248 w 494"/>
                <a:gd name="T115" fmla="*/ 59377 h 823"/>
                <a:gd name="T116" fmla="*/ 38264 w 494"/>
                <a:gd name="T117" fmla="*/ 61303 h 823"/>
                <a:gd name="T118" fmla="*/ 35196 w 494"/>
                <a:gd name="T119" fmla="*/ 64942 h 823"/>
                <a:gd name="T120" fmla="*/ 28458 w 494"/>
                <a:gd name="T121" fmla="*/ 64942 h 823"/>
                <a:gd name="T122" fmla="*/ 22097 w 494"/>
                <a:gd name="T123" fmla="*/ 64423 h 823"/>
                <a:gd name="T124" fmla="*/ 18474 w 494"/>
                <a:gd name="T125" fmla="*/ 64742 h 82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94"/>
                <a:gd name="T190" fmla="*/ 0 h 823"/>
                <a:gd name="T191" fmla="*/ 494 w 494"/>
                <a:gd name="T192" fmla="*/ 823 h 82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94" h="823">
                  <a:moveTo>
                    <a:pt x="208" y="795"/>
                  </a:moveTo>
                  <a:lnTo>
                    <a:pt x="200" y="787"/>
                  </a:lnTo>
                  <a:lnTo>
                    <a:pt x="190" y="781"/>
                  </a:lnTo>
                  <a:lnTo>
                    <a:pt x="178" y="781"/>
                  </a:lnTo>
                  <a:lnTo>
                    <a:pt x="168" y="781"/>
                  </a:lnTo>
                  <a:lnTo>
                    <a:pt x="162" y="787"/>
                  </a:lnTo>
                  <a:lnTo>
                    <a:pt x="154" y="785"/>
                  </a:lnTo>
                  <a:lnTo>
                    <a:pt x="148" y="791"/>
                  </a:lnTo>
                  <a:lnTo>
                    <a:pt x="144" y="799"/>
                  </a:lnTo>
                  <a:lnTo>
                    <a:pt x="142" y="809"/>
                  </a:lnTo>
                  <a:lnTo>
                    <a:pt x="136" y="805"/>
                  </a:lnTo>
                  <a:lnTo>
                    <a:pt x="136" y="811"/>
                  </a:lnTo>
                  <a:lnTo>
                    <a:pt x="132" y="817"/>
                  </a:lnTo>
                  <a:lnTo>
                    <a:pt x="128" y="821"/>
                  </a:lnTo>
                  <a:lnTo>
                    <a:pt x="120" y="815"/>
                  </a:lnTo>
                  <a:lnTo>
                    <a:pt x="112" y="809"/>
                  </a:lnTo>
                  <a:lnTo>
                    <a:pt x="108" y="803"/>
                  </a:lnTo>
                  <a:lnTo>
                    <a:pt x="106" y="797"/>
                  </a:lnTo>
                  <a:lnTo>
                    <a:pt x="100" y="793"/>
                  </a:lnTo>
                  <a:lnTo>
                    <a:pt x="100" y="803"/>
                  </a:lnTo>
                  <a:lnTo>
                    <a:pt x="92" y="801"/>
                  </a:lnTo>
                  <a:lnTo>
                    <a:pt x="82" y="801"/>
                  </a:lnTo>
                  <a:lnTo>
                    <a:pt x="74" y="799"/>
                  </a:lnTo>
                  <a:lnTo>
                    <a:pt x="68" y="799"/>
                  </a:lnTo>
                  <a:lnTo>
                    <a:pt x="62" y="807"/>
                  </a:lnTo>
                  <a:lnTo>
                    <a:pt x="52" y="807"/>
                  </a:lnTo>
                  <a:lnTo>
                    <a:pt x="46" y="809"/>
                  </a:lnTo>
                  <a:lnTo>
                    <a:pt x="40" y="813"/>
                  </a:lnTo>
                  <a:lnTo>
                    <a:pt x="38" y="821"/>
                  </a:lnTo>
                  <a:lnTo>
                    <a:pt x="32" y="823"/>
                  </a:lnTo>
                  <a:lnTo>
                    <a:pt x="26" y="815"/>
                  </a:lnTo>
                  <a:lnTo>
                    <a:pt x="24" y="811"/>
                  </a:lnTo>
                  <a:lnTo>
                    <a:pt x="18" y="807"/>
                  </a:lnTo>
                  <a:lnTo>
                    <a:pt x="14" y="811"/>
                  </a:lnTo>
                  <a:lnTo>
                    <a:pt x="8" y="815"/>
                  </a:lnTo>
                  <a:lnTo>
                    <a:pt x="2" y="813"/>
                  </a:lnTo>
                  <a:lnTo>
                    <a:pt x="0" y="805"/>
                  </a:lnTo>
                  <a:lnTo>
                    <a:pt x="4" y="803"/>
                  </a:lnTo>
                  <a:lnTo>
                    <a:pt x="8" y="799"/>
                  </a:lnTo>
                  <a:lnTo>
                    <a:pt x="18" y="799"/>
                  </a:lnTo>
                  <a:lnTo>
                    <a:pt x="24" y="799"/>
                  </a:lnTo>
                  <a:lnTo>
                    <a:pt x="28" y="799"/>
                  </a:lnTo>
                  <a:lnTo>
                    <a:pt x="36" y="795"/>
                  </a:lnTo>
                  <a:lnTo>
                    <a:pt x="46" y="787"/>
                  </a:lnTo>
                  <a:lnTo>
                    <a:pt x="54" y="779"/>
                  </a:lnTo>
                  <a:lnTo>
                    <a:pt x="56" y="773"/>
                  </a:lnTo>
                  <a:lnTo>
                    <a:pt x="64" y="771"/>
                  </a:lnTo>
                  <a:lnTo>
                    <a:pt x="76" y="767"/>
                  </a:lnTo>
                  <a:lnTo>
                    <a:pt x="88" y="755"/>
                  </a:lnTo>
                  <a:lnTo>
                    <a:pt x="88" y="745"/>
                  </a:lnTo>
                  <a:lnTo>
                    <a:pt x="92" y="737"/>
                  </a:lnTo>
                  <a:lnTo>
                    <a:pt x="100" y="737"/>
                  </a:lnTo>
                  <a:lnTo>
                    <a:pt x="108" y="739"/>
                  </a:lnTo>
                  <a:lnTo>
                    <a:pt x="112" y="731"/>
                  </a:lnTo>
                  <a:lnTo>
                    <a:pt x="114" y="723"/>
                  </a:lnTo>
                  <a:lnTo>
                    <a:pt x="126" y="721"/>
                  </a:lnTo>
                  <a:lnTo>
                    <a:pt x="134" y="721"/>
                  </a:lnTo>
                  <a:lnTo>
                    <a:pt x="140" y="721"/>
                  </a:lnTo>
                  <a:lnTo>
                    <a:pt x="148" y="721"/>
                  </a:lnTo>
                  <a:lnTo>
                    <a:pt x="158" y="729"/>
                  </a:lnTo>
                  <a:lnTo>
                    <a:pt x="166" y="731"/>
                  </a:lnTo>
                  <a:lnTo>
                    <a:pt x="178" y="731"/>
                  </a:lnTo>
                  <a:lnTo>
                    <a:pt x="190" y="729"/>
                  </a:lnTo>
                  <a:lnTo>
                    <a:pt x="194" y="721"/>
                  </a:lnTo>
                  <a:lnTo>
                    <a:pt x="200" y="715"/>
                  </a:lnTo>
                  <a:lnTo>
                    <a:pt x="208" y="709"/>
                  </a:lnTo>
                  <a:lnTo>
                    <a:pt x="216" y="705"/>
                  </a:lnTo>
                  <a:lnTo>
                    <a:pt x="222" y="695"/>
                  </a:lnTo>
                  <a:lnTo>
                    <a:pt x="218" y="697"/>
                  </a:lnTo>
                  <a:lnTo>
                    <a:pt x="212" y="701"/>
                  </a:lnTo>
                  <a:lnTo>
                    <a:pt x="200" y="699"/>
                  </a:lnTo>
                  <a:lnTo>
                    <a:pt x="198" y="697"/>
                  </a:lnTo>
                  <a:lnTo>
                    <a:pt x="188" y="703"/>
                  </a:lnTo>
                  <a:lnTo>
                    <a:pt x="182" y="711"/>
                  </a:lnTo>
                  <a:lnTo>
                    <a:pt x="170" y="713"/>
                  </a:lnTo>
                  <a:lnTo>
                    <a:pt x="162" y="709"/>
                  </a:lnTo>
                  <a:lnTo>
                    <a:pt x="152" y="701"/>
                  </a:lnTo>
                  <a:lnTo>
                    <a:pt x="148" y="693"/>
                  </a:lnTo>
                  <a:lnTo>
                    <a:pt x="144" y="687"/>
                  </a:lnTo>
                  <a:lnTo>
                    <a:pt x="140" y="685"/>
                  </a:lnTo>
                  <a:lnTo>
                    <a:pt x="134" y="687"/>
                  </a:lnTo>
                  <a:lnTo>
                    <a:pt x="128" y="691"/>
                  </a:lnTo>
                  <a:lnTo>
                    <a:pt x="118" y="689"/>
                  </a:lnTo>
                  <a:lnTo>
                    <a:pt x="118" y="683"/>
                  </a:lnTo>
                  <a:lnTo>
                    <a:pt x="130" y="679"/>
                  </a:lnTo>
                  <a:lnTo>
                    <a:pt x="132" y="675"/>
                  </a:lnTo>
                  <a:lnTo>
                    <a:pt x="122" y="673"/>
                  </a:lnTo>
                  <a:lnTo>
                    <a:pt x="116" y="671"/>
                  </a:lnTo>
                  <a:lnTo>
                    <a:pt x="118" y="665"/>
                  </a:lnTo>
                  <a:lnTo>
                    <a:pt x="110" y="665"/>
                  </a:lnTo>
                  <a:lnTo>
                    <a:pt x="106" y="667"/>
                  </a:lnTo>
                  <a:lnTo>
                    <a:pt x="94" y="669"/>
                  </a:lnTo>
                  <a:lnTo>
                    <a:pt x="88" y="673"/>
                  </a:lnTo>
                  <a:lnTo>
                    <a:pt x="74" y="671"/>
                  </a:lnTo>
                  <a:lnTo>
                    <a:pt x="72" y="665"/>
                  </a:lnTo>
                  <a:lnTo>
                    <a:pt x="66" y="663"/>
                  </a:lnTo>
                  <a:lnTo>
                    <a:pt x="66" y="659"/>
                  </a:lnTo>
                  <a:lnTo>
                    <a:pt x="72" y="655"/>
                  </a:lnTo>
                  <a:lnTo>
                    <a:pt x="74" y="649"/>
                  </a:lnTo>
                  <a:lnTo>
                    <a:pt x="66" y="643"/>
                  </a:lnTo>
                  <a:lnTo>
                    <a:pt x="70" y="637"/>
                  </a:lnTo>
                  <a:lnTo>
                    <a:pt x="80" y="633"/>
                  </a:lnTo>
                  <a:lnTo>
                    <a:pt x="96" y="635"/>
                  </a:lnTo>
                  <a:lnTo>
                    <a:pt x="102" y="627"/>
                  </a:lnTo>
                  <a:lnTo>
                    <a:pt x="116" y="627"/>
                  </a:lnTo>
                  <a:lnTo>
                    <a:pt x="130" y="623"/>
                  </a:lnTo>
                  <a:lnTo>
                    <a:pt x="142" y="615"/>
                  </a:lnTo>
                  <a:lnTo>
                    <a:pt x="148" y="599"/>
                  </a:lnTo>
                  <a:lnTo>
                    <a:pt x="150" y="587"/>
                  </a:lnTo>
                  <a:lnTo>
                    <a:pt x="148" y="579"/>
                  </a:lnTo>
                  <a:lnTo>
                    <a:pt x="150" y="569"/>
                  </a:lnTo>
                  <a:lnTo>
                    <a:pt x="152" y="561"/>
                  </a:lnTo>
                  <a:lnTo>
                    <a:pt x="148" y="557"/>
                  </a:lnTo>
                  <a:lnTo>
                    <a:pt x="140" y="557"/>
                  </a:lnTo>
                  <a:lnTo>
                    <a:pt x="134" y="563"/>
                  </a:lnTo>
                  <a:lnTo>
                    <a:pt x="124" y="565"/>
                  </a:lnTo>
                  <a:lnTo>
                    <a:pt x="116" y="563"/>
                  </a:lnTo>
                  <a:lnTo>
                    <a:pt x="116" y="557"/>
                  </a:lnTo>
                  <a:lnTo>
                    <a:pt x="126" y="553"/>
                  </a:lnTo>
                  <a:lnTo>
                    <a:pt x="136" y="546"/>
                  </a:lnTo>
                  <a:lnTo>
                    <a:pt x="144" y="538"/>
                  </a:lnTo>
                  <a:lnTo>
                    <a:pt x="142" y="530"/>
                  </a:lnTo>
                  <a:lnTo>
                    <a:pt x="136" y="524"/>
                  </a:lnTo>
                  <a:lnTo>
                    <a:pt x="134" y="516"/>
                  </a:lnTo>
                  <a:lnTo>
                    <a:pt x="136" y="508"/>
                  </a:lnTo>
                  <a:lnTo>
                    <a:pt x="148" y="504"/>
                  </a:lnTo>
                  <a:lnTo>
                    <a:pt x="152" y="508"/>
                  </a:lnTo>
                  <a:lnTo>
                    <a:pt x="160" y="522"/>
                  </a:lnTo>
                  <a:lnTo>
                    <a:pt x="164" y="526"/>
                  </a:lnTo>
                  <a:lnTo>
                    <a:pt x="170" y="526"/>
                  </a:lnTo>
                  <a:lnTo>
                    <a:pt x="176" y="520"/>
                  </a:lnTo>
                  <a:lnTo>
                    <a:pt x="182" y="526"/>
                  </a:lnTo>
                  <a:lnTo>
                    <a:pt x="194" y="526"/>
                  </a:lnTo>
                  <a:lnTo>
                    <a:pt x="200" y="524"/>
                  </a:lnTo>
                  <a:lnTo>
                    <a:pt x="206" y="526"/>
                  </a:lnTo>
                  <a:lnTo>
                    <a:pt x="212" y="534"/>
                  </a:lnTo>
                  <a:lnTo>
                    <a:pt x="218" y="532"/>
                  </a:lnTo>
                  <a:lnTo>
                    <a:pt x="216" y="522"/>
                  </a:lnTo>
                  <a:lnTo>
                    <a:pt x="224" y="518"/>
                  </a:lnTo>
                  <a:lnTo>
                    <a:pt x="226" y="510"/>
                  </a:lnTo>
                  <a:lnTo>
                    <a:pt x="224" y="504"/>
                  </a:lnTo>
                  <a:lnTo>
                    <a:pt x="232" y="492"/>
                  </a:lnTo>
                  <a:lnTo>
                    <a:pt x="228" y="486"/>
                  </a:lnTo>
                  <a:lnTo>
                    <a:pt x="230" y="476"/>
                  </a:lnTo>
                  <a:lnTo>
                    <a:pt x="234" y="472"/>
                  </a:lnTo>
                  <a:lnTo>
                    <a:pt x="242" y="470"/>
                  </a:lnTo>
                  <a:lnTo>
                    <a:pt x="244" y="460"/>
                  </a:lnTo>
                  <a:lnTo>
                    <a:pt x="248" y="454"/>
                  </a:lnTo>
                  <a:lnTo>
                    <a:pt x="248" y="448"/>
                  </a:lnTo>
                  <a:lnTo>
                    <a:pt x="240" y="448"/>
                  </a:lnTo>
                  <a:lnTo>
                    <a:pt x="234" y="448"/>
                  </a:lnTo>
                  <a:lnTo>
                    <a:pt x="232" y="456"/>
                  </a:lnTo>
                  <a:lnTo>
                    <a:pt x="228" y="452"/>
                  </a:lnTo>
                  <a:lnTo>
                    <a:pt x="228" y="444"/>
                  </a:lnTo>
                  <a:lnTo>
                    <a:pt x="222" y="440"/>
                  </a:lnTo>
                  <a:lnTo>
                    <a:pt x="218" y="432"/>
                  </a:lnTo>
                  <a:lnTo>
                    <a:pt x="220" y="424"/>
                  </a:lnTo>
                  <a:lnTo>
                    <a:pt x="214" y="416"/>
                  </a:lnTo>
                  <a:lnTo>
                    <a:pt x="212" y="404"/>
                  </a:lnTo>
                  <a:lnTo>
                    <a:pt x="218" y="394"/>
                  </a:lnTo>
                  <a:lnTo>
                    <a:pt x="226" y="382"/>
                  </a:lnTo>
                  <a:lnTo>
                    <a:pt x="232" y="378"/>
                  </a:lnTo>
                  <a:lnTo>
                    <a:pt x="240" y="374"/>
                  </a:lnTo>
                  <a:lnTo>
                    <a:pt x="248" y="370"/>
                  </a:lnTo>
                  <a:lnTo>
                    <a:pt x="238" y="368"/>
                  </a:lnTo>
                  <a:lnTo>
                    <a:pt x="226" y="366"/>
                  </a:lnTo>
                  <a:lnTo>
                    <a:pt x="222" y="370"/>
                  </a:lnTo>
                  <a:lnTo>
                    <a:pt x="218" y="374"/>
                  </a:lnTo>
                  <a:lnTo>
                    <a:pt x="208" y="374"/>
                  </a:lnTo>
                  <a:lnTo>
                    <a:pt x="204" y="376"/>
                  </a:lnTo>
                  <a:lnTo>
                    <a:pt x="190" y="380"/>
                  </a:lnTo>
                  <a:lnTo>
                    <a:pt x="182" y="374"/>
                  </a:lnTo>
                  <a:lnTo>
                    <a:pt x="176" y="368"/>
                  </a:lnTo>
                  <a:lnTo>
                    <a:pt x="172" y="370"/>
                  </a:lnTo>
                  <a:lnTo>
                    <a:pt x="174" y="376"/>
                  </a:lnTo>
                  <a:lnTo>
                    <a:pt x="174" y="384"/>
                  </a:lnTo>
                  <a:lnTo>
                    <a:pt x="164" y="382"/>
                  </a:lnTo>
                  <a:lnTo>
                    <a:pt x="158" y="370"/>
                  </a:lnTo>
                  <a:lnTo>
                    <a:pt x="152" y="364"/>
                  </a:lnTo>
                  <a:lnTo>
                    <a:pt x="146" y="362"/>
                  </a:lnTo>
                  <a:lnTo>
                    <a:pt x="144" y="368"/>
                  </a:lnTo>
                  <a:lnTo>
                    <a:pt x="144" y="376"/>
                  </a:lnTo>
                  <a:lnTo>
                    <a:pt x="140" y="380"/>
                  </a:lnTo>
                  <a:lnTo>
                    <a:pt x="140" y="370"/>
                  </a:lnTo>
                  <a:lnTo>
                    <a:pt x="136" y="362"/>
                  </a:lnTo>
                  <a:lnTo>
                    <a:pt x="134" y="352"/>
                  </a:lnTo>
                  <a:lnTo>
                    <a:pt x="136" y="344"/>
                  </a:lnTo>
                  <a:lnTo>
                    <a:pt x="142" y="344"/>
                  </a:lnTo>
                  <a:lnTo>
                    <a:pt x="146" y="334"/>
                  </a:lnTo>
                  <a:lnTo>
                    <a:pt x="158" y="326"/>
                  </a:lnTo>
                  <a:lnTo>
                    <a:pt x="160" y="316"/>
                  </a:lnTo>
                  <a:lnTo>
                    <a:pt x="168" y="310"/>
                  </a:lnTo>
                  <a:lnTo>
                    <a:pt x="176" y="304"/>
                  </a:lnTo>
                  <a:lnTo>
                    <a:pt x="172" y="294"/>
                  </a:lnTo>
                  <a:lnTo>
                    <a:pt x="164" y="286"/>
                  </a:lnTo>
                  <a:lnTo>
                    <a:pt x="166" y="276"/>
                  </a:lnTo>
                  <a:lnTo>
                    <a:pt x="166" y="272"/>
                  </a:lnTo>
                  <a:lnTo>
                    <a:pt x="166" y="260"/>
                  </a:lnTo>
                  <a:lnTo>
                    <a:pt x="174" y="260"/>
                  </a:lnTo>
                  <a:lnTo>
                    <a:pt x="174" y="254"/>
                  </a:lnTo>
                  <a:lnTo>
                    <a:pt x="168" y="252"/>
                  </a:lnTo>
                  <a:lnTo>
                    <a:pt x="162" y="262"/>
                  </a:lnTo>
                  <a:lnTo>
                    <a:pt x="158" y="262"/>
                  </a:lnTo>
                  <a:lnTo>
                    <a:pt x="156" y="268"/>
                  </a:lnTo>
                  <a:lnTo>
                    <a:pt x="154" y="276"/>
                  </a:lnTo>
                  <a:lnTo>
                    <a:pt x="152" y="268"/>
                  </a:lnTo>
                  <a:lnTo>
                    <a:pt x="148" y="262"/>
                  </a:lnTo>
                  <a:lnTo>
                    <a:pt x="142" y="264"/>
                  </a:lnTo>
                  <a:lnTo>
                    <a:pt x="140" y="270"/>
                  </a:lnTo>
                  <a:lnTo>
                    <a:pt x="132" y="274"/>
                  </a:lnTo>
                  <a:lnTo>
                    <a:pt x="128" y="282"/>
                  </a:lnTo>
                  <a:lnTo>
                    <a:pt x="128" y="288"/>
                  </a:lnTo>
                  <a:lnTo>
                    <a:pt x="124" y="296"/>
                  </a:lnTo>
                  <a:lnTo>
                    <a:pt x="122" y="304"/>
                  </a:lnTo>
                  <a:lnTo>
                    <a:pt x="118" y="310"/>
                  </a:lnTo>
                  <a:lnTo>
                    <a:pt x="110" y="308"/>
                  </a:lnTo>
                  <a:lnTo>
                    <a:pt x="108" y="300"/>
                  </a:lnTo>
                  <a:lnTo>
                    <a:pt x="114" y="292"/>
                  </a:lnTo>
                  <a:lnTo>
                    <a:pt x="118" y="282"/>
                  </a:lnTo>
                  <a:lnTo>
                    <a:pt x="122" y="276"/>
                  </a:lnTo>
                  <a:lnTo>
                    <a:pt x="130" y="270"/>
                  </a:lnTo>
                  <a:lnTo>
                    <a:pt x="124" y="260"/>
                  </a:lnTo>
                  <a:lnTo>
                    <a:pt x="130" y="252"/>
                  </a:lnTo>
                  <a:lnTo>
                    <a:pt x="130" y="240"/>
                  </a:lnTo>
                  <a:lnTo>
                    <a:pt x="134" y="234"/>
                  </a:lnTo>
                  <a:lnTo>
                    <a:pt x="138" y="226"/>
                  </a:lnTo>
                  <a:lnTo>
                    <a:pt x="136" y="222"/>
                  </a:lnTo>
                  <a:lnTo>
                    <a:pt x="146" y="214"/>
                  </a:lnTo>
                  <a:lnTo>
                    <a:pt x="146" y="206"/>
                  </a:lnTo>
                  <a:lnTo>
                    <a:pt x="152" y="206"/>
                  </a:lnTo>
                  <a:lnTo>
                    <a:pt x="154" y="198"/>
                  </a:lnTo>
                  <a:lnTo>
                    <a:pt x="158" y="190"/>
                  </a:lnTo>
                  <a:lnTo>
                    <a:pt x="160" y="184"/>
                  </a:lnTo>
                  <a:lnTo>
                    <a:pt x="154" y="184"/>
                  </a:lnTo>
                  <a:lnTo>
                    <a:pt x="146" y="190"/>
                  </a:lnTo>
                  <a:lnTo>
                    <a:pt x="142" y="196"/>
                  </a:lnTo>
                  <a:lnTo>
                    <a:pt x="134" y="196"/>
                  </a:lnTo>
                  <a:lnTo>
                    <a:pt x="136" y="204"/>
                  </a:lnTo>
                  <a:lnTo>
                    <a:pt x="130" y="208"/>
                  </a:lnTo>
                  <a:lnTo>
                    <a:pt x="124" y="212"/>
                  </a:lnTo>
                  <a:lnTo>
                    <a:pt x="114" y="212"/>
                  </a:lnTo>
                  <a:lnTo>
                    <a:pt x="102" y="212"/>
                  </a:lnTo>
                  <a:lnTo>
                    <a:pt x="98" y="206"/>
                  </a:lnTo>
                  <a:lnTo>
                    <a:pt x="104" y="204"/>
                  </a:lnTo>
                  <a:lnTo>
                    <a:pt x="112" y="198"/>
                  </a:lnTo>
                  <a:lnTo>
                    <a:pt x="114" y="194"/>
                  </a:lnTo>
                  <a:lnTo>
                    <a:pt x="108" y="188"/>
                  </a:lnTo>
                  <a:lnTo>
                    <a:pt x="106" y="180"/>
                  </a:lnTo>
                  <a:lnTo>
                    <a:pt x="112" y="176"/>
                  </a:lnTo>
                  <a:lnTo>
                    <a:pt x="114" y="172"/>
                  </a:lnTo>
                  <a:lnTo>
                    <a:pt x="112" y="168"/>
                  </a:lnTo>
                  <a:lnTo>
                    <a:pt x="120" y="166"/>
                  </a:lnTo>
                  <a:lnTo>
                    <a:pt x="128" y="168"/>
                  </a:lnTo>
                  <a:lnTo>
                    <a:pt x="134" y="170"/>
                  </a:lnTo>
                  <a:lnTo>
                    <a:pt x="136" y="160"/>
                  </a:lnTo>
                  <a:lnTo>
                    <a:pt x="136" y="152"/>
                  </a:lnTo>
                  <a:lnTo>
                    <a:pt x="140" y="148"/>
                  </a:lnTo>
                  <a:lnTo>
                    <a:pt x="148" y="150"/>
                  </a:lnTo>
                  <a:lnTo>
                    <a:pt x="142" y="140"/>
                  </a:lnTo>
                  <a:lnTo>
                    <a:pt x="148" y="138"/>
                  </a:lnTo>
                  <a:lnTo>
                    <a:pt x="156" y="140"/>
                  </a:lnTo>
                  <a:lnTo>
                    <a:pt x="150" y="130"/>
                  </a:lnTo>
                  <a:lnTo>
                    <a:pt x="152" y="124"/>
                  </a:lnTo>
                  <a:lnTo>
                    <a:pt x="160" y="126"/>
                  </a:lnTo>
                  <a:lnTo>
                    <a:pt x="152" y="120"/>
                  </a:lnTo>
                  <a:lnTo>
                    <a:pt x="150" y="114"/>
                  </a:lnTo>
                  <a:lnTo>
                    <a:pt x="148" y="104"/>
                  </a:lnTo>
                  <a:lnTo>
                    <a:pt x="148" y="96"/>
                  </a:lnTo>
                  <a:lnTo>
                    <a:pt x="158" y="96"/>
                  </a:lnTo>
                  <a:lnTo>
                    <a:pt x="154" y="88"/>
                  </a:lnTo>
                  <a:lnTo>
                    <a:pt x="156" y="82"/>
                  </a:lnTo>
                  <a:lnTo>
                    <a:pt x="158" y="76"/>
                  </a:lnTo>
                  <a:lnTo>
                    <a:pt x="164" y="64"/>
                  </a:lnTo>
                  <a:lnTo>
                    <a:pt x="174" y="66"/>
                  </a:lnTo>
                  <a:lnTo>
                    <a:pt x="184" y="70"/>
                  </a:lnTo>
                  <a:lnTo>
                    <a:pt x="190" y="66"/>
                  </a:lnTo>
                  <a:lnTo>
                    <a:pt x="186" y="60"/>
                  </a:lnTo>
                  <a:lnTo>
                    <a:pt x="182" y="52"/>
                  </a:lnTo>
                  <a:lnTo>
                    <a:pt x="188" y="52"/>
                  </a:lnTo>
                  <a:lnTo>
                    <a:pt x="190" y="36"/>
                  </a:lnTo>
                  <a:lnTo>
                    <a:pt x="200" y="34"/>
                  </a:lnTo>
                  <a:lnTo>
                    <a:pt x="200" y="26"/>
                  </a:lnTo>
                  <a:lnTo>
                    <a:pt x="210" y="20"/>
                  </a:lnTo>
                  <a:lnTo>
                    <a:pt x="210" y="12"/>
                  </a:lnTo>
                  <a:lnTo>
                    <a:pt x="216" y="0"/>
                  </a:lnTo>
                  <a:lnTo>
                    <a:pt x="224" y="4"/>
                  </a:lnTo>
                  <a:lnTo>
                    <a:pt x="232" y="12"/>
                  </a:lnTo>
                  <a:lnTo>
                    <a:pt x="230" y="16"/>
                  </a:lnTo>
                  <a:lnTo>
                    <a:pt x="238" y="14"/>
                  </a:lnTo>
                  <a:lnTo>
                    <a:pt x="242" y="18"/>
                  </a:lnTo>
                  <a:lnTo>
                    <a:pt x="254" y="18"/>
                  </a:lnTo>
                  <a:lnTo>
                    <a:pt x="270" y="18"/>
                  </a:lnTo>
                  <a:lnTo>
                    <a:pt x="286" y="16"/>
                  </a:lnTo>
                  <a:lnTo>
                    <a:pt x="290" y="18"/>
                  </a:lnTo>
                  <a:lnTo>
                    <a:pt x="298" y="18"/>
                  </a:lnTo>
                  <a:lnTo>
                    <a:pt x="310" y="18"/>
                  </a:lnTo>
                  <a:lnTo>
                    <a:pt x="314" y="22"/>
                  </a:lnTo>
                  <a:lnTo>
                    <a:pt x="310" y="30"/>
                  </a:lnTo>
                  <a:lnTo>
                    <a:pt x="308" y="40"/>
                  </a:lnTo>
                  <a:lnTo>
                    <a:pt x="300" y="52"/>
                  </a:lnTo>
                  <a:lnTo>
                    <a:pt x="290" y="52"/>
                  </a:lnTo>
                  <a:lnTo>
                    <a:pt x="280" y="62"/>
                  </a:lnTo>
                  <a:lnTo>
                    <a:pt x="266" y="68"/>
                  </a:lnTo>
                  <a:lnTo>
                    <a:pt x="260" y="76"/>
                  </a:lnTo>
                  <a:lnTo>
                    <a:pt x="248" y="76"/>
                  </a:lnTo>
                  <a:lnTo>
                    <a:pt x="252" y="84"/>
                  </a:lnTo>
                  <a:lnTo>
                    <a:pt x="238" y="84"/>
                  </a:lnTo>
                  <a:lnTo>
                    <a:pt x="244" y="88"/>
                  </a:lnTo>
                  <a:lnTo>
                    <a:pt x="258" y="90"/>
                  </a:lnTo>
                  <a:lnTo>
                    <a:pt x="250" y="100"/>
                  </a:lnTo>
                  <a:lnTo>
                    <a:pt x="240" y="108"/>
                  </a:lnTo>
                  <a:lnTo>
                    <a:pt x="258" y="110"/>
                  </a:lnTo>
                  <a:lnTo>
                    <a:pt x="272" y="108"/>
                  </a:lnTo>
                  <a:lnTo>
                    <a:pt x="286" y="104"/>
                  </a:lnTo>
                  <a:lnTo>
                    <a:pt x="294" y="112"/>
                  </a:lnTo>
                  <a:lnTo>
                    <a:pt x="308" y="112"/>
                  </a:lnTo>
                  <a:lnTo>
                    <a:pt x="322" y="116"/>
                  </a:lnTo>
                  <a:lnTo>
                    <a:pt x="338" y="120"/>
                  </a:lnTo>
                  <a:lnTo>
                    <a:pt x="354" y="120"/>
                  </a:lnTo>
                  <a:lnTo>
                    <a:pt x="360" y="128"/>
                  </a:lnTo>
                  <a:lnTo>
                    <a:pt x="362" y="138"/>
                  </a:lnTo>
                  <a:lnTo>
                    <a:pt x="358" y="146"/>
                  </a:lnTo>
                  <a:lnTo>
                    <a:pt x="352" y="152"/>
                  </a:lnTo>
                  <a:lnTo>
                    <a:pt x="342" y="166"/>
                  </a:lnTo>
                  <a:lnTo>
                    <a:pt x="340" y="174"/>
                  </a:lnTo>
                  <a:lnTo>
                    <a:pt x="332" y="192"/>
                  </a:lnTo>
                  <a:lnTo>
                    <a:pt x="324" y="200"/>
                  </a:lnTo>
                  <a:lnTo>
                    <a:pt x="316" y="206"/>
                  </a:lnTo>
                  <a:lnTo>
                    <a:pt x="308" y="216"/>
                  </a:lnTo>
                  <a:lnTo>
                    <a:pt x="300" y="226"/>
                  </a:lnTo>
                  <a:lnTo>
                    <a:pt x="290" y="230"/>
                  </a:lnTo>
                  <a:lnTo>
                    <a:pt x="272" y="232"/>
                  </a:lnTo>
                  <a:lnTo>
                    <a:pt x="264" y="234"/>
                  </a:lnTo>
                  <a:lnTo>
                    <a:pt x="276" y="240"/>
                  </a:lnTo>
                  <a:lnTo>
                    <a:pt x="286" y="240"/>
                  </a:lnTo>
                  <a:lnTo>
                    <a:pt x="300" y="240"/>
                  </a:lnTo>
                  <a:lnTo>
                    <a:pt x="308" y="244"/>
                  </a:lnTo>
                  <a:lnTo>
                    <a:pt x="302" y="250"/>
                  </a:lnTo>
                  <a:lnTo>
                    <a:pt x="284" y="258"/>
                  </a:lnTo>
                  <a:lnTo>
                    <a:pt x="272" y="256"/>
                  </a:lnTo>
                  <a:lnTo>
                    <a:pt x="266" y="260"/>
                  </a:lnTo>
                  <a:lnTo>
                    <a:pt x="260" y="264"/>
                  </a:lnTo>
                  <a:lnTo>
                    <a:pt x="250" y="264"/>
                  </a:lnTo>
                  <a:lnTo>
                    <a:pt x="240" y="264"/>
                  </a:lnTo>
                  <a:lnTo>
                    <a:pt x="244" y="268"/>
                  </a:lnTo>
                  <a:lnTo>
                    <a:pt x="254" y="270"/>
                  </a:lnTo>
                  <a:lnTo>
                    <a:pt x="268" y="276"/>
                  </a:lnTo>
                  <a:lnTo>
                    <a:pt x="274" y="276"/>
                  </a:lnTo>
                  <a:lnTo>
                    <a:pt x="282" y="270"/>
                  </a:lnTo>
                  <a:lnTo>
                    <a:pt x="292" y="272"/>
                  </a:lnTo>
                  <a:lnTo>
                    <a:pt x="300" y="280"/>
                  </a:lnTo>
                  <a:lnTo>
                    <a:pt x="310" y="284"/>
                  </a:lnTo>
                  <a:lnTo>
                    <a:pt x="318" y="284"/>
                  </a:lnTo>
                  <a:lnTo>
                    <a:pt x="318" y="290"/>
                  </a:lnTo>
                  <a:lnTo>
                    <a:pt x="322" y="302"/>
                  </a:lnTo>
                  <a:lnTo>
                    <a:pt x="326" y="316"/>
                  </a:lnTo>
                  <a:lnTo>
                    <a:pt x="342" y="324"/>
                  </a:lnTo>
                  <a:lnTo>
                    <a:pt x="344" y="330"/>
                  </a:lnTo>
                  <a:lnTo>
                    <a:pt x="346" y="344"/>
                  </a:lnTo>
                  <a:lnTo>
                    <a:pt x="338" y="350"/>
                  </a:lnTo>
                  <a:lnTo>
                    <a:pt x="340" y="362"/>
                  </a:lnTo>
                  <a:lnTo>
                    <a:pt x="344" y="390"/>
                  </a:lnTo>
                  <a:lnTo>
                    <a:pt x="346" y="410"/>
                  </a:lnTo>
                  <a:lnTo>
                    <a:pt x="350" y="422"/>
                  </a:lnTo>
                  <a:lnTo>
                    <a:pt x="362" y="426"/>
                  </a:lnTo>
                  <a:lnTo>
                    <a:pt x="372" y="434"/>
                  </a:lnTo>
                  <a:lnTo>
                    <a:pt x="388" y="448"/>
                  </a:lnTo>
                  <a:lnTo>
                    <a:pt x="390" y="462"/>
                  </a:lnTo>
                  <a:lnTo>
                    <a:pt x="398" y="474"/>
                  </a:lnTo>
                  <a:lnTo>
                    <a:pt x="402" y="482"/>
                  </a:lnTo>
                  <a:lnTo>
                    <a:pt x="400" y="488"/>
                  </a:lnTo>
                  <a:lnTo>
                    <a:pt x="398" y="496"/>
                  </a:lnTo>
                  <a:lnTo>
                    <a:pt x="402" y="508"/>
                  </a:lnTo>
                  <a:lnTo>
                    <a:pt x="408" y="522"/>
                  </a:lnTo>
                  <a:lnTo>
                    <a:pt x="404" y="528"/>
                  </a:lnTo>
                  <a:lnTo>
                    <a:pt x="400" y="534"/>
                  </a:lnTo>
                  <a:lnTo>
                    <a:pt x="404" y="540"/>
                  </a:lnTo>
                  <a:lnTo>
                    <a:pt x="414" y="551"/>
                  </a:lnTo>
                  <a:lnTo>
                    <a:pt x="416" y="565"/>
                  </a:lnTo>
                  <a:lnTo>
                    <a:pt x="418" y="577"/>
                  </a:lnTo>
                  <a:lnTo>
                    <a:pt x="410" y="585"/>
                  </a:lnTo>
                  <a:lnTo>
                    <a:pt x="400" y="591"/>
                  </a:lnTo>
                  <a:lnTo>
                    <a:pt x="398" y="595"/>
                  </a:lnTo>
                  <a:lnTo>
                    <a:pt x="402" y="605"/>
                  </a:lnTo>
                  <a:lnTo>
                    <a:pt x="412" y="609"/>
                  </a:lnTo>
                  <a:lnTo>
                    <a:pt x="420" y="603"/>
                  </a:lnTo>
                  <a:lnTo>
                    <a:pt x="430" y="597"/>
                  </a:lnTo>
                  <a:lnTo>
                    <a:pt x="446" y="599"/>
                  </a:lnTo>
                  <a:lnTo>
                    <a:pt x="466" y="603"/>
                  </a:lnTo>
                  <a:lnTo>
                    <a:pt x="482" y="617"/>
                  </a:lnTo>
                  <a:lnTo>
                    <a:pt x="494" y="635"/>
                  </a:lnTo>
                  <a:lnTo>
                    <a:pt x="492" y="655"/>
                  </a:lnTo>
                  <a:lnTo>
                    <a:pt x="486" y="667"/>
                  </a:lnTo>
                  <a:lnTo>
                    <a:pt x="482" y="679"/>
                  </a:lnTo>
                  <a:lnTo>
                    <a:pt x="476" y="687"/>
                  </a:lnTo>
                  <a:lnTo>
                    <a:pt x="468" y="695"/>
                  </a:lnTo>
                  <a:lnTo>
                    <a:pt x="454" y="697"/>
                  </a:lnTo>
                  <a:lnTo>
                    <a:pt x="446" y="697"/>
                  </a:lnTo>
                  <a:lnTo>
                    <a:pt x="456" y="703"/>
                  </a:lnTo>
                  <a:lnTo>
                    <a:pt x="456" y="711"/>
                  </a:lnTo>
                  <a:lnTo>
                    <a:pt x="448" y="715"/>
                  </a:lnTo>
                  <a:lnTo>
                    <a:pt x="440" y="709"/>
                  </a:lnTo>
                  <a:lnTo>
                    <a:pt x="434" y="711"/>
                  </a:lnTo>
                  <a:lnTo>
                    <a:pt x="428" y="715"/>
                  </a:lnTo>
                  <a:lnTo>
                    <a:pt x="432" y="721"/>
                  </a:lnTo>
                  <a:lnTo>
                    <a:pt x="434" y="729"/>
                  </a:lnTo>
                  <a:lnTo>
                    <a:pt x="430" y="735"/>
                  </a:lnTo>
                  <a:lnTo>
                    <a:pt x="412" y="733"/>
                  </a:lnTo>
                  <a:lnTo>
                    <a:pt x="410" y="739"/>
                  </a:lnTo>
                  <a:lnTo>
                    <a:pt x="414" y="745"/>
                  </a:lnTo>
                  <a:lnTo>
                    <a:pt x="420" y="753"/>
                  </a:lnTo>
                  <a:lnTo>
                    <a:pt x="434" y="755"/>
                  </a:lnTo>
                  <a:lnTo>
                    <a:pt x="446" y="755"/>
                  </a:lnTo>
                  <a:lnTo>
                    <a:pt x="460" y="757"/>
                  </a:lnTo>
                  <a:lnTo>
                    <a:pt x="456" y="763"/>
                  </a:lnTo>
                  <a:lnTo>
                    <a:pt x="454" y="777"/>
                  </a:lnTo>
                  <a:lnTo>
                    <a:pt x="434" y="785"/>
                  </a:lnTo>
                  <a:lnTo>
                    <a:pt x="428" y="785"/>
                  </a:lnTo>
                  <a:lnTo>
                    <a:pt x="428" y="795"/>
                  </a:lnTo>
                  <a:lnTo>
                    <a:pt x="410" y="797"/>
                  </a:lnTo>
                  <a:lnTo>
                    <a:pt x="392" y="803"/>
                  </a:lnTo>
                  <a:lnTo>
                    <a:pt x="386" y="805"/>
                  </a:lnTo>
                  <a:lnTo>
                    <a:pt x="382" y="809"/>
                  </a:lnTo>
                  <a:lnTo>
                    <a:pt x="370" y="805"/>
                  </a:lnTo>
                  <a:lnTo>
                    <a:pt x="360" y="797"/>
                  </a:lnTo>
                  <a:lnTo>
                    <a:pt x="350" y="797"/>
                  </a:lnTo>
                  <a:lnTo>
                    <a:pt x="332" y="797"/>
                  </a:lnTo>
                  <a:lnTo>
                    <a:pt x="322" y="799"/>
                  </a:lnTo>
                  <a:lnTo>
                    <a:pt x="312" y="797"/>
                  </a:lnTo>
                  <a:lnTo>
                    <a:pt x="306" y="791"/>
                  </a:lnTo>
                  <a:lnTo>
                    <a:pt x="292" y="791"/>
                  </a:lnTo>
                  <a:lnTo>
                    <a:pt x="284" y="781"/>
                  </a:lnTo>
                  <a:lnTo>
                    <a:pt x="280" y="789"/>
                  </a:lnTo>
                  <a:lnTo>
                    <a:pt x="258" y="793"/>
                  </a:lnTo>
                  <a:lnTo>
                    <a:pt x="244" y="791"/>
                  </a:lnTo>
                  <a:lnTo>
                    <a:pt x="240" y="791"/>
                  </a:lnTo>
                  <a:lnTo>
                    <a:pt x="242" y="795"/>
                  </a:lnTo>
                  <a:lnTo>
                    <a:pt x="244" y="799"/>
                  </a:lnTo>
                  <a:lnTo>
                    <a:pt x="240" y="805"/>
                  </a:lnTo>
                  <a:lnTo>
                    <a:pt x="230" y="799"/>
                  </a:lnTo>
                  <a:lnTo>
                    <a:pt x="216" y="795"/>
                  </a:lnTo>
                  <a:lnTo>
                    <a:pt x="208" y="795"/>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86" name="Freeform 1764"/>
            <p:cNvSpPr>
              <a:spLocks/>
            </p:cNvSpPr>
            <p:nvPr/>
          </p:nvSpPr>
          <p:spPr bwMode="gray">
            <a:xfrm>
              <a:off x="5435042" y="3444670"/>
              <a:ext cx="311201" cy="339769"/>
            </a:xfrm>
            <a:custGeom>
              <a:avLst/>
              <a:gdLst>
                <a:gd name="T0" fmla="*/ 8413 w 292"/>
                <a:gd name="T1" fmla="*/ 5604 h 337"/>
                <a:gd name="T2" fmla="*/ 10144 w 292"/>
                <a:gd name="T3" fmla="*/ 6858 h 337"/>
                <a:gd name="T4" fmla="*/ 11762 w 292"/>
                <a:gd name="T5" fmla="*/ 7363 h 337"/>
                <a:gd name="T6" fmla="*/ 13299 w 292"/>
                <a:gd name="T7" fmla="*/ 6858 h 337"/>
                <a:gd name="T8" fmla="*/ 15115 w 292"/>
                <a:gd name="T9" fmla="*/ 6153 h 337"/>
                <a:gd name="T10" fmla="*/ 15678 w 292"/>
                <a:gd name="T11" fmla="*/ 5104 h 337"/>
                <a:gd name="T12" fmla="*/ 13546 w 292"/>
                <a:gd name="T13" fmla="*/ 4633 h 337"/>
                <a:gd name="T14" fmla="*/ 14590 w 292"/>
                <a:gd name="T15" fmla="*/ 3442 h 337"/>
                <a:gd name="T16" fmla="*/ 15266 w 292"/>
                <a:gd name="T17" fmla="*/ 1630 h 337"/>
                <a:gd name="T18" fmla="*/ 17111 w 292"/>
                <a:gd name="T19" fmla="*/ 848 h 337"/>
                <a:gd name="T20" fmla="*/ 18551 w 292"/>
                <a:gd name="T21" fmla="*/ 583 h 337"/>
                <a:gd name="T22" fmla="*/ 19759 w 292"/>
                <a:gd name="T23" fmla="*/ 1022 h 337"/>
                <a:gd name="T24" fmla="*/ 21262 w 292"/>
                <a:gd name="T25" fmla="*/ 0 h 337"/>
                <a:gd name="T26" fmla="*/ 22279 w 292"/>
                <a:gd name="T27" fmla="*/ 1630 h 337"/>
                <a:gd name="T28" fmla="*/ 20330 w 292"/>
                <a:gd name="T29" fmla="*/ 2368 h 337"/>
                <a:gd name="T30" fmla="*/ 18752 w 292"/>
                <a:gd name="T31" fmla="*/ 4633 h 337"/>
                <a:gd name="T32" fmla="*/ 16928 w 292"/>
                <a:gd name="T33" fmla="*/ 4633 h 337"/>
                <a:gd name="T34" fmla="*/ 17504 w 292"/>
                <a:gd name="T35" fmla="*/ 6153 h 337"/>
                <a:gd name="T36" fmla="*/ 15979 w 292"/>
                <a:gd name="T37" fmla="*/ 6410 h 337"/>
                <a:gd name="T38" fmla="*/ 16268 w 292"/>
                <a:gd name="T39" fmla="*/ 8910 h 337"/>
                <a:gd name="T40" fmla="*/ 18592 w 292"/>
                <a:gd name="T41" fmla="*/ 10270 h 337"/>
                <a:gd name="T42" fmla="*/ 20375 w 292"/>
                <a:gd name="T43" fmla="*/ 8267 h 337"/>
                <a:gd name="T44" fmla="*/ 21362 w 292"/>
                <a:gd name="T45" fmla="*/ 10270 h 337"/>
                <a:gd name="T46" fmla="*/ 22521 w 292"/>
                <a:gd name="T47" fmla="*/ 11485 h 337"/>
                <a:gd name="T48" fmla="*/ 23128 w 292"/>
                <a:gd name="T49" fmla="*/ 12528 h 337"/>
                <a:gd name="T50" fmla="*/ 22888 w 292"/>
                <a:gd name="T51" fmla="*/ 13975 h 337"/>
                <a:gd name="T52" fmla="*/ 22888 w 292"/>
                <a:gd name="T53" fmla="*/ 17069 h 337"/>
                <a:gd name="T54" fmla="*/ 22620 w 292"/>
                <a:gd name="T55" fmla="*/ 21764 h 337"/>
                <a:gd name="T56" fmla="*/ 21043 w 292"/>
                <a:gd name="T57" fmla="*/ 24899 h 337"/>
                <a:gd name="T58" fmla="*/ 19538 w 292"/>
                <a:gd name="T59" fmla="*/ 26874 h 337"/>
                <a:gd name="T60" fmla="*/ 18152 w 292"/>
                <a:gd name="T61" fmla="*/ 27337 h 337"/>
                <a:gd name="T62" fmla="*/ 16965 w 292"/>
                <a:gd name="T63" fmla="*/ 27000 h 337"/>
                <a:gd name="T64" fmla="*/ 14741 w 292"/>
                <a:gd name="T65" fmla="*/ 27000 h 337"/>
                <a:gd name="T66" fmla="*/ 13451 w 292"/>
                <a:gd name="T67" fmla="*/ 28060 h 337"/>
                <a:gd name="T68" fmla="*/ 10825 w 292"/>
                <a:gd name="T69" fmla="*/ 29001 h 337"/>
                <a:gd name="T70" fmla="*/ 8422 w 292"/>
                <a:gd name="T71" fmla="*/ 29506 h 337"/>
                <a:gd name="T72" fmla="*/ 5702 w 292"/>
                <a:gd name="T73" fmla="*/ 29644 h 337"/>
                <a:gd name="T74" fmla="*/ 2562 w 292"/>
                <a:gd name="T75" fmla="*/ 29276 h 337"/>
                <a:gd name="T76" fmla="*/ 3077 w 292"/>
                <a:gd name="T77" fmla="*/ 28391 h 337"/>
                <a:gd name="T78" fmla="*/ 3608 w 292"/>
                <a:gd name="T79" fmla="*/ 27434 h 337"/>
                <a:gd name="T80" fmla="*/ 1122 w 292"/>
                <a:gd name="T81" fmla="*/ 27848 h 337"/>
                <a:gd name="T82" fmla="*/ 2421 w 292"/>
                <a:gd name="T83" fmla="*/ 27000 h 337"/>
                <a:gd name="T84" fmla="*/ 2334 w 292"/>
                <a:gd name="T85" fmla="*/ 26246 h 337"/>
                <a:gd name="T86" fmla="*/ 0 w 292"/>
                <a:gd name="T87" fmla="*/ 25557 h 337"/>
                <a:gd name="T88" fmla="*/ 934 w 292"/>
                <a:gd name="T89" fmla="*/ 24534 h 337"/>
                <a:gd name="T90" fmla="*/ 3077 w 292"/>
                <a:gd name="T91" fmla="*/ 24058 h 337"/>
                <a:gd name="T92" fmla="*/ 2 w 292"/>
                <a:gd name="T93" fmla="*/ 23085 h 337"/>
                <a:gd name="T94" fmla="*/ 2130 w 292"/>
                <a:gd name="T95" fmla="*/ 22346 h 337"/>
                <a:gd name="T96" fmla="*/ 3608 w 292"/>
                <a:gd name="T97" fmla="*/ 21325 h 337"/>
                <a:gd name="T98" fmla="*/ 5328 w 292"/>
                <a:gd name="T99" fmla="*/ 20401 h 337"/>
                <a:gd name="T100" fmla="*/ 4449 w 292"/>
                <a:gd name="T101" fmla="*/ 19749 h 337"/>
                <a:gd name="T102" fmla="*/ 6629 w 292"/>
                <a:gd name="T103" fmla="*/ 17177 h 337"/>
                <a:gd name="T104" fmla="*/ 9230 w 292"/>
                <a:gd name="T105" fmla="*/ 16209 h 337"/>
                <a:gd name="T106" fmla="*/ 7681 w 292"/>
                <a:gd name="T107" fmla="*/ 15201 h 337"/>
                <a:gd name="T108" fmla="*/ 6418 w 292"/>
                <a:gd name="T109" fmla="*/ 13642 h 337"/>
                <a:gd name="T110" fmla="*/ 5037 w 292"/>
                <a:gd name="T111" fmla="*/ 12992 h 337"/>
                <a:gd name="T112" fmla="*/ 5702 w 292"/>
                <a:gd name="T113" fmla="*/ 11485 h 337"/>
                <a:gd name="T114" fmla="*/ 6848 w 292"/>
                <a:gd name="T115" fmla="*/ 9817 h 337"/>
                <a:gd name="T116" fmla="*/ 7265 w 292"/>
                <a:gd name="T117" fmla="*/ 8941 h 337"/>
                <a:gd name="T118" fmla="*/ 5520 w 292"/>
                <a:gd name="T119" fmla="*/ 8135 h 337"/>
                <a:gd name="T120" fmla="*/ 6196 w 292"/>
                <a:gd name="T121" fmla="*/ 7760 h 337"/>
                <a:gd name="T122" fmla="*/ 6848 w 292"/>
                <a:gd name="T123" fmla="*/ 6410 h 337"/>
                <a:gd name="T124" fmla="*/ 5839 w 292"/>
                <a:gd name="T125" fmla="*/ 6410 h 33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92"/>
                <a:gd name="T190" fmla="*/ 0 h 337"/>
                <a:gd name="T191" fmla="*/ 292 w 292"/>
                <a:gd name="T192" fmla="*/ 337 h 33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92" h="337">
                  <a:moveTo>
                    <a:pt x="84" y="64"/>
                  </a:moveTo>
                  <a:lnTo>
                    <a:pt x="92" y="68"/>
                  </a:lnTo>
                  <a:lnTo>
                    <a:pt x="102" y="64"/>
                  </a:lnTo>
                  <a:lnTo>
                    <a:pt x="112" y="70"/>
                  </a:lnTo>
                  <a:lnTo>
                    <a:pt x="124" y="72"/>
                  </a:lnTo>
                  <a:lnTo>
                    <a:pt x="126" y="78"/>
                  </a:lnTo>
                  <a:lnTo>
                    <a:pt x="132" y="82"/>
                  </a:lnTo>
                  <a:lnTo>
                    <a:pt x="138" y="78"/>
                  </a:lnTo>
                  <a:lnTo>
                    <a:pt x="146" y="82"/>
                  </a:lnTo>
                  <a:lnTo>
                    <a:pt x="158" y="88"/>
                  </a:lnTo>
                  <a:lnTo>
                    <a:pt x="166" y="84"/>
                  </a:lnTo>
                  <a:lnTo>
                    <a:pt x="162" y="78"/>
                  </a:lnTo>
                  <a:lnTo>
                    <a:pt x="166" y="74"/>
                  </a:lnTo>
                  <a:lnTo>
                    <a:pt x="172" y="70"/>
                  </a:lnTo>
                  <a:lnTo>
                    <a:pt x="186" y="70"/>
                  </a:lnTo>
                  <a:lnTo>
                    <a:pt x="190" y="72"/>
                  </a:lnTo>
                  <a:lnTo>
                    <a:pt x="192" y="64"/>
                  </a:lnTo>
                  <a:lnTo>
                    <a:pt x="194" y="58"/>
                  </a:lnTo>
                  <a:lnTo>
                    <a:pt x="184" y="56"/>
                  </a:lnTo>
                  <a:lnTo>
                    <a:pt x="178" y="52"/>
                  </a:lnTo>
                  <a:lnTo>
                    <a:pt x="168" y="52"/>
                  </a:lnTo>
                  <a:lnTo>
                    <a:pt x="162" y="44"/>
                  </a:lnTo>
                  <a:lnTo>
                    <a:pt x="164" y="38"/>
                  </a:lnTo>
                  <a:lnTo>
                    <a:pt x="180" y="38"/>
                  </a:lnTo>
                  <a:lnTo>
                    <a:pt x="182" y="32"/>
                  </a:lnTo>
                  <a:lnTo>
                    <a:pt x="190" y="30"/>
                  </a:lnTo>
                  <a:lnTo>
                    <a:pt x="188" y="18"/>
                  </a:lnTo>
                  <a:lnTo>
                    <a:pt x="198" y="14"/>
                  </a:lnTo>
                  <a:lnTo>
                    <a:pt x="202" y="6"/>
                  </a:lnTo>
                  <a:lnTo>
                    <a:pt x="212" y="10"/>
                  </a:lnTo>
                  <a:lnTo>
                    <a:pt x="218" y="6"/>
                  </a:lnTo>
                  <a:lnTo>
                    <a:pt x="222" y="12"/>
                  </a:lnTo>
                  <a:lnTo>
                    <a:pt x="228" y="6"/>
                  </a:lnTo>
                  <a:lnTo>
                    <a:pt x="236" y="6"/>
                  </a:lnTo>
                  <a:lnTo>
                    <a:pt x="236" y="12"/>
                  </a:lnTo>
                  <a:lnTo>
                    <a:pt x="244" y="12"/>
                  </a:lnTo>
                  <a:lnTo>
                    <a:pt x="250" y="6"/>
                  </a:lnTo>
                  <a:lnTo>
                    <a:pt x="256" y="2"/>
                  </a:lnTo>
                  <a:lnTo>
                    <a:pt x="262" y="0"/>
                  </a:lnTo>
                  <a:lnTo>
                    <a:pt x="266" y="8"/>
                  </a:lnTo>
                  <a:lnTo>
                    <a:pt x="274" y="12"/>
                  </a:lnTo>
                  <a:lnTo>
                    <a:pt x="274" y="18"/>
                  </a:lnTo>
                  <a:lnTo>
                    <a:pt x="266" y="22"/>
                  </a:lnTo>
                  <a:lnTo>
                    <a:pt x="256" y="24"/>
                  </a:lnTo>
                  <a:lnTo>
                    <a:pt x="250" y="26"/>
                  </a:lnTo>
                  <a:lnTo>
                    <a:pt x="246" y="34"/>
                  </a:lnTo>
                  <a:lnTo>
                    <a:pt x="234" y="44"/>
                  </a:lnTo>
                  <a:lnTo>
                    <a:pt x="232" y="52"/>
                  </a:lnTo>
                  <a:lnTo>
                    <a:pt x="222" y="54"/>
                  </a:lnTo>
                  <a:lnTo>
                    <a:pt x="214" y="52"/>
                  </a:lnTo>
                  <a:lnTo>
                    <a:pt x="208" y="52"/>
                  </a:lnTo>
                  <a:lnTo>
                    <a:pt x="212" y="60"/>
                  </a:lnTo>
                  <a:lnTo>
                    <a:pt x="218" y="64"/>
                  </a:lnTo>
                  <a:lnTo>
                    <a:pt x="214" y="70"/>
                  </a:lnTo>
                  <a:lnTo>
                    <a:pt x="204" y="70"/>
                  </a:lnTo>
                  <a:lnTo>
                    <a:pt x="200" y="66"/>
                  </a:lnTo>
                  <a:lnTo>
                    <a:pt x="196" y="72"/>
                  </a:lnTo>
                  <a:lnTo>
                    <a:pt x="190" y="78"/>
                  </a:lnTo>
                  <a:lnTo>
                    <a:pt x="196" y="88"/>
                  </a:lnTo>
                  <a:lnTo>
                    <a:pt x="202" y="100"/>
                  </a:lnTo>
                  <a:lnTo>
                    <a:pt x="208" y="102"/>
                  </a:lnTo>
                  <a:lnTo>
                    <a:pt x="214" y="110"/>
                  </a:lnTo>
                  <a:lnTo>
                    <a:pt x="230" y="116"/>
                  </a:lnTo>
                  <a:lnTo>
                    <a:pt x="240" y="108"/>
                  </a:lnTo>
                  <a:lnTo>
                    <a:pt x="242" y="98"/>
                  </a:lnTo>
                  <a:lnTo>
                    <a:pt x="252" y="94"/>
                  </a:lnTo>
                  <a:lnTo>
                    <a:pt x="258" y="100"/>
                  </a:lnTo>
                  <a:lnTo>
                    <a:pt x="260" y="112"/>
                  </a:lnTo>
                  <a:lnTo>
                    <a:pt x="264" y="116"/>
                  </a:lnTo>
                  <a:lnTo>
                    <a:pt x="270" y="118"/>
                  </a:lnTo>
                  <a:lnTo>
                    <a:pt x="268" y="130"/>
                  </a:lnTo>
                  <a:lnTo>
                    <a:pt x="278" y="130"/>
                  </a:lnTo>
                  <a:lnTo>
                    <a:pt x="288" y="132"/>
                  </a:lnTo>
                  <a:lnTo>
                    <a:pt x="292" y="140"/>
                  </a:lnTo>
                  <a:lnTo>
                    <a:pt x="286" y="142"/>
                  </a:lnTo>
                  <a:lnTo>
                    <a:pt x="280" y="144"/>
                  </a:lnTo>
                  <a:lnTo>
                    <a:pt x="278" y="152"/>
                  </a:lnTo>
                  <a:lnTo>
                    <a:pt x="282" y="158"/>
                  </a:lnTo>
                  <a:lnTo>
                    <a:pt x="282" y="174"/>
                  </a:lnTo>
                  <a:lnTo>
                    <a:pt x="288" y="188"/>
                  </a:lnTo>
                  <a:lnTo>
                    <a:pt x="282" y="192"/>
                  </a:lnTo>
                  <a:lnTo>
                    <a:pt x="280" y="204"/>
                  </a:lnTo>
                  <a:lnTo>
                    <a:pt x="280" y="214"/>
                  </a:lnTo>
                  <a:lnTo>
                    <a:pt x="280" y="246"/>
                  </a:lnTo>
                  <a:lnTo>
                    <a:pt x="268" y="258"/>
                  </a:lnTo>
                  <a:lnTo>
                    <a:pt x="260" y="267"/>
                  </a:lnTo>
                  <a:lnTo>
                    <a:pt x="260" y="281"/>
                  </a:lnTo>
                  <a:lnTo>
                    <a:pt x="248" y="291"/>
                  </a:lnTo>
                  <a:lnTo>
                    <a:pt x="240" y="297"/>
                  </a:lnTo>
                  <a:lnTo>
                    <a:pt x="242" y="303"/>
                  </a:lnTo>
                  <a:lnTo>
                    <a:pt x="246" y="313"/>
                  </a:lnTo>
                  <a:lnTo>
                    <a:pt x="234" y="315"/>
                  </a:lnTo>
                  <a:lnTo>
                    <a:pt x="224" y="309"/>
                  </a:lnTo>
                  <a:lnTo>
                    <a:pt x="218" y="305"/>
                  </a:lnTo>
                  <a:lnTo>
                    <a:pt x="214" y="309"/>
                  </a:lnTo>
                  <a:lnTo>
                    <a:pt x="210" y="305"/>
                  </a:lnTo>
                  <a:lnTo>
                    <a:pt x="204" y="311"/>
                  </a:lnTo>
                  <a:lnTo>
                    <a:pt x="196" y="313"/>
                  </a:lnTo>
                  <a:lnTo>
                    <a:pt x="182" y="305"/>
                  </a:lnTo>
                  <a:lnTo>
                    <a:pt x="172" y="307"/>
                  </a:lnTo>
                  <a:lnTo>
                    <a:pt x="166" y="311"/>
                  </a:lnTo>
                  <a:lnTo>
                    <a:pt x="166" y="317"/>
                  </a:lnTo>
                  <a:lnTo>
                    <a:pt x="148" y="317"/>
                  </a:lnTo>
                  <a:lnTo>
                    <a:pt x="146" y="323"/>
                  </a:lnTo>
                  <a:lnTo>
                    <a:pt x="134" y="327"/>
                  </a:lnTo>
                  <a:lnTo>
                    <a:pt x="118" y="325"/>
                  </a:lnTo>
                  <a:lnTo>
                    <a:pt x="108" y="331"/>
                  </a:lnTo>
                  <a:lnTo>
                    <a:pt x="104" y="333"/>
                  </a:lnTo>
                  <a:lnTo>
                    <a:pt x="100" y="335"/>
                  </a:lnTo>
                  <a:lnTo>
                    <a:pt x="96" y="335"/>
                  </a:lnTo>
                  <a:lnTo>
                    <a:pt x="70" y="335"/>
                  </a:lnTo>
                  <a:lnTo>
                    <a:pt x="48" y="337"/>
                  </a:lnTo>
                  <a:lnTo>
                    <a:pt x="46" y="331"/>
                  </a:lnTo>
                  <a:lnTo>
                    <a:pt x="32" y="331"/>
                  </a:lnTo>
                  <a:lnTo>
                    <a:pt x="24" y="329"/>
                  </a:lnTo>
                  <a:lnTo>
                    <a:pt x="26" y="323"/>
                  </a:lnTo>
                  <a:lnTo>
                    <a:pt x="38" y="321"/>
                  </a:lnTo>
                  <a:lnTo>
                    <a:pt x="44" y="319"/>
                  </a:lnTo>
                  <a:lnTo>
                    <a:pt x="48" y="313"/>
                  </a:lnTo>
                  <a:lnTo>
                    <a:pt x="44" y="311"/>
                  </a:lnTo>
                  <a:lnTo>
                    <a:pt x="38" y="313"/>
                  </a:lnTo>
                  <a:lnTo>
                    <a:pt x="20" y="313"/>
                  </a:lnTo>
                  <a:lnTo>
                    <a:pt x="14" y="315"/>
                  </a:lnTo>
                  <a:lnTo>
                    <a:pt x="10" y="309"/>
                  </a:lnTo>
                  <a:lnTo>
                    <a:pt x="20" y="305"/>
                  </a:lnTo>
                  <a:lnTo>
                    <a:pt x="30" y="305"/>
                  </a:lnTo>
                  <a:lnTo>
                    <a:pt x="36" y="301"/>
                  </a:lnTo>
                  <a:lnTo>
                    <a:pt x="38" y="299"/>
                  </a:lnTo>
                  <a:lnTo>
                    <a:pt x="28" y="297"/>
                  </a:lnTo>
                  <a:lnTo>
                    <a:pt x="16" y="299"/>
                  </a:lnTo>
                  <a:lnTo>
                    <a:pt x="8" y="291"/>
                  </a:lnTo>
                  <a:lnTo>
                    <a:pt x="0" y="289"/>
                  </a:lnTo>
                  <a:lnTo>
                    <a:pt x="0" y="283"/>
                  </a:lnTo>
                  <a:lnTo>
                    <a:pt x="8" y="283"/>
                  </a:lnTo>
                  <a:lnTo>
                    <a:pt x="12" y="277"/>
                  </a:lnTo>
                  <a:lnTo>
                    <a:pt x="20" y="277"/>
                  </a:lnTo>
                  <a:lnTo>
                    <a:pt x="30" y="275"/>
                  </a:lnTo>
                  <a:lnTo>
                    <a:pt x="38" y="271"/>
                  </a:lnTo>
                  <a:lnTo>
                    <a:pt x="30" y="267"/>
                  </a:lnTo>
                  <a:lnTo>
                    <a:pt x="12" y="265"/>
                  </a:lnTo>
                  <a:lnTo>
                    <a:pt x="2" y="260"/>
                  </a:lnTo>
                  <a:lnTo>
                    <a:pt x="6" y="250"/>
                  </a:lnTo>
                  <a:lnTo>
                    <a:pt x="16" y="246"/>
                  </a:lnTo>
                  <a:lnTo>
                    <a:pt x="26" y="252"/>
                  </a:lnTo>
                  <a:lnTo>
                    <a:pt x="38" y="258"/>
                  </a:lnTo>
                  <a:lnTo>
                    <a:pt x="44" y="248"/>
                  </a:lnTo>
                  <a:lnTo>
                    <a:pt x="44" y="240"/>
                  </a:lnTo>
                  <a:lnTo>
                    <a:pt x="60" y="240"/>
                  </a:lnTo>
                  <a:lnTo>
                    <a:pt x="58" y="230"/>
                  </a:lnTo>
                  <a:lnTo>
                    <a:pt x="66" y="230"/>
                  </a:lnTo>
                  <a:lnTo>
                    <a:pt x="72" y="226"/>
                  </a:lnTo>
                  <a:lnTo>
                    <a:pt x="62" y="224"/>
                  </a:lnTo>
                  <a:lnTo>
                    <a:pt x="56" y="222"/>
                  </a:lnTo>
                  <a:lnTo>
                    <a:pt x="66" y="216"/>
                  </a:lnTo>
                  <a:lnTo>
                    <a:pt x="84" y="204"/>
                  </a:lnTo>
                  <a:lnTo>
                    <a:pt x="82" y="194"/>
                  </a:lnTo>
                  <a:lnTo>
                    <a:pt x="94" y="184"/>
                  </a:lnTo>
                  <a:lnTo>
                    <a:pt x="108" y="188"/>
                  </a:lnTo>
                  <a:lnTo>
                    <a:pt x="114" y="182"/>
                  </a:lnTo>
                  <a:lnTo>
                    <a:pt x="114" y="174"/>
                  </a:lnTo>
                  <a:lnTo>
                    <a:pt x="106" y="174"/>
                  </a:lnTo>
                  <a:lnTo>
                    <a:pt x="94" y="172"/>
                  </a:lnTo>
                  <a:lnTo>
                    <a:pt x="84" y="170"/>
                  </a:lnTo>
                  <a:lnTo>
                    <a:pt x="80" y="160"/>
                  </a:lnTo>
                  <a:lnTo>
                    <a:pt x="80" y="154"/>
                  </a:lnTo>
                  <a:lnTo>
                    <a:pt x="68" y="156"/>
                  </a:lnTo>
                  <a:lnTo>
                    <a:pt x="70" y="148"/>
                  </a:lnTo>
                  <a:lnTo>
                    <a:pt x="62" y="148"/>
                  </a:lnTo>
                  <a:lnTo>
                    <a:pt x="58" y="140"/>
                  </a:lnTo>
                  <a:lnTo>
                    <a:pt x="56" y="130"/>
                  </a:lnTo>
                  <a:lnTo>
                    <a:pt x="70" y="130"/>
                  </a:lnTo>
                  <a:lnTo>
                    <a:pt x="74" y="126"/>
                  </a:lnTo>
                  <a:lnTo>
                    <a:pt x="76" y="114"/>
                  </a:lnTo>
                  <a:lnTo>
                    <a:pt x="84" y="112"/>
                  </a:lnTo>
                  <a:lnTo>
                    <a:pt x="92" y="114"/>
                  </a:lnTo>
                  <a:lnTo>
                    <a:pt x="94" y="108"/>
                  </a:lnTo>
                  <a:lnTo>
                    <a:pt x="90" y="102"/>
                  </a:lnTo>
                  <a:lnTo>
                    <a:pt x="78" y="102"/>
                  </a:lnTo>
                  <a:lnTo>
                    <a:pt x="74" y="96"/>
                  </a:lnTo>
                  <a:lnTo>
                    <a:pt x="68" y="92"/>
                  </a:lnTo>
                  <a:lnTo>
                    <a:pt x="64" y="86"/>
                  </a:lnTo>
                  <a:lnTo>
                    <a:pt x="72" y="84"/>
                  </a:lnTo>
                  <a:lnTo>
                    <a:pt x="76" y="88"/>
                  </a:lnTo>
                  <a:lnTo>
                    <a:pt x="80" y="92"/>
                  </a:lnTo>
                  <a:lnTo>
                    <a:pt x="84" y="84"/>
                  </a:lnTo>
                  <a:lnTo>
                    <a:pt x="84" y="72"/>
                  </a:lnTo>
                  <a:lnTo>
                    <a:pt x="80" y="70"/>
                  </a:lnTo>
                  <a:lnTo>
                    <a:pt x="76" y="76"/>
                  </a:lnTo>
                  <a:lnTo>
                    <a:pt x="72" y="72"/>
                  </a:lnTo>
                  <a:lnTo>
                    <a:pt x="78" y="66"/>
                  </a:lnTo>
                  <a:lnTo>
                    <a:pt x="84" y="6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87" name="Freeform 1765"/>
            <p:cNvSpPr>
              <a:spLocks/>
            </p:cNvSpPr>
            <p:nvPr/>
          </p:nvSpPr>
          <p:spPr bwMode="gray">
            <a:xfrm>
              <a:off x="5636688" y="3468486"/>
              <a:ext cx="161952" cy="119077"/>
            </a:xfrm>
            <a:custGeom>
              <a:avLst/>
              <a:gdLst>
                <a:gd name="T0" fmla="*/ 6370 w 152"/>
                <a:gd name="T1" fmla="*/ 478 h 118"/>
                <a:gd name="T2" fmla="*/ 7679 w 152"/>
                <a:gd name="T3" fmla="*/ 2 h 118"/>
                <a:gd name="T4" fmla="*/ 8437 w 152"/>
                <a:gd name="T5" fmla="*/ 0 h 118"/>
                <a:gd name="T6" fmla="*/ 11190 w 152"/>
                <a:gd name="T7" fmla="*/ 0 h 118"/>
                <a:gd name="T8" fmla="*/ 12065 w 152"/>
                <a:gd name="T9" fmla="*/ 572 h 118"/>
                <a:gd name="T10" fmla="*/ 12526 w 152"/>
                <a:gd name="T11" fmla="*/ 1534 h 118"/>
                <a:gd name="T12" fmla="*/ 12606 w 152"/>
                <a:gd name="T13" fmla="*/ 2602 h 118"/>
                <a:gd name="T14" fmla="*/ 13302 w 152"/>
                <a:gd name="T15" fmla="*/ 3376 h 118"/>
                <a:gd name="T16" fmla="*/ 13193 w 152"/>
                <a:gd name="T17" fmla="*/ 3919 h 118"/>
                <a:gd name="T18" fmla="*/ 12606 w 152"/>
                <a:gd name="T19" fmla="*/ 4411 h 118"/>
                <a:gd name="T20" fmla="*/ 13843 w 152"/>
                <a:gd name="T21" fmla="*/ 4822 h 118"/>
                <a:gd name="T22" fmla="*/ 13850 w 152"/>
                <a:gd name="T23" fmla="*/ 5597 h 118"/>
                <a:gd name="T24" fmla="*/ 13302 w 152"/>
                <a:gd name="T25" fmla="*/ 5805 h 118"/>
                <a:gd name="T26" fmla="*/ 13193 w 152"/>
                <a:gd name="T27" fmla="*/ 6074 h 118"/>
                <a:gd name="T28" fmla="*/ 12988 w 152"/>
                <a:gd name="T29" fmla="*/ 6940 h 118"/>
                <a:gd name="T30" fmla="*/ 11474 w 152"/>
                <a:gd name="T31" fmla="*/ 7313 h 118"/>
                <a:gd name="T32" fmla="*/ 11401 w 152"/>
                <a:gd name="T33" fmla="*/ 7632 h 118"/>
                <a:gd name="T34" fmla="*/ 9947 w 152"/>
                <a:gd name="T35" fmla="*/ 8500 h 118"/>
                <a:gd name="T36" fmla="*/ 9054 w 152"/>
                <a:gd name="T37" fmla="*/ 7775 h 118"/>
                <a:gd name="T38" fmla="*/ 7122 w 152"/>
                <a:gd name="T39" fmla="*/ 7632 h 118"/>
                <a:gd name="T40" fmla="*/ 6827 w 152"/>
                <a:gd name="T41" fmla="*/ 6640 h 118"/>
                <a:gd name="T42" fmla="*/ 6243 w 152"/>
                <a:gd name="T43" fmla="*/ 5444 h 118"/>
                <a:gd name="T44" fmla="*/ 4797 w 152"/>
                <a:gd name="T45" fmla="*/ 5343 h 118"/>
                <a:gd name="T46" fmla="*/ 3622 w 152"/>
                <a:gd name="T47" fmla="*/ 6640 h 118"/>
                <a:gd name="T48" fmla="*/ 1672 w 152"/>
                <a:gd name="T49" fmla="*/ 5597 h 118"/>
                <a:gd name="T50" fmla="*/ 0 w 152"/>
                <a:gd name="T51" fmla="*/ 3919 h 118"/>
                <a:gd name="T52" fmla="*/ 866 w 152"/>
                <a:gd name="T53" fmla="*/ 3088 h 118"/>
                <a:gd name="T54" fmla="*/ 2217 w 152"/>
                <a:gd name="T55" fmla="*/ 3376 h 118"/>
                <a:gd name="T56" fmla="*/ 2018 w 152"/>
                <a:gd name="T57" fmla="*/ 2602 h 118"/>
                <a:gd name="T58" fmla="*/ 2436 w 152"/>
                <a:gd name="T59" fmla="*/ 2004 h 118"/>
                <a:gd name="T60" fmla="*/ 3899 w 152"/>
                <a:gd name="T61" fmla="*/ 2004 h 118"/>
                <a:gd name="T62" fmla="*/ 5172 w 152"/>
                <a:gd name="T63" fmla="*/ 683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52"/>
                <a:gd name="T97" fmla="*/ 0 h 118"/>
                <a:gd name="T98" fmla="*/ 152 w 152"/>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52" h="118">
                  <a:moveTo>
                    <a:pt x="60" y="2"/>
                  </a:moveTo>
                  <a:lnTo>
                    <a:pt x="70" y="6"/>
                  </a:lnTo>
                  <a:lnTo>
                    <a:pt x="76" y="6"/>
                  </a:lnTo>
                  <a:lnTo>
                    <a:pt x="84" y="2"/>
                  </a:lnTo>
                  <a:lnTo>
                    <a:pt x="86" y="0"/>
                  </a:lnTo>
                  <a:lnTo>
                    <a:pt x="92" y="0"/>
                  </a:lnTo>
                  <a:lnTo>
                    <a:pt x="106" y="0"/>
                  </a:lnTo>
                  <a:lnTo>
                    <a:pt x="122" y="0"/>
                  </a:lnTo>
                  <a:lnTo>
                    <a:pt x="130" y="6"/>
                  </a:lnTo>
                  <a:lnTo>
                    <a:pt x="132" y="8"/>
                  </a:lnTo>
                  <a:lnTo>
                    <a:pt x="132" y="18"/>
                  </a:lnTo>
                  <a:lnTo>
                    <a:pt x="136" y="22"/>
                  </a:lnTo>
                  <a:lnTo>
                    <a:pt x="134" y="30"/>
                  </a:lnTo>
                  <a:lnTo>
                    <a:pt x="138" y="36"/>
                  </a:lnTo>
                  <a:lnTo>
                    <a:pt x="140" y="44"/>
                  </a:lnTo>
                  <a:lnTo>
                    <a:pt x="146" y="46"/>
                  </a:lnTo>
                  <a:lnTo>
                    <a:pt x="146" y="50"/>
                  </a:lnTo>
                  <a:lnTo>
                    <a:pt x="144" y="54"/>
                  </a:lnTo>
                  <a:lnTo>
                    <a:pt x="138" y="56"/>
                  </a:lnTo>
                  <a:lnTo>
                    <a:pt x="138" y="60"/>
                  </a:lnTo>
                  <a:lnTo>
                    <a:pt x="144" y="60"/>
                  </a:lnTo>
                  <a:lnTo>
                    <a:pt x="150" y="66"/>
                  </a:lnTo>
                  <a:lnTo>
                    <a:pt x="152" y="70"/>
                  </a:lnTo>
                  <a:lnTo>
                    <a:pt x="152" y="78"/>
                  </a:lnTo>
                  <a:lnTo>
                    <a:pt x="150" y="84"/>
                  </a:lnTo>
                  <a:lnTo>
                    <a:pt x="146" y="80"/>
                  </a:lnTo>
                  <a:lnTo>
                    <a:pt x="144" y="82"/>
                  </a:lnTo>
                  <a:lnTo>
                    <a:pt x="144" y="84"/>
                  </a:lnTo>
                  <a:lnTo>
                    <a:pt x="146" y="92"/>
                  </a:lnTo>
                  <a:lnTo>
                    <a:pt x="142" y="96"/>
                  </a:lnTo>
                  <a:lnTo>
                    <a:pt x="136" y="104"/>
                  </a:lnTo>
                  <a:lnTo>
                    <a:pt x="126" y="102"/>
                  </a:lnTo>
                  <a:lnTo>
                    <a:pt x="126" y="104"/>
                  </a:lnTo>
                  <a:lnTo>
                    <a:pt x="124" y="106"/>
                  </a:lnTo>
                  <a:lnTo>
                    <a:pt x="116" y="112"/>
                  </a:lnTo>
                  <a:lnTo>
                    <a:pt x="108" y="118"/>
                  </a:lnTo>
                  <a:lnTo>
                    <a:pt x="102" y="116"/>
                  </a:lnTo>
                  <a:lnTo>
                    <a:pt x="98" y="108"/>
                  </a:lnTo>
                  <a:lnTo>
                    <a:pt x="88" y="106"/>
                  </a:lnTo>
                  <a:lnTo>
                    <a:pt x="78" y="106"/>
                  </a:lnTo>
                  <a:lnTo>
                    <a:pt x="80" y="94"/>
                  </a:lnTo>
                  <a:lnTo>
                    <a:pt x="74" y="92"/>
                  </a:lnTo>
                  <a:lnTo>
                    <a:pt x="70" y="88"/>
                  </a:lnTo>
                  <a:lnTo>
                    <a:pt x="68" y="76"/>
                  </a:lnTo>
                  <a:lnTo>
                    <a:pt x="62" y="70"/>
                  </a:lnTo>
                  <a:lnTo>
                    <a:pt x="52" y="74"/>
                  </a:lnTo>
                  <a:lnTo>
                    <a:pt x="50" y="84"/>
                  </a:lnTo>
                  <a:lnTo>
                    <a:pt x="40" y="92"/>
                  </a:lnTo>
                  <a:lnTo>
                    <a:pt x="24" y="86"/>
                  </a:lnTo>
                  <a:lnTo>
                    <a:pt x="18" y="78"/>
                  </a:lnTo>
                  <a:lnTo>
                    <a:pt x="12" y="76"/>
                  </a:lnTo>
                  <a:lnTo>
                    <a:pt x="0" y="54"/>
                  </a:lnTo>
                  <a:lnTo>
                    <a:pt x="6" y="48"/>
                  </a:lnTo>
                  <a:lnTo>
                    <a:pt x="10" y="42"/>
                  </a:lnTo>
                  <a:lnTo>
                    <a:pt x="14" y="46"/>
                  </a:lnTo>
                  <a:lnTo>
                    <a:pt x="24" y="46"/>
                  </a:lnTo>
                  <a:lnTo>
                    <a:pt x="28" y="40"/>
                  </a:lnTo>
                  <a:lnTo>
                    <a:pt x="22" y="36"/>
                  </a:lnTo>
                  <a:lnTo>
                    <a:pt x="18" y="28"/>
                  </a:lnTo>
                  <a:lnTo>
                    <a:pt x="26" y="28"/>
                  </a:lnTo>
                  <a:lnTo>
                    <a:pt x="32" y="30"/>
                  </a:lnTo>
                  <a:lnTo>
                    <a:pt x="42" y="28"/>
                  </a:lnTo>
                  <a:lnTo>
                    <a:pt x="44" y="20"/>
                  </a:lnTo>
                  <a:lnTo>
                    <a:pt x="56" y="10"/>
                  </a:lnTo>
                  <a:lnTo>
                    <a:pt x="60" y="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88" name="Freeform 1766"/>
            <p:cNvSpPr>
              <a:spLocks/>
            </p:cNvSpPr>
            <p:nvPr/>
          </p:nvSpPr>
          <p:spPr bwMode="gray">
            <a:xfrm>
              <a:off x="6298784" y="3741572"/>
              <a:ext cx="255630" cy="257208"/>
            </a:xfrm>
            <a:custGeom>
              <a:avLst/>
              <a:gdLst>
                <a:gd name="T0" fmla="*/ 1120 w 240"/>
                <a:gd name="T1" fmla="*/ 13589 h 256"/>
                <a:gd name="T2" fmla="*/ 2907 w 240"/>
                <a:gd name="T3" fmla="*/ 13921 h 256"/>
                <a:gd name="T4" fmla="*/ 4438 w 240"/>
                <a:gd name="T5" fmla="*/ 13168 h 256"/>
                <a:gd name="T6" fmla="*/ 4046 w 240"/>
                <a:gd name="T7" fmla="*/ 12278 h 256"/>
                <a:gd name="T8" fmla="*/ 2560 w 240"/>
                <a:gd name="T9" fmla="*/ 11821 h 256"/>
                <a:gd name="T10" fmla="*/ 2798 w 240"/>
                <a:gd name="T11" fmla="*/ 11226 h 256"/>
                <a:gd name="T12" fmla="*/ 4438 w 240"/>
                <a:gd name="T13" fmla="*/ 11951 h 256"/>
                <a:gd name="T14" fmla="*/ 4859 w 240"/>
                <a:gd name="T15" fmla="*/ 11510 h 256"/>
                <a:gd name="T16" fmla="*/ 3692 w 240"/>
                <a:gd name="T17" fmla="*/ 9938 h 256"/>
                <a:gd name="T18" fmla="*/ 5518 w 240"/>
                <a:gd name="T19" fmla="*/ 8132 h 256"/>
                <a:gd name="T20" fmla="*/ 6824 w 240"/>
                <a:gd name="T21" fmla="*/ 5482 h 256"/>
                <a:gd name="T22" fmla="*/ 7674 w 240"/>
                <a:gd name="T23" fmla="*/ 3830 h 256"/>
                <a:gd name="T24" fmla="*/ 8415 w 240"/>
                <a:gd name="T25" fmla="*/ 3202 h 256"/>
                <a:gd name="T26" fmla="*/ 9361 w 240"/>
                <a:gd name="T27" fmla="*/ 3502 h 256"/>
                <a:gd name="T28" fmla="*/ 10288 w 240"/>
                <a:gd name="T29" fmla="*/ 4913 h 256"/>
                <a:gd name="T30" fmla="*/ 9221 w 240"/>
                <a:gd name="T31" fmla="*/ 5482 h 256"/>
                <a:gd name="T32" fmla="*/ 9196 w 240"/>
                <a:gd name="T33" fmla="*/ 6448 h 256"/>
                <a:gd name="T34" fmla="*/ 9841 w 240"/>
                <a:gd name="T35" fmla="*/ 6723 h 256"/>
                <a:gd name="T36" fmla="*/ 11724 w 240"/>
                <a:gd name="T37" fmla="*/ 5610 h 256"/>
                <a:gd name="T38" fmla="*/ 12101 w 240"/>
                <a:gd name="T39" fmla="*/ 3971 h 256"/>
                <a:gd name="T40" fmla="*/ 10098 w 240"/>
                <a:gd name="T41" fmla="*/ 2448 h 256"/>
                <a:gd name="T42" fmla="*/ 12134 w 240"/>
                <a:gd name="T43" fmla="*/ 698 h 256"/>
                <a:gd name="T44" fmla="*/ 15956 w 240"/>
                <a:gd name="T45" fmla="*/ 0 h 256"/>
                <a:gd name="T46" fmla="*/ 18136 w 240"/>
                <a:gd name="T47" fmla="*/ 583 h 256"/>
                <a:gd name="T48" fmla="*/ 19398 w 240"/>
                <a:gd name="T49" fmla="*/ 3502 h 256"/>
                <a:gd name="T50" fmla="*/ 17451 w 240"/>
                <a:gd name="T51" fmla="*/ 5610 h 256"/>
                <a:gd name="T52" fmla="*/ 18284 w 240"/>
                <a:gd name="T53" fmla="*/ 8580 h 256"/>
                <a:gd name="T54" fmla="*/ 17451 w 240"/>
                <a:gd name="T55" fmla="*/ 10504 h 256"/>
                <a:gd name="T56" fmla="*/ 14091 w 240"/>
                <a:gd name="T57" fmla="*/ 10927 h 256"/>
                <a:gd name="T58" fmla="*/ 14190 w 240"/>
                <a:gd name="T59" fmla="*/ 13429 h 256"/>
                <a:gd name="T60" fmla="*/ 13538 w 240"/>
                <a:gd name="T61" fmla="*/ 16256 h 256"/>
                <a:gd name="T62" fmla="*/ 13297 w 240"/>
                <a:gd name="T63" fmla="*/ 17951 h 256"/>
                <a:gd name="T64" fmla="*/ 11274 w 240"/>
                <a:gd name="T65" fmla="*/ 18847 h 256"/>
                <a:gd name="T66" fmla="*/ 11724 w 240"/>
                <a:gd name="T67" fmla="*/ 17666 h 256"/>
                <a:gd name="T68" fmla="*/ 12318 w 240"/>
                <a:gd name="T69" fmla="*/ 16472 h 256"/>
                <a:gd name="T70" fmla="*/ 11739 w 240"/>
                <a:gd name="T71" fmla="*/ 15755 h 256"/>
                <a:gd name="T72" fmla="*/ 9841 w 240"/>
                <a:gd name="T73" fmla="*/ 15226 h 256"/>
                <a:gd name="T74" fmla="*/ 8721 w 240"/>
                <a:gd name="T75" fmla="*/ 14768 h 256"/>
                <a:gd name="T76" fmla="*/ 8415 w 240"/>
                <a:gd name="T77" fmla="*/ 13589 h 256"/>
                <a:gd name="T78" fmla="*/ 7674 w 240"/>
                <a:gd name="T79" fmla="*/ 14223 h 256"/>
                <a:gd name="T80" fmla="*/ 7013 w 240"/>
                <a:gd name="T81" fmla="*/ 13429 h 256"/>
                <a:gd name="T82" fmla="*/ 6377 w 240"/>
                <a:gd name="T83" fmla="*/ 13744 h 256"/>
                <a:gd name="T84" fmla="*/ 5325 w 240"/>
                <a:gd name="T85" fmla="*/ 13589 h 256"/>
                <a:gd name="T86" fmla="*/ 4193 w 240"/>
                <a:gd name="T87" fmla="*/ 14642 h 256"/>
                <a:gd name="T88" fmla="*/ 2798 w 240"/>
                <a:gd name="T89" fmla="*/ 15156 h 256"/>
                <a:gd name="T90" fmla="*/ 1345 w 240"/>
                <a:gd name="T91" fmla="*/ 14405 h 256"/>
                <a:gd name="T92" fmla="*/ 0 w 240"/>
                <a:gd name="T93" fmla="*/ 14405 h 25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40"/>
                <a:gd name="T142" fmla="*/ 0 h 256"/>
                <a:gd name="T143" fmla="*/ 240 w 240"/>
                <a:gd name="T144" fmla="*/ 256 h 25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40" h="256">
                  <a:moveTo>
                    <a:pt x="0" y="188"/>
                  </a:moveTo>
                  <a:lnTo>
                    <a:pt x="6" y="186"/>
                  </a:lnTo>
                  <a:lnTo>
                    <a:pt x="14" y="184"/>
                  </a:lnTo>
                  <a:lnTo>
                    <a:pt x="18" y="188"/>
                  </a:lnTo>
                  <a:lnTo>
                    <a:pt x="26" y="190"/>
                  </a:lnTo>
                  <a:lnTo>
                    <a:pt x="36" y="190"/>
                  </a:lnTo>
                  <a:lnTo>
                    <a:pt x="48" y="192"/>
                  </a:lnTo>
                  <a:lnTo>
                    <a:pt x="54" y="182"/>
                  </a:lnTo>
                  <a:lnTo>
                    <a:pt x="56" y="178"/>
                  </a:lnTo>
                  <a:lnTo>
                    <a:pt x="50" y="174"/>
                  </a:lnTo>
                  <a:lnTo>
                    <a:pt x="46" y="170"/>
                  </a:lnTo>
                  <a:lnTo>
                    <a:pt x="50" y="166"/>
                  </a:lnTo>
                  <a:lnTo>
                    <a:pt x="42" y="166"/>
                  </a:lnTo>
                  <a:lnTo>
                    <a:pt x="36" y="164"/>
                  </a:lnTo>
                  <a:lnTo>
                    <a:pt x="32" y="160"/>
                  </a:lnTo>
                  <a:lnTo>
                    <a:pt x="24" y="160"/>
                  </a:lnTo>
                  <a:lnTo>
                    <a:pt x="26" y="152"/>
                  </a:lnTo>
                  <a:lnTo>
                    <a:pt x="34" y="152"/>
                  </a:lnTo>
                  <a:lnTo>
                    <a:pt x="42" y="156"/>
                  </a:lnTo>
                  <a:lnTo>
                    <a:pt x="50" y="160"/>
                  </a:lnTo>
                  <a:lnTo>
                    <a:pt x="56" y="162"/>
                  </a:lnTo>
                  <a:lnTo>
                    <a:pt x="64" y="162"/>
                  </a:lnTo>
                  <a:lnTo>
                    <a:pt x="68" y="158"/>
                  </a:lnTo>
                  <a:lnTo>
                    <a:pt x="60" y="156"/>
                  </a:lnTo>
                  <a:lnTo>
                    <a:pt x="52" y="150"/>
                  </a:lnTo>
                  <a:lnTo>
                    <a:pt x="46" y="144"/>
                  </a:lnTo>
                  <a:lnTo>
                    <a:pt x="46" y="134"/>
                  </a:lnTo>
                  <a:lnTo>
                    <a:pt x="52" y="130"/>
                  </a:lnTo>
                  <a:lnTo>
                    <a:pt x="58" y="122"/>
                  </a:lnTo>
                  <a:lnTo>
                    <a:pt x="68" y="112"/>
                  </a:lnTo>
                  <a:lnTo>
                    <a:pt x="78" y="94"/>
                  </a:lnTo>
                  <a:lnTo>
                    <a:pt x="84" y="86"/>
                  </a:lnTo>
                  <a:lnTo>
                    <a:pt x="84" y="74"/>
                  </a:lnTo>
                  <a:lnTo>
                    <a:pt x="90" y="68"/>
                  </a:lnTo>
                  <a:lnTo>
                    <a:pt x="90" y="58"/>
                  </a:lnTo>
                  <a:lnTo>
                    <a:pt x="94" y="52"/>
                  </a:lnTo>
                  <a:lnTo>
                    <a:pt x="94" y="42"/>
                  </a:lnTo>
                  <a:lnTo>
                    <a:pt x="100" y="42"/>
                  </a:lnTo>
                  <a:lnTo>
                    <a:pt x="104" y="44"/>
                  </a:lnTo>
                  <a:lnTo>
                    <a:pt x="110" y="46"/>
                  </a:lnTo>
                  <a:lnTo>
                    <a:pt x="116" y="42"/>
                  </a:lnTo>
                  <a:lnTo>
                    <a:pt x="116" y="48"/>
                  </a:lnTo>
                  <a:lnTo>
                    <a:pt x="116" y="56"/>
                  </a:lnTo>
                  <a:lnTo>
                    <a:pt x="124" y="62"/>
                  </a:lnTo>
                  <a:lnTo>
                    <a:pt x="128" y="66"/>
                  </a:lnTo>
                  <a:lnTo>
                    <a:pt x="126" y="70"/>
                  </a:lnTo>
                  <a:lnTo>
                    <a:pt x="120" y="74"/>
                  </a:lnTo>
                  <a:lnTo>
                    <a:pt x="114" y="74"/>
                  </a:lnTo>
                  <a:lnTo>
                    <a:pt x="112" y="76"/>
                  </a:lnTo>
                  <a:lnTo>
                    <a:pt x="112" y="82"/>
                  </a:lnTo>
                  <a:lnTo>
                    <a:pt x="112" y="88"/>
                  </a:lnTo>
                  <a:lnTo>
                    <a:pt x="110" y="96"/>
                  </a:lnTo>
                  <a:lnTo>
                    <a:pt x="116" y="98"/>
                  </a:lnTo>
                  <a:lnTo>
                    <a:pt x="122" y="92"/>
                  </a:lnTo>
                  <a:lnTo>
                    <a:pt x="132" y="88"/>
                  </a:lnTo>
                  <a:lnTo>
                    <a:pt x="138" y="80"/>
                  </a:lnTo>
                  <a:lnTo>
                    <a:pt x="144" y="76"/>
                  </a:lnTo>
                  <a:lnTo>
                    <a:pt x="148" y="70"/>
                  </a:lnTo>
                  <a:lnTo>
                    <a:pt x="148" y="60"/>
                  </a:lnTo>
                  <a:lnTo>
                    <a:pt x="148" y="54"/>
                  </a:lnTo>
                  <a:lnTo>
                    <a:pt x="142" y="46"/>
                  </a:lnTo>
                  <a:lnTo>
                    <a:pt x="136" y="38"/>
                  </a:lnTo>
                  <a:lnTo>
                    <a:pt x="124" y="34"/>
                  </a:lnTo>
                  <a:lnTo>
                    <a:pt x="134" y="28"/>
                  </a:lnTo>
                  <a:lnTo>
                    <a:pt x="138" y="16"/>
                  </a:lnTo>
                  <a:lnTo>
                    <a:pt x="150" y="10"/>
                  </a:lnTo>
                  <a:lnTo>
                    <a:pt x="168" y="4"/>
                  </a:lnTo>
                  <a:lnTo>
                    <a:pt x="182" y="2"/>
                  </a:lnTo>
                  <a:lnTo>
                    <a:pt x="196" y="0"/>
                  </a:lnTo>
                  <a:lnTo>
                    <a:pt x="210" y="0"/>
                  </a:lnTo>
                  <a:lnTo>
                    <a:pt x="220" y="0"/>
                  </a:lnTo>
                  <a:lnTo>
                    <a:pt x="224" y="8"/>
                  </a:lnTo>
                  <a:lnTo>
                    <a:pt x="236" y="16"/>
                  </a:lnTo>
                  <a:lnTo>
                    <a:pt x="240" y="20"/>
                  </a:lnTo>
                  <a:lnTo>
                    <a:pt x="240" y="48"/>
                  </a:lnTo>
                  <a:lnTo>
                    <a:pt x="232" y="60"/>
                  </a:lnTo>
                  <a:lnTo>
                    <a:pt x="232" y="76"/>
                  </a:lnTo>
                  <a:lnTo>
                    <a:pt x="214" y="76"/>
                  </a:lnTo>
                  <a:lnTo>
                    <a:pt x="210" y="92"/>
                  </a:lnTo>
                  <a:lnTo>
                    <a:pt x="228" y="100"/>
                  </a:lnTo>
                  <a:lnTo>
                    <a:pt x="226" y="116"/>
                  </a:lnTo>
                  <a:lnTo>
                    <a:pt x="216" y="128"/>
                  </a:lnTo>
                  <a:lnTo>
                    <a:pt x="208" y="132"/>
                  </a:lnTo>
                  <a:lnTo>
                    <a:pt x="214" y="142"/>
                  </a:lnTo>
                  <a:lnTo>
                    <a:pt x="210" y="148"/>
                  </a:lnTo>
                  <a:lnTo>
                    <a:pt x="198" y="150"/>
                  </a:lnTo>
                  <a:lnTo>
                    <a:pt x="174" y="148"/>
                  </a:lnTo>
                  <a:lnTo>
                    <a:pt x="164" y="150"/>
                  </a:lnTo>
                  <a:lnTo>
                    <a:pt x="166" y="172"/>
                  </a:lnTo>
                  <a:lnTo>
                    <a:pt x="176" y="182"/>
                  </a:lnTo>
                  <a:lnTo>
                    <a:pt x="176" y="200"/>
                  </a:lnTo>
                  <a:lnTo>
                    <a:pt x="166" y="212"/>
                  </a:lnTo>
                  <a:lnTo>
                    <a:pt x="168" y="220"/>
                  </a:lnTo>
                  <a:lnTo>
                    <a:pt x="154" y="230"/>
                  </a:lnTo>
                  <a:lnTo>
                    <a:pt x="158" y="236"/>
                  </a:lnTo>
                  <a:lnTo>
                    <a:pt x="164" y="242"/>
                  </a:lnTo>
                  <a:lnTo>
                    <a:pt x="160" y="256"/>
                  </a:lnTo>
                  <a:lnTo>
                    <a:pt x="150" y="256"/>
                  </a:lnTo>
                  <a:lnTo>
                    <a:pt x="140" y="256"/>
                  </a:lnTo>
                  <a:lnTo>
                    <a:pt x="138" y="250"/>
                  </a:lnTo>
                  <a:lnTo>
                    <a:pt x="138" y="246"/>
                  </a:lnTo>
                  <a:lnTo>
                    <a:pt x="144" y="240"/>
                  </a:lnTo>
                  <a:lnTo>
                    <a:pt x="146" y="236"/>
                  </a:lnTo>
                  <a:lnTo>
                    <a:pt x="146" y="228"/>
                  </a:lnTo>
                  <a:lnTo>
                    <a:pt x="152" y="224"/>
                  </a:lnTo>
                  <a:lnTo>
                    <a:pt x="152" y="220"/>
                  </a:lnTo>
                  <a:lnTo>
                    <a:pt x="150" y="216"/>
                  </a:lnTo>
                  <a:lnTo>
                    <a:pt x="146" y="214"/>
                  </a:lnTo>
                  <a:lnTo>
                    <a:pt x="136" y="214"/>
                  </a:lnTo>
                  <a:lnTo>
                    <a:pt x="134" y="208"/>
                  </a:lnTo>
                  <a:lnTo>
                    <a:pt x="122" y="208"/>
                  </a:lnTo>
                  <a:lnTo>
                    <a:pt x="112" y="206"/>
                  </a:lnTo>
                  <a:lnTo>
                    <a:pt x="114" y="200"/>
                  </a:lnTo>
                  <a:lnTo>
                    <a:pt x="108" y="200"/>
                  </a:lnTo>
                  <a:lnTo>
                    <a:pt x="106" y="194"/>
                  </a:lnTo>
                  <a:lnTo>
                    <a:pt x="106" y="188"/>
                  </a:lnTo>
                  <a:lnTo>
                    <a:pt x="104" y="184"/>
                  </a:lnTo>
                  <a:lnTo>
                    <a:pt x="102" y="184"/>
                  </a:lnTo>
                  <a:lnTo>
                    <a:pt x="100" y="190"/>
                  </a:lnTo>
                  <a:lnTo>
                    <a:pt x="94" y="192"/>
                  </a:lnTo>
                  <a:lnTo>
                    <a:pt x="92" y="190"/>
                  </a:lnTo>
                  <a:lnTo>
                    <a:pt x="92" y="184"/>
                  </a:lnTo>
                  <a:lnTo>
                    <a:pt x="88" y="182"/>
                  </a:lnTo>
                  <a:lnTo>
                    <a:pt x="84" y="182"/>
                  </a:lnTo>
                  <a:lnTo>
                    <a:pt x="82" y="186"/>
                  </a:lnTo>
                  <a:lnTo>
                    <a:pt x="78" y="186"/>
                  </a:lnTo>
                  <a:lnTo>
                    <a:pt x="78" y="182"/>
                  </a:lnTo>
                  <a:lnTo>
                    <a:pt x="72" y="182"/>
                  </a:lnTo>
                  <a:lnTo>
                    <a:pt x="66" y="184"/>
                  </a:lnTo>
                  <a:lnTo>
                    <a:pt x="66" y="192"/>
                  </a:lnTo>
                  <a:lnTo>
                    <a:pt x="56" y="192"/>
                  </a:lnTo>
                  <a:lnTo>
                    <a:pt x="52" y="198"/>
                  </a:lnTo>
                  <a:lnTo>
                    <a:pt x="48" y="198"/>
                  </a:lnTo>
                  <a:lnTo>
                    <a:pt x="42" y="204"/>
                  </a:lnTo>
                  <a:lnTo>
                    <a:pt x="34" y="206"/>
                  </a:lnTo>
                  <a:lnTo>
                    <a:pt x="28" y="202"/>
                  </a:lnTo>
                  <a:lnTo>
                    <a:pt x="26" y="198"/>
                  </a:lnTo>
                  <a:lnTo>
                    <a:pt x="16" y="196"/>
                  </a:lnTo>
                  <a:lnTo>
                    <a:pt x="10" y="198"/>
                  </a:lnTo>
                  <a:lnTo>
                    <a:pt x="4" y="200"/>
                  </a:lnTo>
                  <a:lnTo>
                    <a:pt x="0" y="196"/>
                  </a:lnTo>
                  <a:lnTo>
                    <a:pt x="0" y="18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89" name="Freeform 1767"/>
            <p:cNvSpPr>
              <a:spLocks/>
            </p:cNvSpPr>
            <p:nvPr/>
          </p:nvSpPr>
          <p:spPr bwMode="gray">
            <a:xfrm>
              <a:off x="6244800" y="3924157"/>
              <a:ext cx="246104" cy="193700"/>
            </a:xfrm>
            <a:custGeom>
              <a:avLst/>
              <a:gdLst>
                <a:gd name="T0" fmla="*/ 914 w 230"/>
                <a:gd name="T1" fmla="*/ 2161 h 194"/>
                <a:gd name="T2" fmla="*/ 3071 w 230"/>
                <a:gd name="T3" fmla="*/ 703 h 194"/>
                <a:gd name="T4" fmla="*/ 4040 w 230"/>
                <a:gd name="T5" fmla="*/ 1232 h 194"/>
                <a:gd name="T6" fmla="*/ 4849 w 230"/>
                <a:gd name="T7" fmla="*/ 1486 h 194"/>
                <a:gd name="T8" fmla="*/ 6170 w 230"/>
                <a:gd name="T9" fmla="*/ 1486 h 194"/>
                <a:gd name="T10" fmla="*/ 6765 w 230"/>
                <a:gd name="T11" fmla="*/ 2161 h 194"/>
                <a:gd name="T12" fmla="*/ 7774 w 230"/>
                <a:gd name="T13" fmla="*/ 1486 h 194"/>
                <a:gd name="T14" fmla="*/ 8486 w 230"/>
                <a:gd name="T15" fmla="*/ 848 h 194"/>
                <a:gd name="T16" fmla="*/ 9298 w 230"/>
                <a:gd name="T17" fmla="*/ 2 h 194"/>
                <a:gd name="T18" fmla="*/ 10226 w 230"/>
                <a:gd name="T19" fmla="*/ 4 h 194"/>
                <a:gd name="T20" fmla="*/ 10682 w 230"/>
                <a:gd name="T21" fmla="*/ 0 h 194"/>
                <a:gd name="T22" fmla="*/ 11480 w 230"/>
                <a:gd name="T23" fmla="*/ 2 h 194"/>
                <a:gd name="T24" fmla="*/ 11555 w 230"/>
                <a:gd name="T25" fmla="*/ 848 h 194"/>
                <a:gd name="T26" fmla="*/ 12229 w 230"/>
                <a:gd name="T27" fmla="*/ 2 h 194"/>
                <a:gd name="T28" fmla="*/ 12578 w 230"/>
                <a:gd name="T29" fmla="*/ 583 h 194"/>
                <a:gd name="T30" fmla="*/ 12660 w 230"/>
                <a:gd name="T31" fmla="*/ 1632 h 194"/>
                <a:gd name="T32" fmla="*/ 12927 w 230"/>
                <a:gd name="T33" fmla="*/ 2161 h 194"/>
                <a:gd name="T34" fmla="*/ 14737 w 230"/>
                <a:gd name="T35" fmla="*/ 2373 h 194"/>
                <a:gd name="T36" fmla="*/ 15840 w 230"/>
                <a:gd name="T37" fmla="*/ 2860 h 194"/>
                <a:gd name="T38" fmla="*/ 16147 w 230"/>
                <a:gd name="T39" fmla="*/ 3448 h 194"/>
                <a:gd name="T40" fmla="*/ 15840 w 230"/>
                <a:gd name="T41" fmla="*/ 4157 h 194"/>
                <a:gd name="T42" fmla="*/ 15518 w 230"/>
                <a:gd name="T43" fmla="*/ 5104 h 194"/>
                <a:gd name="T44" fmla="*/ 15111 w 230"/>
                <a:gd name="T45" fmla="*/ 6109 h 194"/>
                <a:gd name="T46" fmla="*/ 16853 w 230"/>
                <a:gd name="T47" fmla="*/ 6633 h 194"/>
                <a:gd name="T48" fmla="*/ 17453 w 230"/>
                <a:gd name="T49" fmla="*/ 8779 h 194"/>
                <a:gd name="T50" fmla="*/ 18465 w 230"/>
                <a:gd name="T51" fmla="*/ 10701 h 194"/>
                <a:gd name="T52" fmla="*/ 16049 w 230"/>
                <a:gd name="T53" fmla="*/ 11749 h 194"/>
                <a:gd name="T54" fmla="*/ 15111 w 230"/>
                <a:gd name="T55" fmla="*/ 14269 h 194"/>
                <a:gd name="T56" fmla="*/ 15840 w 230"/>
                <a:gd name="T57" fmla="*/ 15930 h 194"/>
                <a:gd name="T58" fmla="*/ 15382 w 230"/>
                <a:gd name="T59" fmla="*/ 17182 h 194"/>
                <a:gd name="T60" fmla="*/ 13243 w 230"/>
                <a:gd name="T61" fmla="*/ 15930 h 194"/>
                <a:gd name="T62" fmla="*/ 10668 w 230"/>
                <a:gd name="T63" fmla="*/ 14269 h 194"/>
                <a:gd name="T64" fmla="*/ 10992 w 230"/>
                <a:gd name="T65" fmla="*/ 12036 h 194"/>
                <a:gd name="T66" fmla="*/ 10032 w 230"/>
                <a:gd name="T67" fmla="*/ 11824 h 194"/>
                <a:gd name="T68" fmla="*/ 9625 w 230"/>
                <a:gd name="T69" fmla="*/ 12953 h 194"/>
                <a:gd name="T70" fmla="*/ 7412 w 230"/>
                <a:gd name="T71" fmla="*/ 12953 h 194"/>
                <a:gd name="T72" fmla="*/ 7664 w 230"/>
                <a:gd name="T73" fmla="*/ 11749 h 194"/>
                <a:gd name="T74" fmla="*/ 7627 w 230"/>
                <a:gd name="T75" fmla="*/ 10282 h 194"/>
                <a:gd name="T76" fmla="*/ 5143 w 230"/>
                <a:gd name="T77" fmla="*/ 9365 h 194"/>
                <a:gd name="T78" fmla="*/ 4320 w 230"/>
                <a:gd name="T79" fmla="*/ 7543 h 194"/>
                <a:gd name="T80" fmla="*/ 3257 w 230"/>
                <a:gd name="T81" fmla="*/ 6735 h 194"/>
                <a:gd name="T82" fmla="*/ 1732 w 230"/>
                <a:gd name="T83" fmla="*/ 5321 h 194"/>
                <a:gd name="T84" fmla="*/ 528 w 230"/>
                <a:gd name="T85" fmla="*/ 4157 h 194"/>
                <a:gd name="T86" fmla="*/ 2 w 230"/>
                <a:gd name="T87" fmla="*/ 3199 h 194"/>
                <a:gd name="T88" fmla="*/ 0 w 230"/>
                <a:gd name="T89" fmla="*/ 2458 h 19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
                <a:gd name="T136" fmla="*/ 0 h 194"/>
                <a:gd name="T137" fmla="*/ 230 w 230"/>
                <a:gd name="T138" fmla="*/ 194 h 19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 h="194">
                  <a:moveTo>
                    <a:pt x="0" y="28"/>
                  </a:moveTo>
                  <a:lnTo>
                    <a:pt x="12" y="24"/>
                  </a:lnTo>
                  <a:lnTo>
                    <a:pt x="26" y="16"/>
                  </a:lnTo>
                  <a:lnTo>
                    <a:pt x="38" y="8"/>
                  </a:lnTo>
                  <a:lnTo>
                    <a:pt x="50" y="6"/>
                  </a:lnTo>
                  <a:lnTo>
                    <a:pt x="50" y="14"/>
                  </a:lnTo>
                  <a:lnTo>
                    <a:pt x="54" y="18"/>
                  </a:lnTo>
                  <a:lnTo>
                    <a:pt x="60" y="16"/>
                  </a:lnTo>
                  <a:lnTo>
                    <a:pt x="66" y="14"/>
                  </a:lnTo>
                  <a:lnTo>
                    <a:pt x="76" y="16"/>
                  </a:lnTo>
                  <a:lnTo>
                    <a:pt x="78" y="20"/>
                  </a:lnTo>
                  <a:lnTo>
                    <a:pt x="84" y="24"/>
                  </a:lnTo>
                  <a:lnTo>
                    <a:pt x="92" y="22"/>
                  </a:lnTo>
                  <a:lnTo>
                    <a:pt x="98" y="16"/>
                  </a:lnTo>
                  <a:lnTo>
                    <a:pt x="102" y="16"/>
                  </a:lnTo>
                  <a:lnTo>
                    <a:pt x="106" y="10"/>
                  </a:lnTo>
                  <a:lnTo>
                    <a:pt x="116" y="10"/>
                  </a:lnTo>
                  <a:lnTo>
                    <a:pt x="116" y="2"/>
                  </a:lnTo>
                  <a:lnTo>
                    <a:pt x="128" y="0"/>
                  </a:lnTo>
                  <a:lnTo>
                    <a:pt x="128" y="4"/>
                  </a:lnTo>
                  <a:lnTo>
                    <a:pt x="132" y="4"/>
                  </a:lnTo>
                  <a:lnTo>
                    <a:pt x="134" y="0"/>
                  </a:lnTo>
                  <a:lnTo>
                    <a:pt x="138" y="0"/>
                  </a:lnTo>
                  <a:lnTo>
                    <a:pt x="142" y="2"/>
                  </a:lnTo>
                  <a:lnTo>
                    <a:pt x="142" y="8"/>
                  </a:lnTo>
                  <a:lnTo>
                    <a:pt x="144" y="10"/>
                  </a:lnTo>
                  <a:lnTo>
                    <a:pt x="150" y="8"/>
                  </a:lnTo>
                  <a:lnTo>
                    <a:pt x="152" y="2"/>
                  </a:lnTo>
                  <a:lnTo>
                    <a:pt x="154" y="2"/>
                  </a:lnTo>
                  <a:lnTo>
                    <a:pt x="156" y="6"/>
                  </a:lnTo>
                  <a:lnTo>
                    <a:pt x="156" y="12"/>
                  </a:lnTo>
                  <a:lnTo>
                    <a:pt x="158" y="18"/>
                  </a:lnTo>
                  <a:lnTo>
                    <a:pt x="164" y="18"/>
                  </a:lnTo>
                  <a:lnTo>
                    <a:pt x="162" y="24"/>
                  </a:lnTo>
                  <a:lnTo>
                    <a:pt x="172" y="26"/>
                  </a:lnTo>
                  <a:lnTo>
                    <a:pt x="184" y="26"/>
                  </a:lnTo>
                  <a:lnTo>
                    <a:pt x="186" y="32"/>
                  </a:lnTo>
                  <a:lnTo>
                    <a:pt x="196" y="32"/>
                  </a:lnTo>
                  <a:lnTo>
                    <a:pt x="200" y="34"/>
                  </a:lnTo>
                  <a:lnTo>
                    <a:pt x="202" y="38"/>
                  </a:lnTo>
                  <a:lnTo>
                    <a:pt x="202" y="42"/>
                  </a:lnTo>
                  <a:lnTo>
                    <a:pt x="196" y="46"/>
                  </a:lnTo>
                  <a:lnTo>
                    <a:pt x="196" y="54"/>
                  </a:lnTo>
                  <a:lnTo>
                    <a:pt x="194" y="58"/>
                  </a:lnTo>
                  <a:lnTo>
                    <a:pt x="188" y="64"/>
                  </a:lnTo>
                  <a:lnTo>
                    <a:pt x="188" y="68"/>
                  </a:lnTo>
                  <a:lnTo>
                    <a:pt x="190" y="74"/>
                  </a:lnTo>
                  <a:lnTo>
                    <a:pt x="210" y="74"/>
                  </a:lnTo>
                  <a:lnTo>
                    <a:pt x="222" y="88"/>
                  </a:lnTo>
                  <a:lnTo>
                    <a:pt x="218" y="98"/>
                  </a:lnTo>
                  <a:lnTo>
                    <a:pt x="230" y="104"/>
                  </a:lnTo>
                  <a:lnTo>
                    <a:pt x="230" y="120"/>
                  </a:lnTo>
                  <a:lnTo>
                    <a:pt x="214" y="132"/>
                  </a:lnTo>
                  <a:lnTo>
                    <a:pt x="200" y="132"/>
                  </a:lnTo>
                  <a:lnTo>
                    <a:pt x="190" y="150"/>
                  </a:lnTo>
                  <a:lnTo>
                    <a:pt x="188" y="162"/>
                  </a:lnTo>
                  <a:lnTo>
                    <a:pt x="190" y="172"/>
                  </a:lnTo>
                  <a:lnTo>
                    <a:pt x="196" y="180"/>
                  </a:lnTo>
                  <a:lnTo>
                    <a:pt x="192" y="186"/>
                  </a:lnTo>
                  <a:lnTo>
                    <a:pt x="192" y="194"/>
                  </a:lnTo>
                  <a:lnTo>
                    <a:pt x="170" y="192"/>
                  </a:lnTo>
                  <a:lnTo>
                    <a:pt x="164" y="180"/>
                  </a:lnTo>
                  <a:lnTo>
                    <a:pt x="142" y="164"/>
                  </a:lnTo>
                  <a:lnTo>
                    <a:pt x="132" y="162"/>
                  </a:lnTo>
                  <a:lnTo>
                    <a:pt x="130" y="144"/>
                  </a:lnTo>
                  <a:lnTo>
                    <a:pt x="136" y="136"/>
                  </a:lnTo>
                  <a:lnTo>
                    <a:pt x="132" y="128"/>
                  </a:lnTo>
                  <a:lnTo>
                    <a:pt x="124" y="134"/>
                  </a:lnTo>
                  <a:lnTo>
                    <a:pt x="124" y="140"/>
                  </a:lnTo>
                  <a:lnTo>
                    <a:pt x="120" y="146"/>
                  </a:lnTo>
                  <a:lnTo>
                    <a:pt x="110" y="148"/>
                  </a:lnTo>
                  <a:lnTo>
                    <a:pt x="92" y="146"/>
                  </a:lnTo>
                  <a:lnTo>
                    <a:pt x="90" y="138"/>
                  </a:lnTo>
                  <a:lnTo>
                    <a:pt x="96" y="132"/>
                  </a:lnTo>
                  <a:lnTo>
                    <a:pt x="90" y="122"/>
                  </a:lnTo>
                  <a:lnTo>
                    <a:pt x="94" y="116"/>
                  </a:lnTo>
                  <a:lnTo>
                    <a:pt x="84" y="106"/>
                  </a:lnTo>
                  <a:lnTo>
                    <a:pt x="64" y="106"/>
                  </a:lnTo>
                  <a:lnTo>
                    <a:pt x="64" y="96"/>
                  </a:lnTo>
                  <a:lnTo>
                    <a:pt x="54" y="86"/>
                  </a:lnTo>
                  <a:lnTo>
                    <a:pt x="40" y="88"/>
                  </a:lnTo>
                  <a:lnTo>
                    <a:pt x="40" y="76"/>
                  </a:lnTo>
                  <a:lnTo>
                    <a:pt x="34" y="62"/>
                  </a:lnTo>
                  <a:lnTo>
                    <a:pt x="22" y="60"/>
                  </a:lnTo>
                  <a:lnTo>
                    <a:pt x="12" y="50"/>
                  </a:lnTo>
                  <a:lnTo>
                    <a:pt x="6" y="46"/>
                  </a:lnTo>
                  <a:lnTo>
                    <a:pt x="2" y="40"/>
                  </a:lnTo>
                  <a:lnTo>
                    <a:pt x="2" y="36"/>
                  </a:lnTo>
                  <a:lnTo>
                    <a:pt x="0" y="32"/>
                  </a:lnTo>
                  <a:lnTo>
                    <a:pt x="0" y="2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nvGrpSpPr>
            <p:cNvPr id="190" name="Group 1777"/>
            <p:cNvGrpSpPr>
              <a:grpSpLocks/>
            </p:cNvGrpSpPr>
            <p:nvPr/>
          </p:nvGrpSpPr>
          <p:grpSpPr bwMode="gray">
            <a:xfrm>
              <a:off x="7009747" y="3272658"/>
              <a:ext cx="226717" cy="306744"/>
              <a:chOff x="3656" y="1638"/>
              <a:chExt cx="233" cy="335"/>
            </a:xfrm>
            <a:grpFill/>
          </p:grpSpPr>
          <p:sp>
            <p:nvSpPr>
              <p:cNvPr id="262" name="Freeform 1778"/>
              <p:cNvSpPr>
                <a:spLocks/>
              </p:cNvSpPr>
              <p:nvPr/>
            </p:nvSpPr>
            <p:spPr bwMode="gray">
              <a:xfrm>
                <a:off x="3656" y="1947"/>
                <a:ext cx="29" cy="26"/>
              </a:xfrm>
              <a:custGeom>
                <a:avLst/>
                <a:gdLst>
                  <a:gd name="T0" fmla="*/ 2 w 26"/>
                  <a:gd name="T1" fmla="*/ 0 h 24"/>
                  <a:gd name="T2" fmla="*/ 1467 w 26"/>
                  <a:gd name="T3" fmla="*/ 2 h 24"/>
                  <a:gd name="T4" fmla="*/ 3484 w 26"/>
                  <a:gd name="T5" fmla="*/ 336 h 24"/>
                  <a:gd name="T6" fmla="*/ 4878 w 26"/>
                  <a:gd name="T7" fmla="*/ 544 h 24"/>
                  <a:gd name="T8" fmla="*/ 4878 w 26"/>
                  <a:gd name="T9" fmla="*/ 879 h 24"/>
                  <a:gd name="T10" fmla="*/ 4334 w 26"/>
                  <a:gd name="T11" fmla="*/ 1031 h 24"/>
                  <a:gd name="T12" fmla="*/ 2271 w 26"/>
                  <a:gd name="T13" fmla="*/ 1117 h 24"/>
                  <a:gd name="T14" fmla="*/ 1825 w 26"/>
                  <a:gd name="T15" fmla="*/ 952 h 24"/>
                  <a:gd name="T16" fmla="*/ 4 w 26"/>
                  <a:gd name="T17" fmla="*/ 1031 h 24"/>
                  <a:gd name="T18" fmla="*/ 0 w 26"/>
                  <a:gd name="T19" fmla="*/ 638 h 24"/>
                  <a:gd name="T20" fmla="*/ 0 w 26"/>
                  <a:gd name="T21" fmla="*/ 336 h 24"/>
                  <a:gd name="T22" fmla="*/ 2 w 26"/>
                  <a:gd name="T23" fmla="*/ 0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24"/>
                  <a:gd name="T38" fmla="*/ 26 w 26"/>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24">
                    <a:moveTo>
                      <a:pt x="2" y="0"/>
                    </a:moveTo>
                    <a:lnTo>
                      <a:pt x="8" y="2"/>
                    </a:lnTo>
                    <a:lnTo>
                      <a:pt x="18" y="6"/>
                    </a:lnTo>
                    <a:lnTo>
                      <a:pt x="26" y="12"/>
                    </a:lnTo>
                    <a:lnTo>
                      <a:pt x="26" y="18"/>
                    </a:lnTo>
                    <a:lnTo>
                      <a:pt x="22" y="22"/>
                    </a:lnTo>
                    <a:lnTo>
                      <a:pt x="12" y="24"/>
                    </a:lnTo>
                    <a:lnTo>
                      <a:pt x="10" y="20"/>
                    </a:lnTo>
                    <a:lnTo>
                      <a:pt x="4" y="22"/>
                    </a:lnTo>
                    <a:lnTo>
                      <a:pt x="0" y="14"/>
                    </a:lnTo>
                    <a:lnTo>
                      <a:pt x="0" y="6"/>
                    </a:lnTo>
                    <a:lnTo>
                      <a:pt x="2"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63" name="Freeform 1780"/>
              <p:cNvSpPr>
                <a:spLocks/>
              </p:cNvSpPr>
              <p:nvPr/>
            </p:nvSpPr>
            <p:spPr bwMode="gray">
              <a:xfrm>
                <a:off x="3836" y="1638"/>
                <a:ext cx="53" cy="112"/>
              </a:xfrm>
              <a:custGeom>
                <a:avLst/>
                <a:gdLst>
                  <a:gd name="T0" fmla="*/ 5625 w 48"/>
                  <a:gd name="T1" fmla="*/ 583 h 102"/>
                  <a:gd name="T2" fmla="*/ 4909 w 48"/>
                  <a:gd name="T3" fmla="*/ 1632 h 102"/>
                  <a:gd name="T4" fmla="*/ 4027 w 48"/>
                  <a:gd name="T5" fmla="*/ 2161 h 102"/>
                  <a:gd name="T6" fmla="*/ 4027 w 48"/>
                  <a:gd name="T7" fmla="*/ 3568 h 102"/>
                  <a:gd name="T8" fmla="*/ 4200 w 48"/>
                  <a:gd name="T9" fmla="*/ 4302 h 102"/>
                  <a:gd name="T10" fmla="*/ 4909 w 48"/>
                  <a:gd name="T11" fmla="*/ 4645 h 102"/>
                  <a:gd name="T12" fmla="*/ 4638 w 48"/>
                  <a:gd name="T13" fmla="*/ 5187 h 102"/>
                  <a:gd name="T14" fmla="*/ 4027 w 48"/>
                  <a:gd name="T15" fmla="*/ 5588 h 102"/>
                  <a:gd name="T16" fmla="*/ 3700 w 48"/>
                  <a:gd name="T17" fmla="*/ 6419 h 102"/>
                  <a:gd name="T18" fmla="*/ 3035 w 48"/>
                  <a:gd name="T19" fmla="*/ 6752 h 102"/>
                  <a:gd name="T20" fmla="*/ 2318 w 48"/>
                  <a:gd name="T21" fmla="*/ 7563 h 102"/>
                  <a:gd name="T22" fmla="*/ 2318 w 48"/>
                  <a:gd name="T23" fmla="*/ 8304 h 102"/>
                  <a:gd name="T24" fmla="*/ 2099 w 48"/>
                  <a:gd name="T25" fmla="*/ 8790 h 102"/>
                  <a:gd name="T26" fmla="*/ 2099 w 48"/>
                  <a:gd name="T27" fmla="*/ 9091 h 102"/>
                  <a:gd name="T28" fmla="*/ 1650 w 48"/>
                  <a:gd name="T29" fmla="*/ 9091 h 102"/>
                  <a:gd name="T30" fmla="*/ 1353 w 48"/>
                  <a:gd name="T31" fmla="*/ 8939 h 102"/>
                  <a:gd name="T32" fmla="*/ 1353 w 48"/>
                  <a:gd name="T33" fmla="*/ 8498 h 102"/>
                  <a:gd name="T34" fmla="*/ 1109 w 48"/>
                  <a:gd name="T35" fmla="*/ 7869 h 102"/>
                  <a:gd name="T36" fmla="*/ 4 w 48"/>
                  <a:gd name="T37" fmla="*/ 6888 h 102"/>
                  <a:gd name="T38" fmla="*/ 4 w 48"/>
                  <a:gd name="T39" fmla="*/ 6136 h 102"/>
                  <a:gd name="T40" fmla="*/ 745 w 48"/>
                  <a:gd name="T41" fmla="*/ 5324 h 102"/>
                  <a:gd name="T42" fmla="*/ 0 w 48"/>
                  <a:gd name="T43" fmla="*/ 4645 h 102"/>
                  <a:gd name="T44" fmla="*/ 0 w 48"/>
                  <a:gd name="T45" fmla="*/ 3568 h 102"/>
                  <a:gd name="T46" fmla="*/ 1109 w 48"/>
                  <a:gd name="T47" fmla="*/ 2462 h 102"/>
                  <a:gd name="T48" fmla="*/ 1901 w 48"/>
                  <a:gd name="T49" fmla="*/ 1022 h 102"/>
                  <a:gd name="T50" fmla="*/ 3303 w 48"/>
                  <a:gd name="T51" fmla="*/ 2 h 102"/>
                  <a:gd name="T52" fmla="*/ 3700 w 48"/>
                  <a:gd name="T53" fmla="*/ 703 h 102"/>
                  <a:gd name="T54" fmla="*/ 4638 w 48"/>
                  <a:gd name="T55" fmla="*/ 2 h 102"/>
                  <a:gd name="T56" fmla="*/ 5625 w 48"/>
                  <a:gd name="T57" fmla="*/ 0 h 102"/>
                  <a:gd name="T58" fmla="*/ 5625 w 48"/>
                  <a:gd name="T59" fmla="*/ 583 h 10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8"/>
                  <a:gd name="T91" fmla="*/ 0 h 102"/>
                  <a:gd name="T92" fmla="*/ 48 w 48"/>
                  <a:gd name="T93" fmla="*/ 102 h 10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8" h="102">
                    <a:moveTo>
                      <a:pt x="48" y="6"/>
                    </a:moveTo>
                    <a:lnTo>
                      <a:pt x="42" y="18"/>
                    </a:lnTo>
                    <a:lnTo>
                      <a:pt x="34" y="24"/>
                    </a:lnTo>
                    <a:lnTo>
                      <a:pt x="34" y="40"/>
                    </a:lnTo>
                    <a:lnTo>
                      <a:pt x="36" y="48"/>
                    </a:lnTo>
                    <a:lnTo>
                      <a:pt x="42" y="52"/>
                    </a:lnTo>
                    <a:lnTo>
                      <a:pt x="40" y="58"/>
                    </a:lnTo>
                    <a:lnTo>
                      <a:pt x="34" y="62"/>
                    </a:lnTo>
                    <a:lnTo>
                      <a:pt x="32" y="72"/>
                    </a:lnTo>
                    <a:lnTo>
                      <a:pt x="26" y="76"/>
                    </a:lnTo>
                    <a:lnTo>
                      <a:pt x="20" y="86"/>
                    </a:lnTo>
                    <a:lnTo>
                      <a:pt x="20" y="94"/>
                    </a:lnTo>
                    <a:lnTo>
                      <a:pt x="18" y="98"/>
                    </a:lnTo>
                    <a:lnTo>
                      <a:pt x="18" y="102"/>
                    </a:lnTo>
                    <a:lnTo>
                      <a:pt x="14" y="102"/>
                    </a:lnTo>
                    <a:lnTo>
                      <a:pt x="12" y="100"/>
                    </a:lnTo>
                    <a:lnTo>
                      <a:pt x="12" y="96"/>
                    </a:lnTo>
                    <a:lnTo>
                      <a:pt x="10" y="88"/>
                    </a:lnTo>
                    <a:lnTo>
                      <a:pt x="4" y="78"/>
                    </a:lnTo>
                    <a:lnTo>
                      <a:pt x="4" y="68"/>
                    </a:lnTo>
                    <a:lnTo>
                      <a:pt x="6" y="60"/>
                    </a:lnTo>
                    <a:lnTo>
                      <a:pt x="0" y="52"/>
                    </a:lnTo>
                    <a:lnTo>
                      <a:pt x="0" y="40"/>
                    </a:lnTo>
                    <a:lnTo>
                      <a:pt x="10" y="28"/>
                    </a:lnTo>
                    <a:lnTo>
                      <a:pt x="16" y="12"/>
                    </a:lnTo>
                    <a:lnTo>
                      <a:pt x="28" y="2"/>
                    </a:lnTo>
                    <a:lnTo>
                      <a:pt x="32" y="8"/>
                    </a:lnTo>
                    <a:lnTo>
                      <a:pt x="40" y="2"/>
                    </a:lnTo>
                    <a:lnTo>
                      <a:pt x="48" y="0"/>
                    </a:lnTo>
                    <a:lnTo>
                      <a:pt x="48" y="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64" name="Freeform 1781"/>
              <p:cNvSpPr>
                <a:spLocks/>
              </p:cNvSpPr>
              <p:nvPr/>
            </p:nvSpPr>
            <p:spPr bwMode="gray">
              <a:xfrm>
                <a:off x="3748" y="1712"/>
                <a:ext cx="36" cy="123"/>
              </a:xfrm>
              <a:custGeom>
                <a:avLst/>
                <a:gdLst>
                  <a:gd name="T0" fmla="*/ 8938 w 32"/>
                  <a:gd name="T1" fmla="*/ 4 h 112"/>
                  <a:gd name="T2" fmla="*/ 8676 w 32"/>
                  <a:gd name="T3" fmla="*/ 1659 h 112"/>
                  <a:gd name="T4" fmla="*/ 7334 w 32"/>
                  <a:gd name="T5" fmla="*/ 2707 h 112"/>
                  <a:gd name="T6" fmla="*/ 6104 w 32"/>
                  <a:gd name="T7" fmla="*/ 4325 h 112"/>
                  <a:gd name="T8" fmla="*/ 4287 w 32"/>
                  <a:gd name="T9" fmla="*/ 5729 h 112"/>
                  <a:gd name="T10" fmla="*/ 3381 w 32"/>
                  <a:gd name="T11" fmla="*/ 8161 h 112"/>
                  <a:gd name="T12" fmla="*/ 2671 w 32"/>
                  <a:gd name="T13" fmla="*/ 9330 h 112"/>
                  <a:gd name="T14" fmla="*/ 1318 w 32"/>
                  <a:gd name="T15" fmla="*/ 10052 h 112"/>
                  <a:gd name="T16" fmla="*/ 0 w 32"/>
                  <a:gd name="T17" fmla="*/ 8576 h 112"/>
                  <a:gd name="T18" fmla="*/ 0 w 32"/>
                  <a:gd name="T19" fmla="*/ 6930 h 112"/>
                  <a:gd name="T20" fmla="*/ 2110 w 32"/>
                  <a:gd name="T21" fmla="*/ 5217 h 112"/>
                  <a:gd name="T22" fmla="*/ 4287 w 32"/>
                  <a:gd name="T23" fmla="*/ 3586 h 112"/>
                  <a:gd name="T24" fmla="*/ 6855 w 32"/>
                  <a:gd name="T25" fmla="*/ 2414 h 112"/>
                  <a:gd name="T26" fmla="*/ 6855 w 32"/>
                  <a:gd name="T27" fmla="*/ 714 h 112"/>
                  <a:gd name="T28" fmla="*/ 7334 w 32"/>
                  <a:gd name="T29" fmla="*/ 0 h 112"/>
                  <a:gd name="T30" fmla="*/ 8938 w 32"/>
                  <a:gd name="T31" fmla="*/ 4 h 1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2"/>
                  <a:gd name="T49" fmla="*/ 0 h 112"/>
                  <a:gd name="T50" fmla="*/ 32 w 32"/>
                  <a:gd name="T51" fmla="*/ 112 h 11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2" h="112">
                    <a:moveTo>
                      <a:pt x="32" y="4"/>
                    </a:moveTo>
                    <a:lnTo>
                      <a:pt x="30" y="18"/>
                    </a:lnTo>
                    <a:lnTo>
                      <a:pt x="26" y="30"/>
                    </a:lnTo>
                    <a:lnTo>
                      <a:pt x="22" y="48"/>
                    </a:lnTo>
                    <a:lnTo>
                      <a:pt x="16" y="64"/>
                    </a:lnTo>
                    <a:lnTo>
                      <a:pt x="12" y="90"/>
                    </a:lnTo>
                    <a:lnTo>
                      <a:pt x="10" y="104"/>
                    </a:lnTo>
                    <a:lnTo>
                      <a:pt x="4" y="112"/>
                    </a:lnTo>
                    <a:lnTo>
                      <a:pt x="0" y="96"/>
                    </a:lnTo>
                    <a:lnTo>
                      <a:pt x="0" y="78"/>
                    </a:lnTo>
                    <a:lnTo>
                      <a:pt x="8" y="58"/>
                    </a:lnTo>
                    <a:lnTo>
                      <a:pt x="16" y="40"/>
                    </a:lnTo>
                    <a:lnTo>
                      <a:pt x="24" y="26"/>
                    </a:lnTo>
                    <a:lnTo>
                      <a:pt x="24" y="8"/>
                    </a:lnTo>
                    <a:lnTo>
                      <a:pt x="26" y="0"/>
                    </a:lnTo>
                    <a:lnTo>
                      <a:pt x="32" y="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sp>
          <p:nvSpPr>
            <p:cNvPr id="191" name="Freeform 1782"/>
            <p:cNvSpPr>
              <a:spLocks/>
            </p:cNvSpPr>
            <p:nvPr/>
          </p:nvSpPr>
          <p:spPr bwMode="gray">
            <a:xfrm>
              <a:off x="7665847" y="4506846"/>
              <a:ext cx="466802" cy="331830"/>
            </a:xfrm>
            <a:custGeom>
              <a:avLst/>
              <a:gdLst>
                <a:gd name="T0" fmla="*/ 1774 w 438"/>
                <a:gd name="T1" fmla="*/ 16695 h 330"/>
                <a:gd name="T2" fmla="*/ 3077 w 438"/>
                <a:gd name="T3" fmla="*/ 15746 h 330"/>
                <a:gd name="T4" fmla="*/ 4049 w 438"/>
                <a:gd name="T5" fmla="*/ 14160 h 330"/>
                <a:gd name="T6" fmla="*/ 3608 w 438"/>
                <a:gd name="T7" fmla="*/ 12198 h 330"/>
                <a:gd name="T8" fmla="*/ 1348 w 438"/>
                <a:gd name="T9" fmla="*/ 10727 h 330"/>
                <a:gd name="T10" fmla="*/ 0 w 438"/>
                <a:gd name="T11" fmla="*/ 8615 h 330"/>
                <a:gd name="T12" fmla="*/ 777 w 438"/>
                <a:gd name="T13" fmla="*/ 5984 h 330"/>
                <a:gd name="T14" fmla="*/ 2334 w 438"/>
                <a:gd name="T15" fmla="*/ 5455 h 330"/>
                <a:gd name="T16" fmla="*/ 3372 w 438"/>
                <a:gd name="T17" fmla="*/ 5984 h 330"/>
                <a:gd name="T18" fmla="*/ 2803 w 438"/>
                <a:gd name="T19" fmla="*/ 7705 h 330"/>
                <a:gd name="T20" fmla="*/ 5328 w 438"/>
                <a:gd name="T21" fmla="*/ 7024 h 330"/>
                <a:gd name="T22" fmla="*/ 10292 w 438"/>
                <a:gd name="T23" fmla="*/ 7705 h 330"/>
                <a:gd name="T24" fmla="*/ 14574 w 438"/>
                <a:gd name="T25" fmla="*/ 6617 h 330"/>
                <a:gd name="T26" fmla="*/ 17111 w 438"/>
                <a:gd name="T27" fmla="*/ 6526 h 330"/>
                <a:gd name="T28" fmla="*/ 20375 w 438"/>
                <a:gd name="T29" fmla="*/ 3434 h 330"/>
                <a:gd name="T30" fmla="*/ 23363 w 438"/>
                <a:gd name="T31" fmla="*/ 1521 h 330"/>
                <a:gd name="T32" fmla="*/ 27166 w 438"/>
                <a:gd name="T33" fmla="*/ 0 h 330"/>
                <a:gd name="T34" fmla="*/ 29295 w 438"/>
                <a:gd name="T35" fmla="*/ 0 h 330"/>
                <a:gd name="T36" fmla="*/ 31006 w 438"/>
                <a:gd name="T37" fmla="*/ 0 h 330"/>
                <a:gd name="T38" fmla="*/ 34804 w 438"/>
                <a:gd name="T39" fmla="*/ 1387 h 330"/>
                <a:gd name="T40" fmla="*/ 35293 w 438"/>
                <a:gd name="T41" fmla="*/ 2391 h 330"/>
                <a:gd name="T42" fmla="*/ 35215 w 438"/>
                <a:gd name="T43" fmla="*/ 3837 h 330"/>
                <a:gd name="T44" fmla="*/ 33844 w 438"/>
                <a:gd name="T45" fmla="*/ 4209 h 330"/>
                <a:gd name="T46" fmla="*/ 32955 w 438"/>
                <a:gd name="T47" fmla="*/ 5065 h 330"/>
                <a:gd name="T48" fmla="*/ 32384 w 438"/>
                <a:gd name="T49" fmla="*/ 6763 h 330"/>
                <a:gd name="T50" fmla="*/ 32614 w 438"/>
                <a:gd name="T51" fmla="*/ 8685 h 330"/>
                <a:gd name="T52" fmla="*/ 33013 w 438"/>
                <a:gd name="T53" fmla="*/ 10171 h 330"/>
                <a:gd name="T54" fmla="*/ 32205 w 438"/>
                <a:gd name="T55" fmla="*/ 10895 h 330"/>
                <a:gd name="T56" fmla="*/ 31898 w 438"/>
                <a:gd name="T57" fmla="*/ 11951 h 330"/>
                <a:gd name="T58" fmla="*/ 31111 w 438"/>
                <a:gd name="T59" fmla="*/ 12780 h 330"/>
                <a:gd name="T60" fmla="*/ 32134 w 438"/>
                <a:gd name="T61" fmla="*/ 13110 h 330"/>
                <a:gd name="T62" fmla="*/ 33608 w 438"/>
                <a:gd name="T63" fmla="*/ 14594 h 330"/>
                <a:gd name="T64" fmla="*/ 35215 w 438"/>
                <a:gd name="T65" fmla="*/ 15967 h 330"/>
                <a:gd name="T66" fmla="*/ 34171 w 438"/>
                <a:gd name="T67" fmla="*/ 16775 h 330"/>
                <a:gd name="T68" fmla="*/ 32955 w 438"/>
                <a:gd name="T69" fmla="*/ 17273 h 330"/>
                <a:gd name="T70" fmla="*/ 30811 w 438"/>
                <a:gd name="T71" fmla="*/ 16102 h 330"/>
                <a:gd name="T72" fmla="*/ 29392 w 438"/>
                <a:gd name="T73" fmla="*/ 16695 h 330"/>
                <a:gd name="T74" fmla="*/ 27877 w 438"/>
                <a:gd name="T75" fmla="*/ 18210 h 330"/>
                <a:gd name="T76" fmla="*/ 27048 w 438"/>
                <a:gd name="T77" fmla="*/ 18721 h 330"/>
                <a:gd name="T78" fmla="*/ 26820 w 438"/>
                <a:gd name="T79" fmla="*/ 19442 h 330"/>
                <a:gd name="T80" fmla="*/ 25963 w 438"/>
                <a:gd name="T81" fmla="*/ 20186 h 330"/>
                <a:gd name="T82" fmla="*/ 24959 w 438"/>
                <a:gd name="T83" fmla="*/ 20785 h 330"/>
                <a:gd name="T84" fmla="*/ 25438 w 438"/>
                <a:gd name="T85" fmla="*/ 22267 h 330"/>
                <a:gd name="T86" fmla="*/ 24470 w 438"/>
                <a:gd name="T87" fmla="*/ 24711 h 330"/>
                <a:gd name="T88" fmla="*/ 20550 w 438"/>
                <a:gd name="T89" fmla="*/ 26158 h 330"/>
                <a:gd name="T90" fmla="*/ 17704 w 438"/>
                <a:gd name="T91" fmla="*/ 25362 h 330"/>
                <a:gd name="T92" fmla="*/ 15481 w 438"/>
                <a:gd name="T93" fmla="*/ 24290 h 330"/>
                <a:gd name="T94" fmla="*/ 13792 w 438"/>
                <a:gd name="T95" fmla="*/ 24722 h 330"/>
                <a:gd name="T96" fmla="*/ 10724 w 438"/>
                <a:gd name="T97" fmla="*/ 27107 h 330"/>
                <a:gd name="T98" fmla="*/ 8155 w 438"/>
                <a:gd name="T99" fmla="*/ 28057 h 330"/>
                <a:gd name="T100" fmla="*/ 6418 w 438"/>
                <a:gd name="T101" fmla="*/ 26519 h 330"/>
                <a:gd name="T102" fmla="*/ 6418 w 438"/>
                <a:gd name="T103" fmla="*/ 25213 h 330"/>
                <a:gd name="T104" fmla="*/ 5037 w 438"/>
                <a:gd name="T105" fmla="*/ 22801 h 330"/>
                <a:gd name="T106" fmla="*/ 3077 w 438"/>
                <a:gd name="T107" fmla="*/ 21913 h 330"/>
                <a:gd name="T108" fmla="*/ 2421 w 438"/>
                <a:gd name="T109" fmla="*/ 20186 h 330"/>
                <a:gd name="T110" fmla="*/ 2130 w 438"/>
                <a:gd name="T111" fmla="*/ 18721 h 330"/>
                <a:gd name="T112" fmla="*/ 1944 w 438"/>
                <a:gd name="T113" fmla="*/ 18064 h 3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38"/>
                <a:gd name="T172" fmla="*/ 0 h 330"/>
                <a:gd name="T173" fmla="*/ 438 w 438"/>
                <a:gd name="T174" fmla="*/ 330 h 33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38" h="330">
                  <a:moveTo>
                    <a:pt x="24" y="212"/>
                  </a:moveTo>
                  <a:lnTo>
                    <a:pt x="22" y="196"/>
                  </a:lnTo>
                  <a:lnTo>
                    <a:pt x="28" y="186"/>
                  </a:lnTo>
                  <a:lnTo>
                    <a:pt x="38" y="184"/>
                  </a:lnTo>
                  <a:lnTo>
                    <a:pt x="40" y="174"/>
                  </a:lnTo>
                  <a:lnTo>
                    <a:pt x="50" y="166"/>
                  </a:lnTo>
                  <a:lnTo>
                    <a:pt x="54" y="152"/>
                  </a:lnTo>
                  <a:lnTo>
                    <a:pt x="44" y="144"/>
                  </a:lnTo>
                  <a:lnTo>
                    <a:pt x="30" y="136"/>
                  </a:lnTo>
                  <a:lnTo>
                    <a:pt x="16" y="126"/>
                  </a:lnTo>
                  <a:lnTo>
                    <a:pt x="8" y="112"/>
                  </a:lnTo>
                  <a:lnTo>
                    <a:pt x="0" y="100"/>
                  </a:lnTo>
                  <a:lnTo>
                    <a:pt x="0" y="80"/>
                  </a:lnTo>
                  <a:lnTo>
                    <a:pt x="10" y="70"/>
                  </a:lnTo>
                  <a:lnTo>
                    <a:pt x="14" y="52"/>
                  </a:lnTo>
                  <a:lnTo>
                    <a:pt x="28" y="64"/>
                  </a:lnTo>
                  <a:lnTo>
                    <a:pt x="40" y="62"/>
                  </a:lnTo>
                  <a:lnTo>
                    <a:pt x="42" y="70"/>
                  </a:lnTo>
                  <a:lnTo>
                    <a:pt x="30" y="82"/>
                  </a:lnTo>
                  <a:lnTo>
                    <a:pt x="34" y="90"/>
                  </a:lnTo>
                  <a:lnTo>
                    <a:pt x="44" y="92"/>
                  </a:lnTo>
                  <a:lnTo>
                    <a:pt x="66" y="82"/>
                  </a:lnTo>
                  <a:lnTo>
                    <a:pt x="106" y="84"/>
                  </a:lnTo>
                  <a:lnTo>
                    <a:pt x="128" y="90"/>
                  </a:lnTo>
                  <a:lnTo>
                    <a:pt x="152" y="76"/>
                  </a:lnTo>
                  <a:lnTo>
                    <a:pt x="178" y="78"/>
                  </a:lnTo>
                  <a:lnTo>
                    <a:pt x="202" y="72"/>
                  </a:lnTo>
                  <a:lnTo>
                    <a:pt x="212" y="76"/>
                  </a:lnTo>
                  <a:lnTo>
                    <a:pt x="234" y="66"/>
                  </a:lnTo>
                  <a:lnTo>
                    <a:pt x="252" y="40"/>
                  </a:lnTo>
                  <a:lnTo>
                    <a:pt x="266" y="24"/>
                  </a:lnTo>
                  <a:lnTo>
                    <a:pt x="288" y="18"/>
                  </a:lnTo>
                  <a:lnTo>
                    <a:pt x="314" y="2"/>
                  </a:lnTo>
                  <a:lnTo>
                    <a:pt x="336" y="0"/>
                  </a:lnTo>
                  <a:lnTo>
                    <a:pt x="346" y="6"/>
                  </a:lnTo>
                  <a:lnTo>
                    <a:pt x="360" y="0"/>
                  </a:lnTo>
                  <a:lnTo>
                    <a:pt x="368" y="6"/>
                  </a:lnTo>
                  <a:lnTo>
                    <a:pt x="382" y="0"/>
                  </a:lnTo>
                  <a:lnTo>
                    <a:pt x="394" y="14"/>
                  </a:lnTo>
                  <a:lnTo>
                    <a:pt x="430" y="16"/>
                  </a:lnTo>
                  <a:lnTo>
                    <a:pt x="432" y="22"/>
                  </a:lnTo>
                  <a:lnTo>
                    <a:pt x="436" y="28"/>
                  </a:lnTo>
                  <a:lnTo>
                    <a:pt x="438" y="38"/>
                  </a:lnTo>
                  <a:lnTo>
                    <a:pt x="434" y="46"/>
                  </a:lnTo>
                  <a:lnTo>
                    <a:pt x="426" y="50"/>
                  </a:lnTo>
                  <a:lnTo>
                    <a:pt x="418" y="50"/>
                  </a:lnTo>
                  <a:lnTo>
                    <a:pt x="412" y="52"/>
                  </a:lnTo>
                  <a:lnTo>
                    <a:pt x="406" y="60"/>
                  </a:lnTo>
                  <a:lnTo>
                    <a:pt x="402" y="68"/>
                  </a:lnTo>
                  <a:lnTo>
                    <a:pt x="400" y="80"/>
                  </a:lnTo>
                  <a:lnTo>
                    <a:pt x="402" y="90"/>
                  </a:lnTo>
                  <a:lnTo>
                    <a:pt x="402" y="102"/>
                  </a:lnTo>
                  <a:lnTo>
                    <a:pt x="406" y="116"/>
                  </a:lnTo>
                  <a:lnTo>
                    <a:pt x="408" y="120"/>
                  </a:lnTo>
                  <a:lnTo>
                    <a:pt x="408" y="124"/>
                  </a:lnTo>
                  <a:lnTo>
                    <a:pt x="398" y="128"/>
                  </a:lnTo>
                  <a:lnTo>
                    <a:pt x="392" y="134"/>
                  </a:lnTo>
                  <a:lnTo>
                    <a:pt x="394" y="140"/>
                  </a:lnTo>
                  <a:lnTo>
                    <a:pt x="386" y="146"/>
                  </a:lnTo>
                  <a:lnTo>
                    <a:pt x="384" y="150"/>
                  </a:lnTo>
                  <a:lnTo>
                    <a:pt x="388" y="154"/>
                  </a:lnTo>
                  <a:lnTo>
                    <a:pt x="396" y="154"/>
                  </a:lnTo>
                  <a:lnTo>
                    <a:pt x="406" y="162"/>
                  </a:lnTo>
                  <a:lnTo>
                    <a:pt x="414" y="172"/>
                  </a:lnTo>
                  <a:lnTo>
                    <a:pt x="424" y="180"/>
                  </a:lnTo>
                  <a:lnTo>
                    <a:pt x="434" y="188"/>
                  </a:lnTo>
                  <a:lnTo>
                    <a:pt x="422" y="190"/>
                  </a:lnTo>
                  <a:lnTo>
                    <a:pt x="422" y="198"/>
                  </a:lnTo>
                  <a:lnTo>
                    <a:pt x="408" y="198"/>
                  </a:lnTo>
                  <a:lnTo>
                    <a:pt x="406" y="202"/>
                  </a:lnTo>
                  <a:lnTo>
                    <a:pt x="396" y="202"/>
                  </a:lnTo>
                  <a:lnTo>
                    <a:pt x="380" y="190"/>
                  </a:lnTo>
                  <a:lnTo>
                    <a:pt x="378" y="196"/>
                  </a:lnTo>
                  <a:lnTo>
                    <a:pt x="364" y="196"/>
                  </a:lnTo>
                  <a:lnTo>
                    <a:pt x="360" y="206"/>
                  </a:lnTo>
                  <a:lnTo>
                    <a:pt x="344" y="214"/>
                  </a:lnTo>
                  <a:lnTo>
                    <a:pt x="338" y="216"/>
                  </a:lnTo>
                  <a:lnTo>
                    <a:pt x="334" y="220"/>
                  </a:lnTo>
                  <a:lnTo>
                    <a:pt x="334" y="228"/>
                  </a:lnTo>
                  <a:lnTo>
                    <a:pt x="332" y="230"/>
                  </a:lnTo>
                  <a:lnTo>
                    <a:pt x="324" y="234"/>
                  </a:lnTo>
                  <a:lnTo>
                    <a:pt x="320" y="238"/>
                  </a:lnTo>
                  <a:lnTo>
                    <a:pt x="320" y="246"/>
                  </a:lnTo>
                  <a:lnTo>
                    <a:pt x="308" y="244"/>
                  </a:lnTo>
                  <a:lnTo>
                    <a:pt x="302" y="250"/>
                  </a:lnTo>
                  <a:lnTo>
                    <a:pt x="314" y="262"/>
                  </a:lnTo>
                  <a:lnTo>
                    <a:pt x="318" y="278"/>
                  </a:lnTo>
                  <a:lnTo>
                    <a:pt x="302" y="290"/>
                  </a:lnTo>
                  <a:lnTo>
                    <a:pt x="278" y="294"/>
                  </a:lnTo>
                  <a:lnTo>
                    <a:pt x="254" y="308"/>
                  </a:lnTo>
                  <a:lnTo>
                    <a:pt x="238" y="298"/>
                  </a:lnTo>
                  <a:lnTo>
                    <a:pt x="218" y="298"/>
                  </a:lnTo>
                  <a:lnTo>
                    <a:pt x="218" y="306"/>
                  </a:lnTo>
                  <a:lnTo>
                    <a:pt x="192" y="286"/>
                  </a:lnTo>
                  <a:lnTo>
                    <a:pt x="186" y="294"/>
                  </a:lnTo>
                  <a:lnTo>
                    <a:pt x="170" y="292"/>
                  </a:lnTo>
                  <a:lnTo>
                    <a:pt x="158" y="304"/>
                  </a:lnTo>
                  <a:lnTo>
                    <a:pt x="132" y="318"/>
                  </a:lnTo>
                  <a:lnTo>
                    <a:pt x="108" y="322"/>
                  </a:lnTo>
                  <a:lnTo>
                    <a:pt x="100" y="330"/>
                  </a:lnTo>
                  <a:lnTo>
                    <a:pt x="82" y="330"/>
                  </a:lnTo>
                  <a:lnTo>
                    <a:pt x="80" y="312"/>
                  </a:lnTo>
                  <a:lnTo>
                    <a:pt x="80" y="300"/>
                  </a:lnTo>
                  <a:lnTo>
                    <a:pt x="80" y="296"/>
                  </a:lnTo>
                  <a:lnTo>
                    <a:pt x="74" y="282"/>
                  </a:lnTo>
                  <a:lnTo>
                    <a:pt x="62" y="268"/>
                  </a:lnTo>
                  <a:lnTo>
                    <a:pt x="54" y="264"/>
                  </a:lnTo>
                  <a:lnTo>
                    <a:pt x="38" y="258"/>
                  </a:lnTo>
                  <a:lnTo>
                    <a:pt x="24" y="246"/>
                  </a:lnTo>
                  <a:lnTo>
                    <a:pt x="30" y="238"/>
                  </a:lnTo>
                  <a:lnTo>
                    <a:pt x="32" y="224"/>
                  </a:lnTo>
                  <a:lnTo>
                    <a:pt x="26" y="220"/>
                  </a:lnTo>
                  <a:lnTo>
                    <a:pt x="26" y="212"/>
                  </a:lnTo>
                  <a:lnTo>
                    <a:pt x="24" y="21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92" name="Freeform 1783"/>
            <p:cNvSpPr>
              <a:spLocks/>
            </p:cNvSpPr>
            <p:nvPr/>
          </p:nvSpPr>
          <p:spPr bwMode="gray">
            <a:xfrm>
              <a:off x="7470552" y="4124208"/>
              <a:ext cx="700203" cy="476312"/>
            </a:xfrm>
            <a:custGeom>
              <a:avLst/>
              <a:gdLst>
                <a:gd name="T0" fmla="*/ 2449 w 656"/>
                <a:gd name="T1" fmla="*/ 21448 h 474"/>
                <a:gd name="T2" fmla="*/ 4438 w 656"/>
                <a:gd name="T3" fmla="*/ 20226 h 474"/>
                <a:gd name="T4" fmla="*/ 5231 w 656"/>
                <a:gd name="T5" fmla="*/ 17212 h 474"/>
                <a:gd name="T6" fmla="*/ 6236 w 656"/>
                <a:gd name="T7" fmla="*/ 15584 h 474"/>
                <a:gd name="T8" fmla="*/ 8210 w 656"/>
                <a:gd name="T9" fmla="*/ 10981 h 474"/>
                <a:gd name="T10" fmla="*/ 8785 w 656"/>
                <a:gd name="T11" fmla="*/ 9123 h 474"/>
                <a:gd name="T12" fmla="*/ 9939 w 656"/>
                <a:gd name="T13" fmla="*/ 7559 h 474"/>
                <a:gd name="T14" fmla="*/ 12169 w 656"/>
                <a:gd name="T15" fmla="*/ 5722 h 474"/>
                <a:gd name="T16" fmla="*/ 12985 w 656"/>
                <a:gd name="T17" fmla="*/ 4738 h 474"/>
                <a:gd name="T18" fmla="*/ 14344 w 656"/>
                <a:gd name="T19" fmla="*/ 5188 h 474"/>
                <a:gd name="T20" fmla="*/ 19562 w 656"/>
                <a:gd name="T21" fmla="*/ 4355 h 474"/>
                <a:gd name="T22" fmla="*/ 22731 w 656"/>
                <a:gd name="T23" fmla="*/ 5820 h 474"/>
                <a:gd name="T24" fmla="*/ 24287 w 656"/>
                <a:gd name="T25" fmla="*/ 3981 h 474"/>
                <a:gd name="T26" fmla="*/ 29458 w 656"/>
                <a:gd name="T27" fmla="*/ 757 h 474"/>
                <a:gd name="T28" fmla="*/ 33018 w 656"/>
                <a:gd name="T29" fmla="*/ 2 h 474"/>
                <a:gd name="T30" fmla="*/ 35383 w 656"/>
                <a:gd name="T31" fmla="*/ 3516 h 474"/>
                <a:gd name="T32" fmla="*/ 37554 w 656"/>
                <a:gd name="T33" fmla="*/ 5681 h 474"/>
                <a:gd name="T34" fmla="*/ 39335 w 656"/>
                <a:gd name="T35" fmla="*/ 6950 h 474"/>
                <a:gd name="T36" fmla="*/ 43190 w 656"/>
                <a:gd name="T37" fmla="*/ 11253 h 474"/>
                <a:gd name="T38" fmla="*/ 42739 w 656"/>
                <a:gd name="T39" fmla="*/ 13593 h 474"/>
                <a:gd name="T40" fmla="*/ 43710 w 656"/>
                <a:gd name="T41" fmla="*/ 17099 h 474"/>
                <a:gd name="T42" fmla="*/ 44555 w 656"/>
                <a:gd name="T43" fmla="*/ 18227 h 474"/>
                <a:gd name="T44" fmla="*/ 47785 w 656"/>
                <a:gd name="T45" fmla="*/ 19394 h 474"/>
                <a:gd name="T46" fmla="*/ 50578 w 656"/>
                <a:gd name="T47" fmla="*/ 17099 h 474"/>
                <a:gd name="T48" fmla="*/ 52863 w 656"/>
                <a:gd name="T49" fmla="*/ 18174 h 474"/>
                <a:gd name="T50" fmla="*/ 51385 w 656"/>
                <a:gd name="T51" fmla="*/ 22285 h 474"/>
                <a:gd name="T52" fmla="*/ 50260 w 656"/>
                <a:gd name="T53" fmla="*/ 20733 h 474"/>
                <a:gd name="T54" fmla="*/ 49935 w 656"/>
                <a:gd name="T55" fmla="*/ 22399 h 474"/>
                <a:gd name="T56" fmla="*/ 49544 w 656"/>
                <a:gd name="T57" fmla="*/ 23770 h 474"/>
                <a:gd name="T58" fmla="*/ 50111 w 656"/>
                <a:gd name="T59" fmla="*/ 24248 h 474"/>
                <a:gd name="T60" fmla="*/ 49338 w 656"/>
                <a:gd name="T61" fmla="*/ 26447 h 474"/>
                <a:gd name="T62" fmla="*/ 50111 w 656"/>
                <a:gd name="T63" fmla="*/ 29402 h 474"/>
                <a:gd name="T64" fmla="*/ 46973 w 656"/>
                <a:gd name="T65" fmla="*/ 30827 h 474"/>
                <a:gd name="T66" fmla="*/ 44889 w 656"/>
                <a:gd name="T67" fmla="*/ 30114 h 474"/>
                <a:gd name="T68" fmla="*/ 43113 w 656"/>
                <a:gd name="T69" fmla="*/ 30114 h 474"/>
                <a:gd name="T70" fmla="*/ 40494 w 656"/>
                <a:gd name="T71" fmla="*/ 29800 h 474"/>
                <a:gd name="T72" fmla="*/ 36576 w 656"/>
                <a:gd name="T73" fmla="*/ 31603 h 474"/>
                <a:gd name="T74" fmla="*/ 33933 w 656"/>
                <a:gd name="T75" fmla="*/ 34826 h 474"/>
                <a:gd name="T76" fmla="*/ 31286 w 656"/>
                <a:gd name="T77" fmla="*/ 35324 h 474"/>
                <a:gd name="T78" fmla="*/ 27256 w 656"/>
                <a:gd name="T79" fmla="*/ 35559 h 474"/>
                <a:gd name="T80" fmla="*/ 23500 w 656"/>
                <a:gd name="T81" fmla="*/ 36189 h 474"/>
                <a:gd name="T82" fmla="*/ 18446 w 656"/>
                <a:gd name="T83" fmla="*/ 36863 h 474"/>
                <a:gd name="T84" fmla="*/ 17232 w 656"/>
                <a:gd name="T85" fmla="*/ 36066 h 474"/>
                <a:gd name="T86" fmla="*/ 18080 w 656"/>
                <a:gd name="T87" fmla="*/ 34518 h 474"/>
                <a:gd name="T88" fmla="*/ 16154 w 656"/>
                <a:gd name="T89" fmla="*/ 33802 h 474"/>
                <a:gd name="T90" fmla="*/ 15011 w 656"/>
                <a:gd name="T91" fmla="*/ 33324 h 474"/>
                <a:gd name="T92" fmla="*/ 15011 w 656"/>
                <a:gd name="T93" fmla="*/ 31831 h 474"/>
                <a:gd name="T94" fmla="*/ 16154 w 656"/>
                <a:gd name="T95" fmla="*/ 31363 h 474"/>
                <a:gd name="T96" fmla="*/ 14140 w 656"/>
                <a:gd name="T97" fmla="*/ 30632 h 474"/>
                <a:gd name="T98" fmla="*/ 12904 w 656"/>
                <a:gd name="T99" fmla="*/ 31733 h 474"/>
                <a:gd name="T100" fmla="*/ 12203 w 656"/>
                <a:gd name="T101" fmla="*/ 32476 h 474"/>
                <a:gd name="T102" fmla="*/ 9629 w 656"/>
                <a:gd name="T103" fmla="*/ 31603 h 474"/>
                <a:gd name="T104" fmla="*/ 8210 w 656"/>
                <a:gd name="T105" fmla="*/ 31204 h 474"/>
                <a:gd name="T106" fmla="*/ 8432 w 656"/>
                <a:gd name="T107" fmla="*/ 30376 h 474"/>
                <a:gd name="T108" fmla="*/ 7803 w 656"/>
                <a:gd name="T109" fmla="*/ 29402 h 474"/>
                <a:gd name="T110" fmla="*/ 8210 w 656"/>
                <a:gd name="T111" fmla="*/ 28314 h 474"/>
                <a:gd name="T112" fmla="*/ 6717 w 656"/>
                <a:gd name="T113" fmla="*/ 27872 h 474"/>
                <a:gd name="T114" fmla="*/ 5101 w 656"/>
                <a:gd name="T115" fmla="*/ 27202 h 474"/>
                <a:gd name="T116" fmla="*/ 3625 w 656"/>
                <a:gd name="T117" fmla="*/ 25647 h 474"/>
                <a:gd name="T118" fmla="*/ 2806 w 656"/>
                <a:gd name="T119" fmla="*/ 24248 h 474"/>
                <a:gd name="T120" fmla="*/ 777 w 656"/>
                <a:gd name="T121" fmla="*/ 22562 h 47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56"/>
                <a:gd name="T184" fmla="*/ 0 h 474"/>
                <a:gd name="T185" fmla="*/ 656 w 656"/>
                <a:gd name="T186" fmla="*/ 474 h 47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56" h="474">
                  <a:moveTo>
                    <a:pt x="0" y="280"/>
                  </a:moveTo>
                  <a:lnTo>
                    <a:pt x="30" y="276"/>
                  </a:lnTo>
                  <a:lnTo>
                    <a:pt x="34" y="262"/>
                  </a:lnTo>
                  <a:lnTo>
                    <a:pt x="54" y="260"/>
                  </a:lnTo>
                  <a:lnTo>
                    <a:pt x="66" y="240"/>
                  </a:lnTo>
                  <a:lnTo>
                    <a:pt x="64" y="222"/>
                  </a:lnTo>
                  <a:lnTo>
                    <a:pt x="76" y="218"/>
                  </a:lnTo>
                  <a:lnTo>
                    <a:pt x="76" y="200"/>
                  </a:lnTo>
                  <a:lnTo>
                    <a:pt x="94" y="150"/>
                  </a:lnTo>
                  <a:lnTo>
                    <a:pt x="100" y="142"/>
                  </a:lnTo>
                  <a:lnTo>
                    <a:pt x="96" y="128"/>
                  </a:lnTo>
                  <a:lnTo>
                    <a:pt x="108" y="118"/>
                  </a:lnTo>
                  <a:lnTo>
                    <a:pt x="108" y="108"/>
                  </a:lnTo>
                  <a:lnTo>
                    <a:pt x="122" y="98"/>
                  </a:lnTo>
                  <a:lnTo>
                    <a:pt x="132" y="98"/>
                  </a:lnTo>
                  <a:lnTo>
                    <a:pt x="148" y="74"/>
                  </a:lnTo>
                  <a:lnTo>
                    <a:pt x="158" y="70"/>
                  </a:lnTo>
                  <a:lnTo>
                    <a:pt x="160" y="60"/>
                  </a:lnTo>
                  <a:lnTo>
                    <a:pt x="168" y="60"/>
                  </a:lnTo>
                  <a:lnTo>
                    <a:pt x="176" y="66"/>
                  </a:lnTo>
                  <a:lnTo>
                    <a:pt x="238" y="66"/>
                  </a:lnTo>
                  <a:lnTo>
                    <a:pt x="240" y="56"/>
                  </a:lnTo>
                  <a:lnTo>
                    <a:pt x="258" y="56"/>
                  </a:lnTo>
                  <a:lnTo>
                    <a:pt x="280" y="76"/>
                  </a:lnTo>
                  <a:lnTo>
                    <a:pt x="290" y="74"/>
                  </a:lnTo>
                  <a:lnTo>
                    <a:pt x="298" y="52"/>
                  </a:lnTo>
                  <a:lnTo>
                    <a:pt x="354" y="32"/>
                  </a:lnTo>
                  <a:lnTo>
                    <a:pt x="362" y="10"/>
                  </a:lnTo>
                  <a:lnTo>
                    <a:pt x="378" y="0"/>
                  </a:lnTo>
                  <a:lnTo>
                    <a:pt x="404" y="2"/>
                  </a:lnTo>
                  <a:lnTo>
                    <a:pt x="426" y="28"/>
                  </a:lnTo>
                  <a:lnTo>
                    <a:pt x="434" y="44"/>
                  </a:lnTo>
                  <a:lnTo>
                    <a:pt x="456" y="60"/>
                  </a:lnTo>
                  <a:lnTo>
                    <a:pt x="460" y="72"/>
                  </a:lnTo>
                  <a:lnTo>
                    <a:pt x="478" y="78"/>
                  </a:lnTo>
                  <a:lnTo>
                    <a:pt x="482" y="90"/>
                  </a:lnTo>
                  <a:lnTo>
                    <a:pt x="502" y="100"/>
                  </a:lnTo>
                  <a:lnTo>
                    <a:pt x="530" y="144"/>
                  </a:lnTo>
                  <a:lnTo>
                    <a:pt x="524" y="160"/>
                  </a:lnTo>
                  <a:lnTo>
                    <a:pt x="524" y="174"/>
                  </a:lnTo>
                  <a:lnTo>
                    <a:pt x="524" y="188"/>
                  </a:lnTo>
                  <a:lnTo>
                    <a:pt x="536" y="220"/>
                  </a:lnTo>
                  <a:lnTo>
                    <a:pt x="538" y="232"/>
                  </a:lnTo>
                  <a:lnTo>
                    <a:pt x="546" y="236"/>
                  </a:lnTo>
                  <a:lnTo>
                    <a:pt x="568" y="250"/>
                  </a:lnTo>
                  <a:lnTo>
                    <a:pt x="586" y="250"/>
                  </a:lnTo>
                  <a:lnTo>
                    <a:pt x="608" y="232"/>
                  </a:lnTo>
                  <a:lnTo>
                    <a:pt x="620" y="220"/>
                  </a:lnTo>
                  <a:lnTo>
                    <a:pt x="636" y="220"/>
                  </a:lnTo>
                  <a:lnTo>
                    <a:pt x="648" y="234"/>
                  </a:lnTo>
                  <a:lnTo>
                    <a:pt x="656" y="274"/>
                  </a:lnTo>
                  <a:lnTo>
                    <a:pt x="630" y="286"/>
                  </a:lnTo>
                  <a:lnTo>
                    <a:pt x="618" y="280"/>
                  </a:lnTo>
                  <a:lnTo>
                    <a:pt x="616" y="268"/>
                  </a:lnTo>
                  <a:lnTo>
                    <a:pt x="604" y="274"/>
                  </a:lnTo>
                  <a:lnTo>
                    <a:pt x="612" y="288"/>
                  </a:lnTo>
                  <a:lnTo>
                    <a:pt x="604" y="298"/>
                  </a:lnTo>
                  <a:lnTo>
                    <a:pt x="608" y="304"/>
                  </a:lnTo>
                  <a:lnTo>
                    <a:pt x="602" y="316"/>
                  </a:lnTo>
                  <a:lnTo>
                    <a:pt x="614" y="312"/>
                  </a:lnTo>
                  <a:lnTo>
                    <a:pt x="614" y="318"/>
                  </a:lnTo>
                  <a:lnTo>
                    <a:pt x="604" y="340"/>
                  </a:lnTo>
                  <a:lnTo>
                    <a:pt x="608" y="362"/>
                  </a:lnTo>
                  <a:lnTo>
                    <a:pt x="614" y="378"/>
                  </a:lnTo>
                  <a:lnTo>
                    <a:pt x="612" y="398"/>
                  </a:lnTo>
                  <a:lnTo>
                    <a:pt x="576" y="396"/>
                  </a:lnTo>
                  <a:lnTo>
                    <a:pt x="564" y="382"/>
                  </a:lnTo>
                  <a:lnTo>
                    <a:pt x="550" y="388"/>
                  </a:lnTo>
                  <a:lnTo>
                    <a:pt x="542" y="382"/>
                  </a:lnTo>
                  <a:lnTo>
                    <a:pt x="528" y="388"/>
                  </a:lnTo>
                  <a:lnTo>
                    <a:pt x="518" y="382"/>
                  </a:lnTo>
                  <a:lnTo>
                    <a:pt x="496" y="384"/>
                  </a:lnTo>
                  <a:lnTo>
                    <a:pt x="470" y="400"/>
                  </a:lnTo>
                  <a:lnTo>
                    <a:pt x="448" y="406"/>
                  </a:lnTo>
                  <a:lnTo>
                    <a:pt x="434" y="422"/>
                  </a:lnTo>
                  <a:lnTo>
                    <a:pt x="416" y="448"/>
                  </a:lnTo>
                  <a:lnTo>
                    <a:pt x="394" y="458"/>
                  </a:lnTo>
                  <a:lnTo>
                    <a:pt x="384" y="454"/>
                  </a:lnTo>
                  <a:lnTo>
                    <a:pt x="360" y="460"/>
                  </a:lnTo>
                  <a:lnTo>
                    <a:pt x="334" y="458"/>
                  </a:lnTo>
                  <a:lnTo>
                    <a:pt x="310" y="472"/>
                  </a:lnTo>
                  <a:lnTo>
                    <a:pt x="288" y="466"/>
                  </a:lnTo>
                  <a:lnTo>
                    <a:pt x="248" y="464"/>
                  </a:lnTo>
                  <a:lnTo>
                    <a:pt x="226" y="474"/>
                  </a:lnTo>
                  <a:lnTo>
                    <a:pt x="216" y="472"/>
                  </a:lnTo>
                  <a:lnTo>
                    <a:pt x="212" y="464"/>
                  </a:lnTo>
                  <a:lnTo>
                    <a:pt x="224" y="452"/>
                  </a:lnTo>
                  <a:lnTo>
                    <a:pt x="222" y="444"/>
                  </a:lnTo>
                  <a:lnTo>
                    <a:pt x="210" y="446"/>
                  </a:lnTo>
                  <a:lnTo>
                    <a:pt x="198" y="436"/>
                  </a:lnTo>
                  <a:lnTo>
                    <a:pt x="196" y="434"/>
                  </a:lnTo>
                  <a:lnTo>
                    <a:pt x="184" y="428"/>
                  </a:lnTo>
                  <a:lnTo>
                    <a:pt x="178" y="418"/>
                  </a:lnTo>
                  <a:lnTo>
                    <a:pt x="184" y="410"/>
                  </a:lnTo>
                  <a:lnTo>
                    <a:pt x="196" y="410"/>
                  </a:lnTo>
                  <a:lnTo>
                    <a:pt x="198" y="404"/>
                  </a:lnTo>
                  <a:lnTo>
                    <a:pt x="182" y="396"/>
                  </a:lnTo>
                  <a:lnTo>
                    <a:pt x="172" y="394"/>
                  </a:lnTo>
                  <a:lnTo>
                    <a:pt x="164" y="398"/>
                  </a:lnTo>
                  <a:lnTo>
                    <a:pt x="158" y="408"/>
                  </a:lnTo>
                  <a:lnTo>
                    <a:pt x="156" y="418"/>
                  </a:lnTo>
                  <a:lnTo>
                    <a:pt x="150" y="418"/>
                  </a:lnTo>
                  <a:lnTo>
                    <a:pt x="142" y="406"/>
                  </a:lnTo>
                  <a:lnTo>
                    <a:pt x="118" y="406"/>
                  </a:lnTo>
                  <a:lnTo>
                    <a:pt x="112" y="400"/>
                  </a:lnTo>
                  <a:lnTo>
                    <a:pt x="100" y="400"/>
                  </a:lnTo>
                  <a:lnTo>
                    <a:pt x="92" y="396"/>
                  </a:lnTo>
                  <a:lnTo>
                    <a:pt x="102" y="390"/>
                  </a:lnTo>
                  <a:lnTo>
                    <a:pt x="106" y="384"/>
                  </a:lnTo>
                  <a:lnTo>
                    <a:pt x="96" y="378"/>
                  </a:lnTo>
                  <a:lnTo>
                    <a:pt x="98" y="374"/>
                  </a:lnTo>
                  <a:lnTo>
                    <a:pt x="100" y="364"/>
                  </a:lnTo>
                  <a:lnTo>
                    <a:pt x="92" y="354"/>
                  </a:lnTo>
                  <a:lnTo>
                    <a:pt x="82" y="358"/>
                  </a:lnTo>
                  <a:lnTo>
                    <a:pt x="76" y="350"/>
                  </a:lnTo>
                  <a:lnTo>
                    <a:pt x="62" y="350"/>
                  </a:lnTo>
                  <a:lnTo>
                    <a:pt x="50" y="340"/>
                  </a:lnTo>
                  <a:lnTo>
                    <a:pt x="44" y="330"/>
                  </a:lnTo>
                  <a:lnTo>
                    <a:pt x="42" y="314"/>
                  </a:lnTo>
                  <a:lnTo>
                    <a:pt x="34" y="312"/>
                  </a:lnTo>
                  <a:lnTo>
                    <a:pt x="22" y="300"/>
                  </a:lnTo>
                  <a:lnTo>
                    <a:pt x="10" y="290"/>
                  </a:lnTo>
                  <a:lnTo>
                    <a:pt x="0" y="28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94" name="Freeform 1784"/>
            <p:cNvSpPr>
              <a:spLocks/>
            </p:cNvSpPr>
            <p:nvPr/>
          </p:nvSpPr>
          <p:spPr bwMode="gray">
            <a:xfrm>
              <a:off x="6621100" y="4764054"/>
              <a:ext cx="76213" cy="160358"/>
            </a:xfrm>
            <a:custGeom>
              <a:avLst/>
              <a:gdLst>
                <a:gd name="T0" fmla="*/ 777 w 73"/>
                <a:gd name="T1" fmla="*/ 3204 h 160"/>
                <a:gd name="T2" fmla="*/ 2130 w 73"/>
                <a:gd name="T3" fmla="*/ 2870 h 160"/>
                <a:gd name="T4" fmla="*/ 2803 w 73"/>
                <a:gd name="T5" fmla="*/ 2399 h 160"/>
                <a:gd name="T6" fmla="*/ 3608 w 73"/>
                <a:gd name="T7" fmla="*/ 1871 h 160"/>
                <a:gd name="T8" fmla="*/ 4432 w 73"/>
                <a:gd name="T9" fmla="*/ 2399 h 160"/>
                <a:gd name="T10" fmla="*/ 4748 w 73"/>
                <a:gd name="T11" fmla="*/ 1307 h 160"/>
                <a:gd name="T12" fmla="*/ 4748 w 73"/>
                <a:gd name="T13" fmla="*/ 698 h 160"/>
                <a:gd name="T14" fmla="*/ 4862 w 73"/>
                <a:gd name="T15" fmla="*/ 0 h 160"/>
                <a:gd name="T16" fmla="*/ 5344 w 73"/>
                <a:gd name="T17" fmla="*/ 487 h 160"/>
                <a:gd name="T18" fmla="*/ 5344 w 73"/>
                <a:gd name="T19" fmla="*/ 1430 h 160"/>
                <a:gd name="T20" fmla="*/ 5344 w 73"/>
                <a:gd name="T21" fmla="*/ 2632 h 160"/>
                <a:gd name="T22" fmla="*/ 5833 w 73"/>
                <a:gd name="T23" fmla="*/ 3433 h 160"/>
                <a:gd name="T24" fmla="*/ 5856 w 73"/>
                <a:gd name="T25" fmla="*/ 4698 h 160"/>
                <a:gd name="T26" fmla="*/ 5856 w 73"/>
                <a:gd name="T27" fmla="*/ 6593 h 160"/>
                <a:gd name="T28" fmla="*/ 5159 w 73"/>
                <a:gd name="T29" fmla="*/ 7698 h 160"/>
                <a:gd name="T30" fmla="*/ 4748 w 73"/>
                <a:gd name="T31" fmla="*/ 8681 h 160"/>
                <a:gd name="T32" fmla="*/ 4862 w 73"/>
                <a:gd name="T33" fmla="*/ 9723 h 160"/>
                <a:gd name="T34" fmla="*/ 4432 w 73"/>
                <a:gd name="T35" fmla="*/ 10504 h 160"/>
                <a:gd name="T36" fmla="*/ 3695 w 73"/>
                <a:gd name="T37" fmla="*/ 11359 h 160"/>
                <a:gd name="T38" fmla="*/ 3695 w 73"/>
                <a:gd name="T39" fmla="*/ 11821 h 160"/>
                <a:gd name="T40" fmla="*/ 3077 w 73"/>
                <a:gd name="T41" fmla="*/ 11821 h 160"/>
                <a:gd name="T42" fmla="*/ 2907 w 73"/>
                <a:gd name="T43" fmla="*/ 11232 h 160"/>
                <a:gd name="T44" fmla="*/ 2334 w 73"/>
                <a:gd name="T45" fmla="*/ 11016 h 160"/>
                <a:gd name="T46" fmla="*/ 1774 w 73"/>
                <a:gd name="T47" fmla="*/ 10808 h 160"/>
                <a:gd name="T48" fmla="*/ 1348 w 73"/>
                <a:gd name="T49" fmla="*/ 10092 h 160"/>
                <a:gd name="T50" fmla="*/ 1944 w 73"/>
                <a:gd name="T51" fmla="*/ 9604 h 160"/>
                <a:gd name="T52" fmla="*/ 1944 w 73"/>
                <a:gd name="T53" fmla="*/ 9435 h 160"/>
                <a:gd name="T54" fmla="*/ 538 w 73"/>
                <a:gd name="T55" fmla="*/ 9201 h 160"/>
                <a:gd name="T56" fmla="*/ 777 w 73"/>
                <a:gd name="T57" fmla="*/ 8584 h 160"/>
                <a:gd name="T58" fmla="*/ 1122 w 73"/>
                <a:gd name="T59" fmla="*/ 8042 h 160"/>
                <a:gd name="T60" fmla="*/ 4 w 73"/>
                <a:gd name="T61" fmla="*/ 7848 h 160"/>
                <a:gd name="T62" fmla="*/ 538 w 73"/>
                <a:gd name="T63" fmla="*/ 7436 h 160"/>
                <a:gd name="T64" fmla="*/ 934 w 73"/>
                <a:gd name="T65" fmla="*/ 6723 h 160"/>
                <a:gd name="T66" fmla="*/ 538 w 73"/>
                <a:gd name="T67" fmla="*/ 6429 h 160"/>
                <a:gd name="T68" fmla="*/ 0 w 73"/>
                <a:gd name="T69" fmla="*/ 6028 h 160"/>
                <a:gd name="T70" fmla="*/ 4 w 73"/>
                <a:gd name="T71" fmla="*/ 5610 h 160"/>
                <a:gd name="T72" fmla="*/ 538 w 73"/>
                <a:gd name="T73" fmla="*/ 5138 h 160"/>
                <a:gd name="T74" fmla="*/ 0 w 73"/>
                <a:gd name="T75" fmla="*/ 4698 h 160"/>
                <a:gd name="T76" fmla="*/ 4 w 73"/>
                <a:gd name="T77" fmla="*/ 4212 h 160"/>
                <a:gd name="T78" fmla="*/ 647 w 73"/>
                <a:gd name="T79" fmla="*/ 4120 h 160"/>
                <a:gd name="T80" fmla="*/ 647 w 73"/>
                <a:gd name="T81" fmla="*/ 3504 h 160"/>
                <a:gd name="T82" fmla="*/ 777 w 73"/>
                <a:gd name="T83" fmla="*/ 3204 h 1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3"/>
                <a:gd name="T127" fmla="*/ 0 h 160"/>
                <a:gd name="T128" fmla="*/ 73 w 73"/>
                <a:gd name="T129" fmla="*/ 160 h 1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3" h="160">
                  <a:moveTo>
                    <a:pt x="10" y="44"/>
                  </a:moveTo>
                  <a:lnTo>
                    <a:pt x="26" y="38"/>
                  </a:lnTo>
                  <a:lnTo>
                    <a:pt x="34" y="32"/>
                  </a:lnTo>
                  <a:lnTo>
                    <a:pt x="44" y="26"/>
                  </a:lnTo>
                  <a:lnTo>
                    <a:pt x="54" y="32"/>
                  </a:lnTo>
                  <a:lnTo>
                    <a:pt x="58" y="18"/>
                  </a:lnTo>
                  <a:lnTo>
                    <a:pt x="58" y="10"/>
                  </a:lnTo>
                  <a:lnTo>
                    <a:pt x="60" y="0"/>
                  </a:lnTo>
                  <a:lnTo>
                    <a:pt x="67" y="6"/>
                  </a:lnTo>
                  <a:lnTo>
                    <a:pt x="67" y="20"/>
                  </a:lnTo>
                  <a:lnTo>
                    <a:pt x="67" y="36"/>
                  </a:lnTo>
                  <a:lnTo>
                    <a:pt x="71" y="46"/>
                  </a:lnTo>
                  <a:lnTo>
                    <a:pt x="73" y="64"/>
                  </a:lnTo>
                  <a:lnTo>
                    <a:pt x="73" y="90"/>
                  </a:lnTo>
                  <a:lnTo>
                    <a:pt x="63" y="104"/>
                  </a:lnTo>
                  <a:lnTo>
                    <a:pt x="58" y="118"/>
                  </a:lnTo>
                  <a:lnTo>
                    <a:pt x="60" y="132"/>
                  </a:lnTo>
                  <a:lnTo>
                    <a:pt x="54" y="142"/>
                  </a:lnTo>
                  <a:lnTo>
                    <a:pt x="46" y="154"/>
                  </a:lnTo>
                  <a:lnTo>
                    <a:pt x="46" y="160"/>
                  </a:lnTo>
                  <a:lnTo>
                    <a:pt x="38" y="160"/>
                  </a:lnTo>
                  <a:lnTo>
                    <a:pt x="36" y="152"/>
                  </a:lnTo>
                  <a:lnTo>
                    <a:pt x="28" y="150"/>
                  </a:lnTo>
                  <a:lnTo>
                    <a:pt x="22" y="146"/>
                  </a:lnTo>
                  <a:lnTo>
                    <a:pt x="16" y="138"/>
                  </a:lnTo>
                  <a:lnTo>
                    <a:pt x="24" y="130"/>
                  </a:lnTo>
                  <a:lnTo>
                    <a:pt x="24" y="128"/>
                  </a:lnTo>
                  <a:lnTo>
                    <a:pt x="6" y="124"/>
                  </a:lnTo>
                  <a:lnTo>
                    <a:pt x="10" y="116"/>
                  </a:lnTo>
                  <a:lnTo>
                    <a:pt x="14" y="110"/>
                  </a:lnTo>
                  <a:lnTo>
                    <a:pt x="4" y="106"/>
                  </a:lnTo>
                  <a:lnTo>
                    <a:pt x="6" y="102"/>
                  </a:lnTo>
                  <a:lnTo>
                    <a:pt x="12" y="92"/>
                  </a:lnTo>
                  <a:lnTo>
                    <a:pt x="6" y="86"/>
                  </a:lnTo>
                  <a:lnTo>
                    <a:pt x="0" y="82"/>
                  </a:lnTo>
                  <a:lnTo>
                    <a:pt x="4" y="76"/>
                  </a:lnTo>
                  <a:lnTo>
                    <a:pt x="6" y="70"/>
                  </a:lnTo>
                  <a:lnTo>
                    <a:pt x="0" y="64"/>
                  </a:lnTo>
                  <a:lnTo>
                    <a:pt x="4" y="58"/>
                  </a:lnTo>
                  <a:lnTo>
                    <a:pt x="8" y="56"/>
                  </a:lnTo>
                  <a:lnTo>
                    <a:pt x="8" y="48"/>
                  </a:lnTo>
                  <a:lnTo>
                    <a:pt x="10" y="4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95" name="Freeform 1785"/>
            <p:cNvSpPr>
              <a:spLocks/>
            </p:cNvSpPr>
            <p:nvPr/>
          </p:nvSpPr>
          <p:spPr bwMode="gray">
            <a:xfrm>
              <a:off x="6584581" y="4937114"/>
              <a:ext cx="133372" cy="234980"/>
            </a:xfrm>
            <a:custGeom>
              <a:avLst/>
              <a:gdLst>
                <a:gd name="T0" fmla="*/ 934 w 125"/>
                <a:gd name="T1" fmla="*/ 1428 h 232"/>
                <a:gd name="T2" fmla="*/ 647 w 125"/>
                <a:gd name="T3" fmla="*/ 2461 h 232"/>
                <a:gd name="T4" fmla="*/ 2336 w 125"/>
                <a:gd name="T5" fmla="*/ 3190 h 232"/>
                <a:gd name="T6" fmla="*/ 3082 w 125"/>
                <a:gd name="T7" fmla="*/ 2461 h 232"/>
                <a:gd name="T8" fmla="*/ 5341 w 125"/>
                <a:gd name="T9" fmla="*/ 908 h 232"/>
                <a:gd name="T10" fmla="*/ 6201 w 125"/>
                <a:gd name="T11" fmla="*/ 631 h 232"/>
                <a:gd name="T12" fmla="*/ 7031 w 125"/>
                <a:gd name="T13" fmla="*/ 0 h 232"/>
                <a:gd name="T14" fmla="*/ 7706 w 125"/>
                <a:gd name="T15" fmla="*/ 631 h 232"/>
                <a:gd name="T16" fmla="*/ 8484 w 125"/>
                <a:gd name="T17" fmla="*/ 1428 h 232"/>
                <a:gd name="T18" fmla="*/ 8823 w 125"/>
                <a:gd name="T19" fmla="*/ 2305 h 232"/>
                <a:gd name="T20" fmla="*/ 9475 w 125"/>
                <a:gd name="T21" fmla="*/ 3870 h 232"/>
                <a:gd name="T22" fmla="*/ 10147 w 125"/>
                <a:gd name="T23" fmla="*/ 5216 h 232"/>
                <a:gd name="T24" fmla="*/ 9475 w 125"/>
                <a:gd name="T25" fmla="*/ 6665 h 232"/>
                <a:gd name="T26" fmla="*/ 9257 w 125"/>
                <a:gd name="T27" fmla="*/ 8035 h 232"/>
                <a:gd name="T28" fmla="*/ 9298 w 125"/>
                <a:gd name="T29" fmla="*/ 9464 h 232"/>
                <a:gd name="T30" fmla="*/ 9257 w 125"/>
                <a:gd name="T31" fmla="*/ 12009 h 232"/>
                <a:gd name="T32" fmla="*/ 9042 w 125"/>
                <a:gd name="T33" fmla="*/ 14545 h 232"/>
                <a:gd name="T34" fmla="*/ 8645 w 125"/>
                <a:gd name="T35" fmla="*/ 15751 h 232"/>
                <a:gd name="T36" fmla="*/ 7821 w 125"/>
                <a:gd name="T37" fmla="*/ 15924 h 232"/>
                <a:gd name="T38" fmla="*/ 6201 w 125"/>
                <a:gd name="T39" fmla="*/ 15449 h 232"/>
                <a:gd name="T40" fmla="*/ 5341 w 125"/>
                <a:gd name="T41" fmla="*/ 15634 h 232"/>
                <a:gd name="T42" fmla="*/ 5341 w 125"/>
                <a:gd name="T43" fmla="*/ 16587 h 232"/>
                <a:gd name="T44" fmla="*/ 4237 w 125"/>
                <a:gd name="T45" fmla="*/ 17808 h 232"/>
                <a:gd name="T46" fmla="*/ 3298 w 125"/>
                <a:gd name="T47" fmla="*/ 17673 h 232"/>
                <a:gd name="T48" fmla="*/ 2566 w 125"/>
                <a:gd name="T49" fmla="*/ 17808 h 232"/>
                <a:gd name="T50" fmla="*/ 1944 w 125"/>
                <a:gd name="T51" fmla="*/ 16473 h 232"/>
                <a:gd name="T52" fmla="*/ 1348 w 125"/>
                <a:gd name="T53" fmla="*/ 16473 h 232"/>
                <a:gd name="T54" fmla="*/ 1122 w 125"/>
                <a:gd name="T55" fmla="*/ 15135 h 232"/>
                <a:gd name="T56" fmla="*/ 1348 w 125"/>
                <a:gd name="T57" fmla="*/ 13758 h 232"/>
                <a:gd name="T58" fmla="*/ 1774 w 125"/>
                <a:gd name="T59" fmla="*/ 12271 h 232"/>
                <a:gd name="T60" fmla="*/ 2336 w 125"/>
                <a:gd name="T61" fmla="*/ 10963 h 232"/>
                <a:gd name="T62" fmla="*/ 1348 w 125"/>
                <a:gd name="T63" fmla="*/ 9892 h 232"/>
                <a:gd name="T64" fmla="*/ 1774 w 125"/>
                <a:gd name="T65" fmla="*/ 8737 h 232"/>
                <a:gd name="T66" fmla="*/ 1348 w 125"/>
                <a:gd name="T67" fmla="*/ 6586 h 232"/>
                <a:gd name="T68" fmla="*/ 647 w 125"/>
                <a:gd name="T69" fmla="*/ 5019 h 232"/>
                <a:gd name="T70" fmla="*/ 2 w 125"/>
                <a:gd name="T71" fmla="*/ 4233 h 232"/>
                <a:gd name="T72" fmla="*/ 4 w 125"/>
                <a:gd name="T73" fmla="*/ 2763 h 232"/>
                <a:gd name="T74" fmla="*/ 538 w 125"/>
                <a:gd name="T75" fmla="*/ 1563 h 232"/>
                <a:gd name="T76" fmla="*/ 1122 w 125"/>
                <a:gd name="T77" fmla="*/ 1088 h 23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5"/>
                <a:gd name="T118" fmla="*/ 0 h 232"/>
                <a:gd name="T119" fmla="*/ 125 w 125"/>
                <a:gd name="T120" fmla="*/ 232 h 23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5" h="232">
                  <a:moveTo>
                    <a:pt x="14" y="14"/>
                  </a:moveTo>
                  <a:lnTo>
                    <a:pt x="12" y="18"/>
                  </a:lnTo>
                  <a:lnTo>
                    <a:pt x="10" y="24"/>
                  </a:lnTo>
                  <a:lnTo>
                    <a:pt x="8" y="32"/>
                  </a:lnTo>
                  <a:lnTo>
                    <a:pt x="14" y="38"/>
                  </a:lnTo>
                  <a:lnTo>
                    <a:pt x="28" y="40"/>
                  </a:lnTo>
                  <a:lnTo>
                    <a:pt x="36" y="34"/>
                  </a:lnTo>
                  <a:lnTo>
                    <a:pt x="38" y="32"/>
                  </a:lnTo>
                  <a:lnTo>
                    <a:pt x="46" y="32"/>
                  </a:lnTo>
                  <a:lnTo>
                    <a:pt x="66" y="12"/>
                  </a:lnTo>
                  <a:lnTo>
                    <a:pt x="70" y="12"/>
                  </a:lnTo>
                  <a:lnTo>
                    <a:pt x="76" y="8"/>
                  </a:lnTo>
                  <a:lnTo>
                    <a:pt x="78" y="0"/>
                  </a:lnTo>
                  <a:lnTo>
                    <a:pt x="86" y="0"/>
                  </a:lnTo>
                  <a:lnTo>
                    <a:pt x="88" y="6"/>
                  </a:lnTo>
                  <a:lnTo>
                    <a:pt x="94" y="8"/>
                  </a:lnTo>
                  <a:lnTo>
                    <a:pt x="107" y="12"/>
                  </a:lnTo>
                  <a:lnTo>
                    <a:pt x="105" y="18"/>
                  </a:lnTo>
                  <a:lnTo>
                    <a:pt x="113" y="24"/>
                  </a:lnTo>
                  <a:lnTo>
                    <a:pt x="109" y="30"/>
                  </a:lnTo>
                  <a:lnTo>
                    <a:pt x="117" y="40"/>
                  </a:lnTo>
                  <a:lnTo>
                    <a:pt x="117" y="50"/>
                  </a:lnTo>
                  <a:lnTo>
                    <a:pt x="121" y="58"/>
                  </a:lnTo>
                  <a:lnTo>
                    <a:pt x="125" y="68"/>
                  </a:lnTo>
                  <a:lnTo>
                    <a:pt x="125" y="82"/>
                  </a:lnTo>
                  <a:lnTo>
                    <a:pt x="117" y="86"/>
                  </a:lnTo>
                  <a:lnTo>
                    <a:pt x="111" y="96"/>
                  </a:lnTo>
                  <a:lnTo>
                    <a:pt x="113" y="104"/>
                  </a:lnTo>
                  <a:lnTo>
                    <a:pt x="119" y="114"/>
                  </a:lnTo>
                  <a:lnTo>
                    <a:pt x="115" y="122"/>
                  </a:lnTo>
                  <a:lnTo>
                    <a:pt x="115" y="148"/>
                  </a:lnTo>
                  <a:lnTo>
                    <a:pt x="113" y="156"/>
                  </a:lnTo>
                  <a:lnTo>
                    <a:pt x="113" y="178"/>
                  </a:lnTo>
                  <a:lnTo>
                    <a:pt x="111" y="188"/>
                  </a:lnTo>
                  <a:lnTo>
                    <a:pt x="107" y="194"/>
                  </a:lnTo>
                  <a:lnTo>
                    <a:pt x="107" y="204"/>
                  </a:lnTo>
                  <a:lnTo>
                    <a:pt x="103" y="210"/>
                  </a:lnTo>
                  <a:lnTo>
                    <a:pt x="97" y="206"/>
                  </a:lnTo>
                  <a:lnTo>
                    <a:pt x="84" y="200"/>
                  </a:lnTo>
                  <a:lnTo>
                    <a:pt x="76" y="198"/>
                  </a:lnTo>
                  <a:lnTo>
                    <a:pt x="70" y="196"/>
                  </a:lnTo>
                  <a:lnTo>
                    <a:pt x="66" y="202"/>
                  </a:lnTo>
                  <a:lnTo>
                    <a:pt x="64" y="210"/>
                  </a:lnTo>
                  <a:lnTo>
                    <a:pt x="66" y="216"/>
                  </a:lnTo>
                  <a:lnTo>
                    <a:pt x="60" y="222"/>
                  </a:lnTo>
                  <a:lnTo>
                    <a:pt x="52" y="230"/>
                  </a:lnTo>
                  <a:lnTo>
                    <a:pt x="46" y="230"/>
                  </a:lnTo>
                  <a:lnTo>
                    <a:pt x="40" y="228"/>
                  </a:lnTo>
                  <a:lnTo>
                    <a:pt x="36" y="232"/>
                  </a:lnTo>
                  <a:lnTo>
                    <a:pt x="32" y="230"/>
                  </a:lnTo>
                  <a:lnTo>
                    <a:pt x="30" y="220"/>
                  </a:lnTo>
                  <a:lnTo>
                    <a:pt x="24" y="212"/>
                  </a:lnTo>
                  <a:lnTo>
                    <a:pt x="20" y="216"/>
                  </a:lnTo>
                  <a:lnTo>
                    <a:pt x="16" y="212"/>
                  </a:lnTo>
                  <a:lnTo>
                    <a:pt x="18" y="206"/>
                  </a:lnTo>
                  <a:lnTo>
                    <a:pt x="14" y="196"/>
                  </a:lnTo>
                  <a:lnTo>
                    <a:pt x="18" y="186"/>
                  </a:lnTo>
                  <a:lnTo>
                    <a:pt x="16" y="178"/>
                  </a:lnTo>
                  <a:lnTo>
                    <a:pt x="18" y="168"/>
                  </a:lnTo>
                  <a:lnTo>
                    <a:pt x="22" y="158"/>
                  </a:lnTo>
                  <a:lnTo>
                    <a:pt x="20" y="146"/>
                  </a:lnTo>
                  <a:lnTo>
                    <a:pt x="28" y="142"/>
                  </a:lnTo>
                  <a:lnTo>
                    <a:pt x="26" y="132"/>
                  </a:lnTo>
                  <a:lnTo>
                    <a:pt x="16" y="128"/>
                  </a:lnTo>
                  <a:lnTo>
                    <a:pt x="18" y="118"/>
                  </a:lnTo>
                  <a:lnTo>
                    <a:pt x="22" y="112"/>
                  </a:lnTo>
                  <a:lnTo>
                    <a:pt x="24" y="92"/>
                  </a:lnTo>
                  <a:lnTo>
                    <a:pt x="16" y="84"/>
                  </a:lnTo>
                  <a:lnTo>
                    <a:pt x="16" y="74"/>
                  </a:lnTo>
                  <a:lnTo>
                    <a:pt x="8" y="64"/>
                  </a:lnTo>
                  <a:lnTo>
                    <a:pt x="0" y="62"/>
                  </a:lnTo>
                  <a:lnTo>
                    <a:pt x="2" y="54"/>
                  </a:lnTo>
                  <a:lnTo>
                    <a:pt x="0" y="44"/>
                  </a:lnTo>
                  <a:lnTo>
                    <a:pt x="4" y="36"/>
                  </a:lnTo>
                  <a:lnTo>
                    <a:pt x="4" y="28"/>
                  </a:lnTo>
                  <a:lnTo>
                    <a:pt x="6" y="20"/>
                  </a:lnTo>
                  <a:lnTo>
                    <a:pt x="10" y="14"/>
                  </a:lnTo>
                  <a:lnTo>
                    <a:pt x="14" y="14"/>
                  </a:lnTo>
                  <a:close/>
                </a:path>
              </a:pathLst>
            </a:custGeom>
            <a:solidFill>
              <a:srgbClr val="003366"/>
            </a:solid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96" name="Freeform 1786"/>
            <p:cNvSpPr>
              <a:spLocks/>
            </p:cNvSpPr>
            <p:nvPr/>
          </p:nvSpPr>
          <p:spPr bwMode="gray">
            <a:xfrm>
              <a:off x="6940240" y="5211787"/>
              <a:ext cx="265157" cy="165121"/>
            </a:xfrm>
            <a:custGeom>
              <a:avLst/>
              <a:gdLst>
                <a:gd name="T0" fmla="*/ 2373 w 248"/>
                <a:gd name="T1" fmla="*/ 2943 h 164"/>
                <a:gd name="T2" fmla="*/ 3743 w 248"/>
                <a:gd name="T3" fmla="*/ 3173 h 164"/>
                <a:gd name="T4" fmla="*/ 4175 w 248"/>
                <a:gd name="T5" fmla="*/ 2033 h 164"/>
                <a:gd name="T6" fmla="*/ 5508 w 248"/>
                <a:gd name="T7" fmla="*/ 1537 h 164"/>
                <a:gd name="T8" fmla="*/ 6554 w 248"/>
                <a:gd name="T9" fmla="*/ 2443 h 164"/>
                <a:gd name="T10" fmla="*/ 7836 w 248"/>
                <a:gd name="T11" fmla="*/ 3173 h 164"/>
                <a:gd name="T12" fmla="*/ 9246 w 248"/>
                <a:gd name="T13" fmla="*/ 3554 h 164"/>
                <a:gd name="T14" fmla="*/ 10826 w 248"/>
                <a:gd name="T15" fmla="*/ 2943 h 164"/>
                <a:gd name="T16" fmla="*/ 12482 w 248"/>
                <a:gd name="T17" fmla="*/ 2943 h 164"/>
                <a:gd name="T18" fmla="*/ 14477 w 248"/>
                <a:gd name="T19" fmla="*/ 2231 h 164"/>
                <a:gd name="T20" fmla="*/ 15015 w 248"/>
                <a:gd name="T21" fmla="*/ 1687 h 164"/>
                <a:gd name="T22" fmla="*/ 15957 w 248"/>
                <a:gd name="T23" fmla="*/ 1400 h 164"/>
                <a:gd name="T24" fmla="*/ 17501 w 248"/>
                <a:gd name="T25" fmla="*/ 1537 h 164"/>
                <a:gd name="T26" fmla="*/ 19032 w 248"/>
                <a:gd name="T27" fmla="*/ 802 h 164"/>
                <a:gd name="T28" fmla="*/ 20008 w 248"/>
                <a:gd name="T29" fmla="*/ 0 h 164"/>
                <a:gd name="T30" fmla="*/ 20874 w 248"/>
                <a:gd name="T31" fmla="*/ 2 h 164"/>
                <a:gd name="T32" fmla="*/ 20488 w 248"/>
                <a:gd name="T33" fmla="*/ 966 h 164"/>
                <a:gd name="T34" fmla="*/ 19859 w 248"/>
                <a:gd name="T35" fmla="*/ 2443 h 164"/>
                <a:gd name="T36" fmla="*/ 19195 w 248"/>
                <a:gd name="T37" fmla="*/ 3554 h 164"/>
                <a:gd name="T38" fmla="*/ 18613 w 248"/>
                <a:gd name="T39" fmla="*/ 5514 h 164"/>
                <a:gd name="T40" fmla="*/ 17898 w 248"/>
                <a:gd name="T41" fmla="*/ 6991 h 164"/>
                <a:gd name="T42" fmla="*/ 18222 w 248"/>
                <a:gd name="T43" fmla="*/ 8815 h 164"/>
                <a:gd name="T44" fmla="*/ 18871 w 248"/>
                <a:gd name="T45" fmla="*/ 9675 h 164"/>
                <a:gd name="T46" fmla="*/ 19619 w 248"/>
                <a:gd name="T47" fmla="*/ 10937 h 164"/>
                <a:gd name="T48" fmla="*/ 18669 w 248"/>
                <a:gd name="T49" fmla="*/ 11893 h 164"/>
                <a:gd name="T50" fmla="*/ 18304 w 248"/>
                <a:gd name="T51" fmla="*/ 12821 h 164"/>
                <a:gd name="T52" fmla="*/ 18304 w 248"/>
                <a:gd name="T53" fmla="*/ 14326 h 164"/>
                <a:gd name="T54" fmla="*/ 16777 w 248"/>
                <a:gd name="T55" fmla="val 5240"/>
                <a:gd name="T56" fmla="*/ 15688 w 248"/>
                <a:gd name="T57" fmla="*/ 14072 h 164"/>
                <a:gd name="T58" fmla="*/ 14151 w 248"/>
                <a:gd name="T59" fmla="*/ 13581 h 164"/>
                <a:gd name="T60" fmla="*/ 13690 w 248"/>
                <a:gd name="T61" fmla="*/ 12374 h 164"/>
                <a:gd name="T62" fmla="*/ 12482 w 248"/>
                <a:gd name="T63" fmla="*/ 11307 h 164"/>
                <a:gd name="T64" fmla="*/ 10826 w 248"/>
                <a:gd name="T65" fmla="*/ 10937 h 164"/>
                <a:gd name="T66" fmla="*/ 9246 w 248"/>
                <a:gd name="T67" fmla="*/ 10836 h 164"/>
                <a:gd name="T68" fmla="*/ 8430 w 248"/>
                <a:gd name="T69" fmla="*/ 10146 h 164"/>
                <a:gd name="T70" fmla="*/ 7145 w 248"/>
                <a:gd name="T71" fmla="*/ 9438 h 164"/>
                <a:gd name="T72" fmla="*/ 5508 w 248"/>
                <a:gd name="T73" fmla="*/ 8815 h 164"/>
                <a:gd name="T74" fmla="*/ 3807 w 248"/>
                <a:gd name="T75" fmla="*/ 8001 h 164"/>
                <a:gd name="T76" fmla="*/ 2373 w 248"/>
                <a:gd name="T77" fmla="*/ 7467 h 164"/>
                <a:gd name="T78" fmla="*/ 953 w 248"/>
                <a:gd name="T79" fmla="*/ 6803 h 164"/>
                <a:gd name="T80" fmla="*/ 0 w 248"/>
                <a:gd name="T81" fmla="*/ 5159 h 164"/>
                <a:gd name="T82" fmla="*/ 792 w 248"/>
                <a:gd name="T83" fmla="*/ 3238 h 164"/>
                <a:gd name="T84" fmla="*/ 1994 w 248"/>
                <a:gd name="T85" fmla="*/ 2231 h 16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8"/>
                <a:gd name="T130" fmla="*/ 0 h 164"/>
                <a:gd name="T131" fmla="*/ 248 w 248"/>
                <a:gd name="T132" fmla="*/ 164 h 16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8" h="164">
                  <a:moveTo>
                    <a:pt x="24" y="26"/>
                  </a:moveTo>
                  <a:lnTo>
                    <a:pt x="28" y="34"/>
                  </a:lnTo>
                  <a:lnTo>
                    <a:pt x="34" y="38"/>
                  </a:lnTo>
                  <a:lnTo>
                    <a:pt x="44" y="36"/>
                  </a:lnTo>
                  <a:lnTo>
                    <a:pt x="48" y="30"/>
                  </a:lnTo>
                  <a:lnTo>
                    <a:pt x="50" y="24"/>
                  </a:lnTo>
                  <a:lnTo>
                    <a:pt x="56" y="24"/>
                  </a:lnTo>
                  <a:lnTo>
                    <a:pt x="66" y="18"/>
                  </a:lnTo>
                  <a:lnTo>
                    <a:pt x="72" y="20"/>
                  </a:lnTo>
                  <a:lnTo>
                    <a:pt x="78" y="28"/>
                  </a:lnTo>
                  <a:lnTo>
                    <a:pt x="86" y="30"/>
                  </a:lnTo>
                  <a:lnTo>
                    <a:pt x="92" y="36"/>
                  </a:lnTo>
                  <a:lnTo>
                    <a:pt x="98" y="38"/>
                  </a:lnTo>
                  <a:lnTo>
                    <a:pt x="110" y="42"/>
                  </a:lnTo>
                  <a:lnTo>
                    <a:pt x="120" y="34"/>
                  </a:lnTo>
                  <a:lnTo>
                    <a:pt x="128" y="34"/>
                  </a:lnTo>
                  <a:lnTo>
                    <a:pt x="136" y="34"/>
                  </a:lnTo>
                  <a:lnTo>
                    <a:pt x="148" y="34"/>
                  </a:lnTo>
                  <a:lnTo>
                    <a:pt x="162" y="30"/>
                  </a:lnTo>
                  <a:lnTo>
                    <a:pt x="172" y="26"/>
                  </a:lnTo>
                  <a:lnTo>
                    <a:pt x="176" y="22"/>
                  </a:lnTo>
                  <a:lnTo>
                    <a:pt x="178" y="20"/>
                  </a:lnTo>
                  <a:lnTo>
                    <a:pt x="182" y="16"/>
                  </a:lnTo>
                  <a:lnTo>
                    <a:pt x="190" y="16"/>
                  </a:lnTo>
                  <a:lnTo>
                    <a:pt x="200" y="16"/>
                  </a:lnTo>
                  <a:lnTo>
                    <a:pt x="208" y="18"/>
                  </a:lnTo>
                  <a:lnTo>
                    <a:pt x="216" y="10"/>
                  </a:lnTo>
                  <a:lnTo>
                    <a:pt x="226" y="10"/>
                  </a:lnTo>
                  <a:lnTo>
                    <a:pt x="232" y="4"/>
                  </a:lnTo>
                  <a:lnTo>
                    <a:pt x="238" y="0"/>
                  </a:lnTo>
                  <a:lnTo>
                    <a:pt x="244" y="0"/>
                  </a:lnTo>
                  <a:lnTo>
                    <a:pt x="248" y="2"/>
                  </a:lnTo>
                  <a:lnTo>
                    <a:pt x="242" y="6"/>
                  </a:lnTo>
                  <a:lnTo>
                    <a:pt x="244" y="12"/>
                  </a:lnTo>
                  <a:lnTo>
                    <a:pt x="240" y="18"/>
                  </a:lnTo>
                  <a:lnTo>
                    <a:pt x="236" y="28"/>
                  </a:lnTo>
                  <a:lnTo>
                    <a:pt x="232" y="36"/>
                  </a:lnTo>
                  <a:lnTo>
                    <a:pt x="228" y="42"/>
                  </a:lnTo>
                  <a:lnTo>
                    <a:pt x="220" y="52"/>
                  </a:lnTo>
                  <a:lnTo>
                    <a:pt x="220" y="62"/>
                  </a:lnTo>
                  <a:lnTo>
                    <a:pt x="218" y="74"/>
                  </a:lnTo>
                  <a:lnTo>
                    <a:pt x="212" y="80"/>
                  </a:lnTo>
                  <a:lnTo>
                    <a:pt x="214" y="96"/>
                  </a:lnTo>
                  <a:lnTo>
                    <a:pt x="216" y="100"/>
                  </a:lnTo>
                  <a:lnTo>
                    <a:pt x="226" y="102"/>
                  </a:lnTo>
                  <a:lnTo>
                    <a:pt x="224" y="110"/>
                  </a:lnTo>
                  <a:lnTo>
                    <a:pt x="230" y="120"/>
                  </a:lnTo>
                  <a:lnTo>
                    <a:pt x="232" y="126"/>
                  </a:lnTo>
                  <a:lnTo>
                    <a:pt x="232" y="132"/>
                  </a:lnTo>
                  <a:lnTo>
                    <a:pt x="222" y="136"/>
                  </a:lnTo>
                  <a:lnTo>
                    <a:pt x="218" y="140"/>
                  </a:lnTo>
                  <a:lnTo>
                    <a:pt x="218" y="148"/>
                  </a:lnTo>
                  <a:lnTo>
                    <a:pt x="218" y="158"/>
                  </a:lnTo>
                  <a:lnTo>
                    <a:pt x="218" y="164"/>
                  </a:lnTo>
                  <a:lnTo>
                    <a:pt x="206" y="164"/>
                  </a:lnTo>
                  <a:lnTo>
                    <a:pt x="200" y="160"/>
                  </a:lnTo>
                  <a:lnTo>
                    <a:pt x="194" y="162"/>
                  </a:lnTo>
                  <a:lnTo>
                    <a:pt x="186" y="162"/>
                  </a:lnTo>
                  <a:lnTo>
                    <a:pt x="178" y="158"/>
                  </a:lnTo>
                  <a:lnTo>
                    <a:pt x="168" y="156"/>
                  </a:lnTo>
                  <a:lnTo>
                    <a:pt x="164" y="150"/>
                  </a:lnTo>
                  <a:lnTo>
                    <a:pt x="162" y="142"/>
                  </a:lnTo>
                  <a:lnTo>
                    <a:pt x="154" y="136"/>
                  </a:lnTo>
                  <a:lnTo>
                    <a:pt x="148" y="130"/>
                  </a:lnTo>
                  <a:lnTo>
                    <a:pt x="140" y="126"/>
                  </a:lnTo>
                  <a:lnTo>
                    <a:pt x="128" y="126"/>
                  </a:lnTo>
                  <a:lnTo>
                    <a:pt x="118" y="128"/>
                  </a:lnTo>
                  <a:lnTo>
                    <a:pt x="110" y="124"/>
                  </a:lnTo>
                  <a:lnTo>
                    <a:pt x="106" y="122"/>
                  </a:lnTo>
                  <a:lnTo>
                    <a:pt x="100" y="116"/>
                  </a:lnTo>
                  <a:lnTo>
                    <a:pt x="92" y="112"/>
                  </a:lnTo>
                  <a:lnTo>
                    <a:pt x="84" y="108"/>
                  </a:lnTo>
                  <a:lnTo>
                    <a:pt x="74" y="102"/>
                  </a:lnTo>
                  <a:lnTo>
                    <a:pt x="66" y="100"/>
                  </a:lnTo>
                  <a:lnTo>
                    <a:pt x="56" y="90"/>
                  </a:lnTo>
                  <a:lnTo>
                    <a:pt x="46" y="90"/>
                  </a:lnTo>
                  <a:lnTo>
                    <a:pt x="42" y="86"/>
                  </a:lnTo>
                  <a:lnTo>
                    <a:pt x="28" y="86"/>
                  </a:lnTo>
                  <a:lnTo>
                    <a:pt x="20" y="84"/>
                  </a:lnTo>
                  <a:lnTo>
                    <a:pt x="12" y="78"/>
                  </a:lnTo>
                  <a:lnTo>
                    <a:pt x="2" y="70"/>
                  </a:lnTo>
                  <a:lnTo>
                    <a:pt x="0" y="60"/>
                  </a:lnTo>
                  <a:lnTo>
                    <a:pt x="2" y="44"/>
                  </a:lnTo>
                  <a:lnTo>
                    <a:pt x="10" y="38"/>
                  </a:lnTo>
                  <a:lnTo>
                    <a:pt x="16" y="32"/>
                  </a:lnTo>
                  <a:lnTo>
                    <a:pt x="24" y="26"/>
                  </a:lnTo>
                  <a:close/>
                </a:path>
              </a:pathLst>
            </a:custGeom>
            <a:solidFill>
              <a:srgbClr val="003366"/>
            </a:solid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97" name="Freeform 1787"/>
            <p:cNvSpPr>
              <a:spLocks/>
            </p:cNvSpPr>
            <p:nvPr/>
          </p:nvSpPr>
          <p:spPr bwMode="gray">
            <a:xfrm>
              <a:off x="6703664" y="4162313"/>
              <a:ext cx="522373" cy="258797"/>
            </a:xfrm>
            <a:custGeom>
              <a:avLst/>
              <a:gdLst>
                <a:gd name="T0" fmla="*/ 2334 w 490"/>
                <a:gd name="T1" fmla="*/ 19231 h 256"/>
                <a:gd name="T2" fmla="*/ 4432 w 490"/>
                <a:gd name="T3" fmla="*/ 18144 h 256"/>
                <a:gd name="T4" fmla="*/ 4863 w 490"/>
                <a:gd name="T5" fmla="*/ 19545 h 256"/>
                <a:gd name="T6" fmla="*/ 6852 w 490"/>
                <a:gd name="T7" fmla="*/ 19916 h 256"/>
                <a:gd name="T8" fmla="*/ 8156 w 490"/>
                <a:gd name="T9" fmla="*/ 18751 h 256"/>
                <a:gd name="T10" fmla="*/ 12153 w 490"/>
                <a:gd name="T11" fmla="*/ 17981 h 256"/>
                <a:gd name="T12" fmla="*/ 14582 w 490"/>
                <a:gd name="T13" fmla="*/ 17520 h 256"/>
                <a:gd name="T14" fmla="*/ 13833 w 490"/>
                <a:gd name="T15" fmla="*/ 18606 h 256"/>
                <a:gd name="T16" fmla="*/ 14750 w 490"/>
                <a:gd name="T17" fmla="*/ 19737 h 256"/>
                <a:gd name="T18" fmla="*/ 17124 w 490"/>
                <a:gd name="T19" fmla="*/ 20921 h 256"/>
                <a:gd name="T20" fmla="*/ 22648 w 490"/>
                <a:gd name="T21" fmla="*/ 21664 h 256"/>
                <a:gd name="T22" fmla="*/ 25264 w 490"/>
                <a:gd name="T23" fmla="*/ 22241 h 256"/>
                <a:gd name="T24" fmla="*/ 28989 w 490"/>
                <a:gd name="T25" fmla="*/ 20484 h 256"/>
                <a:gd name="T26" fmla="*/ 33004 w 490"/>
                <a:gd name="T27" fmla="*/ 19231 h 256"/>
                <a:gd name="T28" fmla="*/ 34714 w 490"/>
                <a:gd name="T29" fmla="*/ 19231 h 256"/>
                <a:gd name="T30" fmla="*/ 35514 w 490"/>
                <a:gd name="T31" fmla="*/ 17319 h 256"/>
                <a:gd name="T32" fmla="*/ 37117 w 490"/>
                <a:gd name="T33" fmla="*/ 16313 h 256"/>
                <a:gd name="T34" fmla="*/ 37079 w 490"/>
                <a:gd name="T35" fmla="*/ 14867 h 256"/>
                <a:gd name="T36" fmla="*/ 37775 w 490"/>
                <a:gd name="T37" fmla="*/ 12625 h 256"/>
                <a:gd name="T38" fmla="*/ 37775 w 490"/>
                <a:gd name="T39" fmla="*/ 10994 h 256"/>
                <a:gd name="T40" fmla="*/ 37117 w 490"/>
                <a:gd name="T41" fmla="*/ 9927 h 256"/>
                <a:gd name="T42" fmla="*/ 38545 w 490"/>
                <a:gd name="T43" fmla="*/ 10342 h 256"/>
                <a:gd name="T44" fmla="*/ 39741 w 490"/>
                <a:gd name="T45" fmla="*/ 6676 h 256"/>
                <a:gd name="T46" fmla="*/ 38307 w 490"/>
                <a:gd name="T47" fmla="*/ 4599 h 256"/>
                <a:gd name="T48" fmla="*/ 38699 w 490"/>
                <a:gd name="T49" fmla="*/ 1855 h 256"/>
                <a:gd name="T50" fmla="*/ 36198 w 490"/>
                <a:gd name="T51" fmla="*/ 802 h 256"/>
                <a:gd name="T52" fmla="*/ 33868 w 490"/>
                <a:gd name="T53" fmla="*/ 1690 h 256"/>
                <a:gd name="T54" fmla="*/ 31770 w 490"/>
                <a:gd name="T55" fmla="*/ 966 h 256"/>
                <a:gd name="T56" fmla="*/ 28846 w 490"/>
                <a:gd name="T57" fmla="*/ 0 h 256"/>
                <a:gd name="T58" fmla="*/ 28087 w 490"/>
                <a:gd name="T59" fmla="*/ 2036 h 256"/>
                <a:gd name="T60" fmla="*/ 26963 w 490"/>
                <a:gd name="T61" fmla="*/ 2693 h 256"/>
                <a:gd name="T62" fmla="*/ 25629 w 490"/>
                <a:gd name="T63" fmla="*/ 3504 h 256"/>
                <a:gd name="T64" fmla="*/ 23386 w 490"/>
                <a:gd name="T65" fmla="*/ 3562 h 256"/>
                <a:gd name="T66" fmla="*/ 22301 w 490"/>
                <a:gd name="T67" fmla="*/ 2447 h 256"/>
                <a:gd name="T68" fmla="*/ 20349 w 490"/>
                <a:gd name="T69" fmla="*/ 4222 h 256"/>
                <a:gd name="T70" fmla="*/ 19896 w 490"/>
                <a:gd name="T71" fmla="*/ 6577 h 256"/>
                <a:gd name="T72" fmla="*/ 16943 w 490"/>
                <a:gd name="T73" fmla="*/ 8218 h 256"/>
                <a:gd name="T74" fmla="*/ 18011 w 490"/>
                <a:gd name="T75" fmla="*/ 11672 h 256"/>
                <a:gd name="T76" fmla="*/ 18767 w 490"/>
                <a:gd name="T77" fmla="*/ 12068 h 256"/>
                <a:gd name="T78" fmla="*/ 18208 w 490"/>
                <a:gd name="T79" fmla="*/ 13596 h 256"/>
                <a:gd name="T80" fmla="*/ 17514 w 490"/>
                <a:gd name="T81" fmla="*/ 12386 h 256"/>
                <a:gd name="T82" fmla="*/ 15685 w 490"/>
                <a:gd name="T83" fmla="*/ 12625 h 256"/>
                <a:gd name="T84" fmla="*/ 13932 w 490"/>
                <a:gd name="T85" fmla="*/ 11930 h 256"/>
                <a:gd name="T86" fmla="*/ 11083 w 490"/>
                <a:gd name="T87" fmla="*/ 12917 h 256"/>
                <a:gd name="T88" fmla="*/ 8416 w 490"/>
                <a:gd name="T89" fmla="*/ 14867 h 256"/>
                <a:gd name="T90" fmla="*/ 4750 w 490"/>
                <a:gd name="T91" fmla="*/ 13540 h 256"/>
                <a:gd name="T92" fmla="*/ 3609 w 490"/>
                <a:gd name="T93" fmla="*/ 15778 h 256"/>
                <a:gd name="T94" fmla="*/ 2803 w 490"/>
                <a:gd name="T95" fmla="*/ 15014 h 256"/>
                <a:gd name="T96" fmla="*/ 1348 w 490"/>
                <a:gd name="T97" fmla="*/ 13128 h 256"/>
                <a:gd name="T98" fmla="*/ 538 w 490"/>
                <a:gd name="T99" fmla="*/ 14374 h 256"/>
                <a:gd name="T100" fmla="*/ 0 w 490"/>
                <a:gd name="T101" fmla="*/ 15563 h 256"/>
                <a:gd name="T102" fmla="*/ 777 w 490"/>
                <a:gd name="T103" fmla="*/ 16696 h 256"/>
                <a:gd name="T104" fmla="*/ 1619 w 490"/>
                <a:gd name="T105" fmla="*/ 1814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90"/>
                <a:gd name="T160" fmla="*/ 0 h 256"/>
                <a:gd name="T161" fmla="*/ 490 w 490"/>
                <a:gd name="T162" fmla="*/ 256 h 25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90" h="256">
                  <a:moveTo>
                    <a:pt x="20" y="208"/>
                  </a:moveTo>
                  <a:lnTo>
                    <a:pt x="28" y="220"/>
                  </a:lnTo>
                  <a:lnTo>
                    <a:pt x="40" y="224"/>
                  </a:lnTo>
                  <a:lnTo>
                    <a:pt x="54" y="208"/>
                  </a:lnTo>
                  <a:lnTo>
                    <a:pt x="60" y="212"/>
                  </a:lnTo>
                  <a:lnTo>
                    <a:pt x="60" y="222"/>
                  </a:lnTo>
                  <a:lnTo>
                    <a:pt x="72" y="220"/>
                  </a:lnTo>
                  <a:lnTo>
                    <a:pt x="84" y="228"/>
                  </a:lnTo>
                  <a:lnTo>
                    <a:pt x="102" y="228"/>
                  </a:lnTo>
                  <a:lnTo>
                    <a:pt x="100" y="214"/>
                  </a:lnTo>
                  <a:lnTo>
                    <a:pt x="110" y="208"/>
                  </a:lnTo>
                  <a:lnTo>
                    <a:pt x="150" y="206"/>
                  </a:lnTo>
                  <a:lnTo>
                    <a:pt x="174" y="196"/>
                  </a:lnTo>
                  <a:lnTo>
                    <a:pt x="178" y="200"/>
                  </a:lnTo>
                  <a:lnTo>
                    <a:pt x="170" y="204"/>
                  </a:lnTo>
                  <a:lnTo>
                    <a:pt x="170" y="212"/>
                  </a:lnTo>
                  <a:lnTo>
                    <a:pt x="182" y="216"/>
                  </a:lnTo>
                  <a:lnTo>
                    <a:pt x="182" y="226"/>
                  </a:lnTo>
                  <a:lnTo>
                    <a:pt x="194" y="238"/>
                  </a:lnTo>
                  <a:lnTo>
                    <a:pt x="212" y="240"/>
                  </a:lnTo>
                  <a:lnTo>
                    <a:pt x="248" y="244"/>
                  </a:lnTo>
                  <a:lnTo>
                    <a:pt x="280" y="248"/>
                  </a:lnTo>
                  <a:lnTo>
                    <a:pt x="304" y="250"/>
                  </a:lnTo>
                  <a:lnTo>
                    <a:pt x="310" y="254"/>
                  </a:lnTo>
                  <a:lnTo>
                    <a:pt x="336" y="256"/>
                  </a:lnTo>
                  <a:lnTo>
                    <a:pt x="358" y="234"/>
                  </a:lnTo>
                  <a:lnTo>
                    <a:pt x="400" y="228"/>
                  </a:lnTo>
                  <a:lnTo>
                    <a:pt x="406" y="220"/>
                  </a:lnTo>
                  <a:lnTo>
                    <a:pt x="418" y="218"/>
                  </a:lnTo>
                  <a:lnTo>
                    <a:pt x="428" y="220"/>
                  </a:lnTo>
                  <a:lnTo>
                    <a:pt x="430" y="204"/>
                  </a:lnTo>
                  <a:lnTo>
                    <a:pt x="438" y="198"/>
                  </a:lnTo>
                  <a:lnTo>
                    <a:pt x="448" y="188"/>
                  </a:lnTo>
                  <a:lnTo>
                    <a:pt x="458" y="186"/>
                  </a:lnTo>
                  <a:lnTo>
                    <a:pt x="462" y="174"/>
                  </a:lnTo>
                  <a:lnTo>
                    <a:pt x="456" y="170"/>
                  </a:lnTo>
                  <a:lnTo>
                    <a:pt x="456" y="148"/>
                  </a:lnTo>
                  <a:lnTo>
                    <a:pt x="464" y="144"/>
                  </a:lnTo>
                  <a:lnTo>
                    <a:pt x="468" y="134"/>
                  </a:lnTo>
                  <a:lnTo>
                    <a:pt x="464" y="126"/>
                  </a:lnTo>
                  <a:lnTo>
                    <a:pt x="450" y="122"/>
                  </a:lnTo>
                  <a:lnTo>
                    <a:pt x="458" y="114"/>
                  </a:lnTo>
                  <a:lnTo>
                    <a:pt x="468" y="114"/>
                  </a:lnTo>
                  <a:lnTo>
                    <a:pt x="474" y="118"/>
                  </a:lnTo>
                  <a:lnTo>
                    <a:pt x="490" y="114"/>
                  </a:lnTo>
                  <a:lnTo>
                    <a:pt x="490" y="76"/>
                  </a:lnTo>
                  <a:lnTo>
                    <a:pt x="482" y="66"/>
                  </a:lnTo>
                  <a:lnTo>
                    <a:pt x="472" y="52"/>
                  </a:lnTo>
                  <a:lnTo>
                    <a:pt x="472" y="40"/>
                  </a:lnTo>
                  <a:lnTo>
                    <a:pt x="478" y="22"/>
                  </a:lnTo>
                  <a:lnTo>
                    <a:pt x="462" y="18"/>
                  </a:lnTo>
                  <a:lnTo>
                    <a:pt x="446" y="10"/>
                  </a:lnTo>
                  <a:lnTo>
                    <a:pt x="436" y="20"/>
                  </a:lnTo>
                  <a:lnTo>
                    <a:pt x="418" y="20"/>
                  </a:lnTo>
                  <a:lnTo>
                    <a:pt x="406" y="12"/>
                  </a:lnTo>
                  <a:lnTo>
                    <a:pt x="392" y="12"/>
                  </a:lnTo>
                  <a:lnTo>
                    <a:pt x="380" y="4"/>
                  </a:lnTo>
                  <a:lnTo>
                    <a:pt x="356" y="0"/>
                  </a:lnTo>
                  <a:lnTo>
                    <a:pt x="346" y="0"/>
                  </a:lnTo>
                  <a:lnTo>
                    <a:pt x="346" y="24"/>
                  </a:lnTo>
                  <a:lnTo>
                    <a:pt x="338" y="24"/>
                  </a:lnTo>
                  <a:lnTo>
                    <a:pt x="332" y="32"/>
                  </a:lnTo>
                  <a:lnTo>
                    <a:pt x="330" y="44"/>
                  </a:lnTo>
                  <a:lnTo>
                    <a:pt x="316" y="40"/>
                  </a:lnTo>
                  <a:lnTo>
                    <a:pt x="306" y="46"/>
                  </a:lnTo>
                  <a:lnTo>
                    <a:pt x="288" y="42"/>
                  </a:lnTo>
                  <a:lnTo>
                    <a:pt x="288" y="34"/>
                  </a:lnTo>
                  <a:lnTo>
                    <a:pt x="274" y="28"/>
                  </a:lnTo>
                  <a:lnTo>
                    <a:pt x="272" y="48"/>
                  </a:lnTo>
                  <a:lnTo>
                    <a:pt x="250" y="48"/>
                  </a:lnTo>
                  <a:lnTo>
                    <a:pt x="252" y="66"/>
                  </a:lnTo>
                  <a:lnTo>
                    <a:pt x="244" y="74"/>
                  </a:lnTo>
                  <a:lnTo>
                    <a:pt x="230" y="76"/>
                  </a:lnTo>
                  <a:lnTo>
                    <a:pt x="208" y="94"/>
                  </a:lnTo>
                  <a:lnTo>
                    <a:pt x="226" y="120"/>
                  </a:lnTo>
                  <a:lnTo>
                    <a:pt x="222" y="132"/>
                  </a:lnTo>
                  <a:lnTo>
                    <a:pt x="228" y="132"/>
                  </a:lnTo>
                  <a:lnTo>
                    <a:pt x="232" y="138"/>
                  </a:lnTo>
                  <a:lnTo>
                    <a:pt x="232" y="146"/>
                  </a:lnTo>
                  <a:lnTo>
                    <a:pt x="224" y="156"/>
                  </a:lnTo>
                  <a:lnTo>
                    <a:pt x="214" y="150"/>
                  </a:lnTo>
                  <a:lnTo>
                    <a:pt x="214" y="142"/>
                  </a:lnTo>
                  <a:lnTo>
                    <a:pt x="206" y="136"/>
                  </a:lnTo>
                  <a:lnTo>
                    <a:pt x="194" y="144"/>
                  </a:lnTo>
                  <a:lnTo>
                    <a:pt x="190" y="138"/>
                  </a:lnTo>
                  <a:lnTo>
                    <a:pt x="172" y="136"/>
                  </a:lnTo>
                  <a:lnTo>
                    <a:pt x="172" y="146"/>
                  </a:lnTo>
                  <a:lnTo>
                    <a:pt x="136" y="148"/>
                  </a:lnTo>
                  <a:lnTo>
                    <a:pt x="122" y="160"/>
                  </a:lnTo>
                  <a:lnTo>
                    <a:pt x="102" y="170"/>
                  </a:lnTo>
                  <a:lnTo>
                    <a:pt x="86" y="154"/>
                  </a:lnTo>
                  <a:lnTo>
                    <a:pt x="58" y="154"/>
                  </a:lnTo>
                  <a:lnTo>
                    <a:pt x="58" y="170"/>
                  </a:lnTo>
                  <a:lnTo>
                    <a:pt x="44" y="180"/>
                  </a:lnTo>
                  <a:lnTo>
                    <a:pt x="40" y="174"/>
                  </a:lnTo>
                  <a:lnTo>
                    <a:pt x="34" y="172"/>
                  </a:lnTo>
                  <a:lnTo>
                    <a:pt x="32" y="162"/>
                  </a:lnTo>
                  <a:lnTo>
                    <a:pt x="16" y="150"/>
                  </a:lnTo>
                  <a:lnTo>
                    <a:pt x="8" y="162"/>
                  </a:lnTo>
                  <a:lnTo>
                    <a:pt x="6" y="164"/>
                  </a:lnTo>
                  <a:lnTo>
                    <a:pt x="2" y="172"/>
                  </a:lnTo>
                  <a:lnTo>
                    <a:pt x="0" y="178"/>
                  </a:lnTo>
                  <a:lnTo>
                    <a:pt x="6" y="180"/>
                  </a:lnTo>
                  <a:lnTo>
                    <a:pt x="10" y="190"/>
                  </a:lnTo>
                  <a:lnTo>
                    <a:pt x="6" y="202"/>
                  </a:lnTo>
                  <a:lnTo>
                    <a:pt x="20" y="20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98" name="Freeform 1789"/>
            <p:cNvSpPr>
              <a:spLocks/>
            </p:cNvSpPr>
            <p:nvPr/>
          </p:nvSpPr>
          <p:spPr bwMode="gray">
            <a:xfrm>
              <a:off x="6307381" y="3907628"/>
              <a:ext cx="40356" cy="20039"/>
            </a:xfrm>
            <a:custGeom>
              <a:avLst/>
              <a:gdLst>
                <a:gd name="T0" fmla="*/ 2147483647 w 38"/>
                <a:gd name="T1" fmla="*/ 0 h 20"/>
                <a:gd name="T2" fmla="*/ 2147483647 w 38"/>
                <a:gd name="T3" fmla="*/ 0 h 20"/>
                <a:gd name="T4" fmla="*/ 2147483647 w 38"/>
                <a:gd name="T5" fmla="*/ 0 h 20"/>
                <a:gd name="T6" fmla="*/ 2147483647 w 38"/>
                <a:gd name="T7" fmla="*/ 2147483647 h 20"/>
                <a:gd name="T8" fmla="*/ 2147483647 w 38"/>
                <a:gd name="T9" fmla="*/ 2147483647 h 20"/>
                <a:gd name="T10" fmla="*/ 2147483647 w 38"/>
                <a:gd name="T11" fmla="*/ 2147483647 h 20"/>
                <a:gd name="T12" fmla="*/ 2147483647 w 38"/>
                <a:gd name="T13" fmla="*/ 2147483647 h 20"/>
                <a:gd name="T14" fmla="*/ 2147483647 w 38"/>
                <a:gd name="T15" fmla="*/ 2147483647 h 20"/>
                <a:gd name="T16" fmla="*/ 2147483647 w 38"/>
                <a:gd name="T17" fmla="*/ 2147483647 h 20"/>
                <a:gd name="T18" fmla="*/ 2147483647 w 38"/>
                <a:gd name="T19" fmla="*/ 2147483647 h 20"/>
                <a:gd name="T20" fmla="*/ 2147483647 w 38"/>
                <a:gd name="T21" fmla="*/ 2147483647 h 20"/>
                <a:gd name="T22" fmla="*/ 2147483647 w 38"/>
                <a:gd name="T23" fmla="*/ 2147483647 h 20"/>
                <a:gd name="T24" fmla="*/ 2147483647 w 38"/>
                <a:gd name="T25" fmla="*/ 2147483647 h 20"/>
                <a:gd name="T26" fmla="*/ 2147483647 w 38"/>
                <a:gd name="T27" fmla="*/ 2147483647 h 20"/>
                <a:gd name="T28" fmla="*/ 2147483647 w 38"/>
                <a:gd name="T29" fmla="*/ 2147483647 h 20"/>
                <a:gd name="T30" fmla="*/ 0 w 38"/>
                <a:gd name="T31" fmla="*/ 2147483647 h 20"/>
                <a:gd name="T32" fmla="*/ 2147483647 w 38"/>
                <a:gd name="T33" fmla="*/ 2147483647 h 20"/>
                <a:gd name="T34" fmla="*/ 2147483647 w 38"/>
                <a:gd name="T35" fmla="*/ 0 h 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
                <a:gd name="T55" fmla="*/ 0 h 20"/>
                <a:gd name="T56" fmla="*/ 38 w 38"/>
                <a:gd name="T57" fmla="*/ 20 h 2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 h="20">
                  <a:moveTo>
                    <a:pt x="8" y="0"/>
                  </a:moveTo>
                  <a:lnTo>
                    <a:pt x="16" y="0"/>
                  </a:lnTo>
                  <a:lnTo>
                    <a:pt x="24" y="0"/>
                  </a:lnTo>
                  <a:lnTo>
                    <a:pt x="24" y="2"/>
                  </a:lnTo>
                  <a:lnTo>
                    <a:pt x="28" y="6"/>
                  </a:lnTo>
                  <a:lnTo>
                    <a:pt x="32" y="8"/>
                  </a:lnTo>
                  <a:lnTo>
                    <a:pt x="36" y="12"/>
                  </a:lnTo>
                  <a:lnTo>
                    <a:pt x="38" y="16"/>
                  </a:lnTo>
                  <a:lnTo>
                    <a:pt x="32" y="20"/>
                  </a:lnTo>
                  <a:lnTo>
                    <a:pt x="24" y="20"/>
                  </a:lnTo>
                  <a:lnTo>
                    <a:pt x="16" y="18"/>
                  </a:lnTo>
                  <a:lnTo>
                    <a:pt x="14" y="16"/>
                  </a:lnTo>
                  <a:lnTo>
                    <a:pt x="10" y="16"/>
                  </a:lnTo>
                  <a:lnTo>
                    <a:pt x="4" y="14"/>
                  </a:lnTo>
                  <a:lnTo>
                    <a:pt x="2" y="12"/>
                  </a:lnTo>
                  <a:lnTo>
                    <a:pt x="0" y="6"/>
                  </a:lnTo>
                  <a:lnTo>
                    <a:pt x="2" y="4"/>
                  </a:lnTo>
                  <a:lnTo>
                    <a:pt x="8"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199" name="Freeform 1790"/>
            <p:cNvSpPr>
              <a:spLocks/>
            </p:cNvSpPr>
            <p:nvPr/>
          </p:nvSpPr>
          <p:spPr bwMode="gray">
            <a:xfrm>
              <a:off x="5711312" y="3952736"/>
              <a:ext cx="898673" cy="847835"/>
            </a:xfrm>
            <a:custGeom>
              <a:avLst/>
              <a:gdLst>
                <a:gd name="T0" fmla="*/ 58994 w 842"/>
                <a:gd name="T1" fmla="*/ 65575 h 846"/>
                <a:gd name="T2" fmla="*/ 55028 w 842"/>
                <a:gd name="T3" fmla="*/ 67027 h 846"/>
                <a:gd name="T4" fmla="*/ 50723 w 842"/>
                <a:gd name="T5" fmla="*/ 64901 h 846"/>
                <a:gd name="T6" fmla="*/ 49486 w 842"/>
                <a:gd name="T7" fmla="*/ 64126 h 846"/>
                <a:gd name="T8" fmla="*/ 45943 w 842"/>
                <a:gd name="T9" fmla="*/ 63812 h 846"/>
                <a:gd name="T10" fmla="*/ 40679 w 842"/>
                <a:gd name="T11" fmla="*/ 64540 h 846"/>
                <a:gd name="T12" fmla="*/ 37321 w 842"/>
                <a:gd name="T13" fmla="*/ 70162 h 846"/>
                <a:gd name="T14" fmla="*/ 34895 w 842"/>
                <a:gd name="T15" fmla="*/ 71192 h 846"/>
                <a:gd name="T16" fmla="*/ 30411 w 842"/>
                <a:gd name="T17" fmla="*/ 70957 h 846"/>
                <a:gd name="T18" fmla="*/ 28568 w 842"/>
                <a:gd name="T19" fmla="*/ 68984 h 846"/>
                <a:gd name="T20" fmla="*/ 25699 w 842"/>
                <a:gd name="T21" fmla="*/ 67324 h 846"/>
                <a:gd name="T22" fmla="*/ 18690 w 842"/>
                <a:gd name="T23" fmla="*/ 67027 h 846"/>
                <a:gd name="T24" fmla="*/ 13738 w 842"/>
                <a:gd name="T25" fmla="*/ 64126 h 846"/>
                <a:gd name="T26" fmla="*/ 11331 w 842"/>
                <a:gd name="T27" fmla="*/ 61104 h 846"/>
                <a:gd name="T28" fmla="*/ 12817 w 842"/>
                <a:gd name="T29" fmla="*/ 55054 h 846"/>
                <a:gd name="T30" fmla="*/ 15060 w 842"/>
                <a:gd name="T31" fmla="*/ 49172 h 846"/>
                <a:gd name="T32" fmla="*/ 15952 w 842"/>
                <a:gd name="T33" fmla="*/ 42968 h 846"/>
                <a:gd name="T34" fmla="*/ 17899 w 842"/>
                <a:gd name="T35" fmla="*/ 44519 h 846"/>
                <a:gd name="T36" fmla="*/ 15734 w 842"/>
                <a:gd name="T37" fmla="*/ 40585 h 846"/>
                <a:gd name="T38" fmla="*/ 15952 w 842"/>
                <a:gd name="T39" fmla="*/ 39535 h 846"/>
                <a:gd name="T40" fmla="*/ 16362 w 842"/>
                <a:gd name="T41" fmla="*/ 36999 h 846"/>
                <a:gd name="T42" fmla="*/ 14811 w 842"/>
                <a:gd name="T43" fmla="*/ 35195 h 846"/>
                <a:gd name="T44" fmla="*/ 11944 w 842"/>
                <a:gd name="T45" fmla="*/ 30502 h 846"/>
                <a:gd name="T46" fmla="*/ 12698 w 842"/>
                <a:gd name="T47" fmla="*/ 29361 h 846"/>
                <a:gd name="T48" fmla="*/ 11169 w 842"/>
                <a:gd name="T49" fmla="*/ 27439 h 846"/>
                <a:gd name="T50" fmla="*/ 9282 w 842"/>
                <a:gd name="T51" fmla="*/ 25198 h 846"/>
                <a:gd name="T52" fmla="*/ 4785 w 842"/>
                <a:gd name="T53" fmla="*/ 21857 h 846"/>
                <a:gd name="T54" fmla="*/ 1490 w 842"/>
                <a:gd name="T55" fmla="*/ 21173 h 846"/>
                <a:gd name="T56" fmla="*/ 1359 w 842"/>
                <a:gd name="T57" fmla="*/ 18688 h 846"/>
                <a:gd name="T58" fmla="*/ 1490 w 842"/>
                <a:gd name="T59" fmla="*/ 17194 h 846"/>
                <a:gd name="T60" fmla="*/ 651 w 842"/>
                <a:gd name="T61" fmla="*/ 15007 h 846"/>
                <a:gd name="T62" fmla="*/ 6801 w 842"/>
                <a:gd name="T63" fmla="*/ 15007 h 846"/>
                <a:gd name="T64" fmla="*/ 9882 w 842"/>
                <a:gd name="T65" fmla="*/ 14552 h 846"/>
                <a:gd name="T66" fmla="*/ 13403 w 842"/>
                <a:gd name="T67" fmla="*/ 16349 h 846"/>
                <a:gd name="T68" fmla="*/ 16300 w 842"/>
                <a:gd name="T69" fmla="*/ 17194 h 846"/>
                <a:gd name="T70" fmla="*/ 17798 w 842"/>
                <a:gd name="T71" fmla="*/ 12069 h 846"/>
                <a:gd name="T72" fmla="*/ 18278 w 842"/>
                <a:gd name="T73" fmla="*/ 8819 h 846"/>
                <a:gd name="T74" fmla="*/ 19838 w 842"/>
                <a:gd name="T75" fmla="*/ 9780 h 846"/>
                <a:gd name="T76" fmla="*/ 22045 w 842"/>
                <a:gd name="T77" fmla="*/ 11684 h 846"/>
                <a:gd name="T78" fmla="*/ 27600 w 842"/>
                <a:gd name="T79" fmla="*/ 11684 h 846"/>
                <a:gd name="T80" fmla="*/ 32398 w 842"/>
                <a:gd name="T81" fmla="*/ 8819 h 846"/>
                <a:gd name="T82" fmla="*/ 37321 w 842"/>
                <a:gd name="T83" fmla="*/ 661 h 846"/>
                <a:gd name="T84" fmla="*/ 42719 w 842"/>
                <a:gd name="T85" fmla="*/ 2649 h 846"/>
                <a:gd name="T86" fmla="*/ 48029 w 842"/>
                <a:gd name="T87" fmla="*/ 6602 h 846"/>
                <a:gd name="T88" fmla="*/ 50979 w 842"/>
                <a:gd name="T89" fmla="*/ 10031 h 846"/>
                <a:gd name="T90" fmla="*/ 52770 w 842"/>
                <a:gd name="T91" fmla="*/ 11502 h 846"/>
                <a:gd name="T92" fmla="*/ 58346 w 842"/>
                <a:gd name="T93" fmla="*/ 14290 h 846"/>
                <a:gd name="T94" fmla="*/ 63031 w 842"/>
                <a:gd name="T95" fmla="*/ 17194 h 846"/>
                <a:gd name="T96" fmla="*/ 67858 w 842"/>
                <a:gd name="T97" fmla="*/ 20689 h 846"/>
                <a:gd name="T98" fmla="*/ 64888 w 842"/>
                <a:gd name="T99" fmla="*/ 30654 h 846"/>
                <a:gd name="T100" fmla="*/ 60665 w 842"/>
                <a:gd name="T101" fmla="*/ 34665 h 846"/>
                <a:gd name="T102" fmla="*/ 56198 w 842"/>
                <a:gd name="T103" fmla="*/ 41241 h 846"/>
                <a:gd name="T104" fmla="*/ 60952 w 842"/>
                <a:gd name="T105" fmla="*/ 40731 h 846"/>
                <a:gd name="T106" fmla="*/ 60952 w 842"/>
                <a:gd name="T107" fmla="*/ 45933 h 846"/>
                <a:gd name="T108" fmla="*/ 60952 w 842"/>
                <a:gd name="T109" fmla="*/ 50336 h 846"/>
                <a:gd name="T110" fmla="*/ 61647 w 842"/>
                <a:gd name="T111" fmla="*/ 53760 h 846"/>
                <a:gd name="T112" fmla="*/ 65241 w 842"/>
                <a:gd name="T113" fmla="*/ 59668 h 846"/>
                <a:gd name="T114" fmla="*/ 63811 w 842"/>
                <a:gd name="T115" fmla="*/ 61749 h 84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42"/>
                <a:gd name="T175" fmla="*/ 0 h 846"/>
                <a:gd name="T176" fmla="*/ 842 w 842"/>
                <a:gd name="T177" fmla="*/ 846 h 84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42" h="846">
                  <a:moveTo>
                    <a:pt x="768" y="740"/>
                  </a:moveTo>
                  <a:lnTo>
                    <a:pt x="758" y="740"/>
                  </a:lnTo>
                  <a:lnTo>
                    <a:pt x="752" y="750"/>
                  </a:lnTo>
                  <a:lnTo>
                    <a:pt x="742" y="752"/>
                  </a:lnTo>
                  <a:lnTo>
                    <a:pt x="734" y="764"/>
                  </a:lnTo>
                  <a:lnTo>
                    <a:pt x="724" y="764"/>
                  </a:lnTo>
                  <a:lnTo>
                    <a:pt x="718" y="774"/>
                  </a:lnTo>
                  <a:lnTo>
                    <a:pt x="714" y="786"/>
                  </a:lnTo>
                  <a:lnTo>
                    <a:pt x="704" y="786"/>
                  </a:lnTo>
                  <a:lnTo>
                    <a:pt x="696" y="790"/>
                  </a:lnTo>
                  <a:lnTo>
                    <a:pt x="696" y="792"/>
                  </a:lnTo>
                  <a:lnTo>
                    <a:pt x="682" y="792"/>
                  </a:lnTo>
                  <a:lnTo>
                    <a:pt x="676" y="796"/>
                  </a:lnTo>
                  <a:lnTo>
                    <a:pt x="670" y="790"/>
                  </a:lnTo>
                  <a:lnTo>
                    <a:pt x="664" y="794"/>
                  </a:lnTo>
                  <a:lnTo>
                    <a:pt x="654" y="794"/>
                  </a:lnTo>
                  <a:lnTo>
                    <a:pt x="650" y="786"/>
                  </a:lnTo>
                  <a:lnTo>
                    <a:pt x="638" y="780"/>
                  </a:lnTo>
                  <a:lnTo>
                    <a:pt x="624" y="780"/>
                  </a:lnTo>
                  <a:lnTo>
                    <a:pt x="622" y="766"/>
                  </a:lnTo>
                  <a:lnTo>
                    <a:pt x="618" y="766"/>
                  </a:lnTo>
                  <a:lnTo>
                    <a:pt x="606" y="764"/>
                  </a:lnTo>
                  <a:lnTo>
                    <a:pt x="600" y="760"/>
                  </a:lnTo>
                  <a:lnTo>
                    <a:pt x="608" y="758"/>
                  </a:lnTo>
                  <a:lnTo>
                    <a:pt x="612" y="754"/>
                  </a:lnTo>
                  <a:lnTo>
                    <a:pt x="610" y="748"/>
                  </a:lnTo>
                  <a:lnTo>
                    <a:pt x="602" y="746"/>
                  </a:lnTo>
                  <a:lnTo>
                    <a:pt x="602" y="756"/>
                  </a:lnTo>
                  <a:lnTo>
                    <a:pt x="594" y="758"/>
                  </a:lnTo>
                  <a:lnTo>
                    <a:pt x="588" y="760"/>
                  </a:lnTo>
                  <a:lnTo>
                    <a:pt x="578" y="756"/>
                  </a:lnTo>
                  <a:lnTo>
                    <a:pt x="576" y="762"/>
                  </a:lnTo>
                  <a:lnTo>
                    <a:pt x="568" y="758"/>
                  </a:lnTo>
                  <a:lnTo>
                    <a:pt x="566" y="752"/>
                  </a:lnTo>
                  <a:lnTo>
                    <a:pt x="558" y="752"/>
                  </a:lnTo>
                  <a:lnTo>
                    <a:pt x="548" y="746"/>
                  </a:lnTo>
                  <a:lnTo>
                    <a:pt x="542" y="748"/>
                  </a:lnTo>
                  <a:lnTo>
                    <a:pt x="538" y="740"/>
                  </a:lnTo>
                  <a:lnTo>
                    <a:pt x="528" y="740"/>
                  </a:lnTo>
                  <a:lnTo>
                    <a:pt x="518" y="744"/>
                  </a:lnTo>
                  <a:lnTo>
                    <a:pt x="510" y="752"/>
                  </a:lnTo>
                  <a:lnTo>
                    <a:pt x="494" y="760"/>
                  </a:lnTo>
                  <a:lnTo>
                    <a:pt x="492" y="764"/>
                  </a:lnTo>
                  <a:lnTo>
                    <a:pt x="480" y="764"/>
                  </a:lnTo>
                  <a:lnTo>
                    <a:pt x="468" y="772"/>
                  </a:lnTo>
                  <a:lnTo>
                    <a:pt x="458" y="780"/>
                  </a:lnTo>
                  <a:lnTo>
                    <a:pt x="456" y="794"/>
                  </a:lnTo>
                  <a:lnTo>
                    <a:pt x="454" y="804"/>
                  </a:lnTo>
                  <a:lnTo>
                    <a:pt x="454" y="828"/>
                  </a:lnTo>
                  <a:lnTo>
                    <a:pt x="456" y="832"/>
                  </a:lnTo>
                  <a:lnTo>
                    <a:pt x="458" y="838"/>
                  </a:lnTo>
                  <a:lnTo>
                    <a:pt x="458" y="844"/>
                  </a:lnTo>
                  <a:lnTo>
                    <a:pt x="448" y="840"/>
                  </a:lnTo>
                  <a:lnTo>
                    <a:pt x="438" y="838"/>
                  </a:lnTo>
                  <a:lnTo>
                    <a:pt x="432" y="840"/>
                  </a:lnTo>
                  <a:lnTo>
                    <a:pt x="424" y="840"/>
                  </a:lnTo>
                  <a:lnTo>
                    <a:pt x="422" y="846"/>
                  </a:lnTo>
                  <a:lnTo>
                    <a:pt x="408" y="846"/>
                  </a:lnTo>
                  <a:lnTo>
                    <a:pt x="400" y="838"/>
                  </a:lnTo>
                  <a:lnTo>
                    <a:pt x="394" y="836"/>
                  </a:lnTo>
                  <a:lnTo>
                    <a:pt x="386" y="838"/>
                  </a:lnTo>
                  <a:lnTo>
                    <a:pt x="376" y="842"/>
                  </a:lnTo>
                  <a:lnTo>
                    <a:pt x="370" y="836"/>
                  </a:lnTo>
                  <a:lnTo>
                    <a:pt x="370" y="832"/>
                  </a:lnTo>
                  <a:lnTo>
                    <a:pt x="358" y="826"/>
                  </a:lnTo>
                  <a:lnTo>
                    <a:pt x="352" y="826"/>
                  </a:lnTo>
                  <a:lnTo>
                    <a:pt x="350" y="826"/>
                  </a:lnTo>
                  <a:lnTo>
                    <a:pt x="352" y="822"/>
                  </a:lnTo>
                  <a:lnTo>
                    <a:pt x="350" y="818"/>
                  </a:lnTo>
                  <a:lnTo>
                    <a:pt x="348" y="814"/>
                  </a:lnTo>
                  <a:lnTo>
                    <a:pt x="344" y="814"/>
                  </a:lnTo>
                  <a:lnTo>
                    <a:pt x="338" y="816"/>
                  </a:lnTo>
                  <a:lnTo>
                    <a:pt x="336" y="820"/>
                  </a:lnTo>
                  <a:lnTo>
                    <a:pt x="334" y="806"/>
                  </a:lnTo>
                  <a:lnTo>
                    <a:pt x="328" y="800"/>
                  </a:lnTo>
                  <a:lnTo>
                    <a:pt x="318" y="800"/>
                  </a:lnTo>
                  <a:lnTo>
                    <a:pt x="312" y="794"/>
                  </a:lnTo>
                  <a:lnTo>
                    <a:pt x="298" y="788"/>
                  </a:lnTo>
                  <a:lnTo>
                    <a:pt x="284" y="782"/>
                  </a:lnTo>
                  <a:lnTo>
                    <a:pt x="280" y="786"/>
                  </a:lnTo>
                  <a:lnTo>
                    <a:pt x="282" y="798"/>
                  </a:lnTo>
                  <a:lnTo>
                    <a:pt x="262" y="798"/>
                  </a:lnTo>
                  <a:lnTo>
                    <a:pt x="260" y="794"/>
                  </a:lnTo>
                  <a:lnTo>
                    <a:pt x="228" y="790"/>
                  </a:lnTo>
                  <a:lnTo>
                    <a:pt x="214" y="774"/>
                  </a:lnTo>
                  <a:lnTo>
                    <a:pt x="208" y="776"/>
                  </a:lnTo>
                  <a:lnTo>
                    <a:pt x="194" y="778"/>
                  </a:lnTo>
                  <a:lnTo>
                    <a:pt x="184" y="764"/>
                  </a:lnTo>
                  <a:lnTo>
                    <a:pt x="184" y="758"/>
                  </a:lnTo>
                  <a:lnTo>
                    <a:pt x="176" y="760"/>
                  </a:lnTo>
                  <a:lnTo>
                    <a:pt x="168" y="756"/>
                  </a:lnTo>
                  <a:lnTo>
                    <a:pt x="150" y="744"/>
                  </a:lnTo>
                  <a:lnTo>
                    <a:pt x="148" y="738"/>
                  </a:lnTo>
                  <a:lnTo>
                    <a:pt x="140" y="742"/>
                  </a:lnTo>
                  <a:lnTo>
                    <a:pt x="132" y="742"/>
                  </a:lnTo>
                  <a:lnTo>
                    <a:pt x="134" y="734"/>
                  </a:lnTo>
                  <a:lnTo>
                    <a:pt x="140" y="726"/>
                  </a:lnTo>
                  <a:lnTo>
                    <a:pt x="138" y="720"/>
                  </a:lnTo>
                  <a:lnTo>
                    <a:pt x="130" y="720"/>
                  </a:lnTo>
                  <a:lnTo>
                    <a:pt x="126" y="718"/>
                  </a:lnTo>
                  <a:lnTo>
                    <a:pt x="114" y="708"/>
                  </a:lnTo>
                  <a:lnTo>
                    <a:pt x="126" y="706"/>
                  </a:lnTo>
                  <a:lnTo>
                    <a:pt x="136" y="692"/>
                  </a:lnTo>
                  <a:lnTo>
                    <a:pt x="146" y="670"/>
                  </a:lnTo>
                  <a:lnTo>
                    <a:pt x="156" y="648"/>
                  </a:lnTo>
                  <a:lnTo>
                    <a:pt x="164" y="626"/>
                  </a:lnTo>
                  <a:lnTo>
                    <a:pt x="170" y="606"/>
                  </a:lnTo>
                  <a:lnTo>
                    <a:pt x="170" y="598"/>
                  </a:lnTo>
                  <a:lnTo>
                    <a:pt x="174" y="588"/>
                  </a:lnTo>
                  <a:lnTo>
                    <a:pt x="180" y="588"/>
                  </a:lnTo>
                  <a:lnTo>
                    <a:pt x="184" y="586"/>
                  </a:lnTo>
                  <a:lnTo>
                    <a:pt x="184" y="580"/>
                  </a:lnTo>
                  <a:lnTo>
                    <a:pt x="178" y="582"/>
                  </a:lnTo>
                  <a:lnTo>
                    <a:pt x="176" y="576"/>
                  </a:lnTo>
                  <a:lnTo>
                    <a:pt x="180" y="552"/>
                  </a:lnTo>
                  <a:lnTo>
                    <a:pt x="188" y="526"/>
                  </a:lnTo>
                  <a:lnTo>
                    <a:pt x="190" y="518"/>
                  </a:lnTo>
                  <a:lnTo>
                    <a:pt x="190" y="510"/>
                  </a:lnTo>
                  <a:lnTo>
                    <a:pt x="194" y="506"/>
                  </a:lnTo>
                  <a:lnTo>
                    <a:pt x="198" y="504"/>
                  </a:lnTo>
                  <a:lnTo>
                    <a:pt x="200" y="508"/>
                  </a:lnTo>
                  <a:lnTo>
                    <a:pt x="204" y="514"/>
                  </a:lnTo>
                  <a:lnTo>
                    <a:pt x="210" y="520"/>
                  </a:lnTo>
                  <a:lnTo>
                    <a:pt x="214" y="528"/>
                  </a:lnTo>
                  <a:lnTo>
                    <a:pt x="218" y="530"/>
                  </a:lnTo>
                  <a:lnTo>
                    <a:pt x="218" y="524"/>
                  </a:lnTo>
                  <a:lnTo>
                    <a:pt x="216" y="514"/>
                  </a:lnTo>
                  <a:lnTo>
                    <a:pt x="208" y="504"/>
                  </a:lnTo>
                  <a:lnTo>
                    <a:pt x="200" y="496"/>
                  </a:lnTo>
                  <a:lnTo>
                    <a:pt x="194" y="492"/>
                  </a:lnTo>
                  <a:lnTo>
                    <a:pt x="190" y="488"/>
                  </a:lnTo>
                  <a:lnTo>
                    <a:pt x="188" y="482"/>
                  </a:lnTo>
                  <a:lnTo>
                    <a:pt x="192" y="478"/>
                  </a:lnTo>
                  <a:lnTo>
                    <a:pt x="192" y="472"/>
                  </a:lnTo>
                  <a:lnTo>
                    <a:pt x="186" y="466"/>
                  </a:lnTo>
                  <a:lnTo>
                    <a:pt x="182" y="462"/>
                  </a:lnTo>
                  <a:lnTo>
                    <a:pt x="184" y="458"/>
                  </a:lnTo>
                  <a:lnTo>
                    <a:pt x="188" y="456"/>
                  </a:lnTo>
                  <a:lnTo>
                    <a:pt x="192" y="460"/>
                  </a:lnTo>
                  <a:lnTo>
                    <a:pt x="194" y="466"/>
                  </a:lnTo>
                  <a:lnTo>
                    <a:pt x="194" y="470"/>
                  </a:lnTo>
                  <a:lnTo>
                    <a:pt x="202" y="472"/>
                  </a:lnTo>
                  <a:lnTo>
                    <a:pt x="204" y="466"/>
                  </a:lnTo>
                  <a:lnTo>
                    <a:pt x="204" y="456"/>
                  </a:lnTo>
                  <a:lnTo>
                    <a:pt x="202" y="446"/>
                  </a:lnTo>
                  <a:lnTo>
                    <a:pt x="198" y="442"/>
                  </a:lnTo>
                  <a:lnTo>
                    <a:pt x="200" y="436"/>
                  </a:lnTo>
                  <a:lnTo>
                    <a:pt x="206" y="434"/>
                  </a:lnTo>
                  <a:lnTo>
                    <a:pt x="204" y="430"/>
                  </a:lnTo>
                  <a:lnTo>
                    <a:pt x="202" y="430"/>
                  </a:lnTo>
                  <a:lnTo>
                    <a:pt x="198" y="434"/>
                  </a:lnTo>
                  <a:lnTo>
                    <a:pt x="194" y="428"/>
                  </a:lnTo>
                  <a:lnTo>
                    <a:pt x="184" y="420"/>
                  </a:lnTo>
                  <a:lnTo>
                    <a:pt x="180" y="416"/>
                  </a:lnTo>
                  <a:lnTo>
                    <a:pt x="172" y="410"/>
                  </a:lnTo>
                  <a:lnTo>
                    <a:pt x="164" y="402"/>
                  </a:lnTo>
                  <a:lnTo>
                    <a:pt x="160" y="388"/>
                  </a:lnTo>
                  <a:lnTo>
                    <a:pt x="154" y="378"/>
                  </a:lnTo>
                  <a:lnTo>
                    <a:pt x="148" y="372"/>
                  </a:lnTo>
                  <a:lnTo>
                    <a:pt x="146" y="364"/>
                  </a:lnTo>
                  <a:lnTo>
                    <a:pt x="146" y="360"/>
                  </a:lnTo>
                  <a:lnTo>
                    <a:pt x="142" y="356"/>
                  </a:lnTo>
                  <a:lnTo>
                    <a:pt x="144" y="352"/>
                  </a:lnTo>
                  <a:lnTo>
                    <a:pt x="148" y="358"/>
                  </a:lnTo>
                  <a:lnTo>
                    <a:pt x="152" y="360"/>
                  </a:lnTo>
                  <a:lnTo>
                    <a:pt x="158" y="354"/>
                  </a:lnTo>
                  <a:lnTo>
                    <a:pt x="158" y="350"/>
                  </a:lnTo>
                  <a:lnTo>
                    <a:pt x="154" y="346"/>
                  </a:lnTo>
                  <a:lnTo>
                    <a:pt x="150" y="342"/>
                  </a:lnTo>
                  <a:lnTo>
                    <a:pt x="146" y="336"/>
                  </a:lnTo>
                  <a:lnTo>
                    <a:pt x="150" y="332"/>
                  </a:lnTo>
                  <a:lnTo>
                    <a:pt x="150" y="326"/>
                  </a:lnTo>
                  <a:lnTo>
                    <a:pt x="146" y="326"/>
                  </a:lnTo>
                  <a:lnTo>
                    <a:pt x="142" y="328"/>
                  </a:lnTo>
                  <a:lnTo>
                    <a:pt x="136" y="324"/>
                  </a:lnTo>
                  <a:lnTo>
                    <a:pt x="130" y="318"/>
                  </a:lnTo>
                  <a:lnTo>
                    <a:pt x="128" y="312"/>
                  </a:lnTo>
                  <a:lnTo>
                    <a:pt x="132" y="308"/>
                  </a:lnTo>
                  <a:lnTo>
                    <a:pt x="134" y="300"/>
                  </a:lnTo>
                  <a:lnTo>
                    <a:pt x="128" y="298"/>
                  </a:lnTo>
                  <a:lnTo>
                    <a:pt x="118" y="298"/>
                  </a:lnTo>
                  <a:lnTo>
                    <a:pt x="112" y="296"/>
                  </a:lnTo>
                  <a:lnTo>
                    <a:pt x="106" y="288"/>
                  </a:lnTo>
                  <a:lnTo>
                    <a:pt x="100" y="288"/>
                  </a:lnTo>
                  <a:lnTo>
                    <a:pt x="94" y="288"/>
                  </a:lnTo>
                  <a:lnTo>
                    <a:pt x="86" y="276"/>
                  </a:lnTo>
                  <a:lnTo>
                    <a:pt x="78" y="270"/>
                  </a:lnTo>
                  <a:lnTo>
                    <a:pt x="68" y="264"/>
                  </a:lnTo>
                  <a:lnTo>
                    <a:pt x="58" y="258"/>
                  </a:lnTo>
                  <a:lnTo>
                    <a:pt x="50" y="258"/>
                  </a:lnTo>
                  <a:lnTo>
                    <a:pt x="46" y="248"/>
                  </a:lnTo>
                  <a:lnTo>
                    <a:pt x="36" y="248"/>
                  </a:lnTo>
                  <a:lnTo>
                    <a:pt x="32" y="248"/>
                  </a:lnTo>
                  <a:lnTo>
                    <a:pt x="30" y="252"/>
                  </a:lnTo>
                  <a:lnTo>
                    <a:pt x="24" y="254"/>
                  </a:lnTo>
                  <a:lnTo>
                    <a:pt x="18" y="250"/>
                  </a:lnTo>
                  <a:lnTo>
                    <a:pt x="16" y="240"/>
                  </a:lnTo>
                  <a:lnTo>
                    <a:pt x="14" y="232"/>
                  </a:lnTo>
                  <a:lnTo>
                    <a:pt x="10" y="228"/>
                  </a:lnTo>
                  <a:lnTo>
                    <a:pt x="2" y="228"/>
                  </a:lnTo>
                  <a:lnTo>
                    <a:pt x="0" y="224"/>
                  </a:lnTo>
                  <a:lnTo>
                    <a:pt x="2" y="220"/>
                  </a:lnTo>
                  <a:lnTo>
                    <a:pt x="16" y="220"/>
                  </a:lnTo>
                  <a:lnTo>
                    <a:pt x="22" y="222"/>
                  </a:lnTo>
                  <a:lnTo>
                    <a:pt x="28" y="222"/>
                  </a:lnTo>
                  <a:lnTo>
                    <a:pt x="28" y="216"/>
                  </a:lnTo>
                  <a:lnTo>
                    <a:pt x="24" y="212"/>
                  </a:lnTo>
                  <a:lnTo>
                    <a:pt x="18" y="208"/>
                  </a:lnTo>
                  <a:lnTo>
                    <a:pt x="16" y="206"/>
                  </a:lnTo>
                  <a:lnTo>
                    <a:pt x="18" y="202"/>
                  </a:lnTo>
                  <a:lnTo>
                    <a:pt x="22" y="200"/>
                  </a:lnTo>
                  <a:lnTo>
                    <a:pt x="20" y="196"/>
                  </a:lnTo>
                  <a:lnTo>
                    <a:pt x="18" y="196"/>
                  </a:lnTo>
                  <a:lnTo>
                    <a:pt x="10" y="200"/>
                  </a:lnTo>
                  <a:lnTo>
                    <a:pt x="4" y="194"/>
                  </a:lnTo>
                  <a:lnTo>
                    <a:pt x="4" y="186"/>
                  </a:lnTo>
                  <a:lnTo>
                    <a:pt x="8" y="176"/>
                  </a:lnTo>
                  <a:lnTo>
                    <a:pt x="24" y="168"/>
                  </a:lnTo>
                  <a:lnTo>
                    <a:pt x="44" y="170"/>
                  </a:lnTo>
                  <a:lnTo>
                    <a:pt x="58" y="166"/>
                  </a:lnTo>
                  <a:lnTo>
                    <a:pt x="64" y="172"/>
                  </a:lnTo>
                  <a:lnTo>
                    <a:pt x="70" y="170"/>
                  </a:lnTo>
                  <a:lnTo>
                    <a:pt x="76" y="174"/>
                  </a:lnTo>
                  <a:lnTo>
                    <a:pt x="82" y="176"/>
                  </a:lnTo>
                  <a:lnTo>
                    <a:pt x="84" y="170"/>
                  </a:lnTo>
                  <a:lnTo>
                    <a:pt x="86" y="164"/>
                  </a:lnTo>
                  <a:lnTo>
                    <a:pt x="94" y="164"/>
                  </a:lnTo>
                  <a:lnTo>
                    <a:pt x="102" y="164"/>
                  </a:lnTo>
                  <a:lnTo>
                    <a:pt x="108" y="166"/>
                  </a:lnTo>
                  <a:lnTo>
                    <a:pt x="114" y="166"/>
                  </a:lnTo>
                  <a:lnTo>
                    <a:pt x="120" y="172"/>
                  </a:lnTo>
                  <a:lnTo>
                    <a:pt x="128" y="184"/>
                  </a:lnTo>
                  <a:lnTo>
                    <a:pt x="130" y="190"/>
                  </a:lnTo>
                  <a:lnTo>
                    <a:pt x="134" y="198"/>
                  </a:lnTo>
                  <a:lnTo>
                    <a:pt x="140" y="202"/>
                  </a:lnTo>
                  <a:lnTo>
                    <a:pt x="148" y="196"/>
                  </a:lnTo>
                  <a:lnTo>
                    <a:pt x="152" y="192"/>
                  </a:lnTo>
                  <a:lnTo>
                    <a:pt x="162" y="192"/>
                  </a:lnTo>
                  <a:lnTo>
                    <a:pt x="164" y="190"/>
                  </a:lnTo>
                  <a:lnTo>
                    <a:pt x="166" y="194"/>
                  </a:lnTo>
                  <a:lnTo>
                    <a:pt x="178" y="200"/>
                  </a:lnTo>
                  <a:lnTo>
                    <a:pt x="184" y="196"/>
                  </a:lnTo>
                  <a:lnTo>
                    <a:pt x="194" y="192"/>
                  </a:lnTo>
                  <a:lnTo>
                    <a:pt x="194" y="198"/>
                  </a:lnTo>
                  <a:lnTo>
                    <a:pt x="198" y="202"/>
                  </a:lnTo>
                  <a:lnTo>
                    <a:pt x="204" y="204"/>
                  </a:lnTo>
                  <a:lnTo>
                    <a:pt x="218" y="206"/>
                  </a:lnTo>
                  <a:lnTo>
                    <a:pt x="218" y="198"/>
                  </a:lnTo>
                  <a:lnTo>
                    <a:pt x="214" y="192"/>
                  </a:lnTo>
                  <a:lnTo>
                    <a:pt x="214" y="176"/>
                  </a:lnTo>
                  <a:lnTo>
                    <a:pt x="218" y="160"/>
                  </a:lnTo>
                  <a:lnTo>
                    <a:pt x="216" y="142"/>
                  </a:lnTo>
                  <a:lnTo>
                    <a:pt x="214" y="134"/>
                  </a:lnTo>
                  <a:lnTo>
                    <a:pt x="208" y="128"/>
                  </a:lnTo>
                  <a:lnTo>
                    <a:pt x="206" y="116"/>
                  </a:lnTo>
                  <a:lnTo>
                    <a:pt x="206" y="104"/>
                  </a:lnTo>
                  <a:lnTo>
                    <a:pt x="206" y="96"/>
                  </a:lnTo>
                  <a:lnTo>
                    <a:pt x="214" y="98"/>
                  </a:lnTo>
                  <a:lnTo>
                    <a:pt x="222" y="104"/>
                  </a:lnTo>
                  <a:lnTo>
                    <a:pt x="228" y="106"/>
                  </a:lnTo>
                  <a:lnTo>
                    <a:pt x="234" y="100"/>
                  </a:lnTo>
                  <a:lnTo>
                    <a:pt x="240" y="100"/>
                  </a:lnTo>
                  <a:lnTo>
                    <a:pt x="244" y="104"/>
                  </a:lnTo>
                  <a:lnTo>
                    <a:pt x="248" y="110"/>
                  </a:lnTo>
                  <a:lnTo>
                    <a:pt x="246" y="116"/>
                  </a:lnTo>
                  <a:lnTo>
                    <a:pt x="242" y="116"/>
                  </a:lnTo>
                  <a:lnTo>
                    <a:pt x="242" y="122"/>
                  </a:lnTo>
                  <a:lnTo>
                    <a:pt x="246" y="126"/>
                  </a:lnTo>
                  <a:lnTo>
                    <a:pt x="246" y="132"/>
                  </a:lnTo>
                  <a:lnTo>
                    <a:pt x="248" y="138"/>
                  </a:lnTo>
                  <a:lnTo>
                    <a:pt x="252" y="138"/>
                  </a:lnTo>
                  <a:lnTo>
                    <a:pt x="260" y="136"/>
                  </a:lnTo>
                  <a:lnTo>
                    <a:pt x="268" y="138"/>
                  </a:lnTo>
                  <a:lnTo>
                    <a:pt x="282" y="144"/>
                  </a:lnTo>
                  <a:lnTo>
                    <a:pt x="294" y="144"/>
                  </a:lnTo>
                  <a:lnTo>
                    <a:pt x="300" y="150"/>
                  </a:lnTo>
                  <a:lnTo>
                    <a:pt x="318" y="154"/>
                  </a:lnTo>
                  <a:lnTo>
                    <a:pt x="326" y="148"/>
                  </a:lnTo>
                  <a:lnTo>
                    <a:pt x="336" y="142"/>
                  </a:lnTo>
                  <a:lnTo>
                    <a:pt x="336" y="138"/>
                  </a:lnTo>
                  <a:lnTo>
                    <a:pt x="332" y="136"/>
                  </a:lnTo>
                  <a:lnTo>
                    <a:pt x="330" y="130"/>
                  </a:lnTo>
                  <a:lnTo>
                    <a:pt x="334" y="120"/>
                  </a:lnTo>
                  <a:lnTo>
                    <a:pt x="340" y="114"/>
                  </a:lnTo>
                  <a:lnTo>
                    <a:pt x="354" y="110"/>
                  </a:lnTo>
                  <a:lnTo>
                    <a:pt x="366" y="102"/>
                  </a:lnTo>
                  <a:lnTo>
                    <a:pt x="394" y="104"/>
                  </a:lnTo>
                  <a:lnTo>
                    <a:pt x="408" y="98"/>
                  </a:lnTo>
                  <a:lnTo>
                    <a:pt x="420" y="88"/>
                  </a:lnTo>
                  <a:lnTo>
                    <a:pt x="430" y="74"/>
                  </a:lnTo>
                  <a:lnTo>
                    <a:pt x="432" y="52"/>
                  </a:lnTo>
                  <a:lnTo>
                    <a:pt x="436" y="28"/>
                  </a:lnTo>
                  <a:lnTo>
                    <a:pt x="438" y="16"/>
                  </a:lnTo>
                  <a:lnTo>
                    <a:pt x="454" y="8"/>
                  </a:lnTo>
                  <a:lnTo>
                    <a:pt x="476" y="4"/>
                  </a:lnTo>
                  <a:lnTo>
                    <a:pt x="500" y="0"/>
                  </a:lnTo>
                  <a:lnTo>
                    <a:pt x="500" y="4"/>
                  </a:lnTo>
                  <a:lnTo>
                    <a:pt x="502" y="8"/>
                  </a:lnTo>
                  <a:lnTo>
                    <a:pt x="502" y="12"/>
                  </a:lnTo>
                  <a:lnTo>
                    <a:pt x="512" y="22"/>
                  </a:lnTo>
                  <a:lnTo>
                    <a:pt x="522" y="32"/>
                  </a:lnTo>
                  <a:lnTo>
                    <a:pt x="534" y="34"/>
                  </a:lnTo>
                  <a:lnTo>
                    <a:pt x="540" y="48"/>
                  </a:lnTo>
                  <a:lnTo>
                    <a:pt x="540" y="60"/>
                  </a:lnTo>
                  <a:lnTo>
                    <a:pt x="554" y="58"/>
                  </a:lnTo>
                  <a:lnTo>
                    <a:pt x="564" y="68"/>
                  </a:lnTo>
                  <a:lnTo>
                    <a:pt x="564" y="78"/>
                  </a:lnTo>
                  <a:lnTo>
                    <a:pt x="584" y="78"/>
                  </a:lnTo>
                  <a:lnTo>
                    <a:pt x="594" y="88"/>
                  </a:lnTo>
                  <a:lnTo>
                    <a:pt x="590" y="94"/>
                  </a:lnTo>
                  <a:lnTo>
                    <a:pt x="596" y="104"/>
                  </a:lnTo>
                  <a:lnTo>
                    <a:pt x="590" y="110"/>
                  </a:lnTo>
                  <a:lnTo>
                    <a:pt x="592" y="118"/>
                  </a:lnTo>
                  <a:lnTo>
                    <a:pt x="610" y="120"/>
                  </a:lnTo>
                  <a:lnTo>
                    <a:pt x="620" y="118"/>
                  </a:lnTo>
                  <a:lnTo>
                    <a:pt x="624" y="112"/>
                  </a:lnTo>
                  <a:lnTo>
                    <a:pt x="624" y="106"/>
                  </a:lnTo>
                  <a:lnTo>
                    <a:pt x="632" y="100"/>
                  </a:lnTo>
                  <a:lnTo>
                    <a:pt x="636" y="108"/>
                  </a:lnTo>
                  <a:lnTo>
                    <a:pt x="630" y="116"/>
                  </a:lnTo>
                  <a:lnTo>
                    <a:pt x="632" y="134"/>
                  </a:lnTo>
                  <a:lnTo>
                    <a:pt x="642" y="136"/>
                  </a:lnTo>
                  <a:lnTo>
                    <a:pt x="664" y="152"/>
                  </a:lnTo>
                  <a:lnTo>
                    <a:pt x="670" y="164"/>
                  </a:lnTo>
                  <a:lnTo>
                    <a:pt x="692" y="166"/>
                  </a:lnTo>
                  <a:lnTo>
                    <a:pt x="696" y="170"/>
                  </a:lnTo>
                  <a:lnTo>
                    <a:pt x="702" y="174"/>
                  </a:lnTo>
                  <a:lnTo>
                    <a:pt x="706" y="172"/>
                  </a:lnTo>
                  <a:lnTo>
                    <a:pt x="710" y="168"/>
                  </a:lnTo>
                  <a:lnTo>
                    <a:pt x="718" y="168"/>
                  </a:lnTo>
                  <a:lnTo>
                    <a:pt x="724" y="170"/>
                  </a:lnTo>
                  <a:lnTo>
                    <a:pt x="736" y="176"/>
                  </a:lnTo>
                  <a:lnTo>
                    <a:pt x="738" y="188"/>
                  </a:lnTo>
                  <a:lnTo>
                    <a:pt x="752" y="204"/>
                  </a:lnTo>
                  <a:lnTo>
                    <a:pt x="754" y="198"/>
                  </a:lnTo>
                  <a:lnTo>
                    <a:pt x="766" y="202"/>
                  </a:lnTo>
                  <a:lnTo>
                    <a:pt x="766" y="208"/>
                  </a:lnTo>
                  <a:lnTo>
                    <a:pt x="778" y="210"/>
                  </a:lnTo>
                  <a:lnTo>
                    <a:pt x="794" y="208"/>
                  </a:lnTo>
                  <a:lnTo>
                    <a:pt x="802" y="216"/>
                  </a:lnTo>
                  <a:lnTo>
                    <a:pt x="824" y="218"/>
                  </a:lnTo>
                  <a:lnTo>
                    <a:pt x="842" y="226"/>
                  </a:lnTo>
                  <a:lnTo>
                    <a:pt x="826" y="244"/>
                  </a:lnTo>
                  <a:lnTo>
                    <a:pt x="814" y="258"/>
                  </a:lnTo>
                  <a:lnTo>
                    <a:pt x="808" y="284"/>
                  </a:lnTo>
                  <a:lnTo>
                    <a:pt x="798" y="308"/>
                  </a:lnTo>
                  <a:lnTo>
                    <a:pt x="802" y="318"/>
                  </a:lnTo>
                  <a:lnTo>
                    <a:pt x="794" y="332"/>
                  </a:lnTo>
                  <a:lnTo>
                    <a:pt x="796" y="354"/>
                  </a:lnTo>
                  <a:lnTo>
                    <a:pt x="790" y="362"/>
                  </a:lnTo>
                  <a:lnTo>
                    <a:pt x="784" y="372"/>
                  </a:lnTo>
                  <a:lnTo>
                    <a:pt x="770" y="372"/>
                  </a:lnTo>
                  <a:lnTo>
                    <a:pt x="768" y="366"/>
                  </a:lnTo>
                  <a:lnTo>
                    <a:pt x="758" y="368"/>
                  </a:lnTo>
                  <a:lnTo>
                    <a:pt x="756" y="382"/>
                  </a:lnTo>
                  <a:lnTo>
                    <a:pt x="742" y="390"/>
                  </a:lnTo>
                  <a:lnTo>
                    <a:pt x="738" y="408"/>
                  </a:lnTo>
                  <a:lnTo>
                    <a:pt x="722" y="418"/>
                  </a:lnTo>
                  <a:lnTo>
                    <a:pt x="718" y="436"/>
                  </a:lnTo>
                  <a:lnTo>
                    <a:pt x="698" y="450"/>
                  </a:lnTo>
                  <a:lnTo>
                    <a:pt x="692" y="462"/>
                  </a:lnTo>
                  <a:lnTo>
                    <a:pt x="698" y="470"/>
                  </a:lnTo>
                  <a:lnTo>
                    <a:pt x="692" y="482"/>
                  </a:lnTo>
                  <a:lnTo>
                    <a:pt x="684" y="486"/>
                  </a:lnTo>
                  <a:lnTo>
                    <a:pt x="684" y="492"/>
                  </a:lnTo>
                  <a:lnTo>
                    <a:pt x="692" y="494"/>
                  </a:lnTo>
                  <a:lnTo>
                    <a:pt x="706" y="484"/>
                  </a:lnTo>
                  <a:lnTo>
                    <a:pt x="708" y="476"/>
                  </a:lnTo>
                  <a:lnTo>
                    <a:pt x="718" y="470"/>
                  </a:lnTo>
                  <a:lnTo>
                    <a:pt x="730" y="472"/>
                  </a:lnTo>
                  <a:lnTo>
                    <a:pt x="742" y="480"/>
                  </a:lnTo>
                  <a:lnTo>
                    <a:pt x="740" y="498"/>
                  </a:lnTo>
                  <a:lnTo>
                    <a:pt x="750" y="506"/>
                  </a:lnTo>
                  <a:lnTo>
                    <a:pt x="754" y="520"/>
                  </a:lnTo>
                  <a:lnTo>
                    <a:pt x="752" y="526"/>
                  </a:lnTo>
                  <a:lnTo>
                    <a:pt x="742" y="524"/>
                  </a:lnTo>
                  <a:lnTo>
                    <a:pt x="734" y="532"/>
                  </a:lnTo>
                  <a:lnTo>
                    <a:pt x="742" y="542"/>
                  </a:lnTo>
                  <a:lnTo>
                    <a:pt x="748" y="546"/>
                  </a:lnTo>
                  <a:lnTo>
                    <a:pt x="750" y="560"/>
                  </a:lnTo>
                  <a:lnTo>
                    <a:pt x="762" y="570"/>
                  </a:lnTo>
                  <a:lnTo>
                    <a:pt x="756" y="576"/>
                  </a:lnTo>
                  <a:lnTo>
                    <a:pt x="756" y="586"/>
                  </a:lnTo>
                  <a:lnTo>
                    <a:pt x="748" y="586"/>
                  </a:lnTo>
                  <a:lnTo>
                    <a:pt x="742" y="594"/>
                  </a:lnTo>
                  <a:lnTo>
                    <a:pt x="732" y="592"/>
                  </a:lnTo>
                  <a:lnTo>
                    <a:pt x="724" y="598"/>
                  </a:lnTo>
                  <a:lnTo>
                    <a:pt x="730" y="608"/>
                  </a:lnTo>
                  <a:lnTo>
                    <a:pt x="730" y="614"/>
                  </a:lnTo>
                  <a:lnTo>
                    <a:pt x="734" y="620"/>
                  </a:lnTo>
                  <a:lnTo>
                    <a:pt x="748" y="622"/>
                  </a:lnTo>
                  <a:lnTo>
                    <a:pt x="752" y="634"/>
                  </a:lnTo>
                  <a:lnTo>
                    <a:pt x="736" y="650"/>
                  </a:lnTo>
                  <a:lnTo>
                    <a:pt x="740" y="662"/>
                  </a:lnTo>
                  <a:lnTo>
                    <a:pt x="738" y="668"/>
                  </a:lnTo>
                  <a:lnTo>
                    <a:pt x="742" y="680"/>
                  </a:lnTo>
                  <a:lnTo>
                    <a:pt x="770" y="692"/>
                  </a:lnTo>
                  <a:lnTo>
                    <a:pt x="790" y="692"/>
                  </a:lnTo>
                  <a:lnTo>
                    <a:pt x="794" y="702"/>
                  </a:lnTo>
                  <a:lnTo>
                    <a:pt x="788" y="706"/>
                  </a:lnTo>
                  <a:lnTo>
                    <a:pt x="780" y="718"/>
                  </a:lnTo>
                  <a:lnTo>
                    <a:pt x="784" y="730"/>
                  </a:lnTo>
                  <a:lnTo>
                    <a:pt x="782" y="730"/>
                  </a:lnTo>
                  <a:lnTo>
                    <a:pt x="782" y="732"/>
                  </a:lnTo>
                  <a:lnTo>
                    <a:pt x="778" y="728"/>
                  </a:lnTo>
                  <a:lnTo>
                    <a:pt x="776" y="728"/>
                  </a:lnTo>
                  <a:lnTo>
                    <a:pt x="772" y="728"/>
                  </a:lnTo>
                  <a:lnTo>
                    <a:pt x="768" y="730"/>
                  </a:lnTo>
                  <a:lnTo>
                    <a:pt x="766" y="732"/>
                  </a:lnTo>
                  <a:lnTo>
                    <a:pt x="766" y="738"/>
                  </a:lnTo>
                  <a:lnTo>
                    <a:pt x="766" y="740"/>
                  </a:lnTo>
                  <a:lnTo>
                    <a:pt x="768" y="74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0" name="Freeform 1791"/>
            <p:cNvSpPr>
              <a:spLocks/>
            </p:cNvSpPr>
            <p:nvPr/>
          </p:nvSpPr>
          <p:spPr bwMode="gray">
            <a:xfrm>
              <a:off x="5255625" y="4538600"/>
              <a:ext cx="952657" cy="789089"/>
            </a:xfrm>
            <a:custGeom>
              <a:avLst/>
              <a:gdLst>
                <a:gd name="T0" fmla="*/ 66832 w 894"/>
                <a:gd name="T1" fmla="*/ 21436 h 786"/>
                <a:gd name="T2" fmla="*/ 70613 w 894"/>
                <a:gd name="T3" fmla="*/ 21503 h 786"/>
                <a:gd name="T4" fmla="*/ 73359 w 894"/>
                <a:gd name="T5" fmla="*/ 22859 h 786"/>
                <a:gd name="T6" fmla="*/ 72743 w 894"/>
                <a:gd name="T7" fmla="*/ 24830 h 786"/>
                <a:gd name="T8" fmla="*/ 69069 w 894"/>
                <a:gd name="T9" fmla="*/ 28363 h 786"/>
                <a:gd name="T10" fmla="*/ 64043 w 894"/>
                <a:gd name="T11" fmla="*/ 31009 h 786"/>
                <a:gd name="T12" fmla="*/ 57544 w 894"/>
                <a:gd name="T13" fmla="*/ 34115 h 786"/>
                <a:gd name="T14" fmla="*/ 49759 w 894"/>
                <a:gd name="T15" fmla="*/ 41590 h 786"/>
                <a:gd name="T16" fmla="*/ 50363 w 894"/>
                <a:gd name="T17" fmla="*/ 48848 h 786"/>
                <a:gd name="T18" fmla="*/ 48881 w 894"/>
                <a:gd name="T19" fmla="*/ 51797 h 786"/>
                <a:gd name="T20" fmla="*/ 45431 w 894"/>
                <a:gd name="T21" fmla="*/ 53950 h 786"/>
                <a:gd name="T22" fmla="*/ 43685 w 894"/>
                <a:gd name="T23" fmla="*/ 57633 h 786"/>
                <a:gd name="T24" fmla="*/ 41924 w 894"/>
                <a:gd name="T25" fmla="*/ 58569 h 786"/>
                <a:gd name="T26" fmla="*/ 37110 w 894"/>
                <a:gd name="T27" fmla="*/ 60078 h 786"/>
                <a:gd name="T28" fmla="*/ 34043 w 894"/>
                <a:gd name="T29" fmla="*/ 64056 h 786"/>
                <a:gd name="T30" fmla="*/ 31262 w 894"/>
                <a:gd name="T31" fmla="*/ 63328 h 786"/>
                <a:gd name="T32" fmla="*/ 27141 w 894"/>
                <a:gd name="T33" fmla="*/ 63020 h 786"/>
                <a:gd name="T34" fmla="*/ 21956 w 894"/>
                <a:gd name="T35" fmla="*/ 62351 h 786"/>
                <a:gd name="T36" fmla="*/ 17248 w 894"/>
                <a:gd name="T37" fmla="*/ 63020 h 786"/>
                <a:gd name="T38" fmla="*/ 11944 w 894"/>
                <a:gd name="T39" fmla="*/ 64261 h 786"/>
                <a:gd name="T40" fmla="*/ 9473 w 894"/>
                <a:gd name="T41" fmla="*/ 65921 h 786"/>
                <a:gd name="T42" fmla="*/ 6280 w 894"/>
                <a:gd name="T43" fmla="*/ 61923 h 786"/>
                <a:gd name="T44" fmla="*/ 5392 w 894"/>
                <a:gd name="T45" fmla="*/ 58751 h 786"/>
                <a:gd name="T46" fmla="*/ 3633 w 894"/>
                <a:gd name="T47" fmla="*/ 54809 h 786"/>
                <a:gd name="T48" fmla="*/ 2 w 894"/>
                <a:gd name="T49" fmla="*/ 51485 h 786"/>
                <a:gd name="T50" fmla="*/ 2477 w 894"/>
                <a:gd name="T51" fmla="*/ 47539 h 786"/>
                <a:gd name="T52" fmla="*/ 4297 w 894"/>
                <a:gd name="T53" fmla="*/ 46025 h 786"/>
                <a:gd name="T54" fmla="*/ 3633 w 894"/>
                <a:gd name="T55" fmla="*/ 42157 h 786"/>
                <a:gd name="T56" fmla="*/ 6437 w 894"/>
                <a:gd name="T57" fmla="*/ 38946 h 786"/>
                <a:gd name="T58" fmla="*/ 4919 w 894"/>
                <a:gd name="T59" fmla="*/ 35364 h 786"/>
                <a:gd name="T60" fmla="*/ 7158 w 894"/>
                <a:gd name="T61" fmla="*/ 33768 h 786"/>
                <a:gd name="T62" fmla="*/ 8467 w 894"/>
                <a:gd name="T63" fmla="*/ 29526 h 786"/>
                <a:gd name="T64" fmla="*/ 10765 w 894"/>
                <a:gd name="T65" fmla="*/ 24596 h 786"/>
                <a:gd name="T66" fmla="*/ 14269 w 894"/>
                <a:gd name="T67" fmla="*/ 21436 h 786"/>
                <a:gd name="T68" fmla="*/ 13615 w 894"/>
                <a:gd name="T69" fmla="*/ 18265 h 786"/>
                <a:gd name="T70" fmla="*/ 11432 w 894"/>
                <a:gd name="T71" fmla="*/ 15652 h 786"/>
                <a:gd name="T72" fmla="*/ 7735 w 894"/>
                <a:gd name="T73" fmla="*/ 15802 h 786"/>
                <a:gd name="T74" fmla="*/ 4297 w 894"/>
                <a:gd name="T75" fmla="*/ 14529 h 786"/>
                <a:gd name="T76" fmla="*/ 2816 w 894"/>
                <a:gd name="T77" fmla="*/ 12627 h 786"/>
                <a:gd name="T78" fmla="*/ 1359 w 894"/>
                <a:gd name="T79" fmla="*/ 11270 h 786"/>
                <a:gd name="T80" fmla="*/ 1633 w 894"/>
                <a:gd name="T81" fmla="*/ 9450 h 786"/>
                <a:gd name="T82" fmla="*/ 941 w 894"/>
                <a:gd name="T83" fmla="*/ 8004 h 786"/>
                <a:gd name="T84" fmla="*/ 783 w 894"/>
                <a:gd name="T85" fmla="*/ 5265 h 786"/>
                <a:gd name="T86" fmla="*/ 2151 w 894"/>
                <a:gd name="T87" fmla="*/ 2630 h 786"/>
                <a:gd name="T88" fmla="*/ 7158 w 894"/>
                <a:gd name="T89" fmla="*/ 2373 h 786"/>
                <a:gd name="T90" fmla="*/ 9068 w 894"/>
                <a:gd name="T91" fmla="*/ 2 h 786"/>
                <a:gd name="T92" fmla="*/ 12325 w 894"/>
                <a:gd name="T93" fmla="*/ 953 h 786"/>
                <a:gd name="T94" fmla="*/ 18977 w 894"/>
                <a:gd name="T95" fmla="*/ 3723 h 786"/>
                <a:gd name="T96" fmla="*/ 23234 w 894"/>
                <a:gd name="T97" fmla="*/ 4911 h 786"/>
                <a:gd name="T98" fmla="*/ 31056 w 894"/>
                <a:gd name="T99" fmla="*/ 7791 h 786"/>
                <a:gd name="T100" fmla="*/ 36730 w 894"/>
                <a:gd name="T101" fmla="*/ 8997 h 786"/>
                <a:gd name="T102" fmla="*/ 42718 w 894"/>
                <a:gd name="T103" fmla="*/ 10558 h 786"/>
                <a:gd name="T104" fmla="*/ 46754 w 894"/>
                <a:gd name="T105" fmla="*/ 11981 h 786"/>
                <a:gd name="T106" fmla="*/ 48881 w 894"/>
                <a:gd name="T107" fmla="*/ 14443 h 786"/>
                <a:gd name="T108" fmla="*/ 52764 w 894"/>
                <a:gd name="T109" fmla="*/ 15893 h 786"/>
                <a:gd name="T110" fmla="*/ 58423 w 894"/>
                <a:gd name="T111" fmla="*/ 16604 h 786"/>
                <a:gd name="T112" fmla="*/ 62725 w 894"/>
                <a:gd name="T113" fmla="*/ 19831 h 78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4"/>
                <a:gd name="T172" fmla="*/ 0 h 786"/>
                <a:gd name="T173" fmla="*/ 894 w 894"/>
                <a:gd name="T174" fmla="*/ 786 h 78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4" h="786">
                  <a:moveTo>
                    <a:pt x="780" y="242"/>
                  </a:moveTo>
                  <a:lnTo>
                    <a:pt x="786" y="242"/>
                  </a:lnTo>
                  <a:lnTo>
                    <a:pt x="798" y="248"/>
                  </a:lnTo>
                  <a:lnTo>
                    <a:pt x="798" y="252"/>
                  </a:lnTo>
                  <a:lnTo>
                    <a:pt x="804" y="258"/>
                  </a:lnTo>
                  <a:lnTo>
                    <a:pt x="814" y="254"/>
                  </a:lnTo>
                  <a:lnTo>
                    <a:pt x="822" y="252"/>
                  </a:lnTo>
                  <a:lnTo>
                    <a:pt x="828" y="254"/>
                  </a:lnTo>
                  <a:lnTo>
                    <a:pt x="836" y="262"/>
                  </a:lnTo>
                  <a:lnTo>
                    <a:pt x="850" y="262"/>
                  </a:lnTo>
                  <a:lnTo>
                    <a:pt x="852" y="256"/>
                  </a:lnTo>
                  <a:lnTo>
                    <a:pt x="860" y="256"/>
                  </a:lnTo>
                  <a:lnTo>
                    <a:pt x="866" y="254"/>
                  </a:lnTo>
                  <a:lnTo>
                    <a:pt x="876" y="254"/>
                  </a:lnTo>
                  <a:lnTo>
                    <a:pt x="886" y="260"/>
                  </a:lnTo>
                  <a:lnTo>
                    <a:pt x="888" y="264"/>
                  </a:lnTo>
                  <a:lnTo>
                    <a:pt x="892" y="268"/>
                  </a:lnTo>
                  <a:lnTo>
                    <a:pt x="894" y="272"/>
                  </a:lnTo>
                  <a:lnTo>
                    <a:pt x="892" y="278"/>
                  </a:lnTo>
                  <a:lnTo>
                    <a:pt x="888" y="278"/>
                  </a:lnTo>
                  <a:lnTo>
                    <a:pt x="882" y="278"/>
                  </a:lnTo>
                  <a:lnTo>
                    <a:pt x="882" y="282"/>
                  </a:lnTo>
                  <a:lnTo>
                    <a:pt x="884" y="294"/>
                  </a:lnTo>
                  <a:lnTo>
                    <a:pt x="886" y="296"/>
                  </a:lnTo>
                  <a:lnTo>
                    <a:pt x="886" y="304"/>
                  </a:lnTo>
                  <a:lnTo>
                    <a:pt x="884" y="312"/>
                  </a:lnTo>
                  <a:lnTo>
                    <a:pt x="874" y="318"/>
                  </a:lnTo>
                  <a:lnTo>
                    <a:pt x="860" y="330"/>
                  </a:lnTo>
                  <a:lnTo>
                    <a:pt x="848" y="334"/>
                  </a:lnTo>
                  <a:lnTo>
                    <a:pt x="840" y="338"/>
                  </a:lnTo>
                  <a:lnTo>
                    <a:pt x="826" y="342"/>
                  </a:lnTo>
                  <a:lnTo>
                    <a:pt x="810" y="350"/>
                  </a:lnTo>
                  <a:lnTo>
                    <a:pt x="806" y="354"/>
                  </a:lnTo>
                  <a:lnTo>
                    <a:pt x="802" y="360"/>
                  </a:lnTo>
                  <a:lnTo>
                    <a:pt x="798" y="364"/>
                  </a:lnTo>
                  <a:lnTo>
                    <a:pt x="780" y="368"/>
                  </a:lnTo>
                  <a:lnTo>
                    <a:pt x="758" y="370"/>
                  </a:lnTo>
                  <a:lnTo>
                    <a:pt x="736" y="374"/>
                  </a:lnTo>
                  <a:lnTo>
                    <a:pt x="718" y="376"/>
                  </a:lnTo>
                  <a:lnTo>
                    <a:pt x="708" y="380"/>
                  </a:lnTo>
                  <a:lnTo>
                    <a:pt x="690" y="398"/>
                  </a:lnTo>
                  <a:lnTo>
                    <a:pt x="700" y="408"/>
                  </a:lnTo>
                  <a:lnTo>
                    <a:pt x="684" y="422"/>
                  </a:lnTo>
                  <a:lnTo>
                    <a:pt x="678" y="416"/>
                  </a:lnTo>
                  <a:lnTo>
                    <a:pt x="668" y="428"/>
                  </a:lnTo>
                  <a:lnTo>
                    <a:pt x="650" y="446"/>
                  </a:lnTo>
                  <a:lnTo>
                    <a:pt x="632" y="466"/>
                  </a:lnTo>
                  <a:lnTo>
                    <a:pt x="606" y="496"/>
                  </a:lnTo>
                  <a:lnTo>
                    <a:pt x="592" y="520"/>
                  </a:lnTo>
                  <a:lnTo>
                    <a:pt x="592" y="526"/>
                  </a:lnTo>
                  <a:lnTo>
                    <a:pt x="594" y="542"/>
                  </a:lnTo>
                  <a:lnTo>
                    <a:pt x="598" y="560"/>
                  </a:lnTo>
                  <a:lnTo>
                    <a:pt x="602" y="572"/>
                  </a:lnTo>
                  <a:lnTo>
                    <a:pt x="612" y="582"/>
                  </a:lnTo>
                  <a:lnTo>
                    <a:pt x="620" y="588"/>
                  </a:lnTo>
                  <a:lnTo>
                    <a:pt x="624" y="598"/>
                  </a:lnTo>
                  <a:lnTo>
                    <a:pt x="616" y="600"/>
                  </a:lnTo>
                  <a:lnTo>
                    <a:pt x="606" y="604"/>
                  </a:lnTo>
                  <a:lnTo>
                    <a:pt x="598" y="610"/>
                  </a:lnTo>
                  <a:lnTo>
                    <a:pt x="594" y="616"/>
                  </a:lnTo>
                  <a:lnTo>
                    <a:pt x="582" y="616"/>
                  </a:lnTo>
                  <a:lnTo>
                    <a:pt x="572" y="622"/>
                  </a:lnTo>
                  <a:lnTo>
                    <a:pt x="564" y="630"/>
                  </a:lnTo>
                  <a:lnTo>
                    <a:pt x="560" y="634"/>
                  </a:lnTo>
                  <a:lnTo>
                    <a:pt x="560" y="642"/>
                  </a:lnTo>
                  <a:lnTo>
                    <a:pt x="554" y="642"/>
                  </a:lnTo>
                  <a:lnTo>
                    <a:pt x="548" y="650"/>
                  </a:lnTo>
                  <a:lnTo>
                    <a:pt x="544" y="660"/>
                  </a:lnTo>
                  <a:lnTo>
                    <a:pt x="540" y="666"/>
                  </a:lnTo>
                  <a:lnTo>
                    <a:pt x="534" y="674"/>
                  </a:lnTo>
                  <a:lnTo>
                    <a:pt x="532" y="680"/>
                  </a:lnTo>
                  <a:lnTo>
                    <a:pt x="532" y="686"/>
                  </a:lnTo>
                  <a:lnTo>
                    <a:pt x="534" y="692"/>
                  </a:lnTo>
                  <a:lnTo>
                    <a:pt x="534" y="696"/>
                  </a:lnTo>
                  <a:lnTo>
                    <a:pt x="534" y="698"/>
                  </a:lnTo>
                  <a:lnTo>
                    <a:pt x="532" y="700"/>
                  </a:lnTo>
                  <a:lnTo>
                    <a:pt x="522" y="700"/>
                  </a:lnTo>
                  <a:lnTo>
                    <a:pt x="510" y="698"/>
                  </a:lnTo>
                  <a:lnTo>
                    <a:pt x="502" y="696"/>
                  </a:lnTo>
                  <a:lnTo>
                    <a:pt x="494" y="696"/>
                  </a:lnTo>
                  <a:lnTo>
                    <a:pt x="482" y="698"/>
                  </a:lnTo>
                  <a:lnTo>
                    <a:pt x="472" y="706"/>
                  </a:lnTo>
                  <a:lnTo>
                    <a:pt x="460" y="708"/>
                  </a:lnTo>
                  <a:lnTo>
                    <a:pt x="452" y="716"/>
                  </a:lnTo>
                  <a:lnTo>
                    <a:pt x="442" y="726"/>
                  </a:lnTo>
                  <a:lnTo>
                    <a:pt x="438" y="736"/>
                  </a:lnTo>
                  <a:lnTo>
                    <a:pt x="432" y="744"/>
                  </a:lnTo>
                  <a:lnTo>
                    <a:pt x="422" y="754"/>
                  </a:lnTo>
                  <a:lnTo>
                    <a:pt x="420" y="758"/>
                  </a:lnTo>
                  <a:lnTo>
                    <a:pt x="414" y="762"/>
                  </a:lnTo>
                  <a:lnTo>
                    <a:pt x="412" y="764"/>
                  </a:lnTo>
                  <a:lnTo>
                    <a:pt x="410" y="766"/>
                  </a:lnTo>
                  <a:lnTo>
                    <a:pt x="404" y="768"/>
                  </a:lnTo>
                  <a:lnTo>
                    <a:pt x="400" y="760"/>
                  </a:lnTo>
                  <a:lnTo>
                    <a:pt x="392" y="754"/>
                  </a:lnTo>
                  <a:lnTo>
                    <a:pt x="380" y="754"/>
                  </a:lnTo>
                  <a:lnTo>
                    <a:pt x="374" y="756"/>
                  </a:lnTo>
                  <a:lnTo>
                    <a:pt x="368" y="760"/>
                  </a:lnTo>
                  <a:lnTo>
                    <a:pt x="362" y="764"/>
                  </a:lnTo>
                  <a:lnTo>
                    <a:pt x="352" y="760"/>
                  </a:lnTo>
                  <a:lnTo>
                    <a:pt x="340" y="754"/>
                  </a:lnTo>
                  <a:lnTo>
                    <a:pt x="330" y="750"/>
                  </a:lnTo>
                  <a:lnTo>
                    <a:pt x="312" y="750"/>
                  </a:lnTo>
                  <a:lnTo>
                    <a:pt x="308" y="754"/>
                  </a:lnTo>
                  <a:lnTo>
                    <a:pt x="298" y="750"/>
                  </a:lnTo>
                  <a:lnTo>
                    <a:pt x="292" y="748"/>
                  </a:lnTo>
                  <a:lnTo>
                    <a:pt x="280" y="744"/>
                  </a:lnTo>
                  <a:lnTo>
                    <a:pt x="266" y="742"/>
                  </a:lnTo>
                  <a:lnTo>
                    <a:pt x="256" y="740"/>
                  </a:lnTo>
                  <a:lnTo>
                    <a:pt x="246" y="738"/>
                  </a:lnTo>
                  <a:lnTo>
                    <a:pt x="234" y="740"/>
                  </a:lnTo>
                  <a:lnTo>
                    <a:pt x="222" y="740"/>
                  </a:lnTo>
                  <a:lnTo>
                    <a:pt x="216" y="746"/>
                  </a:lnTo>
                  <a:lnTo>
                    <a:pt x="210" y="750"/>
                  </a:lnTo>
                  <a:lnTo>
                    <a:pt x="200" y="752"/>
                  </a:lnTo>
                  <a:lnTo>
                    <a:pt x="192" y="752"/>
                  </a:lnTo>
                  <a:lnTo>
                    <a:pt x="180" y="750"/>
                  </a:lnTo>
                  <a:lnTo>
                    <a:pt x="170" y="754"/>
                  </a:lnTo>
                  <a:lnTo>
                    <a:pt x="156" y="756"/>
                  </a:lnTo>
                  <a:lnTo>
                    <a:pt x="146" y="766"/>
                  </a:lnTo>
                  <a:lnTo>
                    <a:pt x="140" y="774"/>
                  </a:lnTo>
                  <a:lnTo>
                    <a:pt x="132" y="776"/>
                  </a:lnTo>
                  <a:lnTo>
                    <a:pt x="132" y="782"/>
                  </a:lnTo>
                  <a:lnTo>
                    <a:pt x="130" y="784"/>
                  </a:lnTo>
                  <a:lnTo>
                    <a:pt x="126" y="786"/>
                  </a:lnTo>
                  <a:lnTo>
                    <a:pt x="116" y="786"/>
                  </a:lnTo>
                  <a:lnTo>
                    <a:pt x="106" y="778"/>
                  </a:lnTo>
                  <a:lnTo>
                    <a:pt x="98" y="768"/>
                  </a:lnTo>
                  <a:lnTo>
                    <a:pt x="92" y="762"/>
                  </a:lnTo>
                  <a:lnTo>
                    <a:pt x="86" y="760"/>
                  </a:lnTo>
                  <a:lnTo>
                    <a:pt x="80" y="748"/>
                  </a:lnTo>
                  <a:lnTo>
                    <a:pt x="76" y="738"/>
                  </a:lnTo>
                  <a:lnTo>
                    <a:pt x="74" y="730"/>
                  </a:lnTo>
                  <a:lnTo>
                    <a:pt x="76" y="722"/>
                  </a:lnTo>
                  <a:lnTo>
                    <a:pt x="78" y="716"/>
                  </a:lnTo>
                  <a:lnTo>
                    <a:pt x="70" y="714"/>
                  </a:lnTo>
                  <a:lnTo>
                    <a:pt x="66" y="708"/>
                  </a:lnTo>
                  <a:lnTo>
                    <a:pt x="66" y="700"/>
                  </a:lnTo>
                  <a:lnTo>
                    <a:pt x="72" y="696"/>
                  </a:lnTo>
                  <a:lnTo>
                    <a:pt x="76" y="692"/>
                  </a:lnTo>
                  <a:lnTo>
                    <a:pt x="70" y="684"/>
                  </a:lnTo>
                  <a:lnTo>
                    <a:pt x="62" y="672"/>
                  </a:lnTo>
                  <a:lnTo>
                    <a:pt x="54" y="662"/>
                  </a:lnTo>
                  <a:lnTo>
                    <a:pt x="44" y="654"/>
                  </a:lnTo>
                  <a:lnTo>
                    <a:pt x="36" y="648"/>
                  </a:lnTo>
                  <a:lnTo>
                    <a:pt x="26" y="644"/>
                  </a:lnTo>
                  <a:lnTo>
                    <a:pt x="16" y="640"/>
                  </a:lnTo>
                  <a:lnTo>
                    <a:pt x="0" y="640"/>
                  </a:lnTo>
                  <a:lnTo>
                    <a:pt x="0" y="626"/>
                  </a:lnTo>
                  <a:lnTo>
                    <a:pt x="2" y="614"/>
                  </a:lnTo>
                  <a:lnTo>
                    <a:pt x="4" y="604"/>
                  </a:lnTo>
                  <a:lnTo>
                    <a:pt x="0" y="598"/>
                  </a:lnTo>
                  <a:lnTo>
                    <a:pt x="10" y="586"/>
                  </a:lnTo>
                  <a:lnTo>
                    <a:pt x="16" y="582"/>
                  </a:lnTo>
                  <a:lnTo>
                    <a:pt x="20" y="576"/>
                  </a:lnTo>
                  <a:lnTo>
                    <a:pt x="30" y="566"/>
                  </a:lnTo>
                  <a:lnTo>
                    <a:pt x="32" y="562"/>
                  </a:lnTo>
                  <a:lnTo>
                    <a:pt x="40" y="564"/>
                  </a:lnTo>
                  <a:lnTo>
                    <a:pt x="52" y="562"/>
                  </a:lnTo>
                  <a:lnTo>
                    <a:pt x="58" y="552"/>
                  </a:lnTo>
                  <a:lnTo>
                    <a:pt x="60" y="546"/>
                  </a:lnTo>
                  <a:lnTo>
                    <a:pt x="52" y="548"/>
                  </a:lnTo>
                  <a:lnTo>
                    <a:pt x="46" y="544"/>
                  </a:lnTo>
                  <a:lnTo>
                    <a:pt x="44" y="534"/>
                  </a:lnTo>
                  <a:lnTo>
                    <a:pt x="40" y="524"/>
                  </a:lnTo>
                  <a:lnTo>
                    <a:pt x="38" y="516"/>
                  </a:lnTo>
                  <a:lnTo>
                    <a:pt x="40" y="508"/>
                  </a:lnTo>
                  <a:lnTo>
                    <a:pt x="44" y="502"/>
                  </a:lnTo>
                  <a:lnTo>
                    <a:pt x="44" y="494"/>
                  </a:lnTo>
                  <a:lnTo>
                    <a:pt x="52" y="490"/>
                  </a:lnTo>
                  <a:lnTo>
                    <a:pt x="62" y="484"/>
                  </a:lnTo>
                  <a:lnTo>
                    <a:pt x="72" y="476"/>
                  </a:lnTo>
                  <a:lnTo>
                    <a:pt x="76" y="472"/>
                  </a:lnTo>
                  <a:lnTo>
                    <a:pt x="78" y="464"/>
                  </a:lnTo>
                  <a:lnTo>
                    <a:pt x="76" y="458"/>
                  </a:lnTo>
                  <a:lnTo>
                    <a:pt x="68" y="458"/>
                  </a:lnTo>
                  <a:lnTo>
                    <a:pt x="64" y="452"/>
                  </a:lnTo>
                  <a:lnTo>
                    <a:pt x="60" y="438"/>
                  </a:lnTo>
                  <a:lnTo>
                    <a:pt x="60" y="426"/>
                  </a:lnTo>
                  <a:lnTo>
                    <a:pt x="60" y="420"/>
                  </a:lnTo>
                  <a:lnTo>
                    <a:pt x="54" y="410"/>
                  </a:lnTo>
                  <a:lnTo>
                    <a:pt x="50" y="402"/>
                  </a:lnTo>
                  <a:lnTo>
                    <a:pt x="60" y="396"/>
                  </a:lnTo>
                  <a:lnTo>
                    <a:pt x="70" y="398"/>
                  </a:lnTo>
                  <a:lnTo>
                    <a:pt x="78" y="402"/>
                  </a:lnTo>
                  <a:lnTo>
                    <a:pt x="88" y="402"/>
                  </a:lnTo>
                  <a:lnTo>
                    <a:pt x="98" y="388"/>
                  </a:lnTo>
                  <a:lnTo>
                    <a:pt x="104" y="380"/>
                  </a:lnTo>
                  <a:lnTo>
                    <a:pt x="106" y="370"/>
                  </a:lnTo>
                  <a:lnTo>
                    <a:pt x="102" y="364"/>
                  </a:lnTo>
                  <a:lnTo>
                    <a:pt x="100" y="354"/>
                  </a:lnTo>
                  <a:lnTo>
                    <a:pt x="102" y="352"/>
                  </a:lnTo>
                  <a:lnTo>
                    <a:pt x="104" y="350"/>
                  </a:lnTo>
                  <a:lnTo>
                    <a:pt x="116" y="348"/>
                  </a:lnTo>
                  <a:lnTo>
                    <a:pt x="118" y="338"/>
                  </a:lnTo>
                  <a:lnTo>
                    <a:pt x="124" y="322"/>
                  </a:lnTo>
                  <a:lnTo>
                    <a:pt x="128" y="310"/>
                  </a:lnTo>
                  <a:lnTo>
                    <a:pt x="130" y="294"/>
                  </a:lnTo>
                  <a:lnTo>
                    <a:pt x="128" y="286"/>
                  </a:lnTo>
                  <a:lnTo>
                    <a:pt x="126" y="276"/>
                  </a:lnTo>
                  <a:lnTo>
                    <a:pt x="138" y="272"/>
                  </a:lnTo>
                  <a:lnTo>
                    <a:pt x="146" y="266"/>
                  </a:lnTo>
                  <a:lnTo>
                    <a:pt x="160" y="260"/>
                  </a:lnTo>
                  <a:lnTo>
                    <a:pt x="174" y="254"/>
                  </a:lnTo>
                  <a:lnTo>
                    <a:pt x="180" y="250"/>
                  </a:lnTo>
                  <a:lnTo>
                    <a:pt x="188" y="240"/>
                  </a:lnTo>
                  <a:lnTo>
                    <a:pt x="190" y="230"/>
                  </a:lnTo>
                  <a:lnTo>
                    <a:pt x="182" y="224"/>
                  </a:lnTo>
                  <a:lnTo>
                    <a:pt x="174" y="222"/>
                  </a:lnTo>
                  <a:lnTo>
                    <a:pt x="166" y="218"/>
                  </a:lnTo>
                  <a:lnTo>
                    <a:pt x="170" y="210"/>
                  </a:lnTo>
                  <a:lnTo>
                    <a:pt x="174" y="202"/>
                  </a:lnTo>
                  <a:lnTo>
                    <a:pt x="166" y="194"/>
                  </a:lnTo>
                  <a:lnTo>
                    <a:pt x="156" y="190"/>
                  </a:lnTo>
                  <a:lnTo>
                    <a:pt x="146" y="190"/>
                  </a:lnTo>
                  <a:lnTo>
                    <a:pt x="140" y="186"/>
                  </a:lnTo>
                  <a:lnTo>
                    <a:pt x="132" y="182"/>
                  </a:lnTo>
                  <a:lnTo>
                    <a:pt x="128" y="190"/>
                  </a:lnTo>
                  <a:lnTo>
                    <a:pt x="114" y="192"/>
                  </a:lnTo>
                  <a:lnTo>
                    <a:pt x="106" y="190"/>
                  </a:lnTo>
                  <a:lnTo>
                    <a:pt x="102" y="186"/>
                  </a:lnTo>
                  <a:lnTo>
                    <a:pt x="94" y="188"/>
                  </a:lnTo>
                  <a:lnTo>
                    <a:pt x="92" y="180"/>
                  </a:lnTo>
                  <a:lnTo>
                    <a:pt x="80" y="180"/>
                  </a:lnTo>
                  <a:lnTo>
                    <a:pt x="74" y="176"/>
                  </a:lnTo>
                  <a:lnTo>
                    <a:pt x="64" y="182"/>
                  </a:lnTo>
                  <a:lnTo>
                    <a:pt x="56" y="180"/>
                  </a:lnTo>
                  <a:lnTo>
                    <a:pt x="52" y="174"/>
                  </a:lnTo>
                  <a:lnTo>
                    <a:pt x="56" y="166"/>
                  </a:lnTo>
                  <a:lnTo>
                    <a:pt x="66" y="160"/>
                  </a:lnTo>
                  <a:lnTo>
                    <a:pt x="60" y="154"/>
                  </a:lnTo>
                  <a:lnTo>
                    <a:pt x="58" y="150"/>
                  </a:lnTo>
                  <a:lnTo>
                    <a:pt x="46" y="150"/>
                  </a:lnTo>
                  <a:lnTo>
                    <a:pt x="34" y="150"/>
                  </a:lnTo>
                  <a:lnTo>
                    <a:pt x="26" y="152"/>
                  </a:lnTo>
                  <a:lnTo>
                    <a:pt x="18" y="158"/>
                  </a:lnTo>
                  <a:lnTo>
                    <a:pt x="8" y="164"/>
                  </a:lnTo>
                  <a:lnTo>
                    <a:pt x="4" y="158"/>
                  </a:lnTo>
                  <a:lnTo>
                    <a:pt x="6" y="146"/>
                  </a:lnTo>
                  <a:lnTo>
                    <a:pt x="16" y="134"/>
                  </a:lnTo>
                  <a:lnTo>
                    <a:pt x="26" y="128"/>
                  </a:lnTo>
                  <a:lnTo>
                    <a:pt x="18" y="128"/>
                  </a:lnTo>
                  <a:lnTo>
                    <a:pt x="16" y="122"/>
                  </a:lnTo>
                  <a:lnTo>
                    <a:pt x="22" y="118"/>
                  </a:lnTo>
                  <a:lnTo>
                    <a:pt x="30" y="112"/>
                  </a:lnTo>
                  <a:lnTo>
                    <a:pt x="20" y="112"/>
                  </a:lnTo>
                  <a:lnTo>
                    <a:pt x="20" y="104"/>
                  </a:lnTo>
                  <a:lnTo>
                    <a:pt x="24" y="98"/>
                  </a:lnTo>
                  <a:lnTo>
                    <a:pt x="30" y="92"/>
                  </a:lnTo>
                  <a:lnTo>
                    <a:pt x="26" y="86"/>
                  </a:lnTo>
                  <a:lnTo>
                    <a:pt x="18" y="92"/>
                  </a:lnTo>
                  <a:lnTo>
                    <a:pt x="12" y="96"/>
                  </a:lnTo>
                  <a:lnTo>
                    <a:pt x="10" y="84"/>
                  </a:lnTo>
                  <a:lnTo>
                    <a:pt x="18" y="78"/>
                  </a:lnTo>
                  <a:lnTo>
                    <a:pt x="26" y="74"/>
                  </a:lnTo>
                  <a:lnTo>
                    <a:pt x="18" y="72"/>
                  </a:lnTo>
                  <a:lnTo>
                    <a:pt x="12" y="72"/>
                  </a:lnTo>
                  <a:lnTo>
                    <a:pt x="10" y="62"/>
                  </a:lnTo>
                  <a:lnTo>
                    <a:pt x="10" y="56"/>
                  </a:lnTo>
                  <a:lnTo>
                    <a:pt x="8" y="50"/>
                  </a:lnTo>
                  <a:lnTo>
                    <a:pt x="10" y="42"/>
                  </a:lnTo>
                  <a:lnTo>
                    <a:pt x="16" y="36"/>
                  </a:lnTo>
                  <a:lnTo>
                    <a:pt x="22" y="30"/>
                  </a:lnTo>
                  <a:lnTo>
                    <a:pt x="26" y="32"/>
                  </a:lnTo>
                  <a:lnTo>
                    <a:pt x="30" y="30"/>
                  </a:lnTo>
                  <a:lnTo>
                    <a:pt x="40" y="24"/>
                  </a:lnTo>
                  <a:lnTo>
                    <a:pt x="50" y="28"/>
                  </a:lnTo>
                  <a:lnTo>
                    <a:pt x="60" y="30"/>
                  </a:lnTo>
                  <a:lnTo>
                    <a:pt x="78" y="28"/>
                  </a:lnTo>
                  <a:lnTo>
                    <a:pt x="88" y="28"/>
                  </a:lnTo>
                  <a:lnTo>
                    <a:pt x="92" y="22"/>
                  </a:lnTo>
                  <a:lnTo>
                    <a:pt x="84" y="18"/>
                  </a:lnTo>
                  <a:lnTo>
                    <a:pt x="88" y="12"/>
                  </a:lnTo>
                  <a:lnTo>
                    <a:pt x="96" y="10"/>
                  </a:lnTo>
                  <a:lnTo>
                    <a:pt x="104" y="6"/>
                  </a:lnTo>
                  <a:lnTo>
                    <a:pt x="110" y="2"/>
                  </a:lnTo>
                  <a:lnTo>
                    <a:pt x="116" y="0"/>
                  </a:lnTo>
                  <a:lnTo>
                    <a:pt x="120" y="2"/>
                  </a:lnTo>
                  <a:lnTo>
                    <a:pt x="124" y="6"/>
                  </a:lnTo>
                  <a:lnTo>
                    <a:pt x="132" y="6"/>
                  </a:lnTo>
                  <a:lnTo>
                    <a:pt x="142" y="6"/>
                  </a:lnTo>
                  <a:lnTo>
                    <a:pt x="150" y="12"/>
                  </a:lnTo>
                  <a:lnTo>
                    <a:pt x="162" y="28"/>
                  </a:lnTo>
                  <a:lnTo>
                    <a:pt x="174" y="34"/>
                  </a:lnTo>
                  <a:lnTo>
                    <a:pt x="188" y="34"/>
                  </a:lnTo>
                  <a:lnTo>
                    <a:pt x="200" y="40"/>
                  </a:lnTo>
                  <a:lnTo>
                    <a:pt x="220" y="42"/>
                  </a:lnTo>
                  <a:lnTo>
                    <a:pt x="232" y="44"/>
                  </a:lnTo>
                  <a:lnTo>
                    <a:pt x="244" y="46"/>
                  </a:lnTo>
                  <a:lnTo>
                    <a:pt x="254" y="44"/>
                  </a:lnTo>
                  <a:lnTo>
                    <a:pt x="262" y="42"/>
                  </a:lnTo>
                  <a:lnTo>
                    <a:pt x="268" y="50"/>
                  </a:lnTo>
                  <a:lnTo>
                    <a:pt x="272" y="58"/>
                  </a:lnTo>
                  <a:lnTo>
                    <a:pt x="282" y="58"/>
                  </a:lnTo>
                  <a:lnTo>
                    <a:pt x="288" y="58"/>
                  </a:lnTo>
                  <a:lnTo>
                    <a:pt x="300" y="68"/>
                  </a:lnTo>
                  <a:lnTo>
                    <a:pt x="318" y="76"/>
                  </a:lnTo>
                  <a:lnTo>
                    <a:pt x="336" y="82"/>
                  </a:lnTo>
                  <a:lnTo>
                    <a:pt x="358" y="90"/>
                  </a:lnTo>
                  <a:lnTo>
                    <a:pt x="378" y="92"/>
                  </a:lnTo>
                  <a:lnTo>
                    <a:pt x="390" y="92"/>
                  </a:lnTo>
                  <a:lnTo>
                    <a:pt x="402" y="88"/>
                  </a:lnTo>
                  <a:lnTo>
                    <a:pt x="414" y="88"/>
                  </a:lnTo>
                  <a:lnTo>
                    <a:pt x="428" y="94"/>
                  </a:lnTo>
                  <a:lnTo>
                    <a:pt x="434" y="102"/>
                  </a:lnTo>
                  <a:lnTo>
                    <a:pt x="446" y="108"/>
                  </a:lnTo>
                  <a:lnTo>
                    <a:pt x="460" y="106"/>
                  </a:lnTo>
                  <a:lnTo>
                    <a:pt x="468" y="106"/>
                  </a:lnTo>
                  <a:lnTo>
                    <a:pt x="478" y="108"/>
                  </a:lnTo>
                  <a:lnTo>
                    <a:pt x="492" y="116"/>
                  </a:lnTo>
                  <a:lnTo>
                    <a:pt x="506" y="124"/>
                  </a:lnTo>
                  <a:lnTo>
                    <a:pt x="522" y="126"/>
                  </a:lnTo>
                  <a:lnTo>
                    <a:pt x="532" y="124"/>
                  </a:lnTo>
                  <a:lnTo>
                    <a:pt x="542" y="124"/>
                  </a:lnTo>
                  <a:lnTo>
                    <a:pt x="552" y="134"/>
                  </a:lnTo>
                  <a:lnTo>
                    <a:pt x="558" y="136"/>
                  </a:lnTo>
                  <a:lnTo>
                    <a:pt x="566" y="136"/>
                  </a:lnTo>
                  <a:lnTo>
                    <a:pt x="568" y="142"/>
                  </a:lnTo>
                  <a:lnTo>
                    <a:pt x="562" y="150"/>
                  </a:lnTo>
                  <a:lnTo>
                    <a:pt x="560" y="158"/>
                  </a:lnTo>
                  <a:lnTo>
                    <a:pt x="568" y="158"/>
                  </a:lnTo>
                  <a:lnTo>
                    <a:pt x="576" y="154"/>
                  </a:lnTo>
                  <a:lnTo>
                    <a:pt x="578" y="160"/>
                  </a:lnTo>
                  <a:lnTo>
                    <a:pt x="594" y="172"/>
                  </a:lnTo>
                  <a:lnTo>
                    <a:pt x="604" y="176"/>
                  </a:lnTo>
                  <a:lnTo>
                    <a:pt x="612" y="174"/>
                  </a:lnTo>
                  <a:lnTo>
                    <a:pt x="612" y="180"/>
                  </a:lnTo>
                  <a:lnTo>
                    <a:pt x="622" y="194"/>
                  </a:lnTo>
                  <a:lnTo>
                    <a:pt x="636" y="192"/>
                  </a:lnTo>
                  <a:lnTo>
                    <a:pt x="642" y="190"/>
                  </a:lnTo>
                  <a:lnTo>
                    <a:pt x="656" y="206"/>
                  </a:lnTo>
                  <a:lnTo>
                    <a:pt x="688" y="210"/>
                  </a:lnTo>
                  <a:lnTo>
                    <a:pt x="690" y="214"/>
                  </a:lnTo>
                  <a:lnTo>
                    <a:pt x="710" y="214"/>
                  </a:lnTo>
                  <a:lnTo>
                    <a:pt x="708" y="202"/>
                  </a:lnTo>
                  <a:lnTo>
                    <a:pt x="712" y="198"/>
                  </a:lnTo>
                  <a:lnTo>
                    <a:pt x="726" y="204"/>
                  </a:lnTo>
                  <a:lnTo>
                    <a:pt x="740" y="210"/>
                  </a:lnTo>
                  <a:lnTo>
                    <a:pt x="746" y="216"/>
                  </a:lnTo>
                  <a:lnTo>
                    <a:pt x="756" y="216"/>
                  </a:lnTo>
                  <a:lnTo>
                    <a:pt x="762" y="222"/>
                  </a:lnTo>
                  <a:lnTo>
                    <a:pt x="764" y="236"/>
                  </a:lnTo>
                  <a:lnTo>
                    <a:pt x="766" y="240"/>
                  </a:lnTo>
                  <a:lnTo>
                    <a:pt x="772" y="244"/>
                  </a:lnTo>
                  <a:lnTo>
                    <a:pt x="776" y="244"/>
                  </a:lnTo>
                  <a:lnTo>
                    <a:pt x="780" y="24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1" name="Freeform 1792"/>
            <p:cNvSpPr>
              <a:spLocks/>
            </p:cNvSpPr>
            <p:nvPr/>
          </p:nvSpPr>
          <p:spPr bwMode="gray">
            <a:xfrm>
              <a:off x="5120665" y="4689432"/>
              <a:ext cx="336605" cy="500128"/>
            </a:xfrm>
            <a:custGeom>
              <a:avLst/>
              <a:gdLst>
                <a:gd name="T0" fmla="*/ 2702 w 316"/>
                <a:gd name="T1" fmla="*/ 39259 h 498"/>
                <a:gd name="T2" fmla="*/ 5887 w 316"/>
                <a:gd name="T3" fmla="*/ 40061 h 498"/>
                <a:gd name="T4" fmla="*/ 8324 w 316"/>
                <a:gd name="T5" fmla="*/ 41226 h 498"/>
                <a:gd name="T6" fmla="*/ 11335 w 316"/>
                <a:gd name="T7" fmla="*/ 40624 h 498"/>
                <a:gd name="T8" fmla="*/ 11335 w 316"/>
                <a:gd name="T9" fmla="*/ 37070 h 498"/>
                <a:gd name="T10" fmla="*/ 14245 w 316"/>
                <a:gd name="T11" fmla="*/ 34154 h 498"/>
                <a:gd name="T12" fmla="*/ 16485 w 316"/>
                <a:gd name="T13" fmla="*/ 33327 h 498"/>
                <a:gd name="T14" fmla="*/ 15415 w 316"/>
                <a:gd name="T15" fmla="*/ 32660 h 498"/>
                <a:gd name="T16" fmla="*/ 14894 w 316"/>
                <a:gd name="T17" fmla="*/ 29716 h 498"/>
                <a:gd name="T18" fmla="*/ 16705 w 316"/>
                <a:gd name="T19" fmla="*/ 27639 h 498"/>
                <a:gd name="T20" fmla="*/ 18129 w 316"/>
                <a:gd name="T21" fmla="*/ 26004 h 498"/>
                <a:gd name="T22" fmla="*/ 17105 w 316"/>
                <a:gd name="T23" fmla="*/ 25027 h 498"/>
                <a:gd name="T24" fmla="*/ 16509 w 316"/>
                <a:gd name="T25" fmla="*/ 22400 h 498"/>
                <a:gd name="T26" fmla="*/ 16509 w 316"/>
                <a:gd name="T27" fmla="*/ 20431 h 498"/>
                <a:gd name="T28" fmla="*/ 19183 w 316"/>
                <a:gd name="T29" fmla="*/ 20855 h 498"/>
                <a:gd name="T30" fmla="*/ 20737 w 316"/>
                <a:gd name="T31" fmla="*/ 18190 h 498"/>
                <a:gd name="T32" fmla="*/ 20144 w 316"/>
                <a:gd name="T33" fmla="*/ 16997 h 498"/>
                <a:gd name="T34" fmla="*/ 21656 w 316"/>
                <a:gd name="T35" fmla="*/ 16414 h 498"/>
                <a:gd name="T36" fmla="*/ 22819 w 316"/>
                <a:gd name="T37" fmla="*/ 11911 h 498"/>
                <a:gd name="T38" fmla="*/ 23507 w 316"/>
                <a:gd name="T39" fmla="*/ 10217 h 498"/>
                <a:gd name="T40" fmla="*/ 26749 w 316"/>
                <a:gd name="T41" fmla="*/ 8573 h 498"/>
                <a:gd name="T42" fmla="*/ 28167 w 316"/>
                <a:gd name="T43" fmla="*/ 6585 h 498"/>
                <a:gd name="T44" fmla="*/ 26113 w 316"/>
                <a:gd name="T45" fmla="*/ 5741 h 498"/>
                <a:gd name="T46" fmla="*/ 26113 w 316"/>
                <a:gd name="T47" fmla="*/ 3713 h 498"/>
                <a:gd name="T48" fmla="*/ 23507 w 316"/>
                <a:gd name="T49" fmla="*/ 3014 h 498"/>
                <a:gd name="T50" fmla="*/ 21407 w 316"/>
                <a:gd name="T51" fmla="*/ 3415 h 498"/>
                <a:gd name="T52" fmla="*/ 19721 w 316"/>
                <a:gd name="T53" fmla="*/ 3115 h 498"/>
                <a:gd name="T54" fmla="*/ 17959 w 316"/>
                <a:gd name="T55" fmla="*/ 2155 h 498"/>
                <a:gd name="T56" fmla="*/ 15908 w 316"/>
                <a:gd name="T57" fmla="*/ 1966 h 498"/>
                <a:gd name="T58" fmla="*/ 16509 w 316"/>
                <a:gd name="T59" fmla="*/ 4 h 498"/>
                <a:gd name="T60" fmla="*/ 14245 w 316"/>
                <a:gd name="T61" fmla="*/ 0 h 498"/>
                <a:gd name="T62" fmla="*/ 11642 w 316"/>
                <a:gd name="T63" fmla="*/ 1635 h 498"/>
                <a:gd name="T64" fmla="*/ 11448 w 316"/>
                <a:gd name="T65" fmla="*/ 6901 h 498"/>
                <a:gd name="T66" fmla="*/ 10126 w 316"/>
                <a:gd name="T67" fmla="*/ 10282 h 498"/>
                <a:gd name="T68" fmla="*/ 7433 w 316"/>
                <a:gd name="T69" fmla="*/ 14140 h 498"/>
                <a:gd name="T70" fmla="*/ 6272 w 316"/>
                <a:gd name="T71" fmla="*/ 17150 h 498"/>
                <a:gd name="T72" fmla="*/ 2902 w 316"/>
                <a:gd name="T73" fmla="*/ 20132 h 498"/>
                <a:gd name="T74" fmla="*/ 1508 w 316"/>
                <a:gd name="T75" fmla="*/ 22865 h 498"/>
                <a:gd name="T76" fmla="*/ 712 w 316"/>
                <a:gd name="T77" fmla="*/ 25027 h 498"/>
                <a:gd name="T78" fmla="*/ 2192 w 316"/>
                <a:gd name="T79" fmla="*/ 26004 h 498"/>
                <a:gd name="T80" fmla="*/ 2465 w 316"/>
                <a:gd name="T81" fmla="*/ 27639 h 498"/>
                <a:gd name="T82" fmla="*/ 4220 w 316"/>
                <a:gd name="T83" fmla="*/ 27639 h 498"/>
                <a:gd name="T84" fmla="*/ 3929 w 316"/>
                <a:gd name="T85" fmla="*/ 30724 h 498"/>
                <a:gd name="T86" fmla="*/ 2902 w 316"/>
                <a:gd name="T87" fmla="*/ 34296 h 498"/>
                <a:gd name="T88" fmla="*/ 1996 w 316"/>
                <a:gd name="T89" fmla="*/ 36680 h 498"/>
                <a:gd name="T90" fmla="*/ 2 w 316"/>
                <a:gd name="T91" fmla="*/ 39259 h 49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16"/>
                <a:gd name="T139" fmla="*/ 0 h 498"/>
                <a:gd name="T140" fmla="*/ 316 w 316"/>
                <a:gd name="T141" fmla="*/ 498 h 49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16" h="498">
                  <a:moveTo>
                    <a:pt x="2" y="474"/>
                  </a:moveTo>
                  <a:lnTo>
                    <a:pt x="14" y="474"/>
                  </a:lnTo>
                  <a:lnTo>
                    <a:pt x="30" y="474"/>
                  </a:lnTo>
                  <a:lnTo>
                    <a:pt x="42" y="478"/>
                  </a:lnTo>
                  <a:lnTo>
                    <a:pt x="54" y="480"/>
                  </a:lnTo>
                  <a:lnTo>
                    <a:pt x="66" y="484"/>
                  </a:lnTo>
                  <a:lnTo>
                    <a:pt x="72" y="490"/>
                  </a:lnTo>
                  <a:lnTo>
                    <a:pt x="78" y="496"/>
                  </a:lnTo>
                  <a:lnTo>
                    <a:pt x="94" y="498"/>
                  </a:lnTo>
                  <a:lnTo>
                    <a:pt x="106" y="494"/>
                  </a:lnTo>
                  <a:lnTo>
                    <a:pt x="114" y="492"/>
                  </a:lnTo>
                  <a:lnTo>
                    <a:pt x="126" y="490"/>
                  </a:lnTo>
                  <a:lnTo>
                    <a:pt x="128" y="466"/>
                  </a:lnTo>
                  <a:lnTo>
                    <a:pt x="130" y="454"/>
                  </a:lnTo>
                  <a:lnTo>
                    <a:pt x="126" y="448"/>
                  </a:lnTo>
                  <a:lnTo>
                    <a:pt x="136" y="438"/>
                  </a:lnTo>
                  <a:lnTo>
                    <a:pt x="142" y="432"/>
                  </a:lnTo>
                  <a:lnTo>
                    <a:pt x="158" y="412"/>
                  </a:lnTo>
                  <a:lnTo>
                    <a:pt x="166" y="414"/>
                  </a:lnTo>
                  <a:lnTo>
                    <a:pt x="178" y="412"/>
                  </a:lnTo>
                  <a:lnTo>
                    <a:pt x="184" y="402"/>
                  </a:lnTo>
                  <a:lnTo>
                    <a:pt x="186" y="396"/>
                  </a:lnTo>
                  <a:lnTo>
                    <a:pt x="178" y="398"/>
                  </a:lnTo>
                  <a:lnTo>
                    <a:pt x="172" y="394"/>
                  </a:lnTo>
                  <a:lnTo>
                    <a:pt x="170" y="384"/>
                  </a:lnTo>
                  <a:lnTo>
                    <a:pt x="164" y="366"/>
                  </a:lnTo>
                  <a:lnTo>
                    <a:pt x="166" y="358"/>
                  </a:lnTo>
                  <a:lnTo>
                    <a:pt x="170" y="352"/>
                  </a:lnTo>
                  <a:lnTo>
                    <a:pt x="170" y="344"/>
                  </a:lnTo>
                  <a:lnTo>
                    <a:pt x="188" y="334"/>
                  </a:lnTo>
                  <a:lnTo>
                    <a:pt x="198" y="326"/>
                  </a:lnTo>
                  <a:lnTo>
                    <a:pt x="202" y="322"/>
                  </a:lnTo>
                  <a:lnTo>
                    <a:pt x="204" y="314"/>
                  </a:lnTo>
                  <a:lnTo>
                    <a:pt x="202" y="308"/>
                  </a:lnTo>
                  <a:lnTo>
                    <a:pt x="194" y="308"/>
                  </a:lnTo>
                  <a:lnTo>
                    <a:pt x="190" y="302"/>
                  </a:lnTo>
                  <a:lnTo>
                    <a:pt x="186" y="288"/>
                  </a:lnTo>
                  <a:lnTo>
                    <a:pt x="186" y="276"/>
                  </a:lnTo>
                  <a:lnTo>
                    <a:pt x="186" y="270"/>
                  </a:lnTo>
                  <a:lnTo>
                    <a:pt x="180" y="260"/>
                  </a:lnTo>
                  <a:lnTo>
                    <a:pt x="176" y="252"/>
                  </a:lnTo>
                  <a:lnTo>
                    <a:pt x="186" y="246"/>
                  </a:lnTo>
                  <a:lnTo>
                    <a:pt x="196" y="248"/>
                  </a:lnTo>
                  <a:lnTo>
                    <a:pt x="204" y="252"/>
                  </a:lnTo>
                  <a:lnTo>
                    <a:pt x="214" y="252"/>
                  </a:lnTo>
                  <a:lnTo>
                    <a:pt x="224" y="238"/>
                  </a:lnTo>
                  <a:lnTo>
                    <a:pt x="230" y="230"/>
                  </a:lnTo>
                  <a:lnTo>
                    <a:pt x="232" y="220"/>
                  </a:lnTo>
                  <a:lnTo>
                    <a:pt x="228" y="214"/>
                  </a:lnTo>
                  <a:lnTo>
                    <a:pt x="226" y="208"/>
                  </a:lnTo>
                  <a:lnTo>
                    <a:pt x="226" y="204"/>
                  </a:lnTo>
                  <a:lnTo>
                    <a:pt x="228" y="200"/>
                  </a:lnTo>
                  <a:lnTo>
                    <a:pt x="232" y="200"/>
                  </a:lnTo>
                  <a:lnTo>
                    <a:pt x="242" y="198"/>
                  </a:lnTo>
                  <a:lnTo>
                    <a:pt x="248" y="178"/>
                  </a:lnTo>
                  <a:lnTo>
                    <a:pt x="254" y="160"/>
                  </a:lnTo>
                  <a:lnTo>
                    <a:pt x="256" y="144"/>
                  </a:lnTo>
                  <a:lnTo>
                    <a:pt x="254" y="136"/>
                  </a:lnTo>
                  <a:lnTo>
                    <a:pt x="252" y="126"/>
                  </a:lnTo>
                  <a:lnTo>
                    <a:pt x="264" y="122"/>
                  </a:lnTo>
                  <a:lnTo>
                    <a:pt x="272" y="116"/>
                  </a:lnTo>
                  <a:lnTo>
                    <a:pt x="286" y="110"/>
                  </a:lnTo>
                  <a:lnTo>
                    <a:pt x="300" y="104"/>
                  </a:lnTo>
                  <a:lnTo>
                    <a:pt x="306" y="100"/>
                  </a:lnTo>
                  <a:lnTo>
                    <a:pt x="314" y="90"/>
                  </a:lnTo>
                  <a:lnTo>
                    <a:pt x="316" y="80"/>
                  </a:lnTo>
                  <a:lnTo>
                    <a:pt x="308" y="74"/>
                  </a:lnTo>
                  <a:lnTo>
                    <a:pt x="300" y="72"/>
                  </a:lnTo>
                  <a:lnTo>
                    <a:pt x="292" y="68"/>
                  </a:lnTo>
                  <a:lnTo>
                    <a:pt x="296" y="60"/>
                  </a:lnTo>
                  <a:lnTo>
                    <a:pt x="300" y="52"/>
                  </a:lnTo>
                  <a:lnTo>
                    <a:pt x="292" y="44"/>
                  </a:lnTo>
                  <a:lnTo>
                    <a:pt x="282" y="40"/>
                  </a:lnTo>
                  <a:lnTo>
                    <a:pt x="272" y="40"/>
                  </a:lnTo>
                  <a:lnTo>
                    <a:pt x="264" y="36"/>
                  </a:lnTo>
                  <a:lnTo>
                    <a:pt x="258" y="32"/>
                  </a:lnTo>
                  <a:lnTo>
                    <a:pt x="254" y="40"/>
                  </a:lnTo>
                  <a:lnTo>
                    <a:pt x="240" y="42"/>
                  </a:lnTo>
                  <a:lnTo>
                    <a:pt x="232" y="40"/>
                  </a:lnTo>
                  <a:lnTo>
                    <a:pt x="228" y="36"/>
                  </a:lnTo>
                  <a:lnTo>
                    <a:pt x="220" y="38"/>
                  </a:lnTo>
                  <a:lnTo>
                    <a:pt x="218" y="30"/>
                  </a:lnTo>
                  <a:lnTo>
                    <a:pt x="206" y="30"/>
                  </a:lnTo>
                  <a:lnTo>
                    <a:pt x="200" y="26"/>
                  </a:lnTo>
                  <a:lnTo>
                    <a:pt x="190" y="32"/>
                  </a:lnTo>
                  <a:lnTo>
                    <a:pt x="182" y="30"/>
                  </a:lnTo>
                  <a:lnTo>
                    <a:pt x="178" y="24"/>
                  </a:lnTo>
                  <a:lnTo>
                    <a:pt x="182" y="16"/>
                  </a:lnTo>
                  <a:lnTo>
                    <a:pt x="192" y="10"/>
                  </a:lnTo>
                  <a:lnTo>
                    <a:pt x="186" y="4"/>
                  </a:lnTo>
                  <a:lnTo>
                    <a:pt x="184" y="0"/>
                  </a:lnTo>
                  <a:lnTo>
                    <a:pt x="174" y="0"/>
                  </a:lnTo>
                  <a:lnTo>
                    <a:pt x="158" y="0"/>
                  </a:lnTo>
                  <a:lnTo>
                    <a:pt x="152" y="2"/>
                  </a:lnTo>
                  <a:lnTo>
                    <a:pt x="134" y="14"/>
                  </a:lnTo>
                  <a:lnTo>
                    <a:pt x="130" y="20"/>
                  </a:lnTo>
                  <a:lnTo>
                    <a:pt x="128" y="38"/>
                  </a:lnTo>
                  <a:lnTo>
                    <a:pt x="126" y="64"/>
                  </a:lnTo>
                  <a:lnTo>
                    <a:pt x="128" y="82"/>
                  </a:lnTo>
                  <a:lnTo>
                    <a:pt x="124" y="100"/>
                  </a:lnTo>
                  <a:lnTo>
                    <a:pt x="118" y="114"/>
                  </a:lnTo>
                  <a:lnTo>
                    <a:pt x="114" y="124"/>
                  </a:lnTo>
                  <a:lnTo>
                    <a:pt x="106" y="140"/>
                  </a:lnTo>
                  <a:lnTo>
                    <a:pt x="98" y="158"/>
                  </a:lnTo>
                  <a:lnTo>
                    <a:pt x="84" y="170"/>
                  </a:lnTo>
                  <a:lnTo>
                    <a:pt x="88" y="178"/>
                  </a:lnTo>
                  <a:lnTo>
                    <a:pt x="80" y="192"/>
                  </a:lnTo>
                  <a:lnTo>
                    <a:pt x="70" y="206"/>
                  </a:lnTo>
                  <a:lnTo>
                    <a:pt x="56" y="224"/>
                  </a:lnTo>
                  <a:lnTo>
                    <a:pt x="44" y="238"/>
                  </a:lnTo>
                  <a:lnTo>
                    <a:pt x="32" y="242"/>
                  </a:lnTo>
                  <a:lnTo>
                    <a:pt x="30" y="252"/>
                  </a:lnTo>
                  <a:lnTo>
                    <a:pt x="20" y="266"/>
                  </a:lnTo>
                  <a:lnTo>
                    <a:pt x="16" y="276"/>
                  </a:lnTo>
                  <a:lnTo>
                    <a:pt x="14" y="288"/>
                  </a:lnTo>
                  <a:lnTo>
                    <a:pt x="6" y="296"/>
                  </a:lnTo>
                  <a:lnTo>
                    <a:pt x="8" y="302"/>
                  </a:lnTo>
                  <a:lnTo>
                    <a:pt x="14" y="304"/>
                  </a:lnTo>
                  <a:lnTo>
                    <a:pt x="24" y="308"/>
                  </a:lnTo>
                  <a:lnTo>
                    <a:pt x="24" y="314"/>
                  </a:lnTo>
                  <a:lnTo>
                    <a:pt x="20" y="322"/>
                  </a:lnTo>
                  <a:lnTo>
                    <a:pt x="22" y="332"/>
                  </a:lnTo>
                  <a:lnTo>
                    <a:pt x="28" y="334"/>
                  </a:lnTo>
                  <a:lnTo>
                    <a:pt x="32" y="334"/>
                  </a:lnTo>
                  <a:lnTo>
                    <a:pt x="40" y="332"/>
                  </a:lnTo>
                  <a:lnTo>
                    <a:pt x="46" y="334"/>
                  </a:lnTo>
                  <a:lnTo>
                    <a:pt x="46" y="342"/>
                  </a:lnTo>
                  <a:lnTo>
                    <a:pt x="50" y="352"/>
                  </a:lnTo>
                  <a:lnTo>
                    <a:pt x="44" y="370"/>
                  </a:lnTo>
                  <a:lnTo>
                    <a:pt x="34" y="384"/>
                  </a:lnTo>
                  <a:lnTo>
                    <a:pt x="36" y="396"/>
                  </a:lnTo>
                  <a:lnTo>
                    <a:pt x="32" y="414"/>
                  </a:lnTo>
                  <a:lnTo>
                    <a:pt x="28" y="418"/>
                  </a:lnTo>
                  <a:lnTo>
                    <a:pt x="26" y="430"/>
                  </a:lnTo>
                  <a:lnTo>
                    <a:pt x="22" y="442"/>
                  </a:lnTo>
                  <a:lnTo>
                    <a:pt x="10" y="458"/>
                  </a:lnTo>
                  <a:lnTo>
                    <a:pt x="0" y="470"/>
                  </a:lnTo>
                  <a:lnTo>
                    <a:pt x="2" y="47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2" name="Freeform 1793"/>
            <p:cNvSpPr>
              <a:spLocks/>
            </p:cNvSpPr>
            <p:nvPr/>
          </p:nvSpPr>
          <p:spPr bwMode="gray">
            <a:xfrm>
              <a:off x="6109841" y="5043491"/>
              <a:ext cx="88915" cy="63508"/>
            </a:xfrm>
            <a:custGeom>
              <a:avLst/>
              <a:gdLst>
                <a:gd name="T0" fmla="*/ 2058 w 84"/>
                <a:gd name="T1" fmla="*/ 2870 h 64"/>
                <a:gd name="T2" fmla="*/ 1567 w 84"/>
                <a:gd name="T3" fmla="*/ 2448 h 64"/>
                <a:gd name="T4" fmla="*/ 908 w 84"/>
                <a:gd name="T5" fmla="*/ 3139 h 64"/>
                <a:gd name="T6" fmla="*/ 2 w 84"/>
                <a:gd name="T7" fmla="*/ 2870 h 64"/>
                <a:gd name="T8" fmla="*/ 0 w 84"/>
                <a:gd name="T9" fmla="*/ 2046 h 64"/>
                <a:gd name="T10" fmla="*/ 757 w 84"/>
                <a:gd name="T11" fmla="*/ 1564 h 64"/>
                <a:gd name="T12" fmla="*/ 1879 w 84"/>
                <a:gd name="T13" fmla="*/ 999 h 64"/>
                <a:gd name="T14" fmla="*/ 2783 w 84"/>
                <a:gd name="T15" fmla="*/ 487 h 64"/>
                <a:gd name="T16" fmla="*/ 3994 w 84"/>
                <a:gd name="T17" fmla="*/ 2 h 64"/>
                <a:gd name="T18" fmla="*/ 5267 w 84"/>
                <a:gd name="T19" fmla="*/ 0 h 64"/>
                <a:gd name="T20" fmla="*/ 4791 w 84"/>
                <a:gd name="T21" fmla="*/ 698 h 64"/>
                <a:gd name="T22" fmla="*/ 4809 w 84"/>
                <a:gd name="T23" fmla="*/ 1430 h 64"/>
                <a:gd name="T24" fmla="*/ 5747 w 84"/>
                <a:gd name="T25" fmla="*/ 1430 h 64"/>
                <a:gd name="T26" fmla="*/ 6407 w 84"/>
                <a:gd name="T27" fmla="*/ 1307 h 64"/>
                <a:gd name="T28" fmla="*/ 6713 w 84"/>
                <a:gd name="T29" fmla="*/ 1871 h 64"/>
                <a:gd name="T30" fmla="*/ 5992 w 84"/>
                <a:gd name="T31" fmla="*/ 2625 h 64"/>
                <a:gd name="T32" fmla="*/ 5596 w 84"/>
                <a:gd name="T33" fmla="*/ 3433 h 64"/>
                <a:gd name="T34" fmla="*/ 5109 w 84"/>
                <a:gd name="T35" fmla="*/ 3971 h 64"/>
                <a:gd name="T36" fmla="*/ 4262 w 84"/>
                <a:gd name="T37" fmla="*/ 4698 h 64"/>
                <a:gd name="T38" fmla="*/ 3647 w 84"/>
                <a:gd name="T39" fmla="*/ 4582 h 64"/>
                <a:gd name="T40" fmla="*/ 3040 w 84"/>
                <a:gd name="T41" fmla="*/ 4108 h 64"/>
                <a:gd name="T42" fmla="*/ 2254 w 84"/>
                <a:gd name="T43" fmla="*/ 3830 h 64"/>
                <a:gd name="T44" fmla="*/ 2058 w 84"/>
                <a:gd name="T45" fmla="*/ 3139 h 64"/>
                <a:gd name="T46" fmla="*/ 2058 w 84"/>
                <a:gd name="T47" fmla="*/ 2870 h 6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4"/>
                <a:gd name="T73" fmla="*/ 0 h 64"/>
                <a:gd name="T74" fmla="*/ 84 w 84"/>
                <a:gd name="T75" fmla="*/ 64 h 6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4" h="64">
                  <a:moveTo>
                    <a:pt x="26" y="38"/>
                  </a:moveTo>
                  <a:lnTo>
                    <a:pt x="20" y="34"/>
                  </a:lnTo>
                  <a:lnTo>
                    <a:pt x="12" y="42"/>
                  </a:lnTo>
                  <a:lnTo>
                    <a:pt x="2" y="38"/>
                  </a:lnTo>
                  <a:lnTo>
                    <a:pt x="0" y="28"/>
                  </a:lnTo>
                  <a:lnTo>
                    <a:pt x="10" y="22"/>
                  </a:lnTo>
                  <a:lnTo>
                    <a:pt x="24" y="14"/>
                  </a:lnTo>
                  <a:lnTo>
                    <a:pt x="36" y="6"/>
                  </a:lnTo>
                  <a:lnTo>
                    <a:pt x="50" y="2"/>
                  </a:lnTo>
                  <a:lnTo>
                    <a:pt x="68" y="0"/>
                  </a:lnTo>
                  <a:lnTo>
                    <a:pt x="60" y="10"/>
                  </a:lnTo>
                  <a:lnTo>
                    <a:pt x="62" y="20"/>
                  </a:lnTo>
                  <a:lnTo>
                    <a:pt x="72" y="20"/>
                  </a:lnTo>
                  <a:lnTo>
                    <a:pt x="82" y="18"/>
                  </a:lnTo>
                  <a:lnTo>
                    <a:pt x="84" y="26"/>
                  </a:lnTo>
                  <a:lnTo>
                    <a:pt x="76" y="36"/>
                  </a:lnTo>
                  <a:lnTo>
                    <a:pt x="70" y="46"/>
                  </a:lnTo>
                  <a:lnTo>
                    <a:pt x="64" y="54"/>
                  </a:lnTo>
                  <a:lnTo>
                    <a:pt x="54" y="64"/>
                  </a:lnTo>
                  <a:lnTo>
                    <a:pt x="46" y="62"/>
                  </a:lnTo>
                  <a:lnTo>
                    <a:pt x="38" y="56"/>
                  </a:lnTo>
                  <a:lnTo>
                    <a:pt x="28" y="52"/>
                  </a:lnTo>
                  <a:lnTo>
                    <a:pt x="26" y="42"/>
                  </a:lnTo>
                  <a:lnTo>
                    <a:pt x="26" y="3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3" name="Freeform 1794"/>
            <p:cNvSpPr>
              <a:spLocks/>
            </p:cNvSpPr>
            <p:nvPr/>
          </p:nvSpPr>
          <p:spPr bwMode="gray">
            <a:xfrm>
              <a:off x="6003460" y="5110174"/>
              <a:ext cx="34931" cy="26991"/>
            </a:xfrm>
            <a:custGeom>
              <a:avLst/>
              <a:gdLst>
                <a:gd name="T0" fmla="*/ 835 w 32"/>
                <a:gd name="T1" fmla="*/ 1179 h 26"/>
                <a:gd name="T2" fmla="*/ 1430 w 32"/>
                <a:gd name="T3" fmla="*/ 2 h 26"/>
                <a:gd name="T4" fmla="*/ 2399 w 32"/>
                <a:gd name="T5" fmla="*/ 0 h 26"/>
                <a:gd name="T6" fmla="*/ 2399 w 32"/>
                <a:gd name="T7" fmla="*/ 1825 h 26"/>
                <a:gd name="T8" fmla="*/ 1564 w 32"/>
                <a:gd name="T9" fmla="*/ 3886 h 26"/>
                <a:gd name="T10" fmla="*/ 835 w 32"/>
                <a:gd name="T11" fmla="*/ 4878 h 26"/>
                <a:gd name="T12" fmla="*/ 487 w 32"/>
                <a:gd name="T13" fmla="*/ 4878 h 26"/>
                <a:gd name="T14" fmla="*/ 2 w 32"/>
                <a:gd name="T15" fmla="*/ 4878 h 26"/>
                <a:gd name="T16" fmla="*/ 0 w 32"/>
                <a:gd name="T17" fmla="*/ 4489 h 26"/>
                <a:gd name="T18" fmla="*/ 2 w 32"/>
                <a:gd name="T19" fmla="*/ 2271 h 26"/>
                <a:gd name="T20" fmla="*/ 835 w 32"/>
                <a:gd name="T21" fmla="*/ 1179 h 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26"/>
                <a:gd name="T35" fmla="*/ 32 w 32"/>
                <a:gd name="T36" fmla="*/ 26 h 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26">
                  <a:moveTo>
                    <a:pt x="12" y="6"/>
                  </a:moveTo>
                  <a:lnTo>
                    <a:pt x="20" y="2"/>
                  </a:lnTo>
                  <a:lnTo>
                    <a:pt x="32" y="0"/>
                  </a:lnTo>
                  <a:lnTo>
                    <a:pt x="32" y="10"/>
                  </a:lnTo>
                  <a:lnTo>
                    <a:pt x="22" y="20"/>
                  </a:lnTo>
                  <a:lnTo>
                    <a:pt x="12" y="26"/>
                  </a:lnTo>
                  <a:lnTo>
                    <a:pt x="6" y="26"/>
                  </a:lnTo>
                  <a:lnTo>
                    <a:pt x="2" y="26"/>
                  </a:lnTo>
                  <a:lnTo>
                    <a:pt x="0" y="24"/>
                  </a:lnTo>
                  <a:lnTo>
                    <a:pt x="2" y="12"/>
                  </a:lnTo>
                  <a:lnTo>
                    <a:pt x="12" y="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4" name="Freeform 1795"/>
            <p:cNvSpPr>
              <a:spLocks/>
            </p:cNvSpPr>
            <p:nvPr/>
          </p:nvSpPr>
          <p:spPr bwMode="gray">
            <a:xfrm>
              <a:off x="6230511" y="5033964"/>
              <a:ext cx="39694" cy="30166"/>
            </a:xfrm>
            <a:custGeom>
              <a:avLst/>
              <a:gdLst>
                <a:gd name="T0" fmla="*/ 601 w 38"/>
                <a:gd name="T1" fmla="*/ 1759 h 30"/>
                <a:gd name="T2" fmla="*/ 6 w 38"/>
                <a:gd name="T3" fmla="*/ 1759 h 30"/>
                <a:gd name="T4" fmla="*/ 0 w 38"/>
                <a:gd name="T5" fmla="*/ 964 h 30"/>
                <a:gd name="T6" fmla="*/ 0 w 38"/>
                <a:gd name="T7" fmla="*/ 2 h 30"/>
                <a:gd name="T8" fmla="*/ 443 w 38"/>
                <a:gd name="T9" fmla="*/ 0 h 30"/>
                <a:gd name="T10" fmla="*/ 913 w 38"/>
                <a:gd name="T11" fmla="*/ 2 h 30"/>
                <a:gd name="T12" fmla="*/ 1299 w 38"/>
                <a:gd name="T13" fmla="*/ 796 h 30"/>
                <a:gd name="T14" fmla="*/ 1441 w 38"/>
                <a:gd name="T15" fmla="*/ 2128 h 30"/>
                <a:gd name="T16" fmla="*/ 1385 w 38"/>
                <a:gd name="T17" fmla="*/ 2884 h 30"/>
                <a:gd name="T18" fmla="*/ 985 w 38"/>
                <a:gd name="T19" fmla="*/ 2341 h 30"/>
                <a:gd name="T20" fmla="*/ 601 w 38"/>
                <a:gd name="T21" fmla="*/ 1759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
                <a:gd name="T34" fmla="*/ 0 h 30"/>
                <a:gd name="T35" fmla="*/ 38 w 38"/>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 h="30">
                  <a:moveTo>
                    <a:pt x="16" y="18"/>
                  </a:moveTo>
                  <a:lnTo>
                    <a:pt x="6" y="18"/>
                  </a:lnTo>
                  <a:lnTo>
                    <a:pt x="0" y="10"/>
                  </a:lnTo>
                  <a:lnTo>
                    <a:pt x="0" y="2"/>
                  </a:lnTo>
                  <a:lnTo>
                    <a:pt x="12" y="0"/>
                  </a:lnTo>
                  <a:lnTo>
                    <a:pt x="24" y="2"/>
                  </a:lnTo>
                  <a:lnTo>
                    <a:pt x="34" y="8"/>
                  </a:lnTo>
                  <a:lnTo>
                    <a:pt x="38" y="22"/>
                  </a:lnTo>
                  <a:lnTo>
                    <a:pt x="36" y="30"/>
                  </a:lnTo>
                  <a:lnTo>
                    <a:pt x="26" y="24"/>
                  </a:lnTo>
                  <a:lnTo>
                    <a:pt x="16" y="1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5" name="Freeform 1798"/>
            <p:cNvSpPr>
              <a:spLocks/>
            </p:cNvSpPr>
            <p:nvPr/>
          </p:nvSpPr>
          <p:spPr bwMode="gray">
            <a:xfrm>
              <a:off x="6484553" y="4359189"/>
              <a:ext cx="936779" cy="890704"/>
            </a:xfrm>
            <a:custGeom>
              <a:avLst/>
              <a:gdLst>
                <a:gd name="T0" fmla="*/ 38535 w 879"/>
                <a:gd name="T1" fmla="*/ 9883 h 886"/>
                <a:gd name="T2" fmla="*/ 34566 w 879"/>
                <a:gd name="T3" fmla="*/ 12883 h 886"/>
                <a:gd name="T4" fmla="*/ 33158 w 879"/>
                <a:gd name="T5" fmla="*/ 15474 h 886"/>
                <a:gd name="T6" fmla="*/ 32682 w 879"/>
                <a:gd name="T7" fmla="*/ 18767 h 886"/>
                <a:gd name="T8" fmla="*/ 34855 w 879"/>
                <a:gd name="T9" fmla="*/ 23930 h 886"/>
                <a:gd name="T10" fmla="*/ 39588 w 879"/>
                <a:gd name="T11" fmla="*/ 27072 h 886"/>
                <a:gd name="T12" fmla="*/ 43577 w 879"/>
                <a:gd name="T13" fmla="*/ 33848 h 886"/>
                <a:gd name="T14" fmla="*/ 48989 w 879"/>
                <a:gd name="T15" fmla="*/ 38927 h 886"/>
                <a:gd name="T16" fmla="*/ 57001 w 879"/>
                <a:gd name="T17" fmla="*/ 39466 h 886"/>
                <a:gd name="T18" fmla="*/ 56353 w 879"/>
                <a:gd name="T19" fmla="*/ 42963 h 886"/>
                <a:gd name="T20" fmla="*/ 65096 w 879"/>
                <a:gd name="T21" fmla="*/ 46508 h 886"/>
                <a:gd name="T22" fmla="*/ 70477 w 879"/>
                <a:gd name="T23" fmla="*/ 49462 h 886"/>
                <a:gd name="T24" fmla="*/ 73795 w 879"/>
                <a:gd name="T25" fmla="*/ 53184 h 886"/>
                <a:gd name="T26" fmla="*/ 71542 w 879"/>
                <a:gd name="T27" fmla="*/ 54920 h 886"/>
                <a:gd name="T28" fmla="*/ 67262 w 879"/>
                <a:gd name="T29" fmla="*/ 51701 h 886"/>
                <a:gd name="T30" fmla="*/ 63486 w 879"/>
                <a:gd name="T31" fmla="*/ 50849 h 886"/>
                <a:gd name="T32" fmla="*/ 61993 w 879"/>
                <a:gd name="T33" fmla="*/ 55076 h 886"/>
                <a:gd name="T34" fmla="*/ 63486 w 879"/>
                <a:gd name="T35" fmla="*/ 57856 h 886"/>
                <a:gd name="T36" fmla="*/ 65893 w 879"/>
                <a:gd name="T37" fmla="*/ 61545 h 886"/>
                <a:gd name="T38" fmla="*/ 62513 w 879"/>
                <a:gd name="T39" fmla="*/ 64643 h 886"/>
                <a:gd name="T40" fmla="*/ 60733 w 879"/>
                <a:gd name="T41" fmla="*/ 69441 h 886"/>
                <a:gd name="T42" fmla="*/ 57547 w 879"/>
                <a:gd name="T43" fmla="*/ 71841 h 886"/>
                <a:gd name="T44" fmla="*/ 58227 w 879"/>
                <a:gd name="T45" fmla="*/ 67666 h 886"/>
                <a:gd name="T46" fmla="*/ 60053 w 879"/>
                <a:gd name="T47" fmla="*/ 64906 h 886"/>
                <a:gd name="T48" fmla="*/ 57285 w 879"/>
                <a:gd name="T49" fmla="*/ 58515 h 886"/>
                <a:gd name="T50" fmla="*/ 54122 w 879"/>
                <a:gd name="T51" fmla="*/ 55316 h 886"/>
                <a:gd name="T52" fmla="*/ 50992 w 879"/>
                <a:gd name="T53" fmla="*/ 51701 h 886"/>
                <a:gd name="T54" fmla="*/ 46998 w 879"/>
                <a:gd name="T55" fmla="*/ 50950 h 886"/>
                <a:gd name="T56" fmla="*/ 45976 w 879"/>
                <a:gd name="T57" fmla="*/ 49309 h 886"/>
                <a:gd name="T58" fmla="*/ 44143 w 879"/>
                <a:gd name="T59" fmla="*/ 49352 h 886"/>
                <a:gd name="T60" fmla="*/ 42261 w 879"/>
                <a:gd name="T61" fmla="*/ 46056 h 886"/>
                <a:gd name="T62" fmla="*/ 39026 w 879"/>
                <a:gd name="T63" fmla="*/ 46508 h 886"/>
                <a:gd name="T64" fmla="*/ 34964 w 879"/>
                <a:gd name="T65" fmla="*/ 43486 h 886"/>
                <a:gd name="T66" fmla="*/ 30624 w 879"/>
                <a:gd name="T67" fmla="*/ 40105 h 886"/>
                <a:gd name="T68" fmla="*/ 26708 w 879"/>
                <a:gd name="T69" fmla="*/ 37950 h 886"/>
                <a:gd name="T70" fmla="*/ 25272 w 879"/>
                <a:gd name="T71" fmla="*/ 34737 h 886"/>
                <a:gd name="T72" fmla="*/ 22837 w 879"/>
                <a:gd name="T73" fmla="*/ 31189 h 886"/>
                <a:gd name="T74" fmla="*/ 20599 w 879"/>
                <a:gd name="T75" fmla="*/ 25003 h 886"/>
                <a:gd name="T76" fmla="*/ 14448 w 879"/>
                <a:gd name="T77" fmla="*/ 22085 h 886"/>
                <a:gd name="T78" fmla="*/ 10048 w 879"/>
                <a:gd name="T79" fmla="*/ 23152 h 886"/>
                <a:gd name="T80" fmla="*/ 6204 w 879"/>
                <a:gd name="T81" fmla="*/ 25990 h 886"/>
                <a:gd name="T82" fmla="*/ 5907 w 879"/>
                <a:gd name="T83" fmla="*/ 24021 h 886"/>
                <a:gd name="T84" fmla="*/ 1146 w 879"/>
                <a:gd name="T85" fmla="*/ 21294 h 886"/>
                <a:gd name="T86" fmla="*/ 1994 w 879"/>
                <a:gd name="T87" fmla="*/ 17572 h 886"/>
                <a:gd name="T88" fmla="*/ 658 w 879"/>
                <a:gd name="T89" fmla="*/ 15183 h 886"/>
                <a:gd name="T90" fmla="*/ 3163 w 879"/>
                <a:gd name="T91" fmla="*/ 13349 h 886"/>
                <a:gd name="T92" fmla="*/ 1512 w 879"/>
                <a:gd name="T93" fmla="*/ 9603 h 886"/>
                <a:gd name="T94" fmla="*/ 6034 w 879"/>
                <a:gd name="T95" fmla="*/ 8762 h 886"/>
                <a:gd name="T96" fmla="*/ 8729 w 879"/>
                <a:gd name="T97" fmla="*/ 6420 h 886"/>
                <a:gd name="T98" fmla="*/ 11981 w 879"/>
                <a:gd name="T99" fmla="*/ 7861 h 886"/>
                <a:gd name="T100" fmla="*/ 14274 w 879"/>
                <a:gd name="T101" fmla="*/ 10117 h 886"/>
                <a:gd name="T102" fmla="*/ 16442 w 879"/>
                <a:gd name="T103" fmla="*/ 5056 h 886"/>
                <a:gd name="T104" fmla="*/ 20599 w 879"/>
                <a:gd name="T105" fmla="*/ 6852 h 886"/>
                <a:gd name="T106" fmla="*/ 21170 w 879"/>
                <a:gd name="T107" fmla="*/ 4450 h 886"/>
                <a:gd name="T108" fmla="*/ 22358 w 879"/>
                <a:gd name="T109" fmla="*/ 2131 h 886"/>
                <a:gd name="T110" fmla="*/ 26425 w 879"/>
                <a:gd name="T111" fmla="*/ 934 h 886"/>
                <a:gd name="T112" fmla="*/ 31518 w 879"/>
                <a:gd name="T113" fmla="*/ 1348 h 886"/>
                <a:gd name="T114" fmla="*/ 36559 w 879"/>
                <a:gd name="T115" fmla="*/ 3702 h 886"/>
                <a:gd name="T116" fmla="*/ 39403 w 879"/>
                <a:gd name="T117" fmla="*/ 7861 h 88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879"/>
                <a:gd name="T178" fmla="*/ 0 h 886"/>
                <a:gd name="T179" fmla="*/ 879 w 879"/>
                <a:gd name="T180" fmla="*/ 886 h 88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879" h="886">
                  <a:moveTo>
                    <a:pt x="479" y="118"/>
                  </a:moveTo>
                  <a:lnTo>
                    <a:pt x="477" y="124"/>
                  </a:lnTo>
                  <a:lnTo>
                    <a:pt x="469" y="136"/>
                  </a:lnTo>
                  <a:lnTo>
                    <a:pt x="461" y="132"/>
                  </a:lnTo>
                  <a:lnTo>
                    <a:pt x="459" y="122"/>
                  </a:lnTo>
                  <a:lnTo>
                    <a:pt x="447" y="126"/>
                  </a:lnTo>
                  <a:lnTo>
                    <a:pt x="447" y="138"/>
                  </a:lnTo>
                  <a:lnTo>
                    <a:pt x="431" y="144"/>
                  </a:lnTo>
                  <a:lnTo>
                    <a:pt x="423" y="154"/>
                  </a:lnTo>
                  <a:lnTo>
                    <a:pt x="411" y="158"/>
                  </a:lnTo>
                  <a:lnTo>
                    <a:pt x="403" y="154"/>
                  </a:lnTo>
                  <a:lnTo>
                    <a:pt x="389" y="158"/>
                  </a:lnTo>
                  <a:lnTo>
                    <a:pt x="391" y="168"/>
                  </a:lnTo>
                  <a:lnTo>
                    <a:pt x="383" y="176"/>
                  </a:lnTo>
                  <a:lnTo>
                    <a:pt x="395" y="190"/>
                  </a:lnTo>
                  <a:lnTo>
                    <a:pt x="397" y="200"/>
                  </a:lnTo>
                  <a:lnTo>
                    <a:pt x="409" y="206"/>
                  </a:lnTo>
                  <a:lnTo>
                    <a:pt x="403" y="222"/>
                  </a:lnTo>
                  <a:lnTo>
                    <a:pt x="391" y="224"/>
                  </a:lnTo>
                  <a:lnTo>
                    <a:pt x="389" y="232"/>
                  </a:lnTo>
                  <a:lnTo>
                    <a:pt x="399" y="248"/>
                  </a:lnTo>
                  <a:lnTo>
                    <a:pt x="391" y="254"/>
                  </a:lnTo>
                  <a:lnTo>
                    <a:pt x="397" y="272"/>
                  </a:lnTo>
                  <a:lnTo>
                    <a:pt x="407" y="286"/>
                  </a:lnTo>
                  <a:lnTo>
                    <a:pt x="415" y="294"/>
                  </a:lnTo>
                  <a:lnTo>
                    <a:pt x="425" y="304"/>
                  </a:lnTo>
                  <a:lnTo>
                    <a:pt x="433" y="304"/>
                  </a:lnTo>
                  <a:lnTo>
                    <a:pt x="445" y="312"/>
                  </a:lnTo>
                  <a:lnTo>
                    <a:pt x="459" y="326"/>
                  </a:lnTo>
                  <a:lnTo>
                    <a:pt x="471" y="334"/>
                  </a:lnTo>
                  <a:lnTo>
                    <a:pt x="487" y="336"/>
                  </a:lnTo>
                  <a:lnTo>
                    <a:pt x="493" y="344"/>
                  </a:lnTo>
                  <a:lnTo>
                    <a:pt x="499" y="364"/>
                  </a:lnTo>
                  <a:lnTo>
                    <a:pt x="511" y="388"/>
                  </a:lnTo>
                  <a:lnTo>
                    <a:pt x="519" y="416"/>
                  </a:lnTo>
                  <a:lnTo>
                    <a:pt x="537" y="444"/>
                  </a:lnTo>
                  <a:lnTo>
                    <a:pt x="559" y="460"/>
                  </a:lnTo>
                  <a:lnTo>
                    <a:pt x="571" y="472"/>
                  </a:lnTo>
                  <a:lnTo>
                    <a:pt x="581" y="472"/>
                  </a:lnTo>
                  <a:lnTo>
                    <a:pt x="583" y="480"/>
                  </a:lnTo>
                  <a:lnTo>
                    <a:pt x="601" y="486"/>
                  </a:lnTo>
                  <a:lnTo>
                    <a:pt x="613" y="496"/>
                  </a:lnTo>
                  <a:lnTo>
                    <a:pt x="639" y="494"/>
                  </a:lnTo>
                  <a:lnTo>
                    <a:pt x="663" y="490"/>
                  </a:lnTo>
                  <a:lnTo>
                    <a:pt x="679" y="486"/>
                  </a:lnTo>
                  <a:lnTo>
                    <a:pt x="687" y="492"/>
                  </a:lnTo>
                  <a:lnTo>
                    <a:pt x="689" y="504"/>
                  </a:lnTo>
                  <a:lnTo>
                    <a:pt x="679" y="512"/>
                  </a:lnTo>
                  <a:lnTo>
                    <a:pt x="671" y="518"/>
                  </a:lnTo>
                  <a:lnTo>
                    <a:pt x="671" y="528"/>
                  </a:lnTo>
                  <a:lnTo>
                    <a:pt x="683" y="540"/>
                  </a:lnTo>
                  <a:lnTo>
                    <a:pt x="713" y="550"/>
                  </a:lnTo>
                  <a:lnTo>
                    <a:pt x="733" y="560"/>
                  </a:lnTo>
                  <a:lnTo>
                    <a:pt x="759" y="564"/>
                  </a:lnTo>
                  <a:lnTo>
                    <a:pt x="775" y="574"/>
                  </a:lnTo>
                  <a:lnTo>
                    <a:pt x="789" y="584"/>
                  </a:lnTo>
                  <a:lnTo>
                    <a:pt x="809" y="592"/>
                  </a:lnTo>
                  <a:lnTo>
                    <a:pt x="825" y="598"/>
                  </a:lnTo>
                  <a:lnTo>
                    <a:pt x="837" y="602"/>
                  </a:lnTo>
                  <a:lnTo>
                    <a:pt x="839" y="610"/>
                  </a:lnTo>
                  <a:lnTo>
                    <a:pt x="853" y="618"/>
                  </a:lnTo>
                  <a:lnTo>
                    <a:pt x="863" y="624"/>
                  </a:lnTo>
                  <a:lnTo>
                    <a:pt x="875" y="638"/>
                  </a:lnTo>
                  <a:lnTo>
                    <a:pt x="879" y="650"/>
                  </a:lnTo>
                  <a:lnTo>
                    <a:pt x="879" y="654"/>
                  </a:lnTo>
                  <a:lnTo>
                    <a:pt x="873" y="660"/>
                  </a:lnTo>
                  <a:lnTo>
                    <a:pt x="873" y="672"/>
                  </a:lnTo>
                  <a:lnTo>
                    <a:pt x="871" y="678"/>
                  </a:lnTo>
                  <a:lnTo>
                    <a:pt x="861" y="678"/>
                  </a:lnTo>
                  <a:lnTo>
                    <a:pt x="853" y="676"/>
                  </a:lnTo>
                  <a:lnTo>
                    <a:pt x="841" y="666"/>
                  </a:lnTo>
                  <a:lnTo>
                    <a:pt x="841" y="652"/>
                  </a:lnTo>
                  <a:lnTo>
                    <a:pt x="831" y="640"/>
                  </a:lnTo>
                  <a:lnTo>
                    <a:pt x="821" y="636"/>
                  </a:lnTo>
                  <a:lnTo>
                    <a:pt x="801" y="638"/>
                  </a:lnTo>
                  <a:lnTo>
                    <a:pt x="789" y="634"/>
                  </a:lnTo>
                  <a:lnTo>
                    <a:pt x="779" y="630"/>
                  </a:lnTo>
                  <a:lnTo>
                    <a:pt x="779" y="622"/>
                  </a:lnTo>
                  <a:lnTo>
                    <a:pt x="765" y="620"/>
                  </a:lnTo>
                  <a:lnTo>
                    <a:pt x="755" y="626"/>
                  </a:lnTo>
                  <a:lnTo>
                    <a:pt x="747" y="642"/>
                  </a:lnTo>
                  <a:lnTo>
                    <a:pt x="743" y="654"/>
                  </a:lnTo>
                  <a:lnTo>
                    <a:pt x="735" y="664"/>
                  </a:lnTo>
                  <a:lnTo>
                    <a:pt x="735" y="672"/>
                  </a:lnTo>
                  <a:lnTo>
                    <a:pt x="739" y="678"/>
                  </a:lnTo>
                  <a:lnTo>
                    <a:pt x="731" y="686"/>
                  </a:lnTo>
                  <a:lnTo>
                    <a:pt x="729" y="694"/>
                  </a:lnTo>
                  <a:lnTo>
                    <a:pt x="733" y="708"/>
                  </a:lnTo>
                  <a:lnTo>
                    <a:pt x="741" y="712"/>
                  </a:lnTo>
                  <a:lnTo>
                    <a:pt x="755" y="712"/>
                  </a:lnTo>
                  <a:lnTo>
                    <a:pt x="765" y="720"/>
                  </a:lnTo>
                  <a:lnTo>
                    <a:pt x="773" y="724"/>
                  </a:lnTo>
                  <a:lnTo>
                    <a:pt x="781" y="730"/>
                  </a:lnTo>
                  <a:lnTo>
                    <a:pt x="783" y="746"/>
                  </a:lnTo>
                  <a:lnTo>
                    <a:pt x="785" y="758"/>
                  </a:lnTo>
                  <a:lnTo>
                    <a:pt x="789" y="766"/>
                  </a:lnTo>
                  <a:lnTo>
                    <a:pt x="785" y="778"/>
                  </a:lnTo>
                  <a:lnTo>
                    <a:pt x="767" y="776"/>
                  </a:lnTo>
                  <a:lnTo>
                    <a:pt x="753" y="786"/>
                  </a:lnTo>
                  <a:lnTo>
                    <a:pt x="745" y="796"/>
                  </a:lnTo>
                  <a:lnTo>
                    <a:pt x="743" y="808"/>
                  </a:lnTo>
                  <a:lnTo>
                    <a:pt x="747" y="818"/>
                  </a:lnTo>
                  <a:lnTo>
                    <a:pt x="747" y="832"/>
                  </a:lnTo>
                  <a:lnTo>
                    <a:pt x="735" y="840"/>
                  </a:lnTo>
                  <a:lnTo>
                    <a:pt x="723" y="854"/>
                  </a:lnTo>
                  <a:lnTo>
                    <a:pt x="717" y="862"/>
                  </a:lnTo>
                  <a:lnTo>
                    <a:pt x="717" y="874"/>
                  </a:lnTo>
                  <a:lnTo>
                    <a:pt x="711" y="884"/>
                  </a:lnTo>
                  <a:lnTo>
                    <a:pt x="697" y="886"/>
                  </a:lnTo>
                  <a:lnTo>
                    <a:pt x="685" y="884"/>
                  </a:lnTo>
                  <a:lnTo>
                    <a:pt x="679" y="874"/>
                  </a:lnTo>
                  <a:lnTo>
                    <a:pt x="679" y="862"/>
                  </a:lnTo>
                  <a:lnTo>
                    <a:pt x="679" y="854"/>
                  </a:lnTo>
                  <a:lnTo>
                    <a:pt x="689" y="846"/>
                  </a:lnTo>
                  <a:lnTo>
                    <a:pt x="693" y="834"/>
                  </a:lnTo>
                  <a:lnTo>
                    <a:pt x="697" y="822"/>
                  </a:lnTo>
                  <a:lnTo>
                    <a:pt x="689" y="816"/>
                  </a:lnTo>
                  <a:lnTo>
                    <a:pt x="691" y="808"/>
                  </a:lnTo>
                  <a:lnTo>
                    <a:pt x="707" y="804"/>
                  </a:lnTo>
                  <a:lnTo>
                    <a:pt x="715" y="798"/>
                  </a:lnTo>
                  <a:lnTo>
                    <a:pt x="715" y="784"/>
                  </a:lnTo>
                  <a:lnTo>
                    <a:pt x="701" y="766"/>
                  </a:lnTo>
                  <a:lnTo>
                    <a:pt x="701" y="748"/>
                  </a:lnTo>
                  <a:lnTo>
                    <a:pt x="693" y="730"/>
                  </a:lnTo>
                  <a:lnTo>
                    <a:pt x="683" y="720"/>
                  </a:lnTo>
                  <a:lnTo>
                    <a:pt x="677" y="700"/>
                  </a:lnTo>
                  <a:lnTo>
                    <a:pt x="673" y="688"/>
                  </a:lnTo>
                  <a:lnTo>
                    <a:pt x="665" y="676"/>
                  </a:lnTo>
                  <a:lnTo>
                    <a:pt x="653" y="674"/>
                  </a:lnTo>
                  <a:lnTo>
                    <a:pt x="645" y="682"/>
                  </a:lnTo>
                  <a:lnTo>
                    <a:pt x="639" y="680"/>
                  </a:lnTo>
                  <a:lnTo>
                    <a:pt x="627" y="670"/>
                  </a:lnTo>
                  <a:lnTo>
                    <a:pt x="613" y="666"/>
                  </a:lnTo>
                  <a:lnTo>
                    <a:pt x="605" y="654"/>
                  </a:lnTo>
                  <a:lnTo>
                    <a:pt x="607" y="638"/>
                  </a:lnTo>
                  <a:lnTo>
                    <a:pt x="599" y="626"/>
                  </a:lnTo>
                  <a:lnTo>
                    <a:pt x="591" y="620"/>
                  </a:lnTo>
                  <a:lnTo>
                    <a:pt x="579" y="624"/>
                  </a:lnTo>
                  <a:lnTo>
                    <a:pt x="569" y="626"/>
                  </a:lnTo>
                  <a:lnTo>
                    <a:pt x="561" y="628"/>
                  </a:lnTo>
                  <a:lnTo>
                    <a:pt x="565" y="620"/>
                  </a:lnTo>
                  <a:lnTo>
                    <a:pt x="565" y="614"/>
                  </a:lnTo>
                  <a:lnTo>
                    <a:pt x="561" y="608"/>
                  </a:lnTo>
                  <a:lnTo>
                    <a:pt x="553" y="602"/>
                  </a:lnTo>
                  <a:lnTo>
                    <a:pt x="547" y="606"/>
                  </a:lnTo>
                  <a:lnTo>
                    <a:pt x="545" y="610"/>
                  </a:lnTo>
                  <a:lnTo>
                    <a:pt x="539" y="610"/>
                  </a:lnTo>
                  <a:lnTo>
                    <a:pt x="533" y="610"/>
                  </a:lnTo>
                  <a:lnTo>
                    <a:pt x="531" y="612"/>
                  </a:lnTo>
                  <a:lnTo>
                    <a:pt x="525" y="608"/>
                  </a:lnTo>
                  <a:lnTo>
                    <a:pt x="531" y="598"/>
                  </a:lnTo>
                  <a:lnTo>
                    <a:pt x="525" y="582"/>
                  </a:lnTo>
                  <a:lnTo>
                    <a:pt x="517" y="574"/>
                  </a:lnTo>
                  <a:lnTo>
                    <a:pt x="509" y="568"/>
                  </a:lnTo>
                  <a:lnTo>
                    <a:pt x="503" y="568"/>
                  </a:lnTo>
                  <a:lnTo>
                    <a:pt x="497" y="572"/>
                  </a:lnTo>
                  <a:lnTo>
                    <a:pt x="487" y="568"/>
                  </a:lnTo>
                  <a:lnTo>
                    <a:pt x="477" y="566"/>
                  </a:lnTo>
                  <a:lnTo>
                    <a:pt x="469" y="568"/>
                  </a:lnTo>
                  <a:lnTo>
                    <a:pt x="465" y="574"/>
                  </a:lnTo>
                  <a:lnTo>
                    <a:pt x="457" y="566"/>
                  </a:lnTo>
                  <a:lnTo>
                    <a:pt x="451" y="554"/>
                  </a:lnTo>
                  <a:lnTo>
                    <a:pt x="443" y="554"/>
                  </a:lnTo>
                  <a:lnTo>
                    <a:pt x="429" y="550"/>
                  </a:lnTo>
                  <a:lnTo>
                    <a:pt x="417" y="536"/>
                  </a:lnTo>
                  <a:lnTo>
                    <a:pt x="407" y="528"/>
                  </a:lnTo>
                  <a:lnTo>
                    <a:pt x="397" y="524"/>
                  </a:lnTo>
                  <a:lnTo>
                    <a:pt x="389" y="506"/>
                  </a:lnTo>
                  <a:lnTo>
                    <a:pt x="379" y="498"/>
                  </a:lnTo>
                  <a:lnTo>
                    <a:pt x="365" y="494"/>
                  </a:lnTo>
                  <a:lnTo>
                    <a:pt x="361" y="484"/>
                  </a:lnTo>
                  <a:lnTo>
                    <a:pt x="351" y="470"/>
                  </a:lnTo>
                  <a:lnTo>
                    <a:pt x="339" y="464"/>
                  </a:lnTo>
                  <a:lnTo>
                    <a:pt x="329" y="462"/>
                  </a:lnTo>
                  <a:lnTo>
                    <a:pt x="317" y="466"/>
                  </a:lnTo>
                  <a:lnTo>
                    <a:pt x="313" y="460"/>
                  </a:lnTo>
                  <a:lnTo>
                    <a:pt x="319" y="456"/>
                  </a:lnTo>
                  <a:lnTo>
                    <a:pt x="321" y="448"/>
                  </a:lnTo>
                  <a:lnTo>
                    <a:pt x="309" y="438"/>
                  </a:lnTo>
                  <a:lnTo>
                    <a:pt x="301" y="428"/>
                  </a:lnTo>
                  <a:lnTo>
                    <a:pt x="287" y="422"/>
                  </a:lnTo>
                  <a:lnTo>
                    <a:pt x="289" y="412"/>
                  </a:lnTo>
                  <a:lnTo>
                    <a:pt x="281" y="408"/>
                  </a:lnTo>
                  <a:lnTo>
                    <a:pt x="271" y="406"/>
                  </a:lnTo>
                  <a:lnTo>
                    <a:pt x="271" y="384"/>
                  </a:lnTo>
                  <a:lnTo>
                    <a:pt x="265" y="366"/>
                  </a:lnTo>
                  <a:lnTo>
                    <a:pt x="253" y="352"/>
                  </a:lnTo>
                  <a:lnTo>
                    <a:pt x="253" y="338"/>
                  </a:lnTo>
                  <a:lnTo>
                    <a:pt x="251" y="320"/>
                  </a:lnTo>
                  <a:lnTo>
                    <a:pt x="245" y="308"/>
                  </a:lnTo>
                  <a:lnTo>
                    <a:pt x="231" y="298"/>
                  </a:lnTo>
                  <a:lnTo>
                    <a:pt x="215" y="298"/>
                  </a:lnTo>
                  <a:lnTo>
                    <a:pt x="195" y="284"/>
                  </a:lnTo>
                  <a:lnTo>
                    <a:pt x="180" y="274"/>
                  </a:lnTo>
                  <a:lnTo>
                    <a:pt x="172" y="272"/>
                  </a:lnTo>
                  <a:lnTo>
                    <a:pt x="164" y="266"/>
                  </a:lnTo>
                  <a:lnTo>
                    <a:pt x="146" y="264"/>
                  </a:lnTo>
                  <a:lnTo>
                    <a:pt x="136" y="268"/>
                  </a:lnTo>
                  <a:lnTo>
                    <a:pt x="126" y="274"/>
                  </a:lnTo>
                  <a:lnTo>
                    <a:pt x="120" y="286"/>
                  </a:lnTo>
                  <a:lnTo>
                    <a:pt x="112" y="292"/>
                  </a:lnTo>
                  <a:lnTo>
                    <a:pt x="108" y="298"/>
                  </a:lnTo>
                  <a:lnTo>
                    <a:pt x="102" y="310"/>
                  </a:lnTo>
                  <a:lnTo>
                    <a:pt x="86" y="318"/>
                  </a:lnTo>
                  <a:lnTo>
                    <a:pt x="74" y="320"/>
                  </a:lnTo>
                  <a:lnTo>
                    <a:pt x="68" y="324"/>
                  </a:lnTo>
                  <a:lnTo>
                    <a:pt x="60" y="324"/>
                  </a:lnTo>
                  <a:lnTo>
                    <a:pt x="56" y="312"/>
                  </a:lnTo>
                  <a:lnTo>
                    <a:pt x="64" y="300"/>
                  </a:lnTo>
                  <a:lnTo>
                    <a:pt x="70" y="296"/>
                  </a:lnTo>
                  <a:lnTo>
                    <a:pt x="66" y="286"/>
                  </a:lnTo>
                  <a:lnTo>
                    <a:pt x="48" y="286"/>
                  </a:lnTo>
                  <a:lnTo>
                    <a:pt x="32" y="280"/>
                  </a:lnTo>
                  <a:lnTo>
                    <a:pt x="18" y="274"/>
                  </a:lnTo>
                  <a:lnTo>
                    <a:pt x="14" y="262"/>
                  </a:lnTo>
                  <a:lnTo>
                    <a:pt x="16" y="256"/>
                  </a:lnTo>
                  <a:lnTo>
                    <a:pt x="12" y="244"/>
                  </a:lnTo>
                  <a:lnTo>
                    <a:pt x="20" y="236"/>
                  </a:lnTo>
                  <a:lnTo>
                    <a:pt x="28" y="228"/>
                  </a:lnTo>
                  <a:lnTo>
                    <a:pt x="24" y="216"/>
                  </a:lnTo>
                  <a:lnTo>
                    <a:pt x="10" y="214"/>
                  </a:lnTo>
                  <a:lnTo>
                    <a:pt x="6" y="208"/>
                  </a:lnTo>
                  <a:lnTo>
                    <a:pt x="6" y="202"/>
                  </a:lnTo>
                  <a:lnTo>
                    <a:pt x="0" y="192"/>
                  </a:lnTo>
                  <a:lnTo>
                    <a:pt x="8" y="186"/>
                  </a:lnTo>
                  <a:lnTo>
                    <a:pt x="18" y="188"/>
                  </a:lnTo>
                  <a:lnTo>
                    <a:pt x="24" y="180"/>
                  </a:lnTo>
                  <a:lnTo>
                    <a:pt x="32" y="180"/>
                  </a:lnTo>
                  <a:lnTo>
                    <a:pt x="32" y="170"/>
                  </a:lnTo>
                  <a:lnTo>
                    <a:pt x="38" y="164"/>
                  </a:lnTo>
                  <a:lnTo>
                    <a:pt x="26" y="154"/>
                  </a:lnTo>
                  <a:lnTo>
                    <a:pt x="24" y="140"/>
                  </a:lnTo>
                  <a:lnTo>
                    <a:pt x="16" y="134"/>
                  </a:lnTo>
                  <a:lnTo>
                    <a:pt x="10" y="126"/>
                  </a:lnTo>
                  <a:lnTo>
                    <a:pt x="18" y="118"/>
                  </a:lnTo>
                  <a:lnTo>
                    <a:pt x="28" y="120"/>
                  </a:lnTo>
                  <a:lnTo>
                    <a:pt x="30" y="114"/>
                  </a:lnTo>
                  <a:lnTo>
                    <a:pt x="36" y="118"/>
                  </a:lnTo>
                  <a:lnTo>
                    <a:pt x="56" y="114"/>
                  </a:lnTo>
                  <a:lnTo>
                    <a:pt x="72" y="108"/>
                  </a:lnTo>
                  <a:lnTo>
                    <a:pt x="86" y="114"/>
                  </a:lnTo>
                  <a:lnTo>
                    <a:pt x="96" y="108"/>
                  </a:lnTo>
                  <a:lnTo>
                    <a:pt x="106" y="90"/>
                  </a:lnTo>
                  <a:lnTo>
                    <a:pt x="104" y="84"/>
                  </a:lnTo>
                  <a:lnTo>
                    <a:pt x="104" y="80"/>
                  </a:lnTo>
                  <a:lnTo>
                    <a:pt x="110" y="78"/>
                  </a:lnTo>
                  <a:lnTo>
                    <a:pt x="120" y="64"/>
                  </a:lnTo>
                  <a:lnTo>
                    <a:pt x="128" y="64"/>
                  </a:lnTo>
                  <a:lnTo>
                    <a:pt x="128" y="86"/>
                  </a:lnTo>
                  <a:lnTo>
                    <a:pt x="142" y="98"/>
                  </a:lnTo>
                  <a:lnTo>
                    <a:pt x="156" y="100"/>
                  </a:lnTo>
                  <a:lnTo>
                    <a:pt x="152" y="108"/>
                  </a:lnTo>
                  <a:lnTo>
                    <a:pt x="158" y="114"/>
                  </a:lnTo>
                  <a:lnTo>
                    <a:pt x="160" y="126"/>
                  </a:lnTo>
                  <a:lnTo>
                    <a:pt x="170" y="124"/>
                  </a:lnTo>
                  <a:lnTo>
                    <a:pt x="166" y="112"/>
                  </a:lnTo>
                  <a:lnTo>
                    <a:pt x="166" y="102"/>
                  </a:lnTo>
                  <a:lnTo>
                    <a:pt x="182" y="86"/>
                  </a:lnTo>
                  <a:lnTo>
                    <a:pt x="184" y="62"/>
                  </a:lnTo>
                  <a:lnTo>
                    <a:pt x="195" y="62"/>
                  </a:lnTo>
                  <a:lnTo>
                    <a:pt x="197" y="74"/>
                  </a:lnTo>
                  <a:lnTo>
                    <a:pt x="209" y="80"/>
                  </a:lnTo>
                  <a:lnTo>
                    <a:pt x="227" y="70"/>
                  </a:lnTo>
                  <a:lnTo>
                    <a:pt x="239" y="86"/>
                  </a:lnTo>
                  <a:lnTo>
                    <a:pt x="245" y="84"/>
                  </a:lnTo>
                  <a:lnTo>
                    <a:pt x="243" y="78"/>
                  </a:lnTo>
                  <a:lnTo>
                    <a:pt x="243" y="68"/>
                  </a:lnTo>
                  <a:lnTo>
                    <a:pt x="235" y="58"/>
                  </a:lnTo>
                  <a:lnTo>
                    <a:pt x="245" y="48"/>
                  </a:lnTo>
                  <a:lnTo>
                    <a:pt x="253" y="56"/>
                  </a:lnTo>
                  <a:lnTo>
                    <a:pt x="265" y="56"/>
                  </a:lnTo>
                  <a:lnTo>
                    <a:pt x="265" y="48"/>
                  </a:lnTo>
                  <a:lnTo>
                    <a:pt x="261" y="44"/>
                  </a:lnTo>
                  <a:lnTo>
                    <a:pt x="261" y="38"/>
                  </a:lnTo>
                  <a:lnTo>
                    <a:pt x="265" y="26"/>
                  </a:lnTo>
                  <a:lnTo>
                    <a:pt x="277" y="24"/>
                  </a:lnTo>
                  <a:lnTo>
                    <a:pt x="289" y="32"/>
                  </a:lnTo>
                  <a:lnTo>
                    <a:pt x="307" y="32"/>
                  </a:lnTo>
                  <a:lnTo>
                    <a:pt x="305" y="18"/>
                  </a:lnTo>
                  <a:lnTo>
                    <a:pt x="315" y="12"/>
                  </a:lnTo>
                  <a:lnTo>
                    <a:pt x="355" y="10"/>
                  </a:lnTo>
                  <a:lnTo>
                    <a:pt x="379" y="0"/>
                  </a:lnTo>
                  <a:lnTo>
                    <a:pt x="383" y="4"/>
                  </a:lnTo>
                  <a:lnTo>
                    <a:pt x="375" y="8"/>
                  </a:lnTo>
                  <a:lnTo>
                    <a:pt x="375" y="16"/>
                  </a:lnTo>
                  <a:lnTo>
                    <a:pt x="387" y="20"/>
                  </a:lnTo>
                  <a:lnTo>
                    <a:pt x="387" y="28"/>
                  </a:lnTo>
                  <a:lnTo>
                    <a:pt x="399" y="42"/>
                  </a:lnTo>
                  <a:lnTo>
                    <a:pt x="417" y="44"/>
                  </a:lnTo>
                  <a:lnTo>
                    <a:pt x="435" y="46"/>
                  </a:lnTo>
                  <a:lnTo>
                    <a:pt x="485" y="52"/>
                  </a:lnTo>
                  <a:lnTo>
                    <a:pt x="465" y="68"/>
                  </a:lnTo>
                  <a:lnTo>
                    <a:pt x="465" y="80"/>
                  </a:lnTo>
                  <a:lnTo>
                    <a:pt x="479" y="86"/>
                  </a:lnTo>
                  <a:lnTo>
                    <a:pt x="469" y="98"/>
                  </a:lnTo>
                  <a:lnTo>
                    <a:pt x="471" y="106"/>
                  </a:lnTo>
                  <a:lnTo>
                    <a:pt x="483" y="106"/>
                  </a:lnTo>
                  <a:lnTo>
                    <a:pt x="479" y="118"/>
                  </a:lnTo>
                  <a:close/>
                </a:path>
              </a:pathLst>
            </a:custGeom>
            <a:solidFill>
              <a:srgbClr val="003366"/>
            </a:solid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6" name="Freeform 1800"/>
            <p:cNvSpPr>
              <a:spLocks/>
            </p:cNvSpPr>
            <p:nvPr/>
          </p:nvSpPr>
          <p:spPr bwMode="gray">
            <a:xfrm>
              <a:off x="7368935" y="4406820"/>
              <a:ext cx="354071" cy="361997"/>
            </a:xfrm>
            <a:custGeom>
              <a:avLst/>
              <a:gdLst>
                <a:gd name="T0" fmla="*/ 4935 w 332"/>
                <a:gd name="T1" fmla="*/ 19358 h 362"/>
                <a:gd name="T2" fmla="*/ 6585 w 332"/>
                <a:gd name="T3" fmla="*/ 18270 h 362"/>
                <a:gd name="T4" fmla="*/ 5741 w 332"/>
                <a:gd name="T5" fmla="*/ 17274 h 362"/>
                <a:gd name="T6" fmla="*/ 6318 w 332"/>
                <a:gd name="T7" fmla="*/ 16177 h 362"/>
                <a:gd name="T8" fmla="*/ 3744 w 332"/>
                <a:gd name="T9" fmla="*/ 14190 h 362"/>
                <a:gd name="T10" fmla="*/ 4356 w 332"/>
                <a:gd name="T11" fmla="*/ 10671 h 362"/>
                <a:gd name="T12" fmla="*/ 2835 w 332"/>
                <a:gd name="T13" fmla="*/ 8127 h 362"/>
                <a:gd name="T14" fmla="*/ 1131 w 332"/>
                <a:gd name="T15" fmla="*/ 4928 h 362"/>
                <a:gd name="T16" fmla="*/ 0 w 332"/>
                <a:gd name="T17" fmla="*/ 2403 h 362"/>
                <a:gd name="T18" fmla="*/ 2835 w 332"/>
                <a:gd name="T19" fmla="*/ 1584 h 362"/>
                <a:gd name="T20" fmla="*/ 7916 w 332"/>
                <a:gd name="T21" fmla="*/ 0 h 362"/>
                <a:gd name="T22" fmla="*/ 10838 w 332"/>
                <a:gd name="T23" fmla="*/ 2403 h 362"/>
                <a:gd name="T24" fmla="*/ 12033 w 332"/>
                <a:gd name="T25" fmla="*/ 4505 h 362"/>
                <a:gd name="T26" fmla="*/ 14771 w 332"/>
                <a:gd name="T27" fmla="*/ 5883 h 362"/>
                <a:gd name="T28" fmla="*/ 16187 w 332"/>
                <a:gd name="T29" fmla="*/ 7057 h 362"/>
                <a:gd name="T30" fmla="*/ 16414 w 332"/>
                <a:gd name="T31" fmla="*/ 8127 h 362"/>
                <a:gd name="T32" fmla="*/ 17211 w 332"/>
                <a:gd name="T33" fmla="*/ 8890 h 362"/>
                <a:gd name="T34" fmla="*/ 20431 w 332"/>
                <a:gd name="T35" fmla="*/ 10221 h 362"/>
                <a:gd name="T36" fmla="*/ 21514 w 332"/>
                <a:gd name="T37" fmla="*/ 8782 h 362"/>
                <a:gd name="T38" fmla="*/ 24319 w 332"/>
                <a:gd name="T39" fmla="*/ 9238 h 362"/>
                <a:gd name="T40" fmla="*/ 22683 w 332"/>
                <a:gd name="T41" fmla="*/ 10221 h 362"/>
                <a:gd name="T42" fmla="*/ 23884 w 332"/>
                <a:gd name="T43" fmla="*/ 12758 h 362"/>
                <a:gd name="T44" fmla="*/ 23718 w 332"/>
                <a:gd name="T45" fmla="*/ 15861 h 362"/>
                <a:gd name="T46" fmla="*/ 26663 w 332"/>
                <a:gd name="T47" fmla="*/ 18270 h 362"/>
                <a:gd name="T48" fmla="*/ 26313 w 332"/>
                <a:gd name="T49" fmla="*/ 20533 h 362"/>
                <a:gd name="T50" fmla="*/ 24869 w 332"/>
                <a:gd name="T51" fmla="*/ 22230 h 362"/>
                <a:gd name="T52" fmla="*/ 25602 w 332"/>
                <a:gd name="T53" fmla="*/ 25341 h 362"/>
                <a:gd name="T54" fmla="*/ 23536 w 332"/>
                <a:gd name="T55" fmla="*/ 25986 h 362"/>
                <a:gd name="T56" fmla="*/ 20855 w 332"/>
                <a:gd name="T57" fmla="*/ 26917 h 362"/>
                <a:gd name="T58" fmla="*/ 21648 w 332"/>
                <a:gd name="T59" fmla="*/ 24428 h 362"/>
                <a:gd name="T60" fmla="*/ 20855 w 332"/>
                <a:gd name="T61" fmla="*/ 23098 h 362"/>
                <a:gd name="T62" fmla="*/ 19128 w 332"/>
                <a:gd name="T63" fmla="*/ 22462 h 362"/>
                <a:gd name="T64" fmla="*/ 17350 w 332"/>
                <a:gd name="T65" fmla="*/ 21661 h 362"/>
                <a:gd name="T66" fmla="*/ 16289 w 332"/>
                <a:gd name="T67" fmla="*/ 20961 h 362"/>
                <a:gd name="T68" fmla="*/ 14771 w 332"/>
                <a:gd name="T69" fmla="*/ 19942 h 362"/>
                <a:gd name="T70" fmla="*/ 14140 w 332"/>
                <a:gd name="T71" fmla="*/ 21176 h 362"/>
                <a:gd name="T72" fmla="*/ 13059 w 332"/>
                <a:gd name="T73" fmla="*/ 22462 h 362"/>
                <a:gd name="T74" fmla="*/ 13472 w 332"/>
                <a:gd name="T75" fmla="*/ 23196 h 362"/>
                <a:gd name="T76" fmla="*/ 11591 w 332"/>
                <a:gd name="T77" fmla="*/ 22714 h 362"/>
                <a:gd name="T78" fmla="*/ 9399 w 332"/>
                <a:gd name="T79" fmla="*/ 21970 h 362"/>
                <a:gd name="T80" fmla="*/ 8327 w 332"/>
                <a:gd name="T81" fmla="*/ 21661 h 362"/>
                <a:gd name="T82" fmla="*/ 5933 w 332"/>
                <a:gd name="T83" fmla="*/ 20533 h 362"/>
                <a:gd name="T84" fmla="*/ 4557 w 332"/>
                <a:gd name="T85" fmla="*/ 19781 h 36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32"/>
                <a:gd name="T130" fmla="*/ 0 h 362"/>
                <a:gd name="T131" fmla="*/ 332 w 332"/>
                <a:gd name="T132" fmla="*/ 362 h 36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32" h="362">
                  <a:moveTo>
                    <a:pt x="40" y="268"/>
                  </a:moveTo>
                  <a:lnTo>
                    <a:pt x="48" y="260"/>
                  </a:lnTo>
                  <a:lnTo>
                    <a:pt x="60" y="260"/>
                  </a:lnTo>
                  <a:lnTo>
                    <a:pt x="66" y="252"/>
                  </a:lnTo>
                  <a:lnTo>
                    <a:pt x="76" y="256"/>
                  </a:lnTo>
                  <a:lnTo>
                    <a:pt x="80" y="246"/>
                  </a:lnTo>
                  <a:lnTo>
                    <a:pt x="74" y="238"/>
                  </a:lnTo>
                  <a:lnTo>
                    <a:pt x="70" y="234"/>
                  </a:lnTo>
                  <a:lnTo>
                    <a:pt x="68" y="232"/>
                  </a:lnTo>
                  <a:lnTo>
                    <a:pt x="66" y="230"/>
                  </a:lnTo>
                  <a:lnTo>
                    <a:pt x="58" y="218"/>
                  </a:lnTo>
                  <a:lnTo>
                    <a:pt x="76" y="218"/>
                  </a:lnTo>
                  <a:lnTo>
                    <a:pt x="80" y="210"/>
                  </a:lnTo>
                  <a:lnTo>
                    <a:pt x="58" y="192"/>
                  </a:lnTo>
                  <a:lnTo>
                    <a:pt x="46" y="190"/>
                  </a:lnTo>
                  <a:lnTo>
                    <a:pt x="40" y="166"/>
                  </a:lnTo>
                  <a:lnTo>
                    <a:pt x="42" y="160"/>
                  </a:lnTo>
                  <a:lnTo>
                    <a:pt x="52" y="144"/>
                  </a:lnTo>
                  <a:lnTo>
                    <a:pt x="54" y="130"/>
                  </a:lnTo>
                  <a:lnTo>
                    <a:pt x="34" y="126"/>
                  </a:lnTo>
                  <a:lnTo>
                    <a:pt x="34" y="110"/>
                  </a:lnTo>
                  <a:lnTo>
                    <a:pt x="46" y="102"/>
                  </a:lnTo>
                  <a:lnTo>
                    <a:pt x="22" y="90"/>
                  </a:lnTo>
                  <a:lnTo>
                    <a:pt x="14" y="66"/>
                  </a:lnTo>
                  <a:lnTo>
                    <a:pt x="14" y="62"/>
                  </a:lnTo>
                  <a:lnTo>
                    <a:pt x="8" y="50"/>
                  </a:lnTo>
                  <a:lnTo>
                    <a:pt x="0" y="32"/>
                  </a:lnTo>
                  <a:lnTo>
                    <a:pt x="12" y="30"/>
                  </a:lnTo>
                  <a:lnTo>
                    <a:pt x="22" y="22"/>
                  </a:lnTo>
                  <a:lnTo>
                    <a:pt x="34" y="22"/>
                  </a:lnTo>
                  <a:lnTo>
                    <a:pt x="52" y="2"/>
                  </a:lnTo>
                  <a:lnTo>
                    <a:pt x="76" y="0"/>
                  </a:lnTo>
                  <a:lnTo>
                    <a:pt x="96" y="0"/>
                  </a:lnTo>
                  <a:lnTo>
                    <a:pt x="106" y="10"/>
                  </a:lnTo>
                  <a:lnTo>
                    <a:pt x="118" y="20"/>
                  </a:lnTo>
                  <a:lnTo>
                    <a:pt x="130" y="32"/>
                  </a:lnTo>
                  <a:lnTo>
                    <a:pt x="138" y="34"/>
                  </a:lnTo>
                  <a:lnTo>
                    <a:pt x="140" y="50"/>
                  </a:lnTo>
                  <a:lnTo>
                    <a:pt x="146" y="60"/>
                  </a:lnTo>
                  <a:lnTo>
                    <a:pt x="158" y="70"/>
                  </a:lnTo>
                  <a:lnTo>
                    <a:pt x="172" y="70"/>
                  </a:lnTo>
                  <a:lnTo>
                    <a:pt x="178" y="78"/>
                  </a:lnTo>
                  <a:lnTo>
                    <a:pt x="188" y="74"/>
                  </a:lnTo>
                  <a:lnTo>
                    <a:pt x="196" y="84"/>
                  </a:lnTo>
                  <a:lnTo>
                    <a:pt x="194" y="94"/>
                  </a:lnTo>
                  <a:lnTo>
                    <a:pt x="192" y="98"/>
                  </a:lnTo>
                  <a:lnTo>
                    <a:pt x="202" y="104"/>
                  </a:lnTo>
                  <a:lnTo>
                    <a:pt x="198" y="110"/>
                  </a:lnTo>
                  <a:lnTo>
                    <a:pt x="188" y="116"/>
                  </a:lnTo>
                  <a:lnTo>
                    <a:pt x="196" y="120"/>
                  </a:lnTo>
                  <a:lnTo>
                    <a:pt x="208" y="120"/>
                  </a:lnTo>
                  <a:lnTo>
                    <a:pt x="214" y="126"/>
                  </a:lnTo>
                  <a:lnTo>
                    <a:pt x="238" y="126"/>
                  </a:lnTo>
                  <a:lnTo>
                    <a:pt x="246" y="138"/>
                  </a:lnTo>
                  <a:lnTo>
                    <a:pt x="252" y="138"/>
                  </a:lnTo>
                  <a:lnTo>
                    <a:pt x="254" y="128"/>
                  </a:lnTo>
                  <a:lnTo>
                    <a:pt x="260" y="118"/>
                  </a:lnTo>
                  <a:lnTo>
                    <a:pt x="268" y="114"/>
                  </a:lnTo>
                  <a:lnTo>
                    <a:pt x="278" y="116"/>
                  </a:lnTo>
                  <a:lnTo>
                    <a:pt x="294" y="124"/>
                  </a:lnTo>
                  <a:lnTo>
                    <a:pt x="292" y="130"/>
                  </a:lnTo>
                  <a:lnTo>
                    <a:pt x="280" y="130"/>
                  </a:lnTo>
                  <a:lnTo>
                    <a:pt x="274" y="138"/>
                  </a:lnTo>
                  <a:lnTo>
                    <a:pt x="280" y="148"/>
                  </a:lnTo>
                  <a:lnTo>
                    <a:pt x="292" y="154"/>
                  </a:lnTo>
                  <a:lnTo>
                    <a:pt x="288" y="172"/>
                  </a:lnTo>
                  <a:lnTo>
                    <a:pt x="278" y="182"/>
                  </a:lnTo>
                  <a:lnTo>
                    <a:pt x="278" y="202"/>
                  </a:lnTo>
                  <a:lnTo>
                    <a:pt x="286" y="214"/>
                  </a:lnTo>
                  <a:lnTo>
                    <a:pt x="294" y="228"/>
                  </a:lnTo>
                  <a:lnTo>
                    <a:pt x="308" y="238"/>
                  </a:lnTo>
                  <a:lnTo>
                    <a:pt x="322" y="246"/>
                  </a:lnTo>
                  <a:lnTo>
                    <a:pt x="332" y="254"/>
                  </a:lnTo>
                  <a:lnTo>
                    <a:pt x="328" y="268"/>
                  </a:lnTo>
                  <a:lnTo>
                    <a:pt x="318" y="276"/>
                  </a:lnTo>
                  <a:lnTo>
                    <a:pt x="316" y="286"/>
                  </a:lnTo>
                  <a:lnTo>
                    <a:pt x="306" y="288"/>
                  </a:lnTo>
                  <a:lnTo>
                    <a:pt x="300" y="298"/>
                  </a:lnTo>
                  <a:lnTo>
                    <a:pt x="304" y="322"/>
                  </a:lnTo>
                  <a:lnTo>
                    <a:pt x="310" y="326"/>
                  </a:lnTo>
                  <a:lnTo>
                    <a:pt x="308" y="340"/>
                  </a:lnTo>
                  <a:lnTo>
                    <a:pt x="302" y="348"/>
                  </a:lnTo>
                  <a:lnTo>
                    <a:pt x="294" y="342"/>
                  </a:lnTo>
                  <a:lnTo>
                    <a:pt x="284" y="350"/>
                  </a:lnTo>
                  <a:lnTo>
                    <a:pt x="270" y="350"/>
                  </a:lnTo>
                  <a:lnTo>
                    <a:pt x="256" y="360"/>
                  </a:lnTo>
                  <a:lnTo>
                    <a:pt x="252" y="362"/>
                  </a:lnTo>
                  <a:lnTo>
                    <a:pt x="256" y="348"/>
                  </a:lnTo>
                  <a:lnTo>
                    <a:pt x="256" y="340"/>
                  </a:lnTo>
                  <a:lnTo>
                    <a:pt x="262" y="328"/>
                  </a:lnTo>
                  <a:lnTo>
                    <a:pt x="260" y="320"/>
                  </a:lnTo>
                  <a:lnTo>
                    <a:pt x="264" y="314"/>
                  </a:lnTo>
                  <a:lnTo>
                    <a:pt x="252" y="310"/>
                  </a:lnTo>
                  <a:lnTo>
                    <a:pt x="240" y="312"/>
                  </a:lnTo>
                  <a:lnTo>
                    <a:pt x="230" y="314"/>
                  </a:lnTo>
                  <a:lnTo>
                    <a:pt x="232" y="302"/>
                  </a:lnTo>
                  <a:lnTo>
                    <a:pt x="218" y="300"/>
                  </a:lnTo>
                  <a:lnTo>
                    <a:pt x="216" y="290"/>
                  </a:lnTo>
                  <a:lnTo>
                    <a:pt x="210" y="292"/>
                  </a:lnTo>
                  <a:lnTo>
                    <a:pt x="206" y="286"/>
                  </a:lnTo>
                  <a:lnTo>
                    <a:pt x="204" y="280"/>
                  </a:lnTo>
                  <a:lnTo>
                    <a:pt x="196" y="282"/>
                  </a:lnTo>
                  <a:lnTo>
                    <a:pt x="184" y="278"/>
                  </a:lnTo>
                  <a:lnTo>
                    <a:pt x="184" y="270"/>
                  </a:lnTo>
                  <a:lnTo>
                    <a:pt x="178" y="268"/>
                  </a:lnTo>
                  <a:lnTo>
                    <a:pt x="172" y="274"/>
                  </a:lnTo>
                  <a:lnTo>
                    <a:pt x="164" y="278"/>
                  </a:lnTo>
                  <a:lnTo>
                    <a:pt x="170" y="284"/>
                  </a:lnTo>
                  <a:lnTo>
                    <a:pt x="170" y="294"/>
                  </a:lnTo>
                  <a:lnTo>
                    <a:pt x="168" y="298"/>
                  </a:lnTo>
                  <a:lnTo>
                    <a:pt x="158" y="302"/>
                  </a:lnTo>
                  <a:lnTo>
                    <a:pt x="156" y="306"/>
                  </a:lnTo>
                  <a:lnTo>
                    <a:pt x="162" y="308"/>
                  </a:lnTo>
                  <a:lnTo>
                    <a:pt x="162" y="312"/>
                  </a:lnTo>
                  <a:lnTo>
                    <a:pt x="150" y="318"/>
                  </a:lnTo>
                  <a:lnTo>
                    <a:pt x="150" y="312"/>
                  </a:lnTo>
                  <a:lnTo>
                    <a:pt x="140" y="306"/>
                  </a:lnTo>
                  <a:lnTo>
                    <a:pt x="134" y="308"/>
                  </a:lnTo>
                  <a:lnTo>
                    <a:pt x="124" y="302"/>
                  </a:lnTo>
                  <a:lnTo>
                    <a:pt x="114" y="296"/>
                  </a:lnTo>
                  <a:lnTo>
                    <a:pt x="112" y="300"/>
                  </a:lnTo>
                  <a:lnTo>
                    <a:pt x="104" y="300"/>
                  </a:lnTo>
                  <a:lnTo>
                    <a:pt x="100" y="292"/>
                  </a:lnTo>
                  <a:lnTo>
                    <a:pt x="94" y="294"/>
                  </a:lnTo>
                  <a:lnTo>
                    <a:pt x="80" y="282"/>
                  </a:lnTo>
                  <a:lnTo>
                    <a:pt x="72" y="276"/>
                  </a:lnTo>
                  <a:lnTo>
                    <a:pt x="66" y="276"/>
                  </a:lnTo>
                  <a:lnTo>
                    <a:pt x="58" y="272"/>
                  </a:lnTo>
                  <a:lnTo>
                    <a:pt x="56" y="266"/>
                  </a:lnTo>
                  <a:lnTo>
                    <a:pt x="40" y="26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7" name="Freeform 1801"/>
            <p:cNvSpPr>
              <a:spLocks/>
            </p:cNvSpPr>
            <p:nvPr/>
          </p:nvSpPr>
          <p:spPr bwMode="gray">
            <a:xfrm>
              <a:off x="6991048" y="4395706"/>
              <a:ext cx="425520" cy="365172"/>
            </a:xfrm>
            <a:custGeom>
              <a:avLst/>
              <a:gdLst>
                <a:gd name="T0" fmla="*/ 1713 w 400"/>
                <a:gd name="T1" fmla="*/ 9854 h 364"/>
                <a:gd name="T2" fmla="*/ 5568 w 400"/>
                <a:gd name="T3" fmla="*/ 7720 h 364"/>
                <a:gd name="T4" fmla="*/ 9597 w 400"/>
                <a:gd name="T5" fmla="*/ 9454 h 364"/>
                <a:gd name="T6" fmla="*/ 10572 w 400"/>
                <a:gd name="T7" fmla="*/ 5889 h 364"/>
                <a:gd name="T8" fmla="*/ 12455 w 400"/>
                <a:gd name="T9" fmla="*/ 2341 h 364"/>
                <a:gd name="T10" fmla="*/ 14143 w 400"/>
                <a:gd name="T11" fmla="*/ 0 h 364"/>
                <a:gd name="T12" fmla="*/ 16643 w 400"/>
                <a:gd name="T13" fmla="*/ 1480 h 364"/>
                <a:gd name="T14" fmla="*/ 19955 w 400"/>
                <a:gd name="T15" fmla="*/ 4079 h 364"/>
                <a:gd name="T16" fmla="*/ 23511 w 400"/>
                <a:gd name="T17" fmla="*/ 5244 h 364"/>
                <a:gd name="T18" fmla="*/ 27545 w 400"/>
                <a:gd name="T19" fmla="*/ 3395 h 364"/>
                <a:gd name="T20" fmla="*/ 28689 w 400"/>
                <a:gd name="T21" fmla="*/ 5889 h 364"/>
                <a:gd name="T22" fmla="*/ 31270 w 400"/>
                <a:gd name="T23" fmla="*/ 9271 h 364"/>
                <a:gd name="T24" fmla="*/ 30162 w 400"/>
                <a:gd name="T25" fmla="*/ 11146 h 364"/>
                <a:gd name="T26" fmla="*/ 27780 w 400"/>
                <a:gd name="T27" fmla="*/ 10317 h 364"/>
                <a:gd name="T28" fmla="*/ 24734 w 400"/>
                <a:gd name="T29" fmla="*/ 10759 h 364"/>
                <a:gd name="T30" fmla="*/ 23080 w 400"/>
                <a:gd name="T31" fmla="*/ 10931 h 364"/>
                <a:gd name="T32" fmla="*/ 19160 w 400"/>
                <a:gd name="T33" fmla="*/ 10759 h 364"/>
                <a:gd name="T34" fmla="*/ 17328 w 400"/>
                <a:gd name="T35" fmla="*/ 11146 h 364"/>
                <a:gd name="T36" fmla="*/ 15213 w 400"/>
                <a:gd name="T37" fmla="*/ 12275 h 364"/>
                <a:gd name="T38" fmla="*/ 12455 w 400"/>
                <a:gd name="T39" fmla="*/ 10931 h 364"/>
                <a:gd name="T40" fmla="*/ 14212 w 400"/>
                <a:gd name="T41" fmla="*/ 15541 h 364"/>
                <a:gd name="T42" fmla="*/ 17040 w 400"/>
                <a:gd name="T43" fmla="*/ 20073 h 364"/>
                <a:gd name="T44" fmla="*/ 19955 w 400"/>
                <a:gd name="T45" fmla="*/ 22436 h 364"/>
                <a:gd name="T46" fmla="*/ 22093 w 400"/>
                <a:gd name="T47" fmla="*/ 25789 h 364"/>
                <a:gd name="T48" fmla="*/ 24498 w 400"/>
                <a:gd name="T49" fmla="*/ 28046 h 364"/>
                <a:gd name="T50" fmla="*/ 26964 w 400"/>
                <a:gd name="T51" fmla="*/ 29762 h 364"/>
                <a:gd name="T52" fmla="*/ 23511 w 400"/>
                <a:gd name="T53" fmla="*/ 28046 h 364"/>
                <a:gd name="T54" fmla="*/ 20333 w 400"/>
                <a:gd name="T55" fmla="*/ 25839 h 364"/>
                <a:gd name="T56" fmla="*/ 17833 w 400"/>
                <a:gd name="T57" fmla="*/ 24593 h 364"/>
                <a:gd name="T58" fmla="*/ 15213 w 400"/>
                <a:gd name="T59" fmla="*/ 24747 h 364"/>
                <a:gd name="T60" fmla="*/ 14143 w 400"/>
                <a:gd name="T61" fmla="*/ 23233 h 364"/>
                <a:gd name="T62" fmla="*/ 12032 w 400"/>
                <a:gd name="T63" fmla="*/ 22083 h 364"/>
                <a:gd name="T64" fmla="*/ 9655 w 400"/>
                <a:gd name="T65" fmla="*/ 20294 h 364"/>
                <a:gd name="T66" fmla="*/ 10796 w 400"/>
                <a:gd name="T67" fmla="*/ 18379 h 364"/>
                <a:gd name="T68" fmla="*/ 8369 w 400"/>
                <a:gd name="T69" fmla="*/ 16327 h 364"/>
                <a:gd name="T70" fmla="*/ 7510 w 400"/>
                <a:gd name="T71" fmla="*/ 12684 h 364"/>
                <a:gd name="T72" fmla="*/ 5212 w 400"/>
                <a:gd name="T73" fmla="*/ 10802 h 364"/>
                <a:gd name="T74" fmla="*/ 3970 w 400"/>
                <a:gd name="T75" fmla="*/ 11883 h 364"/>
                <a:gd name="T76" fmla="*/ 3230 w 400"/>
                <a:gd name="T77" fmla="*/ 13384 h 364"/>
                <a:gd name="T78" fmla="*/ 2309 w 400"/>
                <a:gd name="T79" fmla="*/ 14895 h 364"/>
                <a:gd name="T80" fmla="*/ 526 w 400"/>
                <a:gd name="T81" fmla="*/ 12275 h 364"/>
                <a:gd name="T82" fmla="*/ 2 w 400"/>
                <a:gd name="T83" fmla="*/ 9665 h 36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0"/>
                <a:gd name="T127" fmla="*/ 0 h 364"/>
                <a:gd name="T128" fmla="*/ 400 w 400"/>
                <a:gd name="T129" fmla="*/ 364 h 36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0" h="364">
                  <a:moveTo>
                    <a:pt x="2" y="118"/>
                  </a:moveTo>
                  <a:lnTo>
                    <a:pt x="22" y="120"/>
                  </a:lnTo>
                  <a:lnTo>
                    <a:pt x="50" y="116"/>
                  </a:lnTo>
                  <a:lnTo>
                    <a:pt x="70" y="94"/>
                  </a:lnTo>
                  <a:lnTo>
                    <a:pt x="88" y="112"/>
                  </a:lnTo>
                  <a:lnTo>
                    <a:pt x="122" y="116"/>
                  </a:lnTo>
                  <a:lnTo>
                    <a:pt x="118" y="90"/>
                  </a:lnTo>
                  <a:lnTo>
                    <a:pt x="136" y="72"/>
                  </a:lnTo>
                  <a:lnTo>
                    <a:pt x="146" y="52"/>
                  </a:lnTo>
                  <a:lnTo>
                    <a:pt x="160" y="28"/>
                  </a:lnTo>
                  <a:lnTo>
                    <a:pt x="180" y="18"/>
                  </a:lnTo>
                  <a:lnTo>
                    <a:pt x="180" y="0"/>
                  </a:lnTo>
                  <a:lnTo>
                    <a:pt x="196" y="4"/>
                  </a:lnTo>
                  <a:lnTo>
                    <a:pt x="214" y="18"/>
                  </a:lnTo>
                  <a:lnTo>
                    <a:pt x="238" y="32"/>
                  </a:lnTo>
                  <a:lnTo>
                    <a:pt x="256" y="50"/>
                  </a:lnTo>
                  <a:lnTo>
                    <a:pt x="280" y="56"/>
                  </a:lnTo>
                  <a:lnTo>
                    <a:pt x="302" y="64"/>
                  </a:lnTo>
                  <a:lnTo>
                    <a:pt x="334" y="60"/>
                  </a:lnTo>
                  <a:lnTo>
                    <a:pt x="354" y="42"/>
                  </a:lnTo>
                  <a:lnTo>
                    <a:pt x="360" y="56"/>
                  </a:lnTo>
                  <a:lnTo>
                    <a:pt x="368" y="72"/>
                  </a:lnTo>
                  <a:lnTo>
                    <a:pt x="376" y="100"/>
                  </a:lnTo>
                  <a:lnTo>
                    <a:pt x="400" y="112"/>
                  </a:lnTo>
                  <a:lnTo>
                    <a:pt x="388" y="120"/>
                  </a:lnTo>
                  <a:lnTo>
                    <a:pt x="388" y="136"/>
                  </a:lnTo>
                  <a:lnTo>
                    <a:pt x="374" y="148"/>
                  </a:lnTo>
                  <a:lnTo>
                    <a:pt x="356" y="126"/>
                  </a:lnTo>
                  <a:lnTo>
                    <a:pt x="330" y="126"/>
                  </a:lnTo>
                  <a:lnTo>
                    <a:pt x="318" y="130"/>
                  </a:lnTo>
                  <a:lnTo>
                    <a:pt x="308" y="126"/>
                  </a:lnTo>
                  <a:lnTo>
                    <a:pt x="296" y="134"/>
                  </a:lnTo>
                  <a:lnTo>
                    <a:pt x="262" y="128"/>
                  </a:lnTo>
                  <a:lnTo>
                    <a:pt x="246" y="130"/>
                  </a:lnTo>
                  <a:lnTo>
                    <a:pt x="232" y="122"/>
                  </a:lnTo>
                  <a:lnTo>
                    <a:pt x="224" y="136"/>
                  </a:lnTo>
                  <a:lnTo>
                    <a:pt x="206" y="132"/>
                  </a:lnTo>
                  <a:lnTo>
                    <a:pt x="196" y="150"/>
                  </a:lnTo>
                  <a:lnTo>
                    <a:pt x="174" y="134"/>
                  </a:lnTo>
                  <a:lnTo>
                    <a:pt x="160" y="134"/>
                  </a:lnTo>
                  <a:lnTo>
                    <a:pt x="158" y="176"/>
                  </a:lnTo>
                  <a:lnTo>
                    <a:pt x="182" y="190"/>
                  </a:lnTo>
                  <a:lnTo>
                    <a:pt x="204" y="230"/>
                  </a:lnTo>
                  <a:lnTo>
                    <a:pt x="218" y="244"/>
                  </a:lnTo>
                  <a:lnTo>
                    <a:pt x="238" y="260"/>
                  </a:lnTo>
                  <a:lnTo>
                    <a:pt x="256" y="274"/>
                  </a:lnTo>
                  <a:lnTo>
                    <a:pt x="274" y="292"/>
                  </a:lnTo>
                  <a:lnTo>
                    <a:pt x="284" y="314"/>
                  </a:lnTo>
                  <a:lnTo>
                    <a:pt x="302" y="332"/>
                  </a:lnTo>
                  <a:lnTo>
                    <a:pt x="314" y="342"/>
                  </a:lnTo>
                  <a:lnTo>
                    <a:pt x="326" y="354"/>
                  </a:lnTo>
                  <a:lnTo>
                    <a:pt x="346" y="364"/>
                  </a:lnTo>
                  <a:lnTo>
                    <a:pt x="320" y="360"/>
                  </a:lnTo>
                  <a:lnTo>
                    <a:pt x="302" y="342"/>
                  </a:lnTo>
                  <a:lnTo>
                    <a:pt x="280" y="328"/>
                  </a:lnTo>
                  <a:lnTo>
                    <a:pt x="260" y="316"/>
                  </a:lnTo>
                  <a:lnTo>
                    <a:pt x="244" y="306"/>
                  </a:lnTo>
                  <a:lnTo>
                    <a:pt x="228" y="300"/>
                  </a:lnTo>
                  <a:lnTo>
                    <a:pt x="212" y="296"/>
                  </a:lnTo>
                  <a:lnTo>
                    <a:pt x="196" y="302"/>
                  </a:lnTo>
                  <a:lnTo>
                    <a:pt x="182" y="296"/>
                  </a:lnTo>
                  <a:lnTo>
                    <a:pt x="180" y="284"/>
                  </a:lnTo>
                  <a:lnTo>
                    <a:pt x="168" y="278"/>
                  </a:lnTo>
                  <a:lnTo>
                    <a:pt x="154" y="270"/>
                  </a:lnTo>
                  <a:lnTo>
                    <a:pt x="140" y="264"/>
                  </a:lnTo>
                  <a:lnTo>
                    <a:pt x="124" y="248"/>
                  </a:lnTo>
                  <a:lnTo>
                    <a:pt x="122" y="228"/>
                  </a:lnTo>
                  <a:lnTo>
                    <a:pt x="138" y="224"/>
                  </a:lnTo>
                  <a:lnTo>
                    <a:pt x="124" y="212"/>
                  </a:lnTo>
                  <a:lnTo>
                    <a:pt x="108" y="200"/>
                  </a:lnTo>
                  <a:lnTo>
                    <a:pt x="98" y="182"/>
                  </a:lnTo>
                  <a:lnTo>
                    <a:pt x="96" y="154"/>
                  </a:lnTo>
                  <a:lnTo>
                    <a:pt x="80" y="144"/>
                  </a:lnTo>
                  <a:lnTo>
                    <a:pt x="66" y="132"/>
                  </a:lnTo>
                  <a:lnTo>
                    <a:pt x="52" y="132"/>
                  </a:lnTo>
                  <a:lnTo>
                    <a:pt x="50" y="146"/>
                  </a:lnTo>
                  <a:lnTo>
                    <a:pt x="48" y="158"/>
                  </a:lnTo>
                  <a:lnTo>
                    <a:pt x="40" y="162"/>
                  </a:lnTo>
                  <a:lnTo>
                    <a:pt x="38" y="176"/>
                  </a:lnTo>
                  <a:lnTo>
                    <a:pt x="30" y="182"/>
                  </a:lnTo>
                  <a:lnTo>
                    <a:pt x="16" y="164"/>
                  </a:lnTo>
                  <a:lnTo>
                    <a:pt x="6" y="150"/>
                  </a:lnTo>
                  <a:lnTo>
                    <a:pt x="0" y="132"/>
                  </a:lnTo>
                  <a:lnTo>
                    <a:pt x="2" y="11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8" name="Freeform 1802"/>
            <p:cNvSpPr>
              <a:spLocks/>
            </p:cNvSpPr>
            <p:nvPr/>
          </p:nvSpPr>
          <p:spPr bwMode="gray">
            <a:xfrm>
              <a:off x="7159351" y="4517959"/>
              <a:ext cx="295324" cy="255621"/>
            </a:xfrm>
            <a:custGeom>
              <a:avLst/>
              <a:gdLst>
                <a:gd name="T0" fmla="*/ 18874 w 276"/>
                <a:gd name="T1" fmla="*/ 1662 h 254"/>
                <a:gd name="T2" fmla="*/ 17852 w 276"/>
                <a:gd name="T3" fmla="*/ 4349 h 254"/>
                <a:gd name="T4" fmla="*/ 18201 w 276"/>
                <a:gd name="T5" fmla="*/ 6976 h 254"/>
                <a:gd name="T6" fmla="*/ 19908 w 276"/>
                <a:gd name="T7" fmla="*/ 8202 h 254"/>
                <a:gd name="T8" fmla="*/ 20549 w 276"/>
                <a:gd name="T9" fmla="*/ 9568 h 254"/>
                <a:gd name="T10" fmla="*/ 19711 w 276"/>
                <a:gd name="T11" fmla="*/ 10706 h 254"/>
                <a:gd name="T12" fmla="*/ 20757 w 276"/>
                <a:gd name="T13" fmla="*/ 12104 h 254"/>
                <a:gd name="T14" fmla="*/ 19711 w 276"/>
                <a:gd name="T15" fmla="*/ 12680 h 254"/>
                <a:gd name="T16" fmla="*/ 18365 w 276"/>
                <a:gd name="T17" fmla="*/ 13414 h 254"/>
                <a:gd name="T18" fmla="*/ 18365 w 276"/>
                <a:gd name="T19" fmla="*/ 14784 h 254"/>
                <a:gd name="T20" fmla="*/ 17852 w 276"/>
                <a:gd name="T21" fmla="*/ 15323 h 254"/>
                <a:gd name="T22" fmla="*/ 16801 w 276"/>
                <a:gd name="T23" fmla="*/ 16117 h 254"/>
                <a:gd name="T24" fmla="*/ 16729 w 276"/>
                <a:gd name="T25" fmla="*/ 18459 h 254"/>
                <a:gd name="T26" fmla="*/ 15844 w 276"/>
                <a:gd name="T27" fmla="*/ 19722 h 254"/>
                <a:gd name="T28" fmla="*/ 16628 w 276"/>
                <a:gd name="T29" fmla="*/ 21521 h 254"/>
                <a:gd name="T30" fmla="*/ 15403 w 276"/>
                <a:gd name="T31" fmla="*/ 22687 h 254"/>
                <a:gd name="T32" fmla="*/ 14077 w 276"/>
                <a:gd name="T33" fmla="*/ 22007 h 254"/>
                <a:gd name="T34" fmla="*/ 12692 w 276"/>
                <a:gd name="T35" fmla="*/ 20971 h 254"/>
                <a:gd name="T36" fmla="*/ 11225 w 276"/>
                <a:gd name="T37" fmla="*/ 19527 h 254"/>
                <a:gd name="T38" fmla="*/ 10209 w 276"/>
                <a:gd name="T39" fmla="*/ 18282 h 254"/>
                <a:gd name="T40" fmla="*/ 9497 w 276"/>
                <a:gd name="T41" fmla="*/ 17381 h 254"/>
                <a:gd name="T42" fmla="*/ 8766 w 276"/>
                <a:gd name="T43" fmla="*/ 15323 h 254"/>
                <a:gd name="T44" fmla="*/ 7122 w 276"/>
                <a:gd name="T45" fmla="*/ 13414 h 254"/>
                <a:gd name="T46" fmla="*/ 5108 w 276"/>
                <a:gd name="T47" fmla="*/ 11562 h 254"/>
                <a:gd name="T48" fmla="*/ 3466 w 276"/>
                <a:gd name="T49" fmla="*/ 9867 h 254"/>
                <a:gd name="T50" fmla="*/ 1768 w 276"/>
                <a:gd name="T51" fmla="*/ 6189 h 254"/>
                <a:gd name="T52" fmla="*/ 0 w 276"/>
                <a:gd name="T53" fmla="*/ 4792 h 254"/>
                <a:gd name="T54" fmla="*/ 0 w 276"/>
                <a:gd name="T55" fmla="*/ 2006 h 254"/>
                <a:gd name="T56" fmla="*/ 1234 w 276"/>
                <a:gd name="T57" fmla="*/ 1040 h 254"/>
                <a:gd name="T58" fmla="*/ 3633 w 276"/>
                <a:gd name="T59" fmla="*/ 862 h 254"/>
                <a:gd name="T60" fmla="*/ 5589 w 276"/>
                <a:gd name="T61" fmla="*/ 0 h 254"/>
                <a:gd name="T62" fmla="*/ 7831 w 276"/>
                <a:gd name="T63" fmla="*/ 593 h 254"/>
                <a:gd name="T64" fmla="*/ 10392 w 276"/>
                <a:gd name="T65" fmla="*/ 1040 h 254"/>
                <a:gd name="T66" fmla="*/ 12049 w 276"/>
                <a:gd name="T67" fmla="*/ 715 h 254"/>
                <a:gd name="T68" fmla="*/ 14896 w 276"/>
                <a:gd name="T69" fmla="*/ 4 h 254"/>
                <a:gd name="T70" fmla="*/ 16282 w 276"/>
                <a:gd name="T71" fmla="*/ 2420 h 254"/>
                <a:gd name="T72" fmla="*/ 17337 w 276"/>
                <a:gd name="T73" fmla="*/ 1254 h 25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76"/>
                <a:gd name="T112" fmla="*/ 0 h 254"/>
                <a:gd name="T113" fmla="*/ 276 w 276"/>
                <a:gd name="T114" fmla="*/ 254 h 25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76" h="254">
                  <a:moveTo>
                    <a:pt x="230" y="14"/>
                  </a:moveTo>
                  <a:lnTo>
                    <a:pt x="250" y="18"/>
                  </a:lnTo>
                  <a:lnTo>
                    <a:pt x="248" y="32"/>
                  </a:lnTo>
                  <a:lnTo>
                    <a:pt x="238" y="48"/>
                  </a:lnTo>
                  <a:lnTo>
                    <a:pt x="236" y="54"/>
                  </a:lnTo>
                  <a:lnTo>
                    <a:pt x="242" y="78"/>
                  </a:lnTo>
                  <a:lnTo>
                    <a:pt x="254" y="80"/>
                  </a:lnTo>
                  <a:lnTo>
                    <a:pt x="264" y="90"/>
                  </a:lnTo>
                  <a:lnTo>
                    <a:pt x="276" y="98"/>
                  </a:lnTo>
                  <a:lnTo>
                    <a:pt x="272" y="106"/>
                  </a:lnTo>
                  <a:lnTo>
                    <a:pt x="254" y="106"/>
                  </a:lnTo>
                  <a:lnTo>
                    <a:pt x="262" y="118"/>
                  </a:lnTo>
                  <a:lnTo>
                    <a:pt x="268" y="124"/>
                  </a:lnTo>
                  <a:lnTo>
                    <a:pt x="276" y="134"/>
                  </a:lnTo>
                  <a:lnTo>
                    <a:pt x="272" y="144"/>
                  </a:lnTo>
                  <a:lnTo>
                    <a:pt x="262" y="140"/>
                  </a:lnTo>
                  <a:lnTo>
                    <a:pt x="256" y="148"/>
                  </a:lnTo>
                  <a:lnTo>
                    <a:pt x="244" y="148"/>
                  </a:lnTo>
                  <a:lnTo>
                    <a:pt x="236" y="156"/>
                  </a:lnTo>
                  <a:lnTo>
                    <a:pt x="244" y="164"/>
                  </a:lnTo>
                  <a:lnTo>
                    <a:pt x="246" y="174"/>
                  </a:lnTo>
                  <a:lnTo>
                    <a:pt x="238" y="170"/>
                  </a:lnTo>
                  <a:lnTo>
                    <a:pt x="230" y="172"/>
                  </a:lnTo>
                  <a:lnTo>
                    <a:pt x="224" y="178"/>
                  </a:lnTo>
                  <a:lnTo>
                    <a:pt x="220" y="190"/>
                  </a:lnTo>
                  <a:lnTo>
                    <a:pt x="222" y="204"/>
                  </a:lnTo>
                  <a:lnTo>
                    <a:pt x="212" y="206"/>
                  </a:lnTo>
                  <a:lnTo>
                    <a:pt x="210" y="218"/>
                  </a:lnTo>
                  <a:lnTo>
                    <a:pt x="214" y="224"/>
                  </a:lnTo>
                  <a:lnTo>
                    <a:pt x="220" y="238"/>
                  </a:lnTo>
                  <a:lnTo>
                    <a:pt x="216" y="254"/>
                  </a:lnTo>
                  <a:lnTo>
                    <a:pt x="206" y="250"/>
                  </a:lnTo>
                  <a:lnTo>
                    <a:pt x="192" y="248"/>
                  </a:lnTo>
                  <a:lnTo>
                    <a:pt x="188" y="242"/>
                  </a:lnTo>
                  <a:lnTo>
                    <a:pt x="182" y="238"/>
                  </a:lnTo>
                  <a:lnTo>
                    <a:pt x="168" y="232"/>
                  </a:lnTo>
                  <a:lnTo>
                    <a:pt x="156" y="220"/>
                  </a:lnTo>
                  <a:lnTo>
                    <a:pt x="150" y="216"/>
                  </a:lnTo>
                  <a:lnTo>
                    <a:pt x="144" y="210"/>
                  </a:lnTo>
                  <a:lnTo>
                    <a:pt x="136" y="202"/>
                  </a:lnTo>
                  <a:lnTo>
                    <a:pt x="128" y="194"/>
                  </a:lnTo>
                  <a:lnTo>
                    <a:pt x="126" y="192"/>
                  </a:lnTo>
                  <a:lnTo>
                    <a:pt x="120" y="180"/>
                  </a:lnTo>
                  <a:lnTo>
                    <a:pt x="116" y="170"/>
                  </a:lnTo>
                  <a:lnTo>
                    <a:pt x="98" y="152"/>
                  </a:lnTo>
                  <a:lnTo>
                    <a:pt x="94" y="148"/>
                  </a:lnTo>
                  <a:lnTo>
                    <a:pt x="82" y="138"/>
                  </a:lnTo>
                  <a:lnTo>
                    <a:pt x="68" y="128"/>
                  </a:lnTo>
                  <a:lnTo>
                    <a:pt x="56" y="118"/>
                  </a:lnTo>
                  <a:lnTo>
                    <a:pt x="46" y="108"/>
                  </a:lnTo>
                  <a:lnTo>
                    <a:pt x="34" y="88"/>
                  </a:lnTo>
                  <a:lnTo>
                    <a:pt x="24" y="68"/>
                  </a:lnTo>
                  <a:lnTo>
                    <a:pt x="10" y="60"/>
                  </a:lnTo>
                  <a:lnTo>
                    <a:pt x="0" y="54"/>
                  </a:lnTo>
                  <a:lnTo>
                    <a:pt x="0" y="38"/>
                  </a:lnTo>
                  <a:lnTo>
                    <a:pt x="0" y="22"/>
                  </a:lnTo>
                  <a:lnTo>
                    <a:pt x="2" y="12"/>
                  </a:lnTo>
                  <a:lnTo>
                    <a:pt x="16" y="12"/>
                  </a:lnTo>
                  <a:lnTo>
                    <a:pt x="38" y="28"/>
                  </a:lnTo>
                  <a:lnTo>
                    <a:pt x="48" y="10"/>
                  </a:lnTo>
                  <a:lnTo>
                    <a:pt x="66" y="14"/>
                  </a:lnTo>
                  <a:lnTo>
                    <a:pt x="74" y="0"/>
                  </a:lnTo>
                  <a:lnTo>
                    <a:pt x="88" y="8"/>
                  </a:lnTo>
                  <a:lnTo>
                    <a:pt x="104" y="6"/>
                  </a:lnTo>
                  <a:lnTo>
                    <a:pt x="120" y="8"/>
                  </a:lnTo>
                  <a:lnTo>
                    <a:pt x="138" y="12"/>
                  </a:lnTo>
                  <a:lnTo>
                    <a:pt x="150" y="4"/>
                  </a:lnTo>
                  <a:lnTo>
                    <a:pt x="160" y="8"/>
                  </a:lnTo>
                  <a:lnTo>
                    <a:pt x="172" y="4"/>
                  </a:lnTo>
                  <a:lnTo>
                    <a:pt x="198" y="4"/>
                  </a:lnTo>
                  <a:lnTo>
                    <a:pt x="210" y="20"/>
                  </a:lnTo>
                  <a:lnTo>
                    <a:pt x="216" y="26"/>
                  </a:lnTo>
                  <a:lnTo>
                    <a:pt x="224" y="18"/>
                  </a:lnTo>
                  <a:lnTo>
                    <a:pt x="230" y="1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9" name="Freeform 1803"/>
            <p:cNvSpPr>
              <a:spLocks/>
            </p:cNvSpPr>
            <p:nvPr/>
          </p:nvSpPr>
          <p:spPr bwMode="gray">
            <a:xfrm>
              <a:off x="7557879" y="4748177"/>
              <a:ext cx="193707" cy="163533"/>
            </a:xfrm>
            <a:custGeom>
              <a:avLst/>
              <a:gdLst>
                <a:gd name="T0" fmla="*/ 8813 w 184"/>
                <a:gd name="T1" fmla="*/ 594 h 162"/>
                <a:gd name="T2" fmla="*/ 9688 w 184"/>
                <a:gd name="T3" fmla="*/ 1675 h 162"/>
                <a:gd name="T4" fmla="*/ 10845 w 184"/>
                <a:gd name="T5" fmla="*/ 2222 h 162"/>
                <a:gd name="T6" fmla="*/ 11447 w 184"/>
                <a:gd name="T7" fmla="*/ 2543 h 162"/>
                <a:gd name="T8" fmla="*/ 12209 w 184"/>
                <a:gd name="T9" fmla="*/ 3909 h 162"/>
                <a:gd name="T10" fmla="*/ 12629 w 184"/>
                <a:gd name="T11" fmla="*/ 5185 h 162"/>
                <a:gd name="T12" fmla="*/ 12629 w 184"/>
                <a:gd name="T13" fmla="*/ 6540 h 162"/>
                <a:gd name="T14" fmla="*/ 12801 w 184"/>
                <a:gd name="T15" fmla="*/ 8303 h 162"/>
                <a:gd name="T16" fmla="*/ 11993 w 184"/>
                <a:gd name="T17" fmla="*/ 8443 h 162"/>
                <a:gd name="T18" fmla="*/ 11993 w 184"/>
                <a:gd name="T19" fmla="*/ 9990 h 162"/>
                <a:gd name="T20" fmla="*/ 10845 w 184"/>
                <a:gd name="T21" fmla="*/ 10642 h 162"/>
                <a:gd name="T22" fmla="*/ 9852 w 184"/>
                <a:gd name="T23" fmla="*/ 10642 h 162"/>
                <a:gd name="T24" fmla="*/ 9019 w 184"/>
                <a:gd name="T25" fmla="*/ 11200 h 162"/>
                <a:gd name="T26" fmla="*/ 8319 w 184"/>
                <a:gd name="T27" fmla="*/ 11200 h 162"/>
                <a:gd name="T28" fmla="*/ 7359 w 184"/>
                <a:gd name="T29" fmla="*/ 13252 h 162"/>
                <a:gd name="T30" fmla="*/ 6551 w 184"/>
                <a:gd name="T31" fmla="*/ 14117 h 162"/>
                <a:gd name="T32" fmla="*/ 5645 w 184"/>
                <a:gd name="T33" fmla="*/ 13859 h 162"/>
                <a:gd name="T34" fmla="*/ 4843 w 184"/>
                <a:gd name="T35" fmla="*/ 14561 h 162"/>
                <a:gd name="T36" fmla="*/ 3334 w 184"/>
                <a:gd name="T37" fmla="*/ 14856 h 162"/>
                <a:gd name="T38" fmla="*/ 3334 w 184"/>
                <a:gd name="T39" fmla="*/ 14324 h 162"/>
                <a:gd name="T40" fmla="*/ 2794 w 184"/>
                <a:gd name="T41" fmla="*/ 14324 h 162"/>
                <a:gd name="T42" fmla="*/ 2549 w 184"/>
                <a:gd name="T43" fmla="*/ 14770 h 162"/>
                <a:gd name="T44" fmla="*/ 1963 w 184"/>
                <a:gd name="T45" fmla="*/ 14770 h 162"/>
                <a:gd name="T46" fmla="*/ 1645 w 184"/>
                <a:gd name="T47" fmla="*/ 13583 h 162"/>
                <a:gd name="T48" fmla="*/ 551 w 184"/>
                <a:gd name="T49" fmla="*/ 11984 h 162"/>
                <a:gd name="T50" fmla="*/ 658 w 184"/>
                <a:gd name="T51" fmla="*/ 10642 h 162"/>
                <a:gd name="T52" fmla="*/ 0 w 184"/>
                <a:gd name="T53" fmla="*/ 9222 h 162"/>
                <a:gd name="T54" fmla="*/ 461 w 184"/>
                <a:gd name="T55" fmla="*/ 8676 h 162"/>
                <a:gd name="T56" fmla="*/ 461 w 184"/>
                <a:gd name="T57" fmla="*/ 8303 h 162"/>
                <a:gd name="T58" fmla="*/ 4 w 184"/>
                <a:gd name="T59" fmla="*/ 6199 h 162"/>
                <a:gd name="T60" fmla="*/ 1119 w 184"/>
                <a:gd name="T61" fmla="*/ 5819 h 162"/>
                <a:gd name="T62" fmla="*/ 937 w 184"/>
                <a:gd name="T63" fmla="*/ 4387 h 162"/>
                <a:gd name="T64" fmla="*/ 2794 w 184"/>
                <a:gd name="T65" fmla="*/ 2739 h 162"/>
                <a:gd name="T66" fmla="*/ 3642 w 184"/>
                <a:gd name="T67" fmla="*/ 3634 h 162"/>
                <a:gd name="T68" fmla="*/ 3715 w 184"/>
                <a:gd name="T69" fmla="*/ 2441 h 162"/>
                <a:gd name="T70" fmla="*/ 4346 w 184"/>
                <a:gd name="T71" fmla="*/ 2222 h 162"/>
                <a:gd name="T72" fmla="*/ 5645 w 184"/>
                <a:gd name="T73" fmla="*/ 1675 h 162"/>
                <a:gd name="T74" fmla="*/ 6551 w 184"/>
                <a:gd name="T75" fmla="*/ 717 h 162"/>
                <a:gd name="T76" fmla="*/ 7533 w 184"/>
                <a:gd name="T77" fmla="*/ 717 h 162"/>
                <a:gd name="T78" fmla="*/ 8229 w 184"/>
                <a:gd name="T79" fmla="*/ 0 h 162"/>
                <a:gd name="T80" fmla="*/ 8813 w 184"/>
                <a:gd name="T81" fmla="*/ 594 h 1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4"/>
                <a:gd name="T124" fmla="*/ 0 h 162"/>
                <a:gd name="T125" fmla="*/ 184 w 184"/>
                <a:gd name="T126" fmla="*/ 162 h 16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4" h="162">
                  <a:moveTo>
                    <a:pt x="126" y="6"/>
                  </a:moveTo>
                  <a:lnTo>
                    <a:pt x="140" y="18"/>
                  </a:lnTo>
                  <a:lnTo>
                    <a:pt x="156" y="24"/>
                  </a:lnTo>
                  <a:lnTo>
                    <a:pt x="164" y="28"/>
                  </a:lnTo>
                  <a:lnTo>
                    <a:pt x="176" y="42"/>
                  </a:lnTo>
                  <a:lnTo>
                    <a:pt x="182" y="56"/>
                  </a:lnTo>
                  <a:lnTo>
                    <a:pt x="182" y="72"/>
                  </a:lnTo>
                  <a:lnTo>
                    <a:pt x="184" y="90"/>
                  </a:lnTo>
                  <a:lnTo>
                    <a:pt x="172" y="92"/>
                  </a:lnTo>
                  <a:lnTo>
                    <a:pt x="172" y="108"/>
                  </a:lnTo>
                  <a:lnTo>
                    <a:pt x="156" y="116"/>
                  </a:lnTo>
                  <a:lnTo>
                    <a:pt x="142" y="116"/>
                  </a:lnTo>
                  <a:lnTo>
                    <a:pt x="130" y="122"/>
                  </a:lnTo>
                  <a:lnTo>
                    <a:pt x="120" y="122"/>
                  </a:lnTo>
                  <a:lnTo>
                    <a:pt x="104" y="144"/>
                  </a:lnTo>
                  <a:lnTo>
                    <a:pt x="94" y="154"/>
                  </a:lnTo>
                  <a:lnTo>
                    <a:pt x="80" y="150"/>
                  </a:lnTo>
                  <a:lnTo>
                    <a:pt x="70" y="158"/>
                  </a:lnTo>
                  <a:lnTo>
                    <a:pt x="48" y="162"/>
                  </a:lnTo>
                  <a:lnTo>
                    <a:pt x="48" y="156"/>
                  </a:lnTo>
                  <a:lnTo>
                    <a:pt x="40" y="156"/>
                  </a:lnTo>
                  <a:lnTo>
                    <a:pt x="36" y="160"/>
                  </a:lnTo>
                  <a:lnTo>
                    <a:pt x="28" y="160"/>
                  </a:lnTo>
                  <a:lnTo>
                    <a:pt x="24" y="148"/>
                  </a:lnTo>
                  <a:lnTo>
                    <a:pt x="8" y="130"/>
                  </a:lnTo>
                  <a:lnTo>
                    <a:pt x="10" y="116"/>
                  </a:lnTo>
                  <a:lnTo>
                    <a:pt x="0" y="100"/>
                  </a:lnTo>
                  <a:lnTo>
                    <a:pt x="6" y="96"/>
                  </a:lnTo>
                  <a:lnTo>
                    <a:pt x="6" y="90"/>
                  </a:lnTo>
                  <a:lnTo>
                    <a:pt x="4" y="66"/>
                  </a:lnTo>
                  <a:lnTo>
                    <a:pt x="16" y="64"/>
                  </a:lnTo>
                  <a:lnTo>
                    <a:pt x="14" y="48"/>
                  </a:lnTo>
                  <a:lnTo>
                    <a:pt x="40" y="30"/>
                  </a:lnTo>
                  <a:lnTo>
                    <a:pt x="52" y="40"/>
                  </a:lnTo>
                  <a:lnTo>
                    <a:pt x="54" y="26"/>
                  </a:lnTo>
                  <a:lnTo>
                    <a:pt x="62" y="24"/>
                  </a:lnTo>
                  <a:lnTo>
                    <a:pt x="80" y="18"/>
                  </a:lnTo>
                  <a:lnTo>
                    <a:pt x="94" y="8"/>
                  </a:lnTo>
                  <a:lnTo>
                    <a:pt x="108" y="8"/>
                  </a:lnTo>
                  <a:lnTo>
                    <a:pt x="118" y="0"/>
                  </a:lnTo>
                  <a:lnTo>
                    <a:pt x="126" y="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0" name="Freeform 1804"/>
            <p:cNvSpPr>
              <a:spLocks/>
            </p:cNvSpPr>
            <p:nvPr/>
          </p:nvSpPr>
          <p:spPr bwMode="gray">
            <a:xfrm>
              <a:off x="7454674" y="4735476"/>
              <a:ext cx="163540" cy="303251"/>
            </a:xfrm>
            <a:custGeom>
              <a:avLst/>
              <a:gdLst>
                <a:gd name="T0" fmla="*/ 456 w 152"/>
                <a:gd name="T1" fmla="*/ 6107 h 284"/>
                <a:gd name="T2" fmla="*/ 456 w 152"/>
                <a:gd name="T3" fmla="*/ 4247 h 284"/>
                <a:gd name="T4" fmla="*/ 0 w 152"/>
                <a:gd name="T5" fmla="*/ 3540 h 284"/>
                <a:gd name="T6" fmla="*/ 4 w 152"/>
                <a:gd name="T7" fmla="*/ 3030 h 284"/>
                <a:gd name="T8" fmla="*/ 1497 w 152"/>
                <a:gd name="T9" fmla="*/ 0 h 284"/>
                <a:gd name="T10" fmla="*/ 2227 w 152"/>
                <a:gd name="T11" fmla="*/ 0 h 284"/>
                <a:gd name="T12" fmla="*/ 1950 w 152"/>
                <a:gd name="T13" fmla="*/ 631 h 284"/>
                <a:gd name="T14" fmla="*/ 2326 w 152"/>
                <a:gd name="T15" fmla="*/ 1304 h 284"/>
                <a:gd name="T16" fmla="*/ 3460 w 152"/>
                <a:gd name="T17" fmla="*/ 2 h 284"/>
                <a:gd name="T18" fmla="*/ 4309 w 152"/>
                <a:gd name="T19" fmla="*/ 631 h 284"/>
                <a:gd name="T20" fmla="*/ 4356 w 152"/>
                <a:gd name="T21" fmla="*/ 1428 h 284"/>
                <a:gd name="T22" fmla="*/ 5870 w 152"/>
                <a:gd name="T23" fmla="*/ 2054 h 284"/>
                <a:gd name="T24" fmla="*/ 6694 w 152"/>
                <a:gd name="T25" fmla="*/ 3978 h 284"/>
                <a:gd name="T26" fmla="*/ 6745 w 152"/>
                <a:gd name="T27" fmla="*/ 4793 h 284"/>
                <a:gd name="T28" fmla="*/ 6829 w 152"/>
                <a:gd name="T29" fmla="*/ 6274 h 284"/>
                <a:gd name="T30" fmla="*/ 6829 w 152"/>
                <a:gd name="T31" fmla="*/ 7322 h 284"/>
                <a:gd name="T32" fmla="*/ 6411 w 152"/>
                <a:gd name="T33" fmla="*/ 7523 h 284"/>
                <a:gd name="T34" fmla="*/ 7105 w 152"/>
                <a:gd name="T35" fmla="*/ 8782 h 284"/>
                <a:gd name="T36" fmla="*/ 6938 w 152"/>
                <a:gd name="T37" fmla="*/ 9879 h 284"/>
                <a:gd name="T38" fmla="*/ 8071 w 152"/>
                <a:gd name="T39" fmla="*/ 11281 h 284"/>
                <a:gd name="T40" fmla="*/ 8350 w 152"/>
                <a:gd name="T41" fmla="*/ 12163 h 284"/>
                <a:gd name="T42" fmla="*/ 8895 w 152"/>
                <a:gd name="T43" fmla="*/ 12163 h 284"/>
                <a:gd name="T44" fmla="*/ 9144 w 152"/>
                <a:gd name="T45" fmla="*/ 11884 h 284"/>
                <a:gd name="T46" fmla="*/ 9714 w 152"/>
                <a:gd name="T47" fmla="*/ 11884 h 284"/>
                <a:gd name="T48" fmla="*/ 9714 w 152"/>
                <a:gd name="T49" fmla="*/ 12353 h 284"/>
                <a:gd name="T50" fmla="*/ 9869 w 152"/>
                <a:gd name="T51" fmla="*/ 13217 h 284"/>
                <a:gd name="T52" fmla="*/ 10438 w 152"/>
                <a:gd name="T53" fmla="*/ 13826 h 284"/>
                <a:gd name="T54" fmla="*/ 9986 w 152"/>
                <a:gd name="T55" fmla="*/ 15144 h 284"/>
                <a:gd name="T56" fmla="*/ 9333 w 152"/>
                <a:gd name="T57" fmla="*/ 15251 h 284"/>
                <a:gd name="T58" fmla="*/ 8895 w 152"/>
                <a:gd name="T59" fmla="*/ 17012 h 284"/>
                <a:gd name="T60" fmla="*/ 8895 w 152"/>
                <a:gd name="T61" fmla="*/ 18161 h 284"/>
                <a:gd name="T62" fmla="*/ 8719 w 152"/>
                <a:gd name="T63" fmla="*/ 18653 h 284"/>
                <a:gd name="T64" fmla="*/ 8014 w 152"/>
                <a:gd name="T65" fmla="*/ 18653 h 284"/>
                <a:gd name="T66" fmla="*/ 7390 w 152"/>
                <a:gd name="T67" fmla="*/ 19642 h 284"/>
                <a:gd name="T68" fmla="*/ 7759 w 152"/>
                <a:gd name="T69" fmla="*/ 20494 h 284"/>
                <a:gd name="T70" fmla="*/ 7759 w 152"/>
                <a:gd name="T71" fmla="*/ 20974 h 284"/>
                <a:gd name="T72" fmla="*/ 7390 w 152"/>
                <a:gd name="T73" fmla="*/ 20974 h 284"/>
                <a:gd name="T74" fmla="*/ 7390 w 152"/>
                <a:gd name="T75" fmla="*/ 21509 h 284"/>
                <a:gd name="T76" fmla="*/ 6745 w 152"/>
                <a:gd name="T77" fmla="*/ 22168 h 284"/>
                <a:gd name="T78" fmla="*/ 5870 w 152"/>
                <a:gd name="T79" fmla="*/ 21905 h 284"/>
                <a:gd name="T80" fmla="*/ 5870 w 152"/>
                <a:gd name="T81" fmla="*/ 20974 h 284"/>
                <a:gd name="T82" fmla="*/ 4706 w 152"/>
                <a:gd name="T83" fmla="*/ 19433 h 284"/>
                <a:gd name="T84" fmla="*/ 2901 w 152"/>
                <a:gd name="T85" fmla="*/ 18653 h 284"/>
                <a:gd name="T86" fmla="*/ 1635 w 152"/>
                <a:gd name="T87" fmla="*/ 17141 h 284"/>
                <a:gd name="T88" fmla="*/ 2470 w 152"/>
                <a:gd name="T89" fmla="*/ 17327 h 284"/>
                <a:gd name="T90" fmla="*/ 2470 w 152"/>
                <a:gd name="T91" fmla="*/ 16584 h 284"/>
                <a:gd name="T92" fmla="*/ 2227 w 152"/>
                <a:gd name="T93" fmla="*/ 15850 h 284"/>
                <a:gd name="T94" fmla="*/ 1371 w 152"/>
                <a:gd name="T95" fmla="*/ 15251 h 284"/>
                <a:gd name="T96" fmla="*/ 1786 w 152"/>
                <a:gd name="T97" fmla="*/ 13405 h 284"/>
                <a:gd name="T98" fmla="*/ 2227 w 152"/>
                <a:gd name="T99" fmla="*/ 13217 h 284"/>
                <a:gd name="T100" fmla="*/ 2326 w 152"/>
                <a:gd name="T101" fmla="*/ 12954 h 284"/>
                <a:gd name="T102" fmla="*/ 1635 w 152"/>
                <a:gd name="T103" fmla="*/ 11884 h 284"/>
                <a:gd name="T104" fmla="*/ 1950 w 152"/>
                <a:gd name="T105" fmla="*/ 10885 h 284"/>
                <a:gd name="T106" fmla="*/ 1255 w 152"/>
                <a:gd name="T107" fmla="*/ 9322 h 284"/>
                <a:gd name="T108" fmla="*/ 1635 w 152"/>
                <a:gd name="T109" fmla="*/ 8782 h 284"/>
                <a:gd name="T110" fmla="*/ 1635 w 152"/>
                <a:gd name="T111" fmla="*/ 8226 h 284"/>
                <a:gd name="T112" fmla="*/ 2071 w 152"/>
                <a:gd name="T113" fmla="*/ 8020 h 284"/>
                <a:gd name="T114" fmla="*/ 1786 w 152"/>
                <a:gd name="T115" fmla="*/ 7365 h 284"/>
                <a:gd name="T116" fmla="*/ 1786 w 152"/>
                <a:gd name="T117" fmla="*/ 6274 h 284"/>
                <a:gd name="T118" fmla="*/ 1255 w 152"/>
                <a:gd name="T119" fmla="*/ 5920 h 284"/>
                <a:gd name="T120" fmla="*/ 456 w 152"/>
                <a:gd name="T121" fmla="*/ 6107 h 28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52"/>
                <a:gd name="T184" fmla="*/ 0 h 284"/>
                <a:gd name="T185" fmla="*/ 152 w 152"/>
                <a:gd name="T186" fmla="*/ 284 h 28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52" h="284">
                  <a:moveTo>
                    <a:pt x="6" y="78"/>
                  </a:moveTo>
                  <a:lnTo>
                    <a:pt x="6" y="54"/>
                  </a:lnTo>
                  <a:lnTo>
                    <a:pt x="0" y="44"/>
                  </a:lnTo>
                  <a:lnTo>
                    <a:pt x="4" y="38"/>
                  </a:lnTo>
                  <a:lnTo>
                    <a:pt x="22" y="0"/>
                  </a:lnTo>
                  <a:lnTo>
                    <a:pt x="32" y="0"/>
                  </a:lnTo>
                  <a:lnTo>
                    <a:pt x="28" y="8"/>
                  </a:lnTo>
                  <a:lnTo>
                    <a:pt x="34" y="16"/>
                  </a:lnTo>
                  <a:lnTo>
                    <a:pt x="50" y="2"/>
                  </a:lnTo>
                  <a:lnTo>
                    <a:pt x="62" y="8"/>
                  </a:lnTo>
                  <a:lnTo>
                    <a:pt x="64" y="18"/>
                  </a:lnTo>
                  <a:lnTo>
                    <a:pt x="86" y="26"/>
                  </a:lnTo>
                  <a:lnTo>
                    <a:pt x="96" y="50"/>
                  </a:lnTo>
                  <a:lnTo>
                    <a:pt x="98" y="62"/>
                  </a:lnTo>
                  <a:lnTo>
                    <a:pt x="100" y="80"/>
                  </a:lnTo>
                  <a:lnTo>
                    <a:pt x="100" y="92"/>
                  </a:lnTo>
                  <a:lnTo>
                    <a:pt x="94" y="96"/>
                  </a:lnTo>
                  <a:lnTo>
                    <a:pt x="104" y="112"/>
                  </a:lnTo>
                  <a:lnTo>
                    <a:pt x="102" y="126"/>
                  </a:lnTo>
                  <a:lnTo>
                    <a:pt x="118" y="144"/>
                  </a:lnTo>
                  <a:lnTo>
                    <a:pt x="122" y="156"/>
                  </a:lnTo>
                  <a:lnTo>
                    <a:pt x="130" y="156"/>
                  </a:lnTo>
                  <a:lnTo>
                    <a:pt x="134" y="152"/>
                  </a:lnTo>
                  <a:lnTo>
                    <a:pt x="142" y="152"/>
                  </a:lnTo>
                  <a:lnTo>
                    <a:pt x="142" y="158"/>
                  </a:lnTo>
                  <a:lnTo>
                    <a:pt x="144" y="170"/>
                  </a:lnTo>
                  <a:lnTo>
                    <a:pt x="152" y="176"/>
                  </a:lnTo>
                  <a:lnTo>
                    <a:pt x="146" y="194"/>
                  </a:lnTo>
                  <a:lnTo>
                    <a:pt x="136" y="196"/>
                  </a:lnTo>
                  <a:lnTo>
                    <a:pt x="130" y="216"/>
                  </a:lnTo>
                  <a:lnTo>
                    <a:pt x="130" y="232"/>
                  </a:lnTo>
                  <a:lnTo>
                    <a:pt x="126" y="238"/>
                  </a:lnTo>
                  <a:lnTo>
                    <a:pt x="116" y="238"/>
                  </a:lnTo>
                  <a:lnTo>
                    <a:pt x="108" y="252"/>
                  </a:lnTo>
                  <a:lnTo>
                    <a:pt x="114" y="262"/>
                  </a:lnTo>
                  <a:lnTo>
                    <a:pt x="114" y="268"/>
                  </a:lnTo>
                  <a:lnTo>
                    <a:pt x="108" y="268"/>
                  </a:lnTo>
                  <a:lnTo>
                    <a:pt x="108" y="276"/>
                  </a:lnTo>
                  <a:lnTo>
                    <a:pt x="98" y="284"/>
                  </a:lnTo>
                  <a:lnTo>
                    <a:pt x="86" y="280"/>
                  </a:lnTo>
                  <a:lnTo>
                    <a:pt x="86" y="268"/>
                  </a:lnTo>
                  <a:lnTo>
                    <a:pt x="68" y="248"/>
                  </a:lnTo>
                  <a:lnTo>
                    <a:pt x="42" y="238"/>
                  </a:lnTo>
                  <a:lnTo>
                    <a:pt x="24" y="220"/>
                  </a:lnTo>
                  <a:lnTo>
                    <a:pt x="36" y="222"/>
                  </a:lnTo>
                  <a:lnTo>
                    <a:pt x="36" y="212"/>
                  </a:lnTo>
                  <a:lnTo>
                    <a:pt x="32" y="204"/>
                  </a:lnTo>
                  <a:lnTo>
                    <a:pt x="20" y="196"/>
                  </a:lnTo>
                  <a:lnTo>
                    <a:pt x="26" y="172"/>
                  </a:lnTo>
                  <a:lnTo>
                    <a:pt x="32" y="170"/>
                  </a:lnTo>
                  <a:lnTo>
                    <a:pt x="34" y="164"/>
                  </a:lnTo>
                  <a:lnTo>
                    <a:pt x="24" y="152"/>
                  </a:lnTo>
                  <a:lnTo>
                    <a:pt x="28" y="140"/>
                  </a:lnTo>
                  <a:lnTo>
                    <a:pt x="18" y="120"/>
                  </a:lnTo>
                  <a:lnTo>
                    <a:pt x="24" y="112"/>
                  </a:lnTo>
                  <a:lnTo>
                    <a:pt x="24" y="104"/>
                  </a:lnTo>
                  <a:lnTo>
                    <a:pt x="30" y="102"/>
                  </a:lnTo>
                  <a:lnTo>
                    <a:pt x="26" y="94"/>
                  </a:lnTo>
                  <a:lnTo>
                    <a:pt x="26" y="80"/>
                  </a:lnTo>
                  <a:lnTo>
                    <a:pt x="18" y="76"/>
                  </a:lnTo>
                  <a:lnTo>
                    <a:pt x="6" y="7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1" name="Freeform 1805"/>
            <p:cNvSpPr>
              <a:spLocks/>
            </p:cNvSpPr>
            <p:nvPr/>
          </p:nvSpPr>
          <p:spPr bwMode="gray">
            <a:xfrm>
              <a:off x="8005628" y="4695782"/>
              <a:ext cx="225462" cy="222279"/>
            </a:xfrm>
            <a:custGeom>
              <a:avLst/>
              <a:gdLst>
                <a:gd name="T0" fmla="*/ 11625 w 210"/>
                <a:gd name="T1" fmla="*/ 747 h 220"/>
                <a:gd name="T2" fmla="*/ 11361 w 210"/>
                <a:gd name="T3" fmla="*/ 1759 h 220"/>
                <a:gd name="T4" fmla="*/ 12497 w 210"/>
                <a:gd name="T5" fmla="*/ 3116 h 220"/>
                <a:gd name="T6" fmla="*/ 13904 w 210"/>
                <a:gd name="T7" fmla="*/ 4222 h 220"/>
                <a:gd name="T8" fmla="*/ 16340 w 210"/>
                <a:gd name="T9" fmla="*/ 4644 h 220"/>
                <a:gd name="T10" fmla="*/ 18723 w 210"/>
                <a:gd name="T11" fmla="*/ 5343 h 220"/>
                <a:gd name="T12" fmla="*/ 20356 w 210"/>
                <a:gd name="T13" fmla="*/ 5343 h 220"/>
                <a:gd name="T14" fmla="*/ 20356 w 210"/>
                <a:gd name="T15" fmla="*/ 6482 h 220"/>
                <a:gd name="T16" fmla="*/ 20291 w 210"/>
                <a:gd name="T17" fmla="*/ 7135 h 220"/>
                <a:gd name="T18" fmla="*/ 19617 w 210"/>
                <a:gd name="T19" fmla="*/ 7940 h 220"/>
                <a:gd name="T20" fmla="*/ 18605 w 210"/>
                <a:gd name="T21" fmla="*/ 8083 h 220"/>
                <a:gd name="T22" fmla="*/ 17468 w 210"/>
                <a:gd name="T23" fmla="*/ 8083 h 220"/>
                <a:gd name="T24" fmla="*/ 17021 w 210"/>
                <a:gd name="T25" fmla="*/ 7843 h 220"/>
                <a:gd name="T26" fmla="*/ 16340 w 210"/>
                <a:gd name="T27" fmla="*/ 8083 h 220"/>
                <a:gd name="T28" fmla="*/ 14963 w 210"/>
                <a:gd name="T29" fmla="*/ 8083 h 220"/>
                <a:gd name="T30" fmla="*/ 13859 w 210"/>
                <a:gd name="T31" fmla="*/ 8627 h 220"/>
                <a:gd name="T32" fmla="*/ 12788 w 210"/>
                <a:gd name="T33" fmla="*/ 9776 h 220"/>
                <a:gd name="T34" fmla="*/ 11625 w 210"/>
                <a:gd name="T35" fmla="*/ 9776 h 220"/>
                <a:gd name="T36" fmla="*/ 9974 w 210"/>
                <a:gd name="T37" fmla="*/ 10413 h 220"/>
                <a:gd name="T38" fmla="*/ 9768 w 210"/>
                <a:gd name="T39" fmla="*/ 12046 h 220"/>
                <a:gd name="T40" fmla="*/ 8891 w 210"/>
                <a:gd name="T41" fmla="*/ 13251 h 220"/>
                <a:gd name="T42" fmla="*/ 8083 w 210"/>
                <a:gd name="T43" fmla="*/ 14409 h 220"/>
                <a:gd name="T44" fmla="*/ 6799 w 210"/>
                <a:gd name="T45" fmla="*/ 15474 h 220"/>
                <a:gd name="T46" fmla="*/ 5343 w 210"/>
                <a:gd name="T47" fmla="*/ 16823 h 220"/>
                <a:gd name="T48" fmla="*/ 4222 w 210"/>
                <a:gd name="T49" fmla="*/ 18492 h 220"/>
                <a:gd name="T50" fmla="*/ 3766 w 210"/>
                <a:gd name="T51" fmla="*/ 20063 h 220"/>
                <a:gd name="T52" fmla="*/ 2884 w 210"/>
                <a:gd name="T53" fmla="*/ 21236 h 220"/>
                <a:gd name="T54" fmla="*/ 2341 w 210"/>
                <a:gd name="T55" fmla="*/ 20502 h 220"/>
                <a:gd name="T56" fmla="*/ 2743 w 210"/>
                <a:gd name="T57" fmla="*/ 19401 h 220"/>
                <a:gd name="T58" fmla="*/ 2341 w 210"/>
                <a:gd name="T59" fmla="*/ 18605 h 220"/>
                <a:gd name="T60" fmla="*/ 3319 w 210"/>
                <a:gd name="T61" fmla="*/ 17326 h 220"/>
                <a:gd name="T62" fmla="*/ 4222 w 210"/>
                <a:gd name="T63" fmla="*/ 16581 h 220"/>
                <a:gd name="T64" fmla="*/ 5343 w 210"/>
                <a:gd name="T65" fmla="*/ 15751 h 220"/>
                <a:gd name="T66" fmla="*/ 5881 w 210"/>
                <a:gd name="T67" fmla="*/ 15294 h 220"/>
                <a:gd name="T68" fmla="*/ 5514 w 210"/>
                <a:gd name="T69" fmla="*/ 14409 h 220"/>
                <a:gd name="T70" fmla="*/ 4557 w 210"/>
                <a:gd name="T71" fmla="*/ 15294 h 220"/>
                <a:gd name="T72" fmla="*/ 2128 w 210"/>
                <a:gd name="T73" fmla="*/ 15955 h 220"/>
                <a:gd name="T74" fmla="*/ 2 w 210"/>
                <a:gd name="T75" fmla="*/ 15474 h 220"/>
                <a:gd name="T76" fmla="*/ 904 w 210"/>
                <a:gd name="T77" fmla="*/ 13859 h 220"/>
                <a:gd name="T78" fmla="*/ 1093 w 210"/>
                <a:gd name="T79" fmla="*/ 11361 h 220"/>
                <a:gd name="T80" fmla="*/ 2884 w 210"/>
                <a:gd name="T81" fmla="*/ 7940 h 220"/>
                <a:gd name="T82" fmla="*/ 0 w 210"/>
                <a:gd name="T83" fmla="*/ 5619 h 220"/>
                <a:gd name="T84" fmla="*/ 4 w 210"/>
                <a:gd name="T85" fmla="*/ 4560 h 220"/>
                <a:gd name="T86" fmla="*/ 1322 w 210"/>
                <a:gd name="T87" fmla="*/ 3838 h 220"/>
                <a:gd name="T88" fmla="*/ 1759 w 210"/>
                <a:gd name="T89" fmla="*/ 2750 h 220"/>
                <a:gd name="T90" fmla="*/ 3838 w 210"/>
                <a:gd name="T91" fmla="*/ 1759 h 220"/>
                <a:gd name="T92" fmla="*/ 5619 w 210"/>
                <a:gd name="T93" fmla="*/ 747 h 220"/>
                <a:gd name="T94" fmla="*/ 6469 w 210"/>
                <a:gd name="T95" fmla="*/ 617 h 220"/>
                <a:gd name="T96" fmla="*/ 8535 w 210"/>
                <a:gd name="T97" fmla="*/ 1322 h 220"/>
                <a:gd name="T98" fmla="*/ 9860 w 210"/>
                <a:gd name="T99" fmla="*/ 904 h 220"/>
                <a:gd name="T100" fmla="*/ 10971 w 210"/>
                <a:gd name="T101" fmla="*/ 0 h 22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10"/>
                <a:gd name="T154" fmla="*/ 0 h 220"/>
                <a:gd name="T155" fmla="*/ 210 w 210"/>
                <a:gd name="T156" fmla="*/ 220 h 22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10" h="220">
                  <a:moveTo>
                    <a:pt x="114" y="0"/>
                  </a:moveTo>
                  <a:lnTo>
                    <a:pt x="120" y="8"/>
                  </a:lnTo>
                  <a:lnTo>
                    <a:pt x="116" y="12"/>
                  </a:lnTo>
                  <a:lnTo>
                    <a:pt x="116" y="18"/>
                  </a:lnTo>
                  <a:lnTo>
                    <a:pt x="120" y="24"/>
                  </a:lnTo>
                  <a:lnTo>
                    <a:pt x="128" y="32"/>
                  </a:lnTo>
                  <a:lnTo>
                    <a:pt x="136" y="40"/>
                  </a:lnTo>
                  <a:lnTo>
                    <a:pt x="144" y="44"/>
                  </a:lnTo>
                  <a:lnTo>
                    <a:pt x="156" y="48"/>
                  </a:lnTo>
                  <a:lnTo>
                    <a:pt x="168" y="48"/>
                  </a:lnTo>
                  <a:lnTo>
                    <a:pt x="184" y="50"/>
                  </a:lnTo>
                  <a:lnTo>
                    <a:pt x="194" y="54"/>
                  </a:lnTo>
                  <a:lnTo>
                    <a:pt x="204" y="54"/>
                  </a:lnTo>
                  <a:lnTo>
                    <a:pt x="210" y="54"/>
                  </a:lnTo>
                  <a:lnTo>
                    <a:pt x="210" y="60"/>
                  </a:lnTo>
                  <a:lnTo>
                    <a:pt x="210" y="66"/>
                  </a:lnTo>
                  <a:lnTo>
                    <a:pt x="206" y="70"/>
                  </a:lnTo>
                  <a:lnTo>
                    <a:pt x="208" y="74"/>
                  </a:lnTo>
                  <a:lnTo>
                    <a:pt x="208" y="80"/>
                  </a:lnTo>
                  <a:lnTo>
                    <a:pt x="202" y="82"/>
                  </a:lnTo>
                  <a:lnTo>
                    <a:pt x="196" y="84"/>
                  </a:lnTo>
                  <a:lnTo>
                    <a:pt x="192" y="84"/>
                  </a:lnTo>
                  <a:lnTo>
                    <a:pt x="184" y="86"/>
                  </a:lnTo>
                  <a:lnTo>
                    <a:pt x="180" y="84"/>
                  </a:lnTo>
                  <a:lnTo>
                    <a:pt x="178" y="82"/>
                  </a:lnTo>
                  <a:lnTo>
                    <a:pt x="176" y="80"/>
                  </a:lnTo>
                  <a:lnTo>
                    <a:pt x="174" y="84"/>
                  </a:lnTo>
                  <a:lnTo>
                    <a:pt x="168" y="84"/>
                  </a:lnTo>
                  <a:lnTo>
                    <a:pt x="162" y="84"/>
                  </a:lnTo>
                  <a:lnTo>
                    <a:pt x="154" y="84"/>
                  </a:lnTo>
                  <a:lnTo>
                    <a:pt x="148" y="86"/>
                  </a:lnTo>
                  <a:lnTo>
                    <a:pt x="142" y="88"/>
                  </a:lnTo>
                  <a:lnTo>
                    <a:pt x="138" y="96"/>
                  </a:lnTo>
                  <a:lnTo>
                    <a:pt x="132" y="100"/>
                  </a:lnTo>
                  <a:lnTo>
                    <a:pt x="126" y="102"/>
                  </a:lnTo>
                  <a:lnTo>
                    <a:pt x="120" y="100"/>
                  </a:lnTo>
                  <a:lnTo>
                    <a:pt x="114" y="102"/>
                  </a:lnTo>
                  <a:lnTo>
                    <a:pt x="104" y="106"/>
                  </a:lnTo>
                  <a:lnTo>
                    <a:pt x="100" y="112"/>
                  </a:lnTo>
                  <a:lnTo>
                    <a:pt x="100" y="124"/>
                  </a:lnTo>
                  <a:lnTo>
                    <a:pt x="96" y="130"/>
                  </a:lnTo>
                  <a:lnTo>
                    <a:pt x="92" y="136"/>
                  </a:lnTo>
                  <a:lnTo>
                    <a:pt x="90" y="142"/>
                  </a:lnTo>
                  <a:lnTo>
                    <a:pt x="84" y="148"/>
                  </a:lnTo>
                  <a:lnTo>
                    <a:pt x="74" y="154"/>
                  </a:lnTo>
                  <a:lnTo>
                    <a:pt x="70" y="160"/>
                  </a:lnTo>
                  <a:lnTo>
                    <a:pt x="62" y="166"/>
                  </a:lnTo>
                  <a:lnTo>
                    <a:pt x="54" y="174"/>
                  </a:lnTo>
                  <a:lnTo>
                    <a:pt x="50" y="184"/>
                  </a:lnTo>
                  <a:lnTo>
                    <a:pt x="44" y="190"/>
                  </a:lnTo>
                  <a:lnTo>
                    <a:pt x="38" y="198"/>
                  </a:lnTo>
                  <a:lnTo>
                    <a:pt x="38" y="206"/>
                  </a:lnTo>
                  <a:lnTo>
                    <a:pt x="34" y="212"/>
                  </a:lnTo>
                  <a:lnTo>
                    <a:pt x="30" y="218"/>
                  </a:lnTo>
                  <a:lnTo>
                    <a:pt x="24" y="220"/>
                  </a:lnTo>
                  <a:lnTo>
                    <a:pt x="24" y="212"/>
                  </a:lnTo>
                  <a:lnTo>
                    <a:pt x="28" y="206"/>
                  </a:lnTo>
                  <a:lnTo>
                    <a:pt x="28" y="200"/>
                  </a:lnTo>
                  <a:lnTo>
                    <a:pt x="26" y="196"/>
                  </a:lnTo>
                  <a:lnTo>
                    <a:pt x="24" y="192"/>
                  </a:lnTo>
                  <a:lnTo>
                    <a:pt x="30" y="184"/>
                  </a:lnTo>
                  <a:lnTo>
                    <a:pt x="34" y="178"/>
                  </a:lnTo>
                  <a:lnTo>
                    <a:pt x="42" y="174"/>
                  </a:lnTo>
                  <a:lnTo>
                    <a:pt x="44" y="170"/>
                  </a:lnTo>
                  <a:lnTo>
                    <a:pt x="50" y="166"/>
                  </a:lnTo>
                  <a:lnTo>
                    <a:pt x="54" y="162"/>
                  </a:lnTo>
                  <a:lnTo>
                    <a:pt x="58" y="160"/>
                  </a:lnTo>
                  <a:lnTo>
                    <a:pt x="60" y="158"/>
                  </a:lnTo>
                  <a:lnTo>
                    <a:pt x="62" y="156"/>
                  </a:lnTo>
                  <a:lnTo>
                    <a:pt x="56" y="148"/>
                  </a:lnTo>
                  <a:lnTo>
                    <a:pt x="50" y="152"/>
                  </a:lnTo>
                  <a:lnTo>
                    <a:pt x="46" y="158"/>
                  </a:lnTo>
                  <a:lnTo>
                    <a:pt x="32" y="162"/>
                  </a:lnTo>
                  <a:lnTo>
                    <a:pt x="22" y="164"/>
                  </a:lnTo>
                  <a:lnTo>
                    <a:pt x="8" y="166"/>
                  </a:lnTo>
                  <a:lnTo>
                    <a:pt x="2" y="160"/>
                  </a:lnTo>
                  <a:lnTo>
                    <a:pt x="2" y="158"/>
                  </a:lnTo>
                  <a:lnTo>
                    <a:pt x="10" y="142"/>
                  </a:lnTo>
                  <a:lnTo>
                    <a:pt x="18" y="132"/>
                  </a:lnTo>
                  <a:lnTo>
                    <a:pt x="12" y="116"/>
                  </a:lnTo>
                  <a:lnTo>
                    <a:pt x="12" y="102"/>
                  </a:lnTo>
                  <a:lnTo>
                    <a:pt x="30" y="82"/>
                  </a:lnTo>
                  <a:lnTo>
                    <a:pt x="18" y="60"/>
                  </a:lnTo>
                  <a:lnTo>
                    <a:pt x="0" y="58"/>
                  </a:lnTo>
                  <a:lnTo>
                    <a:pt x="0" y="50"/>
                  </a:lnTo>
                  <a:lnTo>
                    <a:pt x="4" y="46"/>
                  </a:lnTo>
                  <a:lnTo>
                    <a:pt x="12" y="42"/>
                  </a:lnTo>
                  <a:lnTo>
                    <a:pt x="14" y="40"/>
                  </a:lnTo>
                  <a:lnTo>
                    <a:pt x="14" y="32"/>
                  </a:lnTo>
                  <a:lnTo>
                    <a:pt x="18" y="28"/>
                  </a:lnTo>
                  <a:lnTo>
                    <a:pt x="24" y="26"/>
                  </a:lnTo>
                  <a:lnTo>
                    <a:pt x="40" y="18"/>
                  </a:lnTo>
                  <a:lnTo>
                    <a:pt x="44" y="8"/>
                  </a:lnTo>
                  <a:lnTo>
                    <a:pt x="58" y="8"/>
                  </a:lnTo>
                  <a:lnTo>
                    <a:pt x="60" y="2"/>
                  </a:lnTo>
                  <a:lnTo>
                    <a:pt x="66" y="6"/>
                  </a:lnTo>
                  <a:lnTo>
                    <a:pt x="76" y="14"/>
                  </a:lnTo>
                  <a:lnTo>
                    <a:pt x="86" y="14"/>
                  </a:lnTo>
                  <a:lnTo>
                    <a:pt x="88" y="10"/>
                  </a:lnTo>
                  <a:lnTo>
                    <a:pt x="102" y="10"/>
                  </a:lnTo>
                  <a:lnTo>
                    <a:pt x="102" y="2"/>
                  </a:lnTo>
                  <a:lnTo>
                    <a:pt x="11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2" name="Freeform 1806"/>
            <p:cNvSpPr>
              <a:spLocks/>
            </p:cNvSpPr>
            <p:nvPr/>
          </p:nvSpPr>
          <p:spPr bwMode="gray">
            <a:xfrm>
              <a:off x="8143763" y="4841851"/>
              <a:ext cx="26992" cy="15877"/>
            </a:xfrm>
            <a:custGeom>
              <a:avLst/>
              <a:gdLst>
                <a:gd name="T0" fmla="*/ 843 w 26"/>
                <a:gd name="T1" fmla="*/ 0 h 16"/>
                <a:gd name="T2" fmla="*/ 908 w 26"/>
                <a:gd name="T3" fmla="*/ 1668 h 16"/>
                <a:gd name="T4" fmla="*/ 727 w 26"/>
                <a:gd name="T5" fmla="*/ 2110 h 16"/>
                <a:gd name="T6" fmla="*/ 727 w 26"/>
                <a:gd name="T7" fmla="*/ 3811 h 16"/>
                <a:gd name="T8" fmla="*/ 401 w 26"/>
                <a:gd name="T9" fmla="*/ 4287 h 16"/>
                <a:gd name="T10" fmla="*/ 6 w 26"/>
                <a:gd name="T11" fmla="*/ 3811 h 16"/>
                <a:gd name="T12" fmla="*/ 2 w 26"/>
                <a:gd name="T13" fmla="*/ 2671 h 16"/>
                <a:gd name="T14" fmla="*/ 0 w 26"/>
                <a:gd name="T15" fmla="*/ 1668 h 16"/>
                <a:gd name="T16" fmla="*/ 2 w 26"/>
                <a:gd name="T17" fmla="*/ 0 h 16"/>
                <a:gd name="T18" fmla="*/ 297 w 26"/>
                <a:gd name="T19" fmla="*/ 0 h 16"/>
                <a:gd name="T20" fmla="*/ 465 w 26"/>
                <a:gd name="T21" fmla="*/ 2 h 16"/>
                <a:gd name="T22" fmla="*/ 627 w 26"/>
                <a:gd name="T23" fmla="*/ 0 h 16"/>
                <a:gd name="T24" fmla="*/ 783 w 26"/>
                <a:gd name="T25" fmla="*/ 0 h 16"/>
                <a:gd name="T26" fmla="*/ 843 w 26"/>
                <a:gd name="T27" fmla="*/ 0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
                <a:gd name="T43" fmla="*/ 0 h 16"/>
                <a:gd name="T44" fmla="*/ 26 w 26"/>
                <a:gd name="T45" fmla="*/ 16 h 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 h="16">
                  <a:moveTo>
                    <a:pt x="24" y="0"/>
                  </a:moveTo>
                  <a:lnTo>
                    <a:pt x="26" y="6"/>
                  </a:lnTo>
                  <a:lnTo>
                    <a:pt x="20" y="8"/>
                  </a:lnTo>
                  <a:lnTo>
                    <a:pt x="20" y="14"/>
                  </a:lnTo>
                  <a:lnTo>
                    <a:pt x="12" y="16"/>
                  </a:lnTo>
                  <a:lnTo>
                    <a:pt x="6" y="14"/>
                  </a:lnTo>
                  <a:lnTo>
                    <a:pt x="2" y="10"/>
                  </a:lnTo>
                  <a:lnTo>
                    <a:pt x="0" y="6"/>
                  </a:lnTo>
                  <a:lnTo>
                    <a:pt x="2" y="0"/>
                  </a:lnTo>
                  <a:lnTo>
                    <a:pt x="8" y="0"/>
                  </a:lnTo>
                  <a:lnTo>
                    <a:pt x="14" y="2"/>
                  </a:lnTo>
                  <a:lnTo>
                    <a:pt x="18" y="0"/>
                  </a:lnTo>
                  <a:lnTo>
                    <a:pt x="22" y="0"/>
                  </a:lnTo>
                  <a:lnTo>
                    <a:pt x="2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3" name="Freeform 1807"/>
            <p:cNvSpPr>
              <a:spLocks/>
            </p:cNvSpPr>
            <p:nvPr/>
          </p:nvSpPr>
          <p:spPr bwMode="gray">
            <a:xfrm>
              <a:off x="6979934" y="4360777"/>
              <a:ext cx="220698" cy="155595"/>
            </a:xfrm>
            <a:custGeom>
              <a:avLst/>
              <a:gdLst>
                <a:gd name="T0" fmla="*/ 958 w 206"/>
                <a:gd name="T1" fmla="*/ 13220 h 154"/>
                <a:gd name="T2" fmla="*/ 958 w 206"/>
                <a:gd name="T3" fmla="*/ 12791 h 154"/>
                <a:gd name="T4" fmla="*/ 2392 w 206"/>
                <a:gd name="T5" fmla="*/ 11873 h 154"/>
                <a:gd name="T6" fmla="*/ 2011 w 206"/>
                <a:gd name="T7" fmla="*/ 11118 h 154"/>
                <a:gd name="T8" fmla="*/ 1153 w 206"/>
                <a:gd name="T9" fmla="*/ 10023 h 154"/>
                <a:gd name="T10" fmla="*/ 1523 w 206"/>
                <a:gd name="T11" fmla="*/ 8981 h 154"/>
                <a:gd name="T12" fmla="*/ 550 w 206"/>
                <a:gd name="T13" fmla="*/ 8981 h 154"/>
                <a:gd name="T14" fmla="*/ 4 w 206"/>
                <a:gd name="T15" fmla="*/ 8187 h 154"/>
                <a:gd name="T16" fmla="*/ 1153 w 206"/>
                <a:gd name="T17" fmla="*/ 7298 h 154"/>
                <a:gd name="T18" fmla="*/ 0 w 206"/>
                <a:gd name="T19" fmla="*/ 6785 h 154"/>
                <a:gd name="T20" fmla="*/ 0 w 206"/>
                <a:gd name="T21" fmla="*/ 5643 h 154"/>
                <a:gd name="T22" fmla="*/ 1671 w 206"/>
                <a:gd name="T23" fmla="*/ 4270 h 154"/>
                <a:gd name="T24" fmla="*/ 3768 w 206"/>
                <a:gd name="T25" fmla="*/ 4575 h 154"/>
                <a:gd name="T26" fmla="*/ 4219 w 206"/>
                <a:gd name="T27" fmla="*/ 4904 h 154"/>
                <a:gd name="T28" fmla="*/ 6567 w 206"/>
                <a:gd name="T29" fmla="*/ 5049 h 154"/>
                <a:gd name="T30" fmla="*/ 8372 w 206"/>
                <a:gd name="T31" fmla="*/ 3173 h 154"/>
                <a:gd name="T32" fmla="*/ 11992 w 206"/>
                <a:gd name="T33" fmla="*/ 2634 h 154"/>
                <a:gd name="T34" fmla="*/ 12563 w 206"/>
                <a:gd name="T35" fmla="*/ 1850 h 154"/>
                <a:gd name="T36" fmla="*/ 13426 w 206"/>
                <a:gd name="T37" fmla="*/ 1686 h 154"/>
                <a:gd name="T38" fmla="*/ 14398 w 206"/>
                <a:gd name="T39" fmla="*/ 1850 h 154"/>
                <a:gd name="T40" fmla="*/ 14579 w 206"/>
                <a:gd name="T41" fmla="*/ 553 h 154"/>
                <a:gd name="T42" fmla="*/ 15195 w 206"/>
                <a:gd name="T43" fmla="*/ 0 h 154"/>
                <a:gd name="T44" fmla="*/ 16159 w 206"/>
                <a:gd name="T45" fmla="*/ 4 h 154"/>
                <a:gd name="T46" fmla="*/ 16429 w 206"/>
                <a:gd name="T47" fmla="*/ 1400 h 154"/>
                <a:gd name="T48" fmla="*/ 17569 w 206"/>
                <a:gd name="T49" fmla="*/ 2940 h 154"/>
                <a:gd name="T50" fmla="*/ 17569 w 206"/>
                <a:gd name="T51" fmla="*/ 3231 h 154"/>
                <a:gd name="T52" fmla="*/ 16159 w 206"/>
                <a:gd name="T53" fmla="*/ 2940 h 154"/>
                <a:gd name="T54" fmla="*/ 16159 w 206"/>
                <a:gd name="T55" fmla="*/ 4575 h 154"/>
                <a:gd name="T56" fmla="*/ 14579 w 206"/>
                <a:gd name="T57" fmla="*/ 5426 h 154"/>
                <a:gd name="T58" fmla="*/ 13305 w 206"/>
                <a:gd name="T59" fmla="*/ 7298 h 154"/>
                <a:gd name="T60" fmla="*/ 12563 w 206"/>
                <a:gd name="T61" fmla="*/ 9133 h 154"/>
                <a:gd name="T62" fmla="*/ 10931 w 206"/>
                <a:gd name="T63" fmla="*/ 10798 h 154"/>
                <a:gd name="T64" fmla="*/ 11222 w 206"/>
                <a:gd name="T65" fmla="*/ 13026 h 154"/>
                <a:gd name="T66" fmla="*/ 8372 w 206"/>
                <a:gd name="T67" fmla="*/ 12718 h 154"/>
                <a:gd name="T68" fmla="*/ 6773 w 206"/>
                <a:gd name="T69" fmla="*/ 11118 h 154"/>
                <a:gd name="T70" fmla="*/ 5078 w 206"/>
                <a:gd name="T71" fmla="*/ 13026 h 154"/>
                <a:gd name="T72" fmla="*/ 2655 w 206"/>
                <a:gd name="T73" fmla="*/ 13389 h 154"/>
                <a:gd name="T74" fmla="*/ 958 w 206"/>
                <a:gd name="T75" fmla="*/ 13220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6"/>
                <a:gd name="T115" fmla="*/ 0 h 154"/>
                <a:gd name="T116" fmla="*/ 206 w 206"/>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6" h="154">
                  <a:moveTo>
                    <a:pt x="12" y="152"/>
                  </a:moveTo>
                  <a:lnTo>
                    <a:pt x="12" y="148"/>
                  </a:lnTo>
                  <a:lnTo>
                    <a:pt x="28" y="138"/>
                  </a:lnTo>
                  <a:lnTo>
                    <a:pt x="24" y="128"/>
                  </a:lnTo>
                  <a:lnTo>
                    <a:pt x="14" y="116"/>
                  </a:lnTo>
                  <a:lnTo>
                    <a:pt x="18" y="104"/>
                  </a:lnTo>
                  <a:lnTo>
                    <a:pt x="6" y="104"/>
                  </a:lnTo>
                  <a:lnTo>
                    <a:pt x="4" y="96"/>
                  </a:lnTo>
                  <a:lnTo>
                    <a:pt x="14" y="84"/>
                  </a:lnTo>
                  <a:lnTo>
                    <a:pt x="0" y="78"/>
                  </a:lnTo>
                  <a:lnTo>
                    <a:pt x="0" y="66"/>
                  </a:lnTo>
                  <a:lnTo>
                    <a:pt x="20" y="50"/>
                  </a:lnTo>
                  <a:lnTo>
                    <a:pt x="44" y="52"/>
                  </a:lnTo>
                  <a:lnTo>
                    <a:pt x="50" y="56"/>
                  </a:lnTo>
                  <a:lnTo>
                    <a:pt x="76" y="58"/>
                  </a:lnTo>
                  <a:lnTo>
                    <a:pt x="98" y="36"/>
                  </a:lnTo>
                  <a:lnTo>
                    <a:pt x="140" y="30"/>
                  </a:lnTo>
                  <a:lnTo>
                    <a:pt x="146" y="22"/>
                  </a:lnTo>
                  <a:lnTo>
                    <a:pt x="158" y="20"/>
                  </a:lnTo>
                  <a:lnTo>
                    <a:pt x="168" y="22"/>
                  </a:lnTo>
                  <a:lnTo>
                    <a:pt x="170" y="6"/>
                  </a:lnTo>
                  <a:lnTo>
                    <a:pt x="178" y="0"/>
                  </a:lnTo>
                  <a:lnTo>
                    <a:pt x="190" y="4"/>
                  </a:lnTo>
                  <a:lnTo>
                    <a:pt x="192" y="16"/>
                  </a:lnTo>
                  <a:lnTo>
                    <a:pt x="206" y="34"/>
                  </a:lnTo>
                  <a:lnTo>
                    <a:pt x="206" y="38"/>
                  </a:lnTo>
                  <a:lnTo>
                    <a:pt x="190" y="34"/>
                  </a:lnTo>
                  <a:lnTo>
                    <a:pt x="190" y="52"/>
                  </a:lnTo>
                  <a:lnTo>
                    <a:pt x="170" y="62"/>
                  </a:lnTo>
                  <a:lnTo>
                    <a:pt x="156" y="84"/>
                  </a:lnTo>
                  <a:lnTo>
                    <a:pt x="146" y="106"/>
                  </a:lnTo>
                  <a:lnTo>
                    <a:pt x="128" y="124"/>
                  </a:lnTo>
                  <a:lnTo>
                    <a:pt x="132" y="150"/>
                  </a:lnTo>
                  <a:lnTo>
                    <a:pt x="98" y="146"/>
                  </a:lnTo>
                  <a:lnTo>
                    <a:pt x="80" y="128"/>
                  </a:lnTo>
                  <a:lnTo>
                    <a:pt x="60" y="150"/>
                  </a:lnTo>
                  <a:lnTo>
                    <a:pt x="32" y="154"/>
                  </a:lnTo>
                  <a:lnTo>
                    <a:pt x="12" y="15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4" name="Freeform 1808"/>
            <p:cNvSpPr>
              <a:spLocks/>
            </p:cNvSpPr>
            <p:nvPr/>
          </p:nvSpPr>
          <p:spPr bwMode="gray">
            <a:xfrm>
              <a:off x="7170466" y="4159138"/>
              <a:ext cx="457275" cy="301664"/>
            </a:xfrm>
            <a:custGeom>
              <a:avLst/>
              <a:gdLst>
                <a:gd name="T0" fmla="*/ 758 w 430"/>
                <a:gd name="T1" fmla="*/ 16024 h 300"/>
                <a:gd name="T2" fmla="*/ 1885 w 430"/>
                <a:gd name="T3" fmla="*/ 14956 h 300"/>
                <a:gd name="T4" fmla="*/ 1434 w 430"/>
                <a:gd name="T5" fmla="*/ 12793 h 300"/>
                <a:gd name="T6" fmla="*/ 2325 w 430"/>
                <a:gd name="T7" fmla="*/ 11565 h 300"/>
                <a:gd name="T8" fmla="*/ 909 w 430"/>
                <a:gd name="T9" fmla="*/ 10546 h 300"/>
                <a:gd name="T10" fmla="*/ 2325 w 430"/>
                <a:gd name="T11" fmla="*/ 9866 h 300"/>
                <a:gd name="T12" fmla="*/ 4022 w 430"/>
                <a:gd name="T13" fmla="*/ 9866 h 300"/>
                <a:gd name="T14" fmla="*/ 5789 w 430"/>
                <a:gd name="T15" fmla="*/ 7791 h 300"/>
                <a:gd name="T16" fmla="*/ 10934 w 430"/>
                <a:gd name="T17" fmla="*/ 8844 h 300"/>
                <a:gd name="T18" fmla="*/ 13282 w 430"/>
                <a:gd name="T19" fmla="*/ 7859 h 300"/>
                <a:gd name="T20" fmla="*/ 12760 w 430"/>
                <a:gd name="T21" fmla="*/ 6369 h 300"/>
                <a:gd name="T22" fmla="*/ 16078 w 430"/>
                <a:gd name="T23" fmla="*/ 5483 h 300"/>
                <a:gd name="T24" fmla="*/ 17486 w 430"/>
                <a:gd name="T25" fmla="*/ 4157 h 300"/>
                <a:gd name="T26" fmla="*/ 20120 w 430"/>
                <a:gd name="T27" fmla="*/ 3395 h 300"/>
                <a:gd name="T28" fmla="*/ 20716 w 430"/>
                <a:gd name="T29" fmla="*/ 1987 h 300"/>
                <a:gd name="T30" fmla="*/ 22760 w 430"/>
                <a:gd name="T31" fmla="*/ 4 h 300"/>
                <a:gd name="T32" fmla="*/ 25845 w 430"/>
                <a:gd name="T33" fmla="*/ 0 h 300"/>
                <a:gd name="T34" fmla="*/ 27521 w 430"/>
                <a:gd name="T35" fmla="*/ 1652 h 300"/>
                <a:gd name="T36" fmla="*/ 30738 w 430"/>
                <a:gd name="T37" fmla="*/ 1373 h 300"/>
                <a:gd name="T38" fmla="*/ 31755 w 430"/>
                <a:gd name="T39" fmla="*/ 1812 h 300"/>
                <a:gd name="T40" fmla="*/ 33333 w 430"/>
                <a:gd name="T41" fmla="*/ 2531 h 300"/>
                <a:gd name="T42" fmla="*/ 32763 w 430"/>
                <a:gd name="T43" fmla="*/ 5386 h 300"/>
                <a:gd name="T44" fmla="*/ 30879 w 430"/>
                <a:gd name="T45" fmla="*/ 6204 h 300"/>
                <a:gd name="T46" fmla="*/ 29911 w 430"/>
                <a:gd name="T47" fmla="*/ 7859 h 300"/>
                <a:gd name="T48" fmla="*/ 29776 w 430"/>
                <a:gd name="T49" fmla="*/ 9699 h 300"/>
                <a:gd name="T50" fmla="*/ 28377 w 430"/>
                <a:gd name="T51" fmla="*/ 15454 h 300"/>
                <a:gd name="T52" fmla="*/ 27521 w 430"/>
                <a:gd name="T53" fmla="*/ 17311 h 300"/>
                <a:gd name="T54" fmla="*/ 24973 w 430"/>
                <a:gd name="T55" fmla="*/ 19102 h 300"/>
                <a:gd name="T56" fmla="*/ 22297 w 430"/>
                <a:gd name="T57" fmla="*/ 20643 h 300"/>
                <a:gd name="T58" fmla="*/ 18885 w 430"/>
                <a:gd name="T59" fmla="*/ 20819 h 300"/>
                <a:gd name="T60" fmla="*/ 16472 w 430"/>
                <a:gd name="T61" fmla="*/ 22392 h 300"/>
                <a:gd name="T62" fmla="*/ 14678 w 430"/>
                <a:gd name="T63" fmla="*/ 23292 h 300"/>
                <a:gd name="T64" fmla="*/ 10611 w 430"/>
                <a:gd name="T65" fmla="*/ 25195 h 300"/>
                <a:gd name="T66" fmla="*/ 6935 w 430"/>
                <a:gd name="T67" fmla="*/ 24001 h 300"/>
                <a:gd name="T68" fmla="*/ 3896 w 430"/>
                <a:gd name="T69" fmla="*/ 21417 h 300"/>
                <a:gd name="T70" fmla="*/ 2262 w 430"/>
                <a:gd name="T71" fmla="*/ 19775 h 300"/>
                <a:gd name="T72" fmla="*/ 909 w 430"/>
                <a:gd name="T73" fmla="*/ 17311 h 3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30"/>
                <a:gd name="T112" fmla="*/ 0 h 300"/>
                <a:gd name="T113" fmla="*/ 430 w 430"/>
                <a:gd name="T114" fmla="*/ 300 h 3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30" h="300">
                  <a:moveTo>
                    <a:pt x="0" y="202"/>
                  </a:moveTo>
                  <a:lnTo>
                    <a:pt x="10" y="192"/>
                  </a:lnTo>
                  <a:lnTo>
                    <a:pt x="20" y="190"/>
                  </a:lnTo>
                  <a:lnTo>
                    <a:pt x="24" y="178"/>
                  </a:lnTo>
                  <a:lnTo>
                    <a:pt x="18" y="174"/>
                  </a:lnTo>
                  <a:lnTo>
                    <a:pt x="18" y="152"/>
                  </a:lnTo>
                  <a:lnTo>
                    <a:pt x="26" y="148"/>
                  </a:lnTo>
                  <a:lnTo>
                    <a:pt x="30" y="138"/>
                  </a:lnTo>
                  <a:lnTo>
                    <a:pt x="26" y="130"/>
                  </a:lnTo>
                  <a:lnTo>
                    <a:pt x="12" y="126"/>
                  </a:lnTo>
                  <a:lnTo>
                    <a:pt x="20" y="118"/>
                  </a:lnTo>
                  <a:lnTo>
                    <a:pt x="30" y="118"/>
                  </a:lnTo>
                  <a:lnTo>
                    <a:pt x="36" y="122"/>
                  </a:lnTo>
                  <a:lnTo>
                    <a:pt x="52" y="118"/>
                  </a:lnTo>
                  <a:lnTo>
                    <a:pt x="52" y="80"/>
                  </a:lnTo>
                  <a:lnTo>
                    <a:pt x="74" y="92"/>
                  </a:lnTo>
                  <a:lnTo>
                    <a:pt x="98" y="110"/>
                  </a:lnTo>
                  <a:lnTo>
                    <a:pt x="138" y="106"/>
                  </a:lnTo>
                  <a:lnTo>
                    <a:pt x="158" y="104"/>
                  </a:lnTo>
                  <a:lnTo>
                    <a:pt x="168" y="94"/>
                  </a:lnTo>
                  <a:lnTo>
                    <a:pt x="162" y="88"/>
                  </a:lnTo>
                  <a:lnTo>
                    <a:pt x="162" y="76"/>
                  </a:lnTo>
                  <a:lnTo>
                    <a:pt x="168" y="72"/>
                  </a:lnTo>
                  <a:lnTo>
                    <a:pt x="204" y="66"/>
                  </a:lnTo>
                  <a:lnTo>
                    <a:pt x="210" y="50"/>
                  </a:lnTo>
                  <a:lnTo>
                    <a:pt x="222" y="50"/>
                  </a:lnTo>
                  <a:lnTo>
                    <a:pt x="236" y="56"/>
                  </a:lnTo>
                  <a:lnTo>
                    <a:pt x="254" y="40"/>
                  </a:lnTo>
                  <a:lnTo>
                    <a:pt x="260" y="38"/>
                  </a:lnTo>
                  <a:lnTo>
                    <a:pt x="262" y="24"/>
                  </a:lnTo>
                  <a:lnTo>
                    <a:pt x="270" y="10"/>
                  </a:lnTo>
                  <a:lnTo>
                    <a:pt x="288" y="4"/>
                  </a:lnTo>
                  <a:lnTo>
                    <a:pt x="306" y="10"/>
                  </a:lnTo>
                  <a:lnTo>
                    <a:pt x="326" y="0"/>
                  </a:lnTo>
                  <a:lnTo>
                    <a:pt x="340" y="8"/>
                  </a:lnTo>
                  <a:lnTo>
                    <a:pt x="348" y="20"/>
                  </a:lnTo>
                  <a:lnTo>
                    <a:pt x="374" y="8"/>
                  </a:lnTo>
                  <a:lnTo>
                    <a:pt x="388" y="16"/>
                  </a:lnTo>
                  <a:lnTo>
                    <a:pt x="390" y="24"/>
                  </a:lnTo>
                  <a:lnTo>
                    <a:pt x="402" y="22"/>
                  </a:lnTo>
                  <a:lnTo>
                    <a:pt x="410" y="32"/>
                  </a:lnTo>
                  <a:lnTo>
                    <a:pt x="422" y="30"/>
                  </a:lnTo>
                  <a:lnTo>
                    <a:pt x="430" y="40"/>
                  </a:lnTo>
                  <a:lnTo>
                    <a:pt x="414" y="64"/>
                  </a:lnTo>
                  <a:lnTo>
                    <a:pt x="402" y="64"/>
                  </a:lnTo>
                  <a:lnTo>
                    <a:pt x="390" y="74"/>
                  </a:lnTo>
                  <a:lnTo>
                    <a:pt x="390" y="84"/>
                  </a:lnTo>
                  <a:lnTo>
                    <a:pt x="378" y="94"/>
                  </a:lnTo>
                  <a:lnTo>
                    <a:pt x="382" y="108"/>
                  </a:lnTo>
                  <a:lnTo>
                    <a:pt x="376" y="116"/>
                  </a:lnTo>
                  <a:lnTo>
                    <a:pt x="358" y="166"/>
                  </a:lnTo>
                  <a:lnTo>
                    <a:pt x="358" y="184"/>
                  </a:lnTo>
                  <a:lnTo>
                    <a:pt x="346" y="188"/>
                  </a:lnTo>
                  <a:lnTo>
                    <a:pt x="348" y="206"/>
                  </a:lnTo>
                  <a:lnTo>
                    <a:pt x="336" y="226"/>
                  </a:lnTo>
                  <a:lnTo>
                    <a:pt x="316" y="228"/>
                  </a:lnTo>
                  <a:lnTo>
                    <a:pt x="312" y="242"/>
                  </a:lnTo>
                  <a:lnTo>
                    <a:pt x="282" y="246"/>
                  </a:lnTo>
                  <a:lnTo>
                    <a:pt x="262" y="246"/>
                  </a:lnTo>
                  <a:lnTo>
                    <a:pt x="238" y="248"/>
                  </a:lnTo>
                  <a:lnTo>
                    <a:pt x="220" y="268"/>
                  </a:lnTo>
                  <a:lnTo>
                    <a:pt x="208" y="268"/>
                  </a:lnTo>
                  <a:lnTo>
                    <a:pt x="198" y="276"/>
                  </a:lnTo>
                  <a:lnTo>
                    <a:pt x="186" y="278"/>
                  </a:lnTo>
                  <a:lnTo>
                    <a:pt x="166" y="296"/>
                  </a:lnTo>
                  <a:lnTo>
                    <a:pt x="134" y="300"/>
                  </a:lnTo>
                  <a:lnTo>
                    <a:pt x="112" y="292"/>
                  </a:lnTo>
                  <a:lnTo>
                    <a:pt x="88" y="286"/>
                  </a:lnTo>
                  <a:lnTo>
                    <a:pt x="70" y="268"/>
                  </a:lnTo>
                  <a:lnTo>
                    <a:pt x="48" y="254"/>
                  </a:lnTo>
                  <a:lnTo>
                    <a:pt x="28" y="240"/>
                  </a:lnTo>
                  <a:lnTo>
                    <a:pt x="28" y="236"/>
                  </a:lnTo>
                  <a:lnTo>
                    <a:pt x="14" y="218"/>
                  </a:lnTo>
                  <a:lnTo>
                    <a:pt x="12" y="206"/>
                  </a:lnTo>
                  <a:lnTo>
                    <a:pt x="0" y="20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5" name="Freeform 1809"/>
            <p:cNvSpPr>
              <a:spLocks/>
            </p:cNvSpPr>
            <p:nvPr/>
          </p:nvSpPr>
          <p:spPr bwMode="gray">
            <a:xfrm>
              <a:off x="6441683" y="4292505"/>
              <a:ext cx="325492" cy="193700"/>
            </a:xfrm>
            <a:custGeom>
              <a:avLst/>
              <a:gdLst>
                <a:gd name="T0" fmla="*/ 21311 w 305"/>
                <a:gd name="T1" fmla="*/ 6500 h 194"/>
                <a:gd name="T2" fmla="*/ 23337 w 305"/>
                <a:gd name="T3" fmla="*/ 5709 h 194"/>
                <a:gd name="T4" fmla="*/ 23920 w 305"/>
                <a:gd name="T5" fmla="*/ 6620 h 194"/>
                <a:gd name="T6" fmla="*/ 23554 w 305"/>
                <a:gd name="T7" fmla="*/ 7888 h 194"/>
                <a:gd name="T8" fmla="*/ 23920 w 305"/>
                <a:gd name="T9" fmla="*/ 8889 h 194"/>
                <a:gd name="T10" fmla="*/ 22344 w 305"/>
                <a:gd name="T11" fmla="*/ 8211 h 194"/>
                <a:gd name="T12" fmla="*/ 22122 w 305"/>
                <a:gd name="T13" fmla="*/ 9714 h 194"/>
                <a:gd name="T14" fmla="*/ 22344 w 305"/>
                <a:gd name="T15" fmla="*/ 10716 h 194"/>
                <a:gd name="T16" fmla="*/ 20819 w 305"/>
                <a:gd name="T17" fmla="*/ 9730 h 194"/>
                <a:gd name="T18" fmla="*/ 18632 w 305"/>
                <a:gd name="T19" fmla="*/ 10032 h 194"/>
                <a:gd name="T20" fmla="*/ 17497 w 305"/>
                <a:gd name="T21" fmla="*/ 9180 h 194"/>
                <a:gd name="T22" fmla="*/ 16148 w 305"/>
                <a:gd name="T23" fmla="*/ 12096 h 194"/>
                <a:gd name="T24" fmla="*/ 16382 w 305"/>
                <a:gd name="T25" fmla="*/ 13488 h 194"/>
                <a:gd name="T26" fmla="*/ 15597 w 305"/>
                <a:gd name="T27" fmla="*/ 12810 h 194"/>
                <a:gd name="T28" fmla="*/ 15253 w 305"/>
                <a:gd name="T29" fmla="*/ 11875 h 194"/>
                <a:gd name="T30" fmla="*/ 13054 w 305"/>
                <a:gd name="T31" fmla="*/ 10867 h 194"/>
                <a:gd name="T32" fmla="*/ 12475 w 305"/>
                <a:gd name="T33" fmla="*/ 9302 h 194"/>
                <a:gd name="T34" fmla="*/ 11284 w 305"/>
                <a:gd name="T35" fmla="*/ 10481 h 194"/>
                <a:gd name="T36" fmla="*/ 10594 w 305"/>
                <a:gd name="T37" fmla="*/ 12343 h 194"/>
                <a:gd name="T38" fmla="*/ 8798 w 305"/>
                <a:gd name="T39" fmla="*/ 12343 h 194"/>
                <a:gd name="T40" fmla="*/ 5947 w 305"/>
                <a:gd name="T41" fmla="*/ 13218 h 194"/>
                <a:gd name="T42" fmla="*/ 5224 w 305"/>
                <a:gd name="T43" fmla="*/ 11875 h 194"/>
                <a:gd name="T44" fmla="*/ 4650 w 305"/>
                <a:gd name="T45" fmla="*/ 10032 h 194"/>
                <a:gd name="T46" fmla="*/ 2702 w 305"/>
                <a:gd name="T47" fmla="*/ 9302 h 194"/>
                <a:gd name="T48" fmla="*/ 1715 w 305"/>
                <a:gd name="T49" fmla="*/ 10315 h 194"/>
                <a:gd name="T50" fmla="*/ 0 w 305"/>
                <a:gd name="T51" fmla="*/ 10867 h 194"/>
                <a:gd name="T52" fmla="*/ 631 w 305"/>
                <a:gd name="T53" fmla="*/ 10165 h 194"/>
                <a:gd name="T54" fmla="*/ 631 w 305"/>
                <a:gd name="T55" fmla="*/ 8889 h 194"/>
                <a:gd name="T56" fmla="*/ 2702 w 305"/>
                <a:gd name="T57" fmla="*/ 6883 h 194"/>
                <a:gd name="T58" fmla="*/ 4254 w 305"/>
                <a:gd name="T59" fmla="*/ 4889 h 194"/>
                <a:gd name="T60" fmla="*/ 5721 w 305"/>
                <a:gd name="T61" fmla="*/ 3094 h 194"/>
                <a:gd name="T62" fmla="*/ 6687 w 305"/>
                <a:gd name="T63" fmla="*/ 1986 h 194"/>
                <a:gd name="T64" fmla="*/ 7809 w 305"/>
                <a:gd name="T65" fmla="*/ 2371 h 194"/>
                <a:gd name="T66" fmla="*/ 8798 w 305"/>
                <a:gd name="T67" fmla="*/ 1156 h 194"/>
                <a:gd name="T68" fmla="*/ 10146 w 305"/>
                <a:gd name="T69" fmla="*/ 1156 h 194"/>
                <a:gd name="T70" fmla="*/ 12357 w 305"/>
                <a:gd name="T71" fmla="*/ 1156 h 194"/>
                <a:gd name="T72" fmla="*/ 13912 w 305"/>
                <a:gd name="T73" fmla="*/ 1393 h 194"/>
                <a:gd name="T74" fmla="*/ 14188 w 305"/>
                <a:gd name="T75" fmla="*/ 0 h 194"/>
                <a:gd name="T76" fmla="*/ 15652 w 305"/>
                <a:gd name="T77" fmla="*/ 1156 h 194"/>
                <a:gd name="T78" fmla="*/ 17683 w 305"/>
                <a:gd name="T79" fmla="*/ 1275 h 194"/>
                <a:gd name="T80" fmla="*/ 19641 w 305"/>
                <a:gd name="T81" fmla="*/ 2371 h 194"/>
                <a:gd name="T82" fmla="*/ 19161 w 305"/>
                <a:gd name="T83" fmla="*/ 3557 h 194"/>
                <a:gd name="T84" fmla="*/ 18772 w 305"/>
                <a:gd name="T85" fmla="*/ 5073 h 194"/>
                <a:gd name="T86" fmla="*/ 20717 w 305"/>
                <a:gd name="T87" fmla="*/ 5709 h 19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05"/>
                <a:gd name="T133" fmla="*/ 0 h 194"/>
                <a:gd name="T134" fmla="*/ 305 w 305"/>
                <a:gd name="T135" fmla="*/ 194 h 19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05" h="194">
                  <a:moveTo>
                    <a:pt x="265" y="80"/>
                  </a:moveTo>
                  <a:lnTo>
                    <a:pt x="273" y="92"/>
                  </a:lnTo>
                  <a:lnTo>
                    <a:pt x="285" y="96"/>
                  </a:lnTo>
                  <a:lnTo>
                    <a:pt x="299" y="80"/>
                  </a:lnTo>
                  <a:lnTo>
                    <a:pt x="305" y="84"/>
                  </a:lnTo>
                  <a:lnTo>
                    <a:pt x="305" y="94"/>
                  </a:lnTo>
                  <a:lnTo>
                    <a:pt x="301" y="106"/>
                  </a:lnTo>
                  <a:lnTo>
                    <a:pt x="301" y="112"/>
                  </a:lnTo>
                  <a:lnTo>
                    <a:pt x="305" y="116"/>
                  </a:lnTo>
                  <a:lnTo>
                    <a:pt x="305" y="124"/>
                  </a:lnTo>
                  <a:lnTo>
                    <a:pt x="293" y="124"/>
                  </a:lnTo>
                  <a:lnTo>
                    <a:pt x="285" y="116"/>
                  </a:lnTo>
                  <a:lnTo>
                    <a:pt x="275" y="126"/>
                  </a:lnTo>
                  <a:lnTo>
                    <a:pt x="283" y="136"/>
                  </a:lnTo>
                  <a:lnTo>
                    <a:pt x="283" y="146"/>
                  </a:lnTo>
                  <a:lnTo>
                    <a:pt x="285" y="152"/>
                  </a:lnTo>
                  <a:lnTo>
                    <a:pt x="279" y="154"/>
                  </a:lnTo>
                  <a:lnTo>
                    <a:pt x="267" y="138"/>
                  </a:lnTo>
                  <a:lnTo>
                    <a:pt x="249" y="148"/>
                  </a:lnTo>
                  <a:lnTo>
                    <a:pt x="237" y="142"/>
                  </a:lnTo>
                  <a:lnTo>
                    <a:pt x="235" y="130"/>
                  </a:lnTo>
                  <a:lnTo>
                    <a:pt x="224" y="130"/>
                  </a:lnTo>
                  <a:lnTo>
                    <a:pt x="222" y="154"/>
                  </a:lnTo>
                  <a:lnTo>
                    <a:pt x="206" y="170"/>
                  </a:lnTo>
                  <a:lnTo>
                    <a:pt x="206" y="180"/>
                  </a:lnTo>
                  <a:lnTo>
                    <a:pt x="210" y="192"/>
                  </a:lnTo>
                  <a:lnTo>
                    <a:pt x="200" y="194"/>
                  </a:lnTo>
                  <a:lnTo>
                    <a:pt x="198" y="182"/>
                  </a:lnTo>
                  <a:lnTo>
                    <a:pt x="192" y="176"/>
                  </a:lnTo>
                  <a:lnTo>
                    <a:pt x="196" y="168"/>
                  </a:lnTo>
                  <a:lnTo>
                    <a:pt x="182" y="166"/>
                  </a:lnTo>
                  <a:lnTo>
                    <a:pt x="168" y="154"/>
                  </a:lnTo>
                  <a:lnTo>
                    <a:pt x="168" y="132"/>
                  </a:lnTo>
                  <a:lnTo>
                    <a:pt x="160" y="132"/>
                  </a:lnTo>
                  <a:lnTo>
                    <a:pt x="150" y="146"/>
                  </a:lnTo>
                  <a:lnTo>
                    <a:pt x="144" y="148"/>
                  </a:lnTo>
                  <a:lnTo>
                    <a:pt x="146" y="158"/>
                  </a:lnTo>
                  <a:lnTo>
                    <a:pt x="136" y="176"/>
                  </a:lnTo>
                  <a:lnTo>
                    <a:pt x="126" y="182"/>
                  </a:lnTo>
                  <a:lnTo>
                    <a:pt x="112" y="176"/>
                  </a:lnTo>
                  <a:lnTo>
                    <a:pt x="96" y="182"/>
                  </a:lnTo>
                  <a:lnTo>
                    <a:pt x="76" y="186"/>
                  </a:lnTo>
                  <a:lnTo>
                    <a:pt x="70" y="182"/>
                  </a:lnTo>
                  <a:lnTo>
                    <a:pt x="66" y="168"/>
                  </a:lnTo>
                  <a:lnTo>
                    <a:pt x="56" y="160"/>
                  </a:lnTo>
                  <a:lnTo>
                    <a:pt x="58" y="142"/>
                  </a:lnTo>
                  <a:lnTo>
                    <a:pt x="46" y="134"/>
                  </a:lnTo>
                  <a:lnTo>
                    <a:pt x="34" y="132"/>
                  </a:lnTo>
                  <a:lnTo>
                    <a:pt x="24" y="138"/>
                  </a:lnTo>
                  <a:lnTo>
                    <a:pt x="22" y="146"/>
                  </a:lnTo>
                  <a:lnTo>
                    <a:pt x="8" y="156"/>
                  </a:lnTo>
                  <a:lnTo>
                    <a:pt x="0" y="154"/>
                  </a:lnTo>
                  <a:lnTo>
                    <a:pt x="0" y="148"/>
                  </a:lnTo>
                  <a:lnTo>
                    <a:pt x="8" y="144"/>
                  </a:lnTo>
                  <a:lnTo>
                    <a:pt x="14" y="132"/>
                  </a:lnTo>
                  <a:lnTo>
                    <a:pt x="8" y="124"/>
                  </a:lnTo>
                  <a:lnTo>
                    <a:pt x="14" y="112"/>
                  </a:lnTo>
                  <a:lnTo>
                    <a:pt x="34" y="98"/>
                  </a:lnTo>
                  <a:lnTo>
                    <a:pt x="38" y="80"/>
                  </a:lnTo>
                  <a:lnTo>
                    <a:pt x="54" y="70"/>
                  </a:lnTo>
                  <a:lnTo>
                    <a:pt x="58" y="52"/>
                  </a:lnTo>
                  <a:lnTo>
                    <a:pt x="72" y="44"/>
                  </a:lnTo>
                  <a:lnTo>
                    <a:pt x="74" y="30"/>
                  </a:lnTo>
                  <a:lnTo>
                    <a:pt x="84" y="28"/>
                  </a:lnTo>
                  <a:lnTo>
                    <a:pt x="86" y="34"/>
                  </a:lnTo>
                  <a:lnTo>
                    <a:pt x="100" y="34"/>
                  </a:lnTo>
                  <a:lnTo>
                    <a:pt x="108" y="22"/>
                  </a:lnTo>
                  <a:lnTo>
                    <a:pt x="112" y="16"/>
                  </a:lnTo>
                  <a:lnTo>
                    <a:pt x="122" y="26"/>
                  </a:lnTo>
                  <a:lnTo>
                    <a:pt x="130" y="16"/>
                  </a:lnTo>
                  <a:lnTo>
                    <a:pt x="144" y="26"/>
                  </a:lnTo>
                  <a:lnTo>
                    <a:pt x="158" y="16"/>
                  </a:lnTo>
                  <a:lnTo>
                    <a:pt x="168" y="24"/>
                  </a:lnTo>
                  <a:lnTo>
                    <a:pt x="178" y="20"/>
                  </a:lnTo>
                  <a:lnTo>
                    <a:pt x="168" y="8"/>
                  </a:lnTo>
                  <a:lnTo>
                    <a:pt x="180" y="0"/>
                  </a:lnTo>
                  <a:lnTo>
                    <a:pt x="192" y="8"/>
                  </a:lnTo>
                  <a:lnTo>
                    <a:pt x="200" y="16"/>
                  </a:lnTo>
                  <a:lnTo>
                    <a:pt x="214" y="10"/>
                  </a:lnTo>
                  <a:lnTo>
                    <a:pt x="226" y="18"/>
                  </a:lnTo>
                  <a:lnTo>
                    <a:pt x="237" y="28"/>
                  </a:lnTo>
                  <a:lnTo>
                    <a:pt x="251" y="34"/>
                  </a:lnTo>
                  <a:lnTo>
                    <a:pt x="249" y="40"/>
                  </a:lnTo>
                  <a:lnTo>
                    <a:pt x="245" y="50"/>
                  </a:lnTo>
                  <a:lnTo>
                    <a:pt x="241" y="54"/>
                  </a:lnTo>
                  <a:lnTo>
                    <a:pt x="241" y="72"/>
                  </a:lnTo>
                  <a:lnTo>
                    <a:pt x="251" y="74"/>
                  </a:lnTo>
                  <a:lnTo>
                    <a:pt x="265" y="8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6" name="Freeform 1810"/>
            <p:cNvSpPr>
              <a:spLocks/>
            </p:cNvSpPr>
            <p:nvPr/>
          </p:nvSpPr>
          <p:spPr bwMode="gray">
            <a:xfrm>
              <a:off x="8123123" y="4830738"/>
              <a:ext cx="17465" cy="11113"/>
            </a:xfrm>
            <a:custGeom>
              <a:avLst/>
              <a:gdLst>
                <a:gd name="T0" fmla="*/ 1318 w 16"/>
                <a:gd name="T1" fmla="*/ 2 h 10"/>
                <a:gd name="T2" fmla="*/ 3381 w 16"/>
                <a:gd name="T3" fmla="*/ 0 h 10"/>
                <a:gd name="T4" fmla="*/ 4287 w 16"/>
                <a:gd name="T5" fmla="*/ 2 h 10"/>
                <a:gd name="T6" fmla="*/ 3811 w 16"/>
                <a:gd name="T7" fmla="*/ 617 h 10"/>
                <a:gd name="T8" fmla="*/ 2671 w 16"/>
                <a:gd name="T9" fmla="*/ 904 h 10"/>
                <a:gd name="T10" fmla="*/ 1668 w 16"/>
                <a:gd name="T11" fmla="*/ 904 h 10"/>
                <a:gd name="T12" fmla="*/ 0 w 16"/>
                <a:gd name="T13" fmla="*/ 617 h 10"/>
                <a:gd name="T14" fmla="*/ 2 w 16"/>
                <a:gd name="T15" fmla="*/ 4 h 10"/>
                <a:gd name="T16" fmla="*/ 1318 w 16"/>
                <a:gd name="T17" fmla="*/ 2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0"/>
                <a:gd name="T29" fmla="*/ 16 w 16"/>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0">
                  <a:moveTo>
                    <a:pt x="4" y="2"/>
                  </a:moveTo>
                  <a:lnTo>
                    <a:pt x="12" y="0"/>
                  </a:lnTo>
                  <a:lnTo>
                    <a:pt x="16" y="2"/>
                  </a:lnTo>
                  <a:lnTo>
                    <a:pt x="14" y="6"/>
                  </a:lnTo>
                  <a:lnTo>
                    <a:pt x="10" y="10"/>
                  </a:lnTo>
                  <a:lnTo>
                    <a:pt x="6" y="10"/>
                  </a:lnTo>
                  <a:lnTo>
                    <a:pt x="0" y="6"/>
                  </a:lnTo>
                  <a:lnTo>
                    <a:pt x="2" y="4"/>
                  </a:lnTo>
                  <a:lnTo>
                    <a:pt x="4" y="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7" name="Freeform 1811"/>
            <p:cNvSpPr>
              <a:spLocks/>
            </p:cNvSpPr>
            <p:nvPr/>
          </p:nvSpPr>
          <p:spPr bwMode="gray">
            <a:xfrm>
              <a:off x="5976469" y="3954324"/>
              <a:ext cx="25404" cy="17464"/>
            </a:xfrm>
            <a:custGeom>
              <a:avLst/>
              <a:gdLst>
                <a:gd name="T0" fmla="*/ 0 w 24"/>
                <a:gd name="T1" fmla="*/ 1209 h 18"/>
                <a:gd name="T2" fmla="*/ 336 w 24"/>
                <a:gd name="T3" fmla="*/ 4 h 18"/>
                <a:gd name="T4" fmla="*/ 463 w 24"/>
                <a:gd name="T5" fmla="*/ 0 h 18"/>
                <a:gd name="T6" fmla="*/ 749 w 24"/>
                <a:gd name="T7" fmla="*/ 2 h 18"/>
                <a:gd name="T8" fmla="*/ 1031 w 24"/>
                <a:gd name="T9" fmla="*/ 979 h 18"/>
                <a:gd name="T10" fmla="*/ 1117 w 24"/>
                <a:gd name="T11" fmla="*/ 1492 h 18"/>
                <a:gd name="T12" fmla="*/ 879 w 24"/>
                <a:gd name="T13" fmla="*/ 2274 h 18"/>
                <a:gd name="T14" fmla="*/ 638 w 24"/>
                <a:gd name="T15" fmla="*/ 2808 h 18"/>
                <a:gd name="T16" fmla="*/ 336 w 24"/>
                <a:gd name="T17" fmla="*/ 2808 h 18"/>
                <a:gd name="T18" fmla="*/ 0 w 24"/>
                <a:gd name="T19" fmla="*/ 1842 h 18"/>
                <a:gd name="T20" fmla="*/ 0 w 24"/>
                <a:gd name="T21" fmla="*/ 1209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
                <a:gd name="T34" fmla="*/ 0 h 18"/>
                <a:gd name="T35" fmla="*/ 24 w 24"/>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18">
                  <a:moveTo>
                    <a:pt x="0" y="8"/>
                  </a:moveTo>
                  <a:lnTo>
                    <a:pt x="6" y="4"/>
                  </a:lnTo>
                  <a:lnTo>
                    <a:pt x="10" y="0"/>
                  </a:lnTo>
                  <a:lnTo>
                    <a:pt x="16" y="2"/>
                  </a:lnTo>
                  <a:lnTo>
                    <a:pt x="22" y="6"/>
                  </a:lnTo>
                  <a:lnTo>
                    <a:pt x="24" y="10"/>
                  </a:lnTo>
                  <a:lnTo>
                    <a:pt x="18" y="14"/>
                  </a:lnTo>
                  <a:lnTo>
                    <a:pt x="14" y="18"/>
                  </a:lnTo>
                  <a:lnTo>
                    <a:pt x="6" y="18"/>
                  </a:lnTo>
                  <a:lnTo>
                    <a:pt x="0" y="12"/>
                  </a:lnTo>
                  <a:lnTo>
                    <a:pt x="0" y="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8" name="Freeform 1812"/>
            <p:cNvSpPr>
              <a:spLocks/>
            </p:cNvSpPr>
            <p:nvPr/>
          </p:nvSpPr>
          <p:spPr bwMode="gray">
            <a:xfrm>
              <a:off x="6529010" y="4683081"/>
              <a:ext cx="17465" cy="12702"/>
            </a:xfrm>
            <a:custGeom>
              <a:avLst/>
              <a:gdLst>
                <a:gd name="T0" fmla="*/ 211 w 16"/>
                <a:gd name="T1" fmla="*/ 0 h 12"/>
                <a:gd name="T2" fmla="*/ 269 w 16"/>
                <a:gd name="T3" fmla="*/ 4 h 12"/>
                <a:gd name="T4" fmla="*/ 238 w 16"/>
                <a:gd name="T5" fmla="*/ 4 h 12"/>
                <a:gd name="T6" fmla="*/ 187 w 16"/>
                <a:gd name="T7" fmla="*/ 394 h 12"/>
                <a:gd name="T8" fmla="*/ 166 w 16"/>
                <a:gd name="T9" fmla="*/ 394 h 12"/>
                <a:gd name="T10" fmla="*/ 4 w 16"/>
                <a:gd name="T11" fmla="*/ 544 h 12"/>
                <a:gd name="T12" fmla="*/ 2 w 16"/>
                <a:gd name="T13" fmla="*/ 544 h 12"/>
                <a:gd name="T14" fmla="*/ 0 w 16"/>
                <a:gd name="T15" fmla="*/ 463 h 12"/>
                <a:gd name="T16" fmla="*/ 0 w 16"/>
                <a:gd name="T17" fmla="*/ 336 h 12"/>
                <a:gd name="T18" fmla="*/ 2 w 16"/>
                <a:gd name="T19" fmla="*/ 2 h 12"/>
                <a:gd name="T20" fmla="*/ 4 w 16"/>
                <a:gd name="T21" fmla="*/ 0 h 12"/>
                <a:gd name="T22" fmla="*/ 166 w 16"/>
                <a:gd name="T23" fmla="*/ 0 h 12"/>
                <a:gd name="T24" fmla="*/ 187 w 16"/>
                <a:gd name="T25" fmla="*/ 0 h 12"/>
                <a:gd name="T26" fmla="*/ 211 w 16"/>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
                <a:gd name="T43" fmla="*/ 0 h 12"/>
                <a:gd name="T44" fmla="*/ 16 w 16"/>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 h="12">
                  <a:moveTo>
                    <a:pt x="12" y="0"/>
                  </a:moveTo>
                  <a:lnTo>
                    <a:pt x="16" y="4"/>
                  </a:lnTo>
                  <a:lnTo>
                    <a:pt x="14" y="4"/>
                  </a:lnTo>
                  <a:lnTo>
                    <a:pt x="10" y="8"/>
                  </a:lnTo>
                  <a:lnTo>
                    <a:pt x="8" y="8"/>
                  </a:lnTo>
                  <a:lnTo>
                    <a:pt x="4" y="12"/>
                  </a:lnTo>
                  <a:lnTo>
                    <a:pt x="2" y="12"/>
                  </a:lnTo>
                  <a:lnTo>
                    <a:pt x="0" y="10"/>
                  </a:lnTo>
                  <a:lnTo>
                    <a:pt x="0" y="6"/>
                  </a:lnTo>
                  <a:lnTo>
                    <a:pt x="2" y="2"/>
                  </a:lnTo>
                  <a:lnTo>
                    <a:pt x="4" y="0"/>
                  </a:lnTo>
                  <a:lnTo>
                    <a:pt x="8" y="0"/>
                  </a:lnTo>
                  <a:lnTo>
                    <a:pt x="10" y="0"/>
                  </a:lnTo>
                  <a:lnTo>
                    <a:pt x="12"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9" name="Freeform 1813"/>
            <p:cNvSpPr>
              <a:spLocks/>
            </p:cNvSpPr>
            <p:nvPr/>
          </p:nvSpPr>
          <p:spPr bwMode="gray">
            <a:xfrm>
              <a:off x="7108542" y="5451530"/>
              <a:ext cx="25404" cy="19052"/>
            </a:xfrm>
            <a:custGeom>
              <a:avLst/>
              <a:gdLst>
                <a:gd name="T0" fmla="*/ 2266 w 24"/>
                <a:gd name="T1" fmla="*/ 0 h 18"/>
                <a:gd name="T2" fmla="*/ 4084 w 24"/>
                <a:gd name="T3" fmla="*/ 2 h 18"/>
                <a:gd name="T4" fmla="*/ 5814 w 24"/>
                <a:gd name="T5" fmla="*/ 4 h 18"/>
                <a:gd name="T6" fmla="*/ 6866 w 24"/>
                <a:gd name="T7" fmla="*/ 1842 h 18"/>
                <a:gd name="T8" fmla="*/ 5814 w 24"/>
                <a:gd name="T9" fmla="*/ 2808 h 18"/>
                <a:gd name="T10" fmla="*/ 3630 w 24"/>
                <a:gd name="T11" fmla="*/ 2808 h 18"/>
                <a:gd name="T12" fmla="*/ 2 w 24"/>
                <a:gd name="T13" fmla="*/ 2274 h 18"/>
                <a:gd name="T14" fmla="*/ 0 w 24"/>
                <a:gd name="T15" fmla="*/ 1209 h 18"/>
                <a:gd name="T16" fmla="*/ 0 w 24"/>
                <a:gd name="T17" fmla="*/ 2 h 18"/>
                <a:gd name="T18" fmla="*/ 2266 w 24"/>
                <a:gd name="T19" fmla="*/ 0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
                <a:gd name="T31" fmla="*/ 0 h 18"/>
                <a:gd name="T32" fmla="*/ 24 w 24"/>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 h="18">
                  <a:moveTo>
                    <a:pt x="8" y="0"/>
                  </a:moveTo>
                  <a:lnTo>
                    <a:pt x="14" y="2"/>
                  </a:lnTo>
                  <a:lnTo>
                    <a:pt x="20" y="4"/>
                  </a:lnTo>
                  <a:lnTo>
                    <a:pt x="24" y="12"/>
                  </a:lnTo>
                  <a:lnTo>
                    <a:pt x="20" y="18"/>
                  </a:lnTo>
                  <a:lnTo>
                    <a:pt x="12" y="18"/>
                  </a:lnTo>
                  <a:lnTo>
                    <a:pt x="2" y="14"/>
                  </a:lnTo>
                  <a:lnTo>
                    <a:pt x="0" y="8"/>
                  </a:lnTo>
                  <a:lnTo>
                    <a:pt x="0" y="2"/>
                  </a:lnTo>
                  <a:lnTo>
                    <a:pt x="8"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20" name="Freeform 1814"/>
            <p:cNvSpPr>
              <a:spLocks/>
            </p:cNvSpPr>
            <p:nvPr/>
          </p:nvSpPr>
          <p:spPr bwMode="gray">
            <a:xfrm>
              <a:off x="7505483" y="4675143"/>
              <a:ext cx="144487" cy="139718"/>
            </a:xfrm>
            <a:custGeom>
              <a:avLst/>
              <a:gdLst>
                <a:gd name="T0" fmla="*/ 10188 w 136"/>
                <a:gd name="T1" fmla="*/ 7824 h 140"/>
                <a:gd name="T2" fmla="*/ 10188 w 136"/>
                <a:gd name="T3" fmla="*/ 7055 h 140"/>
                <a:gd name="T4" fmla="*/ 10667 w 136"/>
                <a:gd name="T5" fmla="*/ 5878 h 140"/>
                <a:gd name="T6" fmla="*/ 10660 w 136"/>
                <a:gd name="T7" fmla="*/ 5017 h 140"/>
                <a:gd name="T8" fmla="*/ 10964 w 136"/>
                <a:gd name="T9" fmla="*/ 4451 h 140"/>
                <a:gd name="T10" fmla="*/ 10007 w 136"/>
                <a:gd name="T11" fmla="*/ 4046 h 140"/>
                <a:gd name="T12" fmla="*/ 8949 w 136"/>
                <a:gd name="T13" fmla="*/ 4176 h 140"/>
                <a:gd name="T14" fmla="*/ 8168 w 136"/>
                <a:gd name="T15" fmla="*/ 4451 h 140"/>
                <a:gd name="T16" fmla="*/ 8352 w 136"/>
                <a:gd name="T17" fmla="*/ 3292 h 140"/>
                <a:gd name="T18" fmla="*/ 7104 w 136"/>
                <a:gd name="T19" fmla="*/ 3115 h 140"/>
                <a:gd name="T20" fmla="*/ 6989 w 136"/>
                <a:gd name="T21" fmla="*/ 2128 h 140"/>
                <a:gd name="T22" fmla="*/ 6484 w 136"/>
                <a:gd name="T23" fmla="*/ 2341 h 140"/>
                <a:gd name="T24" fmla="*/ 6211 w 136"/>
                <a:gd name="T25" fmla="*/ 1759 h 140"/>
                <a:gd name="T26" fmla="*/ 6166 w 136"/>
                <a:gd name="T27" fmla="*/ 1093 h 140"/>
                <a:gd name="T28" fmla="*/ 5402 w 136"/>
                <a:gd name="T29" fmla="*/ 1322 h 140"/>
                <a:gd name="T30" fmla="*/ 4427 w 136"/>
                <a:gd name="T31" fmla="*/ 904 h 140"/>
                <a:gd name="T32" fmla="*/ 4427 w 136"/>
                <a:gd name="T33" fmla="*/ 2 h 140"/>
                <a:gd name="T34" fmla="*/ 4023 w 136"/>
                <a:gd name="T35" fmla="*/ 0 h 140"/>
                <a:gd name="T36" fmla="*/ 3567 w 136"/>
                <a:gd name="T37" fmla="*/ 617 h 140"/>
                <a:gd name="T38" fmla="*/ 2804 w 136"/>
                <a:gd name="T39" fmla="*/ 904 h 140"/>
                <a:gd name="T40" fmla="*/ 3352 w 136"/>
                <a:gd name="T41" fmla="*/ 1599 h 140"/>
                <a:gd name="T42" fmla="*/ 3352 w 136"/>
                <a:gd name="T43" fmla="*/ 2575 h 140"/>
                <a:gd name="T44" fmla="*/ 3256 w 136"/>
                <a:gd name="T45" fmla="*/ 2852 h 140"/>
                <a:gd name="T46" fmla="*/ 2336 w 136"/>
                <a:gd name="T47" fmla="*/ 3292 h 140"/>
                <a:gd name="T48" fmla="*/ 2276 w 136"/>
                <a:gd name="T49" fmla="*/ 3678 h 140"/>
                <a:gd name="T50" fmla="*/ 2732 w 136"/>
                <a:gd name="T51" fmla="*/ 3796 h 140"/>
                <a:gd name="T52" fmla="*/ 2732 w 136"/>
                <a:gd name="T53" fmla="*/ 4176 h 140"/>
                <a:gd name="T54" fmla="*/ 1731 w 136"/>
                <a:gd name="T55" fmla="*/ 4858 h 140"/>
                <a:gd name="T56" fmla="*/ 913 w 136"/>
                <a:gd name="T57" fmla="*/ 5301 h 140"/>
                <a:gd name="T58" fmla="*/ 760 w 136"/>
                <a:gd name="T59" fmla="*/ 5878 h 140"/>
                <a:gd name="T60" fmla="*/ 2 w 136"/>
                <a:gd name="T61" fmla="*/ 5878 h 140"/>
                <a:gd name="T62" fmla="*/ 0 w 136"/>
                <a:gd name="T63" fmla="*/ 6466 h 140"/>
                <a:gd name="T64" fmla="*/ 528 w 136"/>
                <a:gd name="T65" fmla="*/ 6725 h 140"/>
                <a:gd name="T66" fmla="*/ 4 w 136"/>
                <a:gd name="T67" fmla="*/ 7346 h 140"/>
                <a:gd name="T68" fmla="*/ 4 w 136"/>
                <a:gd name="T69" fmla="*/ 7824 h 140"/>
                <a:gd name="T70" fmla="*/ 1316 w 136"/>
                <a:gd name="T71" fmla="*/ 8228 h 140"/>
                <a:gd name="T72" fmla="*/ 1442 w 136"/>
                <a:gd name="T73" fmla="*/ 9390 h 140"/>
                <a:gd name="T74" fmla="*/ 2077 w 136"/>
                <a:gd name="T75" fmla="*/ 9624 h 140"/>
                <a:gd name="T76" fmla="*/ 3256 w 136"/>
                <a:gd name="T77" fmla="*/ 9956 h 140"/>
                <a:gd name="T78" fmla="*/ 3567 w 136"/>
                <a:gd name="T79" fmla="*/ 10586 h 140"/>
                <a:gd name="T80" fmla="*/ 4023 w 136"/>
                <a:gd name="T81" fmla="*/ 12440 h 140"/>
                <a:gd name="T82" fmla="*/ 4108 w 136"/>
                <a:gd name="T83" fmla="*/ 13512 h 140"/>
                <a:gd name="T84" fmla="*/ 5139 w 136"/>
                <a:gd name="T85" fmla="*/ 13291 h 140"/>
                <a:gd name="T86" fmla="*/ 4931 w 136"/>
                <a:gd name="T87" fmla="*/ 11832 h 140"/>
                <a:gd name="T88" fmla="*/ 6166 w 136"/>
                <a:gd name="T89" fmla="*/ 10831 h 140"/>
                <a:gd name="T90" fmla="*/ 6989 w 136"/>
                <a:gd name="T91" fmla="*/ 9956 h 140"/>
                <a:gd name="T92" fmla="*/ 8108 w 136"/>
                <a:gd name="T93" fmla="*/ 10952 h 140"/>
                <a:gd name="T94" fmla="*/ 8168 w 136"/>
                <a:gd name="T95" fmla="*/ 9624 h 140"/>
                <a:gd name="T96" fmla="*/ 8527 w 136"/>
                <a:gd name="T97" fmla="*/ 9492 h 140"/>
                <a:gd name="T98" fmla="*/ 10007 w 136"/>
                <a:gd name="T99" fmla="*/ 9037 h 140"/>
                <a:gd name="T100" fmla="*/ 10188 w 136"/>
                <a:gd name="T101" fmla="*/ 7824 h 14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36"/>
                <a:gd name="T154" fmla="*/ 0 h 140"/>
                <a:gd name="T155" fmla="*/ 136 w 136"/>
                <a:gd name="T156" fmla="*/ 140 h 14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36" h="140">
                  <a:moveTo>
                    <a:pt x="128" y="80"/>
                  </a:moveTo>
                  <a:lnTo>
                    <a:pt x="128" y="72"/>
                  </a:lnTo>
                  <a:lnTo>
                    <a:pt x="134" y="60"/>
                  </a:lnTo>
                  <a:lnTo>
                    <a:pt x="132" y="52"/>
                  </a:lnTo>
                  <a:lnTo>
                    <a:pt x="136" y="46"/>
                  </a:lnTo>
                  <a:lnTo>
                    <a:pt x="124" y="42"/>
                  </a:lnTo>
                  <a:lnTo>
                    <a:pt x="112" y="44"/>
                  </a:lnTo>
                  <a:lnTo>
                    <a:pt x="102" y="46"/>
                  </a:lnTo>
                  <a:lnTo>
                    <a:pt x="104" y="34"/>
                  </a:lnTo>
                  <a:lnTo>
                    <a:pt x="90" y="32"/>
                  </a:lnTo>
                  <a:lnTo>
                    <a:pt x="88" y="22"/>
                  </a:lnTo>
                  <a:lnTo>
                    <a:pt x="82" y="24"/>
                  </a:lnTo>
                  <a:lnTo>
                    <a:pt x="78" y="18"/>
                  </a:lnTo>
                  <a:lnTo>
                    <a:pt x="76" y="12"/>
                  </a:lnTo>
                  <a:lnTo>
                    <a:pt x="68" y="14"/>
                  </a:lnTo>
                  <a:lnTo>
                    <a:pt x="56" y="10"/>
                  </a:lnTo>
                  <a:lnTo>
                    <a:pt x="56" y="2"/>
                  </a:lnTo>
                  <a:lnTo>
                    <a:pt x="50" y="0"/>
                  </a:lnTo>
                  <a:lnTo>
                    <a:pt x="44" y="6"/>
                  </a:lnTo>
                  <a:lnTo>
                    <a:pt x="36" y="10"/>
                  </a:lnTo>
                  <a:lnTo>
                    <a:pt x="42" y="16"/>
                  </a:lnTo>
                  <a:lnTo>
                    <a:pt x="42" y="26"/>
                  </a:lnTo>
                  <a:lnTo>
                    <a:pt x="40" y="30"/>
                  </a:lnTo>
                  <a:lnTo>
                    <a:pt x="30" y="34"/>
                  </a:lnTo>
                  <a:lnTo>
                    <a:pt x="28" y="38"/>
                  </a:lnTo>
                  <a:lnTo>
                    <a:pt x="34" y="40"/>
                  </a:lnTo>
                  <a:lnTo>
                    <a:pt x="34" y="44"/>
                  </a:lnTo>
                  <a:lnTo>
                    <a:pt x="22" y="50"/>
                  </a:lnTo>
                  <a:lnTo>
                    <a:pt x="12" y="54"/>
                  </a:lnTo>
                  <a:lnTo>
                    <a:pt x="10" y="60"/>
                  </a:lnTo>
                  <a:lnTo>
                    <a:pt x="2" y="60"/>
                  </a:lnTo>
                  <a:lnTo>
                    <a:pt x="0" y="66"/>
                  </a:lnTo>
                  <a:lnTo>
                    <a:pt x="6" y="70"/>
                  </a:lnTo>
                  <a:lnTo>
                    <a:pt x="4" y="76"/>
                  </a:lnTo>
                  <a:lnTo>
                    <a:pt x="4" y="80"/>
                  </a:lnTo>
                  <a:lnTo>
                    <a:pt x="16" y="86"/>
                  </a:lnTo>
                  <a:lnTo>
                    <a:pt x="18" y="96"/>
                  </a:lnTo>
                  <a:lnTo>
                    <a:pt x="26" y="100"/>
                  </a:lnTo>
                  <a:lnTo>
                    <a:pt x="40" y="104"/>
                  </a:lnTo>
                  <a:lnTo>
                    <a:pt x="44" y="110"/>
                  </a:lnTo>
                  <a:lnTo>
                    <a:pt x="50" y="128"/>
                  </a:lnTo>
                  <a:lnTo>
                    <a:pt x="52" y="140"/>
                  </a:lnTo>
                  <a:lnTo>
                    <a:pt x="64" y="138"/>
                  </a:lnTo>
                  <a:lnTo>
                    <a:pt x="62" y="122"/>
                  </a:lnTo>
                  <a:lnTo>
                    <a:pt x="76" y="112"/>
                  </a:lnTo>
                  <a:lnTo>
                    <a:pt x="88" y="104"/>
                  </a:lnTo>
                  <a:lnTo>
                    <a:pt x="100" y="114"/>
                  </a:lnTo>
                  <a:lnTo>
                    <a:pt x="102" y="100"/>
                  </a:lnTo>
                  <a:lnTo>
                    <a:pt x="108" y="98"/>
                  </a:lnTo>
                  <a:lnTo>
                    <a:pt x="124" y="94"/>
                  </a:lnTo>
                  <a:lnTo>
                    <a:pt x="128" y="8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21" name="Freeform 1815"/>
            <p:cNvSpPr>
              <a:spLocks/>
            </p:cNvSpPr>
            <p:nvPr/>
          </p:nvSpPr>
          <p:spPr bwMode="gray">
            <a:xfrm>
              <a:off x="7383226" y="4671967"/>
              <a:ext cx="146074" cy="158771"/>
            </a:xfrm>
            <a:custGeom>
              <a:avLst/>
              <a:gdLst>
                <a:gd name="T0" fmla="*/ 9342 w 136"/>
                <a:gd name="T1" fmla="*/ 6347 h 158"/>
                <a:gd name="T2" fmla="*/ 8168 w 136"/>
                <a:gd name="T3" fmla="*/ 7505 h 158"/>
                <a:gd name="T4" fmla="*/ 7657 w 136"/>
                <a:gd name="T5" fmla="*/ 6854 h 158"/>
                <a:gd name="T6" fmla="*/ 8108 w 136"/>
                <a:gd name="T7" fmla="*/ 6260 h 158"/>
                <a:gd name="T8" fmla="*/ 7104 w 136"/>
                <a:gd name="T9" fmla="*/ 6260 h 158"/>
                <a:gd name="T10" fmla="*/ 5797 w 136"/>
                <a:gd name="T11" fmla="*/ 9123 h 158"/>
                <a:gd name="T12" fmla="*/ 5402 w 136"/>
                <a:gd name="T13" fmla="*/ 9633 h 158"/>
                <a:gd name="T14" fmla="*/ 5891 w 136"/>
                <a:gd name="T15" fmla="*/ 10441 h 158"/>
                <a:gd name="T16" fmla="*/ 5891 w 136"/>
                <a:gd name="T17" fmla="*/ 12321 h 158"/>
                <a:gd name="T18" fmla="*/ 4931 w 136"/>
                <a:gd name="T19" fmla="*/ 11702 h 158"/>
                <a:gd name="T20" fmla="*/ 4931 w 136"/>
                <a:gd name="T21" fmla="*/ 10981 h 158"/>
                <a:gd name="T22" fmla="*/ 3256 w 136"/>
                <a:gd name="T23" fmla="*/ 9536 h 158"/>
                <a:gd name="T24" fmla="*/ 2336 w 136"/>
                <a:gd name="T25" fmla="*/ 9536 h 158"/>
                <a:gd name="T26" fmla="*/ 1580 w 136"/>
                <a:gd name="T27" fmla="*/ 8914 h 158"/>
                <a:gd name="T28" fmla="*/ 1731 w 136"/>
                <a:gd name="T29" fmla="*/ 8223 h 158"/>
                <a:gd name="T30" fmla="*/ 760 w 136"/>
                <a:gd name="T31" fmla="*/ 8332 h 158"/>
                <a:gd name="T32" fmla="*/ 2 w 136"/>
                <a:gd name="T33" fmla="*/ 8141 h 158"/>
                <a:gd name="T34" fmla="*/ 528 w 136"/>
                <a:gd name="T35" fmla="*/ 7640 h 158"/>
                <a:gd name="T36" fmla="*/ 633 w 136"/>
                <a:gd name="T37" fmla="*/ 6950 h 158"/>
                <a:gd name="T38" fmla="*/ 760 w 136"/>
                <a:gd name="T39" fmla="*/ 6634 h 158"/>
                <a:gd name="T40" fmla="*/ 4 w 136"/>
                <a:gd name="T41" fmla="*/ 5534 h 158"/>
                <a:gd name="T42" fmla="*/ 0 w 136"/>
                <a:gd name="T43" fmla="*/ 5054 h 158"/>
                <a:gd name="T44" fmla="*/ 2 w 136"/>
                <a:gd name="T45" fmla="*/ 3980 h 158"/>
                <a:gd name="T46" fmla="*/ 913 w 136"/>
                <a:gd name="T47" fmla="*/ 3940 h 158"/>
                <a:gd name="T48" fmla="*/ 760 w 136"/>
                <a:gd name="T49" fmla="*/ 2766 h 158"/>
                <a:gd name="T50" fmla="*/ 1096 w 136"/>
                <a:gd name="T51" fmla="*/ 2053 h 158"/>
                <a:gd name="T52" fmla="*/ 1580 w 136"/>
                <a:gd name="T53" fmla="*/ 1428 h 158"/>
                <a:gd name="T54" fmla="*/ 2276 w 136"/>
                <a:gd name="T55" fmla="*/ 1304 h 158"/>
                <a:gd name="T56" fmla="*/ 2804 w 136"/>
                <a:gd name="T57" fmla="*/ 1564 h 158"/>
                <a:gd name="T58" fmla="*/ 2732 w 136"/>
                <a:gd name="T59" fmla="*/ 757 h 158"/>
                <a:gd name="T60" fmla="*/ 2077 w 136"/>
                <a:gd name="T61" fmla="*/ 2 h 158"/>
                <a:gd name="T62" fmla="*/ 3352 w 136"/>
                <a:gd name="T63" fmla="*/ 0 h 158"/>
                <a:gd name="T64" fmla="*/ 3567 w 136"/>
                <a:gd name="T65" fmla="*/ 526 h 158"/>
                <a:gd name="T66" fmla="*/ 4108 w 136"/>
                <a:gd name="T67" fmla="*/ 757 h 158"/>
                <a:gd name="T68" fmla="*/ 4691 w 136"/>
                <a:gd name="T69" fmla="*/ 757 h 158"/>
                <a:gd name="T70" fmla="*/ 5291 w 136"/>
                <a:gd name="T71" fmla="*/ 1304 h 158"/>
                <a:gd name="T72" fmla="*/ 6379 w 136"/>
                <a:gd name="T73" fmla="*/ 2248 h 158"/>
                <a:gd name="T74" fmla="*/ 6946 w 136"/>
                <a:gd name="T75" fmla="*/ 2053 h 158"/>
                <a:gd name="T76" fmla="*/ 7104 w 136"/>
                <a:gd name="T77" fmla="*/ 2695 h 158"/>
                <a:gd name="T78" fmla="*/ 7747 w 136"/>
                <a:gd name="T79" fmla="*/ 2695 h 158"/>
                <a:gd name="T80" fmla="*/ 8108 w 136"/>
                <a:gd name="T81" fmla="*/ 2307 h 158"/>
                <a:gd name="T82" fmla="*/ 8883 w 136"/>
                <a:gd name="T83" fmla="*/ 2766 h 158"/>
                <a:gd name="T84" fmla="*/ 9617 w 136"/>
                <a:gd name="T85" fmla="*/ 3286 h 158"/>
                <a:gd name="T86" fmla="*/ 10070 w 136"/>
                <a:gd name="T87" fmla="*/ 3211 h 158"/>
                <a:gd name="T88" fmla="*/ 10964 w 136"/>
                <a:gd name="T89" fmla="*/ 3598 h 158"/>
                <a:gd name="T90" fmla="*/ 10964 w 136"/>
                <a:gd name="T91" fmla="*/ 3980 h 158"/>
                <a:gd name="T92" fmla="*/ 10660 w 136"/>
                <a:gd name="T93" fmla="*/ 4242 h 158"/>
                <a:gd name="T94" fmla="*/ 10070 w 136"/>
                <a:gd name="T95" fmla="*/ 4355 h 158"/>
                <a:gd name="T96" fmla="*/ 10007 w 136"/>
                <a:gd name="T97" fmla="*/ 4772 h 158"/>
                <a:gd name="T98" fmla="*/ 9250 w 136"/>
                <a:gd name="T99" fmla="*/ 4772 h 158"/>
                <a:gd name="T100" fmla="*/ 9150 w 136"/>
                <a:gd name="T101" fmla="*/ 5225 h 158"/>
                <a:gd name="T102" fmla="*/ 9617 w 136"/>
                <a:gd name="T103" fmla="*/ 5663 h 158"/>
                <a:gd name="T104" fmla="*/ 9342 w 136"/>
                <a:gd name="T105" fmla="*/ 6098 h 158"/>
                <a:gd name="T106" fmla="*/ 9342 w 136"/>
                <a:gd name="T107" fmla="*/ 6347 h 15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36"/>
                <a:gd name="T163" fmla="*/ 0 h 158"/>
                <a:gd name="T164" fmla="*/ 136 w 136"/>
                <a:gd name="T165" fmla="*/ 158 h 15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36" h="158">
                  <a:moveTo>
                    <a:pt x="118" y="82"/>
                  </a:moveTo>
                  <a:lnTo>
                    <a:pt x="102" y="96"/>
                  </a:lnTo>
                  <a:lnTo>
                    <a:pt x="96" y="88"/>
                  </a:lnTo>
                  <a:lnTo>
                    <a:pt x="100" y="80"/>
                  </a:lnTo>
                  <a:lnTo>
                    <a:pt x="90" y="80"/>
                  </a:lnTo>
                  <a:lnTo>
                    <a:pt x="72" y="118"/>
                  </a:lnTo>
                  <a:lnTo>
                    <a:pt x="68" y="124"/>
                  </a:lnTo>
                  <a:lnTo>
                    <a:pt x="74" y="134"/>
                  </a:lnTo>
                  <a:lnTo>
                    <a:pt x="74" y="158"/>
                  </a:lnTo>
                  <a:lnTo>
                    <a:pt x="62" y="150"/>
                  </a:lnTo>
                  <a:lnTo>
                    <a:pt x="62" y="142"/>
                  </a:lnTo>
                  <a:lnTo>
                    <a:pt x="40" y="122"/>
                  </a:lnTo>
                  <a:lnTo>
                    <a:pt x="30" y="122"/>
                  </a:lnTo>
                  <a:lnTo>
                    <a:pt x="20" y="114"/>
                  </a:lnTo>
                  <a:lnTo>
                    <a:pt x="22" y="106"/>
                  </a:lnTo>
                  <a:lnTo>
                    <a:pt x="10" y="108"/>
                  </a:lnTo>
                  <a:lnTo>
                    <a:pt x="2" y="104"/>
                  </a:lnTo>
                  <a:lnTo>
                    <a:pt x="6" y="100"/>
                  </a:lnTo>
                  <a:lnTo>
                    <a:pt x="8" y="90"/>
                  </a:lnTo>
                  <a:lnTo>
                    <a:pt x="10" y="84"/>
                  </a:lnTo>
                  <a:lnTo>
                    <a:pt x="4" y="70"/>
                  </a:lnTo>
                  <a:lnTo>
                    <a:pt x="0" y="64"/>
                  </a:lnTo>
                  <a:lnTo>
                    <a:pt x="2" y="52"/>
                  </a:lnTo>
                  <a:lnTo>
                    <a:pt x="12" y="50"/>
                  </a:lnTo>
                  <a:lnTo>
                    <a:pt x="10" y="36"/>
                  </a:lnTo>
                  <a:lnTo>
                    <a:pt x="14" y="26"/>
                  </a:lnTo>
                  <a:lnTo>
                    <a:pt x="20" y="18"/>
                  </a:lnTo>
                  <a:lnTo>
                    <a:pt x="28" y="16"/>
                  </a:lnTo>
                  <a:lnTo>
                    <a:pt x="36" y="20"/>
                  </a:lnTo>
                  <a:lnTo>
                    <a:pt x="34" y="10"/>
                  </a:lnTo>
                  <a:lnTo>
                    <a:pt x="26" y="2"/>
                  </a:lnTo>
                  <a:lnTo>
                    <a:pt x="42" y="0"/>
                  </a:lnTo>
                  <a:lnTo>
                    <a:pt x="44" y="6"/>
                  </a:lnTo>
                  <a:lnTo>
                    <a:pt x="52" y="10"/>
                  </a:lnTo>
                  <a:lnTo>
                    <a:pt x="58" y="10"/>
                  </a:lnTo>
                  <a:lnTo>
                    <a:pt x="66" y="16"/>
                  </a:lnTo>
                  <a:lnTo>
                    <a:pt x="80" y="28"/>
                  </a:lnTo>
                  <a:lnTo>
                    <a:pt x="86" y="26"/>
                  </a:lnTo>
                  <a:lnTo>
                    <a:pt x="90" y="34"/>
                  </a:lnTo>
                  <a:lnTo>
                    <a:pt x="98" y="34"/>
                  </a:lnTo>
                  <a:lnTo>
                    <a:pt x="100" y="30"/>
                  </a:lnTo>
                  <a:lnTo>
                    <a:pt x="110" y="36"/>
                  </a:lnTo>
                  <a:lnTo>
                    <a:pt x="120" y="42"/>
                  </a:lnTo>
                  <a:lnTo>
                    <a:pt x="126" y="40"/>
                  </a:lnTo>
                  <a:lnTo>
                    <a:pt x="136" y="46"/>
                  </a:lnTo>
                  <a:lnTo>
                    <a:pt x="136" y="52"/>
                  </a:lnTo>
                  <a:lnTo>
                    <a:pt x="132" y="54"/>
                  </a:lnTo>
                  <a:lnTo>
                    <a:pt x="126" y="56"/>
                  </a:lnTo>
                  <a:lnTo>
                    <a:pt x="124" y="62"/>
                  </a:lnTo>
                  <a:lnTo>
                    <a:pt x="116" y="62"/>
                  </a:lnTo>
                  <a:lnTo>
                    <a:pt x="114" y="68"/>
                  </a:lnTo>
                  <a:lnTo>
                    <a:pt x="120" y="72"/>
                  </a:lnTo>
                  <a:lnTo>
                    <a:pt x="118" y="78"/>
                  </a:lnTo>
                  <a:lnTo>
                    <a:pt x="118" y="8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22" name="Freeform 1816"/>
            <p:cNvSpPr>
              <a:spLocks/>
            </p:cNvSpPr>
            <p:nvPr/>
          </p:nvSpPr>
          <p:spPr bwMode="gray">
            <a:xfrm>
              <a:off x="6697313" y="4341724"/>
              <a:ext cx="17465" cy="23815"/>
            </a:xfrm>
            <a:custGeom>
              <a:avLst/>
              <a:gdLst>
                <a:gd name="T0" fmla="*/ 2687 w 14"/>
                <a:gd name="T1" fmla="*/ 0 h 24"/>
                <a:gd name="T2" fmla="*/ 5987 w 14"/>
                <a:gd name="T3" fmla="*/ 2 h 24"/>
                <a:gd name="T4" fmla="*/ 8488 w 14"/>
                <a:gd name="T5" fmla="*/ 3630 h 24"/>
                <a:gd name="T6" fmla="*/ 7427 w 14"/>
                <a:gd name="T7" fmla="*/ 5814 h 24"/>
                <a:gd name="T8" fmla="*/ 5987 w 14"/>
                <a:gd name="T9" fmla="*/ 6866 h 24"/>
                <a:gd name="T10" fmla="*/ 0 w 14"/>
                <a:gd name="T11" fmla="*/ 6275 h 24"/>
                <a:gd name="T12" fmla="*/ 0 w 14"/>
                <a:gd name="T13" fmla="*/ 4084 h 24"/>
                <a:gd name="T14" fmla="*/ 0 w 14"/>
                <a:gd name="T15" fmla="*/ 1414 h 24"/>
                <a:gd name="T16" fmla="*/ 2687 w 14"/>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24"/>
                <a:gd name="T29" fmla="*/ 14 w 14"/>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24">
                  <a:moveTo>
                    <a:pt x="4" y="0"/>
                  </a:moveTo>
                  <a:lnTo>
                    <a:pt x="10" y="2"/>
                  </a:lnTo>
                  <a:lnTo>
                    <a:pt x="14" y="12"/>
                  </a:lnTo>
                  <a:lnTo>
                    <a:pt x="12" y="20"/>
                  </a:lnTo>
                  <a:lnTo>
                    <a:pt x="10" y="24"/>
                  </a:lnTo>
                  <a:lnTo>
                    <a:pt x="0" y="22"/>
                  </a:lnTo>
                  <a:lnTo>
                    <a:pt x="0" y="14"/>
                  </a:lnTo>
                  <a:lnTo>
                    <a:pt x="0" y="4"/>
                  </a:lnTo>
                  <a:lnTo>
                    <a:pt x="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nvGrpSpPr>
            <p:cNvPr id="223" name="Group 1817"/>
            <p:cNvGrpSpPr>
              <a:grpSpLocks/>
            </p:cNvGrpSpPr>
            <p:nvPr/>
          </p:nvGrpSpPr>
          <p:grpSpPr bwMode="gray">
            <a:xfrm>
              <a:off x="7560572" y="4753215"/>
              <a:ext cx="599402" cy="596080"/>
              <a:chOff x="4222" y="3255"/>
              <a:chExt cx="616" cy="651"/>
            </a:xfrm>
            <a:grpFill/>
          </p:grpSpPr>
          <p:sp>
            <p:nvSpPr>
              <p:cNvPr id="245" name="Freeform 1818"/>
              <p:cNvSpPr>
                <a:spLocks/>
              </p:cNvSpPr>
              <p:nvPr/>
            </p:nvSpPr>
            <p:spPr bwMode="gray">
              <a:xfrm>
                <a:off x="4222" y="3255"/>
                <a:ext cx="491" cy="629"/>
              </a:xfrm>
              <a:custGeom>
                <a:avLst/>
                <a:gdLst>
                  <a:gd name="T0" fmla="*/ 23109 w 448"/>
                  <a:gd name="T1" fmla="*/ 4046 h 574"/>
                  <a:gd name="T2" fmla="*/ 32447 w 448"/>
                  <a:gd name="T3" fmla="*/ 3692 h 574"/>
                  <a:gd name="T4" fmla="*/ 36508 w 448"/>
                  <a:gd name="T5" fmla="*/ 2126 h 574"/>
                  <a:gd name="T6" fmla="*/ 32270 w 448"/>
                  <a:gd name="T7" fmla="*/ 7470 h 574"/>
                  <a:gd name="T8" fmla="*/ 25372 w 448"/>
                  <a:gd name="T9" fmla="*/ 8718 h 574"/>
                  <a:gd name="T10" fmla="*/ 20397 w 448"/>
                  <a:gd name="T11" fmla="*/ 10512 h 574"/>
                  <a:gd name="T12" fmla="*/ 23778 w 448"/>
                  <a:gd name="T13" fmla="*/ 13533 h 574"/>
                  <a:gd name="T14" fmla="*/ 22365 w 448"/>
                  <a:gd name="T15" fmla="*/ 13884 h 574"/>
                  <a:gd name="T16" fmla="*/ 22591 w 448"/>
                  <a:gd name="T17" fmla="*/ 15425 h 574"/>
                  <a:gd name="T18" fmla="*/ 20613 w 448"/>
                  <a:gd name="T19" fmla="*/ 15214 h 574"/>
                  <a:gd name="T20" fmla="*/ 20397 w 448"/>
                  <a:gd name="T21" fmla="*/ 16921 h 574"/>
                  <a:gd name="T22" fmla="*/ 18611 w 448"/>
                  <a:gd name="T23" fmla="*/ 16151 h 574"/>
                  <a:gd name="T24" fmla="*/ 15500 w 448"/>
                  <a:gd name="T25" fmla="*/ 12623 h 574"/>
                  <a:gd name="T26" fmla="*/ 16807 w 448"/>
                  <a:gd name="T27" fmla="*/ 19921 h 574"/>
                  <a:gd name="T28" fmla="*/ 19356 w 448"/>
                  <a:gd name="T29" fmla="*/ 23922 h 574"/>
                  <a:gd name="T30" fmla="*/ 19928 w 448"/>
                  <a:gd name="T31" fmla="*/ 24541 h 574"/>
                  <a:gd name="T32" fmla="*/ 25888 w 448"/>
                  <a:gd name="T33" fmla="*/ 26781 h 574"/>
                  <a:gd name="T34" fmla="*/ 29398 w 448"/>
                  <a:gd name="T35" fmla="*/ 30306 h 574"/>
                  <a:gd name="T36" fmla="*/ 27807 w 448"/>
                  <a:gd name="T37" fmla="*/ 31005 h 574"/>
                  <a:gd name="T38" fmla="*/ 23991 w 448"/>
                  <a:gd name="T39" fmla="*/ 29289 h 574"/>
                  <a:gd name="T40" fmla="*/ 20188 w 448"/>
                  <a:gd name="T41" fmla="*/ 26468 h 574"/>
                  <a:gd name="T42" fmla="*/ 17845 w 448"/>
                  <a:gd name="T43" fmla="*/ 26781 h 574"/>
                  <a:gd name="T44" fmla="*/ 16981 w 448"/>
                  <a:gd name="T45" fmla="*/ 26940 h 574"/>
                  <a:gd name="T46" fmla="*/ 20613 w 448"/>
                  <a:gd name="T47" fmla="*/ 27643 h 574"/>
                  <a:gd name="T48" fmla="*/ 23109 w 448"/>
                  <a:gd name="T49" fmla="*/ 29289 h 574"/>
                  <a:gd name="T50" fmla="*/ 26060 w 448"/>
                  <a:gd name="T51" fmla="*/ 31161 h 574"/>
                  <a:gd name="T52" fmla="*/ 26856 w 448"/>
                  <a:gd name="T53" fmla="*/ 34664 h 574"/>
                  <a:gd name="T54" fmla="*/ 23621 w 448"/>
                  <a:gd name="T55" fmla="*/ 32960 h 574"/>
                  <a:gd name="T56" fmla="*/ 22355 w 448"/>
                  <a:gd name="T57" fmla="*/ 32872 h 574"/>
                  <a:gd name="T58" fmla="*/ 20188 w 448"/>
                  <a:gd name="T59" fmla="*/ 34494 h 574"/>
                  <a:gd name="T60" fmla="*/ 22355 w 448"/>
                  <a:gd name="T61" fmla="*/ 36493 h 574"/>
                  <a:gd name="T62" fmla="*/ 23621 w 448"/>
                  <a:gd name="T63" fmla="*/ 36376 h 574"/>
                  <a:gd name="T64" fmla="*/ 21931 w 448"/>
                  <a:gd name="T65" fmla="*/ 38513 h 574"/>
                  <a:gd name="T66" fmla="*/ 19665 w 448"/>
                  <a:gd name="T67" fmla="*/ 37026 h 574"/>
                  <a:gd name="T68" fmla="*/ 21123 w 448"/>
                  <a:gd name="T69" fmla="*/ 40779 h 574"/>
                  <a:gd name="T70" fmla="*/ 22126 w 448"/>
                  <a:gd name="T71" fmla="*/ 44114 h 574"/>
                  <a:gd name="T72" fmla="*/ 22126 w 448"/>
                  <a:gd name="T73" fmla="*/ 45029 h 574"/>
                  <a:gd name="T74" fmla="*/ 20397 w 448"/>
                  <a:gd name="T75" fmla="*/ 43143 h 574"/>
                  <a:gd name="T76" fmla="*/ 18619 w 448"/>
                  <a:gd name="T77" fmla="*/ 45714 h 574"/>
                  <a:gd name="T78" fmla="*/ 17845 w 448"/>
                  <a:gd name="T79" fmla="*/ 44751 h 574"/>
                  <a:gd name="T80" fmla="*/ 15710 w 448"/>
                  <a:gd name="T81" fmla="*/ 42688 h 574"/>
                  <a:gd name="T82" fmla="*/ 14640 w 448"/>
                  <a:gd name="T83" fmla="*/ 43570 h 574"/>
                  <a:gd name="T84" fmla="*/ 13321 w 448"/>
                  <a:gd name="T85" fmla="*/ 43822 h 574"/>
                  <a:gd name="T86" fmla="*/ 12729 w 448"/>
                  <a:gd name="T87" fmla="*/ 40132 h 574"/>
                  <a:gd name="T88" fmla="*/ 8447 w 448"/>
                  <a:gd name="T89" fmla="*/ 36493 h 574"/>
                  <a:gd name="T90" fmla="*/ 10353 w 448"/>
                  <a:gd name="T91" fmla="*/ 33700 h 574"/>
                  <a:gd name="T92" fmla="*/ 14640 w 448"/>
                  <a:gd name="T93" fmla="*/ 32580 h 574"/>
                  <a:gd name="T94" fmla="*/ 19539 w 448"/>
                  <a:gd name="T95" fmla="*/ 33525 h 574"/>
                  <a:gd name="T96" fmla="*/ 20188 w 448"/>
                  <a:gd name="T97" fmla="*/ 31405 h 574"/>
                  <a:gd name="T98" fmla="*/ 16659 w 448"/>
                  <a:gd name="T99" fmla="*/ 31005 h 574"/>
                  <a:gd name="T100" fmla="*/ 12518 w 448"/>
                  <a:gd name="T101" fmla="*/ 31161 h 574"/>
                  <a:gd name="T102" fmla="*/ 8944 w 448"/>
                  <a:gd name="T103" fmla="*/ 31517 h 574"/>
                  <a:gd name="T104" fmla="*/ 6444 w 448"/>
                  <a:gd name="T105" fmla="*/ 30594 h 574"/>
                  <a:gd name="T106" fmla="*/ 4435 w 448"/>
                  <a:gd name="T107" fmla="*/ 30753 h 574"/>
                  <a:gd name="T108" fmla="*/ 4873 w 448"/>
                  <a:gd name="T109" fmla="*/ 27966 h 574"/>
                  <a:gd name="T110" fmla="*/ 5854 w 448"/>
                  <a:gd name="T111" fmla="*/ 27303 h 574"/>
                  <a:gd name="T112" fmla="*/ 2806 w 448"/>
                  <a:gd name="T113" fmla="*/ 26276 h 574"/>
                  <a:gd name="T114" fmla="*/ 777 w 448"/>
                  <a:gd name="T115" fmla="*/ 21765 h 574"/>
                  <a:gd name="T116" fmla="*/ 2566 w 448"/>
                  <a:gd name="T117" fmla="*/ 17494 h 574"/>
                  <a:gd name="T118" fmla="*/ 6199 w 448"/>
                  <a:gd name="T119" fmla="*/ 11735 h 574"/>
                  <a:gd name="T120" fmla="*/ 13869 w 448"/>
                  <a:gd name="T121" fmla="*/ 8414 h 57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48"/>
                  <a:gd name="T184" fmla="*/ 0 h 574"/>
                  <a:gd name="T185" fmla="*/ 448 w 448"/>
                  <a:gd name="T186" fmla="*/ 574 h 57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48" h="574">
                    <a:moveTo>
                      <a:pt x="180" y="86"/>
                    </a:moveTo>
                    <a:lnTo>
                      <a:pt x="198" y="86"/>
                    </a:lnTo>
                    <a:lnTo>
                      <a:pt x="206" y="78"/>
                    </a:lnTo>
                    <a:lnTo>
                      <a:pt x="230" y="74"/>
                    </a:lnTo>
                    <a:lnTo>
                      <a:pt x="256" y="60"/>
                    </a:lnTo>
                    <a:lnTo>
                      <a:pt x="268" y="48"/>
                    </a:lnTo>
                    <a:lnTo>
                      <a:pt x="284" y="50"/>
                    </a:lnTo>
                    <a:lnTo>
                      <a:pt x="290" y="42"/>
                    </a:lnTo>
                    <a:lnTo>
                      <a:pt x="316" y="62"/>
                    </a:lnTo>
                    <a:lnTo>
                      <a:pt x="316" y="54"/>
                    </a:lnTo>
                    <a:lnTo>
                      <a:pt x="336" y="54"/>
                    </a:lnTo>
                    <a:lnTo>
                      <a:pt x="352" y="64"/>
                    </a:lnTo>
                    <a:lnTo>
                      <a:pt x="376" y="50"/>
                    </a:lnTo>
                    <a:lnTo>
                      <a:pt x="400" y="46"/>
                    </a:lnTo>
                    <a:lnTo>
                      <a:pt x="416" y="34"/>
                    </a:lnTo>
                    <a:lnTo>
                      <a:pt x="412" y="18"/>
                    </a:lnTo>
                    <a:lnTo>
                      <a:pt x="400" y="6"/>
                    </a:lnTo>
                    <a:lnTo>
                      <a:pt x="406" y="0"/>
                    </a:lnTo>
                    <a:lnTo>
                      <a:pt x="418" y="2"/>
                    </a:lnTo>
                    <a:lnTo>
                      <a:pt x="436" y="4"/>
                    </a:lnTo>
                    <a:lnTo>
                      <a:pt x="448" y="26"/>
                    </a:lnTo>
                    <a:lnTo>
                      <a:pt x="430" y="46"/>
                    </a:lnTo>
                    <a:lnTo>
                      <a:pt x="430" y="60"/>
                    </a:lnTo>
                    <a:lnTo>
                      <a:pt x="436" y="76"/>
                    </a:lnTo>
                    <a:lnTo>
                      <a:pt x="428" y="86"/>
                    </a:lnTo>
                    <a:lnTo>
                      <a:pt x="420" y="102"/>
                    </a:lnTo>
                    <a:lnTo>
                      <a:pt x="416" y="90"/>
                    </a:lnTo>
                    <a:lnTo>
                      <a:pt x="398" y="92"/>
                    </a:lnTo>
                    <a:lnTo>
                      <a:pt x="396" y="96"/>
                    </a:lnTo>
                    <a:lnTo>
                      <a:pt x="366" y="96"/>
                    </a:lnTo>
                    <a:lnTo>
                      <a:pt x="364" y="92"/>
                    </a:lnTo>
                    <a:lnTo>
                      <a:pt x="352" y="94"/>
                    </a:lnTo>
                    <a:lnTo>
                      <a:pt x="344" y="88"/>
                    </a:lnTo>
                    <a:lnTo>
                      <a:pt x="324" y="108"/>
                    </a:lnTo>
                    <a:lnTo>
                      <a:pt x="312" y="108"/>
                    </a:lnTo>
                    <a:lnTo>
                      <a:pt x="298" y="104"/>
                    </a:lnTo>
                    <a:lnTo>
                      <a:pt x="292" y="112"/>
                    </a:lnTo>
                    <a:lnTo>
                      <a:pt x="282" y="128"/>
                    </a:lnTo>
                    <a:lnTo>
                      <a:pt x="274" y="130"/>
                    </a:lnTo>
                    <a:lnTo>
                      <a:pt x="266" y="132"/>
                    </a:lnTo>
                    <a:lnTo>
                      <a:pt x="258" y="126"/>
                    </a:lnTo>
                    <a:lnTo>
                      <a:pt x="250" y="130"/>
                    </a:lnTo>
                    <a:lnTo>
                      <a:pt x="248" y="138"/>
                    </a:lnTo>
                    <a:lnTo>
                      <a:pt x="254" y="144"/>
                    </a:lnTo>
                    <a:lnTo>
                      <a:pt x="260" y="150"/>
                    </a:lnTo>
                    <a:lnTo>
                      <a:pt x="262" y="160"/>
                    </a:lnTo>
                    <a:lnTo>
                      <a:pt x="270" y="164"/>
                    </a:lnTo>
                    <a:lnTo>
                      <a:pt x="282" y="166"/>
                    </a:lnTo>
                    <a:lnTo>
                      <a:pt x="292" y="168"/>
                    </a:lnTo>
                    <a:lnTo>
                      <a:pt x="300" y="172"/>
                    </a:lnTo>
                    <a:lnTo>
                      <a:pt x="306" y="180"/>
                    </a:lnTo>
                    <a:lnTo>
                      <a:pt x="308" y="184"/>
                    </a:lnTo>
                    <a:lnTo>
                      <a:pt x="304" y="188"/>
                    </a:lnTo>
                    <a:lnTo>
                      <a:pt x="296" y="180"/>
                    </a:lnTo>
                    <a:lnTo>
                      <a:pt x="288" y="174"/>
                    </a:lnTo>
                    <a:lnTo>
                      <a:pt x="276" y="172"/>
                    </a:lnTo>
                    <a:lnTo>
                      <a:pt x="270" y="170"/>
                    </a:lnTo>
                    <a:lnTo>
                      <a:pt x="264" y="168"/>
                    </a:lnTo>
                    <a:lnTo>
                      <a:pt x="260" y="172"/>
                    </a:lnTo>
                    <a:lnTo>
                      <a:pt x="256" y="178"/>
                    </a:lnTo>
                    <a:lnTo>
                      <a:pt x="260" y="182"/>
                    </a:lnTo>
                    <a:lnTo>
                      <a:pt x="268" y="188"/>
                    </a:lnTo>
                    <a:lnTo>
                      <a:pt x="278" y="190"/>
                    </a:lnTo>
                    <a:lnTo>
                      <a:pt x="284" y="198"/>
                    </a:lnTo>
                    <a:lnTo>
                      <a:pt x="284" y="204"/>
                    </a:lnTo>
                    <a:lnTo>
                      <a:pt x="280" y="208"/>
                    </a:lnTo>
                    <a:lnTo>
                      <a:pt x="268" y="206"/>
                    </a:lnTo>
                    <a:lnTo>
                      <a:pt x="266" y="200"/>
                    </a:lnTo>
                    <a:lnTo>
                      <a:pt x="260" y="192"/>
                    </a:lnTo>
                    <a:lnTo>
                      <a:pt x="254" y="188"/>
                    </a:lnTo>
                    <a:lnTo>
                      <a:pt x="244" y="184"/>
                    </a:lnTo>
                    <a:lnTo>
                      <a:pt x="232" y="184"/>
                    </a:lnTo>
                    <a:lnTo>
                      <a:pt x="230" y="192"/>
                    </a:lnTo>
                    <a:lnTo>
                      <a:pt x="234" y="196"/>
                    </a:lnTo>
                    <a:lnTo>
                      <a:pt x="242" y="204"/>
                    </a:lnTo>
                    <a:lnTo>
                      <a:pt x="248" y="210"/>
                    </a:lnTo>
                    <a:lnTo>
                      <a:pt x="250" y="210"/>
                    </a:lnTo>
                    <a:lnTo>
                      <a:pt x="260" y="210"/>
                    </a:lnTo>
                    <a:lnTo>
                      <a:pt x="258" y="216"/>
                    </a:lnTo>
                    <a:lnTo>
                      <a:pt x="250" y="216"/>
                    </a:lnTo>
                    <a:lnTo>
                      <a:pt x="244" y="214"/>
                    </a:lnTo>
                    <a:lnTo>
                      <a:pt x="238" y="214"/>
                    </a:lnTo>
                    <a:lnTo>
                      <a:pt x="232" y="208"/>
                    </a:lnTo>
                    <a:lnTo>
                      <a:pt x="228" y="200"/>
                    </a:lnTo>
                    <a:lnTo>
                      <a:pt x="226" y="192"/>
                    </a:lnTo>
                    <a:lnTo>
                      <a:pt x="220" y="190"/>
                    </a:lnTo>
                    <a:lnTo>
                      <a:pt x="208" y="186"/>
                    </a:lnTo>
                    <a:lnTo>
                      <a:pt x="198" y="180"/>
                    </a:lnTo>
                    <a:lnTo>
                      <a:pt x="188" y="174"/>
                    </a:lnTo>
                    <a:lnTo>
                      <a:pt x="194" y="164"/>
                    </a:lnTo>
                    <a:lnTo>
                      <a:pt x="192" y="156"/>
                    </a:lnTo>
                    <a:lnTo>
                      <a:pt x="182" y="164"/>
                    </a:lnTo>
                    <a:lnTo>
                      <a:pt x="170" y="176"/>
                    </a:lnTo>
                    <a:lnTo>
                      <a:pt x="176" y="190"/>
                    </a:lnTo>
                    <a:lnTo>
                      <a:pt x="172" y="204"/>
                    </a:lnTo>
                    <a:lnTo>
                      <a:pt x="176" y="222"/>
                    </a:lnTo>
                    <a:lnTo>
                      <a:pt x="190" y="232"/>
                    </a:lnTo>
                    <a:lnTo>
                      <a:pt x="206" y="246"/>
                    </a:lnTo>
                    <a:lnTo>
                      <a:pt x="208" y="256"/>
                    </a:lnTo>
                    <a:lnTo>
                      <a:pt x="224" y="264"/>
                    </a:lnTo>
                    <a:lnTo>
                      <a:pt x="232" y="270"/>
                    </a:lnTo>
                    <a:lnTo>
                      <a:pt x="246" y="284"/>
                    </a:lnTo>
                    <a:lnTo>
                      <a:pt x="250" y="288"/>
                    </a:lnTo>
                    <a:lnTo>
                      <a:pt x="246" y="296"/>
                    </a:lnTo>
                    <a:lnTo>
                      <a:pt x="238" y="296"/>
                    </a:lnTo>
                    <a:lnTo>
                      <a:pt x="236" y="288"/>
                    </a:lnTo>
                    <a:lnTo>
                      <a:pt x="230" y="282"/>
                    </a:lnTo>
                    <a:lnTo>
                      <a:pt x="220" y="280"/>
                    </a:lnTo>
                    <a:lnTo>
                      <a:pt x="214" y="282"/>
                    </a:lnTo>
                    <a:lnTo>
                      <a:pt x="218" y="290"/>
                    </a:lnTo>
                    <a:lnTo>
                      <a:pt x="230" y="302"/>
                    </a:lnTo>
                    <a:lnTo>
                      <a:pt x="244" y="304"/>
                    </a:lnTo>
                    <a:lnTo>
                      <a:pt x="252" y="308"/>
                    </a:lnTo>
                    <a:lnTo>
                      <a:pt x="264" y="318"/>
                    </a:lnTo>
                    <a:lnTo>
                      <a:pt x="276" y="328"/>
                    </a:lnTo>
                    <a:lnTo>
                      <a:pt x="286" y="326"/>
                    </a:lnTo>
                    <a:lnTo>
                      <a:pt x="294" y="330"/>
                    </a:lnTo>
                    <a:lnTo>
                      <a:pt x="310" y="330"/>
                    </a:lnTo>
                    <a:lnTo>
                      <a:pt x="318" y="332"/>
                    </a:lnTo>
                    <a:lnTo>
                      <a:pt x="322" y="338"/>
                    </a:lnTo>
                    <a:lnTo>
                      <a:pt x="326" y="340"/>
                    </a:lnTo>
                    <a:lnTo>
                      <a:pt x="328" y="356"/>
                    </a:lnTo>
                    <a:lnTo>
                      <a:pt x="334" y="364"/>
                    </a:lnTo>
                    <a:lnTo>
                      <a:pt x="340" y="372"/>
                    </a:lnTo>
                    <a:lnTo>
                      <a:pt x="350" y="374"/>
                    </a:lnTo>
                    <a:lnTo>
                      <a:pt x="360" y="376"/>
                    </a:lnTo>
                    <a:lnTo>
                      <a:pt x="366" y="378"/>
                    </a:lnTo>
                    <a:lnTo>
                      <a:pt x="366" y="388"/>
                    </a:lnTo>
                    <a:lnTo>
                      <a:pt x="360" y="392"/>
                    </a:lnTo>
                    <a:lnTo>
                      <a:pt x="354" y="390"/>
                    </a:lnTo>
                    <a:lnTo>
                      <a:pt x="350" y="392"/>
                    </a:lnTo>
                    <a:lnTo>
                      <a:pt x="344" y="388"/>
                    </a:lnTo>
                    <a:lnTo>
                      <a:pt x="342" y="384"/>
                    </a:lnTo>
                    <a:lnTo>
                      <a:pt x="334" y="382"/>
                    </a:lnTo>
                    <a:lnTo>
                      <a:pt x="332" y="376"/>
                    </a:lnTo>
                    <a:lnTo>
                      <a:pt x="328" y="370"/>
                    </a:lnTo>
                    <a:lnTo>
                      <a:pt x="320" y="362"/>
                    </a:lnTo>
                    <a:lnTo>
                      <a:pt x="314" y="358"/>
                    </a:lnTo>
                    <a:lnTo>
                      <a:pt x="306" y="362"/>
                    </a:lnTo>
                    <a:lnTo>
                      <a:pt x="294" y="362"/>
                    </a:lnTo>
                    <a:lnTo>
                      <a:pt x="286" y="362"/>
                    </a:lnTo>
                    <a:lnTo>
                      <a:pt x="284" y="358"/>
                    </a:lnTo>
                    <a:lnTo>
                      <a:pt x="282" y="352"/>
                    </a:lnTo>
                    <a:lnTo>
                      <a:pt x="280" y="348"/>
                    </a:lnTo>
                    <a:lnTo>
                      <a:pt x="274" y="346"/>
                    </a:lnTo>
                    <a:lnTo>
                      <a:pt x="262" y="336"/>
                    </a:lnTo>
                    <a:lnTo>
                      <a:pt x="248" y="328"/>
                    </a:lnTo>
                    <a:lnTo>
                      <a:pt x="242" y="326"/>
                    </a:lnTo>
                    <a:lnTo>
                      <a:pt x="234" y="328"/>
                    </a:lnTo>
                    <a:lnTo>
                      <a:pt x="234" y="322"/>
                    </a:lnTo>
                    <a:lnTo>
                      <a:pt x="228" y="320"/>
                    </a:lnTo>
                    <a:lnTo>
                      <a:pt x="226" y="326"/>
                    </a:lnTo>
                    <a:lnTo>
                      <a:pt x="226" y="330"/>
                    </a:lnTo>
                    <a:lnTo>
                      <a:pt x="220" y="332"/>
                    </a:lnTo>
                    <a:lnTo>
                      <a:pt x="218" y="326"/>
                    </a:lnTo>
                    <a:lnTo>
                      <a:pt x="214" y="324"/>
                    </a:lnTo>
                    <a:lnTo>
                      <a:pt x="214" y="330"/>
                    </a:lnTo>
                    <a:lnTo>
                      <a:pt x="206" y="328"/>
                    </a:lnTo>
                    <a:lnTo>
                      <a:pt x="194" y="330"/>
                    </a:lnTo>
                    <a:lnTo>
                      <a:pt x="198" y="334"/>
                    </a:lnTo>
                    <a:lnTo>
                      <a:pt x="208" y="334"/>
                    </a:lnTo>
                    <a:lnTo>
                      <a:pt x="214" y="336"/>
                    </a:lnTo>
                    <a:lnTo>
                      <a:pt x="230" y="336"/>
                    </a:lnTo>
                    <a:lnTo>
                      <a:pt x="236" y="342"/>
                    </a:lnTo>
                    <a:lnTo>
                      <a:pt x="240" y="346"/>
                    </a:lnTo>
                    <a:lnTo>
                      <a:pt x="244" y="346"/>
                    </a:lnTo>
                    <a:lnTo>
                      <a:pt x="248" y="342"/>
                    </a:lnTo>
                    <a:lnTo>
                      <a:pt x="254" y="342"/>
                    </a:lnTo>
                    <a:lnTo>
                      <a:pt x="258" y="346"/>
                    </a:lnTo>
                    <a:lnTo>
                      <a:pt x="260" y="354"/>
                    </a:lnTo>
                    <a:lnTo>
                      <a:pt x="264" y="354"/>
                    </a:lnTo>
                    <a:lnTo>
                      <a:pt x="270" y="354"/>
                    </a:lnTo>
                    <a:lnTo>
                      <a:pt x="278" y="354"/>
                    </a:lnTo>
                    <a:lnTo>
                      <a:pt x="280" y="358"/>
                    </a:lnTo>
                    <a:lnTo>
                      <a:pt x="284" y="362"/>
                    </a:lnTo>
                    <a:lnTo>
                      <a:pt x="288" y="366"/>
                    </a:lnTo>
                    <a:lnTo>
                      <a:pt x="296" y="366"/>
                    </a:lnTo>
                    <a:lnTo>
                      <a:pt x="306" y="370"/>
                    </a:lnTo>
                    <a:lnTo>
                      <a:pt x="314" y="370"/>
                    </a:lnTo>
                    <a:lnTo>
                      <a:pt x="322" y="376"/>
                    </a:lnTo>
                    <a:lnTo>
                      <a:pt x="322" y="380"/>
                    </a:lnTo>
                    <a:lnTo>
                      <a:pt x="320" y="386"/>
                    </a:lnTo>
                    <a:lnTo>
                      <a:pt x="324" y="394"/>
                    </a:lnTo>
                    <a:lnTo>
                      <a:pt x="324" y="406"/>
                    </a:lnTo>
                    <a:lnTo>
                      <a:pt x="330" y="410"/>
                    </a:lnTo>
                    <a:lnTo>
                      <a:pt x="332" y="416"/>
                    </a:lnTo>
                    <a:lnTo>
                      <a:pt x="334" y="424"/>
                    </a:lnTo>
                    <a:lnTo>
                      <a:pt x="330" y="424"/>
                    </a:lnTo>
                    <a:lnTo>
                      <a:pt x="330" y="430"/>
                    </a:lnTo>
                    <a:lnTo>
                      <a:pt x="324" y="426"/>
                    </a:lnTo>
                    <a:lnTo>
                      <a:pt x="316" y="420"/>
                    </a:lnTo>
                    <a:lnTo>
                      <a:pt x="310" y="418"/>
                    </a:lnTo>
                    <a:lnTo>
                      <a:pt x="306" y="414"/>
                    </a:lnTo>
                    <a:lnTo>
                      <a:pt x="302" y="408"/>
                    </a:lnTo>
                    <a:lnTo>
                      <a:pt x="294" y="406"/>
                    </a:lnTo>
                    <a:lnTo>
                      <a:pt x="290" y="408"/>
                    </a:lnTo>
                    <a:lnTo>
                      <a:pt x="286" y="412"/>
                    </a:lnTo>
                    <a:lnTo>
                      <a:pt x="282" y="416"/>
                    </a:lnTo>
                    <a:lnTo>
                      <a:pt x="276" y="414"/>
                    </a:lnTo>
                    <a:lnTo>
                      <a:pt x="278" y="410"/>
                    </a:lnTo>
                    <a:lnTo>
                      <a:pt x="280" y="406"/>
                    </a:lnTo>
                    <a:lnTo>
                      <a:pt x="278" y="402"/>
                    </a:lnTo>
                    <a:lnTo>
                      <a:pt x="274" y="406"/>
                    </a:lnTo>
                    <a:lnTo>
                      <a:pt x="272" y="410"/>
                    </a:lnTo>
                    <a:lnTo>
                      <a:pt x="266" y="410"/>
                    </a:lnTo>
                    <a:lnTo>
                      <a:pt x="260" y="412"/>
                    </a:lnTo>
                    <a:lnTo>
                      <a:pt x="258" y="418"/>
                    </a:lnTo>
                    <a:lnTo>
                      <a:pt x="252" y="418"/>
                    </a:lnTo>
                    <a:lnTo>
                      <a:pt x="248" y="422"/>
                    </a:lnTo>
                    <a:lnTo>
                      <a:pt x="248" y="426"/>
                    </a:lnTo>
                    <a:lnTo>
                      <a:pt x="254" y="426"/>
                    </a:lnTo>
                    <a:lnTo>
                      <a:pt x="260" y="428"/>
                    </a:lnTo>
                    <a:lnTo>
                      <a:pt x="260" y="432"/>
                    </a:lnTo>
                    <a:lnTo>
                      <a:pt x="262" y="442"/>
                    </a:lnTo>
                    <a:lnTo>
                      <a:pt x="264" y="446"/>
                    </a:lnTo>
                    <a:lnTo>
                      <a:pt x="268" y="448"/>
                    </a:lnTo>
                    <a:lnTo>
                      <a:pt x="274" y="452"/>
                    </a:lnTo>
                    <a:lnTo>
                      <a:pt x="280" y="450"/>
                    </a:lnTo>
                    <a:lnTo>
                      <a:pt x="278" y="446"/>
                    </a:lnTo>
                    <a:lnTo>
                      <a:pt x="278" y="442"/>
                    </a:lnTo>
                    <a:lnTo>
                      <a:pt x="282" y="440"/>
                    </a:lnTo>
                    <a:lnTo>
                      <a:pt x="282" y="444"/>
                    </a:lnTo>
                    <a:lnTo>
                      <a:pt x="284" y="448"/>
                    </a:lnTo>
                    <a:lnTo>
                      <a:pt x="290" y="450"/>
                    </a:lnTo>
                    <a:lnTo>
                      <a:pt x="292" y="454"/>
                    </a:lnTo>
                    <a:lnTo>
                      <a:pt x="296" y="460"/>
                    </a:lnTo>
                    <a:lnTo>
                      <a:pt x="290" y="462"/>
                    </a:lnTo>
                    <a:lnTo>
                      <a:pt x="284" y="464"/>
                    </a:lnTo>
                    <a:lnTo>
                      <a:pt x="276" y="468"/>
                    </a:lnTo>
                    <a:lnTo>
                      <a:pt x="274" y="472"/>
                    </a:lnTo>
                    <a:lnTo>
                      <a:pt x="270" y="476"/>
                    </a:lnTo>
                    <a:lnTo>
                      <a:pt x="268" y="480"/>
                    </a:lnTo>
                    <a:lnTo>
                      <a:pt x="266" y="476"/>
                    </a:lnTo>
                    <a:lnTo>
                      <a:pt x="262" y="472"/>
                    </a:lnTo>
                    <a:lnTo>
                      <a:pt x="264" y="466"/>
                    </a:lnTo>
                    <a:lnTo>
                      <a:pt x="258" y="462"/>
                    </a:lnTo>
                    <a:lnTo>
                      <a:pt x="250" y="460"/>
                    </a:lnTo>
                    <a:lnTo>
                      <a:pt x="242" y="458"/>
                    </a:lnTo>
                    <a:lnTo>
                      <a:pt x="234" y="456"/>
                    </a:lnTo>
                    <a:lnTo>
                      <a:pt x="232" y="458"/>
                    </a:lnTo>
                    <a:lnTo>
                      <a:pt x="232" y="468"/>
                    </a:lnTo>
                    <a:lnTo>
                      <a:pt x="242" y="478"/>
                    </a:lnTo>
                    <a:lnTo>
                      <a:pt x="250" y="490"/>
                    </a:lnTo>
                    <a:lnTo>
                      <a:pt x="254" y="498"/>
                    </a:lnTo>
                    <a:lnTo>
                      <a:pt x="260" y="504"/>
                    </a:lnTo>
                    <a:lnTo>
                      <a:pt x="264" y="514"/>
                    </a:lnTo>
                    <a:lnTo>
                      <a:pt x="268" y="522"/>
                    </a:lnTo>
                    <a:lnTo>
                      <a:pt x="272" y="526"/>
                    </a:lnTo>
                    <a:lnTo>
                      <a:pt x="272" y="532"/>
                    </a:lnTo>
                    <a:lnTo>
                      <a:pt x="270" y="536"/>
                    </a:lnTo>
                    <a:lnTo>
                      <a:pt x="270" y="540"/>
                    </a:lnTo>
                    <a:lnTo>
                      <a:pt x="272" y="546"/>
                    </a:lnTo>
                    <a:lnTo>
                      <a:pt x="276" y="552"/>
                    </a:lnTo>
                    <a:lnTo>
                      <a:pt x="282" y="554"/>
                    </a:lnTo>
                    <a:lnTo>
                      <a:pt x="284" y="556"/>
                    </a:lnTo>
                    <a:lnTo>
                      <a:pt x="286" y="562"/>
                    </a:lnTo>
                    <a:lnTo>
                      <a:pt x="280" y="564"/>
                    </a:lnTo>
                    <a:lnTo>
                      <a:pt x="276" y="560"/>
                    </a:lnTo>
                    <a:lnTo>
                      <a:pt x="272" y="558"/>
                    </a:lnTo>
                    <a:lnTo>
                      <a:pt x="268" y="556"/>
                    </a:lnTo>
                    <a:lnTo>
                      <a:pt x="266" y="552"/>
                    </a:lnTo>
                    <a:lnTo>
                      <a:pt x="260" y="548"/>
                    </a:lnTo>
                    <a:lnTo>
                      <a:pt x="256" y="544"/>
                    </a:lnTo>
                    <a:lnTo>
                      <a:pt x="252" y="544"/>
                    </a:lnTo>
                    <a:lnTo>
                      <a:pt x="252" y="540"/>
                    </a:lnTo>
                    <a:lnTo>
                      <a:pt x="250" y="534"/>
                    </a:lnTo>
                    <a:lnTo>
                      <a:pt x="244" y="534"/>
                    </a:lnTo>
                    <a:lnTo>
                      <a:pt x="234" y="536"/>
                    </a:lnTo>
                    <a:lnTo>
                      <a:pt x="230" y="540"/>
                    </a:lnTo>
                    <a:lnTo>
                      <a:pt x="230" y="546"/>
                    </a:lnTo>
                    <a:lnTo>
                      <a:pt x="228" y="554"/>
                    </a:lnTo>
                    <a:lnTo>
                      <a:pt x="228" y="562"/>
                    </a:lnTo>
                    <a:lnTo>
                      <a:pt x="230" y="566"/>
                    </a:lnTo>
                    <a:lnTo>
                      <a:pt x="232" y="568"/>
                    </a:lnTo>
                    <a:lnTo>
                      <a:pt x="232" y="574"/>
                    </a:lnTo>
                    <a:lnTo>
                      <a:pt x="226" y="572"/>
                    </a:lnTo>
                    <a:lnTo>
                      <a:pt x="224" y="568"/>
                    </a:lnTo>
                    <a:lnTo>
                      <a:pt x="218" y="566"/>
                    </a:lnTo>
                    <a:lnTo>
                      <a:pt x="220" y="560"/>
                    </a:lnTo>
                    <a:lnTo>
                      <a:pt x="220" y="554"/>
                    </a:lnTo>
                    <a:lnTo>
                      <a:pt x="216" y="548"/>
                    </a:lnTo>
                    <a:lnTo>
                      <a:pt x="212" y="542"/>
                    </a:lnTo>
                    <a:lnTo>
                      <a:pt x="208" y="538"/>
                    </a:lnTo>
                    <a:lnTo>
                      <a:pt x="206" y="532"/>
                    </a:lnTo>
                    <a:lnTo>
                      <a:pt x="202" y="530"/>
                    </a:lnTo>
                    <a:lnTo>
                      <a:pt x="196" y="530"/>
                    </a:lnTo>
                    <a:lnTo>
                      <a:pt x="194" y="528"/>
                    </a:lnTo>
                    <a:lnTo>
                      <a:pt x="194" y="522"/>
                    </a:lnTo>
                    <a:lnTo>
                      <a:pt x="190" y="520"/>
                    </a:lnTo>
                    <a:lnTo>
                      <a:pt x="182" y="522"/>
                    </a:lnTo>
                    <a:lnTo>
                      <a:pt x="180" y="526"/>
                    </a:lnTo>
                    <a:lnTo>
                      <a:pt x="176" y="530"/>
                    </a:lnTo>
                    <a:lnTo>
                      <a:pt x="180" y="534"/>
                    </a:lnTo>
                    <a:lnTo>
                      <a:pt x="180" y="538"/>
                    </a:lnTo>
                    <a:lnTo>
                      <a:pt x="182" y="544"/>
                    </a:lnTo>
                    <a:lnTo>
                      <a:pt x="178" y="550"/>
                    </a:lnTo>
                    <a:lnTo>
                      <a:pt x="174" y="546"/>
                    </a:lnTo>
                    <a:lnTo>
                      <a:pt x="172" y="546"/>
                    </a:lnTo>
                    <a:lnTo>
                      <a:pt x="166" y="546"/>
                    </a:lnTo>
                    <a:lnTo>
                      <a:pt x="164" y="548"/>
                    </a:lnTo>
                    <a:lnTo>
                      <a:pt x="162" y="542"/>
                    </a:lnTo>
                    <a:lnTo>
                      <a:pt x="160" y="536"/>
                    </a:lnTo>
                    <a:lnTo>
                      <a:pt x="160" y="530"/>
                    </a:lnTo>
                    <a:lnTo>
                      <a:pt x="154" y="526"/>
                    </a:lnTo>
                    <a:lnTo>
                      <a:pt x="146" y="520"/>
                    </a:lnTo>
                    <a:lnTo>
                      <a:pt x="146" y="512"/>
                    </a:lnTo>
                    <a:lnTo>
                      <a:pt x="150" y="502"/>
                    </a:lnTo>
                    <a:lnTo>
                      <a:pt x="156" y="496"/>
                    </a:lnTo>
                    <a:lnTo>
                      <a:pt x="148" y="484"/>
                    </a:lnTo>
                    <a:lnTo>
                      <a:pt x="140" y="476"/>
                    </a:lnTo>
                    <a:lnTo>
                      <a:pt x="134" y="470"/>
                    </a:lnTo>
                    <a:lnTo>
                      <a:pt x="126" y="468"/>
                    </a:lnTo>
                    <a:lnTo>
                      <a:pt x="120" y="462"/>
                    </a:lnTo>
                    <a:lnTo>
                      <a:pt x="112" y="454"/>
                    </a:lnTo>
                    <a:lnTo>
                      <a:pt x="104" y="452"/>
                    </a:lnTo>
                    <a:lnTo>
                      <a:pt x="98" y="448"/>
                    </a:lnTo>
                    <a:lnTo>
                      <a:pt x="102" y="442"/>
                    </a:lnTo>
                    <a:lnTo>
                      <a:pt x="112" y="434"/>
                    </a:lnTo>
                    <a:lnTo>
                      <a:pt x="112" y="424"/>
                    </a:lnTo>
                    <a:lnTo>
                      <a:pt x="114" y="414"/>
                    </a:lnTo>
                    <a:lnTo>
                      <a:pt x="120" y="412"/>
                    </a:lnTo>
                    <a:lnTo>
                      <a:pt x="128" y="416"/>
                    </a:lnTo>
                    <a:lnTo>
                      <a:pt x="136" y="412"/>
                    </a:lnTo>
                    <a:lnTo>
                      <a:pt x="142" y="404"/>
                    </a:lnTo>
                    <a:lnTo>
                      <a:pt x="146" y="396"/>
                    </a:lnTo>
                    <a:lnTo>
                      <a:pt x="152" y="394"/>
                    </a:lnTo>
                    <a:lnTo>
                      <a:pt x="158" y="392"/>
                    </a:lnTo>
                    <a:lnTo>
                      <a:pt x="168" y="398"/>
                    </a:lnTo>
                    <a:lnTo>
                      <a:pt x="180" y="404"/>
                    </a:lnTo>
                    <a:lnTo>
                      <a:pt x="194" y="402"/>
                    </a:lnTo>
                    <a:lnTo>
                      <a:pt x="208" y="406"/>
                    </a:lnTo>
                    <a:lnTo>
                      <a:pt x="216" y="410"/>
                    </a:lnTo>
                    <a:lnTo>
                      <a:pt x="224" y="414"/>
                    </a:lnTo>
                    <a:lnTo>
                      <a:pt x="230" y="418"/>
                    </a:lnTo>
                    <a:lnTo>
                      <a:pt x="236" y="418"/>
                    </a:lnTo>
                    <a:lnTo>
                      <a:pt x="240" y="414"/>
                    </a:lnTo>
                    <a:lnTo>
                      <a:pt x="234" y="408"/>
                    </a:lnTo>
                    <a:lnTo>
                      <a:pt x="238" y="404"/>
                    </a:lnTo>
                    <a:lnTo>
                      <a:pt x="248" y="404"/>
                    </a:lnTo>
                    <a:lnTo>
                      <a:pt x="256" y="398"/>
                    </a:lnTo>
                    <a:lnTo>
                      <a:pt x="258" y="392"/>
                    </a:lnTo>
                    <a:lnTo>
                      <a:pt x="252" y="390"/>
                    </a:lnTo>
                    <a:lnTo>
                      <a:pt x="248" y="388"/>
                    </a:lnTo>
                    <a:lnTo>
                      <a:pt x="242" y="392"/>
                    </a:lnTo>
                    <a:lnTo>
                      <a:pt x="236" y="392"/>
                    </a:lnTo>
                    <a:lnTo>
                      <a:pt x="228" y="390"/>
                    </a:lnTo>
                    <a:lnTo>
                      <a:pt x="224" y="386"/>
                    </a:lnTo>
                    <a:lnTo>
                      <a:pt x="216" y="386"/>
                    </a:lnTo>
                    <a:lnTo>
                      <a:pt x="208" y="388"/>
                    </a:lnTo>
                    <a:lnTo>
                      <a:pt x="204" y="384"/>
                    </a:lnTo>
                    <a:lnTo>
                      <a:pt x="200" y="378"/>
                    </a:lnTo>
                    <a:lnTo>
                      <a:pt x="192" y="382"/>
                    </a:lnTo>
                    <a:lnTo>
                      <a:pt x="188" y="386"/>
                    </a:lnTo>
                    <a:lnTo>
                      <a:pt x="182" y="386"/>
                    </a:lnTo>
                    <a:lnTo>
                      <a:pt x="176" y="384"/>
                    </a:lnTo>
                    <a:lnTo>
                      <a:pt x="166" y="384"/>
                    </a:lnTo>
                    <a:lnTo>
                      <a:pt x="154" y="386"/>
                    </a:lnTo>
                    <a:lnTo>
                      <a:pt x="150" y="390"/>
                    </a:lnTo>
                    <a:lnTo>
                      <a:pt x="142" y="392"/>
                    </a:lnTo>
                    <a:lnTo>
                      <a:pt x="138" y="394"/>
                    </a:lnTo>
                    <a:lnTo>
                      <a:pt x="132" y="394"/>
                    </a:lnTo>
                    <a:lnTo>
                      <a:pt x="124" y="400"/>
                    </a:lnTo>
                    <a:lnTo>
                      <a:pt x="114" y="396"/>
                    </a:lnTo>
                    <a:lnTo>
                      <a:pt x="110" y="390"/>
                    </a:lnTo>
                    <a:lnTo>
                      <a:pt x="106" y="396"/>
                    </a:lnTo>
                    <a:lnTo>
                      <a:pt x="104" y="402"/>
                    </a:lnTo>
                    <a:lnTo>
                      <a:pt x="94" y="402"/>
                    </a:lnTo>
                    <a:lnTo>
                      <a:pt x="90" y="396"/>
                    </a:lnTo>
                    <a:lnTo>
                      <a:pt x="86" y="388"/>
                    </a:lnTo>
                    <a:lnTo>
                      <a:pt x="80" y="384"/>
                    </a:lnTo>
                    <a:lnTo>
                      <a:pt x="80" y="378"/>
                    </a:lnTo>
                    <a:lnTo>
                      <a:pt x="70" y="372"/>
                    </a:lnTo>
                    <a:lnTo>
                      <a:pt x="66" y="364"/>
                    </a:lnTo>
                    <a:lnTo>
                      <a:pt x="62" y="364"/>
                    </a:lnTo>
                    <a:lnTo>
                      <a:pt x="56" y="366"/>
                    </a:lnTo>
                    <a:lnTo>
                      <a:pt x="58" y="372"/>
                    </a:lnTo>
                    <a:lnTo>
                      <a:pt x="58" y="378"/>
                    </a:lnTo>
                    <a:lnTo>
                      <a:pt x="54" y="380"/>
                    </a:lnTo>
                    <a:lnTo>
                      <a:pt x="48" y="382"/>
                    </a:lnTo>
                    <a:lnTo>
                      <a:pt x="44" y="378"/>
                    </a:lnTo>
                    <a:lnTo>
                      <a:pt x="44" y="368"/>
                    </a:lnTo>
                    <a:lnTo>
                      <a:pt x="48" y="362"/>
                    </a:lnTo>
                    <a:lnTo>
                      <a:pt x="52" y="358"/>
                    </a:lnTo>
                    <a:lnTo>
                      <a:pt x="56" y="352"/>
                    </a:lnTo>
                    <a:lnTo>
                      <a:pt x="60" y="346"/>
                    </a:lnTo>
                    <a:lnTo>
                      <a:pt x="68" y="346"/>
                    </a:lnTo>
                    <a:lnTo>
                      <a:pt x="74" y="346"/>
                    </a:lnTo>
                    <a:lnTo>
                      <a:pt x="82" y="348"/>
                    </a:lnTo>
                    <a:lnTo>
                      <a:pt x="84" y="342"/>
                    </a:lnTo>
                    <a:lnTo>
                      <a:pt x="84" y="338"/>
                    </a:lnTo>
                    <a:lnTo>
                      <a:pt x="80" y="334"/>
                    </a:lnTo>
                    <a:lnTo>
                      <a:pt x="72" y="338"/>
                    </a:lnTo>
                    <a:lnTo>
                      <a:pt x="68" y="336"/>
                    </a:lnTo>
                    <a:lnTo>
                      <a:pt x="64" y="336"/>
                    </a:lnTo>
                    <a:lnTo>
                      <a:pt x="58" y="338"/>
                    </a:lnTo>
                    <a:lnTo>
                      <a:pt x="58" y="342"/>
                    </a:lnTo>
                    <a:lnTo>
                      <a:pt x="52" y="344"/>
                    </a:lnTo>
                    <a:lnTo>
                      <a:pt x="48" y="336"/>
                    </a:lnTo>
                    <a:lnTo>
                      <a:pt x="34" y="326"/>
                    </a:lnTo>
                    <a:lnTo>
                      <a:pt x="24" y="316"/>
                    </a:lnTo>
                    <a:lnTo>
                      <a:pt x="14" y="314"/>
                    </a:lnTo>
                    <a:lnTo>
                      <a:pt x="8" y="300"/>
                    </a:lnTo>
                    <a:lnTo>
                      <a:pt x="0" y="296"/>
                    </a:lnTo>
                    <a:lnTo>
                      <a:pt x="0" y="284"/>
                    </a:lnTo>
                    <a:lnTo>
                      <a:pt x="10" y="276"/>
                    </a:lnTo>
                    <a:lnTo>
                      <a:pt x="10" y="268"/>
                    </a:lnTo>
                    <a:lnTo>
                      <a:pt x="16" y="268"/>
                    </a:lnTo>
                    <a:lnTo>
                      <a:pt x="16" y="262"/>
                    </a:lnTo>
                    <a:lnTo>
                      <a:pt x="10" y="252"/>
                    </a:lnTo>
                    <a:lnTo>
                      <a:pt x="18" y="238"/>
                    </a:lnTo>
                    <a:lnTo>
                      <a:pt x="28" y="238"/>
                    </a:lnTo>
                    <a:lnTo>
                      <a:pt x="32" y="232"/>
                    </a:lnTo>
                    <a:lnTo>
                      <a:pt x="32" y="216"/>
                    </a:lnTo>
                    <a:lnTo>
                      <a:pt x="38" y="196"/>
                    </a:lnTo>
                    <a:lnTo>
                      <a:pt x="48" y="194"/>
                    </a:lnTo>
                    <a:lnTo>
                      <a:pt x="54" y="176"/>
                    </a:lnTo>
                    <a:lnTo>
                      <a:pt x="46" y="170"/>
                    </a:lnTo>
                    <a:lnTo>
                      <a:pt x="46" y="158"/>
                    </a:lnTo>
                    <a:lnTo>
                      <a:pt x="66" y="154"/>
                    </a:lnTo>
                    <a:lnTo>
                      <a:pt x="76" y="146"/>
                    </a:lnTo>
                    <a:lnTo>
                      <a:pt x="90" y="150"/>
                    </a:lnTo>
                    <a:lnTo>
                      <a:pt x="100" y="140"/>
                    </a:lnTo>
                    <a:lnTo>
                      <a:pt x="116" y="118"/>
                    </a:lnTo>
                    <a:lnTo>
                      <a:pt x="126" y="118"/>
                    </a:lnTo>
                    <a:lnTo>
                      <a:pt x="138" y="112"/>
                    </a:lnTo>
                    <a:lnTo>
                      <a:pt x="152" y="112"/>
                    </a:lnTo>
                    <a:lnTo>
                      <a:pt x="170" y="104"/>
                    </a:lnTo>
                    <a:lnTo>
                      <a:pt x="168" y="90"/>
                    </a:lnTo>
                    <a:lnTo>
                      <a:pt x="180" y="8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6" name="Freeform 1819"/>
              <p:cNvSpPr>
                <a:spLocks/>
              </p:cNvSpPr>
              <p:nvPr/>
            </p:nvSpPr>
            <p:spPr bwMode="gray">
              <a:xfrm>
                <a:off x="4259" y="3687"/>
                <a:ext cx="42" cy="44"/>
              </a:xfrm>
              <a:custGeom>
                <a:avLst/>
                <a:gdLst>
                  <a:gd name="T0" fmla="*/ 3236 w 38"/>
                  <a:gd name="T1" fmla="*/ 1322 h 40"/>
                  <a:gd name="T2" fmla="*/ 2411 w 38"/>
                  <a:gd name="T3" fmla="*/ 1322 h 40"/>
                  <a:gd name="T4" fmla="*/ 2411 w 38"/>
                  <a:gd name="T5" fmla="*/ 1759 h 40"/>
                  <a:gd name="T6" fmla="*/ 2946 w 38"/>
                  <a:gd name="T7" fmla="*/ 2128 h 40"/>
                  <a:gd name="T8" fmla="*/ 3599 w 38"/>
                  <a:gd name="T9" fmla="*/ 2341 h 40"/>
                  <a:gd name="T10" fmla="*/ 4204 w 38"/>
                  <a:gd name="T11" fmla="*/ 2741 h 40"/>
                  <a:gd name="T12" fmla="*/ 4647 w 38"/>
                  <a:gd name="T13" fmla="*/ 3316 h 40"/>
                  <a:gd name="T14" fmla="*/ 4647 w 38"/>
                  <a:gd name="T15" fmla="*/ 3452 h 40"/>
                  <a:gd name="T16" fmla="*/ 4397 w 38"/>
                  <a:gd name="T17" fmla="*/ 3797 h 40"/>
                  <a:gd name="T18" fmla="*/ 3236 w 38"/>
                  <a:gd name="T19" fmla="*/ 3797 h 40"/>
                  <a:gd name="T20" fmla="*/ 1973 w 38"/>
                  <a:gd name="T21" fmla="*/ 3714 h 40"/>
                  <a:gd name="T22" fmla="*/ 1707 w 38"/>
                  <a:gd name="T23" fmla="*/ 3452 h 40"/>
                  <a:gd name="T24" fmla="*/ 1397 w 38"/>
                  <a:gd name="T25" fmla="*/ 3316 h 40"/>
                  <a:gd name="T26" fmla="*/ 1144 w 38"/>
                  <a:gd name="T27" fmla="*/ 2741 h 40"/>
                  <a:gd name="T28" fmla="*/ 936 w 38"/>
                  <a:gd name="T29" fmla="*/ 2741 h 40"/>
                  <a:gd name="T30" fmla="*/ 766 w 38"/>
                  <a:gd name="T31" fmla="*/ 3115 h 40"/>
                  <a:gd name="T32" fmla="*/ 2 w 38"/>
                  <a:gd name="T33" fmla="*/ 3115 h 40"/>
                  <a:gd name="T34" fmla="*/ 0 w 38"/>
                  <a:gd name="T35" fmla="*/ 2575 h 40"/>
                  <a:gd name="T36" fmla="*/ 0 w 38"/>
                  <a:gd name="T37" fmla="*/ 1935 h 40"/>
                  <a:gd name="T38" fmla="*/ 766 w 38"/>
                  <a:gd name="T39" fmla="*/ 1599 h 40"/>
                  <a:gd name="T40" fmla="*/ 1707 w 38"/>
                  <a:gd name="T41" fmla="*/ 1322 h 40"/>
                  <a:gd name="T42" fmla="*/ 1707 w 38"/>
                  <a:gd name="T43" fmla="*/ 617 h 40"/>
                  <a:gd name="T44" fmla="*/ 2411 w 38"/>
                  <a:gd name="T45" fmla="*/ 617 h 40"/>
                  <a:gd name="T46" fmla="*/ 2411 w 38"/>
                  <a:gd name="T47" fmla="*/ 2 h 40"/>
                  <a:gd name="T48" fmla="*/ 2946 w 38"/>
                  <a:gd name="T49" fmla="*/ 0 h 40"/>
                  <a:gd name="T50" fmla="*/ 3236 w 38"/>
                  <a:gd name="T51" fmla="*/ 617 h 40"/>
                  <a:gd name="T52" fmla="*/ 3599 w 38"/>
                  <a:gd name="T53" fmla="*/ 904 h 40"/>
                  <a:gd name="T54" fmla="*/ 3954 w 38"/>
                  <a:gd name="T55" fmla="*/ 1322 h 40"/>
                  <a:gd name="T56" fmla="*/ 3599 w 38"/>
                  <a:gd name="T57" fmla="*/ 1599 h 40"/>
                  <a:gd name="T58" fmla="*/ 3236 w 38"/>
                  <a:gd name="T59" fmla="*/ 1322 h 4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8"/>
                  <a:gd name="T91" fmla="*/ 0 h 40"/>
                  <a:gd name="T92" fmla="*/ 38 w 38"/>
                  <a:gd name="T93" fmla="*/ 40 h 4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8" h="40">
                    <a:moveTo>
                      <a:pt x="26" y="14"/>
                    </a:moveTo>
                    <a:lnTo>
                      <a:pt x="20" y="14"/>
                    </a:lnTo>
                    <a:lnTo>
                      <a:pt x="20" y="18"/>
                    </a:lnTo>
                    <a:lnTo>
                      <a:pt x="24" y="22"/>
                    </a:lnTo>
                    <a:lnTo>
                      <a:pt x="30" y="24"/>
                    </a:lnTo>
                    <a:lnTo>
                      <a:pt x="34" y="28"/>
                    </a:lnTo>
                    <a:lnTo>
                      <a:pt x="38" y="34"/>
                    </a:lnTo>
                    <a:lnTo>
                      <a:pt x="38" y="36"/>
                    </a:lnTo>
                    <a:lnTo>
                      <a:pt x="36" y="40"/>
                    </a:lnTo>
                    <a:lnTo>
                      <a:pt x="26" y="40"/>
                    </a:lnTo>
                    <a:lnTo>
                      <a:pt x="16" y="38"/>
                    </a:lnTo>
                    <a:lnTo>
                      <a:pt x="14" y="36"/>
                    </a:lnTo>
                    <a:lnTo>
                      <a:pt x="12" y="34"/>
                    </a:lnTo>
                    <a:lnTo>
                      <a:pt x="10" y="28"/>
                    </a:lnTo>
                    <a:lnTo>
                      <a:pt x="8" y="28"/>
                    </a:lnTo>
                    <a:lnTo>
                      <a:pt x="6" y="32"/>
                    </a:lnTo>
                    <a:lnTo>
                      <a:pt x="2" y="32"/>
                    </a:lnTo>
                    <a:lnTo>
                      <a:pt x="0" y="26"/>
                    </a:lnTo>
                    <a:lnTo>
                      <a:pt x="0" y="20"/>
                    </a:lnTo>
                    <a:lnTo>
                      <a:pt x="6" y="16"/>
                    </a:lnTo>
                    <a:lnTo>
                      <a:pt x="14" y="14"/>
                    </a:lnTo>
                    <a:lnTo>
                      <a:pt x="14" y="6"/>
                    </a:lnTo>
                    <a:lnTo>
                      <a:pt x="20" y="6"/>
                    </a:lnTo>
                    <a:lnTo>
                      <a:pt x="20" y="2"/>
                    </a:lnTo>
                    <a:lnTo>
                      <a:pt x="24" y="0"/>
                    </a:lnTo>
                    <a:lnTo>
                      <a:pt x="26" y="6"/>
                    </a:lnTo>
                    <a:lnTo>
                      <a:pt x="30" y="10"/>
                    </a:lnTo>
                    <a:lnTo>
                      <a:pt x="32" y="14"/>
                    </a:lnTo>
                    <a:lnTo>
                      <a:pt x="30" y="16"/>
                    </a:lnTo>
                    <a:lnTo>
                      <a:pt x="26" y="1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7" name="Freeform 1820"/>
              <p:cNvSpPr>
                <a:spLocks/>
              </p:cNvSpPr>
              <p:nvPr/>
            </p:nvSpPr>
            <p:spPr bwMode="gray">
              <a:xfrm>
                <a:off x="4288" y="3748"/>
                <a:ext cx="31" cy="24"/>
              </a:xfrm>
              <a:custGeom>
                <a:avLst/>
                <a:gdLst>
                  <a:gd name="T0" fmla="*/ 2 w 28"/>
                  <a:gd name="T1" fmla="*/ 2 h 22"/>
                  <a:gd name="T2" fmla="*/ 859 w 28"/>
                  <a:gd name="T3" fmla="*/ 0 h 22"/>
                  <a:gd name="T4" fmla="*/ 1291 w 28"/>
                  <a:gd name="T5" fmla="*/ 2 h 22"/>
                  <a:gd name="T6" fmla="*/ 1582 w 28"/>
                  <a:gd name="T7" fmla="*/ 4 h 22"/>
                  <a:gd name="T8" fmla="*/ 2378 w 28"/>
                  <a:gd name="T9" fmla="*/ 431 h 22"/>
                  <a:gd name="T10" fmla="*/ 2915 w 28"/>
                  <a:gd name="T11" fmla="*/ 431 h 22"/>
                  <a:gd name="T12" fmla="*/ 3227 w 28"/>
                  <a:gd name="T13" fmla="*/ 611 h 22"/>
                  <a:gd name="T14" fmla="*/ 3728 w 28"/>
                  <a:gd name="T15" fmla="*/ 866 h 22"/>
                  <a:gd name="T16" fmla="*/ 3227 w 28"/>
                  <a:gd name="T17" fmla="*/ 1031 h 22"/>
                  <a:gd name="T18" fmla="*/ 2915 w 28"/>
                  <a:gd name="T19" fmla="*/ 1301 h 22"/>
                  <a:gd name="T20" fmla="*/ 2148 w 28"/>
                  <a:gd name="T21" fmla="*/ 1419 h 22"/>
                  <a:gd name="T22" fmla="*/ 1940 w 28"/>
                  <a:gd name="T23" fmla="*/ 1301 h 22"/>
                  <a:gd name="T24" fmla="*/ 1053 w 28"/>
                  <a:gd name="T25" fmla="*/ 1031 h 22"/>
                  <a:gd name="T26" fmla="*/ 2 w 28"/>
                  <a:gd name="T27" fmla="*/ 728 h 22"/>
                  <a:gd name="T28" fmla="*/ 0 w 28"/>
                  <a:gd name="T29" fmla="*/ 513 h 22"/>
                  <a:gd name="T30" fmla="*/ 2 w 28"/>
                  <a:gd name="T31" fmla="*/ 2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8"/>
                  <a:gd name="T49" fmla="*/ 0 h 22"/>
                  <a:gd name="T50" fmla="*/ 28 w 28"/>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8" h="22">
                    <a:moveTo>
                      <a:pt x="2" y="2"/>
                    </a:moveTo>
                    <a:lnTo>
                      <a:pt x="6" y="0"/>
                    </a:lnTo>
                    <a:lnTo>
                      <a:pt x="10" y="2"/>
                    </a:lnTo>
                    <a:lnTo>
                      <a:pt x="12" y="4"/>
                    </a:lnTo>
                    <a:lnTo>
                      <a:pt x="18" y="6"/>
                    </a:lnTo>
                    <a:lnTo>
                      <a:pt x="22" y="6"/>
                    </a:lnTo>
                    <a:lnTo>
                      <a:pt x="24" y="10"/>
                    </a:lnTo>
                    <a:lnTo>
                      <a:pt x="28" y="14"/>
                    </a:lnTo>
                    <a:lnTo>
                      <a:pt x="24" y="16"/>
                    </a:lnTo>
                    <a:lnTo>
                      <a:pt x="22" y="20"/>
                    </a:lnTo>
                    <a:lnTo>
                      <a:pt x="16" y="22"/>
                    </a:lnTo>
                    <a:lnTo>
                      <a:pt x="14" y="20"/>
                    </a:lnTo>
                    <a:lnTo>
                      <a:pt x="8" y="16"/>
                    </a:lnTo>
                    <a:lnTo>
                      <a:pt x="2" y="12"/>
                    </a:lnTo>
                    <a:lnTo>
                      <a:pt x="0" y="8"/>
                    </a:lnTo>
                    <a:lnTo>
                      <a:pt x="2" y="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8" name="Freeform 1821"/>
              <p:cNvSpPr>
                <a:spLocks/>
              </p:cNvSpPr>
              <p:nvPr/>
            </p:nvSpPr>
            <p:spPr bwMode="gray">
              <a:xfrm>
                <a:off x="4718" y="3590"/>
                <a:ext cx="30" cy="46"/>
              </a:xfrm>
              <a:custGeom>
                <a:avLst/>
                <a:gdLst>
                  <a:gd name="T0" fmla="*/ 321 w 28"/>
                  <a:gd name="T1" fmla="*/ 1307 h 42"/>
                  <a:gd name="T2" fmla="*/ 6 w 28"/>
                  <a:gd name="T3" fmla="*/ 1089 h 42"/>
                  <a:gd name="T4" fmla="*/ 2 w 28"/>
                  <a:gd name="T5" fmla="*/ 908 h 42"/>
                  <a:gd name="T6" fmla="*/ 0 w 28"/>
                  <a:gd name="T7" fmla="*/ 526 h 42"/>
                  <a:gd name="T8" fmla="*/ 4 w 28"/>
                  <a:gd name="T9" fmla="*/ 2 h 42"/>
                  <a:gd name="T10" fmla="*/ 244 w 28"/>
                  <a:gd name="T11" fmla="*/ 0 h 42"/>
                  <a:gd name="T12" fmla="*/ 423 w 28"/>
                  <a:gd name="T13" fmla="*/ 0 h 42"/>
                  <a:gd name="T14" fmla="*/ 660 w 28"/>
                  <a:gd name="T15" fmla="*/ 4 h 42"/>
                  <a:gd name="T16" fmla="*/ 707 w 28"/>
                  <a:gd name="T17" fmla="*/ 757 h 42"/>
                  <a:gd name="T18" fmla="*/ 707 w 28"/>
                  <a:gd name="T19" fmla="*/ 1089 h 42"/>
                  <a:gd name="T20" fmla="*/ 758 w 28"/>
                  <a:gd name="T21" fmla="*/ 1567 h 42"/>
                  <a:gd name="T22" fmla="*/ 758 w 28"/>
                  <a:gd name="T23" fmla="*/ 1879 h 42"/>
                  <a:gd name="T24" fmla="*/ 707 w 28"/>
                  <a:gd name="T25" fmla="*/ 2254 h 42"/>
                  <a:gd name="T26" fmla="*/ 660 w 28"/>
                  <a:gd name="T27" fmla="*/ 2783 h 42"/>
                  <a:gd name="T28" fmla="*/ 660 w 28"/>
                  <a:gd name="T29" fmla="*/ 3242 h 42"/>
                  <a:gd name="T30" fmla="*/ 485 w 28"/>
                  <a:gd name="T31" fmla="*/ 3330 h 42"/>
                  <a:gd name="T32" fmla="*/ 321 w 28"/>
                  <a:gd name="T33" fmla="*/ 3242 h 42"/>
                  <a:gd name="T34" fmla="*/ 244 w 28"/>
                  <a:gd name="T35" fmla="*/ 2783 h 42"/>
                  <a:gd name="T36" fmla="*/ 321 w 28"/>
                  <a:gd name="T37" fmla="*/ 2320 h 42"/>
                  <a:gd name="T38" fmla="*/ 369 w 28"/>
                  <a:gd name="T39" fmla="*/ 2058 h 42"/>
                  <a:gd name="T40" fmla="*/ 423 w 28"/>
                  <a:gd name="T41" fmla="*/ 1567 h 42"/>
                  <a:gd name="T42" fmla="*/ 321 w 28"/>
                  <a:gd name="T43" fmla="*/ 1307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
                  <a:gd name="T67" fmla="*/ 0 h 42"/>
                  <a:gd name="T68" fmla="*/ 28 w 28"/>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 h="42">
                    <a:moveTo>
                      <a:pt x="12" y="16"/>
                    </a:moveTo>
                    <a:lnTo>
                      <a:pt x="6" y="14"/>
                    </a:lnTo>
                    <a:lnTo>
                      <a:pt x="2" y="12"/>
                    </a:lnTo>
                    <a:lnTo>
                      <a:pt x="0" y="6"/>
                    </a:lnTo>
                    <a:lnTo>
                      <a:pt x="4" y="2"/>
                    </a:lnTo>
                    <a:lnTo>
                      <a:pt x="8" y="0"/>
                    </a:lnTo>
                    <a:lnTo>
                      <a:pt x="16" y="0"/>
                    </a:lnTo>
                    <a:lnTo>
                      <a:pt x="24" y="4"/>
                    </a:lnTo>
                    <a:lnTo>
                      <a:pt x="26" y="10"/>
                    </a:lnTo>
                    <a:lnTo>
                      <a:pt x="26" y="14"/>
                    </a:lnTo>
                    <a:lnTo>
                      <a:pt x="28" y="20"/>
                    </a:lnTo>
                    <a:lnTo>
                      <a:pt x="28" y="24"/>
                    </a:lnTo>
                    <a:lnTo>
                      <a:pt x="26" y="28"/>
                    </a:lnTo>
                    <a:lnTo>
                      <a:pt x="24" y="36"/>
                    </a:lnTo>
                    <a:lnTo>
                      <a:pt x="24" y="40"/>
                    </a:lnTo>
                    <a:lnTo>
                      <a:pt x="18" y="42"/>
                    </a:lnTo>
                    <a:lnTo>
                      <a:pt x="12" y="40"/>
                    </a:lnTo>
                    <a:lnTo>
                      <a:pt x="8" y="36"/>
                    </a:lnTo>
                    <a:lnTo>
                      <a:pt x="12" y="30"/>
                    </a:lnTo>
                    <a:lnTo>
                      <a:pt x="14" y="26"/>
                    </a:lnTo>
                    <a:lnTo>
                      <a:pt x="16" y="20"/>
                    </a:lnTo>
                    <a:lnTo>
                      <a:pt x="12" y="1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9" name="Freeform 1822"/>
              <p:cNvSpPr>
                <a:spLocks/>
              </p:cNvSpPr>
              <p:nvPr/>
            </p:nvSpPr>
            <p:spPr bwMode="gray">
              <a:xfrm>
                <a:off x="4711" y="3748"/>
                <a:ext cx="20" cy="29"/>
              </a:xfrm>
              <a:custGeom>
                <a:avLst/>
                <a:gdLst>
                  <a:gd name="T0" fmla="*/ 0 w 18"/>
                  <a:gd name="T1" fmla="*/ 2271 h 26"/>
                  <a:gd name="T2" fmla="*/ 979 w 18"/>
                  <a:gd name="T3" fmla="*/ 1179 h 26"/>
                  <a:gd name="T4" fmla="*/ 1209 w 18"/>
                  <a:gd name="T5" fmla="*/ 2 h 26"/>
                  <a:gd name="T6" fmla="*/ 1842 w 18"/>
                  <a:gd name="T7" fmla="*/ 0 h 26"/>
                  <a:gd name="T8" fmla="*/ 2527 w 18"/>
                  <a:gd name="T9" fmla="*/ 4 h 26"/>
                  <a:gd name="T10" fmla="*/ 2808 w 18"/>
                  <a:gd name="T11" fmla="*/ 1467 h 26"/>
                  <a:gd name="T12" fmla="*/ 2808 w 18"/>
                  <a:gd name="T13" fmla="*/ 2801 h 26"/>
                  <a:gd name="T14" fmla="*/ 2808 w 18"/>
                  <a:gd name="T15" fmla="*/ 3484 h 26"/>
                  <a:gd name="T16" fmla="*/ 2527 w 18"/>
                  <a:gd name="T17" fmla="*/ 4334 h 26"/>
                  <a:gd name="T18" fmla="*/ 1842 w 18"/>
                  <a:gd name="T19" fmla="*/ 4878 h 26"/>
                  <a:gd name="T20" fmla="*/ 979 w 18"/>
                  <a:gd name="T21" fmla="*/ 4878 h 26"/>
                  <a:gd name="T22" fmla="*/ 2 w 18"/>
                  <a:gd name="T23" fmla="*/ 4334 h 26"/>
                  <a:gd name="T24" fmla="*/ 0 w 18"/>
                  <a:gd name="T25" fmla="*/ 3124 h 26"/>
                  <a:gd name="T26" fmla="*/ 0 w 18"/>
                  <a:gd name="T27" fmla="*/ 2271 h 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26"/>
                  <a:gd name="T44" fmla="*/ 18 w 18"/>
                  <a:gd name="T45" fmla="*/ 26 h 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26">
                    <a:moveTo>
                      <a:pt x="0" y="12"/>
                    </a:moveTo>
                    <a:lnTo>
                      <a:pt x="6" y="6"/>
                    </a:lnTo>
                    <a:lnTo>
                      <a:pt x="8" y="2"/>
                    </a:lnTo>
                    <a:lnTo>
                      <a:pt x="12" y="0"/>
                    </a:lnTo>
                    <a:lnTo>
                      <a:pt x="16" y="4"/>
                    </a:lnTo>
                    <a:lnTo>
                      <a:pt x="18" y="8"/>
                    </a:lnTo>
                    <a:lnTo>
                      <a:pt x="18" y="14"/>
                    </a:lnTo>
                    <a:lnTo>
                      <a:pt x="18" y="18"/>
                    </a:lnTo>
                    <a:lnTo>
                      <a:pt x="16" y="22"/>
                    </a:lnTo>
                    <a:lnTo>
                      <a:pt x="12" y="26"/>
                    </a:lnTo>
                    <a:lnTo>
                      <a:pt x="6" y="26"/>
                    </a:lnTo>
                    <a:lnTo>
                      <a:pt x="2" y="22"/>
                    </a:lnTo>
                    <a:lnTo>
                      <a:pt x="0" y="16"/>
                    </a:lnTo>
                    <a:lnTo>
                      <a:pt x="0" y="1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0" name="Freeform 1823"/>
              <p:cNvSpPr>
                <a:spLocks/>
              </p:cNvSpPr>
              <p:nvPr/>
            </p:nvSpPr>
            <p:spPr bwMode="gray">
              <a:xfrm>
                <a:off x="4667" y="3707"/>
                <a:ext cx="22" cy="13"/>
              </a:xfrm>
              <a:custGeom>
                <a:avLst/>
                <a:gdLst>
                  <a:gd name="T0" fmla="*/ 0 w 20"/>
                  <a:gd name="T1" fmla="*/ 0 h 12"/>
                  <a:gd name="T2" fmla="*/ 617 w 20"/>
                  <a:gd name="T3" fmla="*/ 0 h 12"/>
                  <a:gd name="T4" fmla="*/ 904 w 20"/>
                  <a:gd name="T5" fmla="*/ 0 h 12"/>
                  <a:gd name="T6" fmla="*/ 1599 w 20"/>
                  <a:gd name="T7" fmla="*/ 0 h 12"/>
                  <a:gd name="T8" fmla="*/ 1935 w 20"/>
                  <a:gd name="T9" fmla="*/ 4 h 12"/>
                  <a:gd name="T10" fmla="*/ 1935 w 20"/>
                  <a:gd name="T11" fmla="*/ 463 h 12"/>
                  <a:gd name="T12" fmla="*/ 1599 w 20"/>
                  <a:gd name="T13" fmla="*/ 544 h 12"/>
                  <a:gd name="T14" fmla="*/ 904 w 20"/>
                  <a:gd name="T15" fmla="*/ 544 h 12"/>
                  <a:gd name="T16" fmla="*/ 617 w 20"/>
                  <a:gd name="T17" fmla="*/ 394 h 12"/>
                  <a:gd name="T18" fmla="*/ 2 w 20"/>
                  <a:gd name="T19" fmla="*/ 336 h 12"/>
                  <a:gd name="T20" fmla="*/ 0 w 20"/>
                  <a:gd name="T21" fmla="*/ 4 h 12"/>
                  <a:gd name="T22" fmla="*/ 0 w 20"/>
                  <a:gd name="T23" fmla="*/ 0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0" y="0"/>
                    </a:moveTo>
                    <a:lnTo>
                      <a:pt x="6" y="0"/>
                    </a:lnTo>
                    <a:lnTo>
                      <a:pt x="10" y="0"/>
                    </a:lnTo>
                    <a:lnTo>
                      <a:pt x="16" y="0"/>
                    </a:lnTo>
                    <a:lnTo>
                      <a:pt x="20" y="4"/>
                    </a:lnTo>
                    <a:lnTo>
                      <a:pt x="20" y="10"/>
                    </a:lnTo>
                    <a:lnTo>
                      <a:pt x="16" y="12"/>
                    </a:lnTo>
                    <a:lnTo>
                      <a:pt x="10" y="12"/>
                    </a:lnTo>
                    <a:lnTo>
                      <a:pt x="6" y="8"/>
                    </a:lnTo>
                    <a:lnTo>
                      <a:pt x="2" y="6"/>
                    </a:lnTo>
                    <a:lnTo>
                      <a:pt x="0" y="4"/>
                    </a:lnTo>
                    <a:lnTo>
                      <a:pt x="0"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1" name="Freeform 1824"/>
              <p:cNvSpPr>
                <a:spLocks/>
              </p:cNvSpPr>
              <p:nvPr/>
            </p:nvSpPr>
            <p:spPr bwMode="gray">
              <a:xfrm>
                <a:off x="4691" y="3757"/>
                <a:ext cx="14" cy="20"/>
              </a:xfrm>
              <a:custGeom>
                <a:avLst/>
                <a:gdLst>
                  <a:gd name="T0" fmla="*/ 19644 w 12"/>
                  <a:gd name="T1" fmla="*/ 2 h 18"/>
                  <a:gd name="T2" fmla="*/ 19644 w 12"/>
                  <a:gd name="T3" fmla="*/ 1492 h 18"/>
                  <a:gd name="T4" fmla="*/ 19644 w 12"/>
                  <a:gd name="T5" fmla="*/ 2527 h 18"/>
                  <a:gd name="T6" fmla="*/ 16838 w 12"/>
                  <a:gd name="T7" fmla="*/ 2808 h 18"/>
                  <a:gd name="T8" fmla="*/ 2 w 12"/>
                  <a:gd name="T9" fmla="*/ 2808 h 18"/>
                  <a:gd name="T10" fmla="*/ 0 w 12"/>
                  <a:gd name="T11" fmla="*/ 2274 h 18"/>
                  <a:gd name="T12" fmla="*/ 0 w 12"/>
                  <a:gd name="T13" fmla="*/ 1209 h 18"/>
                  <a:gd name="T14" fmla="*/ 0 w 12"/>
                  <a:gd name="T15" fmla="*/ 979 h 18"/>
                  <a:gd name="T16" fmla="*/ 6714 w 12"/>
                  <a:gd name="T17" fmla="*/ 2 h 18"/>
                  <a:gd name="T18" fmla="*/ 9138 w 12"/>
                  <a:gd name="T19" fmla="*/ 0 h 18"/>
                  <a:gd name="T20" fmla="*/ 19644 w 12"/>
                  <a:gd name="T21" fmla="*/ 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8"/>
                  <a:gd name="T35" fmla="*/ 12 w 12"/>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8">
                    <a:moveTo>
                      <a:pt x="12" y="2"/>
                    </a:moveTo>
                    <a:lnTo>
                      <a:pt x="12" y="10"/>
                    </a:lnTo>
                    <a:lnTo>
                      <a:pt x="12" y="16"/>
                    </a:lnTo>
                    <a:lnTo>
                      <a:pt x="10" y="18"/>
                    </a:lnTo>
                    <a:lnTo>
                      <a:pt x="2" y="18"/>
                    </a:lnTo>
                    <a:lnTo>
                      <a:pt x="0" y="14"/>
                    </a:lnTo>
                    <a:lnTo>
                      <a:pt x="0" y="8"/>
                    </a:lnTo>
                    <a:lnTo>
                      <a:pt x="0" y="6"/>
                    </a:lnTo>
                    <a:lnTo>
                      <a:pt x="4" y="2"/>
                    </a:lnTo>
                    <a:lnTo>
                      <a:pt x="6" y="0"/>
                    </a:lnTo>
                    <a:lnTo>
                      <a:pt x="12" y="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2" name="Freeform 1825"/>
              <p:cNvSpPr>
                <a:spLocks/>
              </p:cNvSpPr>
              <p:nvPr/>
            </p:nvSpPr>
            <p:spPr bwMode="gray">
              <a:xfrm>
                <a:off x="4606" y="3718"/>
                <a:ext cx="11" cy="17"/>
              </a:xfrm>
              <a:custGeom>
                <a:avLst/>
                <a:gdLst>
                  <a:gd name="T0" fmla="*/ 904 w 10"/>
                  <a:gd name="T1" fmla="*/ 166 h 16"/>
                  <a:gd name="T2" fmla="*/ 617 w 10"/>
                  <a:gd name="T3" fmla="*/ 166 h 16"/>
                  <a:gd name="T4" fmla="*/ 4 w 10"/>
                  <a:gd name="T5" fmla="*/ 238 h 16"/>
                  <a:gd name="T6" fmla="*/ 0 w 10"/>
                  <a:gd name="T7" fmla="*/ 269 h 16"/>
                  <a:gd name="T8" fmla="*/ 0 w 10"/>
                  <a:gd name="T9" fmla="*/ 187 h 16"/>
                  <a:gd name="T10" fmla="*/ 2 w 10"/>
                  <a:gd name="T11" fmla="*/ 4 h 16"/>
                  <a:gd name="T12" fmla="*/ 2 w 10"/>
                  <a:gd name="T13" fmla="*/ 2 h 16"/>
                  <a:gd name="T14" fmla="*/ 4 w 10"/>
                  <a:gd name="T15" fmla="*/ 0 h 16"/>
                  <a:gd name="T16" fmla="*/ 747 w 10"/>
                  <a:gd name="T17" fmla="*/ 0 h 16"/>
                  <a:gd name="T18" fmla="*/ 904 w 10"/>
                  <a:gd name="T19" fmla="*/ 4 h 16"/>
                  <a:gd name="T20" fmla="*/ 904 w 10"/>
                  <a:gd name="T21" fmla="*/ 166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16"/>
                  <a:gd name="T35" fmla="*/ 10 w 10"/>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16">
                    <a:moveTo>
                      <a:pt x="10" y="8"/>
                    </a:moveTo>
                    <a:lnTo>
                      <a:pt x="6" y="8"/>
                    </a:lnTo>
                    <a:lnTo>
                      <a:pt x="4" y="14"/>
                    </a:lnTo>
                    <a:lnTo>
                      <a:pt x="0" y="16"/>
                    </a:lnTo>
                    <a:lnTo>
                      <a:pt x="0" y="10"/>
                    </a:lnTo>
                    <a:lnTo>
                      <a:pt x="2" y="4"/>
                    </a:lnTo>
                    <a:lnTo>
                      <a:pt x="2" y="2"/>
                    </a:lnTo>
                    <a:lnTo>
                      <a:pt x="4" y="0"/>
                    </a:lnTo>
                    <a:lnTo>
                      <a:pt x="8" y="0"/>
                    </a:lnTo>
                    <a:lnTo>
                      <a:pt x="10" y="4"/>
                    </a:lnTo>
                    <a:lnTo>
                      <a:pt x="10" y="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3" name="Freeform 1826"/>
              <p:cNvSpPr>
                <a:spLocks/>
              </p:cNvSpPr>
              <p:nvPr/>
            </p:nvSpPr>
            <p:spPr bwMode="gray">
              <a:xfrm>
                <a:off x="4751" y="3682"/>
                <a:ext cx="28" cy="25"/>
              </a:xfrm>
              <a:custGeom>
                <a:avLst/>
                <a:gdLst>
                  <a:gd name="T0" fmla="*/ 843 w 26"/>
                  <a:gd name="T1" fmla="*/ 0 h 22"/>
                  <a:gd name="T2" fmla="*/ 908 w 26"/>
                  <a:gd name="T3" fmla="*/ 2810 h 22"/>
                  <a:gd name="T4" fmla="*/ 783 w 26"/>
                  <a:gd name="T5" fmla="*/ 4426 h 22"/>
                  <a:gd name="T6" fmla="*/ 465 w 26"/>
                  <a:gd name="T7" fmla="*/ 6495 h 22"/>
                  <a:gd name="T8" fmla="*/ 401 w 26"/>
                  <a:gd name="T9" fmla="*/ 8387 h 22"/>
                  <a:gd name="T10" fmla="*/ 345 w 26"/>
                  <a:gd name="T11" fmla="*/ 10088 h 22"/>
                  <a:gd name="T12" fmla="*/ 2 w 26"/>
                  <a:gd name="T13" fmla="*/ 10088 h 22"/>
                  <a:gd name="T14" fmla="*/ 0 w 26"/>
                  <a:gd name="T15" fmla="*/ 8387 h 22"/>
                  <a:gd name="T16" fmla="*/ 4 w 26"/>
                  <a:gd name="T17" fmla="*/ 5716 h 22"/>
                  <a:gd name="T18" fmla="*/ 6 w 26"/>
                  <a:gd name="T19" fmla="*/ 3428 h 22"/>
                  <a:gd name="T20" fmla="*/ 465 w 26"/>
                  <a:gd name="T21" fmla="*/ 2810 h 22"/>
                  <a:gd name="T22" fmla="*/ 627 w 26"/>
                  <a:gd name="T23" fmla="*/ 2176 h 22"/>
                  <a:gd name="T24" fmla="*/ 727 w 26"/>
                  <a:gd name="T25" fmla="*/ 0 h 22"/>
                  <a:gd name="T26" fmla="*/ 843 w 26"/>
                  <a:gd name="T27" fmla="*/ 0 h 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
                  <a:gd name="T43" fmla="*/ 0 h 22"/>
                  <a:gd name="T44" fmla="*/ 26 w 26"/>
                  <a:gd name="T45" fmla="*/ 22 h 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 h="22">
                    <a:moveTo>
                      <a:pt x="24" y="0"/>
                    </a:moveTo>
                    <a:lnTo>
                      <a:pt x="26" y="6"/>
                    </a:lnTo>
                    <a:lnTo>
                      <a:pt x="22" y="10"/>
                    </a:lnTo>
                    <a:lnTo>
                      <a:pt x="14" y="14"/>
                    </a:lnTo>
                    <a:lnTo>
                      <a:pt x="12" y="18"/>
                    </a:lnTo>
                    <a:lnTo>
                      <a:pt x="10" y="22"/>
                    </a:lnTo>
                    <a:lnTo>
                      <a:pt x="2" y="22"/>
                    </a:lnTo>
                    <a:lnTo>
                      <a:pt x="0" y="18"/>
                    </a:lnTo>
                    <a:lnTo>
                      <a:pt x="4" y="12"/>
                    </a:lnTo>
                    <a:lnTo>
                      <a:pt x="6" y="8"/>
                    </a:lnTo>
                    <a:lnTo>
                      <a:pt x="14" y="6"/>
                    </a:lnTo>
                    <a:lnTo>
                      <a:pt x="18" y="4"/>
                    </a:lnTo>
                    <a:lnTo>
                      <a:pt x="20" y="0"/>
                    </a:lnTo>
                    <a:lnTo>
                      <a:pt x="2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4" name="Freeform 1827"/>
              <p:cNvSpPr>
                <a:spLocks/>
              </p:cNvSpPr>
              <p:nvPr/>
            </p:nvSpPr>
            <p:spPr bwMode="gray">
              <a:xfrm>
                <a:off x="4665" y="3419"/>
                <a:ext cx="24" cy="20"/>
              </a:xfrm>
              <a:custGeom>
                <a:avLst/>
                <a:gdLst>
                  <a:gd name="T0" fmla="*/ 1419 w 22"/>
                  <a:gd name="T1" fmla="*/ 4 h 18"/>
                  <a:gd name="T2" fmla="*/ 1193 w 22"/>
                  <a:gd name="T3" fmla="*/ 1842 h 18"/>
                  <a:gd name="T4" fmla="*/ 728 w 22"/>
                  <a:gd name="T5" fmla="*/ 2527 h 18"/>
                  <a:gd name="T6" fmla="*/ 4 w 22"/>
                  <a:gd name="T7" fmla="*/ 2808 h 18"/>
                  <a:gd name="T8" fmla="*/ 0 w 22"/>
                  <a:gd name="T9" fmla="*/ 2274 h 18"/>
                  <a:gd name="T10" fmla="*/ 2 w 22"/>
                  <a:gd name="T11" fmla="*/ 1209 h 18"/>
                  <a:gd name="T12" fmla="*/ 513 w 22"/>
                  <a:gd name="T13" fmla="*/ 4 h 18"/>
                  <a:gd name="T14" fmla="*/ 866 w 22"/>
                  <a:gd name="T15" fmla="*/ 2 h 18"/>
                  <a:gd name="T16" fmla="*/ 1193 w 22"/>
                  <a:gd name="T17" fmla="*/ 0 h 18"/>
                  <a:gd name="T18" fmla="*/ 1301 w 22"/>
                  <a:gd name="T19" fmla="*/ 0 h 18"/>
                  <a:gd name="T20" fmla="*/ 1419 w 22"/>
                  <a:gd name="T21" fmla="*/ 4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18"/>
                  <a:gd name="T35" fmla="*/ 22 w 22"/>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18">
                    <a:moveTo>
                      <a:pt x="22" y="4"/>
                    </a:moveTo>
                    <a:lnTo>
                      <a:pt x="18" y="12"/>
                    </a:lnTo>
                    <a:lnTo>
                      <a:pt x="12" y="16"/>
                    </a:lnTo>
                    <a:lnTo>
                      <a:pt x="4" y="18"/>
                    </a:lnTo>
                    <a:lnTo>
                      <a:pt x="0" y="14"/>
                    </a:lnTo>
                    <a:lnTo>
                      <a:pt x="2" y="8"/>
                    </a:lnTo>
                    <a:lnTo>
                      <a:pt x="8" y="4"/>
                    </a:lnTo>
                    <a:lnTo>
                      <a:pt x="14" y="2"/>
                    </a:lnTo>
                    <a:lnTo>
                      <a:pt x="18" y="0"/>
                    </a:lnTo>
                    <a:lnTo>
                      <a:pt x="20" y="0"/>
                    </a:lnTo>
                    <a:lnTo>
                      <a:pt x="22" y="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5" name="Freeform 1830"/>
              <p:cNvSpPr>
                <a:spLocks/>
              </p:cNvSpPr>
              <p:nvPr/>
            </p:nvSpPr>
            <p:spPr bwMode="gray">
              <a:xfrm>
                <a:off x="4797" y="3656"/>
                <a:ext cx="41" cy="20"/>
              </a:xfrm>
              <a:custGeom>
                <a:avLst/>
                <a:gdLst>
                  <a:gd name="T0" fmla="*/ 4 w 38"/>
                  <a:gd name="T1" fmla="*/ 1209 h 18"/>
                  <a:gd name="T2" fmla="*/ 6 w 38"/>
                  <a:gd name="T3" fmla="*/ 979 h 18"/>
                  <a:gd name="T4" fmla="*/ 381 w 38"/>
                  <a:gd name="T5" fmla="*/ 2 h 18"/>
                  <a:gd name="T6" fmla="*/ 784 w 38"/>
                  <a:gd name="T7" fmla="*/ 2 h 18"/>
                  <a:gd name="T8" fmla="*/ 1063 w 38"/>
                  <a:gd name="T9" fmla="*/ 0 h 18"/>
                  <a:gd name="T10" fmla="*/ 1385 w 38"/>
                  <a:gd name="T11" fmla="*/ 0 h 18"/>
                  <a:gd name="T12" fmla="*/ 1441 w 38"/>
                  <a:gd name="T13" fmla="*/ 2 h 18"/>
                  <a:gd name="T14" fmla="*/ 1299 w 38"/>
                  <a:gd name="T15" fmla="*/ 1492 h 18"/>
                  <a:gd name="T16" fmla="*/ 1238 w 38"/>
                  <a:gd name="T17" fmla="*/ 1492 h 18"/>
                  <a:gd name="T18" fmla="*/ 985 w 38"/>
                  <a:gd name="T19" fmla="*/ 2808 h 18"/>
                  <a:gd name="T20" fmla="*/ 784 w 38"/>
                  <a:gd name="T21" fmla="*/ 2527 h 18"/>
                  <a:gd name="T22" fmla="*/ 516 w 38"/>
                  <a:gd name="T23" fmla="*/ 2274 h 18"/>
                  <a:gd name="T24" fmla="*/ 381 w 38"/>
                  <a:gd name="T25" fmla="*/ 2274 h 18"/>
                  <a:gd name="T26" fmla="*/ 327 w 38"/>
                  <a:gd name="T27" fmla="*/ 2808 h 18"/>
                  <a:gd name="T28" fmla="*/ 0 w 38"/>
                  <a:gd name="T29" fmla="*/ 2274 h 18"/>
                  <a:gd name="T30" fmla="*/ 4 w 38"/>
                  <a:gd name="T31" fmla="*/ 1209 h 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18"/>
                  <a:gd name="T50" fmla="*/ 38 w 38"/>
                  <a:gd name="T51" fmla="*/ 18 h 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18">
                    <a:moveTo>
                      <a:pt x="4" y="8"/>
                    </a:moveTo>
                    <a:lnTo>
                      <a:pt x="6" y="6"/>
                    </a:lnTo>
                    <a:lnTo>
                      <a:pt x="10" y="2"/>
                    </a:lnTo>
                    <a:lnTo>
                      <a:pt x="20" y="2"/>
                    </a:lnTo>
                    <a:lnTo>
                      <a:pt x="28" y="0"/>
                    </a:lnTo>
                    <a:lnTo>
                      <a:pt x="36" y="0"/>
                    </a:lnTo>
                    <a:lnTo>
                      <a:pt x="38" y="2"/>
                    </a:lnTo>
                    <a:lnTo>
                      <a:pt x="34" y="10"/>
                    </a:lnTo>
                    <a:lnTo>
                      <a:pt x="32" y="10"/>
                    </a:lnTo>
                    <a:lnTo>
                      <a:pt x="26" y="18"/>
                    </a:lnTo>
                    <a:lnTo>
                      <a:pt x="20" y="16"/>
                    </a:lnTo>
                    <a:lnTo>
                      <a:pt x="14" y="14"/>
                    </a:lnTo>
                    <a:lnTo>
                      <a:pt x="10" y="14"/>
                    </a:lnTo>
                    <a:lnTo>
                      <a:pt x="8" y="18"/>
                    </a:lnTo>
                    <a:lnTo>
                      <a:pt x="0" y="14"/>
                    </a:lnTo>
                    <a:lnTo>
                      <a:pt x="4" y="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6" name="Freeform 1833"/>
              <p:cNvSpPr>
                <a:spLocks/>
              </p:cNvSpPr>
              <p:nvPr/>
            </p:nvSpPr>
            <p:spPr bwMode="gray">
              <a:xfrm>
                <a:off x="4619" y="3452"/>
                <a:ext cx="29" cy="24"/>
              </a:xfrm>
              <a:custGeom>
                <a:avLst/>
                <a:gdLst>
                  <a:gd name="T0" fmla="*/ 4 w 26"/>
                  <a:gd name="T1" fmla="*/ 431 h 22"/>
                  <a:gd name="T2" fmla="*/ 2271 w 26"/>
                  <a:gd name="T3" fmla="*/ 4 h 22"/>
                  <a:gd name="T4" fmla="*/ 3484 w 26"/>
                  <a:gd name="T5" fmla="*/ 431 h 22"/>
                  <a:gd name="T6" fmla="*/ 3886 w 26"/>
                  <a:gd name="T7" fmla="*/ 4 h 22"/>
                  <a:gd name="T8" fmla="*/ 4334 w 26"/>
                  <a:gd name="T9" fmla="*/ 2 h 22"/>
                  <a:gd name="T10" fmla="*/ 4878 w 26"/>
                  <a:gd name="T11" fmla="*/ 0 h 22"/>
                  <a:gd name="T12" fmla="*/ 4878 w 26"/>
                  <a:gd name="T13" fmla="*/ 513 h 22"/>
                  <a:gd name="T14" fmla="*/ 4878 w 26"/>
                  <a:gd name="T15" fmla="*/ 728 h 22"/>
                  <a:gd name="T16" fmla="*/ 4489 w 26"/>
                  <a:gd name="T17" fmla="*/ 1301 h 22"/>
                  <a:gd name="T18" fmla="*/ 3484 w 26"/>
                  <a:gd name="T19" fmla="*/ 1419 h 22"/>
                  <a:gd name="T20" fmla="*/ 2271 w 26"/>
                  <a:gd name="T21" fmla="*/ 1301 h 22"/>
                  <a:gd name="T22" fmla="*/ 1467 w 26"/>
                  <a:gd name="T23" fmla="*/ 1419 h 22"/>
                  <a:gd name="T24" fmla="*/ 2 w 26"/>
                  <a:gd name="T25" fmla="*/ 1419 h 22"/>
                  <a:gd name="T26" fmla="*/ 2 w 26"/>
                  <a:gd name="T27" fmla="*/ 1031 h 22"/>
                  <a:gd name="T28" fmla="*/ 0 w 26"/>
                  <a:gd name="T29" fmla="*/ 728 h 22"/>
                  <a:gd name="T30" fmla="*/ 4 w 26"/>
                  <a:gd name="T31" fmla="*/ 431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6"/>
                  <a:gd name="T49" fmla="*/ 0 h 22"/>
                  <a:gd name="T50" fmla="*/ 26 w 26"/>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6" h="22">
                    <a:moveTo>
                      <a:pt x="4" y="6"/>
                    </a:moveTo>
                    <a:lnTo>
                      <a:pt x="12" y="4"/>
                    </a:lnTo>
                    <a:lnTo>
                      <a:pt x="18" y="6"/>
                    </a:lnTo>
                    <a:lnTo>
                      <a:pt x="20" y="4"/>
                    </a:lnTo>
                    <a:lnTo>
                      <a:pt x="22" y="2"/>
                    </a:lnTo>
                    <a:lnTo>
                      <a:pt x="26" y="0"/>
                    </a:lnTo>
                    <a:lnTo>
                      <a:pt x="26" y="8"/>
                    </a:lnTo>
                    <a:lnTo>
                      <a:pt x="26" y="12"/>
                    </a:lnTo>
                    <a:lnTo>
                      <a:pt x="24" y="20"/>
                    </a:lnTo>
                    <a:lnTo>
                      <a:pt x="18" y="22"/>
                    </a:lnTo>
                    <a:lnTo>
                      <a:pt x="12" y="20"/>
                    </a:lnTo>
                    <a:lnTo>
                      <a:pt x="8" y="22"/>
                    </a:lnTo>
                    <a:lnTo>
                      <a:pt x="2" y="22"/>
                    </a:lnTo>
                    <a:lnTo>
                      <a:pt x="2" y="16"/>
                    </a:lnTo>
                    <a:lnTo>
                      <a:pt x="0" y="12"/>
                    </a:lnTo>
                    <a:lnTo>
                      <a:pt x="4" y="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7" name="Freeform 1835"/>
              <p:cNvSpPr>
                <a:spLocks/>
              </p:cNvSpPr>
              <p:nvPr/>
            </p:nvSpPr>
            <p:spPr bwMode="gray">
              <a:xfrm>
                <a:off x="4514" y="3882"/>
                <a:ext cx="20" cy="24"/>
              </a:xfrm>
              <a:custGeom>
                <a:avLst/>
                <a:gdLst>
                  <a:gd name="T0" fmla="*/ 0 w 18"/>
                  <a:gd name="T1" fmla="*/ 4 h 22"/>
                  <a:gd name="T2" fmla="*/ 4 w 18"/>
                  <a:gd name="T3" fmla="*/ 0 h 22"/>
                  <a:gd name="T4" fmla="*/ 1209 w 18"/>
                  <a:gd name="T5" fmla="*/ 4 h 22"/>
                  <a:gd name="T6" fmla="*/ 1209 w 18"/>
                  <a:gd name="T7" fmla="*/ 431 h 22"/>
                  <a:gd name="T8" fmla="*/ 1842 w 18"/>
                  <a:gd name="T9" fmla="*/ 513 h 22"/>
                  <a:gd name="T10" fmla="*/ 2527 w 18"/>
                  <a:gd name="T11" fmla="*/ 611 h 22"/>
                  <a:gd name="T12" fmla="*/ 2808 w 18"/>
                  <a:gd name="T13" fmla="*/ 866 h 22"/>
                  <a:gd name="T14" fmla="*/ 2274 w 18"/>
                  <a:gd name="T15" fmla="*/ 1301 h 22"/>
                  <a:gd name="T16" fmla="*/ 1209 w 18"/>
                  <a:gd name="T17" fmla="*/ 1419 h 22"/>
                  <a:gd name="T18" fmla="*/ 2 w 18"/>
                  <a:gd name="T19" fmla="*/ 1193 h 22"/>
                  <a:gd name="T20" fmla="*/ 0 w 18"/>
                  <a:gd name="T21" fmla="*/ 611 h 22"/>
                  <a:gd name="T22" fmla="*/ 0 w 18"/>
                  <a:gd name="T23" fmla="*/ 431 h 22"/>
                  <a:gd name="T24" fmla="*/ 0 w 18"/>
                  <a:gd name="T25" fmla="*/ 4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
                  <a:gd name="T40" fmla="*/ 0 h 22"/>
                  <a:gd name="T41" fmla="*/ 18 w 18"/>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 h="22">
                    <a:moveTo>
                      <a:pt x="0" y="4"/>
                    </a:moveTo>
                    <a:lnTo>
                      <a:pt x="4" y="0"/>
                    </a:lnTo>
                    <a:lnTo>
                      <a:pt x="8" y="4"/>
                    </a:lnTo>
                    <a:lnTo>
                      <a:pt x="8" y="6"/>
                    </a:lnTo>
                    <a:lnTo>
                      <a:pt x="12" y="8"/>
                    </a:lnTo>
                    <a:lnTo>
                      <a:pt x="16" y="10"/>
                    </a:lnTo>
                    <a:lnTo>
                      <a:pt x="18" y="14"/>
                    </a:lnTo>
                    <a:lnTo>
                      <a:pt x="14" y="20"/>
                    </a:lnTo>
                    <a:lnTo>
                      <a:pt x="8" y="22"/>
                    </a:lnTo>
                    <a:lnTo>
                      <a:pt x="2" y="18"/>
                    </a:lnTo>
                    <a:lnTo>
                      <a:pt x="0" y="10"/>
                    </a:lnTo>
                    <a:lnTo>
                      <a:pt x="0" y="6"/>
                    </a:lnTo>
                    <a:lnTo>
                      <a:pt x="0" y="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8" name="Freeform 1836"/>
              <p:cNvSpPr>
                <a:spLocks/>
              </p:cNvSpPr>
              <p:nvPr/>
            </p:nvSpPr>
            <p:spPr bwMode="gray">
              <a:xfrm>
                <a:off x="4630" y="3807"/>
                <a:ext cx="20" cy="22"/>
              </a:xfrm>
              <a:custGeom>
                <a:avLst/>
                <a:gdLst>
                  <a:gd name="T0" fmla="*/ 2527 w 18"/>
                  <a:gd name="T1" fmla="*/ 0 h 20"/>
                  <a:gd name="T2" fmla="*/ 2808 w 18"/>
                  <a:gd name="T3" fmla="*/ 2 h 20"/>
                  <a:gd name="T4" fmla="*/ 2808 w 18"/>
                  <a:gd name="T5" fmla="*/ 904 h 20"/>
                  <a:gd name="T6" fmla="*/ 2274 w 18"/>
                  <a:gd name="T7" fmla="*/ 1599 h 20"/>
                  <a:gd name="T8" fmla="*/ 4 w 18"/>
                  <a:gd name="T9" fmla="*/ 1935 h 20"/>
                  <a:gd name="T10" fmla="*/ 0 w 18"/>
                  <a:gd name="T11" fmla="*/ 1322 h 20"/>
                  <a:gd name="T12" fmla="*/ 4 w 18"/>
                  <a:gd name="T13" fmla="*/ 747 h 20"/>
                  <a:gd name="T14" fmla="*/ 1492 w 18"/>
                  <a:gd name="T15" fmla="*/ 747 h 20"/>
                  <a:gd name="T16" fmla="*/ 1842 w 18"/>
                  <a:gd name="T17" fmla="*/ 4 h 20"/>
                  <a:gd name="T18" fmla="*/ 2527 w 18"/>
                  <a:gd name="T19" fmla="*/ 0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20"/>
                  <a:gd name="T32" fmla="*/ 18 w 18"/>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20">
                    <a:moveTo>
                      <a:pt x="16" y="0"/>
                    </a:moveTo>
                    <a:lnTo>
                      <a:pt x="18" y="2"/>
                    </a:lnTo>
                    <a:lnTo>
                      <a:pt x="18" y="10"/>
                    </a:lnTo>
                    <a:lnTo>
                      <a:pt x="14" y="16"/>
                    </a:lnTo>
                    <a:lnTo>
                      <a:pt x="4" y="20"/>
                    </a:lnTo>
                    <a:lnTo>
                      <a:pt x="0" y="14"/>
                    </a:lnTo>
                    <a:lnTo>
                      <a:pt x="4" y="8"/>
                    </a:lnTo>
                    <a:lnTo>
                      <a:pt x="10" y="8"/>
                    </a:lnTo>
                    <a:lnTo>
                      <a:pt x="12" y="4"/>
                    </a:lnTo>
                    <a:lnTo>
                      <a:pt x="16"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9" name="Freeform 1837"/>
              <p:cNvSpPr>
                <a:spLocks/>
              </p:cNvSpPr>
              <p:nvPr/>
            </p:nvSpPr>
            <p:spPr bwMode="gray">
              <a:xfrm>
                <a:off x="4560" y="3382"/>
                <a:ext cx="22" cy="22"/>
              </a:xfrm>
              <a:custGeom>
                <a:avLst/>
                <a:gdLst>
                  <a:gd name="T0" fmla="*/ 1599 w 20"/>
                  <a:gd name="T1" fmla="*/ 4 h 20"/>
                  <a:gd name="T2" fmla="*/ 1935 w 20"/>
                  <a:gd name="T3" fmla="*/ 747 h 20"/>
                  <a:gd name="T4" fmla="*/ 1599 w 20"/>
                  <a:gd name="T5" fmla="*/ 1935 h 20"/>
                  <a:gd name="T6" fmla="*/ 617 w 20"/>
                  <a:gd name="T7" fmla="*/ 1759 h 20"/>
                  <a:gd name="T8" fmla="*/ 0 w 20"/>
                  <a:gd name="T9" fmla="*/ 1093 h 20"/>
                  <a:gd name="T10" fmla="*/ 0 w 20"/>
                  <a:gd name="T11" fmla="*/ 4 h 20"/>
                  <a:gd name="T12" fmla="*/ 4 w 20"/>
                  <a:gd name="T13" fmla="*/ 0 h 20"/>
                  <a:gd name="T14" fmla="*/ 904 w 20"/>
                  <a:gd name="T15" fmla="*/ 0 h 20"/>
                  <a:gd name="T16" fmla="*/ 1599 w 20"/>
                  <a:gd name="T17" fmla="*/ 4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20"/>
                  <a:gd name="T29" fmla="*/ 20 w 20"/>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20">
                    <a:moveTo>
                      <a:pt x="16" y="4"/>
                    </a:moveTo>
                    <a:lnTo>
                      <a:pt x="20" y="8"/>
                    </a:lnTo>
                    <a:lnTo>
                      <a:pt x="16" y="20"/>
                    </a:lnTo>
                    <a:lnTo>
                      <a:pt x="6" y="18"/>
                    </a:lnTo>
                    <a:lnTo>
                      <a:pt x="0" y="12"/>
                    </a:lnTo>
                    <a:lnTo>
                      <a:pt x="0" y="4"/>
                    </a:lnTo>
                    <a:lnTo>
                      <a:pt x="4" y="0"/>
                    </a:lnTo>
                    <a:lnTo>
                      <a:pt x="10" y="0"/>
                    </a:lnTo>
                    <a:lnTo>
                      <a:pt x="16" y="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60" name="Freeform 1838"/>
              <p:cNvSpPr>
                <a:spLocks/>
              </p:cNvSpPr>
              <p:nvPr/>
            </p:nvSpPr>
            <p:spPr bwMode="gray">
              <a:xfrm>
                <a:off x="4634" y="3678"/>
                <a:ext cx="31" cy="29"/>
              </a:xfrm>
              <a:custGeom>
                <a:avLst/>
                <a:gdLst>
                  <a:gd name="T0" fmla="*/ 1291 w 28"/>
                  <a:gd name="T1" fmla="*/ 2271 h 26"/>
                  <a:gd name="T2" fmla="*/ 4 w 28"/>
                  <a:gd name="T3" fmla="*/ 2271 h 26"/>
                  <a:gd name="T4" fmla="*/ 0 w 28"/>
                  <a:gd name="T5" fmla="*/ 1179 h 26"/>
                  <a:gd name="T6" fmla="*/ 2 w 28"/>
                  <a:gd name="T7" fmla="*/ 0 h 26"/>
                  <a:gd name="T8" fmla="*/ 859 w 28"/>
                  <a:gd name="T9" fmla="*/ 0 h 26"/>
                  <a:gd name="T10" fmla="*/ 1582 w 28"/>
                  <a:gd name="T11" fmla="*/ 2 h 26"/>
                  <a:gd name="T12" fmla="*/ 1940 w 28"/>
                  <a:gd name="T13" fmla="*/ 1179 h 26"/>
                  <a:gd name="T14" fmla="*/ 2633 w 28"/>
                  <a:gd name="T15" fmla="*/ 1179 h 26"/>
                  <a:gd name="T16" fmla="*/ 2915 w 28"/>
                  <a:gd name="T17" fmla="*/ 1467 h 26"/>
                  <a:gd name="T18" fmla="*/ 3227 w 28"/>
                  <a:gd name="T19" fmla="*/ 2271 h 26"/>
                  <a:gd name="T20" fmla="*/ 3227 w 28"/>
                  <a:gd name="T21" fmla="*/ 3124 h 26"/>
                  <a:gd name="T22" fmla="*/ 3728 w 28"/>
                  <a:gd name="T23" fmla="*/ 3886 h 26"/>
                  <a:gd name="T24" fmla="*/ 3728 w 28"/>
                  <a:gd name="T25" fmla="*/ 4878 h 26"/>
                  <a:gd name="T26" fmla="*/ 2633 w 28"/>
                  <a:gd name="T27" fmla="*/ 4334 h 26"/>
                  <a:gd name="T28" fmla="*/ 2378 w 28"/>
                  <a:gd name="T29" fmla="*/ 3484 h 26"/>
                  <a:gd name="T30" fmla="*/ 1940 w 28"/>
                  <a:gd name="T31" fmla="*/ 3124 h 26"/>
                  <a:gd name="T32" fmla="*/ 1291 w 28"/>
                  <a:gd name="T33" fmla="*/ 2271 h 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
                  <a:gd name="T52" fmla="*/ 0 h 26"/>
                  <a:gd name="T53" fmla="*/ 28 w 28"/>
                  <a:gd name="T54" fmla="*/ 26 h 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 h="26">
                    <a:moveTo>
                      <a:pt x="10" y="12"/>
                    </a:moveTo>
                    <a:lnTo>
                      <a:pt x="4" y="12"/>
                    </a:lnTo>
                    <a:lnTo>
                      <a:pt x="0" y="6"/>
                    </a:lnTo>
                    <a:lnTo>
                      <a:pt x="2" y="0"/>
                    </a:lnTo>
                    <a:lnTo>
                      <a:pt x="6" y="0"/>
                    </a:lnTo>
                    <a:lnTo>
                      <a:pt x="12" y="2"/>
                    </a:lnTo>
                    <a:lnTo>
                      <a:pt x="14" y="6"/>
                    </a:lnTo>
                    <a:lnTo>
                      <a:pt x="20" y="6"/>
                    </a:lnTo>
                    <a:lnTo>
                      <a:pt x="22" y="8"/>
                    </a:lnTo>
                    <a:lnTo>
                      <a:pt x="24" y="12"/>
                    </a:lnTo>
                    <a:lnTo>
                      <a:pt x="24" y="16"/>
                    </a:lnTo>
                    <a:lnTo>
                      <a:pt x="28" y="20"/>
                    </a:lnTo>
                    <a:lnTo>
                      <a:pt x="28" y="26"/>
                    </a:lnTo>
                    <a:lnTo>
                      <a:pt x="20" y="22"/>
                    </a:lnTo>
                    <a:lnTo>
                      <a:pt x="18" y="18"/>
                    </a:lnTo>
                    <a:lnTo>
                      <a:pt x="14" y="16"/>
                    </a:lnTo>
                    <a:lnTo>
                      <a:pt x="10" y="1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61" name="Freeform 1839"/>
              <p:cNvSpPr>
                <a:spLocks/>
              </p:cNvSpPr>
              <p:nvPr/>
            </p:nvSpPr>
            <p:spPr bwMode="gray">
              <a:xfrm>
                <a:off x="4641" y="3395"/>
                <a:ext cx="20" cy="13"/>
              </a:xfrm>
              <a:custGeom>
                <a:avLst/>
                <a:gdLst>
                  <a:gd name="T0" fmla="*/ 1209 w 18"/>
                  <a:gd name="T1" fmla="*/ 0 h 12"/>
                  <a:gd name="T2" fmla="*/ 2274 w 18"/>
                  <a:gd name="T3" fmla="*/ 0 h 12"/>
                  <a:gd name="T4" fmla="*/ 2808 w 18"/>
                  <a:gd name="T5" fmla="*/ 4 h 12"/>
                  <a:gd name="T6" fmla="*/ 2808 w 18"/>
                  <a:gd name="T7" fmla="*/ 394 h 12"/>
                  <a:gd name="T8" fmla="*/ 2527 w 18"/>
                  <a:gd name="T9" fmla="*/ 463 h 12"/>
                  <a:gd name="T10" fmla="*/ 1492 w 18"/>
                  <a:gd name="T11" fmla="*/ 544 h 12"/>
                  <a:gd name="T12" fmla="*/ 4 w 18"/>
                  <a:gd name="T13" fmla="*/ 544 h 12"/>
                  <a:gd name="T14" fmla="*/ 0 w 18"/>
                  <a:gd name="T15" fmla="*/ 394 h 12"/>
                  <a:gd name="T16" fmla="*/ 0 w 18"/>
                  <a:gd name="T17" fmla="*/ 4 h 12"/>
                  <a:gd name="T18" fmla="*/ 2 w 18"/>
                  <a:gd name="T19" fmla="*/ 0 h 12"/>
                  <a:gd name="T20" fmla="*/ 1209 w 18"/>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2"/>
                  <a:gd name="T35" fmla="*/ 18 w 18"/>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2">
                    <a:moveTo>
                      <a:pt x="8" y="0"/>
                    </a:moveTo>
                    <a:lnTo>
                      <a:pt x="14" y="0"/>
                    </a:lnTo>
                    <a:lnTo>
                      <a:pt x="18" y="4"/>
                    </a:lnTo>
                    <a:lnTo>
                      <a:pt x="18" y="8"/>
                    </a:lnTo>
                    <a:lnTo>
                      <a:pt x="16" y="10"/>
                    </a:lnTo>
                    <a:lnTo>
                      <a:pt x="10" y="12"/>
                    </a:lnTo>
                    <a:lnTo>
                      <a:pt x="4" y="12"/>
                    </a:lnTo>
                    <a:lnTo>
                      <a:pt x="0" y="8"/>
                    </a:lnTo>
                    <a:lnTo>
                      <a:pt x="0" y="4"/>
                    </a:lnTo>
                    <a:lnTo>
                      <a:pt x="2" y="0"/>
                    </a:lnTo>
                    <a:lnTo>
                      <a:pt x="8"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grpSp>
          <p:nvGrpSpPr>
            <p:cNvPr id="224" name="Group 1840"/>
            <p:cNvGrpSpPr>
              <a:grpSpLocks/>
            </p:cNvGrpSpPr>
            <p:nvPr/>
          </p:nvGrpSpPr>
          <p:grpSpPr bwMode="gray">
            <a:xfrm>
              <a:off x="6618643" y="3322972"/>
              <a:ext cx="342514" cy="338783"/>
              <a:chOff x="3254" y="1693"/>
              <a:chExt cx="352" cy="370"/>
            </a:xfrm>
            <a:grpFill/>
          </p:grpSpPr>
          <p:sp>
            <p:nvSpPr>
              <p:cNvPr id="238" name="Freeform 1841"/>
              <p:cNvSpPr>
                <a:spLocks/>
              </p:cNvSpPr>
              <p:nvPr/>
            </p:nvSpPr>
            <p:spPr bwMode="gray">
              <a:xfrm>
                <a:off x="3254" y="1693"/>
                <a:ext cx="172" cy="315"/>
              </a:xfrm>
              <a:custGeom>
                <a:avLst/>
                <a:gdLst>
                  <a:gd name="T0" fmla="*/ 1436 w 157"/>
                  <a:gd name="T1" fmla="*/ 19447 h 288"/>
                  <a:gd name="T2" fmla="*/ 2335 w 157"/>
                  <a:gd name="T3" fmla="*/ 17417 h 288"/>
                  <a:gd name="T4" fmla="*/ 1723 w 157"/>
                  <a:gd name="T5" fmla="*/ 16472 h 288"/>
                  <a:gd name="T6" fmla="*/ 0 w 157"/>
                  <a:gd name="T7" fmla="*/ 15556 h 288"/>
                  <a:gd name="T8" fmla="*/ 911 w 157"/>
                  <a:gd name="T9" fmla="*/ 13429 h 288"/>
                  <a:gd name="T10" fmla="*/ 1093 w 157"/>
                  <a:gd name="T11" fmla="*/ 12424 h 288"/>
                  <a:gd name="T12" fmla="*/ 2 w 157"/>
                  <a:gd name="T13" fmla="*/ 10504 h 288"/>
                  <a:gd name="T14" fmla="*/ 528 w 157"/>
                  <a:gd name="T15" fmla="*/ 7435 h 288"/>
                  <a:gd name="T16" fmla="*/ 1888 w 157"/>
                  <a:gd name="T17" fmla="*/ 8420 h 288"/>
                  <a:gd name="T18" fmla="*/ 3058 w 157"/>
                  <a:gd name="T19" fmla="*/ 8580 h 288"/>
                  <a:gd name="T20" fmla="*/ 3567 w 157"/>
                  <a:gd name="T21" fmla="*/ 7052 h 288"/>
                  <a:gd name="T22" fmla="*/ 4422 w 157"/>
                  <a:gd name="T23" fmla="*/ 7845 h 288"/>
                  <a:gd name="T24" fmla="*/ 5151 w 157"/>
                  <a:gd name="T25" fmla="*/ 7032 h 288"/>
                  <a:gd name="T26" fmla="*/ 4903 w 157"/>
                  <a:gd name="T27" fmla="*/ 5138 h 288"/>
                  <a:gd name="T28" fmla="*/ 2719 w 157"/>
                  <a:gd name="T29" fmla="*/ 5682 h 288"/>
                  <a:gd name="T30" fmla="*/ 1888 w 157"/>
                  <a:gd name="T31" fmla="*/ 6593 h 288"/>
                  <a:gd name="T32" fmla="*/ 1311 w 157"/>
                  <a:gd name="T33" fmla="*/ 7435 h 288"/>
                  <a:gd name="T34" fmla="*/ 1888 w 157"/>
                  <a:gd name="T35" fmla="*/ 5012 h 288"/>
                  <a:gd name="T36" fmla="*/ 4085 w 157"/>
                  <a:gd name="T37" fmla="*/ 4212 h 288"/>
                  <a:gd name="T38" fmla="*/ 7420 w 157"/>
                  <a:gd name="T39" fmla="*/ 2046 h 288"/>
                  <a:gd name="T40" fmla="*/ 9728 w 157"/>
                  <a:gd name="T41" fmla="*/ 698 h 288"/>
                  <a:gd name="T42" fmla="*/ 10689 w 157"/>
                  <a:gd name="T43" fmla="*/ 0 h 288"/>
                  <a:gd name="T44" fmla="*/ 10212 w 157"/>
                  <a:gd name="T45" fmla="*/ 1564 h 288"/>
                  <a:gd name="T46" fmla="*/ 10212 w 157"/>
                  <a:gd name="T47" fmla="*/ 4111 h 288"/>
                  <a:gd name="T48" fmla="*/ 9509 w 157"/>
                  <a:gd name="T49" fmla="*/ 5482 h 288"/>
                  <a:gd name="T50" fmla="*/ 9728 w 157"/>
                  <a:gd name="T51" fmla="*/ 6147 h 288"/>
                  <a:gd name="T52" fmla="*/ 9175 w 157"/>
                  <a:gd name="T53" fmla="*/ 7698 h 288"/>
                  <a:gd name="T54" fmla="*/ 9509 w 157"/>
                  <a:gd name="T55" fmla="*/ 8420 h 288"/>
                  <a:gd name="T56" fmla="*/ 10212 w 157"/>
                  <a:gd name="T57" fmla="*/ 8681 h 288"/>
                  <a:gd name="T58" fmla="*/ 11972 w 157"/>
                  <a:gd name="T59" fmla="*/ 8681 h 288"/>
                  <a:gd name="T60" fmla="*/ 12541 w 157"/>
                  <a:gd name="T61" fmla="*/ 10064 h 288"/>
                  <a:gd name="T62" fmla="*/ 11188 w 157"/>
                  <a:gd name="T63" fmla="*/ 11359 h 288"/>
                  <a:gd name="T64" fmla="*/ 10505 w 157"/>
                  <a:gd name="T65" fmla="*/ 11016 h 288"/>
                  <a:gd name="T66" fmla="*/ 9509 w 157"/>
                  <a:gd name="T67" fmla="*/ 11016 h 288"/>
                  <a:gd name="T68" fmla="*/ 9509 w 157"/>
                  <a:gd name="T69" fmla="*/ 13168 h 288"/>
                  <a:gd name="T70" fmla="*/ 8680 w 157"/>
                  <a:gd name="T71" fmla="*/ 13205 h 288"/>
                  <a:gd name="T72" fmla="*/ 8476 w 157"/>
                  <a:gd name="T73" fmla="*/ 14642 h 288"/>
                  <a:gd name="T74" fmla="*/ 7615 w 157"/>
                  <a:gd name="T75" fmla="*/ 15556 h 288"/>
                  <a:gd name="T76" fmla="*/ 6773 w 157"/>
                  <a:gd name="T77" fmla="*/ 15924 h 288"/>
                  <a:gd name="T78" fmla="*/ 6951 w 157"/>
                  <a:gd name="T79" fmla="*/ 17571 h 288"/>
                  <a:gd name="T80" fmla="*/ 6345 w 157"/>
                  <a:gd name="T81" fmla="*/ 18609 h 288"/>
                  <a:gd name="T82" fmla="*/ 7399 w 157"/>
                  <a:gd name="T83" fmla="*/ 19218 h 288"/>
                  <a:gd name="T84" fmla="*/ 8680 w 157"/>
                  <a:gd name="T85" fmla="*/ 20354 h 288"/>
                  <a:gd name="T86" fmla="*/ 8108 w 157"/>
                  <a:gd name="T87" fmla="*/ 21121 h 288"/>
                  <a:gd name="T88" fmla="*/ 5907 w 157"/>
                  <a:gd name="T89" fmla="*/ 21121 h 288"/>
                  <a:gd name="T90" fmla="*/ 3567 w 157"/>
                  <a:gd name="T91" fmla="*/ 20354 h 28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7"/>
                  <a:gd name="T139" fmla="*/ 0 h 288"/>
                  <a:gd name="T140" fmla="*/ 157 w 157"/>
                  <a:gd name="T141" fmla="*/ 288 h 28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7" h="288">
                    <a:moveTo>
                      <a:pt x="28" y="274"/>
                    </a:moveTo>
                    <a:lnTo>
                      <a:pt x="24" y="272"/>
                    </a:lnTo>
                    <a:lnTo>
                      <a:pt x="18" y="264"/>
                    </a:lnTo>
                    <a:lnTo>
                      <a:pt x="22" y="258"/>
                    </a:lnTo>
                    <a:lnTo>
                      <a:pt x="30" y="248"/>
                    </a:lnTo>
                    <a:lnTo>
                      <a:pt x="30" y="236"/>
                    </a:lnTo>
                    <a:lnTo>
                      <a:pt x="30" y="228"/>
                    </a:lnTo>
                    <a:lnTo>
                      <a:pt x="28" y="222"/>
                    </a:lnTo>
                    <a:lnTo>
                      <a:pt x="22" y="224"/>
                    </a:lnTo>
                    <a:lnTo>
                      <a:pt x="14" y="220"/>
                    </a:lnTo>
                    <a:lnTo>
                      <a:pt x="8" y="218"/>
                    </a:lnTo>
                    <a:lnTo>
                      <a:pt x="0" y="210"/>
                    </a:lnTo>
                    <a:lnTo>
                      <a:pt x="2" y="200"/>
                    </a:lnTo>
                    <a:lnTo>
                      <a:pt x="6" y="184"/>
                    </a:lnTo>
                    <a:lnTo>
                      <a:pt x="12" y="182"/>
                    </a:lnTo>
                    <a:lnTo>
                      <a:pt x="16" y="178"/>
                    </a:lnTo>
                    <a:lnTo>
                      <a:pt x="18" y="174"/>
                    </a:lnTo>
                    <a:lnTo>
                      <a:pt x="14" y="168"/>
                    </a:lnTo>
                    <a:lnTo>
                      <a:pt x="10" y="160"/>
                    </a:lnTo>
                    <a:lnTo>
                      <a:pt x="2" y="164"/>
                    </a:lnTo>
                    <a:lnTo>
                      <a:pt x="2" y="142"/>
                    </a:lnTo>
                    <a:lnTo>
                      <a:pt x="2" y="120"/>
                    </a:lnTo>
                    <a:lnTo>
                      <a:pt x="2" y="112"/>
                    </a:lnTo>
                    <a:lnTo>
                      <a:pt x="6" y="102"/>
                    </a:lnTo>
                    <a:lnTo>
                      <a:pt x="10" y="106"/>
                    </a:lnTo>
                    <a:lnTo>
                      <a:pt x="14" y="112"/>
                    </a:lnTo>
                    <a:lnTo>
                      <a:pt x="24" y="114"/>
                    </a:lnTo>
                    <a:lnTo>
                      <a:pt x="26" y="120"/>
                    </a:lnTo>
                    <a:lnTo>
                      <a:pt x="36" y="122"/>
                    </a:lnTo>
                    <a:lnTo>
                      <a:pt x="38" y="116"/>
                    </a:lnTo>
                    <a:lnTo>
                      <a:pt x="38" y="108"/>
                    </a:lnTo>
                    <a:lnTo>
                      <a:pt x="42" y="102"/>
                    </a:lnTo>
                    <a:lnTo>
                      <a:pt x="44" y="96"/>
                    </a:lnTo>
                    <a:lnTo>
                      <a:pt x="52" y="94"/>
                    </a:lnTo>
                    <a:lnTo>
                      <a:pt x="58" y="100"/>
                    </a:lnTo>
                    <a:lnTo>
                      <a:pt x="56" y="106"/>
                    </a:lnTo>
                    <a:lnTo>
                      <a:pt x="65" y="112"/>
                    </a:lnTo>
                    <a:lnTo>
                      <a:pt x="69" y="104"/>
                    </a:lnTo>
                    <a:lnTo>
                      <a:pt x="65" y="94"/>
                    </a:lnTo>
                    <a:lnTo>
                      <a:pt x="62" y="84"/>
                    </a:lnTo>
                    <a:lnTo>
                      <a:pt x="65" y="74"/>
                    </a:lnTo>
                    <a:lnTo>
                      <a:pt x="62" y="70"/>
                    </a:lnTo>
                    <a:lnTo>
                      <a:pt x="50" y="70"/>
                    </a:lnTo>
                    <a:lnTo>
                      <a:pt x="42" y="74"/>
                    </a:lnTo>
                    <a:lnTo>
                      <a:pt x="34" y="78"/>
                    </a:lnTo>
                    <a:lnTo>
                      <a:pt x="30" y="84"/>
                    </a:lnTo>
                    <a:lnTo>
                      <a:pt x="30" y="90"/>
                    </a:lnTo>
                    <a:lnTo>
                      <a:pt x="24" y="90"/>
                    </a:lnTo>
                    <a:lnTo>
                      <a:pt x="24" y="98"/>
                    </a:lnTo>
                    <a:lnTo>
                      <a:pt x="22" y="104"/>
                    </a:lnTo>
                    <a:lnTo>
                      <a:pt x="16" y="102"/>
                    </a:lnTo>
                    <a:lnTo>
                      <a:pt x="10" y="94"/>
                    </a:lnTo>
                    <a:lnTo>
                      <a:pt x="16" y="80"/>
                    </a:lnTo>
                    <a:lnTo>
                      <a:pt x="24" y="68"/>
                    </a:lnTo>
                    <a:lnTo>
                      <a:pt x="32" y="62"/>
                    </a:lnTo>
                    <a:lnTo>
                      <a:pt x="48" y="60"/>
                    </a:lnTo>
                    <a:lnTo>
                      <a:pt x="52" y="58"/>
                    </a:lnTo>
                    <a:lnTo>
                      <a:pt x="71" y="60"/>
                    </a:lnTo>
                    <a:lnTo>
                      <a:pt x="83" y="46"/>
                    </a:lnTo>
                    <a:lnTo>
                      <a:pt x="93" y="28"/>
                    </a:lnTo>
                    <a:lnTo>
                      <a:pt x="101" y="16"/>
                    </a:lnTo>
                    <a:lnTo>
                      <a:pt x="113" y="14"/>
                    </a:lnTo>
                    <a:lnTo>
                      <a:pt x="121" y="10"/>
                    </a:lnTo>
                    <a:lnTo>
                      <a:pt x="127" y="4"/>
                    </a:lnTo>
                    <a:lnTo>
                      <a:pt x="133" y="0"/>
                    </a:lnTo>
                    <a:lnTo>
                      <a:pt x="135" y="0"/>
                    </a:lnTo>
                    <a:lnTo>
                      <a:pt x="135" y="6"/>
                    </a:lnTo>
                    <a:lnTo>
                      <a:pt x="127" y="16"/>
                    </a:lnTo>
                    <a:lnTo>
                      <a:pt x="129" y="22"/>
                    </a:lnTo>
                    <a:lnTo>
                      <a:pt x="133" y="30"/>
                    </a:lnTo>
                    <a:lnTo>
                      <a:pt x="133" y="50"/>
                    </a:lnTo>
                    <a:lnTo>
                      <a:pt x="129" y="56"/>
                    </a:lnTo>
                    <a:lnTo>
                      <a:pt x="127" y="64"/>
                    </a:lnTo>
                    <a:lnTo>
                      <a:pt x="125" y="70"/>
                    </a:lnTo>
                    <a:lnTo>
                      <a:pt x="119" y="74"/>
                    </a:lnTo>
                    <a:lnTo>
                      <a:pt x="113" y="70"/>
                    </a:lnTo>
                    <a:lnTo>
                      <a:pt x="119" y="78"/>
                    </a:lnTo>
                    <a:lnTo>
                      <a:pt x="121" y="84"/>
                    </a:lnTo>
                    <a:lnTo>
                      <a:pt x="121" y="94"/>
                    </a:lnTo>
                    <a:lnTo>
                      <a:pt x="121" y="102"/>
                    </a:lnTo>
                    <a:lnTo>
                      <a:pt x="115" y="104"/>
                    </a:lnTo>
                    <a:lnTo>
                      <a:pt x="125" y="104"/>
                    </a:lnTo>
                    <a:lnTo>
                      <a:pt x="125" y="110"/>
                    </a:lnTo>
                    <a:lnTo>
                      <a:pt x="119" y="114"/>
                    </a:lnTo>
                    <a:lnTo>
                      <a:pt x="119" y="116"/>
                    </a:lnTo>
                    <a:lnTo>
                      <a:pt x="125" y="114"/>
                    </a:lnTo>
                    <a:lnTo>
                      <a:pt x="129" y="118"/>
                    </a:lnTo>
                    <a:lnTo>
                      <a:pt x="135" y="118"/>
                    </a:lnTo>
                    <a:lnTo>
                      <a:pt x="147" y="118"/>
                    </a:lnTo>
                    <a:lnTo>
                      <a:pt x="149" y="118"/>
                    </a:lnTo>
                    <a:lnTo>
                      <a:pt x="153" y="120"/>
                    </a:lnTo>
                    <a:lnTo>
                      <a:pt x="157" y="132"/>
                    </a:lnTo>
                    <a:lnTo>
                      <a:pt x="157" y="136"/>
                    </a:lnTo>
                    <a:lnTo>
                      <a:pt x="149" y="144"/>
                    </a:lnTo>
                    <a:lnTo>
                      <a:pt x="145" y="150"/>
                    </a:lnTo>
                    <a:lnTo>
                      <a:pt x="141" y="154"/>
                    </a:lnTo>
                    <a:lnTo>
                      <a:pt x="135" y="158"/>
                    </a:lnTo>
                    <a:lnTo>
                      <a:pt x="135" y="152"/>
                    </a:lnTo>
                    <a:lnTo>
                      <a:pt x="131" y="150"/>
                    </a:lnTo>
                    <a:lnTo>
                      <a:pt x="129" y="156"/>
                    </a:lnTo>
                    <a:lnTo>
                      <a:pt x="123" y="152"/>
                    </a:lnTo>
                    <a:lnTo>
                      <a:pt x="119" y="150"/>
                    </a:lnTo>
                    <a:lnTo>
                      <a:pt x="117" y="158"/>
                    </a:lnTo>
                    <a:lnTo>
                      <a:pt x="119" y="170"/>
                    </a:lnTo>
                    <a:lnTo>
                      <a:pt x="119" y="178"/>
                    </a:lnTo>
                    <a:lnTo>
                      <a:pt x="117" y="184"/>
                    </a:lnTo>
                    <a:lnTo>
                      <a:pt x="113" y="184"/>
                    </a:lnTo>
                    <a:lnTo>
                      <a:pt x="109" y="180"/>
                    </a:lnTo>
                    <a:lnTo>
                      <a:pt x="105" y="184"/>
                    </a:lnTo>
                    <a:lnTo>
                      <a:pt x="107" y="190"/>
                    </a:lnTo>
                    <a:lnTo>
                      <a:pt x="107" y="198"/>
                    </a:lnTo>
                    <a:lnTo>
                      <a:pt x="99" y="202"/>
                    </a:lnTo>
                    <a:lnTo>
                      <a:pt x="97" y="206"/>
                    </a:lnTo>
                    <a:lnTo>
                      <a:pt x="95" y="210"/>
                    </a:lnTo>
                    <a:lnTo>
                      <a:pt x="97" y="214"/>
                    </a:lnTo>
                    <a:lnTo>
                      <a:pt x="93" y="218"/>
                    </a:lnTo>
                    <a:lnTo>
                      <a:pt x="85" y="216"/>
                    </a:lnTo>
                    <a:lnTo>
                      <a:pt x="83" y="222"/>
                    </a:lnTo>
                    <a:lnTo>
                      <a:pt x="83" y="232"/>
                    </a:lnTo>
                    <a:lnTo>
                      <a:pt x="87" y="238"/>
                    </a:lnTo>
                    <a:lnTo>
                      <a:pt x="87" y="244"/>
                    </a:lnTo>
                    <a:lnTo>
                      <a:pt x="83" y="250"/>
                    </a:lnTo>
                    <a:lnTo>
                      <a:pt x="79" y="252"/>
                    </a:lnTo>
                    <a:lnTo>
                      <a:pt x="81" y="262"/>
                    </a:lnTo>
                    <a:lnTo>
                      <a:pt x="85" y="264"/>
                    </a:lnTo>
                    <a:lnTo>
                      <a:pt x="91" y="260"/>
                    </a:lnTo>
                    <a:lnTo>
                      <a:pt x="99" y="262"/>
                    </a:lnTo>
                    <a:lnTo>
                      <a:pt x="103" y="266"/>
                    </a:lnTo>
                    <a:lnTo>
                      <a:pt x="109" y="276"/>
                    </a:lnTo>
                    <a:lnTo>
                      <a:pt x="109" y="280"/>
                    </a:lnTo>
                    <a:lnTo>
                      <a:pt x="105" y="288"/>
                    </a:lnTo>
                    <a:lnTo>
                      <a:pt x="101" y="286"/>
                    </a:lnTo>
                    <a:lnTo>
                      <a:pt x="91" y="284"/>
                    </a:lnTo>
                    <a:lnTo>
                      <a:pt x="81" y="276"/>
                    </a:lnTo>
                    <a:lnTo>
                      <a:pt x="75" y="286"/>
                    </a:lnTo>
                    <a:lnTo>
                      <a:pt x="65" y="286"/>
                    </a:lnTo>
                    <a:lnTo>
                      <a:pt x="56" y="278"/>
                    </a:lnTo>
                    <a:lnTo>
                      <a:pt x="44" y="276"/>
                    </a:lnTo>
                    <a:lnTo>
                      <a:pt x="28" y="27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39" name="Freeform 1842"/>
              <p:cNvSpPr>
                <a:spLocks/>
              </p:cNvSpPr>
              <p:nvPr/>
            </p:nvSpPr>
            <p:spPr bwMode="gray">
              <a:xfrm>
                <a:off x="3358" y="1919"/>
                <a:ext cx="62" cy="63"/>
              </a:xfrm>
              <a:custGeom>
                <a:avLst/>
                <a:gdLst>
                  <a:gd name="T0" fmla="*/ 2 w 56"/>
                  <a:gd name="T1" fmla="*/ 841 h 58"/>
                  <a:gd name="T2" fmla="*/ 1053 w 56"/>
                  <a:gd name="T3" fmla="*/ 713 h 58"/>
                  <a:gd name="T4" fmla="*/ 1940 w 56"/>
                  <a:gd name="T5" fmla="*/ 512 h 58"/>
                  <a:gd name="T6" fmla="*/ 2378 w 56"/>
                  <a:gd name="T7" fmla="*/ 368 h 58"/>
                  <a:gd name="T8" fmla="*/ 2633 w 56"/>
                  <a:gd name="T9" fmla="*/ 2 h 58"/>
                  <a:gd name="T10" fmla="*/ 2915 w 56"/>
                  <a:gd name="T11" fmla="*/ 0 h 58"/>
                  <a:gd name="T12" fmla="*/ 3956 w 56"/>
                  <a:gd name="T13" fmla="*/ 2 h 58"/>
                  <a:gd name="T14" fmla="*/ 4569 w 56"/>
                  <a:gd name="T15" fmla="*/ 368 h 58"/>
                  <a:gd name="T16" fmla="*/ 5059 w 56"/>
                  <a:gd name="T17" fmla="*/ 434 h 58"/>
                  <a:gd name="T18" fmla="*/ 5354 w 56"/>
                  <a:gd name="T19" fmla="*/ 2 h 58"/>
                  <a:gd name="T20" fmla="*/ 6581 w 56"/>
                  <a:gd name="T21" fmla="*/ 368 h 58"/>
                  <a:gd name="T22" fmla="*/ 6581 w 56"/>
                  <a:gd name="T23" fmla="*/ 512 h 58"/>
                  <a:gd name="T24" fmla="*/ 6581 w 56"/>
                  <a:gd name="T25" fmla="*/ 841 h 58"/>
                  <a:gd name="T26" fmla="*/ 7355 w 56"/>
                  <a:gd name="T27" fmla="*/ 1383 h 58"/>
                  <a:gd name="T28" fmla="*/ 7355 w 56"/>
                  <a:gd name="T29" fmla="*/ 1796 h 58"/>
                  <a:gd name="T30" fmla="*/ 7355 w 56"/>
                  <a:gd name="T31" fmla="*/ 2467 h 58"/>
                  <a:gd name="T32" fmla="*/ 6865 w 56"/>
                  <a:gd name="T33" fmla="*/ 2725 h 58"/>
                  <a:gd name="T34" fmla="*/ 5601 w 56"/>
                  <a:gd name="T35" fmla="*/ 3052 h 58"/>
                  <a:gd name="T36" fmla="*/ 4313 w 56"/>
                  <a:gd name="T37" fmla="*/ 2960 h 58"/>
                  <a:gd name="T38" fmla="*/ 3227 w 56"/>
                  <a:gd name="T39" fmla="*/ 2725 h 58"/>
                  <a:gd name="T40" fmla="*/ 2915 w 56"/>
                  <a:gd name="T41" fmla="*/ 2911 h 58"/>
                  <a:gd name="T42" fmla="*/ 2633 w 56"/>
                  <a:gd name="T43" fmla="*/ 2725 h 58"/>
                  <a:gd name="T44" fmla="*/ 2378 w 56"/>
                  <a:gd name="T45" fmla="*/ 2310 h 58"/>
                  <a:gd name="T46" fmla="*/ 1582 w 56"/>
                  <a:gd name="T47" fmla="*/ 2310 h 58"/>
                  <a:gd name="T48" fmla="*/ 4 w 56"/>
                  <a:gd name="T49" fmla="*/ 1796 h 58"/>
                  <a:gd name="T50" fmla="*/ 2 w 56"/>
                  <a:gd name="T51" fmla="*/ 1273 h 58"/>
                  <a:gd name="T52" fmla="*/ 0 w 56"/>
                  <a:gd name="T53" fmla="*/ 993 h 58"/>
                  <a:gd name="T54" fmla="*/ 2 w 56"/>
                  <a:gd name="T55" fmla="*/ 841 h 5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6"/>
                  <a:gd name="T85" fmla="*/ 0 h 58"/>
                  <a:gd name="T86" fmla="*/ 56 w 56"/>
                  <a:gd name="T87" fmla="*/ 58 h 5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6" h="58">
                    <a:moveTo>
                      <a:pt x="2" y="16"/>
                    </a:moveTo>
                    <a:lnTo>
                      <a:pt x="8" y="14"/>
                    </a:lnTo>
                    <a:lnTo>
                      <a:pt x="14" y="10"/>
                    </a:lnTo>
                    <a:lnTo>
                      <a:pt x="18" y="6"/>
                    </a:lnTo>
                    <a:lnTo>
                      <a:pt x="20" y="2"/>
                    </a:lnTo>
                    <a:lnTo>
                      <a:pt x="22" y="0"/>
                    </a:lnTo>
                    <a:lnTo>
                      <a:pt x="30" y="2"/>
                    </a:lnTo>
                    <a:lnTo>
                      <a:pt x="34" y="6"/>
                    </a:lnTo>
                    <a:lnTo>
                      <a:pt x="38" y="8"/>
                    </a:lnTo>
                    <a:lnTo>
                      <a:pt x="40" y="2"/>
                    </a:lnTo>
                    <a:lnTo>
                      <a:pt x="50" y="6"/>
                    </a:lnTo>
                    <a:lnTo>
                      <a:pt x="50" y="10"/>
                    </a:lnTo>
                    <a:lnTo>
                      <a:pt x="50" y="16"/>
                    </a:lnTo>
                    <a:lnTo>
                      <a:pt x="56" y="26"/>
                    </a:lnTo>
                    <a:lnTo>
                      <a:pt x="56" y="34"/>
                    </a:lnTo>
                    <a:lnTo>
                      <a:pt x="56" y="46"/>
                    </a:lnTo>
                    <a:lnTo>
                      <a:pt x="52" y="52"/>
                    </a:lnTo>
                    <a:lnTo>
                      <a:pt x="42" y="58"/>
                    </a:lnTo>
                    <a:lnTo>
                      <a:pt x="32" y="56"/>
                    </a:lnTo>
                    <a:lnTo>
                      <a:pt x="24" y="52"/>
                    </a:lnTo>
                    <a:lnTo>
                      <a:pt x="22" y="54"/>
                    </a:lnTo>
                    <a:lnTo>
                      <a:pt x="20" y="52"/>
                    </a:lnTo>
                    <a:lnTo>
                      <a:pt x="18" y="44"/>
                    </a:lnTo>
                    <a:lnTo>
                      <a:pt x="12" y="44"/>
                    </a:lnTo>
                    <a:lnTo>
                      <a:pt x="4" y="34"/>
                    </a:lnTo>
                    <a:lnTo>
                      <a:pt x="2" y="24"/>
                    </a:lnTo>
                    <a:lnTo>
                      <a:pt x="0" y="18"/>
                    </a:lnTo>
                    <a:lnTo>
                      <a:pt x="2" y="1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0" name="Freeform 1843"/>
              <p:cNvSpPr>
                <a:spLocks/>
              </p:cNvSpPr>
              <p:nvPr/>
            </p:nvSpPr>
            <p:spPr bwMode="gray">
              <a:xfrm>
                <a:off x="3409" y="1971"/>
                <a:ext cx="19" cy="42"/>
              </a:xfrm>
              <a:custGeom>
                <a:avLst/>
                <a:gdLst>
                  <a:gd name="T0" fmla="*/ 4 w 18"/>
                  <a:gd name="T1" fmla="*/ 2181 h 38"/>
                  <a:gd name="T2" fmla="*/ 144 w 18"/>
                  <a:gd name="T3" fmla="*/ 1397 h 38"/>
                  <a:gd name="T4" fmla="*/ 144 w 18"/>
                  <a:gd name="T5" fmla="*/ 4 h 38"/>
                  <a:gd name="T6" fmla="*/ 198 w 18"/>
                  <a:gd name="T7" fmla="*/ 0 h 38"/>
                  <a:gd name="T8" fmla="*/ 221 w 18"/>
                  <a:gd name="T9" fmla="*/ 766 h 38"/>
                  <a:gd name="T10" fmla="*/ 198 w 18"/>
                  <a:gd name="T11" fmla="*/ 1707 h 38"/>
                  <a:gd name="T12" fmla="*/ 178 w 18"/>
                  <a:gd name="T13" fmla="*/ 2181 h 38"/>
                  <a:gd name="T14" fmla="*/ 144 w 18"/>
                  <a:gd name="T15" fmla="*/ 2946 h 38"/>
                  <a:gd name="T16" fmla="*/ 144 w 18"/>
                  <a:gd name="T17" fmla="*/ 4204 h 38"/>
                  <a:gd name="T18" fmla="*/ 6 w 18"/>
                  <a:gd name="T19" fmla="*/ 4647 h 38"/>
                  <a:gd name="T20" fmla="*/ 0 w 18"/>
                  <a:gd name="T21" fmla="*/ 4397 h 38"/>
                  <a:gd name="T22" fmla="*/ 0 w 18"/>
                  <a:gd name="T23" fmla="*/ 3442 h 38"/>
                  <a:gd name="T24" fmla="*/ 4 w 18"/>
                  <a:gd name="T25" fmla="*/ 2665 h 38"/>
                  <a:gd name="T26" fmla="*/ 4 w 18"/>
                  <a:gd name="T27" fmla="*/ 2181 h 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38"/>
                  <a:gd name="T44" fmla="*/ 18 w 18"/>
                  <a:gd name="T45" fmla="*/ 38 h 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38">
                    <a:moveTo>
                      <a:pt x="4" y="18"/>
                    </a:moveTo>
                    <a:lnTo>
                      <a:pt x="10" y="12"/>
                    </a:lnTo>
                    <a:lnTo>
                      <a:pt x="10" y="4"/>
                    </a:lnTo>
                    <a:lnTo>
                      <a:pt x="16" y="0"/>
                    </a:lnTo>
                    <a:lnTo>
                      <a:pt x="18" y="6"/>
                    </a:lnTo>
                    <a:lnTo>
                      <a:pt x="16" y="14"/>
                    </a:lnTo>
                    <a:lnTo>
                      <a:pt x="14" y="18"/>
                    </a:lnTo>
                    <a:lnTo>
                      <a:pt x="10" y="24"/>
                    </a:lnTo>
                    <a:lnTo>
                      <a:pt x="10" y="34"/>
                    </a:lnTo>
                    <a:lnTo>
                      <a:pt x="6" y="38"/>
                    </a:lnTo>
                    <a:lnTo>
                      <a:pt x="0" y="36"/>
                    </a:lnTo>
                    <a:lnTo>
                      <a:pt x="0" y="28"/>
                    </a:lnTo>
                    <a:lnTo>
                      <a:pt x="4" y="22"/>
                    </a:lnTo>
                    <a:lnTo>
                      <a:pt x="4" y="1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1" name="Freeform 1844"/>
              <p:cNvSpPr>
                <a:spLocks/>
              </p:cNvSpPr>
              <p:nvPr/>
            </p:nvSpPr>
            <p:spPr bwMode="gray">
              <a:xfrm>
                <a:off x="3428" y="1861"/>
                <a:ext cx="103" cy="165"/>
              </a:xfrm>
              <a:custGeom>
                <a:avLst/>
                <a:gdLst>
                  <a:gd name="T0" fmla="*/ 1325 w 94"/>
                  <a:gd name="T1" fmla="*/ 11309 h 150"/>
                  <a:gd name="T2" fmla="*/ 2754 w 94"/>
                  <a:gd name="T3" fmla="*/ 12440 h 150"/>
                  <a:gd name="T4" fmla="*/ 3690 w 94"/>
                  <a:gd name="T5" fmla="*/ 10958 h 150"/>
                  <a:gd name="T6" fmla="*/ 3574 w 94"/>
                  <a:gd name="T7" fmla="*/ 10329 h 150"/>
                  <a:gd name="T8" fmla="*/ 3368 w 94"/>
                  <a:gd name="T9" fmla="*/ 9037 h 150"/>
                  <a:gd name="T10" fmla="*/ 2293 w 94"/>
                  <a:gd name="T11" fmla="*/ 8889 h 150"/>
                  <a:gd name="T12" fmla="*/ 1325 w 94"/>
                  <a:gd name="T13" fmla="*/ 8233 h 150"/>
                  <a:gd name="T14" fmla="*/ 766 w 94"/>
                  <a:gd name="T15" fmla="*/ 7055 h 150"/>
                  <a:gd name="T16" fmla="*/ 2 w 94"/>
                  <a:gd name="T17" fmla="*/ 6578 h 150"/>
                  <a:gd name="T18" fmla="*/ 531 w 94"/>
                  <a:gd name="T19" fmla="*/ 5017 h 150"/>
                  <a:gd name="T20" fmla="*/ 1591 w 94"/>
                  <a:gd name="T21" fmla="*/ 3452 h 150"/>
                  <a:gd name="T22" fmla="*/ 2560 w 94"/>
                  <a:gd name="T23" fmla="*/ 2721 h 150"/>
                  <a:gd name="T24" fmla="*/ 3262 w 94"/>
                  <a:gd name="T25" fmla="*/ 3714 h 150"/>
                  <a:gd name="T26" fmla="*/ 4702 w 94"/>
                  <a:gd name="T27" fmla="*/ 3797 h 150"/>
                  <a:gd name="T28" fmla="*/ 4180 w 94"/>
                  <a:gd name="T29" fmla="*/ 2128 h 150"/>
                  <a:gd name="T30" fmla="*/ 4432 w 94"/>
                  <a:gd name="T31" fmla="*/ 904 h 150"/>
                  <a:gd name="T32" fmla="*/ 5645 w 94"/>
                  <a:gd name="T33" fmla="*/ 0 h 150"/>
                  <a:gd name="T34" fmla="*/ 7000 w 94"/>
                  <a:gd name="T35" fmla="*/ 617 h 150"/>
                  <a:gd name="T36" fmla="*/ 6984 w 94"/>
                  <a:gd name="T37" fmla="*/ 2575 h 150"/>
                  <a:gd name="T38" fmla="*/ 7426 w 94"/>
                  <a:gd name="T39" fmla="*/ 3714 h 150"/>
                  <a:gd name="T40" fmla="*/ 6984 w 94"/>
                  <a:gd name="T41" fmla="*/ 5017 h 150"/>
                  <a:gd name="T42" fmla="*/ 5500 w 94"/>
                  <a:gd name="T43" fmla="*/ 5560 h 150"/>
                  <a:gd name="T44" fmla="*/ 5645 w 94"/>
                  <a:gd name="T45" fmla="*/ 6728 h 150"/>
                  <a:gd name="T46" fmla="*/ 6604 w 94"/>
                  <a:gd name="T47" fmla="*/ 7132 h 150"/>
                  <a:gd name="T48" fmla="*/ 6273 w 94"/>
                  <a:gd name="T49" fmla="*/ 8233 h 150"/>
                  <a:gd name="T50" fmla="*/ 5152 w 94"/>
                  <a:gd name="T51" fmla="*/ 9492 h 150"/>
                  <a:gd name="T52" fmla="*/ 6388 w 94"/>
                  <a:gd name="T53" fmla="*/ 10441 h 150"/>
                  <a:gd name="T54" fmla="*/ 7236 w 94"/>
                  <a:gd name="T55" fmla="*/ 10958 h 150"/>
                  <a:gd name="T56" fmla="*/ 5921 w 94"/>
                  <a:gd name="T57" fmla="*/ 11455 h 150"/>
                  <a:gd name="T58" fmla="*/ 5319 w 94"/>
                  <a:gd name="T59" fmla="*/ 12600 h 150"/>
                  <a:gd name="T60" fmla="*/ 4702 w 94"/>
                  <a:gd name="T61" fmla="*/ 13512 h 150"/>
                  <a:gd name="T62" fmla="*/ 4180 w 94"/>
                  <a:gd name="T63" fmla="*/ 13896 h 150"/>
                  <a:gd name="T64" fmla="*/ 3916 w 94"/>
                  <a:gd name="T65" fmla="*/ 14101 h 150"/>
                  <a:gd name="T66" fmla="*/ 3574 w 94"/>
                  <a:gd name="T67" fmla="*/ 14327 h 150"/>
                  <a:gd name="T68" fmla="*/ 2560 w 94"/>
                  <a:gd name="T69" fmla="*/ 14101 h 150"/>
                  <a:gd name="T70" fmla="*/ 1452 w 94"/>
                  <a:gd name="T71" fmla="*/ 13512 h 150"/>
                  <a:gd name="T72" fmla="*/ 531 w 94"/>
                  <a:gd name="T73" fmla="*/ 13015 h 150"/>
                  <a:gd name="T74" fmla="*/ 531 w 94"/>
                  <a:gd name="T75" fmla="*/ 11576 h 15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4"/>
                  <a:gd name="T115" fmla="*/ 0 h 150"/>
                  <a:gd name="T116" fmla="*/ 94 w 94"/>
                  <a:gd name="T117" fmla="*/ 150 h 15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4" h="150">
                    <a:moveTo>
                      <a:pt x="10" y="118"/>
                    </a:moveTo>
                    <a:lnTo>
                      <a:pt x="16" y="116"/>
                    </a:lnTo>
                    <a:lnTo>
                      <a:pt x="24" y="124"/>
                    </a:lnTo>
                    <a:lnTo>
                      <a:pt x="34" y="128"/>
                    </a:lnTo>
                    <a:lnTo>
                      <a:pt x="42" y="120"/>
                    </a:lnTo>
                    <a:lnTo>
                      <a:pt x="46" y="114"/>
                    </a:lnTo>
                    <a:lnTo>
                      <a:pt x="52" y="112"/>
                    </a:lnTo>
                    <a:lnTo>
                      <a:pt x="44" y="106"/>
                    </a:lnTo>
                    <a:lnTo>
                      <a:pt x="42" y="102"/>
                    </a:lnTo>
                    <a:lnTo>
                      <a:pt x="42" y="94"/>
                    </a:lnTo>
                    <a:lnTo>
                      <a:pt x="36" y="92"/>
                    </a:lnTo>
                    <a:lnTo>
                      <a:pt x="28" y="92"/>
                    </a:lnTo>
                    <a:lnTo>
                      <a:pt x="18" y="94"/>
                    </a:lnTo>
                    <a:lnTo>
                      <a:pt x="16" y="86"/>
                    </a:lnTo>
                    <a:lnTo>
                      <a:pt x="12" y="80"/>
                    </a:lnTo>
                    <a:lnTo>
                      <a:pt x="10" y="72"/>
                    </a:lnTo>
                    <a:lnTo>
                      <a:pt x="6" y="68"/>
                    </a:lnTo>
                    <a:lnTo>
                      <a:pt x="2" y="68"/>
                    </a:lnTo>
                    <a:lnTo>
                      <a:pt x="0" y="62"/>
                    </a:lnTo>
                    <a:lnTo>
                      <a:pt x="6" y="52"/>
                    </a:lnTo>
                    <a:lnTo>
                      <a:pt x="12" y="44"/>
                    </a:lnTo>
                    <a:lnTo>
                      <a:pt x="20" y="36"/>
                    </a:lnTo>
                    <a:lnTo>
                      <a:pt x="26" y="26"/>
                    </a:lnTo>
                    <a:lnTo>
                      <a:pt x="32" y="28"/>
                    </a:lnTo>
                    <a:lnTo>
                      <a:pt x="38" y="32"/>
                    </a:lnTo>
                    <a:lnTo>
                      <a:pt x="40" y="38"/>
                    </a:lnTo>
                    <a:lnTo>
                      <a:pt x="46" y="42"/>
                    </a:lnTo>
                    <a:lnTo>
                      <a:pt x="58" y="40"/>
                    </a:lnTo>
                    <a:lnTo>
                      <a:pt x="58" y="30"/>
                    </a:lnTo>
                    <a:lnTo>
                      <a:pt x="52" y="22"/>
                    </a:lnTo>
                    <a:lnTo>
                      <a:pt x="50" y="14"/>
                    </a:lnTo>
                    <a:lnTo>
                      <a:pt x="56" y="10"/>
                    </a:lnTo>
                    <a:lnTo>
                      <a:pt x="62" y="2"/>
                    </a:lnTo>
                    <a:lnTo>
                      <a:pt x="70" y="0"/>
                    </a:lnTo>
                    <a:lnTo>
                      <a:pt x="80" y="4"/>
                    </a:lnTo>
                    <a:lnTo>
                      <a:pt x="88" y="6"/>
                    </a:lnTo>
                    <a:lnTo>
                      <a:pt x="86" y="16"/>
                    </a:lnTo>
                    <a:lnTo>
                      <a:pt x="86" y="26"/>
                    </a:lnTo>
                    <a:lnTo>
                      <a:pt x="90" y="30"/>
                    </a:lnTo>
                    <a:lnTo>
                      <a:pt x="92" y="38"/>
                    </a:lnTo>
                    <a:lnTo>
                      <a:pt x="94" y="48"/>
                    </a:lnTo>
                    <a:lnTo>
                      <a:pt x="86" y="52"/>
                    </a:lnTo>
                    <a:lnTo>
                      <a:pt x="82" y="52"/>
                    </a:lnTo>
                    <a:lnTo>
                      <a:pt x="68" y="58"/>
                    </a:lnTo>
                    <a:lnTo>
                      <a:pt x="66" y="64"/>
                    </a:lnTo>
                    <a:lnTo>
                      <a:pt x="70" y="70"/>
                    </a:lnTo>
                    <a:lnTo>
                      <a:pt x="76" y="70"/>
                    </a:lnTo>
                    <a:lnTo>
                      <a:pt x="82" y="74"/>
                    </a:lnTo>
                    <a:lnTo>
                      <a:pt x="82" y="82"/>
                    </a:lnTo>
                    <a:lnTo>
                      <a:pt x="78" y="86"/>
                    </a:lnTo>
                    <a:lnTo>
                      <a:pt x="64" y="92"/>
                    </a:lnTo>
                    <a:lnTo>
                      <a:pt x="64" y="98"/>
                    </a:lnTo>
                    <a:lnTo>
                      <a:pt x="70" y="108"/>
                    </a:lnTo>
                    <a:lnTo>
                      <a:pt x="80" y="108"/>
                    </a:lnTo>
                    <a:lnTo>
                      <a:pt x="88" y="108"/>
                    </a:lnTo>
                    <a:lnTo>
                      <a:pt x="90" y="114"/>
                    </a:lnTo>
                    <a:lnTo>
                      <a:pt x="82" y="116"/>
                    </a:lnTo>
                    <a:lnTo>
                      <a:pt x="74" y="118"/>
                    </a:lnTo>
                    <a:lnTo>
                      <a:pt x="68" y="122"/>
                    </a:lnTo>
                    <a:lnTo>
                      <a:pt x="66" y="130"/>
                    </a:lnTo>
                    <a:lnTo>
                      <a:pt x="62" y="134"/>
                    </a:lnTo>
                    <a:lnTo>
                      <a:pt x="58" y="140"/>
                    </a:lnTo>
                    <a:lnTo>
                      <a:pt x="58" y="150"/>
                    </a:lnTo>
                    <a:lnTo>
                      <a:pt x="52" y="144"/>
                    </a:lnTo>
                    <a:lnTo>
                      <a:pt x="48" y="144"/>
                    </a:lnTo>
                    <a:lnTo>
                      <a:pt x="48" y="146"/>
                    </a:lnTo>
                    <a:lnTo>
                      <a:pt x="46" y="148"/>
                    </a:lnTo>
                    <a:lnTo>
                      <a:pt x="44" y="148"/>
                    </a:lnTo>
                    <a:lnTo>
                      <a:pt x="36" y="144"/>
                    </a:lnTo>
                    <a:lnTo>
                      <a:pt x="32" y="146"/>
                    </a:lnTo>
                    <a:lnTo>
                      <a:pt x="24" y="146"/>
                    </a:lnTo>
                    <a:lnTo>
                      <a:pt x="18" y="140"/>
                    </a:lnTo>
                    <a:lnTo>
                      <a:pt x="12" y="138"/>
                    </a:lnTo>
                    <a:lnTo>
                      <a:pt x="6" y="134"/>
                    </a:lnTo>
                    <a:lnTo>
                      <a:pt x="4" y="124"/>
                    </a:lnTo>
                    <a:lnTo>
                      <a:pt x="6" y="120"/>
                    </a:lnTo>
                    <a:lnTo>
                      <a:pt x="10" y="11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2" name="Freeform 1845"/>
              <p:cNvSpPr>
                <a:spLocks/>
              </p:cNvSpPr>
              <p:nvPr/>
            </p:nvSpPr>
            <p:spPr bwMode="gray">
              <a:xfrm>
                <a:off x="3566" y="2013"/>
                <a:ext cx="40" cy="50"/>
              </a:xfrm>
              <a:custGeom>
                <a:avLst/>
                <a:gdLst>
                  <a:gd name="T0" fmla="*/ 0 w 36"/>
                  <a:gd name="T1" fmla="*/ 1780 h 46"/>
                  <a:gd name="T2" fmla="*/ 4 w 36"/>
                  <a:gd name="T3" fmla="*/ 1532 h 46"/>
                  <a:gd name="T4" fmla="*/ 2 w 36"/>
                  <a:gd name="T5" fmla="*/ 1009 h 46"/>
                  <a:gd name="T6" fmla="*/ 979 w 36"/>
                  <a:gd name="T7" fmla="*/ 854 h 46"/>
                  <a:gd name="T8" fmla="*/ 1492 w 36"/>
                  <a:gd name="T9" fmla="*/ 1009 h 46"/>
                  <a:gd name="T10" fmla="*/ 2527 w 36"/>
                  <a:gd name="T11" fmla="*/ 1097 h 46"/>
                  <a:gd name="T12" fmla="*/ 2808 w 36"/>
                  <a:gd name="T13" fmla="*/ 854 h 46"/>
                  <a:gd name="T14" fmla="*/ 2274 w 36"/>
                  <a:gd name="T15" fmla="*/ 612 h 46"/>
                  <a:gd name="T16" fmla="*/ 1209 w 36"/>
                  <a:gd name="T17" fmla="*/ 612 h 46"/>
                  <a:gd name="T18" fmla="*/ 4 w 36"/>
                  <a:gd name="T19" fmla="*/ 518 h 46"/>
                  <a:gd name="T20" fmla="*/ 2 w 36"/>
                  <a:gd name="T21" fmla="*/ 372 h 46"/>
                  <a:gd name="T22" fmla="*/ 979 w 36"/>
                  <a:gd name="T23" fmla="*/ 2 h 46"/>
                  <a:gd name="T24" fmla="*/ 1842 w 36"/>
                  <a:gd name="T25" fmla="*/ 0 h 46"/>
                  <a:gd name="T26" fmla="*/ 2274 w 36"/>
                  <a:gd name="T27" fmla="*/ 2 h 46"/>
                  <a:gd name="T28" fmla="*/ 2527 w 36"/>
                  <a:gd name="T29" fmla="*/ 518 h 46"/>
                  <a:gd name="T30" fmla="*/ 3120 w 36"/>
                  <a:gd name="T31" fmla="*/ 612 h 46"/>
                  <a:gd name="T32" fmla="*/ 3467 w 36"/>
                  <a:gd name="T33" fmla="*/ 518 h 46"/>
                  <a:gd name="T34" fmla="*/ 4014 w 36"/>
                  <a:gd name="T35" fmla="*/ 518 h 46"/>
                  <a:gd name="T36" fmla="*/ 4331 w 36"/>
                  <a:gd name="T37" fmla="*/ 723 h 46"/>
                  <a:gd name="T38" fmla="*/ 4756 w 36"/>
                  <a:gd name="T39" fmla="*/ 854 h 46"/>
                  <a:gd name="T40" fmla="*/ 4331 w 36"/>
                  <a:gd name="T41" fmla="*/ 1097 h 46"/>
                  <a:gd name="T42" fmla="*/ 3852 w 36"/>
                  <a:gd name="T43" fmla="*/ 1296 h 46"/>
                  <a:gd name="T44" fmla="*/ 4331 w 36"/>
                  <a:gd name="T45" fmla="*/ 1532 h 46"/>
                  <a:gd name="T46" fmla="*/ 4956 w 36"/>
                  <a:gd name="T47" fmla="*/ 1665 h 46"/>
                  <a:gd name="T48" fmla="*/ 5507 w 36"/>
                  <a:gd name="T49" fmla="*/ 2103 h 46"/>
                  <a:gd name="T50" fmla="*/ 4956 w 36"/>
                  <a:gd name="T51" fmla="*/ 2146 h 46"/>
                  <a:gd name="T52" fmla="*/ 3467 w 36"/>
                  <a:gd name="T53" fmla="*/ 2103 h 46"/>
                  <a:gd name="T54" fmla="*/ 3120 w 36"/>
                  <a:gd name="T55" fmla="*/ 1967 h 46"/>
                  <a:gd name="T56" fmla="*/ 2527 w 36"/>
                  <a:gd name="T57" fmla="*/ 2103 h 46"/>
                  <a:gd name="T58" fmla="*/ 2527 w 36"/>
                  <a:gd name="T59" fmla="*/ 2392 h 46"/>
                  <a:gd name="T60" fmla="*/ 1842 w 36"/>
                  <a:gd name="T61" fmla="*/ 2526 h 46"/>
                  <a:gd name="T62" fmla="*/ 2 w 36"/>
                  <a:gd name="T63" fmla="*/ 2324 h 46"/>
                  <a:gd name="T64" fmla="*/ 0 w 36"/>
                  <a:gd name="T65" fmla="*/ 1780 h 4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
                  <a:gd name="T100" fmla="*/ 0 h 46"/>
                  <a:gd name="T101" fmla="*/ 36 w 36"/>
                  <a:gd name="T102" fmla="*/ 46 h 4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 h="46">
                    <a:moveTo>
                      <a:pt x="0" y="32"/>
                    </a:moveTo>
                    <a:lnTo>
                      <a:pt x="4" y="28"/>
                    </a:lnTo>
                    <a:lnTo>
                      <a:pt x="2" y="18"/>
                    </a:lnTo>
                    <a:lnTo>
                      <a:pt x="6" y="16"/>
                    </a:lnTo>
                    <a:lnTo>
                      <a:pt x="10" y="18"/>
                    </a:lnTo>
                    <a:lnTo>
                      <a:pt x="16" y="20"/>
                    </a:lnTo>
                    <a:lnTo>
                      <a:pt x="18" y="16"/>
                    </a:lnTo>
                    <a:lnTo>
                      <a:pt x="14" y="12"/>
                    </a:lnTo>
                    <a:lnTo>
                      <a:pt x="8" y="12"/>
                    </a:lnTo>
                    <a:lnTo>
                      <a:pt x="4" y="10"/>
                    </a:lnTo>
                    <a:lnTo>
                      <a:pt x="2" y="6"/>
                    </a:lnTo>
                    <a:lnTo>
                      <a:pt x="6" y="2"/>
                    </a:lnTo>
                    <a:lnTo>
                      <a:pt x="12" y="0"/>
                    </a:lnTo>
                    <a:lnTo>
                      <a:pt x="14" y="2"/>
                    </a:lnTo>
                    <a:lnTo>
                      <a:pt x="16" y="10"/>
                    </a:lnTo>
                    <a:lnTo>
                      <a:pt x="20" y="12"/>
                    </a:lnTo>
                    <a:lnTo>
                      <a:pt x="22" y="10"/>
                    </a:lnTo>
                    <a:lnTo>
                      <a:pt x="26" y="10"/>
                    </a:lnTo>
                    <a:lnTo>
                      <a:pt x="28" y="14"/>
                    </a:lnTo>
                    <a:lnTo>
                      <a:pt x="30" y="16"/>
                    </a:lnTo>
                    <a:lnTo>
                      <a:pt x="28" y="20"/>
                    </a:lnTo>
                    <a:lnTo>
                      <a:pt x="24" y="24"/>
                    </a:lnTo>
                    <a:lnTo>
                      <a:pt x="28" y="28"/>
                    </a:lnTo>
                    <a:lnTo>
                      <a:pt x="32" y="30"/>
                    </a:lnTo>
                    <a:lnTo>
                      <a:pt x="36" y="38"/>
                    </a:lnTo>
                    <a:lnTo>
                      <a:pt x="32" y="40"/>
                    </a:lnTo>
                    <a:lnTo>
                      <a:pt x="22" y="38"/>
                    </a:lnTo>
                    <a:lnTo>
                      <a:pt x="20" y="36"/>
                    </a:lnTo>
                    <a:lnTo>
                      <a:pt x="16" y="38"/>
                    </a:lnTo>
                    <a:lnTo>
                      <a:pt x="16" y="44"/>
                    </a:lnTo>
                    <a:lnTo>
                      <a:pt x="12" y="46"/>
                    </a:lnTo>
                    <a:lnTo>
                      <a:pt x="2" y="42"/>
                    </a:lnTo>
                    <a:lnTo>
                      <a:pt x="0" y="3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3" name="Freeform 1846"/>
              <p:cNvSpPr>
                <a:spLocks/>
              </p:cNvSpPr>
              <p:nvPr/>
            </p:nvSpPr>
            <p:spPr bwMode="gray">
              <a:xfrm>
                <a:off x="3398" y="1881"/>
                <a:ext cx="13" cy="24"/>
              </a:xfrm>
              <a:custGeom>
                <a:avLst/>
                <a:gdLst>
                  <a:gd name="T0" fmla="*/ 4 w 12"/>
                  <a:gd name="T1" fmla="*/ 0 h 22"/>
                  <a:gd name="T2" fmla="*/ 394 w 12"/>
                  <a:gd name="T3" fmla="*/ 4 h 22"/>
                  <a:gd name="T4" fmla="*/ 544 w 12"/>
                  <a:gd name="T5" fmla="*/ 513 h 22"/>
                  <a:gd name="T6" fmla="*/ 544 w 12"/>
                  <a:gd name="T7" fmla="*/ 866 h 22"/>
                  <a:gd name="T8" fmla="*/ 463 w 12"/>
                  <a:gd name="T9" fmla="*/ 1301 h 22"/>
                  <a:gd name="T10" fmla="*/ 336 w 12"/>
                  <a:gd name="T11" fmla="*/ 1419 h 22"/>
                  <a:gd name="T12" fmla="*/ 0 w 12"/>
                  <a:gd name="T13" fmla="*/ 1193 h 22"/>
                  <a:gd name="T14" fmla="*/ 2 w 12"/>
                  <a:gd name="T15" fmla="*/ 728 h 22"/>
                  <a:gd name="T16" fmla="*/ 4 w 12"/>
                  <a:gd name="T17" fmla="*/ 513 h 22"/>
                  <a:gd name="T18" fmla="*/ 2 w 12"/>
                  <a:gd name="T19" fmla="*/ 4 h 22"/>
                  <a:gd name="T20" fmla="*/ 4 w 12"/>
                  <a:gd name="T21" fmla="*/ 0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22"/>
                  <a:gd name="T35" fmla="*/ 12 w 1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22">
                    <a:moveTo>
                      <a:pt x="4" y="0"/>
                    </a:moveTo>
                    <a:lnTo>
                      <a:pt x="8" y="4"/>
                    </a:lnTo>
                    <a:lnTo>
                      <a:pt x="12" y="8"/>
                    </a:lnTo>
                    <a:lnTo>
                      <a:pt x="12" y="14"/>
                    </a:lnTo>
                    <a:lnTo>
                      <a:pt x="10" y="20"/>
                    </a:lnTo>
                    <a:lnTo>
                      <a:pt x="6" y="22"/>
                    </a:lnTo>
                    <a:lnTo>
                      <a:pt x="0" y="18"/>
                    </a:lnTo>
                    <a:lnTo>
                      <a:pt x="2" y="12"/>
                    </a:lnTo>
                    <a:lnTo>
                      <a:pt x="4" y="8"/>
                    </a:lnTo>
                    <a:lnTo>
                      <a:pt x="2" y="4"/>
                    </a:lnTo>
                    <a:lnTo>
                      <a:pt x="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4" name="Freeform 1847"/>
              <p:cNvSpPr>
                <a:spLocks/>
              </p:cNvSpPr>
              <p:nvPr/>
            </p:nvSpPr>
            <p:spPr bwMode="gray">
              <a:xfrm>
                <a:off x="3280" y="1783"/>
                <a:ext cx="20" cy="26"/>
              </a:xfrm>
              <a:custGeom>
                <a:avLst/>
                <a:gdLst>
                  <a:gd name="T0" fmla="*/ 2808 w 18"/>
                  <a:gd name="T1" fmla="*/ 0 h 24"/>
                  <a:gd name="T2" fmla="*/ 2808 w 18"/>
                  <a:gd name="T3" fmla="*/ 394 h 24"/>
                  <a:gd name="T4" fmla="*/ 2527 w 18"/>
                  <a:gd name="T5" fmla="*/ 638 h 24"/>
                  <a:gd name="T6" fmla="*/ 1209 w 18"/>
                  <a:gd name="T7" fmla="*/ 1117 h 24"/>
                  <a:gd name="T8" fmla="*/ 0 w 18"/>
                  <a:gd name="T9" fmla="*/ 749 h 24"/>
                  <a:gd name="T10" fmla="*/ 979 w 18"/>
                  <a:gd name="T11" fmla="*/ 544 h 24"/>
                  <a:gd name="T12" fmla="*/ 1492 w 18"/>
                  <a:gd name="T13" fmla="*/ 336 h 24"/>
                  <a:gd name="T14" fmla="*/ 1492 w 18"/>
                  <a:gd name="T15" fmla="*/ 0 h 24"/>
                  <a:gd name="T16" fmla="*/ 2808 w 18"/>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24"/>
                  <a:gd name="T29" fmla="*/ 18 w 18"/>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24">
                    <a:moveTo>
                      <a:pt x="18" y="0"/>
                    </a:moveTo>
                    <a:lnTo>
                      <a:pt x="18" y="8"/>
                    </a:lnTo>
                    <a:lnTo>
                      <a:pt x="16" y="14"/>
                    </a:lnTo>
                    <a:lnTo>
                      <a:pt x="8" y="24"/>
                    </a:lnTo>
                    <a:lnTo>
                      <a:pt x="0" y="16"/>
                    </a:lnTo>
                    <a:lnTo>
                      <a:pt x="6" y="12"/>
                    </a:lnTo>
                    <a:lnTo>
                      <a:pt x="10" y="6"/>
                    </a:lnTo>
                    <a:lnTo>
                      <a:pt x="10" y="0"/>
                    </a:lnTo>
                    <a:lnTo>
                      <a:pt x="18"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sp>
          <p:nvSpPr>
            <p:cNvPr id="225" name="Freeform 1849"/>
            <p:cNvSpPr>
              <a:spLocks/>
            </p:cNvSpPr>
            <p:nvPr/>
          </p:nvSpPr>
          <p:spPr bwMode="gray">
            <a:xfrm>
              <a:off x="5871677" y="2784184"/>
              <a:ext cx="50808" cy="36518"/>
            </a:xfrm>
            <a:custGeom>
              <a:avLst/>
              <a:gdLst>
                <a:gd name="T0" fmla="*/ 2826 w 48"/>
                <a:gd name="T1" fmla="*/ 0 h 36"/>
                <a:gd name="T2" fmla="*/ 3445 w 48"/>
                <a:gd name="T3" fmla="*/ 1209 h 36"/>
                <a:gd name="T4" fmla="*/ 4027 w 48"/>
                <a:gd name="T5" fmla="*/ 2527 h 36"/>
                <a:gd name="T6" fmla="*/ 4638 w 48"/>
                <a:gd name="T7" fmla="*/ 1842 h 36"/>
                <a:gd name="T8" fmla="*/ 4909 w 48"/>
                <a:gd name="T9" fmla="*/ 2 h 36"/>
                <a:gd name="T10" fmla="*/ 5625 w 48"/>
                <a:gd name="T11" fmla="*/ 979 h 36"/>
                <a:gd name="T12" fmla="*/ 5420 w 48"/>
                <a:gd name="T13" fmla="*/ 2527 h 36"/>
                <a:gd name="T14" fmla="*/ 4446 w 48"/>
                <a:gd name="T15" fmla="*/ 3467 h 36"/>
                <a:gd name="T16" fmla="*/ 4446 w 48"/>
                <a:gd name="T17" fmla="*/ 5347 h 36"/>
                <a:gd name="T18" fmla="*/ 3303 w 48"/>
                <a:gd name="T19" fmla="*/ 4956 h 36"/>
                <a:gd name="T20" fmla="*/ 2318 w 48"/>
                <a:gd name="T21" fmla="*/ 5507 h 36"/>
                <a:gd name="T22" fmla="*/ 2099 w 48"/>
                <a:gd name="T23" fmla="*/ 3852 h 36"/>
                <a:gd name="T24" fmla="*/ 1650 w 48"/>
                <a:gd name="T25" fmla="*/ 4014 h 36"/>
                <a:gd name="T26" fmla="*/ 745 w 48"/>
                <a:gd name="T27" fmla="*/ 4014 h 36"/>
                <a:gd name="T28" fmla="*/ 2 w 48"/>
                <a:gd name="T29" fmla="*/ 3120 h 36"/>
                <a:gd name="T30" fmla="*/ 0 w 48"/>
                <a:gd name="T31" fmla="*/ 1842 h 36"/>
                <a:gd name="T32" fmla="*/ 745 w 48"/>
                <a:gd name="T33" fmla="*/ 1492 h 36"/>
                <a:gd name="T34" fmla="*/ 1109 w 48"/>
                <a:gd name="T35" fmla="*/ 1842 h 36"/>
                <a:gd name="T36" fmla="*/ 1901 w 48"/>
                <a:gd name="T37" fmla="*/ 2274 h 36"/>
                <a:gd name="T38" fmla="*/ 2318 w 48"/>
                <a:gd name="T39" fmla="*/ 1842 h 36"/>
                <a:gd name="T40" fmla="*/ 2099 w 48"/>
                <a:gd name="T41" fmla="*/ 4 h 36"/>
                <a:gd name="T42" fmla="*/ 2826 w 48"/>
                <a:gd name="T43" fmla="*/ 0 h 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
                <a:gd name="T67" fmla="*/ 0 h 36"/>
                <a:gd name="T68" fmla="*/ 48 w 48"/>
                <a:gd name="T69" fmla="*/ 36 h 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 h="36">
                  <a:moveTo>
                    <a:pt x="24" y="0"/>
                  </a:moveTo>
                  <a:lnTo>
                    <a:pt x="30" y="8"/>
                  </a:lnTo>
                  <a:lnTo>
                    <a:pt x="34" y="16"/>
                  </a:lnTo>
                  <a:lnTo>
                    <a:pt x="40" y="12"/>
                  </a:lnTo>
                  <a:lnTo>
                    <a:pt x="42" y="2"/>
                  </a:lnTo>
                  <a:lnTo>
                    <a:pt x="48" y="6"/>
                  </a:lnTo>
                  <a:lnTo>
                    <a:pt x="46" y="16"/>
                  </a:lnTo>
                  <a:lnTo>
                    <a:pt x="38" y="22"/>
                  </a:lnTo>
                  <a:lnTo>
                    <a:pt x="38" y="34"/>
                  </a:lnTo>
                  <a:lnTo>
                    <a:pt x="28" y="32"/>
                  </a:lnTo>
                  <a:lnTo>
                    <a:pt x="20" y="36"/>
                  </a:lnTo>
                  <a:lnTo>
                    <a:pt x="18" y="24"/>
                  </a:lnTo>
                  <a:lnTo>
                    <a:pt x="14" y="26"/>
                  </a:lnTo>
                  <a:lnTo>
                    <a:pt x="6" y="26"/>
                  </a:lnTo>
                  <a:lnTo>
                    <a:pt x="2" y="20"/>
                  </a:lnTo>
                  <a:lnTo>
                    <a:pt x="0" y="12"/>
                  </a:lnTo>
                  <a:lnTo>
                    <a:pt x="6" y="10"/>
                  </a:lnTo>
                  <a:lnTo>
                    <a:pt x="10" y="12"/>
                  </a:lnTo>
                  <a:lnTo>
                    <a:pt x="16" y="14"/>
                  </a:lnTo>
                  <a:lnTo>
                    <a:pt x="20" y="12"/>
                  </a:lnTo>
                  <a:lnTo>
                    <a:pt x="18" y="4"/>
                  </a:lnTo>
                  <a:lnTo>
                    <a:pt x="2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26" name="Freeform 1851"/>
            <p:cNvSpPr>
              <a:spLocks/>
            </p:cNvSpPr>
            <p:nvPr/>
          </p:nvSpPr>
          <p:spPr bwMode="gray">
            <a:xfrm>
              <a:off x="6001873" y="3128717"/>
              <a:ext cx="41282" cy="31754"/>
            </a:xfrm>
            <a:custGeom>
              <a:avLst/>
              <a:gdLst>
                <a:gd name="T0" fmla="*/ 2181 w 38"/>
                <a:gd name="T1" fmla="*/ 1564 h 32"/>
                <a:gd name="T2" fmla="*/ 1144 w 38"/>
                <a:gd name="T3" fmla="*/ 1564 h 32"/>
                <a:gd name="T4" fmla="*/ 1144 w 38"/>
                <a:gd name="T5" fmla="*/ 2046 h 32"/>
                <a:gd name="T6" fmla="*/ 766 w 38"/>
                <a:gd name="T7" fmla="*/ 2399 h 32"/>
                <a:gd name="T8" fmla="*/ 0 w 38"/>
                <a:gd name="T9" fmla="*/ 1871 h 32"/>
                <a:gd name="T10" fmla="*/ 2 w 38"/>
                <a:gd name="T11" fmla="*/ 1430 h 32"/>
                <a:gd name="T12" fmla="*/ 766 w 38"/>
                <a:gd name="T13" fmla="*/ 1195 h 32"/>
                <a:gd name="T14" fmla="*/ 936 w 38"/>
                <a:gd name="T15" fmla="*/ 487 h 32"/>
                <a:gd name="T16" fmla="*/ 1397 w 38"/>
                <a:gd name="T17" fmla="*/ 0 h 32"/>
                <a:gd name="T18" fmla="*/ 2411 w 38"/>
                <a:gd name="T19" fmla="*/ 0 h 32"/>
                <a:gd name="T20" fmla="*/ 3236 w 38"/>
                <a:gd name="T21" fmla="*/ 0 h 32"/>
                <a:gd name="T22" fmla="*/ 2946 w 38"/>
                <a:gd name="T23" fmla="*/ 487 h 32"/>
                <a:gd name="T24" fmla="*/ 2946 w 38"/>
                <a:gd name="T25" fmla="*/ 835 h 32"/>
                <a:gd name="T26" fmla="*/ 3599 w 38"/>
                <a:gd name="T27" fmla="*/ 1195 h 32"/>
                <a:gd name="T28" fmla="*/ 4204 w 38"/>
                <a:gd name="T29" fmla="*/ 1307 h 32"/>
                <a:gd name="T30" fmla="*/ 4647 w 38"/>
                <a:gd name="T31" fmla="*/ 1711 h 32"/>
                <a:gd name="T32" fmla="*/ 3954 w 38"/>
                <a:gd name="T33" fmla="*/ 2194 h 32"/>
                <a:gd name="T34" fmla="*/ 3236 w 38"/>
                <a:gd name="T35" fmla="*/ 1871 h 32"/>
                <a:gd name="T36" fmla="*/ 2665 w 38"/>
                <a:gd name="T37" fmla="*/ 1564 h 32"/>
                <a:gd name="T38" fmla="*/ 2181 w 38"/>
                <a:gd name="T39" fmla="*/ 1564 h 3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8"/>
                <a:gd name="T61" fmla="*/ 0 h 32"/>
                <a:gd name="T62" fmla="*/ 38 w 38"/>
                <a:gd name="T63" fmla="*/ 32 h 3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8" h="32">
                  <a:moveTo>
                    <a:pt x="18" y="22"/>
                  </a:moveTo>
                  <a:lnTo>
                    <a:pt x="10" y="22"/>
                  </a:lnTo>
                  <a:lnTo>
                    <a:pt x="10" y="28"/>
                  </a:lnTo>
                  <a:lnTo>
                    <a:pt x="6" y="32"/>
                  </a:lnTo>
                  <a:lnTo>
                    <a:pt x="0" y="26"/>
                  </a:lnTo>
                  <a:lnTo>
                    <a:pt x="2" y="20"/>
                  </a:lnTo>
                  <a:lnTo>
                    <a:pt x="6" y="16"/>
                  </a:lnTo>
                  <a:lnTo>
                    <a:pt x="8" y="6"/>
                  </a:lnTo>
                  <a:lnTo>
                    <a:pt x="12" y="0"/>
                  </a:lnTo>
                  <a:lnTo>
                    <a:pt x="20" y="0"/>
                  </a:lnTo>
                  <a:lnTo>
                    <a:pt x="26" y="0"/>
                  </a:lnTo>
                  <a:lnTo>
                    <a:pt x="24" y="6"/>
                  </a:lnTo>
                  <a:lnTo>
                    <a:pt x="24" y="12"/>
                  </a:lnTo>
                  <a:lnTo>
                    <a:pt x="30" y="16"/>
                  </a:lnTo>
                  <a:lnTo>
                    <a:pt x="34" y="18"/>
                  </a:lnTo>
                  <a:lnTo>
                    <a:pt x="38" y="24"/>
                  </a:lnTo>
                  <a:lnTo>
                    <a:pt x="32" y="30"/>
                  </a:lnTo>
                  <a:lnTo>
                    <a:pt x="26" y="26"/>
                  </a:lnTo>
                  <a:lnTo>
                    <a:pt x="22" y="22"/>
                  </a:lnTo>
                  <a:lnTo>
                    <a:pt x="18" y="2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27" name="Freeform 1852"/>
            <p:cNvSpPr>
              <a:spLocks/>
            </p:cNvSpPr>
            <p:nvPr/>
          </p:nvSpPr>
          <p:spPr bwMode="gray">
            <a:xfrm>
              <a:off x="5780382" y="3157910"/>
              <a:ext cx="67656" cy="66013"/>
            </a:xfrm>
            <a:custGeom>
              <a:avLst/>
              <a:gdLst>
                <a:gd name="T0" fmla="*/ 2147483647 w 64"/>
                <a:gd name="T1" fmla="*/ 2147483647 h 66"/>
                <a:gd name="T2" fmla="*/ 2147483647 w 64"/>
                <a:gd name="T3" fmla="*/ 2147483647 h 66"/>
                <a:gd name="T4" fmla="*/ 2147483647 w 64"/>
                <a:gd name="T5" fmla="*/ 2147483647 h 66"/>
                <a:gd name="T6" fmla="*/ 2147483647 w 64"/>
                <a:gd name="T7" fmla="*/ 2147483647 h 66"/>
                <a:gd name="T8" fmla="*/ 2147483647 w 64"/>
                <a:gd name="T9" fmla="*/ 2147483647 h 66"/>
                <a:gd name="T10" fmla="*/ 2147483647 w 64"/>
                <a:gd name="T11" fmla="*/ 2147483647 h 66"/>
                <a:gd name="T12" fmla="*/ 2147483647 w 64"/>
                <a:gd name="T13" fmla="*/ 2147483647 h 66"/>
                <a:gd name="T14" fmla="*/ 2147483647 w 64"/>
                <a:gd name="T15" fmla="*/ 2147483647 h 66"/>
                <a:gd name="T16" fmla="*/ 2147483647 w 64"/>
                <a:gd name="T17" fmla="*/ 2147483647 h 66"/>
                <a:gd name="T18" fmla="*/ 2147483647 w 64"/>
                <a:gd name="T19" fmla="*/ 2147483647 h 66"/>
                <a:gd name="T20" fmla="*/ 2147483647 w 64"/>
                <a:gd name="T21" fmla="*/ 0 h 66"/>
                <a:gd name="T22" fmla="*/ 2147483647 w 64"/>
                <a:gd name="T23" fmla="*/ 2147483647 h 66"/>
                <a:gd name="T24" fmla="*/ 2147483647 w 64"/>
                <a:gd name="T25" fmla="*/ 2147483647 h 66"/>
                <a:gd name="T26" fmla="*/ 2147483647 w 64"/>
                <a:gd name="T27" fmla="*/ 2147483647 h 66"/>
                <a:gd name="T28" fmla="*/ 2147483647 w 64"/>
                <a:gd name="T29" fmla="*/ 2147483647 h 66"/>
                <a:gd name="T30" fmla="*/ 2147483647 w 64"/>
                <a:gd name="T31" fmla="*/ 2147483647 h 66"/>
                <a:gd name="T32" fmla="*/ 2147483647 w 64"/>
                <a:gd name="T33" fmla="*/ 2147483647 h 66"/>
                <a:gd name="T34" fmla="*/ 2147483647 w 64"/>
                <a:gd name="T35" fmla="*/ 2147483647 h 66"/>
                <a:gd name="T36" fmla="*/ 2147483647 w 64"/>
                <a:gd name="T37" fmla="*/ 2147483647 h 66"/>
                <a:gd name="T38" fmla="*/ 2147483647 w 64"/>
                <a:gd name="T39" fmla="*/ 2147483647 h 66"/>
                <a:gd name="T40" fmla="*/ 2147483647 w 64"/>
                <a:gd name="T41" fmla="*/ 2147483647 h 66"/>
                <a:gd name="T42" fmla="*/ 2147483647 w 64"/>
                <a:gd name="T43" fmla="*/ 2147483647 h 66"/>
                <a:gd name="T44" fmla="*/ 2147483647 w 64"/>
                <a:gd name="T45" fmla="*/ 2147483647 h 66"/>
                <a:gd name="T46" fmla="*/ 0 w 64"/>
                <a:gd name="T47" fmla="*/ 2147483647 h 66"/>
                <a:gd name="T48" fmla="*/ 2147483647 w 64"/>
                <a:gd name="T49" fmla="*/ 2147483647 h 66"/>
                <a:gd name="T50" fmla="*/ 2147483647 w 64"/>
                <a:gd name="T51" fmla="*/ 2147483647 h 66"/>
                <a:gd name="T52" fmla="*/ 2147483647 w 64"/>
                <a:gd name="T53" fmla="*/ 2147483647 h 66"/>
                <a:gd name="T54" fmla="*/ 2147483647 w 64"/>
                <a:gd name="T55" fmla="*/ 2147483647 h 66"/>
                <a:gd name="T56" fmla="*/ 2147483647 w 64"/>
                <a:gd name="T57" fmla="*/ 2147483647 h 66"/>
                <a:gd name="T58" fmla="*/ 2147483647 w 64"/>
                <a:gd name="T59" fmla="*/ 2147483647 h 66"/>
                <a:gd name="T60" fmla="*/ 2147483647 w 64"/>
                <a:gd name="T61" fmla="*/ 2147483647 h 66"/>
                <a:gd name="T62" fmla="*/ 2147483647 w 64"/>
                <a:gd name="T63" fmla="*/ 2147483647 h 66"/>
                <a:gd name="T64" fmla="*/ 2147483647 w 64"/>
                <a:gd name="T65" fmla="*/ 2147483647 h 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66"/>
                <a:gd name="T101" fmla="*/ 64 w 64"/>
                <a:gd name="T102" fmla="*/ 66 h 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66">
                  <a:moveTo>
                    <a:pt x="12" y="20"/>
                  </a:moveTo>
                  <a:lnTo>
                    <a:pt x="18" y="20"/>
                  </a:lnTo>
                  <a:lnTo>
                    <a:pt x="22" y="26"/>
                  </a:lnTo>
                  <a:lnTo>
                    <a:pt x="28" y="26"/>
                  </a:lnTo>
                  <a:lnTo>
                    <a:pt x="28" y="20"/>
                  </a:lnTo>
                  <a:lnTo>
                    <a:pt x="28" y="14"/>
                  </a:lnTo>
                  <a:lnTo>
                    <a:pt x="38" y="12"/>
                  </a:lnTo>
                  <a:lnTo>
                    <a:pt x="44" y="8"/>
                  </a:lnTo>
                  <a:lnTo>
                    <a:pt x="48" y="6"/>
                  </a:lnTo>
                  <a:lnTo>
                    <a:pt x="56" y="2"/>
                  </a:lnTo>
                  <a:lnTo>
                    <a:pt x="62" y="0"/>
                  </a:lnTo>
                  <a:lnTo>
                    <a:pt x="64" y="8"/>
                  </a:lnTo>
                  <a:lnTo>
                    <a:pt x="60" y="20"/>
                  </a:lnTo>
                  <a:lnTo>
                    <a:pt x="50" y="24"/>
                  </a:lnTo>
                  <a:lnTo>
                    <a:pt x="52" y="30"/>
                  </a:lnTo>
                  <a:lnTo>
                    <a:pt x="46" y="34"/>
                  </a:lnTo>
                  <a:lnTo>
                    <a:pt x="40" y="36"/>
                  </a:lnTo>
                  <a:lnTo>
                    <a:pt x="30" y="40"/>
                  </a:lnTo>
                  <a:lnTo>
                    <a:pt x="26" y="44"/>
                  </a:lnTo>
                  <a:lnTo>
                    <a:pt x="24" y="52"/>
                  </a:lnTo>
                  <a:lnTo>
                    <a:pt x="20" y="52"/>
                  </a:lnTo>
                  <a:lnTo>
                    <a:pt x="18" y="60"/>
                  </a:lnTo>
                  <a:lnTo>
                    <a:pt x="8" y="66"/>
                  </a:lnTo>
                  <a:lnTo>
                    <a:pt x="0" y="62"/>
                  </a:lnTo>
                  <a:lnTo>
                    <a:pt x="2" y="56"/>
                  </a:lnTo>
                  <a:lnTo>
                    <a:pt x="12" y="54"/>
                  </a:lnTo>
                  <a:lnTo>
                    <a:pt x="10" y="48"/>
                  </a:lnTo>
                  <a:lnTo>
                    <a:pt x="6" y="42"/>
                  </a:lnTo>
                  <a:lnTo>
                    <a:pt x="8" y="38"/>
                  </a:lnTo>
                  <a:lnTo>
                    <a:pt x="14" y="34"/>
                  </a:lnTo>
                  <a:lnTo>
                    <a:pt x="10" y="32"/>
                  </a:lnTo>
                  <a:lnTo>
                    <a:pt x="6" y="26"/>
                  </a:lnTo>
                  <a:lnTo>
                    <a:pt x="12" y="2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228" name="Freeform 1853"/>
            <p:cNvSpPr>
              <a:spLocks/>
            </p:cNvSpPr>
            <p:nvPr/>
          </p:nvSpPr>
          <p:spPr bwMode="gray">
            <a:xfrm>
              <a:off x="5791065" y="3235711"/>
              <a:ext cx="37982" cy="50689"/>
            </a:xfrm>
            <a:custGeom>
              <a:avLst/>
              <a:gdLst>
                <a:gd name="T0" fmla="*/ 0 w 36"/>
                <a:gd name="T1" fmla="*/ 2147483647 h 50"/>
                <a:gd name="T2" fmla="*/ 2147483647 w 36"/>
                <a:gd name="T3" fmla="*/ 2147483647 h 50"/>
                <a:gd name="T4" fmla="*/ 2147483647 w 36"/>
                <a:gd name="T5" fmla="*/ 2147483647 h 50"/>
                <a:gd name="T6" fmla="*/ 2147483647 w 36"/>
                <a:gd name="T7" fmla="*/ 2147483647 h 50"/>
                <a:gd name="T8" fmla="*/ 2147483647 w 36"/>
                <a:gd name="T9" fmla="*/ 2147483647 h 50"/>
                <a:gd name="T10" fmla="*/ 2147483647 w 36"/>
                <a:gd name="T11" fmla="*/ 2147483647 h 50"/>
                <a:gd name="T12" fmla="*/ 2147483647 w 36"/>
                <a:gd name="T13" fmla="*/ 2147483647 h 50"/>
                <a:gd name="T14" fmla="*/ 2147483647 w 36"/>
                <a:gd name="T15" fmla="*/ 2147483647 h 50"/>
                <a:gd name="T16" fmla="*/ 2147483647 w 36"/>
                <a:gd name="T17" fmla="*/ 2147483647 h 50"/>
                <a:gd name="T18" fmla="*/ 2147483647 w 36"/>
                <a:gd name="T19" fmla="*/ 0 h 50"/>
                <a:gd name="T20" fmla="*/ 2147483647 w 36"/>
                <a:gd name="T21" fmla="*/ 2147483647 h 50"/>
                <a:gd name="T22" fmla="*/ 2147483647 w 36"/>
                <a:gd name="T23" fmla="*/ 2147483647 h 50"/>
                <a:gd name="T24" fmla="*/ 2147483647 w 36"/>
                <a:gd name="T25" fmla="*/ 2147483647 h 50"/>
                <a:gd name="T26" fmla="*/ 2147483647 w 36"/>
                <a:gd name="T27" fmla="*/ 2147483647 h 50"/>
                <a:gd name="T28" fmla="*/ 2147483647 w 36"/>
                <a:gd name="T29" fmla="*/ 2147483647 h 50"/>
                <a:gd name="T30" fmla="*/ 2147483647 w 36"/>
                <a:gd name="T31" fmla="*/ 2147483647 h 50"/>
                <a:gd name="T32" fmla="*/ 2147483647 w 36"/>
                <a:gd name="T33" fmla="*/ 2147483647 h 50"/>
                <a:gd name="T34" fmla="*/ 2147483647 w 36"/>
                <a:gd name="T35" fmla="*/ 2147483647 h 50"/>
                <a:gd name="T36" fmla="*/ 2147483647 w 36"/>
                <a:gd name="T37" fmla="*/ 2147483647 h 50"/>
                <a:gd name="T38" fmla="*/ 2147483647 w 36"/>
                <a:gd name="T39" fmla="*/ 2147483647 h 50"/>
                <a:gd name="T40" fmla="*/ 2147483647 w 36"/>
                <a:gd name="T41" fmla="*/ 2147483647 h 50"/>
                <a:gd name="T42" fmla="*/ 2147483647 w 36"/>
                <a:gd name="T43" fmla="*/ 2147483647 h 50"/>
                <a:gd name="T44" fmla="*/ 2147483647 w 36"/>
                <a:gd name="T45" fmla="*/ 2147483647 h 50"/>
                <a:gd name="T46" fmla="*/ 2147483647 w 36"/>
                <a:gd name="T47" fmla="*/ 2147483647 h 50"/>
                <a:gd name="T48" fmla="*/ 2147483647 w 36"/>
                <a:gd name="T49" fmla="*/ 2147483647 h 50"/>
                <a:gd name="T50" fmla="*/ 2147483647 w 36"/>
                <a:gd name="T51" fmla="*/ 2147483647 h 50"/>
                <a:gd name="T52" fmla="*/ 2147483647 w 36"/>
                <a:gd name="T53" fmla="*/ 2147483647 h 50"/>
                <a:gd name="T54" fmla="*/ 2147483647 w 36"/>
                <a:gd name="T55" fmla="*/ 2147483647 h 50"/>
                <a:gd name="T56" fmla="*/ 2147483647 w 36"/>
                <a:gd name="T57" fmla="*/ 2147483647 h 50"/>
                <a:gd name="T58" fmla="*/ 0 w 36"/>
                <a:gd name="T59" fmla="*/ 2147483647 h 5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
                <a:gd name="T91" fmla="*/ 0 h 50"/>
                <a:gd name="T92" fmla="*/ 36 w 36"/>
                <a:gd name="T93" fmla="*/ 50 h 5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 h="50">
                  <a:moveTo>
                    <a:pt x="0" y="16"/>
                  </a:moveTo>
                  <a:lnTo>
                    <a:pt x="10" y="16"/>
                  </a:lnTo>
                  <a:lnTo>
                    <a:pt x="8" y="10"/>
                  </a:lnTo>
                  <a:lnTo>
                    <a:pt x="10" y="4"/>
                  </a:lnTo>
                  <a:lnTo>
                    <a:pt x="14" y="6"/>
                  </a:lnTo>
                  <a:lnTo>
                    <a:pt x="16" y="12"/>
                  </a:lnTo>
                  <a:lnTo>
                    <a:pt x="20" y="16"/>
                  </a:lnTo>
                  <a:lnTo>
                    <a:pt x="24" y="10"/>
                  </a:lnTo>
                  <a:lnTo>
                    <a:pt x="22" y="4"/>
                  </a:lnTo>
                  <a:lnTo>
                    <a:pt x="28" y="0"/>
                  </a:lnTo>
                  <a:lnTo>
                    <a:pt x="32" y="4"/>
                  </a:lnTo>
                  <a:lnTo>
                    <a:pt x="34" y="12"/>
                  </a:lnTo>
                  <a:lnTo>
                    <a:pt x="34" y="18"/>
                  </a:lnTo>
                  <a:lnTo>
                    <a:pt x="30" y="24"/>
                  </a:lnTo>
                  <a:lnTo>
                    <a:pt x="36" y="28"/>
                  </a:lnTo>
                  <a:lnTo>
                    <a:pt x="34" y="34"/>
                  </a:lnTo>
                  <a:lnTo>
                    <a:pt x="30" y="38"/>
                  </a:lnTo>
                  <a:lnTo>
                    <a:pt x="36" y="40"/>
                  </a:lnTo>
                  <a:lnTo>
                    <a:pt x="36" y="44"/>
                  </a:lnTo>
                  <a:lnTo>
                    <a:pt x="34" y="50"/>
                  </a:lnTo>
                  <a:lnTo>
                    <a:pt x="26" y="50"/>
                  </a:lnTo>
                  <a:lnTo>
                    <a:pt x="22" y="48"/>
                  </a:lnTo>
                  <a:lnTo>
                    <a:pt x="18" y="50"/>
                  </a:lnTo>
                  <a:lnTo>
                    <a:pt x="12" y="44"/>
                  </a:lnTo>
                  <a:lnTo>
                    <a:pt x="12" y="38"/>
                  </a:lnTo>
                  <a:lnTo>
                    <a:pt x="16" y="30"/>
                  </a:lnTo>
                  <a:lnTo>
                    <a:pt x="12" y="24"/>
                  </a:lnTo>
                  <a:lnTo>
                    <a:pt x="8" y="28"/>
                  </a:lnTo>
                  <a:lnTo>
                    <a:pt x="2" y="24"/>
                  </a:lnTo>
                  <a:lnTo>
                    <a:pt x="0" y="1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229" name="Freeform 1854"/>
            <p:cNvSpPr>
              <a:spLocks/>
            </p:cNvSpPr>
            <p:nvPr/>
          </p:nvSpPr>
          <p:spPr bwMode="gray">
            <a:xfrm>
              <a:off x="5746243" y="3254145"/>
              <a:ext cx="12702" cy="23816"/>
            </a:xfrm>
            <a:custGeom>
              <a:avLst/>
              <a:gdLst>
                <a:gd name="T0" fmla="*/ 544 w 12"/>
                <a:gd name="T1" fmla="*/ 544 h 24"/>
                <a:gd name="T2" fmla="*/ 544 w 12"/>
                <a:gd name="T3" fmla="*/ 879 h 24"/>
                <a:gd name="T4" fmla="*/ 336 w 12"/>
                <a:gd name="T5" fmla="*/ 1117 h 24"/>
                <a:gd name="T6" fmla="*/ 0 w 12"/>
                <a:gd name="T7" fmla="*/ 952 h 24"/>
                <a:gd name="T8" fmla="*/ 2 w 12"/>
                <a:gd name="T9" fmla="*/ 544 h 24"/>
                <a:gd name="T10" fmla="*/ 336 w 12"/>
                <a:gd name="T11" fmla="*/ 4 h 24"/>
                <a:gd name="T12" fmla="*/ 463 w 12"/>
                <a:gd name="T13" fmla="*/ 0 h 24"/>
                <a:gd name="T14" fmla="*/ 544 w 12"/>
                <a:gd name="T15" fmla="*/ 4 h 24"/>
                <a:gd name="T16" fmla="*/ 544 w 12"/>
                <a:gd name="T17" fmla="*/ 544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24"/>
                <a:gd name="T29" fmla="*/ 12 w 12"/>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24">
                  <a:moveTo>
                    <a:pt x="12" y="12"/>
                  </a:moveTo>
                  <a:lnTo>
                    <a:pt x="12" y="18"/>
                  </a:lnTo>
                  <a:lnTo>
                    <a:pt x="6" y="24"/>
                  </a:lnTo>
                  <a:lnTo>
                    <a:pt x="0" y="20"/>
                  </a:lnTo>
                  <a:lnTo>
                    <a:pt x="2" y="12"/>
                  </a:lnTo>
                  <a:lnTo>
                    <a:pt x="6" y="4"/>
                  </a:lnTo>
                  <a:lnTo>
                    <a:pt x="10" y="0"/>
                  </a:lnTo>
                  <a:lnTo>
                    <a:pt x="12" y="4"/>
                  </a:lnTo>
                  <a:lnTo>
                    <a:pt x="12" y="1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30" name="Freeform 1855"/>
            <p:cNvSpPr>
              <a:spLocks/>
            </p:cNvSpPr>
            <p:nvPr/>
          </p:nvSpPr>
          <p:spPr bwMode="gray">
            <a:xfrm>
              <a:off x="5754182" y="3222391"/>
              <a:ext cx="22229" cy="26992"/>
            </a:xfrm>
            <a:custGeom>
              <a:avLst/>
              <a:gdLst>
                <a:gd name="T0" fmla="*/ 617 w 20"/>
                <a:gd name="T1" fmla="*/ 3886 h 26"/>
                <a:gd name="T2" fmla="*/ 4 w 20"/>
                <a:gd name="T3" fmla="*/ 2801 h 26"/>
                <a:gd name="T4" fmla="*/ 0 w 20"/>
                <a:gd name="T5" fmla="*/ 1467 h 26"/>
                <a:gd name="T6" fmla="*/ 4 w 20"/>
                <a:gd name="T7" fmla="*/ 2 h 26"/>
                <a:gd name="T8" fmla="*/ 904 w 20"/>
                <a:gd name="T9" fmla="*/ 0 h 26"/>
                <a:gd name="T10" fmla="*/ 1599 w 20"/>
                <a:gd name="T11" fmla="*/ 2 h 26"/>
                <a:gd name="T12" fmla="*/ 1935 w 20"/>
                <a:gd name="T13" fmla="*/ 1825 h 26"/>
                <a:gd name="T14" fmla="*/ 1599 w 20"/>
                <a:gd name="T15" fmla="*/ 2801 h 26"/>
                <a:gd name="T16" fmla="*/ 1093 w 20"/>
                <a:gd name="T17" fmla="*/ 4334 h 26"/>
                <a:gd name="T18" fmla="*/ 747 w 20"/>
                <a:gd name="T19" fmla="*/ 4878 h 26"/>
                <a:gd name="T20" fmla="*/ 617 w 20"/>
                <a:gd name="T21" fmla="*/ 3886 h 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6"/>
                <a:gd name="T35" fmla="*/ 20 w 20"/>
                <a:gd name="T36" fmla="*/ 26 h 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6">
                  <a:moveTo>
                    <a:pt x="6" y="20"/>
                  </a:moveTo>
                  <a:lnTo>
                    <a:pt x="4" y="14"/>
                  </a:lnTo>
                  <a:lnTo>
                    <a:pt x="0" y="8"/>
                  </a:lnTo>
                  <a:lnTo>
                    <a:pt x="4" y="2"/>
                  </a:lnTo>
                  <a:lnTo>
                    <a:pt x="10" y="0"/>
                  </a:lnTo>
                  <a:lnTo>
                    <a:pt x="16" y="2"/>
                  </a:lnTo>
                  <a:lnTo>
                    <a:pt x="20" y="10"/>
                  </a:lnTo>
                  <a:lnTo>
                    <a:pt x="16" y="14"/>
                  </a:lnTo>
                  <a:lnTo>
                    <a:pt x="12" y="22"/>
                  </a:lnTo>
                  <a:lnTo>
                    <a:pt x="8" y="26"/>
                  </a:lnTo>
                  <a:lnTo>
                    <a:pt x="6" y="2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31" name="Freeform 1856"/>
            <p:cNvSpPr>
              <a:spLocks/>
            </p:cNvSpPr>
            <p:nvPr/>
          </p:nvSpPr>
          <p:spPr bwMode="gray">
            <a:xfrm>
              <a:off x="5767326" y="3386598"/>
              <a:ext cx="55786" cy="48331"/>
            </a:xfrm>
            <a:custGeom>
              <a:avLst/>
              <a:gdLst>
                <a:gd name="T0" fmla="*/ 2147483647 w 52"/>
                <a:gd name="T1" fmla="*/ 2147483647 h 48"/>
                <a:gd name="T2" fmla="*/ 2147483647 w 52"/>
                <a:gd name="T3" fmla="*/ 2147483647 h 48"/>
                <a:gd name="T4" fmla="*/ 2147483647 w 52"/>
                <a:gd name="T5" fmla="*/ 2147483647 h 48"/>
                <a:gd name="T6" fmla="*/ 2147483647 w 52"/>
                <a:gd name="T7" fmla="*/ 2147483647 h 48"/>
                <a:gd name="T8" fmla="*/ 2147483647 w 52"/>
                <a:gd name="T9" fmla="*/ 2147483647 h 48"/>
                <a:gd name="T10" fmla="*/ 2147483647 w 52"/>
                <a:gd name="T11" fmla="*/ 2147483647 h 48"/>
                <a:gd name="T12" fmla="*/ 2147483647 w 52"/>
                <a:gd name="T13" fmla="*/ 2147483647 h 48"/>
                <a:gd name="T14" fmla="*/ 2147483647 w 52"/>
                <a:gd name="T15" fmla="*/ 2147483647 h 48"/>
                <a:gd name="T16" fmla="*/ 2147483647 w 52"/>
                <a:gd name="T17" fmla="*/ 2147483647 h 48"/>
                <a:gd name="T18" fmla="*/ 2147483647 w 52"/>
                <a:gd name="T19" fmla="*/ 0 h 48"/>
                <a:gd name="T20" fmla="*/ 2147483647 w 52"/>
                <a:gd name="T21" fmla="*/ 2147483647 h 48"/>
                <a:gd name="T22" fmla="*/ 2147483647 w 52"/>
                <a:gd name="T23" fmla="*/ 2147483647 h 48"/>
                <a:gd name="T24" fmla="*/ 2147483647 w 52"/>
                <a:gd name="T25" fmla="*/ 2147483647 h 48"/>
                <a:gd name="T26" fmla="*/ 2147483647 w 52"/>
                <a:gd name="T27" fmla="*/ 2147483647 h 48"/>
                <a:gd name="T28" fmla="*/ 2147483647 w 52"/>
                <a:gd name="T29" fmla="*/ 2147483647 h 48"/>
                <a:gd name="T30" fmla="*/ 2147483647 w 52"/>
                <a:gd name="T31" fmla="*/ 2147483647 h 48"/>
                <a:gd name="T32" fmla="*/ 2147483647 w 52"/>
                <a:gd name="T33" fmla="*/ 2147483647 h 48"/>
                <a:gd name="T34" fmla="*/ 2147483647 w 52"/>
                <a:gd name="T35" fmla="*/ 2147483647 h 48"/>
                <a:gd name="T36" fmla="*/ 2147483647 w 52"/>
                <a:gd name="T37" fmla="*/ 2147483647 h 48"/>
                <a:gd name="T38" fmla="*/ 2147483647 w 52"/>
                <a:gd name="T39" fmla="*/ 2147483647 h 48"/>
                <a:gd name="T40" fmla="*/ 2147483647 w 52"/>
                <a:gd name="T41" fmla="*/ 2147483647 h 48"/>
                <a:gd name="T42" fmla="*/ 2147483647 w 52"/>
                <a:gd name="T43" fmla="*/ 2147483647 h 48"/>
                <a:gd name="T44" fmla="*/ 2147483647 w 52"/>
                <a:gd name="T45" fmla="*/ 2147483647 h 48"/>
                <a:gd name="T46" fmla="*/ 2147483647 w 52"/>
                <a:gd name="T47" fmla="*/ 2147483647 h 48"/>
                <a:gd name="T48" fmla="*/ 0 w 52"/>
                <a:gd name="T49" fmla="*/ 2147483647 h 48"/>
                <a:gd name="T50" fmla="*/ 2147483647 w 52"/>
                <a:gd name="T51" fmla="*/ 2147483647 h 48"/>
                <a:gd name="T52" fmla="*/ 2147483647 w 52"/>
                <a:gd name="T53" fmla="*/ 2147483647 h 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2"/>
                <a:gd name="T82" fmla="*/ 0 h 48"/>
                <a:gd name="T83" fmla="*/ 52 w 52"/>
                <a:gd name="T84" fmla="*/ 48 h 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2" h="48">
                  <a:moveTo>
                    <a:pt x="4" y="24"/>
                  </a:moveTo>
                  <a:lnTo>
                    <a:pt x="10" y="26"/>
                  </a:lnTo>
                  <a:lnTo>
                    <a:pt x="16" y="20"/>
                  </a:lnTo>
                  <a:lnTo>
                    <a:pt x="22" y="18"/>
                  </a:lnTo>
                  <a:lnTo>
                    <a:pt x="24" y="22"/>
                  </a:lnTo>
                  <a:lnTo>
                    <a:pt x="30" y="22"/>
                  </a:lnTo>
                  <a:lnTo>
                    <a:pt x="34" y="16"/>
                  </a:lnTo>
                  <a:lnTo>
                    <a:pt x="38" y="8"/>
                  </a:lnTo>
                  <a:lnTo>
                    <a:pt x="42" y="4"/>
                  </a:lnTo>
                  <a:lnTo>
                    <a:pt x="50" y="0"/>
                  </a:lnTo>
                  <a:lnTo>
                    <a:pt x="52" y="2"/>
                  </a:lnTo>
                  <a:lnTo>
                    <a:pt x="48" y="12"/>
                  </a:lnTo>
                  <a:lnTo>
                    <a:pt x="38" y="18"/>
                  </a:lnTo>
                  <a:lnTo>
                    <a:pt x="34" y="26"/>
                  </a:lnTo>
                  <a:lnTo>
                    <a:pt x="34" y="28"/>
                  </a:lnTo>
                  <a:lnTo>
                    <a:pt x="34" y="30"/>
                  </a:lnTo>
                  <a:lnTo>
                    <a:pt x="32" y="32"/>
                  </a:lnTo>
                  <a:lnTo>
                    <a:pt x="24" y="34"/>
                  </a:lnTo>
                  <a:lnTo>
                    <a:pt x="22" y="40"/>
                  </a:lnTo>
                  <a:lnTo>
                    <a:pt x="20" y="46"/>
                  </a:lnTo>
                  <a:lnTo>
                    <a:pt x="12" y="48"/>
                  </a:lnTo>
                  <a:lnTo>
                    <a:pt x="6" y="44"/>
                  </a:lnTo>
                  <a:lnTo>
                    <a:pt x="8" y="38"/>
                  </a:lnTo>
                  <a:lnTo>
                    <a:pt x="8" y="34"/>
                  </a:lnTo>
                  <a:lnTo>
                    <a:pt x="0" y="34"/>
                  </a:lnTo>
                  <a:lnTo>
                    <a:pt x="2" y="28"/>
                  </a:lnTo>
                  <a:lnTo>
                    <a:pt x="4" y="2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232" name="Freeform 1857"/>
            <p:cNvSpPr>
              <a:spLocks/>
            </p:cNvSpPr>
            <p:nvPr/>
          </p:nvSpPr>
          <p:spPr bwMode="gray">
            <a:xfrm>
              <a:off x="5827219" y="3436732"/>
              <a:ext cx="12702" cy="26991"/>
            </a:xfrm>
            <a:custGeom>
              <a:avLst/>
              <a:gdLst>
                <a:gd name="T0" fmla="*/ 9138 w 12"/>
                <a:gd name="T1" fmla="*/ 0 h 26"/>
                <a:gd name="T2" fmla="*/ 19644 w 12"/>
                <a:gd name="T3" fmla="*/ 2 h 26"/>
                <a:gd name="T4" fmla="*/ 19644 w 12"/>
                <a:gd name="T5" fmla="*/ 297 h 26"/>
                <a:gd name="T6" fmla="*/ 19644 w 12"/>
                <a:gd name="T7" fmla="*/ 540 h 26"/>
                <a:gd name="T8" fmla="*/ 19644 w 12"/>
                <a:gd name="T9" fmla="*/ 843 h 26"/>
                <a:gd name="T10" fmla="*/ 9138 w 12"/>
                <a:gd name="T11" fmla="*/ 908 h 26"/>
                <a:gd name="T12" fmla="*/ 0 w 12"/>
                <a:gd name="T13" fmla="*/ 540 h 26"/>
                <a:gd name="T14" fmla="*/ 0 w 12"/>
                <a:gd name="T15" fmla="*/ 297 h 26"/>
                <a:gd name="T16" fmla="*/ 0 w 12"/>
                <a:gd name="T17" fmla="*/ 4 h 26"/>
                <a:gd name="T18" fmla="*/ 9138 w 12"/>
                <a:gd name="T19" fmla="*/ 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26"/>
                <a:gd name="T32" fmla="*/ 12 w 12"/>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26">
                  <a:moveTo>
                    <a:pt x="6" y="0"/>
                  </a:moveTo>
                  <a:lnTo>
                    <a:pt x="12" y="2"/>
                  </a:lnTo>
                  <a:lnTo>
                    <a:pt x="12" y="8"/>
                  </a:lnTo>
                  <a:lnTo>
                    <a:pt x="12" y="16"/>
                  </a:lnTo>
                  <a:lnTo>
                    <a:pt x="12" y="24"/>
                  </a:lnTo>
                  <a:lnTo>
                    <a:pt x="6" y="26"/>
                  </a:lnTo>
                  <a:lnTo>
                    <a:pt x="0" y="16"/>
                  </a:lnTo>
                  <a:lnTo>
                    <a:pt x="0" y="8"/>
                  </a:lnTo>
                  <a:lnTo>
                    <a:pt x="0" y="4"/>
                  </a:lnTo>
                  <a:lnTo>
                    <a:pt x="6"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33" name="Freeform 1858"/>
            <p:cNvSpPr>
              <a:spLocks/>
            </p:cNvSpPr>
            <p:nvPr/>
          </p:nvSpPr>
          <p:spPr bwMode="gray">
            <a:xfrm>
              <a:off x="5828807" y="3570099"/>
              <a:ext cx="31755" cy="30166"/>
            </a:xfrm>
            <a:custGeom>
              <a:avLst/>
              <a:gdLst>
                <a:gd name="T0" fmla="*/ 582 w 30"/>
                <a:gd name="T1" fmla="*/ 0 h 30"/>
                <a:gd name="T2" fmla="*/ 621 w 30"/>
                <a:gd name="T3" fmla="*/ 658 h 30"/>
                <a:gd name="T4" fmla="*/ 662 w 30"/>
                <a:gd name="T5" fmla="*/ 1166 h 30"/>
                <a:gd name="T6" fmla="*/ 621 w 30"/>
                <a:gd name="T7" fmla="*/ 1599 h 30"/>
                <a:gd name="T8" fmla="*/ 582 w 30"/>
                <a:gd name="T9" fmla="*/ 1759 h 30"/>
                <a:gd name="T10" fmla="*/ 481 w 30"/>
                <a:gd name="T11" fmla="*/ 2341 h 30"/>
                <a:gd name="T12" fmla="*/ 372 w 30"/>
                <a:gd name="T13" fmla="*/ 2750 h 30"/>
                <a:gd name="T14" fmla="*/ 222 w 30"/>
                <a:gd name="T15" fmla="*/ 2884 h 30"/>
                <a:gd name="T16" fmla="*/ 0 w 30"/>
                <a:gd name="T17" fmla="*/ 2884 h 30"/>
                <a:gd name="T18" fmla="*/ 4 w 30"/>
                <a:gd name="T19" fmla="*/ 1759 h 30"/>
                <a:gd name="T20" fmla="*/ 288 w 30"/>
                <a:gd name="T21" fmla="*/ 964 h 30"/>
                <a:gd name="T22" fmla="*/ 372 w 30"/>
                <a:gd name="T23" fmla="*/ 4 h 30"/>
                <a:gd name="T24" fmla="*/ 582 w 30"/>
                <a:gd name="T25" fmla="*/ 0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
                <a:gd name="T40" fmla="*/ 0 h 30"/>
                <a:gd name="T41" fmla="*/ 30 w 30"/>
                <a:gd name="T42" fmla="*/ 30 h 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 h="30">
                  <a:moveTo>
                    <a:pt x="26" y="0"/>
                  </a:moveTo>
                  <a:lnTo>
                    <a:pt x="28" y="6"/>
                  </a:lnTo>
                  <a:lnTo>
                    <a:pt x="30" y="12"/>
                  </a:lnTo>
                  <a:lnTo>
                    <a:pt x="28" y="16"/>
                  </a:lnTo>
                  <a:lnTo>
                    <a:pt x="26" y="18"/>
                  </a:lnTo>
                  <a:lnTo>
                    <a:pt x="22" y="24"/>
                  </a:lnTo>
                  <a:lnTo>
                    <a:pt x="18" y="28"/>
                  </a:lnTo>
                  <a:lnTo>
                    <a:pt x="10" y="30"/>
                  </a:lnTo>
                  <a:lnTo>
                    <a:pt x="0" y="30"/>
                  </a:lnTo>
                  <a:lnTo>
                    <a:pt x="4" y="18"/>
                  </a:lnTo>
                  <a:lnTo>
                    <a:pt x="14" y="10"/>
                  </a:lnTo>
                  <a:lnTo>
                    <a:pt x="18" y="4"/>
                  </a:lnTo>
                  <a:lnTo>
                    <a:pt x="26"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34" name="Freeform 1859"/>
            <p:cNvSpPr>
              <a:spLocks/>
            </p:cNvSpPr>
            <p:nvPr/>
          </p:nvSpPr>
          <p:spPr bwMode="gray">
            <a:xfrm>
              <a:off x="7087902" y="2045901"/>
              <a:ext cx="20640" cy="20640"/>
            </a:xfrm>
            <a:custGeom>
              <a:avLst/>
              <a:gdLst>
                <a:gd name="T0" fmla="*/ 4 w 20"/>
                <a:gd name="T1" fmla="*/ 0 h 20"/>
                <a:gd name="T2" fmla="*/ 904 w 20"/>
                <a:gd name="T3" fmla="*/ 4 h 20"/>
                <a:gd name="T4" fmla="*/ 1599 w 20"/>
                <a:gd name="T5" fmla="*/ 617 h 20"/>
                <a:gd name="T6" fmla="*/ 1935 w 20"/>
                <a:gd name="T7" fmla="*/ 1093 h 20"/>
                <a:gd name="T8" fmla="*/ 1935 w 20"/>
                <a:gd name="T9" fmla="*/ 1759 h 20"/>
                <a:gd name="T10" fmla="*/ 1322 w 20"/>
                <a:gd name="T11" fmla="*/ 1935 h 20"/>
                <a:gd name="T12" fmla="*/ 747 w 20"/>
                <a:gd name="T13" fmla="*/ 1599 h 20"/>
                <a:gd name="T14" fmla="*/ 617 w 20"/>
                <a:gd name="T15" fmla="*/ 904 h 20"/>
                <a:gd name="T16" fmla="*/ 0 w 20"/>
                <a:gd name="T17" fmla="*/ 4 h 20"/>
                <a:gd name="T18" fmla="*/ 4 w 20"/>
                <a:gd name="T19" fmla="*/ 0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0"/>
                <a:gd name="T32" fmla="*/ 20 w 20"/>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0">
                  <a:moveTo>
                    <a:pt x="4" y="0"/>
                  </a:moveTo>
                  <a:lnTo>
                    <a:pt x="10" y="4"/>
                  </a:lnTo>
                  <a:lnTo>
                    <a:pt x="16" y="6"/>
                  </a:lnTo>
                  <a:lnTo>
                    <a:pt x="20" y="12"/>
                  </a:lnTo>
                  <a:lnTo>
                    <a:pt x="20" y="18"/>
                  </a:lnTo>
                  <a:lnTo>
                    <a:pt x="14" y="20"/>
                  </a:lnTo>
                  <a:lnTo>
                    <a:pt x="8" y="16"/>
                  </a:lnTo>
                  <a:lnTo>
                    <a:pt x="6" y="10"/>
                  </a:lnTo>
                  <a:lnTo>
                    <a:pt x="0" y="4"/>
                  </a:lnTo>
                  <a:lnTo>
                    <a:pt x="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35" name="Freeform 1860"/>
            <p:cNvSpPr>
              <a:spLocks/>
            </p:cNvSpPr>
            <p:nvPr/>
          </p:nvSpPr>
          <p:spPr bwMode="gray">
            <a:xfrm>
              <a:off x="6476613" y="3101725"/>
              <a:ext cx="20641" cy="19052"/>
            </a:xfrm>
            <a:custGeom>
              <a:avLst/>
              <a:gdLst>
                <a:gd name="T0" fmla="*/ 617 w 20"/>
                <a:gd name="T1" fmla="*/ 0 h 20"/>
                <a:gd name="T2" fmla="*/ 1322 w 20"/>
                <a:gd name="T3" fmla="*/ 0 h 20"/>
                <a:gd name="T4" fmla="*/ 1759 w 20"/>
                <a:gd name="T5" fmla="*/ 617 h 20"/>
                <a:gd name="T6" fmla="*/ 1935 w 20"/>
                <a:gd name="T7" fmla="*/ 1599 h 20"/>
                <a:gd name="T8" fmla="*/ 1322 w 20"/>
                <a:gd name="T9" fmla="*/ 1759 h 20"/>
                <a:gd name="T10" fmla="*/ 617 w 20"/>
                <a:gd name="T11" fmla="*/ 1599 h 20"/>
                <a:gd name="T12" fmla="*/ 4 w 20"/>
                <a:gd name="T13" fmla="*/ 1935 h 20"/>
                <a:gd name="T14" fmla="*/ 0 w 20"/>
                <a:gd name="T15" fmla="*/ 1759 h 20"/>
                <a:gd name="T16" fmla="*/ 0 w 20"/>
                <a:gd name="T17" fmla="*/ 747 h 20"/>
                <a:gd name="T18" fmla="*/ 617 w 20"/>
                <a:gd name="T19" fmla="*/ 617 h 20"/>
                <a:gd name="T20" fmla="*/ 617 w 20"/>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6" y="0"/>
                  </a:moveTo>
                  <a:lnTo>
                    <a:pt x="14" y="0"/>
                  </a:lnTo>
                  <a:lnTo>
                    <a:pt x="18" y="6"/>
                  </a:lnTo>
                  <a:lnTo>
                    <a:pt x="20" y="16"/>
                  </a:lnTo>
                  <a:lnTo>
                    <a:pt x="14" y="18"/>
                  </a:lnTo>
                  <a:lnTo>
                    <a:pt x="6" y="16"/>
                  </a:lnTo>
                  <a:lnTo>
                    <a:pt x="4" y="20"/>
                  </a:lnTo>
                  <a:lnTo>
                    <a:pt x="0" y="18"/>
                  </a:lnTo>
                  <a:lnTo>
                    <a:pt x="0" y="8"/>
                  </a:lnTo>
                  <a:lnTo>
                    <a:pt x="6" y="6"/>
                  </a:lnTo>
                  <a:lnTo>
                    <a:pt x="6"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36" name="Freeform 1861"/>
            <p:cNvSpPr>
              <a:spLocks/>
            </p:cNvSpPr>
            <p:nvPr/>
          </p:nvSpPr>
          <p:spPr bwMode="gray">
            <a:xfrm>
              <a:off x="7227625" y="3033455"/>
              <a:ext cx="42869" cy="30166"/>
            </a:xfrm>
            <a:custGeom>
              <a:avLst/>
              <a:gdLst>
                <a:gd name="T0" fmla="*/ 2341 w 40"/>
                <a:gd name="T1" fmla="*/ 796 h 30"/>
                <a:gd name="T2" fmla="*/ 2341 w 40"/>
                <a:gd name="T3" fmla="*/ 1599 h 30"/>
                <a:gd name="T4" fmla="*/ 3115 w 40"/>
                <a:gd name="T5" fmla="*/ 1166 h 30"/>
                <a:gd name="T6" fmla="*/ 3797 w 40"/>
                <a:gd name="T7" fmla="*/ 1166 h 30"/>
                <a:gd name="T8" fmla="*/ 3714 w 40"/>
                <a:gd name="T9" fmla="*/ 2128 h 30"/>
                <a:gd name="T10" fmla="*/ 2853 w 40"/>
                <a:gd name="T11" fmla="*/ 2341 h 30"/>
                <a:gd name="T12" fmla="*/ 2575 w 40"/>
                <a:gd name="T13" fmla="*/ 2884 h 30"/>
                <a:gd name="T14" fmla="*/ 1935 w 40"/>
                <a:gd name="T15" fmla="*/ 2341 h 30"/>
                <a:gd name="T16" fmla="*/ 1322 w 40"/>
                <a:gd name="T17" fmla="*/ 2341 h 30"/>
                <a:gd name="T18" fmla="*/ 747 w 40"/>
                <a:gd name="T19" fmla="*/ 2128 h 30"/>
                <a:gd name="T20" fmla="*/ 747 w 40"/>
                <a:gd name="T21" fmla="*/ 1599 h 30"/>
                <a:gd name="T22" fmla="*/ 2 w 40"/>
                <a:gd name="T23" fmla="*/ 1759 h 30"/>
                <a:gd name="T24" fmla="*/ 0 w 40"/>
                <a:gd name="T25" fmla="*/ 964 h 30"/>
                <a:gd name="T26" fmla="*/ 617 w 40"/>
                <a:gd name="T27" fmla="*/ 658 h 30"/>
                <a:gd name="T28" fmla="*/ 1093 w 40"/>
                <a:gd name="T29" fmla="*/ 964 h 30"/>
                <a:gd name="T30" fmla="*/ 1759 w 40"/>
                <a:gd name="T31" fmla="*/ 796 h 30"/>
                <a:gd name="T32" fmla="*/ 1599 w 40"/>
                <a:gd name="T33" fmla="*/ 0 h 30"/>
                <a:gd name="T34" fmla="*/ 1935 w 40"/>
                <a:gd name="T35" fmla="*/ 0 h 30"/>
                <a:gd name="T36" fmla="*/ 2341 w 40"/>
                <a:gd name="T37" fmla="*/ 796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
                <a:gd name="T58" fmla="*/ 0 h 30"/>
                <a:gd name="T59" fmla="*/ 40 w 40"/>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 h="30">
                  <a:moveTo>
                    <a:pt x="24" y="8"/>
                  </a:moveTo>
                  <a:lnTo>
                    <a:pt x="24" y="16"/>
                  </a:lnTo>
                  <a:lnTo>
                    <a:pt x="32" y="12"/>
                  </a:lnTo>
                  <a:lnTo>
                    <a:pt x="40" y="12"/>
                  </a:lnTo>
                  <a:lnTo>
                    <a:pt x="38" y="22"/>
                  </a:lnTo>
                  <a:lnTo>
                    <a:pt x="30" y="24"/>
                  </a:lnTo>
                  <a:lnTo>
                    <a:pt x="26" y="30"/>
                  </a:lnTo>
                  <a:lnTo>
                    <a:pt x="20" y="24"/>
                  </a:lnTo>
                  <a:lnTo>
                    <a:pt x="14" y="24"/>
                  </a:lnTo>
                  <a:lnTo>
                    <a:pt x="8" y="22"/>
                  </a:lnTo>
                  <a:lnTo>
                    <a:pt x="8" y="16"/>
                  </a:lnTo>
                  <a:lnTo>
                    <a:pt x="2" y="18"/>
                  </a:lnTo>
                  <a:lnTo>
                    <a:pt x="0" y="10"/>
                  </a:lnTo>
                  <a:lnTo>
                    <a:pt x="6" y="6"/>
                  </a:lnTo>
                  <a:lnTo>
                    <a:pt x="12" y="10"/>
                  </a:lnTo>
                  <a:lnTo>
                    <a:pt x="18" y="8"/>
                  </a:lnTo>
                  <a:lnTo>
                    <a:pt x="16" y="0"/>
                  </a:lnTo>
                  <a:lnTo>
                    <a:pt x="20" y="0"/>
                  </a:lnTo>
                  <a:lnTo>
                    <a:pt x="24" y="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37" name="Freeform 1862"/>
            <p:cNvSpPr>
              <a:spLocks/>
            </p:cNvSpPr>
            <p:nvPr/>
          </p:nvSpPr>
          <p:spPr bwMode="gray">
            <a:xfrm>
              <a:off x="6070146" y="4768817"/>
              <a:ext cx="17466" cy="14290"/>
            </a:xfrm>
            <a:custGeom>
              <a:avLst/>
              <a:gdLst>
                <a:gd name="T0" fmla="*/ 2110 w 16"/>
                <a:gd name="T1" fmla="*/ 0 h 14"/>
                <a:gd name="T2" fmla="*/ 2 w 16"/>
                <a:gd name="T3" fmla="*/ 2 h 14"/>
                <a:gd name="T4" fmla="*/ 0 w 16"/>
                <a:gd name="T5" fmla="*/ 3510 h 14"/>
                <a:gd name="T6" fmla="*/ 2 w 16"/>
                <a:gd name="T7" fmla="*/ 5987 h 14"/>
                <a:gd name="T8" fmla="*/ 2110 w 16"/>
                <a:gd name="T9" fmla="*/ 8488 h 14"/>
                <a:gd name="T10" fmla="*/ 3381 w 16"/>
                <a:gd name="T11" fmla="*/ 8488 h 14"/>
                <a:gd name="T12" fmla="*/ 4287 w 16"/>
                <a:gd name="T13" fmla="*/ 4584 h 14"/>
                <a:gd name="T14" fmla="*/ 3811 w 16"/>
                <a:gd name="T15" fmla="*/ 2687 h 14"/>
                <a:gd name="T16" fmla="*/ 3381 w 16"/>
                <a:gd name="T17" fmla="*/ 0 h 14"/>
                <a:gd name="T18" fmla="*/ 2110 w 16"/>
                <a:gd name="T19" fmla="*/ 0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
                <a:gd name="T31" fmla="*/ 0 h 14"/>
                <a:gd name="T32" fmla="*/ 16 w 16"/>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 h="14">
                  <a:moveTo>
                    <a:pt x="8" y="0"/>
                  </a:moveTo>
                  <a:lnTo>
                    <a:pt x="2" y="2"/>
                  </a:lnTo>
                  <a:lnTo>
                    <a:pt x="0" y="6"/>
                  </a:lnTo>
                  <a:lnTo>
                    <a:pt x="2" y="10"/>
                  </a:lnTo>
                  <a:lnTo>
                    <a:pt x="8" y="14"/>
                  </a:lnTo>
                  <a:lnTo>
                    <a:pt x="12" y="14"/>
                  </a:lnTo>
                  <a:lnTo>
                    <a:pt x="16" y="8"/>
                  </a:lnTo>
                  <a:lnTo>
                    <a:pt x="14" y="4"/>
                  </a:lnTo>
                  <a:lnTo>
                    <a:pt x="12" y="0"/>
                  </a:lnTo>
                  <a:lnTo>
                    <a:pt x="8"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sp>
        <p:nvSpPr>
          <p:cNvPr id="117" name="Text Placeholder 3"/>
          <p:cNvSpPr>
            <a:spLocks noGrp="1"/>
          </p:cNvSpPr>
          <p:nvPr>
            <p:ph type="body" sz="quarter" idx="16"/>
          </p:nvPr>
        </p:nvSpPr>
        <p:spPr>
          <a:xfrm>
            <a:off x="559013" y="6165304"/>
            <a:ext cx="8280000" cy="246221"/>
          </a:xfrm>
          <a:prstGeom prst="rect">
            <a:avLst/>
          </a:prstGeom>
        </p:spPr>
        <p:txBody>
          <a:bodyPr anchor="t">
            <a:normAutofit/>
          </a:bodyPr>
          <a:lstStyle/>
          <a:p>
            <a:r>
              <a:rPr lang="en-US" altLang="ja-JP" sz="700" b="0" cap="none" dirty="0" smtClean="0">
                <a:solidFill>
                  <a:schemeClr val="bg1">
                    <a:lumMod val="50000"/>
                  </a:schemeClr>
                </a:solidFill>
              </a:rPr>
              <a:t>Past </a:t>
            </a:r>
            <a:r>
              <a:rPr lang="en-US" altLang="ja-JP" sz="700" b="0" cap="none" dirty="0">
                <a:solidFill>
                  <a:schemeClr val="bg1">
                    <a:lumMod val="50000"/>
                  </a:schemeClr>
                </a:solidFill>
              </a:rPr>
              <a:t>performance is not indicative of future performance. There can be no assurance that objectives will be met. Details are provided for information </a:t>
            </a:r>
            <a:r>
              <a:rPr lang="en-US" altLang="ja-JP" sz="700" b="0" cap="none">
                <a:solidFill>
                  <a:schemeClr val="bg1">
                    <a:lumMod val="50000"/>
                  </a:schemeClr>
                </a:solidFill>
              </a:rPr>
              <a:t>purposes </a:t>
            </a:r>
            <a:r>
              <a:rPr lang="en-US" altLang="ja-JP" sz="700" b="0" cap="none" smtClean="0">
                <a:solidFill>
                  <a:schemeClr val="bg1">
                    <a:lumMod val="50000"/>
                  </a:schemeClr>
                </a:solidFill>
              </a:rPr>
              <a:t>only.</a:t>
            </a:r>
            <a:endParaRPr lang="en-US" altLang="ja-JP" sz="700" b="0" cap="none" dirty="0">
              <a:solidFill>
                <a:schemeClr val="bg1">
                  <a:lumMod val="50000"/>
                </a:schemeClr>
              </a:solidFill>
            </a:endParaRPr>
          </a:p>
        </p:txBody>
      </p:sp>
      <p:sp>
        <p:nvSpPr>
          <p:cNvPr id="116" name="TextBox 115"/>
          <p:cNvSpPr txBox="1"/>
          <p:nvPr/>
        </p:nvSpPr>
        <p:spPr bwMode="ltGray">
          <a:xfrm>
            <a:off x="576016" y="6525344"/>
            <a:ext cx="8100440" cy="216560"/>
          </a:xfrm>
          <a:prstGeom prst="rect">
            <a:avLst/>
          </a:prstGeom>
          <a:noFill/>
          <a:ln w="6350">
            <a:noFill/>
            <a:miter lim="800000"/>
            <a:headEnd/>
            <a:tailEnd/>
          </a:ln>
        </p:spPr>
        <p:txBody>
          <a:bodyPr wrap="square" lIns="80840" tIns="53893" rIns="80840" bIns="53893" rtlCol="0" anchor="t" anchorCtr="0">
            <a:spAutoFit/>
          </a:bodyPr>
          <a:lstStyle/>
          <a:p>
            <a:pPr defTabSz="683383" eaLnBrk="0" hangingPunct="0">
              <a:spcBef>
                <a:spcPts val="599"/>
              </a:spcBef>
              <a:buClr>
                <a:srgbClr val="57068C"/>
              </a:buClr>
              <a:tabLst>
                <a:tab pos="136642" algn="l"/>
              </a:tabLst>
            </a:pPr>
            <a:r>
              <a:rPr lang="en-GB" sz="700" dirty="0" smtClean="0">
                <a:solidFill>
                  <a:schemeClr val="bg1">
                    <a:lumMod val="50000"/>
                  </a:schemeClr>
                </a:solidFill>
              </a:rPr>
              <a:t>Source</a:t>
            </a:r>
            <a:r>
              <a:rPr lang="en-GB" sz="700" dirty="0">
                <a:solidFill>
                  <a:schemeClr val="bg1">
                    <a:lumMod val="50000"/>
                  </a:schemeClr>
                </a:solidFill>
              </a:rPr>
              <a:t>: </a:t>
            </a:r>
            <a:r>
              <a:rPr lang="en-GB" sz="700" dirty="0" err="1" smtClean="0">
                <a:solidFill>
                  <a:schemeClr val="bg1">
                    <a:lumMod val="50000"/>
                  </a:schemeClr>
                </a:solidFill>
              </a:rPr>
              <a:t>eeef</a:t>
            </a:r>
            <a:r>
              <a:rPr lang="en-GB" sz="700" dirty="0" smtClean="0">
                <a:solidFill>
                  <a:schemeClr val="bg1">
                    <a:lumMod val="50000"/>
                  </a:schemeClr>
                </a:solidFill>
              </a:rPr>
              <a:t>, </a:t>
            </a:r>
            <a:r>
              <a:rPr lang="en-GB" sz="700" dirty="0">
                <a:solidFill>
                  <a:schemeClr val="bg1">
                    <a:lumMod val="50000"/>
                  </a:schemeClr>
                </a:solidFill>
              </a:rPr>
              <a:t>May 2021</a:t>
            </a:r>
            <a:r>
              <a:rPr lang="en-GB" sz="700" dirty="0" smtClean="0">
                <a:solidFill>
                  <a:schemeClr val="bg1">
                    <a:lumMod val="50000"/>
                  </a:schemeClr>
                </a:solidFill>
              </a:rPr>
              <a:t>. </a:t>
            </a:r>
            <a:endParaRPr lang="en-US" sz="700" dirty="0">
              <a:solidFill>
                <a:schemeClr val="bg1">
                  <a:lumMod val="50000"/>
                </a:schemeClr>
              </a:solidFill>
            </a:endParaRPr>
          </a:p>
        </p:txBody>
      </p:sp>
    </p:spTree>
    <p:extLst>
      <p:ext uri="{BB962C8B-B14F-4D97-AF65-F5344CB8AC3E}">
        <p14:creationId xmlns:p14="http://schemas.microsoft.com/office/powerpoint/2010/main" val="40394687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Rectangle 180"/>
          <p:cNvSpPr/>
          <p:nvPr/>
        </p:nvSpPr>
        <p:spPr>
          <a:xfrm>
            <a:off x="4907956" y="1533136"/>
            <a:ext cx="3793992" cy="690526"/>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125997" indent="-125997">
              <a:spcBef>
                <a:spcPts val="600"/>
              </a:spcBef>
              <a:buClr>
                <a:schemeClr val="bg1"/>
              </a:buClr>
              <a:buFont typeface="Arial" panose="020B0604020202020204" pitchFamily="34" charset="0"/>
              <a:buChar char="_"/>
            </a:pPr>
            <a:endParaRPr lang="de-DE" sz="1400" dirty="0" err="1"/>
          </a:p>
        </p:txBody>
      </p:sp>
      <p:sp>
        <p:nvSpPr>
          <p:cNvPr id="2" name="Title 1"/>
          <p:cNvSpPr>
            <a:spLocks noGrp="1"/>
          </p:cNvSpPr>
          <p:nvPr>
            <p:ph type="title"/>
          </p:nvPr>
        </p:nvSpPr>
        <p:spPr/>
        <p:txBody>
          <a:bodyPr/>
          <a:lstStyle/>
          <a:p>
            <a:r>
              <a:rPr lang="it-IT" smtClean="0"/>
              <a:t>STREET LIGHTING</a:t>
            </a:r>
            <a:endParaRPr lang="en-US"/>
          </a:p>
        </p:txBody>
      </p:sp>
      <p:sp>
        <p:nvSpPr>
          <p:cNvPr id="3" name="Slide Number Placeholder 2"/>
          <p:cNvSpPr>
            <a:spLocks noGrp="1"/>
          </p:cNvSpPr>
          <p:nvPr>
            <p:ph type="sldNum" sz="quarter" idx="12"/>
          </p:nvPr>
        </p:nvSpPr>
        <p:spPr/>
        <p:txBody>
          <a:bodyPr/>
          <a:lstStyle/>
          <a:p>
            <a:r>
              <a:rPr lang="en-US" smtClean="0">
                <a:solidFill>
                  <a:srgbClr val="FFFFFF"/>
                </a:solidFill>
              </a:rPr>
              <a:t> </a:t>
            </a:r>
            <a:fld id="{D75DB306-785C-428C-BF8B-7267F4168A84}" type="slidenum">
              <a:rPr lang="en-US" smtClean="0">
                <a:solidFill>
                  <a:srgbClr val="FFFFFF"/>
                </a:solidFill>
              </a:rPr>
              <a:pPr/>
              <a:t>6</a:t>
            </a:fld>
            <a:endParaRPr lang="en-US" dirty="0">
              <a:solidFill>
                <a:srgbClr val="FFFFFF"/>
              </a:solidFill>
            </a:endParaRPr>
          </a:p>
        </p:txBody>
      </p:sp>
      <p:sp>
        <p:nvSpPr>
          <p:cNvPr id="6" name="Text Placeholder 5"/>
          <p:cNvSpPr>
            <a:spLocks noGrp="1"/>
          </p:cNvSpPr>
          <p:nvPr>
            <p:ph type="body" sz="quarter" idx="10"/>
          </p:nvPr>
        </p:nvSpPr>
        <p:spPr>
          <a:xfrm>
            <a:off x="431800" y="743845"/>
            <a:ext cx="7236000" cy="338554"/>
          </a:xfrm>
        </p:spPr>
        <p:txBody>
          <a:bodyPr/>
          <a:lstStyle/>
          <a:p>
            <a:r>
              <a:rPr lang="en-GB" dirty="0" smtClean="0"/>
              <a:t>Aggregation of smaller smart street </a:t>
            </a:r>
            <a:r>
              <a:rPr lang="en-GB" smtClean="0"/>
              <a:t>lighting projects</a:t>
            </a:r>
            <a:endParaRPr lang="en-GB" dirty="0"/>
          </a:p>
        </p:txBody>
      </p:sp>
      <p:sp>
        <p:nvSpPr>
          <p:cNvPr id="7" name="Rectangle 6"/>
          <p:cNvSpPr/>
          <p:nvPr/>
        </p:nvSpPr>
        <p:spPr>
          <a:xfrm>
            <a:off x="4699013" y="2568968"/>
            <a:ext cx="4012788" cy="1092607"/>
          </a:xfrm>
          <a:prstGeom prst="rect">
            <a:avLst/>
          </a:prstGeom>
        </p:spPr>
        <p:txBody>
          <a:bodyPr wrap="square">
            <a:spAutoFit/>
          </a:bodyPr>
          <a:lstStyle/>
          <a:p>
            <a:pPr marL="4762" lvl="2">
              <a:spcBef>
                <a:spcPts val="100"/>
              </a:spcBef>
              <a:spcAft>
                <a:spcPts val="200"/>
              </a:spcAft>
            </a:pPr>
            <a:r>
              <a:rPr lang="en-US" sz="1000" dirty="0"/>
              <a:t>S</a:t>
            </a:r>
            <a:r>
              <a:rPr lang="en-US" sz="1000" dirty="0" smtClean="0"/>
              <a:t>treet </a:t>
            </a:r>
            <a:r>
              <a:rPr lang="en-US" sz="1000" dirty="0"/>
              <a:t>lighting upgrade via forfaiting facility</a:t>
            </a:r>
          </a:p>
          <a:p>
            <a:pPr marL="4763" lvl="2">
              <a:spcBef>
                <a:spcPts val="100"/>
              </a:spcBef>
              <a:defRPr/>
            </a:pPr>
            <a:endParaRPr lang="en-US" sz="1000" dirty="0">
              <a:latin typeface="Arial" charset="0"/>
            </a:endParaRPr>
          </a:p>
          <a:p>
            <a:pPr marL="4763" lvl="2">
              <a:spcBef>
                <a:spcPts val="100"/>
              </a:spcBef>
              <a:defRPr/>
            </a:pPr>
            <a:r>
              <a:rPr lang="en-GB" sz="1000" dirty="0">
                <a:solidFill>
                  <a:srgbClr val="009DA2"/>
                </a:solidFill>
                <a:latin typeface="Arial" charset="0"/>
              </a:rPr>
              <a:t>Total project volume</a:t>
            </a:r>
            <a:r>
              <a:rPr lang="en-GB" sz="1000" dirty="0" smtClean="0">
                <a:solidFill>
                  <a:srgbClr val="009DA2"/>
                </a:solidFill>
                <a:latin typeface="Arial" charset="0"/>
              </a:rPr>
              <a:t>: </a:t>
            </a:r>
            <a:r>
              <a:rPr lang="en-GB" sz="1000" dirty="0"/>
              <a:t>€</a:t>
            </a:r>
            <a:r>
              <a:rPr lang="en-GB" sz="1000" dirty="0" smtClean="0"/>
              <a:t>13.5m</a:t>
            </a:r>
            <a:endParaRPr lang="en-GB" sz="1000" dirty="0">
              <a:latin typeface="Arial" charset="0"/>
            </a:endParaRPr>
          </a:p>
          <a:p>
            <a:pPr marL="4763" lvl="2">
              <a:spcBef>
                <a:spcPts val="100"/>
              </a:spcBef>
              <a:defRPr/>
            </a:pPr>
            <a:r>
              <a:rPr lang="en-GB" sz="1000" dirty="0" err="1" smtClean="0">
                <a:solidFill>
                  <a:srgbClr val="009DA2"/>
                </a:solidFill>
                <a:latin typeface="Arial" charset="0"/>
              </a:rPr>
              <a:t>eeef</a:t>
            </a:r>
            <a:r>
              <a:rPr lang="en-GB" sz="1000" dirty="0" smtClean="0">
                <a:solidFill>
                  <a:srgbClr val="009DA2"/>
                </a:solidFill>
                <a:latin typeface="Arial" charset="0"/>
              </a:rPr>
              <a:t> funded volume:</a:t>
            </a:r>
            <a:r>
              <a:rPr lang="en-GB" sz="1000" dirty="0" smtClean="0"/>
              <a:t>€</a:t>
            </a:r>
            <a:r>
              <a:rPr lang="en-GB" sz="1000" dirty="0"/>
              <a:t>12.1m via a forfaiting structure (71% purchase of total receivables of the contract</a:t>
            </a:r>
            <a:r>
              <a:rPr lang="en-GB" sz="1000" dirty="0" smtClean="0"/>
              <a:t>)</a:t>
            </a:r>
            <a:endParaRPr lang="en-GB" sz="1000" dirty="0">
              <a:latin typeface="Arial" charset="0"/>
            </a:endParaRPr>
          </a:p>
          <a:p>
            <a:pPr marL="4763" lvl="2">
              <a:spcBef>
                <a:spcPts val="100"/>
              </a:spcBef>
              <a:defRPr/>
            </a:pPr>
            <a:r>
              <a:rPr lang="en-GB" sz="1000" dirty="0" smtClean="0">
                <a:solidFill>
                  <a:srgbClr val="009DA2"/>
                </a:solidFill>
                <a:latin typeface="Arial" charset="0"/>
              </a:rPr>
              <a:t>Duration of financing: </a:t>
            </a:r>
            <a:r>
              <a:rPr lang="en-US" sz="1000" dirty="0" smtClean="0"/>
              <a:t>12 years</a:t>
            </a:r>
            <a:endParaRPr lang="en-US" sz="1000" dirty="0"/>
          </a:p>
        </p:txBody>
      </p:sp>
      <p:sp>
        <p:nvSpPr>
          <p:cNvPr id="8" name="Rectangle 7"/>
          <p:cNvSpPr/>
          <p:nvPr/>
        </p:nvSpPr>
        <p:spPr>
          <a:xfrm>
            <a:off x="467003" y="2568968"/>
            <a:ext cx="3960648" cy="1323439"/>
          </a:xfrm>
          <a:prstGeom prst="rect">
            <a:avLst/>
          </a:prstGeom>
        </p:spPr>
        <p:txBody>
          <a:bodyPr wrap="square">
            <a:spAutoFit/>
          </a:bodyPr>
          <a:lstStyle/>
          <a:p>
            <a:pPr marL="180975" lvl="2" indent="-176213" algn="just">
              <a:spcBef>
                <a:spcPts val="300"/>
              </a:spcBef>
              <a:spcAft>
                <a:spcPts val="300"/>
              </a:spcAft>
              <a:buFont typeface="Symbol" pitchFamily="18" charset="2"/>
              <a:buChar char="-"/>
              <a:defRPr/>
            </a:pPr>
            <a:r>
              <a:rPr lang="en-US" sz="1000" dirty="0">
                <a:solidFill>
                  <a:srgbClr val="000000"/>
                </a:solidFill>
              </a:rPr>
              <a:t>Replacement of existing street lights with ca. 56,000 energy efficient LED lighting points to upgrade among others UNESCO World Heritage site of </a:t>
            </a:r>
            <a:r>
              <a:rPr lang="en-US" sz="1000" dirty="0" err="1" smtClean="0">
                <a:solidFill>
                  <a:srgbClr val="000000"/>
                </a:solidFill>
              </a:rPr>
              <a:t>Évora</a:t>
            </a:r>
            <a:r>
              <a:rPr lang="en-US" sz="1000" dirty="0" smtClean="0">
                <a:solidFill>
                  <a:srgbClr val="000000"/>
                </a:solidFill>
              </a:rPr>
              <a:t>. </a:t>
            </a:r>
          </a:p>
          <a:p>
            <a:pPr marL="180975" lvl="2" indent="-176213" algn="just">
              <a:spcBef>
                <a:spcPts val="300"/>
              </a:spcBef>
              <a:spcAft>
                <a:spcPts val="300"/>
              </a:spcAft>
              <a:buFont typeface="Symbol" pitchFamily="18" charset="2"/>
              <a:buChar char="-"/>
              <a:defRPr/>
            </a:pPr>
            <a:r>
              <a:rPr lang="en-US" sz="1000" dirty="0">
                <a:solidFill>
                  <a:srgbClr val="000000"/>
                </a:solidFill>
              </a:rPr>
              <a:t>CO2e savings of 5,192 t/</a:t>
            </a:r>
            <a:r>
              <a:rPr lang="en-US" sz="1000" dirty="0" err="1">
                <a:solidFill>
                  <a:srgbClr val="000000"/>
                </a:solidFill>
              </a:rPr>
              <a:t>yr</a:t>
            </a:r>
            <a:r>
              <a:rPr lang="en-US" sz="1000" dirty="0">
                <a:solidFill>
                  <a:srgbClr val="000000"/>
                </a:solidFill>
              </a:rPr>
              <a:t> and primary energy savings of 40,655 </a:t>
            </a:r>
            <a:r>
              <a:rPr lang="en-US" sz="1000" dirty="0" smtClean="0">
                <a:solidFill>
                  <a:srgbClr val="000000"/>
                </a:solidFill>
              </a:rPr>
              <a:t>MWh/yr</a:t>
            </a:r>
            <a:r>
              <a:rPr lang="en-US" sz="1000" dirty="0">
                <a:solidFill>
                  <a:srgbClr val="000000"/>
                </a:solidFill>
              </a:rPr>
              <a:t>.</a:t>
            </a:r>
          </a:p>
          <a:p>
            <a:pPr marL="180975" lvl="2" indent="-176213" algn="just">
              <a:spcBef>
                <a:spcPts val="300"/>
              </a:spcBef>
              <a:spcAft>
                <a:spcPts val="300"/>
              </a:spcAft>
              <a:buFont typeface="Symbol" pitchFamily="18" charset="2"/>
              <a:buChar char="-"/>
              <a:defRPr/>
            </a:pPr>
            <a:r>
              <a:rPr lang="en-US" sz="1000" dirty="0" smtClean="0">
                <a:solidFill>
                  <a:srgbClr val="000000"/>
                </a:solidFill>
              </a:rPr>
              <a:t>The </a:t>
            </a:r>
            <a:r>
              <a:rPr lang="en-US" sz="1000" dirty="0">
                <a:solidFill>
                  <a:srgbClr val="000000"/>
                </a:solidFill>
              </a:rPr>
              <a:t>project will also generate €7.1m of monetary benefits for the 14 municipalities over the 12-year concession </a:t>
            </a:r>
            <a:r>
              <a:rPr lang="en-US" sz="1000" dirty="0" smtClean="0">
                <a:solidFill>
                  <a:srgbClr val="000000"/>
                </a:solidFill>
              </a:rPr>
              <a:t>period.</a:t>
            </a:r>
            <a:endParaRPr lang="en-US" sz="1000" dirty="0">
              <a:solidFill>
                <a:srgbClr val="000000"/>
              </a:solidFill>
            </a:endParaRPr>
          </a:p>
        </p:txBody>
      </p:sp>
      <p:sp>
        <p:nvSpPr>
          <p:cNvPr id="9" name="Rectangle 8"/>
          <p:cNvSpPr/>
          <p:nvPr/>
        </p:nvSpPr>
        <p:spPr>
          <a:xfrm>
            <a:off x="431800" y="1533136"/>
            <a:ext cx="4304746" cy="690526"/>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125997" indent="-125997">
              <a:spcBef>
                <a:spcPts val="600"/>
              </a:spcBef>
              <a:buClr>
                <a:schemeClr val="bg1"/>
              </a:buClr>
              <a:buFont typeface="Arial" panose="020B0604020202020204" pitchFamily="34" charset="0"/>
              <a:buChar char="_"/>
            </a:pPr>
            <a:endParaRPr lang="de-DE" sz="1400" dirty="0" err="1"/>
          </a:p>
        </p:txBody>
      </p:sp>
      <p:sp>
        <p:nvSpPr>
          <p:cNvPr id="20" name="TextBox 19"/>
          <p:cNvSpPr txBox="1"/>
          <p:nvPr/>
        </p:nvSpPr>
        <p:spPr>
          <a:xfrm>
            <a:off x="1727622" y="1463526"/>
            <a:ext cx="1872208" cy="169277"/>
          </a:xfrm>
          <a:prstGeom prst="rect">
            <a:avLst/>
          </a:prstGeom>
          <a:solidFill>
            <a:schemeClr val="bg1"/>
          </a:solidFill>
        </p:spPr>
        <p:txBody>
          <a:bodyPr wrap="square" lIns="0" tIns="0" rIns="0" bIns="0" rtlCol="0" anchor="ctr">
            <a:spAutoFit/>
          </a:bodyPr>
          <a:lstStyle/>
          <a:p>
            <a:pPr algn="ctr">
              <a:spcBef>
                <a:spcPts val="600"/>
              </a:spcBef>
              <a:buClr>
                <a:schemeClr val="tx1"/>
              </a:buClr>
            </a:pPr>
            <a:r>
              <a:rPr lang="de-DE" sz="1100" b="1" dirty="0">
                <a:solidFill>
                  <a:schemeClr val="accent2"/>
                </a:solidFill>
              </a:rPr>
              <a:t>IMPACT STORY</a:t>
            </a:r>
          </a:p>
        </p:txBody>
      </p:sp>
      <p:sp>
        <p:nvSpPr>
          <p:cNvPr id="21" name="Rectangle 20"/>
          <p:cNvSpPr/>
          <p:nvPr/>
        </p:nvSpPr>
        <p:spPr>
          <a:xfrm>
            <a:off x="467003" y="1709627"/>
            <a:ext cx="4428000" cy="400110"/>
          </a:xfrm>
          <a:prstGeom prst="rect">
            <a:avLst/>
          </a:prstGeom>
        </p:spPr>
        <p:txBody>
          <a:bodyPr wrap="square">
            <a:spAutoFit/>
          </a:bodyPr>
          <a:lstStyle/>
          <a:p>
            <a:pPr marL="180975" indent="-180975">
              <a:buFont typeface="Symbol" panose="05050102010706020507" pitchFamily="18" charset="2"/>
              <a:buChar char="-"/>
            </a:pPr>
            <a:r>
              <a:rPr lang="en-US" sz="1000" dirty="0"/>
              <a:t>Savings </a:t>
            </a:r>
            <a:r>
              <a:rPr lang="en-US" sz="1000"/>
              <a:t>in </a:t>
            </a:r>
            <a:r>
              <a:rPr lang="en-US" sz="1000" smtClean="0"/>
              <a:t>CO2e </a:t>
            </a:r>
            <a:r>
              <a:rPr lang="en-US" sz="1000" dirty="0"/>
              <a:t>and primary energy are envisaged to reach 74% compared to the baseline.</a:t>
            </a:r>
            <a:endParaRPr lang="en-US" altLang="ja-JP" sz="1000" dirty="0" smtClean="0">
              <a:solidFill>
                <a:srgbClr val="FF0000"/>
              </a:solidFill>
            </a:endParaRPr>
          </a:p>
        </p:txBody>
      </p:sp>
      <p:sp>
        <p:nvSpPr>
          <p:cNvPr id="23" name="Rectangle 22"/>
          <p:cNvSpPr/>
          <p:nvPr/>
        </p:nvSpPr>
        <p:spPr>
          <a:xfrm>
            <a:off x="4069976" y="4293096"/>
            <a:ext cx="4557591" cy="1477328"/>
          </a:xfrm>
          <a:prstGeom prst="rect">
            <a:avLst/>
          </a:prstGeom>
        </p:spPr>
        <p:txBody>
          <a:bodyPr wrap="square">
            <a:spAutoFit/>
          </a:bodyPr>
          <a:lstStyle/>
          <a:p>
            <a:pPr marL="180975" lvl="2" indent="-176213">
              <a:spcBef>
                <a:spcPts val="300"/>
              </a:spcBef>
              <a:spcAft>
                <a:spcPts val="300"/>
              </a:spcAft>
              <a:buFont typeface="Symbol" pitchFamily="18" charset="2"/>
              <a:buChar char="-"/>
              <a:defRPr/>
            </a:pPr>
            <a:r>
              <a:rPr lang="en-US" sz="1000" dirty="0">
                <a:solidFill>
                  <a:srgbClr val="000000"/>
                </a:solidFill>
              </a:rPr>
              <a:t>Partners: </a:t>
            </a:r>
            <a:endParaRPr lang="en-US" sz="1000" dirty="0" smtClean="0">
              <a:solidFill>
                <a:srgbClr val="000000"/>
              </a:solidFill>
            </a:endParaRPr>
          </a:p>
          <a:p>
            <a:pPr marL="638175" lvl="3" indent="-176213">
              <a:spcBef>
                <a:spcPts val="300"/>
              </a:spcBef>
              <a:spcAft>
                <a:spcPts val="300"/>
              </a:spcAft>
              <a:buFont typeface="Symbol" pitchFamily="18" charset="2"/>
              <a:buChar char="-"/>
              <a:defRPr/>
            </a:pPr>
            <a:r>
              <a:rPr lang="en-US" sz="1000" b="1" dirty="0" smtClean="0">
                <a:solidFill>
                  <a:srgbClr val="000000"/>
                </a:solidFill>
              </a:rPr>
              <a:t>I- </a:t>
            </a:r>
            <a:r>
              <a:rPr lang="en-US" sz="1000" b="1" dirty="0" err="1">
                <a:solidFill>
                  <a:srgbClr val="000000"/>
                </a:solidFill>
              </a:rPr>
              <a:t>Quatro</a:t>
            </a:r>
            <a:r>
              <a:rPr lang="en-US" sz="1000" b="1" dirty="0">
                <a:solidFill>
                  <a:srgbClr val="000000"/>
                </a:solidFill>
              </a:rPr>
              <a:t> LDA </a:t>
            </a:r>
            <a:r>
              <a:rPr lang="en-US" sz="1000" dirty="0">
                <a:solidFill>
                  <a:srgbClr val="000000"/>
                </a:solidFill>
              </a:rPr>
              <a:t>(co-owned by I-</a:t>
            </a:r>
            <a:r>
              <a:rPr lang="en-US" sz="1000" dirty="0" err="1">
                <a:solidFill>
                  <a:srgbClr val="000000"/>
                </a:solidFill>
              </a:rPr>
              <a:t>Sete</a:t>
            </a:r>
            <a:r>
              <a:rPr lang="en-US" sz="1000" dirty="0">
                <a:solidFill>
                  <a:srgbClr val="000000"/>
                </a:solidFill>
              </a:rPr>
              <a:t> &amp; </a:t>
            </a:r>
            <a:r>
              <a:rPr lang="en-US" sz="1000" dirty="0" err="1">
                <a:solidFill>
                  <a:srgbClr val="000000"/>
                </a:solidFill>
              </a:rPr>
              <a:t>Amener</a:t>
            </a:r>
            <a:r>
              <a:rPr lang="en-US" sz="1000" dirty="0">
                <a:solidFill>
                  <a:srgbClr val="000000"/>
                </a:solidFill>
              </a:rPr>
              <a:t> </a:t>
            </a:r>
            <a:r>
              <a:rPr lang="en-US" sz="1000" dirty="0" smtClean="0">
                <a:solidFill>
                  <a:srgbClr val="000000"/>
                </a:solidFill>
              </a:rPr>
              <a:t>)</a:t>
            </a:r>
          </a:p>
          <a:p>
            <a:pPr marL="638175" lvl="3" indent="-176213">
              <a:spcBef>
                <a:spcPts val="300"/>
              </a:spcBef>
              <a:spcAft>
                <a:spcPts val="300"/>
              </a:spcAft>
              <a:buFont typeface="Symbol" pitchFamily="18" charset="2"/>
              <a:buChar char="-"/>
              <a:defRPr/>
            </a:pPr>
            <a:r>
              <a:rPr lang="en-US" sz="1000" b="1" dirty="0" smtClean="0">
                <a:solidFill>
                  <a:srgbClr val="000000"/>
                </a:solidFill>
              </a:rPr>
              <a:t>CIMAC</a:t>
            </a:r>
            <a:r>
              <a:rPr lang="en-US" sz="1000" dirty="0">
                <a:solidFill>
                  <a:srgbClr val="000000"/>
                </a:solidFill>
              </a:rPr>
              <a:t>, an </a:t>
            </a:r>
            <a:r>
              <a:rPr lang="pt-BR" altLang="ja-JP" sz="1000" dirty="0"/>
              <a:t>Intermunicipal </a:t>
            </a:r>
            <a:r>
              <a:rPr lang="en-US" sz="1000" dirty="0" smtClean="0">
                <a:solidFill>
                  <a:srgbClr val="000000"/>
                </a:solidFill>
              </a:rPr>
              <a:t>association </a:t>
            </a:r>
            <a:r>
              <a:rPr lang="en-US" sz="1000" dirty="0">
                <a:solidFill>
                  <a:srgbClr val="000000"/>
                </a:solidFill>
              </a:rPr>
              <a:t>representing 14  </a:t>
            </a:r>
            <a:r>
              <a:rPr lang="en-US" sz="1000" dirty="0" smtClean="0">
                <a:solidFill>
                  <a:srgbClr val="000000"/>
                </a:solidFill>
              </a:rPr>
              <a:t>           municipalities</a:t>
            </a:r>
            <a:endParaRPr lang="en-US" sz="1000" dirty="0">
              <a:solidFill>
                <a:srgbClr val="000000"/>
              </a:solidFill>
            </a:endParaRPr>
          </a:p>
          <a:p>
            <a:pPr marL="0" lvl="3" algn="just">
              <a:spcBef>
                <a:spcPts val="300"/>
              </a:spcBef>
              <a:spcAft>
                <a:spcPts val="300"/>
              </a:spcAft>
              <a:defRPr/>
            </a:pPr>
            <a:r>
              <a:rPr lang="en-US" sz="1000" dirty="0" smtClean="0"/>
              <a:t>Project </a:t>
            </a:r>
            <a:r>
              <a:rPr lang="en-US" sz="1000" dirty="0"/>
              <a:t>will bring positive change to 14 municipalities with ca. 167,000 inhabitants and a high number of historic </a:t>
            </a:r>
            <a:r>
              <a:rPr lang="en-US" sz="1000" dirty="0" smtClean="0"/>
              <a:t>buildings.</a:t>
            </a:r>
            <a:endParaRPr lang="en-US" sz="1000" dirty="0"/>
          </a:p>
          <a:p>
            <a:pPr marL="4762" lvl="2">
              <a:spcBef>
                <a:spcPts val="300"/>
              </a:spcBef>
              <a:spcAft>
                <a:spcPts val="300"/>
              </a:spcAft>
              <a:defRPr/>
            </a:pPr>
            <a:endParaRPr lang="en-GB" sz="1000" dirty="0">
              <a:solidFill>
                <a:srgbClr val="000000"/>
              </a:solidFill>
            </a:endParaRPr>
          </a:p>
        </p:txBody>
      </p:sp>
      <p:sp>
        <p:nvSpPr>
          <p:cNvPr id="24" name="Rectangle 23"/>
          <p:cNvSpPr/>
          <p:nvPr/>
        </p:nvSpPr>
        <p:spPr>
          <a:xfrm>
            <a:off x="4069976" y="4100855"/>
            <a:ext cx="4631971" cy="1800000"/>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125997" indent="-125997">
              <a:spcBef>
                <a:spcPts val="600"/>
              </a:spcBef>
              <a:buClr>
                <a:schemeClr val="bg1"/>
              </a:buClr>
              <a:buFont typeface="Arial" panose="020B0604020202020204" pitchFamily="34" charset="0"/>
              <a:buChar char="_"/>
            </a:pPr>
            <a:endParaRPr lang="de-DE" sz="1400" dirty="0" err="1"/>
          </a:p>
        </p:txBody>
      </p:sp>
      <p:sp>
        <p:nvSpPr>
          <p:cNvPr id="25" name="TextBox 24"/>
          <p:cNvSpPr txBox="1"/>
          <p:nvPr/>
        </p:nvSpPr>
        <p:spPr>
          <a:xfrm>
            <a:off x="5580112" y="4012775"/>
            <a:ext cx="1584000" cy="169277"/>
          </a:xfrm>
          <a:prstGeom prst="rect">
            <a:avLst/>
          </a:prstGeom>
          <a:solidFill>
            <a:schemeClr val="bg1"/>
          </a:solidFill>
        </p:spPr>
        <p:txBody>
          <a:bodyPr wrap="square" lIns="0" tIns="0" rIns="0" bIns="0" rtlCol="0" anchor="ctr">
            <a:spAutoFit/>
          </a:bodyPr>
          <a:lstStyle/>
          <a:p>
            <a:pPr algn="ctr">
              <a:spcBef>
                <a:spcPts val="600"/>
              </a:spcBef>
              <a:buClr>
                <a:schemeClr val="tx1"/>
              </a:buClr>
            </a:pPr>
            <a:r>
              <a:rPr lang="de-DE" sz="1100" b="1" dirty="0">
                <a:solidFill>
                  <a:schemeClr val="accent2"/>
                </a:solidFill>
              </a:rPr>
              <a:t>CLIENT PROFILE</a:t>
            </a:r>
          </a:p>
        </p:txBody>
      </p:sp>
      <p:sp>
        <p:nvSpPr>
          <p:cNvPr id="29" name="Rectangle 28"/>
          <p:cNvSpPr/>
          <p:nvPr/>
        </p:nvSpPr>
        <p:spPr>
          <a:xfrm>
            <a:off x="650742" y="5738128"/>
            <a:ext cx="2127505" cy="215444"/>
          </a:xfrm>
          <a:prstGeom prst="rect">
            <a:avLst/>
          </a:prstGeom>
        </p:spPr>
        <p:txBody>
          <a:bodyPr wrap="none">
            <a:spAutoFit/>
          </a:bodyPr>
          <a:lstStyle/>
          <a:p>
            <a:r>
              <a:rPr lang="en-US" sz="800" dirty="0" smtClean="0">
                <a:solidFill>
                  <a:schemeClr val="accent3"/>
                </a:solidFill>
              </a:rPr>
              <a:t>Project picture </a:t>
            </a:r>
            <a:r>
              <a:rPr lang="en-US" sz="800" dirty="0">
                <a:solidFill>
                  <a:schemeClr val="accent3"/>
                </a:solidFill>
              </a:rPr>
              <a:t>for </a:t>
            </a:r>
            <a:r>
              <a:rPr lang="en-US" sz="800">
                <a:solidFill>
                  <a:schemeClr val="accent3"/>
                </a:solidFill>
              </a:rPr>
              <a:t>illustrative </a:t>
            </a:r>
            <a:r>
              <a:rPr lang="en-US" sz="800" smtClean="0">
                <a:solidFill>
                  <a:schemeClr val="accent3"/>
                </a:solidFill>
              </a:rPr>
              <a:t>purpose </a:t>
            </a:r>
            <a:r>
              <a:rPr lang="en-US" sz="800" dirty="0">
                <a:solidFill>
                  <a:schemeClr val="accent3"/>
                </a:solidFill>
              </a:rPr>
              <a:t>only.</a:t>
            </a:r>
          </a:p>
        </p:txBody>
      </p:sp>
      <p:sp>
        <p:nvSpPr>
          <p:cNvPr id="30" name="Rectangle 29"/>
          <p:cNvSpPr/>
          <p:nvPr/>
        </p:nvSpPr>
        <p:spPr>
          <a:xfrm>
            <a:off x="4679800" y="2400313"/>
            <a:ext cx="4022147" cy="1511999"/>
          </a:xfrm>
          <a:prstGeom prst="rect">
            <a:avLst/>
          </a:prstGeom>
          <a:noFill/>
          <a:ln w="6350">
            <a:solidFill>
              <a:srgbClr val="0073AA"/>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125997" indent="-125997">
              <a:spcBef>
                <a:spcPts val="600"/>
              </a:spcBef>
              <a:buClr>
                <a:srgbClr val="FFFFFF"/>
              </a:buClr>
              <a:buFont typeface="Arial" panose="020B0604020202020204" pitchFamily="34" charset="0"/>
              <a:buChar char="_"/>
            </a:pPr>
            <a:endParaRPr lang="de-DE" sz="1400" dirty="0" err="1">
              <a:solidFill>
                <a:srgbClr val="FFFFFF"/>
              </a:solidFill>
            </a:endParaRPr>
          </a:p>
        </p:txBody>
      </p:sp>
      <p:sp>
        <p:nvSpPr>
          <p:cNvPr id="31" name="TextBox 30"/>
          <p:cNvSpPr txBox="1"/>
          <p:nvPr/>
        </p:nvSpPr>
        <p:spPr>
          <a:xfrm>
            <a:off x="5580112" y="2342498"/>
            <a:ext cx="1944000" cy="169277"/>
          </a:xfrm>
          <a:prstGeom prst="rect">
            <a:avLst/>
          </a:prstGeom>
          <a:solidFill>
            <a:schemeClr val="bg1"/>
          </a:solidFill>
        </p:spPr>
        <p:txBody>
          <a:bodyPr wrap="square" lIns="0" tIns="0" rIns="0" bIns="0" rtlCol="0" anchor="ctr">
            <a:spAutoFit/>
          </a:bodyPr>
          <a:lstStyle/>
          <a:p>
            <a:pPr algn="ctr">
              <a:spcBef>
                <a:spcPts val="600"/>
              </a:spcBef>
              <a:buClr>
                <a:srgbClr val="000000"/>
              </a:buClr>
            </a:pPr>
            <a:r>
              <a:rPr lang="de-DE" sz="1100" b="1" dirty="0">
                <a:solidFill>
                  <a:schemeClr val="accent6"/>
                </a:solidFill>
              </a:rPr>
              <a:t>EQUITY &amp; DEBT TERMS</a:t>
            </a:r>
          </a:p>
        </p:txBody>
      </p:sp>
      <p:sp>
        <p:nvSpPr>
          <p:cNvPr id="46" name="Rectangle 45"/>
          <p:cNvSpPr/>
          <p:nvPr/>
        </p:nvSpPr>
        <p:spPr>
          <a:xfrm>
            <a:off x="440791" y="2400312"/>
            <a:ext cx="4032000" cy="1512000"/>
          </a:xfrm>
          <a:prstGeom prst="rect">
            <a:avLst/>
          </a:prstGeom>
          <a:noFill/>
          <a:ln w="6350">
            <a:solidFill>
              <a:srgbClr val="AFCA0B"/>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125997" indent="-125997">
              <a:spcBef>
                <a:spcPts val="600"/>
              </a:spcBef>
              <a:buClr>
                <a:srgbClr val="FFFFFF"/>
              </a:buClr>
              <a:buFont typeface="Arial" panose="020B0604020202020204" pitchFamily="34" charset="0"/>
              <a:buChar char="_"/>
            </a:pPr>
            <a:endParaRPr lang="de-DE" sz="1400" dirty="0" err="1">
              <a:solidFill>
                <a:srgbClr val="FFFFFF"/>
              </a:solidFill>
            </a:endParaRPr>
          </a:p>
        </p:txBody>
      </p:sp>
      <p:sp>
        <p:nvSpPr>
          <p:cNvPr id="47" name="TextBox 46"/>
          <p:cNvSpPr txBox="1"/>
          <p:nvPr/>
        </p:nvSpPr>
        <p:spPr>
          <a:xfrm>
            <a:off x="1718879" y="2332654"/>
            <a:ext cx="1692000" cy="169277"/>
          </a:xfrm>
          <a:prstGeom prst="rect">
            <a:avLst/>
          </a:prstGeom>
          <a:solidFill>
            <a:schemeClr val="bg1"/>
          </a:solidFill>
        </p:spPr>
        <p:txBody>
          <a:bodyPr wrap="square" lIns="0" tIns="0" rIns="0" bIns="0" rtlCol="0" anchor="ctr">
            <a:spAutoFit/>
          </a:bodyPr>
          <a:lstStyle/>
          <a:p>
            <a:pPr algn="ctr">
              <a:spcBef>
                <a:spcPts val="600"/>
              </a:spcBef>
              <a:buClr>
                <a:srgbClr val="000000"/>
              </a:buClr>
            </a:pPr>
            <a:r>
              <a:rPr lang="de-DE" sz="1100" b="1" dirty="0">
                <a:solidFill>
                  <a:schemeClr val="bg2"/>
                </a:solidFill>
              </a:rPr>
              <a:t>INVESTMENT CASE</a:t>
            </a:r>
          </a:p>
        </p:txBody>
      </p:sp>
      <p:sp>
        <p:nvSpPr>
          <p:cNvPr id="54" name="Rectangle 53"/>
          <p:cNvSpPr/>
          <p:nvPr/>
        </p:nvSpPr>
        <p:spPr>
          <a:xfrm>
            <a:off x="732189" y="5805844"/>
            <a:ext cx="2268570" cy="215444"/>
          </a:xfrm>
          <a:prstGeom prst="rect">
            <a:avLst/>
          </a:prstGeom>
        </p:spPr>
        <p:txBody>
          <a:bodyPr wrap="none">
            <a:spAutoFit/>
          </a:bodyPr>
          <a:lstStyle/>
          <a:p>
            <a:r>
              <a:rPr lang="en-US" sz="800" smtClean="0">
                <a:solidFill>
                  <a:schemeClr val="bg2">
                    <a:lumMod val="50000"/>
                  </a:schemeClr>
                </a:solidFill>
              </a:rPr>
              <a:t>CIMAC project </a:t>
            </a:r>
            <a:r>
              <a:rPr lang="en-US" sz="800" dirty="0" smtClean="0">
                <a:solidFill>
                  <a:schemeClr val="bg2">
                    <a:lumMod val="50000"/>
                  </a:schemeClr>
                </a:solidFill>
              </a:rPr>
              <a:t>picture </a:t>
            </a:r>
            <a:r>
              <a:rPr lang="en-US" sz="800" dirty="0">
                <a:solidFill>
                  <a:schemeClr val="bg2">
                    <a:lumMod val="50000"/>
                  </a:schemeClr>
                </a:solidFill>
              </a:rPr>
              <a:t>for </a:t>
            </a:r>
            <a:r>
              <a:rPr lang="en-US" sz="800">
                <a:solidFill>
                  <a:schemeClr val="bg2">
                    <a:lumMod val="50000"/>
                  </a:schemeClr>
                </a:solidFill>
              </a:rPr>
              <a:t>illustrative </a:t>
            </a:r>
            <a:r>
              <a:rPr lang="en-US" sz="800" smtClean="0">
                <a:solidFill>
                  <a:schemeClr val="bg2">
                    <a:lumMod val="50000"/>
                  </a:schemeClr>
                </a:solidFill>
              </a:rPr>
              <a:t>purpose </a:t>
            </a:r>
            <a:endParaRPr lang="en-US" sz="800" dirty="0">
              <a:solidFill>
                <a:schemeClr val="bg2">
                  <a:lumMod val="50000"/>
                </a:schemeClr>
              </a:solidFill>
            </a:endParaRPr>
          </a:p>
        </p:txBody>
      </p:sp>
      <p:sp>
        <p:nvSpPr>
          <p:cNvPr id="182" name="TextBox 181"/>
          <p:cNvSpPr txBox="1"/>
          <p:nvPr/>
        </p:nvSpPr>
        <p:spPr>
          <a:xfrm>
            <a:off x="5517627" y="1445776"/>
            <a:ext cx="1358629" cy="169277"/>
          </a:xfrm>
          <a:prstGeom prst="rect">
            <a:avLst/>
          </a:prstGeom>
          <a:solidFill>
            <a:schemeClr val="bg1"/>
          </a:solidFill>
        </p:spPr>
        <p:txBody>
          <a:bodyPr wrap="square" lIns="0" tIns="0" rIns="0" bIns="0" rtlCol="0" anchor="ctr">
            <a:spAutoFit/>
          </a:bodyPr>
          <a:lstStyle/>
          <a:p>
            <a:pPr algn="ctr">
              <a:spcBef>
                <a:spcPts val="600"/>
              </a:spcBef>
              <a:buClr>
                <a:schemeClr val="tx1"/>
              </a:buClr>
            </a:pPr>
            <a:r>
              <a:rPr lang="de-DE" sz="1100" b="1" smtClean="0">
                <a:solidFill>
                  <a:schemeClr val="accent2"/>
                </a:solidFill>
              </a:rPr>
              <a:t>LOCATION</a:t>
            </a:r>
            <a:endParaRPr lang="de-DE" sz="1100" b="1" dirty="0">
              <a:solidFill>
                <a:schemeClr val="accent2"/>
              </a:solidFill>
            </a:endParaRPr>
          </a:p>
        </p:txBody>
      </p:sp>
      <p:sp>
        <p:nvSpPr>
          <p:cNvPr id="193" name="Rectangle 192"/>
          <p:cNvSpPr/>
          <p:nvPr/>
        </p:nvSpPr>
        <p:spPr>
          <a:xfrm>
            <a:off x="4931497" y="1709627"/>
            <a:ext cx="6193231" cy="553998"/>
          </a:xfrm>
          <a:prstGeom prst="rect">
            <a:avLst/>
          </a:prstGeom>
        </p:spPr>
        <p:txBody>
          <a:bodyPr wrap="square">
            <a:spAutoFit/>
          </a:bodyPr>
          <a:lstStyle/>
          <a:p>
            <a:pPr marL="341991" indent="-341991">
              <a:buFont typeface="Symbol" panose="05050102010706020507" pitchFamily="18" charset="2"/>
              <a:buChar char="-"/>
            </a:pPr>
            <a:r>
              <a:rPr lang="pt-BR" altLang="ja-JP" sz="1000"/>
              <a:t>Comunidade </a:t>
            </a:r>
            <a:r>
              <a:rPr lang="pt-BR" altLang="ja-JP" sz="1000" smtClean="0"/>
              <a:t>Intermunicipal </a:t>
            </a:r>
          </a:p>
          <a:p>
            <a:r>
              <a:rPr lang="pt-BR" altLang="ja-JP" sz="1000" smtClean="0"/>
              <a:t>do Alentejo Central </a:t>
            </a:r>
            <a:r>
              <a:rPr lang="pt-BR" altLang="ja-JP" sz="1000" dirty="0" smtClean="0"/>
              <a:t>(CIMAC</a:t>
            </a:r>
            <a:r>
              <a:rPr lang="pt-BR" altLang="ja-JP" sz="1000" smtClean="0"/>
              <a:t>), </a:t>
            </a:r>
          </a:p>
          <a:p>
            <a:r>
              <a:rPr lang="pt-BR" altLang="ja-JP" sz="1000" smtClean="0"/>
              <a:t>Portugal</a:t>
            </a:r>
            <a:endParaRPr lang="en-US" altLang="ja-JP" sz="1000" dirty="0" smtClean="0"/>
          </a:p>
        </p:txBody>
      </p:sp>
      <p:pic>
        <p:nvPicPr>
          <p:cNvPr id="141" name="Picture 140"/>
          <p:cNvPicPr>
            <a:picLocks noChangeAspect="1"/>
          </p:cNvPicPr>
          <p:nvPr/>
        </p:nvPicPr>
        <p:blipFill rotWithShape="1">
          <a:blip r:embed="rId3">
            <a:extLst>
              <a:ext uri="{28A0092B-C50C-407E-A947-70E740481C1C}">
                <a14:useLocalDpi xmlns:a14="http://schemas.microsoft.com/office/drawing/2010/main" val="0"/>
              </a:ext>
            </a:extLst>
          </a:blip>
          <a:srcRect l="19388" t="26375" r="16335" b="24013"/>
          <a:stretch/>
        </p:blipFill>
        <p:spPr>
          <a:xfrm>
            <a:off x="838875" y="4025568"/>
            <a:ext cx="3091833" cy="1789803"/>
          </a:xfrm>
          <a:prstGeom prst="rect">
            <a:avLst/>
          </a:prstGeom>
        </p:spPr>
      </p:pic>
      <p:grpSp>
        <p:nvGrpSpPr>
          <p:cNvPr id="266" name="Group 151"/>
          <p:cNvGrpSpPr>
            <a:grpSpLocks/>
          </p:cNvGrpSpPr>
          <p:nvPr/>
        </p:nvGrpSpPr>
        <p:grpSpPr bwMode="auto">
          <a:xfrm>
            <a:off x="6997579" y="476672"/>
            <a:ext cx="1683261" cy="1788302"/>
            <a:chOff x="5120665" y="2045901"/>
            <a:chExt cx="3110425" cy="3424681"/>
          </a:xfrm>
          <a:solidFill>
            <a:schemeClr val="bg1">
              <a:lumMod val="75000"/>
            </a:schemeClr>
          </a:solidFill>
        </p:grpSpPr>
        <p:sp>
          <p:nvSpPr>
            <p:cNvPr id="267" name="Freeform 1747"/>
            <p:cNvSpPr>
              <a:spLocks/>
            </p:cNvSpPr>
            <p:nvPr/>
          </p:nvSpPr>
          <p:spPr bwMode="gray">
            <a:xfrm>
              <a:off x="6991048" y="3579626"/>
              <a:ext cx="665273" cy="535056"/>
            </a:xfrm>
            <a:custGeom>
              <a:avLst/>
              <a:gdLst>
                <a:gd name="T0" fmla="*/ 1480 w 624"/>
                <a:gd name="T1" fmla="*/ 10579 h 533"/>
                <a:gd name="T2" fmla="*/ 5876 w 624"/>
                <a:gd name="T3" fmla="*/ 6803 h 533"/>
                <a:gd name="T4" fmla="*/ 11799 w 624"/>
                <a:gd name="T5" fmla="*/ 2688 h 533"/>
                <a:gd name="T6" fmla="*/ 16767 w 624"/>
                <a:gd name="T7" fmla="*/ 4 h 533"/>
                <a:gd name="T8" fmla="*/ 18961 w 624"/>
                <a:gd name="T9" fmla="*/ 802 h 533"/>
                <a:gd name="T10" fmla="*/ 20468 w 624"/>
                <a:gd name="T11" fmla="*/ 3554 h 533"/>
                <a:gd name="T12" fmla="*/ 24125 w 624"/>
                <a:gd name="T13" fmla="*/ 2943 h 533"/>
                <a:gd name="T14" fmla="*/ 24125 w 624"/>
                <a:gd name="T15" fmla="*/ 3173 h 533"/>
                <a:gd name="T16" fmla="*/ 23815 w 624"/>
                <a:gd name="T17" fmla="*/ 4196 h 533"/>
                <a:gd name="T18" fmla="*/ 25450 w 624"/>
                <a:gd name="T19" fmla="*/ 2443 h 533"/>
                <a:gd name="T20" fmla="*/ 33165 w 624"/>
                <a:gd name="T21" fmla="*/ 2231 h 533"/>
                <a:gd name="T22" fmla="*/ 38323 w 624"/>
                <a:gd name="T23" fmla="*/ 1163 h 533"/>
                <a:gd name="T24" fmla="*/ 41312 w 624"/>
                <a:gd name="T25" fmla="*/ 966 h 533"/>
                <a:gd name="T26" fmla="*/ 43321 w 624"/>
                <a:gd name="T27" fmla="*/ 3554 h 533"/>
                <a:gd name="T28" fmla="*/ 46219 w 624"/>
                <a:gd name="T29" fmla="*/ 9697 h 533"/>
                <a:gd name="T30" fmla="*/ 44815 w 624"/>
                <a:gd name="T31" fmla="*/ 15439 h 533"/>
                <a:gd name="T32" fmla="*/ 45356 w 624"/>
                <a:gd name="T33" fmla="*/ 18109 h 533"/>
                <a:gd name="T34" fmla="*/ 47057 w 624"/>
                <a:gd name="T35" fmla="*/ 21695 h 533"/>
                <a:gd name="T36" fmla="*/ 47057 w 624"/>
                <a:gd name="T37" fmla="*/ 23458 h 533"/>
                <a:gd name="T38" fmla="*/ 47882 w 624"/>
                <a:gd name="T39" fmla="*/ 25465 h 533"/>
                <a:gd name="T40" fmla="*/ 51076 w 624"/>
                <a:gd name="T41" fmla="*/ 28685 h 533"/>
                <a:gd name="T42" fmla="*/ 50335 w 624"/>
                <a:gd name="T43" fmla="*/ 29634 h 533"/>
                <a:gd name="T44" fmla="*/ 50663 w 624"/>
                <a:gd name="T45" fmla="*/ 32812 h 533"/>
                <a:gd name="T46" fmla="*/ 47740 w 624"/>
                <a:gd name="T47" fmla="*/ 36350 h 533"/>
                <a:gd name="T48" fmla="*/ 45863 w 624"/>
                <a:gd name="T49" fmla="*/ 41627 h 533"/>
                <a:gd name="T50" fmla="*/ 47269 w 624"/>
                <a:gd name="T51" fmla="*/ 44516 h 533"/>
                <a:gd name="T52" fmla="*/ 45590 w 624"/>
                <a:gd name="T53" fmla="*/ 45346 h 533"/>
                <a:gd name="T54" fmla="*/ 41989 w 624"/>
                <a:gd name="T55" fmla="*/ 43290 h 533"/>
                <a:gd name="T56" fmla="*/ 37562 w 624"/>
                <a:gd name="T57" fmla="*/ 43290 h 533"/>
                <a:gd name="T58" fmla="*/ 35506 w 624"/>
                <a:gd name="T59" fmla="*/ 43788 h 533"/>
                <a:gd name="T60" fmla="*/ 32767 w 624"/>
                <a:gd name="T61" fmla="*/ 46150 h 533"/>
                <a:gd name="T62" fmla="*/ 29762 w 624"/>
                <a:gd name="T63" fmla="*/ 44446 h 533"/>
                <a:gd name="T64" fmla="*/ 27520 w 624"/>
                <a:gd name="T65" fmla="*/ 45346 h 533"/>
                <a:gd name="T66" fmla="*/ 25789 w 624"/>
                <a:gd name="T67" fmla="*/ 44446 h 533"/>
                <a:gd name="T68" fmla="*/ 24206 w 624"/>
                <a:gd name="T69" fmla="*/ 42061 h 533"/>
                <a:gd name="T70" fmla="*/ 22436 w 624"/>
                <a:gd name="T71" fmla="*/ 40869 h 533"/>
                <a:gd name="T72" fmla="*/ 19618 w 624"/>
                <a:gd name="T73" fmla="*/ 40177 h 533"/>
                <a:gd name="T74" fmla="*/ 19618 w 624"/>
                <a:gd name="T75" fmla="*/ 39355 h 533"/>
                <a:gd name="T76" fmla="*/ 17894 w 624"/>
                <a:gd name="T77" fmla="*/ 39093 h 533"/>
                <a:gd name="T78" fmla="*/ 15408 w 624"/>
                <a:gd name="T79" fmla="*/ 37805 h 533"/>
                <a:gd name="T80" fmla="*/ 14171 w 624"/>
                <a:gd name="T81" fmla="*/ 40751 h 533"/>
                <a:gd name="T82" fmla="*/ 12684 w 624"/>
                <a:gd name="T83" fmla="*/ 39093 h 533"/>
                <a:gd name="T84" fmla="*/ 12247 w 624"/>
                <a:gd name="T85" fmla="*/ 36179 h 533"/>
                <a:gd name="T86" fmla="*/ 10315 w 624"/>
                <a:gd name="T87" fmla="*/ 36179 h 533"/>
                <a:gd name="T88" fmla="*/ 6798 w 624"/>
                <a:gd name="T89" fmla="*/ 34882 h 533"/>
                <a:gd name="T90" fmla="*/ 4891 w 624"/>
                <a:gd name="T91" fmla="*/ 33926 h 533"/>
                <a:gd name="T92" fmla="*/ 3714 w 624"/>
                <a:gd name="T93" fmla="*/ 29634 h 533"/>
                <a:gd name="T94" fmla="*/ 3632 w 624"/>
                <a:gd name="T95" fmla="*/ 26408 h 533"/>
                <a:gd name="T96" fmla="*/ 2476 w 624"/>
                <a:gd name="T97" fmla="*/ 23201 h 533"/>
                <a:gd name="T98" fmla="*/ 2813 w 624"/>
                <a:gd name="T99" fmla="*/ 20983 h 533"/>
                <a:gd name="T100" fmla="*/ 0 w 624"/>
                <a:gd name="T101" fmla="*/ 17874 h 533"/>
                <a:gd name="T102" fmla="*/ 1350 w 624"/>
                <a:gd name="T103" fmla="*/ 14728 h 53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24"/>
                <a:gd name="T157" fmla="*/ 0 h 533"/>
                <a:gd name="T158" fmla="*/ 624 w 624"/>
                <a:gd name="T159" fmla="*/ 533 h 53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24" h="533">
                  <a:moveTo>
                    <a:pt x="0" y="114"/>
                  </a:moveTo>
                  <a:lnTo>
                    <a:pt x="6" y="120"/>
                  </a:lnTo>
                  <a:lnTo>
                    <a:pt x="18" y="120"/>
                  </a:lnTo>
                  <a:lnTo>
                    <a:pt x="10" y="106"/>
                  </a:lnTo>
                  <a:lnTo>
                    <a:pt x="34" y="94"/>
                  </a:lnTo>
                  <a:lnTo>
                    <a:pt x="72" y="78"/>
                  </a:lnTo>
                  <a:lnTo>
                    <a:pt x="108" y="64"/>
                  </a:lnTo>
                  <a:lnTo>
                    <a:pt x="124" y="38"/>
                  </a:lnTo>
                  <a:lnTo>
                    <a:pt x="144" y="32"/>
                  </a:lnTo>
                  <a:lnTo>
                    <a:pt x="166" y="14"/>
                  </a:lnTo>
                  <a:lnTo>
                    <a:pt x="182" y="10"/>
                  </a:lnTo>
                  <a:lnTo>
                    <a:pt x="204" y="4"/>
                  </a:lnTo>
                  <a:lnTo>
                    <a:pt x="224" y="0"/>
                  </a:lnTo>
                  <a:lnTo>
                    <a:pt x="230" y="4"/>
                  </a:lnTo>
                  <a:lnTo>
                    <a:pt x="232" y="10"/>
                  </a:lnTo>
                  <a:lnTo>
                    <a:pt x="238" y="22"/>
                  </a:lnTo>
                  <a:lnTo>
                    <a:pt x="242" y="32"/>
                  </a:lnTo>
                  <a:lnTo>
                    <a:pt x="250" y="42"/>
                  </a:lnTo>
                  <a:lnTo>
                    <a:pt x="264" y="44"/>
                  </a:lnTo>
                  <a:lnTo>
                    <a:pt x="282" y="42"/>
                  </a:lnTo>
                  <a:lnTo>
                    <a:pt x="294" y="34"/>
                  </a:lnTo>
                  <a:lnTo>
                    <a:pt x="298" y="28"/>
                  </a:lnTo>
                  <a:lnTo>
                    <a:pt x="300" y="28"/>
                  </a:lnTo>
                  <a:lnTo>
                    <a:pt x="294" y="36"/>
                  </a:lnTo>
                  <a:lnTo>
                    <a:pt x="288" y="40"/>
                  </a:lnTo>
                  <a:lnTo>
                    <a:pt x="286" y="44"/>
                  </a:lnTo>
                  <a:lnTo>
                    <a:pt x="290" y="48"/>
                  </a:lnTo>
                  <a:lnTo>
                    <a:pt x="298" y="40"/>
                  </a:lnTo>
                  <a:lnTo>
                    <a:pt x="306" y="32"/>
                  </a:lnTo>
                  <a:lnTo>
                    <a:pt x="310" y="28"/>
                  </a:lnTo>
                  <a:lnTo>
                    <a:pt x="328" y="28"/>
                  </a:lnTo>
                  <a:lnTo>
                    <a:pt x="364" y="26"/>
                  </a:lnTo>
                  <a:lnTo>
                    <a:pt x="404" y="26"/>
                  </a:lnTo>
                  <a:lnTo>
                    <a:pt x="428" y="22"/>
                  </a:lnTo>
                  <a:lnTo>
                    <a:pt x="450" y="18"/>
                  </a:lnTo>
                  <a:lnTo>
                    <a:pt x="468" y="14"/>
                  </a:lnTo>
                  <a:lnTo>
                    <a:pt x="480" y="4"/>
                  </a:lnTo>
                  <a:lnTo>
                    <a:pt x="490" y="2"/>
                  </a:lnTo>
                  <a:lnTo>
                    <a:pt x="504" y="12"/>
                  </a:lnTo>
                  <a:lnTo>
                    <a:pt x="514" y="14"/>
                  </a:lnTo>
                  <a:lnTo>
                    <a:pt x="524" y="24"/>
                  </a:lnTo>
                  <a:lnTo>
                    <a:pt x="528" y="42"/>
                  </a:lnTo>
                  <a:lnTo>
                    <a:pt x="538" y="64"/>
                  </a:lnTo>
                  <a:lnTo>
                    <a:pt x="550" y="90"/>
                  </a:lnTo>
                  <a:lnTo>
                    <a:pt x="564" y="112"/>
                  </a:lnTo>
                  <a:lnTo>
                    <a:pt x="576" y="155"/>
                  </a:lnTo>
                  <a:lnTo>
                    <a:pt x="556" y="171"/>
                  </a:lnTo>
                  <a:lnTo>
                    <a:pt x="546" y="177"/>
                  </a:lnTo>
                  <a:lnTo>
                    <a:pt x="540" y="197"/>
                  </a:lnTo>
                  <a:lnTo>
                    <a:pt x="540" y="209"/>
                  </a:lnTo>
                  <a:lnTo>
                    <a:pt x="554" y="209"/>
                  </a:lnTo>
                  <a:lnTo>
                    <a:pt x="566" y="215"/>
                  </a:lnTo>
                  <a:lnTo>
                    <a:pt x="572" y="225"/>
                  </a:lnTo>
                  <a:lnTo>
                    <a:pt x="574" y="249"/>
                  </a:lnTo>
                  <a:lnTo>
                    <a:pt x="570" y="253"/>
                  </a:lnTo>
                  <a:lnTo>
                    <a:pt x="570" y="261"/>
                  </a:lnTo>
                  <a:lnTo>
                    <a:pt x="574" y="269"/>
                  </a:lnTo>
                  <a:lnTo>
                    <a:pt x="578" y="271"/>
                  </a:lnTo>
                  <a:lnTo>
                    <a:pt x="584" y="283"/>
                  </a:lnTo>
                  <a:lnTo>
                    <a:pt x="584" y="293"/>
                  </a:lnTo>
                  <a:lnTo>
                    <a:pt x="600" y="305"/>
                  </a:lnTo>
                  <a:lnTo>
                    <a:pt x="600" y="311"/>
                  </a:lnTo>
                  <a:lnTo>
                    <a:pt x="622" y="329"/>
                  </a:lnTo>
                  <a:lnTo>
                    <a:pt x="622" y="333"/>
                  </a:lnTo>
                  <a:lnTo>
                    <a:pt x="614" y="335"/>
                  </a:lnTo>
                  <a:lnTo>
                    <a:pt x="614" y="341"/>
                  </a:lnTo>
                  <a:lnTo>
                    <a:pt x="624" y="351"/>
                  </a:lnTo>
                  <a:lnTo>
                    <a:pt x="624" y="365"/>
                  </a:lnTo>
                  <a:lnTo>
                    <a:pt x="618" y="377"/>
                  </a:lnTo>
                  <a:lnTo>
                    <a:pt x="606" y="381"/>
                  </a:lnTo>
                  <a:lnTo>
                    <a:pt x="598" y="395"/>
                  </a:lnTo>
                  <a:lnTo>
                    <a:pt x="582" y="417"/>
                  </a:lnTo>
                  <a:lnTo>
                    <a:pt x="568" y="443"/>
                  </a:lnTo>
                  <a:lnTo>
                    <a:pt x="556" y="467"/>
                  </a:lnTo>
                  <a:lnTo>
                    <a:pt x="558" y="477"/>
                  </a:lnTo>
                  <a:lnTo>
                    <a:pt x="564" y="491"/>
                  </a:lnTo>
                  <a:lnTo>
                    <a:pt x="566" y="505"/>
                  </a:lnTo>
                  <a:lnTo>
                    <a:pt x="576" y="511"/>
                  </a:lnTo>
                  <a:lnTo>
                    <a:pt x="574" y="519"/>
                  </a:lnTo>
                  <a:lnTo>
                    <a:pt x="562" y="519"/>
                  </a:lnTo>
                  <a:lnTo>
                    <a:pt x="556" y="519"/>
                  </a:lnTo>
                  <a:lnTo>
                    <a:pt x="544" y="513"/>
                  </a:lnTo>
                  <a:lnTo>
                    <a:pt x="528" y="511"/>
                  </a:lnTo>
                  <a:lnTo>
                    <a:pt x="512" y="497"/>
                  </a:lnTo>
                  <a:lnTo>
                    <a:pt x="492" y="491"/>
                  </a:lnTo>
                  <a:lnTo>
                    <a:pt x="482" y="497"/>
                  </a:lnTo>
                  <a:lnTo>
                    <a:pt x="458" y="497"/>
                  </a:lnTo>
                  <a:lnTo>
                    <a:pt x="458" y="507"/>
                  </a:lnTo>
                  <a:lnTo>
                    <a:pt x="444" y="511"/>
                  </a:lnTo>
                  <a:lnTo>
                    <a:pt x="434" y="503"/>
                  </a:lnTo>
                  <a:lnTo>
                    <a:pt x="414" y="507"/>
                  </a:lnTo>
                  <a:lnTo>
                    <a:pt x="400" y="519"/>
                  </a:lnTo>
                  <a:lnTo>
                    <a:pt x="400" y="529"/>
                  </a:lnTo>
                  <a:lnTo>
                    <a:pt x="380" y="533"/>
                  </a:lnTo>
                  <a:lnTo>
                    <a:pt x="380" y="515"/>
                  </a:lnTo>
                  <a:lnTo>
                    <a:pt x="364" y="509"/>
                  </a:lnTo>
                  <a:lnTo>
                    <a:pt x="354" y="495"/>
                  </a:lnTo>
                  <a:lnTo>
                    <a:pt x="340" y="507"/>
                  </a:lnTo>
                  <a:lnTo>
                    <a:pt x="336" y="519"/>
                  </a:lnTo>
                  <a:lnTo>
                    <a:pt x="328" y="519"/>
                  </a:lnTo>
                  <a:lnTo>
                    <a:pt x="326" y="509"/>
                  </a:lnTo>
                  <a:lnTo>
                    <a:pt x="314" y="509"/>
                  </a:lnTo>
                  <a:lnTo>
                    <a:pt x="314" y="497"/>
                  </a:lnTo>
                  <a:lnTo>
                    <a:pt x="304" y="495"/>
                  </a:lnTo>
                  <a:lnTo>
                    <a:pt x="296" y="483"/>
                  </a:lnTo>
                  <a:lnTo>
                    <a:pt x="296" y="477"/>
                  </a:lnTo>
                  <a:lnTo>
                    <a:pt x="288" y="471"/>
                  </a:lnTo>
                  <a:lnTo>
                    <a:pt x="274" y="469"/>
                  </a:lnTo>
                  <a:lnTo>
                    <a:pt x="260" y="465"/>
                  </a:lnTo>
                  <a:lnTo>
                    <a:pt x="246" y="471"/>
                  </a:lnTo>
                  <a:lnTo>
                    <a:pt x="240" y="461"/>
                  </a:lnTo>
                  <a:lnTo>
                    <a:pt x="234" y="459"/>
                  </a:lnTo>
                  <a:lnTo>
                    <a:pt x="234" y="455"/>
                  </a:lnTo>
                  <a:lnTo>
                    <a:pt x="240" y="451"/>
                  </a:lnTo>
                  <a:lnTo>
                    <a:pt x="240" y="441"/>
                  </a:lnTo>
                  <a:lnTo>
                    <a:pt x="232" y="447"/>
                  </a:lnTo>
                  <a:lnTo>
                    <a:pt x="218" y="447"/>
                  </a:lnTo>
                  <a:lnTo>
                    <a:pt x="210" y="441"/>
                  </a:lnTo>
                  <a:lnTo>
                    <a:pt x="196" y="433"/>
                  </a:lnTo>
                  <a:lnTo>
                    <a:pt x="188" y="433"/>
                  </a:lnTo>
                  <a:lnTo>
                    <a:pt x="188" y="441"/>
                  </a:lnTo>
                  <a:lnTo>
                    <a:pt x="196" y="449"/>
                  </a:lnTo>
                  <a:lnTo>
                    <a:pt x="172" y="467"/>
                  </a:lnTo>
                  <a:lnTo>
                    <a:pt x="164" y="459"/>
                  </a:lnTo>
                  <a:lnTo>
                    <a:pt x="164" y="455"/>
                  </a:lnTo>
                  <a:lnTo>
                    <a:pt x="154" y="447"/>
                  </a:lnTo>
                  <a:lnTo>
                    <a:pt x="142" y="439"/>
                  </a:lnTo>
                  <a:lnTo>
                    <a:pt x="156" y="423"/>
                  </a:lnTo>
                  <a:lnTo>
                    <a:pt x="150" y="415"/>
                  </a:lnTo>
                  <a:lnTo>
                    <a:pt x="140" y="417"/>
                  </a:lnTo>
                  <a:lnTo>
                    <a:pt x="130" y="419"/>
                  </a:lnTo>
                  <a:lnTo>
                    <a:pt x="126" y="415"/>
                  </a:lnTo>
                  <a:lnTo>
                    <a:pt x="118" y="411"/>
                  </a:lnTo>
                  <a:lnTo>
                    <a:pt x="92" y="407"/>
                  </a:lnTo>
                  <a:lnTo>
                    <a:pt x="82" y="399"/>
                  </a:lnTo>
                  <a:lnTo>
                    <a:pt x="82" y="393"/>
                  </a:lnTo>
                  <a:lnTo>
                    <a:pt x="76" y="387"/>
                  </a:lnTo>
                  <a:lnTo>
                    <a:pt x="60" y="389"/>
                  </a:lnTo>
                  <a:lnTo>
                    <a:pt x="66" y="363"/>
                  </a:lnTo>
                  <a:lnTo>
                    <a:pt x="58" y="347"/>
                  </a:lnTo>
                  <a:lnTo>
                    <a:pt x="46" y="341"/>
                  </a:lnTo>
                  <a:lnTo>
                    <a:pt x="44" y="327"/>
                  </a:lnTo>
                  <a:lnTo>
                    <a:pt x="36" y="313"/>
                  </a:lnTo>
                  <a:lnTo>
                    <a:pt x="44" y="303"/>
                  </a:lnTo>
                  <a:lnTo>
                    <a:pt x="40" y="281"/>
                  </a:lnTo>
                  <a:lnTo>
                    <a:pt x="40" y="271"/>
                  </a:lnTo>
                  <a:lnTo>
                    <a:pt x="30" y="267"/>
                  </a:lnTo>
                  <a:lnTo>
                    <a:pt x="30" y="257"/>
                  </a:lnTo>
                  <a:lnTo>
                    <a:pt x="34" y="251"/>
                  </a:lnTo>
                  <a:lnTo>
                    <a:pt x="34" y="241"/>
                  </a:lnTo>
                  <a:lnTo>
                    <a:pt x="18" y="229"/>
                  </a:lnTo>
                  <a:lnTo>
                    <a:pt x="4" y="217"/>
                  </a:lnTo>
                  <a:lnTo>
                    <a:pt x="0" y="205"/>
                  </a:lnTo>
                  <a:lnTo>
                    <a:pt x="12" y="195"/>
                  </a:lnTo>
                  <a:lnTo>
                    <a:pt x="12" y="185"/>
                  </a:lnTo>
                  <a:lnTo>
                    <a:pt x="16" y="169"/>
                  </a:lnTo>
                  <a:lnTo>
                    <a:pt x="2" y="126"/>
                  </a:lnTo>
                  <a:lnTo>
                    <a:pt x="0" y="11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68" name="Freeform 1748"/>
            <p:cNvSpPr>
              <a:spLocks/>
            </p:cNvSpPr>
            <p:nvPr/>
          </p:nvSpPr>
          <p:spPr bwMode="gray">
            <a:xfrm>
              <a:off x="6462324" y="3597090"/>
              <a:ext cx="598586" cy="746222"/>
            </a:xfrm>
            <a:custGeom>
              <a:avLst/>
              <a:gdLst>
                <a:gd name="T0" fmla="*/ 8538 w 561"/>
                <a:gd name="T1" fmla="*/ 53945 h 743"/>
                <a:gd name="T2" fmla="*/ 7469 w 561"/>
                <a:gd name="T3" fmla="*/ 47537 h 743"/>
                <a:gd name="T4" fmla="*/ 3986 w 561"/>
                <a:gd name="T5" fmla="*/ 47190 h 743"/>
                <a:gd name="T6" fmla="*/ 2151 w 561"/>
                <a:gd name="T7" fmla="*/ 43013 h 743"/>
                <a:gd name="T8" fmla="*/ 783 w 561"/>
                <a:gd name="T9" fmla="*/ 40426 h 743"/>
                <a:gd name="T10" fmla="*/ 1490 w 561"/>
                <a:gd name="T11" fmla="*/ 35043 h 743"/>
                <a:gd name="T12" fmla="*/ 1131 w 561"/>
                <a:gd name="T13" fmla="*/ 30742 h 743"/>
                <a:gd name="T14" fmla="*/ 783 w 561"/>
                <a:gd name="T15" fmla="*/ 24700 h 743"/>
                <a:gd name="T16" fmla="*/ 4461 w 561"/>
                <a:gd name="T17" fmla="*/ 23293 h 743"/>
                <a:gd name="T18" fmla="*/ 4919 w 561"/>
                <a:gd name="T19" fmla="*/ 18549 h 743"/>
                <a:gd name="T20" fmla="*/ 7586 w 561"/>
                <a:gd name="T21" fmla="*/ 13405 h 743"/>
                <a:gd name="T22" fmla="*/ 6813 w 561"/>
                <a:gd name="T23" fmla="*/ 11366 h 743"/>
                <a:gd name="T24" fmla="*/ 9993 w 561"/>
                <a:gd name="T25" fmla="*/ 10097 h 743"/>
                <a:gd name="T26" fmla="*/ 11954 w 561"/>
                <a:gd name="T27" fmla="*/ 12614 h 743"/>
                <a:gd name="T28" fmla="*/ 12835 w 561"/>
                <a:gd name="T29" fmla="*/ 11075 h 743"/>
                <a:gd name="T30" fmla="*/ 13981 w 561"/>
                <a:gd name="T31" fmla="*/ 8811 h 743"/>
                <a:gd name="T32" fmla="*/ 16102 w 561"/>
                <a:gd name="T33" fmla="*/ 8916 h 743"/>
                <a:gd name="T34" fmla="*/ 15327 w 561"/>
                <a:gd name="T35" fmla="*/ 7410 h 743"/>
                <a:gd name="T36" fmla="*/ 15167 w 561"/>
                <a:gd name="T37" fmla="*/ 5448 h 743"/>
                <a:gd name="T38" fmla="*/ 15749 w 561"/>
                <a:gd name="T39" fmla="*/ 3431 h 743"/>
                <a:gd name="T40" fmla="*/ 14295 w 561"/>
                <a:gd name="T41" fmla="*/ 0 h 743"/>
                <a:gd name="T42" fmla="*/ 18723 w 561"/>
                <a:gd name="T43" fmla="*/ 2 h 743"/>
                <a:gd name="T44" fmla="*/ 20823 w 561"/>
                <a:gd name="T45" fmla="*/ 3431 h 743"/>
                <a:gd name="T46" fmla="*/ 23856 w 561"/>
                <a:gd name="T47" fmla="*/ 5058 h 743"/>
                <a:gd name="T48" fmla="*/ 25912 w 561"/>
                <a:gd name="T49" fmla="*/ 3185 h 743"/>
                <a:gd name="T50" fmla="*/ 25912 w 561"/>
                <a:gd name="T51" fmla="*/ 4507 h 743"/>
                <a:gd name="T52" fmla="*/ 25048 w 561"/>
                <a:gd name="T53" fmla="*/ 7944 h 743"/>
                <a:gd name="T54" fmla="*/ 28743 w 561"/>
                <a:gd name="T55" fmla="*/ 6242 h 743"/>
                <a:gd name="T56" fmla="*/ 33648 w 561"/>
                <a:gd name="T57" fmla="*/ 3833 h 743"/>
                <a:gd name="T58" fmla="*/ 36566 w 561"/>
                <a:gd name="T59" fmla="*/ 5976 h 743"/>
                <a:gd name="T60" fmla="*/ 38966 w 561"/>
                <a:gd name="T61" fmla="*/ 7696 h 743"/>
                <a:gd name="T62" fmla="*/ 41281 w 561"/>
                <a:gd name="T63" fmla="*/ 10425 h 743"/>
                <a:gd name="T64" fmla="*/ 41105 w 561"/>
                <a:gd name="T65" fmla="*/ 16835 h 743"/>
                <a:gd name="T66" fmla="*/ 43278 w 561"/>
                <a:gd name="T67" fmla="*/ 21062 h 743"/>
                <a:gd name="T68" fmla="*/ 44383 w 561"/>
                <a:gd name="T69" fmla="*/ 26248 h 743"/>
                <a:gd name="T70" fmla="*/ 45689 w 561"/>
                <a:gd name="T71" fmla="*/ 31238 h 743"/>
                <a:gd name="T72" fmla="*/ 43945 w 561"/>
                <a:gd name="T73" fmla="*/ 31626 h 743"/>
                <a:gd name="T74" fmla="*/ 41824 w 561"/>
                <a:gd name="T75" fmla="*/ 33314 h 743"/>
                <a:gd name="T76" fmla="*/ 37496 w 561"/>
                <a:gd name="T77" fmla="*/ 35123 h 743"/>
                <a:gd name="T78" fmla="*/ 33365 w 561"/>
                <a:gd name="T79" fmla="*/ 37622 h 743"/>
                <a:gd name="T80" fmla="*/ 31971 w 561"/>
                <a:gd name="T81" fmla="*/ 39586 h 743"/>
                <a:gd name="T82" fmla="*/ 34043 w 561"/>
                <a:gd name="T83" fmla="*/ 43025 h 743"/>
                <a:gd name="T84" fmla="*/ 37808 w 561"/>
                <a:gd name="T85" fmla="*/ 47537 h 743"/>
                <a:gd name="T86" fmla="*/ 38789 w 561"/>
                <a:gd name="T87" fmla="*/ 48584 h 743"/>
                <a:gd name="T88" fmla="*/ 39054 w 561"/>
                <a:gd name="T89" fmla="*/ 51763 h 743"/>
                <a:gd name="T90" fmla="*/ 37151 w 561"/>
                <a:gd name="T91" fmla="*/ 57914 h 743"/>
                <a:gd name="T92" fmla="*/ 37656 w 561"/>
                <a:gd name="T93" fmla="*/ 60110 h 743"/>
                <a:gd name="T94" fmla="*/ 34488 w 561"/>
                <a:gd name="T95" fmla="*/ 59894 h 743"/>
                <a:gd name="T96" fmla="*/ 28583 w 561"/>
                <a:gd name="T97" fmla="*/ 61280 h 743"/>
                <a:gd name="T98" fmla="*/ 22119 w 561"/>
                <a:gd name="T99" fmla="*/ 62989 h 743"/>
                <a:gd name="T100" fmla="*/ 19223 w 561"/>
                <a:gd name="T101" fmla="*/ 61457 h 743"/>
                <a:gd name="T102" fmla="*/ 14211 w 561"/>
                <a:gd name="T103" fmla="*/ 59173 h 743"/>
                <a:gd name="T104" fmla="*/ 11354 w 561"/>
                <a:gd name="T105" fmla="*/ 59894 h 7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61"/>
                <a:gd name="T160" fmla="*/ 0 h 743"/>
                <a:gd name="T161" fmla="*/ 561 w 561"/>
                <a:gd name="T162" fmla="*/ 743 h 7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61" h="743">
                  <a:moveTo>
                    <a:pt x="92" y="707"/>
                  </a:moveTo>
                  <a:lnTo>
                    <a:pt x="90" y="685"/>
                  </a:lnTo>
                  <a:lnTo>
                    <a:pt x="98" y="671"/>
                  </a:lnTo>
                  <a:lnTo>
                    <a:pt x="94" y="661"/>
                  </a:lnTo>
                  <a:lnTo>
                    <a:pt x="104" y="637"/>
                  </a:lnTo>
                  <a:lnTo>
                    <a:pt x="110" y="611"/>
                  </a:lnTo>
                  <a:lnTo>
                    <a:pt x="138" y="579"/>
                  </a:lnTo>
                  <a:lnTo>
                    <a:pt x="120" y="571"/>
                  </a:lnTo>
                  <a:lnTo>
                    <a:pt x="98" y="569"/>
                  </a:lnTo>
                  <a:lnTo>
                    <a:pt x="90" y="561"/>
                  </a:lnTo>
                  <a:lnTo>
                    <a:pt x="74" y="563"/>
                  </a:lnTo>
                  <a:lnTo>
                    <a:pt x="62" y="561"/>
                  </a:lnTo>
                  <a:lnTo>
                    <a:pt x="60" y="555"/>
                  </a:lnTo>
                  <a:lnTo>
                    <a:pt x="50" y="551"/>
                  </a:lnTo>
                  <a:lnTo>
                    <a:pt x="48" y="557"/>
                  </a:lnTo>
                  <a:lnTo>
                    <a:pt x="34" y="541"/>
                  </a:lnTo>
                  <a:lnTo>
                    <a:pt x="32" y="529"/>
                  </a:lnTo>
                  <a:lnTo>
                    <a:pt x="20" y="523"/>
                  </a:lnTo>
                  <a:lnTo>
                    <a:pt x="22" y="513"/>
                  </a:lnTo>
                  <a:lnTo>
                    <a:pt x="26" y="507"/>
                  </a:lnTo>
                  <a:lnTo>
                    <a:pt x="32" y="501"/>
                  </a:lnTo>
                  <a:lnTo>
                    <a:pt x="30" y="495"/>
                  </a:lnTo>
                  <a:lnTo>
                    <a:pt x="24" y="491"/>
                  </a:lnTo>
                  <a:lnTo>
                    <a:pt x="16" y="485"/>
                  </a:lnTo>
                  <a:lnTo>
                    <a:pt x="10" y="477"/>
                  </a:lnTo>
                  <a:lnTo>
                    <a:pt x="10" y="457"/>
                  </a:lnTo>
                  <a:lnTo>
                    <a:pt x="26" y="445"/>
                  </a:lnTo>
                  <a:lnTo>
                    <a:pt x="26" y="429"/>
                  </a:lnTo>
                  <a:lnTo>
                    <a:pt x="14" y="423"/>
                  </a:lnTo>
                  <a:lnTo>
                    <a:pt x="18" y="413"/>
                  </a:lnTo>
                  <a:lnTo>
                    <a:pt x="6" y="399"/>
                  </a:lnTo>
                  <a:lnTo>
                    <a:pt x="10" y="385"/>
                  </a:lnTo>
                  <a:lnTo>
                    <a:pt x="4" y="379"/>
                  </a:lnTo>
                  <a:lnTo>
                    <a:pt x="0" y="373"/>
                  </a:lnTo>
                  <a:lnTo>
                    <a:pt x="14" y="363"/>
                  </a:lnTo>
                  <a:lnTo>
                    <a:pt x="12" y="355"/>
                  </a:lnTo>
                  <a:lnTo>
                    <a:pt x="22" y="343"/>
                  </a:lnTo>
                  <a:lnTo>
                    <a:pt x="22" y="325"/>
                  </a:lnTo>
                  <a:lnTo>
                    <a:pt x="12" y="315"/>
                  </a:lnTo>
                  <a:lnTo>
                    <a:pt x="10" y="293"/>
                  </a:lnTo>
                  <a:lnTo>
                    <a:pt x="20" y="291"/>
                  </a:lnTo>
                  <a:lnTo>
                    <a:pt x="44" y="293"/>
                  </a:lnTo>
                  <a:lnTo>
                    <a:pt x="56" y="291"/>
                  </a:lnTo>
                  <a:lnTo>
                    <a:pt x="60" y="285"/>
                  </a:lnTo>
                  <a:lnTo>
                    <a:pt x="54" y="275"/>
                  </a:lnTo>
                  <a:lnTo>
                    <a:pt x="62" y="271"/>
                  </a:lnTo>
                  <a:lnTo>
                    <a:pt x="72" y="259"/>
                  </a:lnTo>
                  <a:lnTo>
                    <a:pt x="74" y="243"/>
                  </a:lnTo>
                  <a:lnTo>
                    <a:pt x="56" y="235"/>
                  </a:lnTo>
                  <a:lnTo>
                    <a:pt x="60" y="219"/>
                  </a:lnTo>
                  <a:lnTo>
                    <a:pt x="78" y="219"/>
                  </a:lnTo>
                  <a:lnTo>
                    <a:pt x="78" y="203"/>
                  </a:lnTo>
                  <a:lnTo>
                    <a:pt x="86" y="191"/>
                  </a:lnTo>
                  <a:lnTo>
                    <a:pt x="86" y="163"/>
                  </a:lnTo>
                  <a:lnTo>
                    <a:pt x="92" y="159"/>
                  </a:lnTo>
                  <a:lnTo>
                    <a:pt x="90" y="153"/>
                  </a:lnTo>
                  <a:lnTo>
                    <a:pt x="86" y="153"/>
                  </a:lnTo>
                  <a:lnTo>
                    <a:pt x="80" y="151"/>
                  </a:lnTo>
                  <a:lnTo>
                    <a:pt x="80" y="141"/>
                  </a:lnTo>
                  <a:lnTo>
                    <a:pt x="82" y="133"/>
                  </a:lnTo>
                  <a:lnTo>
                    <a:pt x="86" y="127"/>
                  </a:lnTo>
                  <a:lnTo>
                    <a:pt x="92" y="121"/>
                  </a:lnTo>
                  <a:lnTo>
                    <a:pt x="100" y="119"/>
                  </a:lnTo>
                  <a:lnTo>
                    <a:pt x="112" y="121"/>
                  </a:lnTo>
                  <a:lnTo>
                    <a:pt x="122" y="119"/>
                  </a:lnTo>
                  <a:lnTo>
                    <a:pt x="136" y="119"/>
                  </a:lnTo>
                  <a:lnTo>
                    <a:pt x="140" y="127"/>
                  </a:lnTo>
                  <a:lnTo>
                    <a:pt x="142" y="135"/>
                  </a:lnTo>
                  <a:lnTo>
                    <a:pt x="138" y="143"/>
                  </a:lnTo>
                  <a:lnTo>
                    <a:pt x="146" y="149"/>
                  </a:lnTo>
                  <a:lnTo>
                    <a:pt x="152" y="145"/>
                  </a:lnTo>
                  <a:lnTo>
                    <a:pt x="152" y="137"/>
                  </a:lnTo>
                  <a:lnTo>
                    <a:pt x="150" y="133"/>
                  </a:lnTo>
                  <a:lnTo>
                    <a:pt x="152" y="129"/>
                  </a:lnTo>
                  <a:lnTo>
                    <a:pt x="156" y="131"/>
                  </a:lnTo>
                  <a:lnTo>
                    <a:pt x="162" y="135"/>
                  </a:lnTo>
                  <a:lnTo>
                    <a:pt x="168" y="139"/>
                  </a:lnTo>
                  <a:lnTo>
                    <a:pt x="166" y="123"/>
                  </a:lnTo>
                  <a:lnTo>
                    <a:pt x="166" y="115"/>
                  </a:lnTo>
                  <a:lnTo>
                    <a:pt x="170" y="104"/>
                  </a:lnTo>
                  <a:lnTo>
                    <a:pt x="174" y="100"/>
                  </a:lnTo>
                  <a:lnTo>
                    <a:pt x="180" y="106"/>
                  </a:lnTo>
                  <a:lnTo>
                    <a:pt x="186" y="108"/>
                  </a:lnTo>
                  <a:lnTo>
                    <a:pt x="192" y="111"/>
                  </a:lnTo>
                  <a:lnTo>
                    <a:pt x="194" y="106"/>
                  </a:lnTo>
                  <a:lnTo>
                    <a:pt x="198" y="104"/>
                  </a:lnTo>
                  <a:lnTo>
                    <a:pt x="194" y="100"/>
                  </a:lnTo>
                  <a:lnTo>
                    <a:pt x="190" y="98"/>
                  </a:lnTo>
                  <a:lnTo>
                    <a:pt x="186" y="94"/>
                  </a:lnTo>
                  <a:lnTo>
                    <a:pt x="186" y="88"/>
                  </a:lnTo>
                  <a:lnTo>
                    <a:pt x="190" y="88"/>
                  </a:lnTo>
                  <a:lnTo>
                    <a:pt x="194" y="86"/>
                  </a:lnTo>
                  <a:lnTo>
                    <a:pt x="194" y="78"/>
                  </a:lnTo>
                  <a:lnTo>
                    <a:pt x="184" y="76"/>
                  </a:lnTo>
                  <a:lnTo>
                    <a:pt x="184" y="64"/>
                  </a:lnTo>
                  <a:lnTo>
                    <a:pt x="172" y="62"/>
                  </a:lnTo>
                  <a:lnTo>
                    <a:pt x="172" y="54"/>
                  </a:lnTo>
                  <a:lnTo>
                    <a:pt x="178" y="50"/>
                  </a:lnTo>
                  <a:lnTo>
                    <a:pt x="190" y="50"/>
                  </a:lnTo>
                  <a:lnTo>
                    <a:pt x="192" y="40"/>
                  </a:lnTo>
                  <a:lnTo>
                    <a:pt x="188" y="30"/>
                  </a:lnTo>
                  <a:lnTo>
                    <a:pt x="180" y="20"/>
                  </a:lnTo>
                  <a:lnTo>
                    <a:pt x="174" y="14"/>
                  </a:lnTo>
                  <a:lnTo>
                    <a:pt x="172" y="6"/>
                  </a:lnTo>
                  <a:lnTo>
                    <a:pt x="174" y="0"/>
                  </a:lnTo>
                  <a:lnTo>
                    <a:pt x="190" y="2"/>
                  </a:lnTo>
                  <a:lnTo>
                    <a:pt x="202" y="6"/>
                  </a:lnTo>
                  <a:lnTo>
                    <a:pt x="211" y="12"/>
                  </a:lnTo>
                  <a:lnTo>
                    <a:pt x="221" y="12"/>
                  </a:lnTo>
                  <a:lnTo>
                    <a:pt x="227" y="2"/>
                  </a:lnTo>
                  <a:lnTo>
                    <a:pt x="237" y="10"/>
                  </a:lnTo>
                  <a:lnTo>
                    <a:pt x="247" y="12"/>
                  </a:lnTo>
                  <a:lnTo>
                    <a:pt x="251" y="14"/>
                  </a:lnTo>
                  <a:lnTo>
                    <a:pt x="253" y="24"/>
                  </a:lnTo>
                  <a:lnTo>
                    <a:pt x="253" y="40"/>
                  </a:lnTo>
                  <a:lnTo>
                    <a:pt x="253" y="44"/>
                  </a:lnTo>
                  <a:lnTo>
                    <a:pt x="261" y="44"/>
                  </a:lnTo>
                  <a:lnTo>
                    <a:pt x="265" y="52"/>
                  </a:lnTo>
                  <a:lnTo>
                    <a:pt x="275" y="50"/>
                  </a:lnTo>
                  <a:lnTo>
                    <a:pt x="289" y="60"/>
                  </a:lnTo>
                  <a:lnTo>
                    <a:pt x="303" y="56"/>
                  </a:lnTo>
                  <a:lnTo>
                    <a:pt x="313" y="50"/>
                  </a:lnTo>
                  <a:lnTo>
                    <a:pt x="311" y="46"/>
                  </a:lnTo>
                  <a:lnTo>
                    <a:pt x="311" y="42"/>
                  </a:lnTo>
                  <a:lnTo>
                    <a:pt x="315" y="38"/>
                  </a:lnTo>
                  <a:lnTo>
                    <a:pt x="319" y="40"/>
                  </a:lnTo>
                  <a:lnTo>
                    <a:pt x="323" y="44"/>
                  </a:lnTo>
                  <a:lnTo>
                    <a:pt x="325" y="50"/>
                  </a:lnTo>
                  <a:lnTo>
                    <a:pt x="323" y="52"/>
                  </a:lnTo>
                  <a:lnTo>
                    <a:pt x="315" y="52"/>
                  </a:lnTo>
                  <a:lnTo>
                    <a:pt x="313" y="70"/>
                  </a:lnTo>
                  <a:lnTo>
                    <a:pt x="305" y="80"/>
                  </a:lnTo>
                  <a:lnTo>
                    <a:pt x="295" y="84"/>
                  </a:lnTo>
                  <a:lnTo>
                    <a:pt x="299" y="90"/>
                  </a:lnTo>
                  <a:lnTo>
                    <a:pt x="305" y="94"/>
                  </a:lnTo>
                  <a:lnTo>
                    <a:pt x="319" y="92"/>
                  </a:lnTo>
                  <a:lnTo>
                    <a:pt x="325" y="96"/>
                  </a:lnTo>
                  <a:lnTo>
                    <a:pt x="337" y="96"/>
                  </a:lnTo>
                  <a:lnTo>
                    <a:pt x="341" y="82"/>
                  </a:lnTo>
                  <a:lnTo>
                    <a:pt x="349" y="74"/>
                  </a:lnTo>
                  <a:lnTo>
                    <a:pt x="369" y="72"/>
                  </a:lnTo>
                  <a:lnTo>
                    <a:pt x="385" y="62"/>
                  </a:lnTo>
                  <a:lnTo>
                    <a:pt x="391" y="52"/>
                  </a:lnTo>
                  <a:lnTo>
                    <a:pt x="395" y="44"/>
                  </a:lnTo>
                  <a:lnTo>
                    <a:pt x="409" y="46"/>
                  </a:lnTo>
                  <a:lnTo>
                    <a:pt x="421" y="50"/>
                  </a:lnTo>
                  <a:lnTo>
                    <a:pt x="429" y="52"/>
                  </a:lnTo>
                  <a:lnTo>
                    <a:pt x="431" y="60"/>
                  </a:lnTo>
                  <a:lnTo>
                    <a:pt x="443" y="64"/>
                  </a:lnTo>
                  <a:lnTo>
                    <a:pt x="443" y="70"/>
                  </a:lnTo>
                  <a:lnTo>
                    <a:pt x="451" y="76"/>
                  </a:lnTo>
                  <a:lnTo>
                    <a:pt x="467" y="68"/>
                  </a:lnTo>
                  <a:lnTo>
                    <a:pt x="471" y="72"/>
                  </a:lnTo>
                  <a:lnTo>
                    <a:pt x="473" y="82"/>
                  </a:lnTo>
                  <a:lnTo>
                    <a:pt x="473" y="90"/>
                  </a:lnTo>
                  <a:lnTo>
                    <a:pt x="485" y="90"/>
                  </a:lnTo>
                  <a:lnTo>
                    <a:pt x="491" y="88"/>
                  </a:lnTo>
                  <a:lnTo>
                    <a:pt x="495" y="96"/>
                  </a:lnTo>
                  <a:lnTo>
                    <a:pt x="497" y="108"/>
                  </a:lnTo>
                  <a:lnTo>
                    <a:pt x="501" y="123"/>
                  </a:lnTo>
                  <a:lnTo>
                    <a:pt x="511" y="151"/>
                  </a:lnTo>
                  <a:lnTo>
                    <a:pt x="507" y="169"/>
                  </a:lnTo>
                  <a:lnTo>
                    <a:pt x="507" y="177"/>
                  </a:lnTo>
                  <a:lnTo>
                    <a:pt x="495" y="187"/>
                  </a:lnTo>
                  <a:lnTo>
                    <a:pt x="499" y="199"/>
                  </a:lnTo>
                  <a:lnTo>
                    <a:pt x="513" y="211"/>
                  </a:lnTo>
                  <a:lnTo>
                    <a:pt x="529" y="223"/>
                  </a:lnTo>
                  <a:lnTo>
                    <a:pt x="529" y="233"/>
                  </a:lnTo>
                  <a:lnTo>
                    <a:pt x="525" y="239"/>
                  </a:lnTo>
                  <a:lnTo>
                    <a:pt x="525" y="249"/>
                  </a:lnTo>
                  <a:lnTo>
                    <a:pt x="535" y="253"/>
                  </a:lnTo>
                  <a:lnTo>
                    <a:pt x="535" y="271"/>
                  </a:lnTo>
                  <a:lnTo>
                    <a:pt x="539" y="285"/>
                  </a:lnTo>
                  <a:lnTo>
                    <a:pt x="531" y="295"/>
                  </a:lnTo>
                  <a:lnTo>
                    <a:pt x="539" y="309"/>
                  </a:lnTo>
                  <a:lnTo>
                    <a:pt x="541" y="323"/>
                  </a:lnTo>
                  <a:lnTo>
                    <a:pt x="553" y="329"/>
                  </a:lnTo>
                  <a:lnTo>
                    <a:pt x="561" y="345"/>
                  </a:lnTo>
                  <a:lnTo>
                    <a:pt x="557" y="357"/>
                  </a:lnTo>
                  <a:lnTo>
                    <a:pt x="555" y="369"/>
                  </a:lnTo>
                  <a:lnTo>
                    <a:pt x="553" y="379"/>
                  </a:lnTo>
                  <a:lnTo>
                    <a:pt x="547" y="389"/>
                  </a:lnTo>
                  <a:lnTo>
                    <a:pt x="541" y="391"/>
                  </a:lnTo>
                  <a:lnTo>
                    <a:pt x="537" y="385"/>
                  </a:lnTo>
                  <a:lnTo>
                    <a:pt x="533" y="373"/>
                  </a:lnTo>
                  <a:lnTo>
                    <a:pt x="527" y="369"/>
                  </a:lnTo>
                  <a:lnTo>
                    <a:pt x="513" y="373"/>
                  </a:lnTo>
                  <a:lnTo>
                    <a:pt x="521" y="383"/>
                  </a:lnTo>
                  <a:lnTo>
                    <a:pt x="517" y="385"/>
                  </a:lnTo>
                  <a:lnTo>
                    <a:pt x="507" y="393"/>
                  </a:lnTo>
                  <a:lnTo>
                    <a:pt x="495" y="395"/>
                  </a:lnTo>
                  <a:lnTo>
                    <a:pt x="491" y="403"/>
                  </a:lnTo>
                  <a:lnTo>
                    <a:pt x="475" y="403"/>
                  </a:lnTo>
                  <a:lnTo>
                    <a:pt x="467" y="415"/>
                  </a:lnTo>
                  <a:lnTo>
                    <a:pt x="455" y="415"/>
                  </a:lnTo>
                  <a:lnTo>
                    <a:pt x="445" y="425"/>
                  </a:lnTo>
                  <a:lnTo>
                    <a:pt x="437" y="433"/>
                  </a:lnTo>
                  <a:lnTo>
                    <a:pt x="425" y="433"/>
                  </a:lnTo>
                  <a:lnTo>
                    <a:pt x="411" y="437"/>
                  </a:lnTo>
                  <a:lnTo>
                    <a:pt x="405" y="445"/>
                  </a:lnTo>
                  <a:lnTo>
                    <a:pt x="399" y="459"/>
                  </a:lnTo>
                  <a:lnTo>
                    <a:pt x="393" y="449"/>
                  </a:lnTo>
                  <a:lnTo>
                    <a:pt x="385" y="447"/>
                  </a:lnTo>
                  <a:lnTo>
                    <a:pt x="387" y="455"/>
                  </a:lnTo>
                  <a:lnTo>
                    <a:pt x="389" y="467"/>
                  </a:lnTo>
                  <a:lnTo>
                    <a:pt x="397" y="475"/>
                  </a:lnTo>
                  <a:lnTo>
                    <a:pt x="409" y="481"/>
                  </a:lnTo>
                  <a:lnTo>
                    <a:pt x="411" y="493"/>
                  </a:lnTo>
                  <a:lnTo>
                    <a:pt x="405" y="503"/>
                  </a:lnTo>
                  <a:lnTo>
                    <a:pt x="413" y="509"/>
                  </a:lnTo>
                  <a:lnTo>
                    <a:pt x="417" y="521"/>
                  </a:lnTo>
                  <a:lnTo>
                    <a:pt x="431" y="541"/>
                  </a:lnTo>
                  <a:lnTo>
                    <a:pt x="443" y="541"/>
                  </a:lnTo>
                  <a:lnTo>
                    <a:pt x="453" y="553"/>
                  </a:lnTo>
                  <a:lnTo>
                    <a:pt x="459" y="561"/>
                  </a:lnTo>
                  <a:lnTo>
                    <a:pt x="463" y="561"/>
                  </a:lnTo>
                  <a:lnTo>
                    <a:pt x="471" y="567"/>
                  </a:lnTo>
                  <a:lnTo>
                    <a:pt x="469" y="571"/>
                  </a:lnTo>
                  <a:lnTo>
                    <a:pt x="469" y="573"/>
                  </a:lnTo>
                  <a:lnTo>
                    <a:pt x="471" y="573"/>
                  </a:lnTo>
                  <a:lnTo>
                    <a:pt x="483" y="575"/>
                  </a:lnTo>
                  <a:lnTo>
                    <a:pt x="495" y="583"/>
                  </a:lnTo>
                  <a:lnTo>
                    <a:pt x="499" y="591"/>
                  </a:lnTo>
                  <a:lnTo>
                    <a:pt x="497" y="611"/>
                  </a:lnTo>
                  <a:lnTo>
                    <a:pt x="475" y="611"/>
                  </a:lnTo>
                  <a:lnTo>
                    <a:pt x="477" y="629"/>
                  </a:lnTo>
                  <a:lnTo>
                    <a:pt x="469" y="637"/>
                  </a:lnTo>
                  <a:lnTo>
                    <a:pt x="455" y="639"/>
                  </a:lnTo>
                  <a:lnTo>
                    <a:pt x="433" y="657"/>
                  </a:lnTo>
                  <a:lnTo>
                    <a:pt x="451" y="683"/>
                  </a:lnTo>
                  <a:lnTo>
                    <a:pt x="447" y="691"/>
                  </a:lnTo>
                  <a:lnTo>
                    <a:pt x="447" y="695"/>
                  </a:lnTo>
                  <a:lnTo>
                    <a:pt x="453" y="695"/>
                  </a:lnTo>
                  <a:lnTo>
                    <a:pt x="457" y="701"/>
                  </a:lnTo>
                  <a:lnTo>
                    <a:pt x="457" y="709"/>
                  </a:lnTo>
                  <a:lnTo>
                    <a:pt x="449" y="719"/>
                  </a:lnTo>
                  <a:lnTo>
                    <a:pt x="439" y="713"/>
                  </a:lnTo>
                  <a:lnTo>
                    <a:pt x="439" y="705"/>
                  </a:lnTo>
                  <a:lnTo>
                    <a:pt x="431" y="699"/>
                  </a:lnTo>
                  <a:lnTo>
                    <a:pt x="419" y="707"/>
                  </a:lnTo>
                  <a:lnTo>
                    <a:pt x="415" y="699"/>
                  </a:lnTo>
                  <a:lnTo>
                    <a:pt x="397" y="699"/>
                  </a:lnTo>
                  <a:lnTo>
                    <a:pt x="397" y="709"/>
                  </a:lnTo>
                  <a:lnTo>
                    <a:pt x="361" y="711"/>
                  </a:lnTo>
                  <a:lnTo>
                    <a:pt x="347" y="723"/>
                  </a:lnTo>
                  <a:lnTo>
                    <a:pt x="327" y="733"/>
                  </a:lnTo>
                  <a:lnTo>
                    <a:pt x="311" y="717"/>
                  </a:lnTo>
                  <a:lnTo>
                    <a:pt x="283" y="717"/>
                  </a:lnTo>
                  <a:lnTo>
                    <a:pt x="283" y="733"/>
                  </a:lnTo>
                  <a:lnTo>
                    <a:pt x="269" y="743"/>
                  </a:lnTo>
                  <a:lnTo>
                    <a:pt x="265" y="737"/>
                  </a:lnTo>
                  <a:lnTo>
                    <a:pt x="259" y="735"/>
                  </a:lnTo>
                  <a:lnTo>
                    <a:pt x="257" y="725"/>
                  </a:lnTo>
                  <a:lnTo>
                    <a:pt x="241" y="713"/>
                  </a:lnTo>
                  <a:lnTo>
                    <a:pt x="233" y="725"/>
                  </a:lnTo>
                  <a:lnTo>
                    <a:pt x="217" y="719"/>
                  </a:lnTo>
                  <a:lnTo>
                    <a:pt x="206" y="709"/>
                  </a:lnTo>
                  <a:lnTo>
                    <a:pt x="194" y="701"/>
                  </a:lnTo>
                  <a:lnTo>
                    <a:pt x="180" y="707"/>
                  </a:lnTo>
                  <a:lnTo>
                    <a:pt x="172" y="699"/>
                  </a:lnTo>
                  <a:lnTo>
                    <a:pt x="160" y="691"/>
                  </a:lnTo>
                  <a:lnTo>
                    <a:pt x="148" y="699"/>
                  </a:lnTo>
                  <a:lnTo>
                    <a:pt x="158" y="711"/>
                  </a:lnTo>
                  <a:lnTo>
                    <a:pt x="148" y="715"/>
                  </a:lnTo>
                  <a:lnTo>
                    <a:pt x="138" y="707"/>
                  </a:lnTo>
                  <a:lnTo>
                    <a:pt x="124" y="717"/>
                  </a:lnTo>
                  <a:lnTo>
                    <a:pt x="110" y="707"/>
                  </a:lnTo>
                  <a:lnTo>
                    <a:pt x="102" y="717"/>
                  </a:lnTo>
                  <a:lnTo>
                    <a:pt x="92" y="707"/>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69" name="Freeform 1749"/>
            <p:cNvSpPr>
              <a:spLocks/>
            </p:cNvSpPr>
            <p:nvPr/>
          </p:nvSpPr>
          <p:spPr bwMode="gray">
            <a:xfrm>
              <a:off x="7873843" y="4087691"/>
              <a:ext cx="288973" cy="273085"/>
            </a:xfrm>
            <a:custGeom>
              <a:avLst/>
              <a:gdLst>
                <a:gd name="T0" fmla="*/ 16266 w 270"/>
                <a:gd name="T1" fmla="*/ 21717 h 272"/>
                <a:gd name="T2" fmla="*/ 15408 w 270"/>
                <a:gd name="T3" fmla="*/ 21493 h 272"/>
                <a:gd name="T4" fmla="*/ 15286 w 270"/>
                <a:gd name="T5" fmla="*/ 20438 h 272"/>
                <a:gd name="T6" fmla="*/ 14604 w 270"/>
                <a:gd name="T7" fmla="*/ 19303 h 272"/>
                <a:gd name="T8" fmla="*/ 14090 w 270"/>
                <a:gd name="T9" fmla="*/ 17906 h 272"/>
                <a:gd name="T10" fmla="*/ 14090 w 270"/>
                <a:gd name="T11" fmla="*/ 15796 h 272"/>
                <a:gd name="T12" fmla="*/ 14604 w 270"/>
                <a:gd name="T13" fmla="*/ 14512 h 272"/>
                <a:gd name="T14" fmla="*/ 12028 w 270"/>
                <a:gd name="T15" fmla="*/ 10964 h 272"/>
                <a:gd name="T16" fmla="*/ 9956 w 270"/>
                <a:gd name="T17" fmla="*/ 10070 h 272"/>
                <a:gd name="T18" fmla="*/ 9624 w 270"/>
                <a:gd name="T19" fmla="*/ 9150 h 272"/>
                <a:gd name="T20" fmla="*/ 7886 w 270"/>
                <a:gd name="T21" fmla="*/ 8527 h 272"/>
                <a:gd name="T22" fmla="*/ 7480 w 270"/>
                <a:gd name="T23" fmla="*/ 7657 h 272"/>
                <a:gd name="T24" fmla="*/ 5386 w 270"/>
                <a:gd name="T25" fmla="*/ 6379 h 272"/>
                <a:gd name="T26" fmla="*/ 4594 w 270"/>
                <a:gd name="T27" fmla="*/ 5139 h 272"/>
                <a:gd name="T28" fmla="*/ 2513 w 270"/>
                <a:gd name="T29" fmla="*/ 3060 h 272"/>
                <a:gd name="T30" fmla="*/ 0 w 270"/>
                <a:gd name="T31" fmla="*/ 2804 h 272"/>
                <a:gd name="T32" fmla="*/ 2 w 270"/>
                <a:gd name="T33" fmla="*/ 2276 h 272"/>
                <a:gd name="T34" fmla="*/ 1289 w 270"/>
                <a:gd name="T35" fmla="*/ 2276 h 272"/>
                <a:gd name="T36" fmla="*/ 1065 w 270"/>
                <a:gd name="T37" fmla="*/ 1580 h 272"/>
                <a:gd name="T38" fmla="*/ 3451 w 270"/>
                <a:gd name="T39" fmla="*/ 1316 h 272"/>
                <a:gd name="T40" fmla="*/ 5301 w 270"/>
                <a:gd name="T41" fmla="*/ 0 h 272"/>
                <a:gd name="T42" fmla="*/ 7055 w 270"/>
                <a:gd name="T43" fmla="*/ 0 h 272"/>
                <a:gd name="T44" fmla="*/ 9624 w 270"/>
                <a:gd name="T45" fmla="*/ 1316 h 272"/>
                <a:gd name="T46" fmla="*/ 10831 w 270"/>
                <a:gd name="T47" fmla="*/ 760 h 272"/>
                <a:gd name="T48" fmla="*/ 11455 w 270"/>
                <a:gd name="T49" fmla="*/ 1731 h 272"/>
                <a:gd name="T50" fmla="*/ 12221 w 270"/>
                <a:gd name="T51" fmla="*/ 1316 h 272"/>
                <a:gd name="T52" fmla="*/ 13896 w 270"/>
                <a:gd name="T53" fmla="*/ 1096 h 272"/>
                <a:gd name="T54" fmla="*/ 14863 w 270"/>
                <a:gd name="T55" fmla="*/ 2336 h 272"/>
                <a:gd name="T56" fmla="*/ 16035 w 270"/>
                <a:gd name="T57" fmla="*/ 1731 h 272"/>
                <a:gd name="T58" fmla="*/ 16949 w 270"/>
                <a:gd name="T59" fmla="*/ 2732 h 272"/>
                <a:gd name="T60" fmla="*/ 17442 w 270"/>
                <a:gd name="T61" fmla="*/ 5797 h 272"/>
                <a:gd name="T62" fmla="*/ 18596 w 270"/>
                <a:gd name="T63" fmla="*/ 7657 h 272"/>
                <a:gd name="T64" fmla="*/ 20474 w 270"/>
                <a:gd name="T65" fmla="*/ 8443 h 272"/>
                <a:gd name="T66" fmla="*/ 22502 w 270"/>
                <a:gd name="T67" fmla="*/ 9250 h 272"/>
                <a:gd name="T68" fmla="*/ 23923 w 270"/>
                <a:gd name="T69" fmla="*/ 9250 h 272"/>
                <a:gd name="T70" fmla="*/ 24620 w 270"/>
                <a:gd name="T71" fmla="*/ 10964 h 272"/>
                <a:gd name="T72" fmla="*/ 24356 w 270"/>
                <a:gd name="T73" fmla="*/ 11450 h 272"/>
                <a:gd name="T74" fmla="*/ 26233 w 270"/>
                <a:gd name="T75" fmla="*/ 12164 h 272"/>
                <a:gd name="T76" fmla="*/ 25871 w 270"/>
                <a:gd name="T77" fmla="*/ 12544 h 272"/>
                <a:gd name="T78" fmla="*/ 24961 w 270"/>
                <a:gd name="T79" fmla="*/ 12544 h 272"/>
                <a:gd name="T80" fmla="*/ 24356 w 270"/>
                <a:gd name="T81" fmla="*/ 12893 h 272"/>
                <a:gd name="T82" fmla="*/ 23519 w 270"/>
                <a:gd name="T83" fmla="*/ 12285 h 272"/>
                <a:gd name="T84" fmla="*/ 23215 w 270"/>
                <a:gd name="T85" fmla="*/ 12798 h 272"/>
                <a:gd name="T86" fmla="*/ 22075 w 270"/>
                <a:gd name="T87" fmla="*/ 12544 h 272"/>
                <a:gd name="T88" fmla="*/ 20474 w 270"/>
                <a:gd name="T89" fmla="*/ 13246 h 272"/>
                <a:gd name="T90" fmla="*/ 19771 w 270"/>
                <a:gd name="T91" fmla="*/ 12544 h 272"/>
                <a:gd name="T92" fmla="*/ 18244 w 270"/>
                <a:gd name="T93" fmla="*/ 13570 h 272"/>
                <a:gd name="T94" fmla="*/ 19771 w 270"/>
                <a:gd name="T95" fmla="*/ 15179 h 272"/>
                <a:gd name="T96" fmla="*/ 19437 w 270"/>
                <a:gd name="T97" fmla="*/ 15896 h 272"/>
                <a:gd name="T98" fmla="*/ 19771 w 270"/>
                <a:gd name="T99" fmla="*/ 16630 h 272"/>
                <a:gd name="T100" fmla="*/ 18596 w 270"/>
                <a:gd name="T101" fmla="*/ 17337 h 272"/>
                <a:gd name="T102" fmla="*/ 19055 w 270"/>
                <a:gd name="T103" fmla="*/ 18438 h 272"/>
                <a:gd name="T104" fmla="*/ 17670 w 270"/>
                <a:gd name="T105" fmla="*/ 19551 h 272"/>
                <a:gd name="T106" fmla="*/ 17984 w 270"/>
                <a:gd name="T107" fmla="*/ 21112 h 272"/>
                <a:gd name="T108" fmla="*/ 16635 w 270"/>
                <a:gd name="T109" fmla="*/ 21112 h 272"/>
                <a:gd name="T110" fmla="*/ 16266 w 270"/>
                <a:gd name="T111" fmla="*/ 21717 h 2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0"/>
                <a:gd name="T169" fmla="*/ 0 h 272"/>
                <a:gd name="T170" fmla="*/ 270 w 270"/>
                <a:gd name="T171" fmla="*/ 272 h 27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0" h="272">
                  <a:moveTo>
                    <a:pt x="168" y="272"/>
                  </a:moveTo>
                  <a:lnTo>
                    <a:pt x="160" y="268"/>
                  </a:lnTo>
                  <a:lnTo>
                    <a:pt x="158" y="256"/>
                  </a:lnTo>
                  <a:lnTo>
                    <a:pt x="152" y="242"/>
                  </a:lnTo>
                  <a:lnTo>
                    <a:pt x="146" y="224"/>
                  </a:lnTo>
                  <a:lnTo>
                    <a:pt x="146" y="196"/>
                  </a:lnTo>
                  <a:lnTo>
                    <a:pt x="152" y="182"/>
                  </a:lnTo>
                  <a:lnTo>
                    <a:pt x="124" y="136"/>
                  </a:lnTo>
                  <a:lnTo>
                    <a:pt x="104" y="126"/>
                  </a:lnTo>
                  <a:lnTo>
                    <a:pt x="100" y="114"/>
                  </a:lnTo>
                  <a:lnTo>
                    <a:pt x="82" y="108"/>
                  </a:lnTo>
                  <a:lnTo>
                    <a:pt x="78" y="96"/>
                  </a:lnTo>
                  <a:lnTo>
                    <a:pt x="56" y="80"/>
                  </a:lnTo>
                  <a:lnTo>
                    <a:pt x="48" y="64"/>
                  </a:lnTo>
                  <a:lnTo>
                    <a:pt x="26" y="38"/>
                  </a:lnTo>
                  <a:lnTo>
                    <a:pt x="0" y="36"/>
                  </a:lnTo>
                  <a:lnTo>
                    <a:pt x="2" y="28"/>
                  </a:lnTo>
                  <a:lnTo>
                    <a:pt x="14" y="28"/>
                  </a:lnTo>
                  <a:lnTo>
                    <a:pt x="12" y="20"/>
                  </a:lnTo>
                  <a:lnTo>
                    <a:pt x="36" y="16"/>
                  </a:lnTo>
                  <a:lnTo>
                    <a:pt x="54" y="0"/>
                  </a:lnTo>
                  <a:lnTo>
                    <a:pt x="72" y="0"/>
                  </a:lnTo>
                  <a:lnTo>
                    <a:pt x="100" y="16"/>
                  </a:lnTo>
                  <a:lnTo>
                    <a:pt x="112" y="10"/>
                  </a:lnTo>
                  <a:lnTo>
                    <a:pt x="118" y="22"/>
                  </a:lnTo>
                  <a:lnTo>
                    <a:pt x="126" y="16"/>
                  </a:lnTo>
                  <a:lnTo>
                    <a:pt x="144" y="14"/>
                  </a:lnTo>
                  <a:lnTo>
                    <a:pt x="154" y="30"/>
                  </a:lnTo>
                  <a:lnTo>
                    <a:pt x="166" y="22"/>
                  </a:lnTo>
                  <a:lnTo>
                    <a:pt x="176" y="34"/>
                  </a:lnTo>
                  <a:lnTo>
                    <a:pt x="180" y="72"/>
                  </a:lnTo>
                  <a:lnTo>
                    <a:pt x="192" y="96"/>
                  </a:lnTo>
                  <a:lnTo>
                    <a:pt x="212" y="106"/>
                  </a:lnTo>
                  <a:lnTo>
                    <a:pt x="232" y="116"/>
                  </a:lnTo>
                  <a:lnTo>
                    <a:pt x="246" y="116"/>
                  </a:lnTo>
                  <a:lnTo>
                    <a:pt x="254" y="136"/>
                  </a:lnTo>
                  <a:lnTo>
                    <a:pt x="252" y="142"/>
                  </a:lnTo>
                  <a:lnTo>
                    <a:pt x="270" y="152"/>
                  </a:lnTo>
                  <a:lnTo>
                    <a:pt x="268" y="156"/>
                  </a:lnTo>
                  <a:lnTo>
                    <a:pt x="258" y="156"/>
                  </a:lnTo>
                  <a:lnTo>
                    <a:pt x="252" y="162"/>
                  </a:lnTo>
                  <a:lnTo>
                    <a:pt x="244" y="154"/>
                  </a:lnTo>
                  <a:lnTo>
                    <a:pt x="240" y="160"/>
                  </a:lnTo>
                  <a:lnTo>
                    <a:pt x="228" y="156"/>
                  </a:lnTo>
                  <a:lnTo>
                    <a:pt x="212" y="166"/>
                  </a:lnTo>
                  <a:lnTo>
                    <a:pt x="204" y="156"/>
                  </a:lnTo>
                  <a:lnTo>
                    <a:pt x="188" y="170"/>
                  </a:lnTo>
                  <a:lnTo>
                    <a:pt x="204" y="190"/>
                  </a:lnTo>
                  <a:lnTo>
                    <a:pt x="202" y="198"/>
                  </a:lnTo>
                  <a:lnTo>
                    <a:pt x="204" y="208"/>
                  </a:lnTo>
                  <a:lnTo>
                    <a:pt x="192" y="216"/>
                  </a:lnTo>
                  <a:lnTo>
                    <a:pt x="196" y="230"/>
                  </a:lnTo>
                  <a:lnTo>
                    <a:pt x="184" y="244"/>
                  </a:lnTo>
                  <a:lnTo>
                    <a:pt x="186" y="264"/>
                  </a:lnTo>
                  <a:lnTo>
                    <a:pt x="172" y="264"/>
                  </a:lnTo>
                  <a:lnTo>
                    <a:pt x="168" y="27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70" name="Freeform 1750"/>
            <p:cNvSpPr>
              <a:spLocks/>
            </p:cNvSpPr>
            <p:nvPr/>
          </p:nvSpPr>
          <p:spPr bwMode="gray">
            <a:xfrm>
              <a:off x="7205396" y="4073402"/>
              <a:ext cx="377887" cy="195288"/>
            </a:xfrm>
            <a:custGeom>
              <a:avLst/>
              <a:gdLst>
                <a:gd name="T0" fmla="*/ 1477 w 354"/>
                <a:gd name="T1" fmla="*/ 11287 h 196"/>
                <a:gd name="T2" fmla="*/ 777 w 354"/>
                <a:gd name="T3" fmla="*/ 10583 h 196"/>
                <a:gd name="T4" fmla="*/ 0 w 354"/>
                <a:gd name="T5" fmla="*/ 9611 h 196"/>
                <a:gd name="T6" fmla="*/ 0 w 354"/>
                <a:gd name="T7" fmla="*/ 8687 h 196"/>
                <a:gd name="T8" fmla="*/ 538 w 354"/>
                <a:gd name="T9" fmla="*/ 7568 h 196"/>
                <a:gd name="T10" fmla="*/ 1348 w 354"/>
                <a:gd name="T11" fmla="*/ 6348 h 196"/>
                <a:gd name="T12" fmla="*/ 3307 w 354"/>
                <a:gd name="T13" fmla="*/ 6658 h 196"/>
                <a:gd name="T14" fmla="*/ 4878 w 354"/>
                <a:gd name="T15" fmla="*/ 5599 h 196"/>
                <a:gd name="T16" fmla="*/ 5231 w 354"/>
                <a:gd name="T17" fmla="*/ 4716 h 196"/>
                <a:gd name="T18" fmla="*/ 6002 w 354"/>
                <a:gd name="T19" fmla="*/ 4685 h 196"/>
                <a:gd name="T20" fmla="*/ 6002 w 354"/>
                <a:gd name="T21" fmla="*/ 3296 h 196"/>
                <a:gd name="T22" fmla="*/ 7119 w 354"/>
                <a:gd name="T23" fmla="*/ 2879 h 196"/>
                <a:gd name="T24" fmla="*/ 7119 w 354"/>
                <a:gd name="T25" fmla="*/ 2061 h 196"/>
                <a:gd name="T26" fmla="*/ 8433 w 354"/>
                <a:gd name="T27" fmla="*/ 1368 h 196"/>
                <a:gd name="T28" fmla="*/ 9243 w 354"/>
                <a:gd name="T29" fmla="*/ 1253 h 196"/>
                <a:gd name="T30" fmla="*/ 10147 w 354"/>
                <a:gd name="T31" fmla="*/ 1253 h 196"/>
                <a:gd name="T32" fmla="*/ 10273 w 354"/>
                <a:gd name="T33" fmla="*/ 1945 h 196"/>
                <a:gd name="T34" fmla="*/ 10896 w 354"/>
                <a:gd name="T35" fmla="*/ 1945 h 196"/>
                <a:gd name="T36" fmla="*/ 11260 w 354"/>
                <a:gd name="T37" fmla="*/ 1059 h 196"/>
                <a:gd name="T38" fmla="*/ 12381 w 354"/>
                <a:gd name="T39" fmla="*/ 4 h 196"/>
                <a:gd name="T40" fmla="*/ 13339 w 354"/>
                <a:gd name="T41" fmla="*/ 1253 h 196"/>
                <a:gd name="T42" fmla="*/ 14620 w 354"/>
                <a:gd name="T43" fmla="*/ 1631 h 196"/>
                <a:gd name="T44" fmla="*/ 14620 w 354"/>
                <a:gd name="T45" fmla="*/ 2879 h 196"/>
                <a:gd name="T46" fmla="*/ 16168 w 354"/>
                <a:gd name="T47" fmla="*/ 2549 h 196"/>
                <a:gd name="T48" fmla="*/ 16168 w 354"/>
                <a:gd name="T49" fmla="*/ 1945 h 196"/>
                <a:gd name="T50" fmla="*/ 17235 w 354"/>
                <a:gd name="T51" fmla="*/ 1059 h 196"/>
                <a:gd name="T52" fmla="*/ 18890 w 354"/>
                <a:gd name="T53" fmla="*/ 745 h 196"/>
                <a:gd name="T54" fmla="*/ 19770 w 354"/>
                <a:gd name="T55" fmla="*/ 1368 h 196"/>
                <a:gd name="T56" fmla="*/ 20947 w 354"/>
                <a:gd name="T57" fmla="*/ 1059 h 196"/>
                <a:gd name="T58" fmla="*/ 20947 w 354"/>
                <a:gd name="T59" fmla="*/ 440 h 196"/>
                <a:gd name="T60" fmla="*/ 22748 w 354"/>
                <a:gd name="T61" fmla="*/ 440 h 196"/>
                <a:gd name="T62" fmla="*/ 23750 w 354"/>
                <a:gd name="T63" fmla="*/ 0 h 196"/>
                <a:gd name="T64" fmla="*/ 25346 w 354"/>
                <a:gd name="T65" fmla="*/ 440 h 196"/>
                <a:gd name="T66" fmla="*/ 26587 w 354"/>
                <a:gd name="T67" fmla="*/ 1368 h 196"/>
                <a:gd name="T68" fmla="*/ 27863 w 354"/>
                <a:gd name="T69" fmla="*/ 1494 h 196"/>
                <a:gd name="T70" fmla="*/ 28914 w 354"/>
                <a:gd name="T71" fmla="*/ 1945 h 196"/>
                <a:gd name="T72" fmla="*/ 28389 w 354"/>
                <a:gd name="T73" fmla="*/ 2765 h 196"/>
                <a:gd name="T74" fmla="*/ 28231 w 354"/>
                <a:gd name="T75" fmla="*/ 4291 h 196"/>
                <a:gd name="T76" fmla="*/ 27581 w 354"/>
                <a:gd name="T77" fmla="*/ 5256 h 196"/>
                <a:gd name="T78" fmla="*/ 27780 w 354"/>
                <a:gd name="T79" fmla="*/ 6348 h 196"/>
                <a:gd name="T80" fmla="*/ 25628 w 354"/>
                <a:gd name="T81" fmla="*/ 7275 h 196"/>
                <a:gd name="T82" fmla="*/ 25164 w 354"/>
                <a:gd name="T83" fmla="*/ 6674 h 196"/>
                <a:gd name="T84" fmla="*/ 24782 w 354"/>
                <a:gd name="T85" fmla="*/ 6348 h 196"/>
                <a:gd name="T86" fmla="*/ 23807 w 354"/>
                <a:gd name="T87" fmla="*/ 5814 h 196"/>
                <a:gd name="T88" fmla="*/ 22164 w 354"/>
                <a:gd name="T89" fmla="*/ 6658 h 196"/>
                <a:gd name="T90" fmla="*/ 20704 w 354"/>
                <a:gd name="T91" fmla="*/ 6113 h 196"/>
                <a:gd name="T92" fmla="*/ 19282 w 354"/>
                <a:gd name="T93" fmla="*/ 6658 h 196"/>
                <a:gd name="T94" fmla="*/ 18623 w 354"/>
                <a:gd name="T95" fmla="*/ 7447 h 196"/>
                <a:gd name="T96" fmla="*/ 18450 w 354"/>
                <a:gd name="T97" fmla="*/ 8407 h 196"/>
                <a:gd name="T98" fmla="*/ 17867 w 354"/>
                <a:gd name="T99" fmla="*/ 8666 h 196"/>
                <a:gd name="T100" fmla="*/ 16457 w 354"/>
                <a:gd name="T101" fmla="*/ 9611 h 196"/>
                <a:gd name="T102" fmla="*/ 15358 w 354"/>
                <a:gd name="T103" fmla="*/ 9224 h 196"/>
                <a:gd name="T104" fmla="*/ 14347 w 354"/>
                <a:gd name="T105" fmla="*/ 9224 h 196"/>
                <a:gd name="T106" fmla="*/ 13897 w 354"/>
                <a:gd name="T107" fmla="*/ 10338 h 196"/>
                <a:gd name="T108" fmla="*/ 10896 w 354"/>
                <a:gd name="T109" fmla="*/ 10756 h 196"/>
                <a:gd name="T110" fmla="*/ 10405 w 354"/>
                <a:gd name="T111" fmla="*/ 10996 h 196"/>
                <a:gd name="T112" fmla="*/ 10405 w 354"/>
                <a:gd name="T113" fmla="*/ 11810 h 196"/>
                <a:gd name="T114" fmla="*/ 10896 w 354"/>
                <a:gd name="T115" fmla="*/ 12316 h 196"/>
                <a:gd name="T116" fmla="*/ 10147 w 354"/>
                <a:gd name="T117" fmla="*/ 12895 h 196"/>
                <a:gd name="T118" fmla="*/ 7707 w 354"/>
                <a:gd name="T119" fmla="*/ 13157 h 196"/>
                <a:gd name="T120" fmla="*/ 5231 w 354"/>
                <a:gd name="T121" fmla="*/ 13248 h 196"/>
                <a:gd name="T122" fmla="*/ 3307 w 354"/>
                <a:gd name="T123" fmla="*/ 12050 h 196"/>
                <a:gd name="T124" fmla="*/ 1477 w 354"/>
                <a:gd name="T125" fmla="*/ 11287 h 1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54"/>
                <a:gd name="T190" fmla="*/ 0 h 196"/>
                <a:gd name="T191" fmla="*/ 354 w 354"/>
                <a:gd name="T192" fmla="*/ 196 h 19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54" h="196">
                  <a:moveTo>
                    <a:pt x="18" y="166"/>
                  </a:moveTo>
                  <a:lnTo>
                    <a:pt x="10" y="156"/>
                  </a:lnTo>
                  <a:lnTo>
                    <a:pt x="0" y="142"/>
                  </a:lnTo>
                  <a:lnTo>
                    <a:pt x="0" y="128"/>
                  </a:lnTo>
                  <a:lnTo>
                    <a:pt x="6" y="112"/>
                  </a:lnTo>
                  <a:lnTo>
                    <a:pt x="16" y="94"/>
                  </a:lnTo>
                  <a:lnTo>
                    <a:pt x="40" y="96"/>
                  </a:lnTo>
                  <a:lnTo>
                    <a:pt x="60" y="82"/>
                  </a:lnTo>
                  <a:lnTo>
                    <a:pt x="64" y="70"/>
                  </a:lnTo>
                  <a:lnTo>
                    <a:pt x="74" y="68"/>
                  </a:lnTo>
                  <a:lnTo>
                    <a:pt x="74" y="48"/>
                  </a:lnTo>
                  <a:lnTo>
                    <a:pt x="88" y="42"/>
                  </a:lnTo>
                  <a:lnTo>
                    <a:pt x="88" y="30"/>
                  </a:lnTo>
                  <a:lnTo>
                    <a:pt x="102" y="20"/>
                  </a:lnTo>
                  <a:lnTo>
                    <a:pt x="112" y="18"/>
                  </a:lnTo>
                  <a:lnTo>
                    <a:pt x="124" y="18"/>
                  </a:lnTo>
                  <a:lnTo>
                    <a:pt x="126" y="28"/>
                  </a:lnTo>
                  <a:lnTo>
                    <a:pt x="134" y="28"/>
                  </a:lnTo>
                  <a:lnTo>
                    <a:pt x="138" y="16"/>
                  </a:lnTo>
                  <a:lnTo>
                    <a:pt x="152" y="4"/>
                  </a:lnTo>
                  <a:lnTo>
                    <a:pt x="162" y="18"/>
                  </a:lnTo>
                  <a:lnTo>
                    <a:pt x="178" y="24"/>
                  </a:lnTo>
                  <a:lnTo>
                    <a:pt x="178" y="42"/>
                  </a:lnTo>
                  <a:lnTo>
                    <a:pt x="198" y="38"/>
                  </a:lnTo>
                  <a:lnTo>
                    <a:pt x="198" y="28"/>
                  </a:lnTo>
                  <a:lnTo>
                    <a:pt x="212" y="16"/>
                  </a:lnTo>
                  <a:lnTo>
                    <a:pt x="232" y="12"/>
                  </a:lnTo>
                  <a:lnTo>
                    <a:pt x="242" y="20"/>
                  </a:lnTo>
                  <a:lnTo>
                    <a:pt x="256" y="16"/>
                  </a:lnTo>
                  <a:lnTo>
                    <a:pt x="256" y="6"/>
                  </a:lnTo>
                  <a:lnTo>
                    <a:pt x="280" y="6"/>
                  </a:lnTo>
                  <a:lnTo>
                    <a:pt x="290" y="0"/>
                  </a:lnTo>
                  <a:lnTo>
                    <a:pt x="310" y="6"/>
                  </a:lnTo>
                  <a:lnTo>
                    <a:pt x="326" y="20"/>
                  </a:lnTo>
                  <a:lnTo>
                    <a:pt x="342" y="22"/>
                  </a:lnTo>
                  <a:lnTo>
                    <a:pt x="354" y="28"/>
                  </a:lnTo>
                  <a:lnTo>
                    <a:pt x="348" y="40"/>
                  </a:lnTo>
                  <a:lnTo>
                    <a:pt x="346" y="62"/>
                  </a:lnTo>
                  <a:lnTo>
                    <a:pt x="338" y="78"/>
                  </a:lnTo>
                  <a:lnTo>
                    <a:pt x="340" y="94"/>
                  </a:lnTo>
                  <a:lnTo>
                    <a:pt x="314" y="106"/>
                  </a:lnTo>
                  <a:lnTo>
                    <a:pt x="308" y="98"/>
                  </a:lnTo>
                  <a:lnTo>
                    <a:pt x="304" y="94"/>
                  </a:lnTo>
                  <a:lnTo>
                    <a:pt x="292" y="86"/>
                  </a:lnTo>
                  <a:lnTo>
                    <a:pt x="272" y="96"/>
                  </a:lnTo>
                  <a:lnTo>
                    <a:pt x="254" y="90"/>
                  </a:lnTo>
                  <a:lnTo>
                    <a:pt x="236" y="96"/>
                  </a:lnTo>
                  <a:lnTo>
                    <a:pt x="228" y="110"/>
                  </a:lnTo>
                  <a:lnTo>
                    <a:pt x="226" y="124"/>
                  </a:lnTo>
                  <a:lnTo>
                    <a:pt x="220" y="126"/>
                  </a:lnTo>
                  <a:lnTo>
                    <a:pt x="202" y="142"/>
                  </a:lnTo>
                  <a:lnTo>
                    <a:pt x="188" y="136"/>
                  </a:lnTo>
                  <a:lnTo>
                    <a:pt x="176" y="136"/>
                  </a:lnTo>
                  <a:lnTo>
                    <a:pt x="170" y="152"/>
                  </a:lnTo>
                  <a:lnTo>
                    <a:pt x="134" y="158"/>
                  </a:lnTo>
                  <a:lnTo>
                    <a:pt x="128" y="162"/>
                  </a:lnTo>
                  <a:lnTo>
                    <a:pt x="128" y="174"/>
                  </a:lnTo>
                  <a:lnTo>
                    <a:pt x="134" y="180"/>
                  </a:lnTo>
                  <a:lnTo>
                    <a:pt x="124" y="190"/>
                  </a:lnTo>
                  <a:lnTo>
                    <a:pt x="94" y="194"/>
                  </a:lnTo>
                  <a:lnTo>
                    <a:pt x="64" y="196"/>
                  </a:lnTo>
                  <a:lnTo>
                    <a:pt x="40" y="178"/>
                  </a:lnTo>
                  <a:lnTo>
                    <a:pt x="18" y="16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71" name="Freeform 1751"/>
            <p:cNvSpPr>
              <a:spLocks/>
            </p:cNvSpPr>
            <p:nvPr/>
          </p:nvSpPr>
          <p:spPr bwMode="gray">
            <a:xfrm>
              <a:off x="6444858" y="4055937"/>
              <a:ext cx="52397" cy="71446"/>
            </a:xfrm>
            <a:custGeom>
              <a:avLst/>
              <a:gdLst>
                <a:gd name="T0" fmla="*/ 4 w 48"/>
                <a:gd name="T1" fmla="*/ 5925 h 70"/>
                <a:gd name="T2" fmla="*/ 4 w 48"/>
                <a:gd name="T3" fmla="*/ 5301 h 70"/>
                <a:gd name="T4" fmla="*/ 909 w 48"/>
                <a:gd name="T5" fmla="*/ 4594 h 70"/>
                <a:gd name="T6" fmla="*/ 2 w 48"/>
                <a:gd name="T7" fmla="*/ 3796 h 70"/>
                <a:gd name="T8" fmla="*/ 0 w 48"/>
                <a:gd name="T9" fmla="*/ 2852 h 70"/>
                <a:gd name="T10" fmla="*/ 2 w 48"/>
                <a:gd name="T11" fmla="*/ 1759 h 70"/>
                <a:gd name="T12" fmla="*/ 909 w 48"/>
                <a:gd name="T13" fmla="*/ 747 h 70"/>
                <a:gd name="T14" fmla="*/ 1353 w 48"/>
                <a:gd name="T15" fmla="*/ 0 h 70"/>
                <a:gd name="T16" fmla="*/ 2559 w 48"/>
                <a:gd name="T17" fmla="*/ 0 h 70"/>
                <a:gd name="T18" fmla="*/ 3035 w 48"/>
                <a:gd name="T19" fmla="*/ 0 h 70"/>
                <a:gd name="T20" fmla="*/ 3035 w 48"/>
                <a:gd name="T21" fmla="*/ 904 h 70"/>
                <a:gd name="T22" fmla="*/ 3035 w 48"/>
                <a:gd name="T23" fmla="*/ 1935 h 70"/>
                <a:gd name="T24" fmla="*/ 3700 w 48"/>
                <a:gd name="T25" fmla="*/ 2721 h 70"/>
                <a:gd name="T26" fmla="*/ 4638 w 48"/>
                <a:gd name="T27" fmla="*/ 3292 h 70"/>
                <a:gd name="T28" fmla="*/ 5420 w 48"/>
                <a:gd name="T29" fmla="*/ 3678 h 70"/>
                <a:gd name="T30" fmla="*/ 5625 w 48"/>
                <a:gd name="T31" fmla="*/ 4176 h 70"/>
                <a:gd name="T32" fmla="*/ 4909 w 48"/>
                <a:gd name="T33" fmla="*/ 4858 h 70"/>
                <a:gd name="T34" fmla="*/ 4446 w 48"/>
                <a:gd name="T35" fmla="*/ 5386 h 70"/>
                <a:gd name="T36" fmla="*/ 4200 w 48"/>
                <a:gd name="T37" fmla="*/ 6466 h 70"/>
                <a:gd name="T38" fmla="*/ 3445 w 48"/>
                <a:gd name="T39" fmla="*/ 6114 h 70"/>
                <a:gd name="T40" fmla="*/ 2559 w 48"/>
                <a:gd name="T41" fmla="*/ 6114 h 70"/>
                <a:gd name="T42" fmla="*/ 2099 w 48"/>
                <a:gd name="T43" fmla="*/ 6517 h 70"/>
                <a:gd name="T44" fmla="*/ 1650 w 48"/>
                <a:gd name="T45" fmla="*/ 6725 h 70"/>
                <a:gd name="T46" fmla="*/ 909 w 48"/>
                <a:gd name="T47" fmla="*/ 6466 h 70"/>
                <a:gd name="T48" fmla="*/ 4 w 48"/>
                <a:gd name="T49" fmla="*/ 5925 h 7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8"/>
                <a:gd name="T76" fmla="*/ 0 h 70"/>
                <a:gd name="T77" fmla="*/ 48 w 48"/>
                <a:gd name="T78" fmla="*/ 70 h 7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8" h="70">
                  <a:moveTo>
                    <a:pt x="4" y="62"/>
                  </a:moveTo>
                  <a:lnTo>
                    <a:pt x="4" y="54"/>
                  </a:lnTo>
                  <a:lnTo>
                    <a:pt x="8" y="48"/>
                  </a:lnTo>
                  <a:lnTo>
                    <a:pt x="2" y="40"/>
                  </a:lnTo>
                  <a:lnTo>
                    <a:pt x="0" y="30"/>
                  </a:lnTo>
                  <a:lnTo>
                    <a:pt x="2" y="18"/>
                  </a:lnTo>
                  <a:lnTo>
                    <a:pt x="8" y="8"/>
                  </a:lnTo>
                  <a:lnTo>
                    <a:pt x="12" y="0"/>
                  </a:lnTo>
                  <a:lnTo>
                    <a:pt x="22" y="0"/>
                  </a:lnTo>
                  <a:lnTo>
                    <a:pt x="26" y="0"/>
                  </a:lnTo>
                  <a:lnTo>
                    <a:pt x="26" y="10"/>
                  </a:lnTo>
                  <a:lnTo>
                    <a:pt x="26" y="20"/>
                  </a:lnTo>
                  <a:lnTo>
                    <a:pt x="32" y="28"/>
                  </a:lnTo>
                  <a:lnTo>
                    <a:pt x="40" y="34"/>
                  </a:lnTo>
                  <a:lnTo>
                    <a:pt x="46" y="38"/>
                  </a:lnTo>
                  <a:lnTo>
                    <a:pt x="48" y="44"/>
                  </a:lnTo>
                  <a:lnTo>
                    <a:pt x="42" y="50"/>
                  </a:lnTo>
                  <a:lnTo>
                    <a:pt x="38" y="56"/>
                  </a:lnTo>
                  <a:lnTo>
                    <a:pt x="36" y="66"/>
                  </a:lnTo>
                  <a:lnTo>
                    <a:pt x="30" y="64"/>
                  </a:lnTo>
                  <a:lnTo>
                    <a:pt x="22" y="64"/>
                  </a:lnTo>
                  <a:lnTo>
                    <a:pt x="18" y="68"/>
                  </a:lnTo>
                  <a:lnTo>
                    <a:pt x="14" y="70"/>
                  </a:lnTo>
                  <a:lnTo>
                    <a:pt x="8" y="66"/>
                  </a:lnTo>
                  <a:lnTo>
                    <a:pt x="4" y="6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72" name="Freeform 1752"/>
            <p:cNvSpPr>
              <a:spLocks/>
            </p:cNvSpPr>
            <p:nvPr/>
          </p:nvSpPr>
          <p:spPr bwMode="gray">
            <a:xfrm>
              <a:off x="6873554" y="3968613"/>
              <a:ext cx="452513" cy="241331"/>
            </a:xfrm>
            <a:custGeom>
              <a:avLst/>
              <a:gdLst>
                <a:gd name="T0" fmla="*/ 15654 w 424"/>
                <a:gd name="T1" fmla="*/ 0 h 240"/>
                <a:gd name="T2" fmla="*/ 16049 w 424"/>
                <a:gd name="T3" fmla="*/ 933 h 240"/>
                <a:gd name="T4" fmla="*/ 19122 w 424"/>
                <a:gd name="T5" fmla="*/ 1940 h 240"/>
                <a:gd name="T6" fmla="*/ 20150 w 424"/>
                <a:gd name="T7" fmla="*/ 2560 h 240"/>
                <a:gd name="T8" fmla="*/ 21801 w 424"/>
                <a:gd name="T9" fmla="*/ 2330 h 240"/>
                <a:gd name="T10" fmla="*/ 21141 w 424"/>
                <a:gd name="T11" fmla="*/ 4193 h 240"/>
                <a:gd name="T12" fmla="*/ 22999 w 424"/>
                <a:gd name="T13" fmla="*/ 5518 h 240"/>
                <a:gd name="T14" fmla="*/ 23586 w 424"/>
                <a:gd name="T15" fmla="*/ 6400 h 240"/>
                <a:gd name="T16" fmla="*/ 25074 w 424"/>
                <a:gd name="T17" fmla="*/ 4422 h 240"/>
                <a:gd name="T18" fmla="*/ 25784 w 424"/>
                <a:gd name="T19" fmla="*/ 3692 h 240"/>
                <a:gd name="T20" fmla="*/ 27568 w 424"/>
                <a:gd name="T21" fmla="*/ 4859 h 240"/>
                <a:gd name="T22" fmla="*/ 29488 w 424"/>
                <a:gd name="T23" fmla="*/ 4422 h 240"/>
                <a:gd name="T24" fmla="*/ 28890 w 424"/>
                <a:gd name="T25" fmla="*/ 5518 h 240"/>
                <a:gd name="T26" fmla="*/ 29488 w 424"/>
                <a:gd name="T27" fmla="*/ 5941 h 240"/>
                <a:gd name="T28" fmla="*/ 31097 w 424"/>
                <a:gd name="T29" fmla="*/ 6377 h 240"/>
                <a:gd name="T30" fmla="*/ 33346 w 424"/>
                <a:gd name="T31" fmla="*/ 6824 h 240"/>
                <a:gd name="T32" fmla="*/ 34104 w 424"/>
                <a:gd name="T33" fmla="*/ 7685 h 240"/>
                <a:gd name="T34" fmla="*/ 35585 w 424"/>
                <a:gd name="T35" fmla="*/ 8920 h 240"/>
                <a:gd name="T36" fmla="*/ 34837 w 424"/>
                <a:gd name="T37" fmla="*/ 10098 h 240"/>
                <a:gd name="T38" fmla="*/ 33585 w 424"/>
                <a:gd name="T39" fmla="*/ 11739 h 240"/>
                <a:gd name="T40" fmla="*/ 32383 w 424"/>
                <a:gd name="T41" fmla="*/ 13894 h 240"/>
                <a:gd name="T42" fmla="*/ 31111 w 424"/>
                <a:gd name="T43" fmla="*/ 15103 h 240"/>
                <a:gd name="T44" fmla="*/ 27568 w 424"/>
                <a:gd name="T45" fmla="*/ 15979 h 240"/>
                <a:gd name="T46" fmla="*/ 25280 w 424"/>
                <a:gd name="T47" fmla="*/ 17095 h 240"/>
                <a:gd name="T48" fmla="*/ 23185 w 424"/>
                <a:gd name="T49" fmla="*/ 17451 h 240"/>
                <a:gd name="T50" fmla="*/ 20649 w 424"/>
                <a:gd name="T51" fmla="*/ 16685 h 240"/>
                <a:gd name="T52" fmla="*/ 18267 w 424"/>
                <a:gd name="T53" fmla="*/ 15979 h 240"/>
                <a:gd name="T54" fmla="*/ 15654 w 424"/>
                <a:gd name="T55" fmla="*/ 15665 h 240"/>
                <a:gd name="T56" fmla="*/ 14992 w 424"/>
                <a:gd name="T57" fmla="*/ 17670 h 240"/>
                <a:gd name="T58" fmla="*/ 14274 w 424"/>
                <a:gd name="T59" fmla="*/ 19188 h 240"/>
                <a:gd name="T60" fmla="*/ 12167 w 424"/>
                <a:gd name="T61" fmla="*/ 19398 h 240"/>
                <a:gd name="T62" fmla="*/ 10795 w 424"/>
                <a:gd name="T63" fmla="*/ 18527 h 240"/>
                <a:gd name="T64" fmla="*/ 9224 w 424"/>
                <a:gd name="T65" fmla="*/ 17451 h 240"/>
                <a:gd name="T66" fmla="*/ 7104 w 424"/>
                <a:gd name="T67" fmla="*/ 16550 h 240"/>
                <a:gd name="T68" fmla="*/ 6551 w 424"/>
                <a:gd name="T69" fmla="*/ 15448 h 240"/>
                <a:gd name="T70" fmla="*/ 5774 w 424"/>
                <a:gd name="T71" fmla="*/ 14835 h 240"/>
                <a:gd name="T72" fmla="*/ 3804 w 424"/>
                <a:gd name="T73" fmla="*/ 13894 h 240"/>
                <a:gd name="T74" fmla="*/ 2373 w 424"/>
                <a:gd name="T75" fmla="*/ 11274 h 240"/>
                <a:gd name="T76" fmla="*/ 2187 w 424"/>
                <a:gd name="T77" fmla="*/ 10098 h 240"/>
                <a:gd name="T78" fmla="*/ 1379 w 424"/>
                <a:gd name="T79" fmla="*/ 8721 h 240"/>
                <a:gd name="T80" fmla="*/ 4 w 424"/>
                <a:gd name="T81" fmla="*/ 7818 h 240"/>
                <a:gd name="T82" fmla="*/ 0 w 424"/>
                <a:gd name="T83" fmla="*/ 6377 h 240"/>
                <a:gd name="T84" fmla="*/ 1146 w 424"/>
                <a:gd name="T85" fmla="*/ 7262 h 240"/>
                <a:gd name="T86" fmla="*/ 2187 w 424"/>
                <a:gd name="T87" fmla="*/ 5518 h 240"/>
                <a:gd name="T88" fmla="*/ 4408 w 424"/>
                <a:gd name="T89" fmla="*/ 5185 h 240"/>
                <a:gd name="T90" fmla="*/ 6944 w 424"/>
                <a:gd name="T91" fmla="*/ 3692 h 240"/>
                <a:gd name="T92" fmla="*/ 8871 w 424"/>
                <a:gd name="T93" fmla="*/ 2798 h 240"/>
                <a:gd name="T94" fmla="*/ 10276 w 424"/>
                <a:gd name="T95" fmla="*/ 1940 h 240"/>
                <a:gd name="T96" fmla="*/ 11398 w 424"/>
                <a:gd name="T97" fmla="*/ 1120 h 240"/>
                <a:gd name="T98" fmla="*/ 11981 w 424"/>
                <a:gd name="T99" fmla="*/ 0 h 240"/>
                <a:gd name="T100" fmla="*/ 12834 w 424"/>
                <a:gd name="T101" fmla="*/ 1345 h 240"/>
                <a:gd name="T102" fmla="*/ 13670 w 424"/>
                <a:gd name="T103" fmla="*/ 1615 h 240"/>
                <a:gd name="T104" fmla="*/ 14274 w 424"/>
                <a:gd name="T105" fmla="*/ 2 h 24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4"/>
                <a:gd name="T160" fmla="*/ 0 h 240"/>
                <a:gd name="T161" fmla="*/ 424 w 424"/>
                <a:gd name="T162" fmla="*/ 240 h 24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4" h="240">
                  <a:moveTo>
                    <a:pt x="170" y="2"/>
                  </a:moveTo>
                  <a:lnTo>
                    <a:pt x="186" y="0"/>
                  </a:lnTo>
                  <a:lnTo>
                    <a:pt x="192" y="6"/>
                  </a:lnTo>
                  <a:lnTo>
                    <a:pt x="192" y="12"/>
                  </a:lnTo>
                  <a:lnTo>
                    <a:pt x="202" y="20"/>
                  </a:lnTo>
                  <a:lnTo>
                    <a:pt x="228" y="24"/>
                  </a:lnTo>
                  <a:lnTo>
                    <a:pt x="236" y="28"/>
                  </a:lnTo>
                  <a:lnTo>
                    <a:pt x="240" y="32"/>
                  </a:lnTo>
                  <a:lnTo>
                    <a:pt x="250" y="30"/>
                  </a:lnTo>
                  <a:lnTo>
                    <a:pt x="260" y="28"/>
                  </a:lnTo>
                  <a:lnTo>
                    <a:pt x="266" y="36"/>
                  </a:lnTo>
                  <a:lnTo>
                    <a:pt x="252" y="52"/>
                  </a:lnTo>
                  <a:lnTo>
                    <a:pt x="264" y="60"/>
                  </a:lnTo>
                  <a:lnTo>
                    <a:pt x="274" y="68"/>
                  </a:lnTo>
                  <a:lnTo>
                    <a:pt x="274" y="72"/>
                  </a:lnTo>
                  <a:lnTo>
                    <a:pt x="282" y="80"/>
                  </a:lnTo>
                  <a:lnTo>
                    <a:pt x="306" y="62"/>
                  </a:lnTo>
                  <a:lnTo>
                    <a:pt x="298" y="54"/>
                  </a:lnTo>
                  <a:lnTo>
                    <a:pt x="298" y="46"/>
                  </a:lnTo>
                  <a:lnTo>
                    <a:pt x="306" y="46"/>
                  </a:lnTo>
                  <a:lnTo>
                    <a:pt x="320" y="54"/>
                  </a:lnTo>
                  <a:lnTo>
                    <a:pt x="328" y="60"/>
                  </a:lnTo>
                  <a:lnTo>
                    <a:pt x="342" y="60"/>
                  </a:lnTo>
                  <a:lnTo>
                    <a:pt x="350" y="54"/>
                  </a:lnTo>
                  <a:lnTo>
                    <a:pt x="350" y="64"/>
                  </a:lnTo>
                  <a:lnTo>
                    <a:pt x="344" y="68"/>
                  </a:lnTo>
                  <a:lnTo>
                    <a:pt x="344" y="72"/>
                  </a:lnTo>
                  <a:lnTo>
                    <a:pt x="350" y="74"/>
                  </a:lnTo>
                  <a:lnTo>
                    <a:pt x="356" y="84"/>
                  </a:lnTo>
                  <a:lnTo>
                    <a:pt x="370" y="78"/>
                  </a:lnTo>
                  <a:lnTo>
                    <a:pt x="384" y="82"/>
                  </a:lnTo>
                  <a:lnTo>
                    <a:pt x="398" y="84"/>
                  </a:lnTo>
                  <a:lnTo>
                    <a:pt x="406" y="90"/>
                  </a:lnTo>
                  <a:lnTo>
                    <a:pt x="406" y="96"/>
                  </a:lnTo>
                  <a:lnTo>
                    <a:pt x="414" y="108"/>
                  </a:lnTo>
                  <a:lnTo>
                    <a:pt x="424" y="110"/>
                  </a:lnTo>
                  <a:lnTo>
                    <a:pt x="424" y="122"/>
                  </a:lnTo>
                  <a:lnTo>
                    <a:pt x="414" y="124"/>
                  </a:lnTo>
                  <a:lnTo>
                    <a:pt x="400" y="134"/>
                  </a:lnTo>
                  <a:lnTo>
                    <a:pt x="400" y="146"/>
                  </a:lnTo>
                  <a:lnTo>
                    <a:pt x="386" y="152"/>
                  </a:lnTo>
                  <a:lnTo>
                    <a:pt x="386" y="172"/>
                  </a:lnTo>
                  <a:lnTo>
                    <a:pt x="376" y="174"/>
                  </a:lnTo>
                  <a:lnTo>
                    <a:pt x="372" y="186"/>
                  </a:lnTo>
                  <a:lnTo>
                    <a:pt x="352" y="200"/>
                  </a:lnTo>
                  <a:lnTo>
                    <a:pt x="328" y="198"/>
                  </a:lnTo>
                  <a:lnTo>
                    <a:pt x="318" y="216"/>
                  </a:lnTo>
                  <a:lnTo>
                    <a:pt x="302" y="212"/>
                  </a:lnTo>
                  <a:lnTo>
                    <a:pt x="286" y="204"/>
                  </a:lnTo>
                  <a:lnTo>
                    <a:pt x="276" y="214"/>
                  </a:lnTo>
                  <a:lnTo>
                    <a:pt x="258" y="214"/>
                  </a:lnTo>
                  <a:lnTo>
                    <a:pt x="246" y="206"/>
                  </a:lnTo>
                  <a:lnTo>
                    <a:pt x="232" y="206"/>
                  </a:lnTo>
                  <a:lnTo>
                    <a:pt x="218" y="198"/>
                  </a:lnTo>
                  <a:lnTo>
                    <a:pt x="196" y="194"/>
                  </a:lnTo>
                  <a:lnTo>
                    <a:pt x="186" y="194"/>
                  </a:lnTo>
                  <a:lnTo>
                    <a:pt x="186" y="218"/>
                  </a:lnTo>
                  <a:lnTo>
                    <a:pt x="178" y="218"/>
                  </a:lnTo>
                  <a:lnTo>
                    <a:pt x="172" y="226"/>
                  </a:lnTo>
                  <a:lnTo>
                    <a:pt x="170" y="238"/>
                  </a:lnTo>
                  <a:lnTo>
                    <a:pt x="156" y="234"/>
                  </a:lnTo>
                  <a:lnTo>
                    <a:pt x="146" y="240"/>
                  </a:lnTo>
                  <a:lnTo>
                    <a:pt x="128" y="236"/>
                  </a:lnTo>
                  <a:lnTo>
                    <a:pt x="128" y="228"/>
                  </a:lnTo>
                  <a:lnTo>
                    <a:pt x="114" y="222"/>
                  </a:lnTo>
                  <a:lnTo>
                    <a:pt x="110" y="214"/>
                  </a:lnTo>
                  <a:lnTo>
                    <a:pt x="98" y="206"/>
                  </a:lnTo>
                  <a:lnTo>
                    <a:pt x="84" y="204"/>
                  </a:lnTo>
                  <a:lnTo>
                    <a:pt x="86" y="198"/>
                  </a:lnTo>
                  <a:lnTo>
                    <a:pt x="78" y="192"/>
                  </a:lnTo>
                  <a:lnTo>
                    <a:pt x="74" y="192"/>
                  </a:lnTo>
                  <a:lnTo>
                    <a:pt x="68" y="184"/>
                  </a:lnTo>
                  <a:lnTo>
                    <a:pt x="58" y="172"/>
                  </a:lnTo>
                  <a:lnTo>
                    <a:pt x="46" y="172"/>
                  </a:lnTo>
                  <a:lnTo>
                    <a:pt x="32" y="152"/>
                  </a:lnTo>
                  <a:lnTo>
                    <a:pt x="28" y="140"/>
                  </a:lnTo>
                  <a:lnTo>
                    <a:pt x="20" y="134"/>
                  </a:lnTo>
                  <a:lnTo>
                    <a:pt x="26" y="124"/>
                  </a:lnTo>
                  <a:lnTo>
                    <a:pt x="24" y="112"/>
                  </a:lnTo>
                  <a:lnTo>
                    <a:pt x="16" y="108"/>
                  </a:lnTo>
                  <a:lnTo>
                    <a:pt x="12" y="106"/>
                  </a:lnTo>
                  <a:lnTo>
                    <a:pt x="4" y="98"/>
                  </a:lnTo>
                  <a:lnTo>
                    <a:pt x="2" y="88"/>
                  </a:lnTo>
                  <a:lnTo>
                    <a:pt x="0" y="78"/>
                  </a:lnTo>
                  <a:lnTo>
                    <a:pt x="8" y="80"/>
                  </a:lnTo>
                  <a:lnTo>
                    <a:pt x="14" y="90"/>
                  </a:lnTo>
                  <a:lnTo>
                    <a:pt x="20" y="76"/>
                  </a:lnTo>
                  <a:lnTo>
                    <a:pt x="26" y="68"/>
                  </a:lnTo>
                  <a:lnTo>
                    <a:pt x="38" y="64"/>
                  </a:lnTo>
                  <a:lnTo>
                    <a:pt x="52" y="64"/>
                  </a:lnTo>
                  <a:lnTo>
                    <a:pt x="70" y="46"/>
                  </a:lnTo>
                  <a:lnTo>
                    <a:pt x="82" y="46"/>
                  </a:lnTo>
                  <a:lnTo>
                    <a:pt x="90" y="34"/>
                  </a:lnTo>
                  <a:lnTo>
                    <a:pt x="106" y="34"/>
                  </a:lnTo>
                  <a:lnTo>
                    <a:pt x="110" y="26"/>
                  </a:lnTo>
                  <a:lnTo>
                    <a:pt x="122" y="24"/>
                  </a:lnTo>
                  <a:lnTo>
                    <a:pt x="132" y="16"/>
                  </a:lnTo>
                  <a:lnTo>
                    <a:pt x="136" y="14"/>
                  </a:lnTo>
                  <a:lnTo>
                    <a:pt x="128" y="4"/>
                  </a:lnTo>
                  <a:lnTo>
                    <a:pt x="142" y="0"/>
                  </a:lnTo>
                  <a:lnTo>
                    <a:pt x="148" y="4"/>
                  </a:lnTo>
                  <a:lnTo>
                    <a:pt x="152" y="16"/>
                  </a:lnTo>
                  <a:lnTo>
                    <a:pt x="156" y="22"/>
                  </a:lnTo>
                  <a:lnTo>
                    <a:pt x="162" y="20"/>
                  </a:lnTo>
                  <a:lnTo>
                    <a:pt x="168" y="10"/>
                  </a:lnTo>
                  <a:lnTo>
                    <a:pt x="170" y="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73" name="Freeform 1755"/>
            <p:cNvSpPr>
              <a:spLocks/>
            </p:cNvSpPr>
            <p:nvPr/>
          </p:nvSpPr>
          <p:spPr bwMode="gray">
            <a:xfrm>
              <a:off x="7307967" y="3511551"/>
              <a:ext cx="194656" cy="96662"/>
            </a:xfrm>
            <a:custGeom>
              <a:avLst/>
              <a:gdLst>
                <a:gd name="T0" fmla="*/ 0 w 182"/>
                <a:gd name="T1" fmla="*/ 2147483647 h 96"/>
                <a:gd name="T2" fmla="*/ 2147483647 w 182"/>
                <a:gd name="T3" fmla="*/ 2147483647 h 96"/>
                <a:gd name="T4" fmla="*/ 2147483647 w 182"/>
                <a:gd name="T5" fmla="*/ 2147483647 h 96"/>
                <a:gd name="T6" fmla="*/ 2147483647 w 182"/>
                <a:gd name="T7" fmla="*/ 2147483647 h 96"/>
                <a:gd name="T8" fmla="*/ 2147483647 w 182"/>
                <a:gd name="T9" fmla="*/ 2147483647 h 96"/>
                <a:gd name="T10" fmla="*/ 2147483647 w 182"/>
                <a:gd name="T11" fmla="*/ 2147483647 h 96"/>
                <a:gd name="T12" fmla="*/ 2147483647 w 182"/>
                <a:gd name="T13" fmla="*/ 2147483647 h 96"/>
                <a:gd name="T14" fmla="*/ 2147483647 w 182"/>
                <a:gd name="T15" fmla="*/ 2147483647 h 96"/>
                <a:gd name="T16" fmla="*/ 2147483647 w 182"/>
                <a:gd name="T17" fmla="*/ 2147483647 h 96"/>
                <a:gd name="T18" fmla="*/ 2147483647 w 182"/>
                <a:gd name="T19" fmla="*/ 2147483647 h 96"/>
                <a:gd name="T20" fmla="*/ 2147483647 w 182"/>
                <a:gd name="T21" fmla="*/ 2147483647 h 96"/>
                <a:gd name="T22" fmla="*/ 2147483647 w 182"/>
                <a:gd name="T23" fmla="*/ 2147483647 h 96"/>
                <a:gd name="T24" fmla="*/ 2147483647 w 182"/>
                <a:gd name="T25" fmla="*/ 2147483647 h 96"/>
                <a:gd name="T26" fmla="*/ 2147483647 w 182"/>
                <a:gd name="T27" fmla="*/ 2147483647 h 96"/>
                <a:gd name="T28" fmla="*/ 2147483647 w 182"/>
                <a:gd name="T29" fmla="*/ 2147483647 h 96"/>
                <a:gd name="T30" fmla="*/ 2147483647 w 182"/>
                <a:gd name="T31" fmla="*/ 2147483647 h 96"/>
                <a:gd name="T32" fmla="*/ 2147483647 w 182"/>
                <a:gd name="T33" fmla="*/ 2147483647 h 96"/>
                <a:gd name="T34" fmla="*/ 2147483647 w 182"/>
                <a:gd name="T35" fmla="*/ 2147483647 h 96"/>
                <a:gd name="T36" fmla="*/ 2147483647 w 182"/>
                <a:gd name="T37" fmla="*/ 0 h 96"/>
                <a:gd name="T38" fmla="*/ 2147483647 w 182"/>
                <a:gd name="T39" fmla="*/ 2147483647 h 96"/>
                <a:gd name="T40" fmla="*/ 2147483647 w 182"/>
                <a:gd name="T41" fmla="*/ 2147483647 h 96"/>
                <a:gd name="T42" fmla="*/ 2147483647 w 182"/>
                <a:gd name="T43" fmla="*/ 2147483647 h 96"/>
                <a:gd name="T44" fmla="*/ 2147483647 w 182"/>
                <a:gd name="T45" fmla="*/ 2147483647 h 96"/>
                <a:gd name="T46" fmla="*/ 2147483647 w 182"/>
                <a:gd name="T47" fmla="*/ 2147483647 h 96"/>
                <a:gd name="T48" fmla="*/ 2147483647 w 182"/>
                <a:gd name="T49" fmla="*/ 2147483647 h 96"/>
                <a:gd name="T50" fmla="*/ 2147483647 w 182"/>
                <a:gd name="T51" fmla="*/ 2147483647 h 96"/>
                <a:gd name="T52" fmla="*/ 2147483647 w 182"/>
                <a:gd name="T53" fmla="*/ 2147483647 h 96"/>
                <a:gd name="T54" fmla="*/ 2147483647 w 182"/>
                <a:gd name="T55" fmla="*/ 2147483647 h 96"/>
                <a:gd name="T56" fmla="*/ 2147483647 w 182"/>
                <a:gd name="T57" fmla="*/ 2147483647 h 96"/>
                <a:gd name="T58" fmla="*/ 2147483647 w 182"/>
                <a:gd name="T59" fmla="*/ 2147483647 h 96"/>
                <a:gd name="T60" fmla="*/ 2147483647 w 182"/>
                <a:gd name="T61" fmla="*/ 2147483647 h 96"/>
                <a:gd name="T62" fmla="*/ 2147483647 w 182"/>
                <a:gd name="T63" fmla="*/ 2147483647 h 96"/>
                <a:gd name="T64" fmla="*/ 2147483647 w 182"/>
                <a:gd name="T65" fmla="*/ 2147483647 h 96"/>
                <a:gd name="T66" fmla="*/ 2147483647 w 182"/>
                <a:gd name="T67" fmla="*/ 2147483647 h 96"/>
                <a:gd name="T68" fmla="*/ 2147483647 w 182"/>
                <a:gd name="T69" fmla="*/ 2147483647 h 96"/>
                <a:gd name="T70" fmla="*/ 2147483647 w 182"/>
                <a:gd name="T71" fmla="*/ 2147483647 h 96"/>
                <a:gd name="T72" fmla="*/ 2147483647 w 182"/>
                <a:gd name="T73" fmla="*/ 2147483647 h 96"/>
                <a:gd name="T74" fmla="*/ 2147483647 w 182"/>
                <a:gd name="T75" fmla="*/ 2147483647 h 96"/>
                <a:gd name="T76" fmla="*/ 2147483647 w 182"/>
                <a:gd name="T77" fmla="*/ 2147483647 h 96"/>
                <a:gd name="T78" fmla="*/ 2147483647 w 182"/>
                <a:gd name="T79" fmla="*/ 2147483647 h 96"/>
                <a:gd name="T80" fmla="*/ 2147483647 w 182"/>
                <a:gd name="T81" fmla="*/ 2147483647 h 96"/>
                <a:gd name="T82" fmla="*/ 2147483647 w 182"/>
                <a:gd name="T83" fmla="*/ 2147483647 h 96"/>
                <a:gd name="T84" fmla="*/ 2147483647 w 182"/>
                <a:gd name="T85" fmla="*/ 2147483647 h 96"/>
                <a:gd name="T86" fmla="*/ 2147483647 w 182"/>
                <a:gd name="T87" fmla="*/ 2147483647 h 96"/>
                <a:gd name="T88" fmla="*/ 2147483647 w 182"/>
                <a:gd name="T89" fmla="*/ 2147483647 h 96"/>
                <a:gd name="T90" fmla="*/ 2147483647 w 182"/>
                <a:gd name="T91" fmla="*/ 2147483647 h 96"/>
                <a:gd name="T92" fmla="*/ 2147483647 w 182"/>
                <a:gd name="T93" fmla="*/ 2147483647 h 96"/>
                <a:gd name="T94" fmla="*/ 0 w 182"/>
                <a:gd name="T95" fmla="*/ 2147483647 h 9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2"/>
                <a:gd name="T145" fmla="*/ 0 h 96"/>
                <a:gd name="T146" fmla="*/ 182 w 182"/>
                <a:gd name="T147" fmla="*/ 96 h 9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2" h="96">
                  <a:moveTo>
                    <a:pt x="0" y="96"/>
                  </a:moveTo>
                  <a:lnTo>
                    <a:pt x="10" y="82"/>
                  </a:lnTo>
                  <a:lnTo>
                    <a:pt x="16" y="70"/>
                  </a:lnTo>
                  <a:lnTo>
                    <a:pt x="18" y="64"/>
                  </a:lnTo>
                  <a:lnTo>
                    <a:pt x="14" y="54"/>
                  </a:lnTo>
                  <a:lnTo>
                    <a:pt x="10" y="48"/>
                  </a:lnTo>
                  <a:lnTo>
                    <a:pt x="16" y="40"/>
                  </a:lnTo>
                  <a:lnTo>
                    <a:pt x="26" y="40"/>
                  </a:lnTo>
                  <a:lnTo>
                    <a:pt x="38" y="40"/>
                  </a:lnTo>
                  <a:lnTo>
                    <a:pt x="48" y="36"/>
                  </a:lnTo>
                  <a:lnTo>
                    <a:pt x="54" y="38"/>
                  </a:lnTo>
                  <a:lnTo>
                    <a:pt x="62" y="40"/>
                  </a:lnTo>
                  <a:lnTo>
                    <a:pt x="78" y="40"/>
                  </a:lnTo>
                  <a:lnTo>
                    <a:pt x="84" y="36"/>
                  </a:lnTo>
                  <a:lnTo>
                    <a:pt x="82" y="26"/>
                  </a:lnTo>
                  <a:lnTo>
                    <a:pt x="78" y="16"/>
                  </a:lnTo>
                  <a:lnTo>
                    <a:pt x="80" y="8"/>
                  </a:lnTo>
                  <a:lnTo>
                    <a:pt x="80" y="2"/>
                  </a:lnTo>
                  <a:lnTo>
                    <a:pt x="86" y="0"/>
                  </a:lnTo>
                  <a:lnTo>
                    <a:pt x="96" y="6"/>
                  </a:lnTo>
                  <a:lnTo>
                    <a:pt x="116" y="14"/>
                  </a:lnTo>
                  <a:lnTo>
                    <a:pt x="130" y="18"/>
                  </a:lnTo>
                  <a:lnTo>
                    <a:pt x="142" y="14"/>
                  </a:lnTo>
                  <a:lnTo>
                    <a:pt x="158" y="14"/>
                  </a:lnTo>
                  <a:lnTo>
                    <a:pt x="164" y="18"/>
                  </a:lnTo>
                  <a:lnTo>
                    <a:pt x="172" y="24"/>
                  </a:lnTo>
                  <a:lnTo>
                    <a:pt x="180" y="32"/>
                  </a:lnTo>
                  <a:lnTo>
                    <a:pt x="176" y="42"/>
                  </a:lnTo>
                  <a:lnTo>
                    <a:pt x="174" y="54"/>
                  </a:lnTo>
                  <a:lnTo>
                    <a:pt x="174" y="66"/>
                  </a:lnTo>
                  <a:lnTo>
                    <a:pt x="182" y="72"/>
                  </a:lnTo>
                  <a:lnTo>
                    <a:pt x="170" y="82"/>
                  </a:lnTo>
                  <a:lnTo>
                    <a:pt x="134" y="90"/>
                  </a:lnTo>
                  <a:lnTo>
                    <a:pt x="106" y="94"/>
                  </a:lnTo>
                  <a:lnTo>
                    <a:pt x="66" y="94"/>
                  </a:lnTo>
                  <a:lnTo>
                    <a:pt x="30" y="96"/>
                  </a:lnTo>
                  <a:lnTo>
                    <a:pt x="12" y="96"/>
                  </a:lnTo>
                  <a:lnTo>
                    <a:pt x="20" y="88"/>
                  </a:lnTo>
                  <a:lnTo>
                    <a:pt x="32" y="80"/>
                  </a:lnTo>
                  <a:lnTo>
                    <a:pt x="44" y="70"/>
                  </a:lnTo>
                  <a:lnTo>
                    <a:pt x="42" y="66"/>
                  </a:lnTo>
                  <a:lnTo>
                    <a:pt x="34" y="66"/>
                  </a:lnTo>
                  <a:lnTo>
                    <a:pt x="22" y="66"/>
                  </a:lnTo>
                  <a:lnTo>
                    <a:pt x="18" y="74"/>
                  </a:lnTo>
                  <a:lnTo>
                    <a:pt x="12" y="82"/>
                  </a:lnTo>
                  <a:lnTo>
                    <a:pt x="8" y="88"/>
                  </a:lnTo>
                  <a:lnTo>
                    <a:pt x="2" y="96"/>
                  </a:lnTo>
                  <a:lnTo>
                    <a:pt x="0" y="9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274" name="Freeform 1756"/>
            <p:cNvSpPr>
              <a:spLocks/>
            </p:cNvSpPr>
            <p:nvPr/>
          </p:nvSpPr>
          <p:spPr bwMode="gray">
            <a:xfrm>
              <a:off x="7373699" y="3365285"/>
              <a:ext cx="344544" cy="258797"/>
            </a:xfrm>
            <a:custGeom>
              <a:avLst/>
              <a:gdLst>
                <a:gd name="T0" fmla="*/ 1448 w 324"/>
                <a:gd name="T1" fmla="*/ 10872 h 258"/>
                <a:gd name="T2" fmla="*/ 2 w 324"/>
                <a:gd name="T3" fmla="*/ 8238 h 258"/>
                <a:gd name="T4" fmla="*/ 0 w 324"/>
                <a:gd name="T5" fmla="*/ 5969 h 258"/>
                <a:gd name="T6" fmla="*/ 637 w 324"/>
                <a:gd name="T7" fmla="*/ 5969 h 258"/>
                <a:gd name="T8" fmla="*/ 765 w 324"/>
                <a:gd name="T9" fmla="*/ 4961 h 258"/>
                <a:gd name="T10" fmla="*/ 3916 w 324"/>
                <a:gd name="T11" fmla="*/ 2645 h 258"/>
                <a:gd name="T12" fmla="*/ 6777 w 324"/>
                <a:gd name="T13" fmla="*/ 2645 h 258"/>
                <a:gd name="T14" fmla="*/ 8117 w 324"/>
                <a:gd name="T15" fmla="*/ 2645 h 258"/>
                <a:gd name="T16" fmla="*/ 9298 w 324"/>
                <a:gd name="T17" fmla="*/ 2004 h 258"/>
                <a:gd name="T18" fmla="*/ 11006 w 324"/>
                <a:gd name="T19" fmla="*/ 1519 h 258"/>
                <a:gd name="T20" fmla="*/ 12583 w 324"/>
                <a:gd name="T21" fmla="*/ 2198 h 258"/>
                <a:gd name="T22" fmla="*/ 13650 w 324"/>
                <a:gd name="T23" fmla="*/ 1519 h 258"/>
                <a:gd name="T24" fmla="*/ 14956 w 324"/>
                <a:gd name="T25" fmla="*/ 795 h 258"/>
                <a:gd name="T26" fmla="*/ 16387 w 324"/>
                <a:gd name="T27" fmla="*/ 795 h 258"/>
                <a:gd name="T28" fmla="*/ 17772 w 324"/>
                <a:gd name="T29" fmla="*/ 1827 h 258"/>
                <a:gd name="T30" fmla="*/ 19812 w 324"/>
                <a:gd name="T31" fmla="*/ 1827 h 258"/>
                <a:gd name="T32" fmla="*/ 21708 w 324"/>
                <a:gd name="T33" fmla="*/ 3104 h 258"/>
                <a:gd name="T34" fmla="*/ 23286 w 324"/>
                <a:gd name="T35" fmla="*/ 4560 h 258"/>
                <a:gd name="T36" fmla="*/ 24354 w 324"/>
                <a:gd name="T37" fmla="*/ 7181 h 258"/>
                <a:gd name="T38" fmla="*/ 25514 w 324"/>
                <a:gd name="T39" fmla="*/ 8800 h 258"/>
                <a:gd name="T40" fmla="*/ 23920 w 324"/>
                <a:gd name="T41" fmla="*/ 9417 h 258"/>
                <a:gd name="T42" fmla="*/ 22946 w 324"/>
                <a:gd name="T43" fmla="*/ 11024 h 258"/>
                <a:gd name="T44" fmla="*/ 22305 w 324"/>
                <a:gd name="T45" fmla="*/ 13236 h 258"/>
                <a:gd name="T46" fmla="*/ 22464 w 324"/>
                <a:gd name="T47" fmla="*/ 14953 h 258"/>
                <a:gd name="T48" fmla="*/ 23286 w 324"/>
                <a:gd name="T49" fmla="*/ 16506 h 258"/>
                <a:gd name="T50" fmla="*/ 23286 w 324"/>
                <a:gd name="T51" fmla="*/ 17585 h 258"/>
                <a:gd name="T52" fmla="*/ 22305 w 324"/>
                <a:gd name="T53" fmla="*/ 16908 h 258"/>
                <a:gd name="T54" fmla="*/ 21555 w 324"/>
                <a:gd name="T55" fmla="*/ 17286 h 258"/>
                <a:gd name="T56" fmla="*/ 20240 w 324"/>
                <a:gd name="T57" fmla="*/ 18441 h 258"/>
                <a:gd name="T58" fmla="*/ 19113 w 324"/>
                <a:gd name="T59" fmla="*/ 18724 h 258"/>
                <a:gd name="T60" fmla="*/ 19638 w 324"/>
                <a:gd name="T61" fmla="*/ 20030 h 258"/>
                <a:gd name="T62" fmla="*/ 17627 w 324"/>
                <a:gd name="T63" fmla="*/ 21158 h 258"/>
                <a:gd name="T64" fmla="*/ 15921 w 324"/>
                <a:gd name="T65" fmla="*/ 21019 h 258"/>
                <a:gd name="T66" fmla="*/ 13650 w 324"/>
                <a:gd name="T67" fmla="*/ 21836 h 258"/>
                <a:gd name="T68" fmla="*/ 12583 w 324"/>
                <a:gd name="T69" fmla="*/ 19289 h 258"/>
                <a:gd name="T70" fmla="*/ 10676 w 324"/>
                <a:gd name="T71" fmla="*/ 18303 h 258"/>
                <a:gd name="T72" fmla="*/ 9199 w 324"/>
                <a:gd name="T73" fmla="*/ 17991 h 258"/>
                <a:gd name="T74" fmla="*/ 9641 w 324"/>
                <a:gd name="T75" fmla="*/ 15083 h 258"/>
                <a:gd name="T76" fmla="*/ 8396 w 324"/>
                <a:gd name="T77" fmla="*/ 13868 h 258"/>
                <a:gd name="T78" fmla="*/ 6504 w 324"/>
                <a:gd name="T79" fmla="*/ 13632 h 258"/>
                <a:gd name="T80" fmla="*/ 4119 w 324"/>
                <a:gd name="T81" fmla="*/ 13325 h 258"/>
                <a:gd name="T82" fmla="*/ 2087 w 324"/>
                <a:gd name="T83" fmla="*/ 12428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24"/>
                <a:gd name="T127" fmla="*/ 0 h 258"/>
                <a:gd name="T128" fmla="*/ 324 w 324"/>
                <a:gd name="T129" fmla="*/ 258 h 25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24" h="258">
                  <a:moveTo>
                    <a:pt x="26" y="146"/>
                  </a:moveTo>
                  <a:lnTo>
                    <a:pt x="18" y="128"/>
                  </a:lnTo>
                  <a:lnTo>
                    <a:pt x="10" y="114"/>
                  </a:lnTo>
                  <a:lnTo>
                    <a:pt x="2" y="98"/>
                  </a:lnTo>
                  <a:lnTo>
                    <a:pt x="2" y="78"/>
                  </a:lnTo>
                  <a:lnTo>
                    <a:pt x="0" y="70"/>
                  </a:lnTo>
                  <a:lnTo>
                    <a:pt x="2" y="72"/>
                  </a:lnTo>
                  <a:lnTo>
                    <a:pt x="8" y="70"/>
                  </a:lnTo>
                  <a:lnTo>
                    <a:pt x="10" y="66"/>
                  </a:lnTo>
                  <a:lnTo>
                    <a:pt x="10" y="58"/>
                  </a:lnTo>
                  <a:lnTo>
                    <a:pt x="26" y="46"/>
                  </a:lnTo>
                  <a:lnTo>
                    <a:pt x="48" y="32"/>
                  </a:lnTo>
                  <a:lnTo>
                    <a:pt x="68" y="28"/>
                  </a:lnTo>
                  <a:lnTo>
                    <a:pt x="84" y="32"/>
                  </a:lnTo>
                  <a:lnTo>
                    <a:pt x="92" y="24"/>
                  </a:lnTo>
                  <a:lnTo>
                    <a:pt x="100" y="32"/>
                  </a:lnTo>
                  <a:lnTo>
                    <a:pt x="108" y="32"/>
                  </a:lnTo>
                  <a:lnTo>
                    <a:pt x="116" y="24"/>
                  </a:lnTo>
                  <a:lnTo>
                    <a:pt x="126" y="26"/>
                  </a:lnTo>
                  <a:lnTo>
                    <a:pt x="136" y="18"/>
                  </a:lnTo>
                  <a:lnTo>
                    <a:pt x="150" y="18"/>
                  </a:lnTo>
                  <a:lnTo>
                    <a:pt x="156" y="26"/>
                  </a:lnTo>
                  <a:lnTo>
                    <a:pt x="166" y="24"/>
                  </a:lnTo>
                  <a:lnTo>
                    <a:pt x="170" y="18"/>
                  </a:lnTo>
                  <a:lnTo>
                    <a:pt x="178" y="22"/>
                  </a:lnTo>
                  <a:lnTo>
                    <a:pt x="186" y="10"/>
                  </a:lnTo>
                  <a:lnTo>
                    <a:pt x="198" y="0"/>
                  </a:lnTo>
                  <a:lnTo>
                    <a:pt x="204" y="10"/>
                  </a:lnTo>
                  <a:lnTo>
                    <a:pt x="212" y="18"/>
                  </a:lnTo>
                  <a:lnTo>
                    <a:pt x="222" y="22"/>
                  </a:lnTo>
                  <a:lnTo>
                    <a:pt x="238" y="18"/>
                  </a:lnTo>
                  <a:lnTo>
                    <a:pt x="246" y="22"/>
                  </a:lnTo>
                  <a:lnTo>
                    <a:pt x="258" y="30"/>
                  </a:lnTo>
                  <a:lnTo>
                    <a:pt x="270" y="36"/>
                  </a:lnTo>
                  <a:lnTo>
                    <a:pt x="280" y="46"/>
                  </a:lnTo>
                  <a:lnTo>
                    <a:pt x="290" y="54"/>
                  </a:lnTo>
                  <a:lnTo>
                    <a:pt x="306" y="52"/>
                  </a:lnTo>
                  <a:lnTo>
                    <a:pt x="304" y="84"/>
                  </a:lnTo>
                  <a:lnTo>
                    <a:pt x="324" y="86"/>
                  </a:lnTo>
                  <a:lnTo>
                    <a:pt x="318" y="104"/>
                  </a:lnTo>
                  <a:lnTo>
                    <a:pt x="308" y="102"/>
                  </a:lnTo>
                  <a:lnTo>
                    <a:pt x="298" y="110"/>
                  </a:lnTo>
                  <a:lnTo>
                    <a:pt x="298" y="122"/>
                  </a:lnTo>
                  <a:lnTo>
                    <a:pt x="286" y="130"/>
                  </a:lnTo>
                  <a:lnTo>
                    <a:pt x="280" y="140"/>
                  </a:lnTo>
                  <a:lnTo>
                    <a:pt x="278" y="156"/>
                  </a:lnTo>
                  <a:lnTo>
                    <a:pt x="284" y="166"/>
                  </a:lnTo>
                  <a:lnTo>
                    <a:pt x="280" y="176"/>
                  </a:lnTo>
                  <a:lnTo>
                    <a:pt x="278" y="192"/>
                  </a:lnTo>
                  <a:lnTo>
                    <a:pt x="290" y="194"/>
                  </a:lnTo>
                  <a:lnTo>
                    <a:pt x="294" y="200"/>
                  </a:lnTo>
                  <a:lnTo>
                    <a:pt x="290" y="208"/>
                  </a:lnTo>
                  <a:lnTo>
                    <a:pt x="280" y="210"/>
                  </a:lnTo>
                  <a:lnTo>
                    <a:pt x="278" y="200"/>
                  </a:lnTo>
                  <a:lnTo>
                    <a:pt x="272" y="198"/>
                  </a:lnTo>
                  <a:lnTo>
                    <a:pt x="268" y="204"/>
                  </a:lnTo>
                  <a:lnTo>
                    <a:pt x="262" y="206"/>
                  </a:lnTo>
                  <a:lnTo>
                    <a:pt x="252" y="218"/>
                  </a:lnTo>
                  <a:lnTo>
                    <a:pt x="244" y="218"/>
                  </a:lnTo>
                  <a:lnTo>
                    <a:pt x="238" y="222"/>
                  </a:lnTo>
                  <a:lnTo>
                    <a:pt x="244" y="230"/>
                  </a:lnTo>
                  <a:lnTo>
                    <a:pt x="244" y="236"/>
                  </a:lnTo>
                  <a:lnTo>
                    <a:pt x="232" y="236"/>
                  </a:lnTo>
                  <a:lnTo>
                    <a:pt x="220" y="250"/>
                  </a:lnTo>
                  <a:lnTo>
                    <a:pt x="208" y="244"/>
                  </a:lnTo>
                  <a:lnTo>
                    <a:pt x="198" y="248"/>
                  </a:lnTo>
                  <a:lnTo>
                    <a:pt x="178" y="256"/>
                  </a:lnTo>
                  <a:lnTo>
                    <a:pt x="170" y="258"/>
                  </a:lnTo>
                  <a:lnTo>
                    <a:pt x="166" y="238"/>
                  </a:lnTo>
                  <a:lnTo>
                    <a:pt x="156" y="228"/>
                  </a:lnTo>
                  <a:lnTo>
                    <a:pt x="146" y="226"/>
                  </a:lnTo>
                  <a:lnTo>
                    <a:pt x="132" y="216"/>
                  </a:lnTo>
                  <a:lnTo>
                    <a:pt x="122" y="218"/>
                  </a:lnTo>
                  <a:lnTo>
                    <a:pt x="114" y="212"/>
                  </a:lnTo>
                  <a:lnTo>
                    <a:pt x="116" y="188"/>
                  </a:lnTo>
                  <a:lnTo>
                    <a:pt x="120" y="178"/>
                  </a:lnTo>
                  <a:lnTo>
                    <a:pt x="112" y="170"/>
                  </a:lnTo>
                  <a:lnTo>
                    <a:pt x="104" y="164"/>
                  </a:lnTo>
                  <a:lnTo>
                    <a:pt x="98" y="160"/>
                  </a:lnTo>
                  <a:lnTo>
                    <a:pt x="82" y="160"/>
                  </a:lnTo>
                  <a:lnTo>
                    <a:pt x="70" y="164"/>
                  </a:lnTo>
                  <a:lnTo>
                    <a:pt x="52" y="158"/>
                  </a:lnTo>
                  <a:lnTo>
                    <a:pt x="34" y="150"/>
                  </a:lnTo>
                  <a:lnTo>
                    <a:pt x="26" y="146"/>
                  </a:lnTo>
                  <a:close/>
                </a:path>
              </a:pathLst>
            </a:custGeom>
            <a:solidFill>
              <a:schemeClr val="bg1">
                <a:lumMod val="75000"/>
              </a:schemeClr>
            </a:solid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75" name="Freeform 1757"/>
            <p:cNvSpPr>
              <a:spLocks/>
            </p:cNvSpPr>
            <p:nvPr/>
          </p:nvSpPr>
          <p:spPr bwMode="gray">
            <a:xfrm>
              <a:off x="7362584" y="3208102"/>
              <a:ext cx="414406" cy="228630"/>
            </a:xfrm>
            <a:custGeom>
              <a:avLst/>
              <a:gdLst>
                <a:gd name="T0" fmla="*/ 1232 w 388"/>
                <a:gd name="T1" fmla="*/ 11468 h 228"/>
                <a:gd name="T2" fmla="*/ 848 w 388"/>
                <a:gd name="T3" fmla="*/ 9170 h 228"/>
                <a:gd name="T4" fmla="*/ 2161 w 388"/>
                <a:gd name="T5" fmla="*/ 6599 h 228"/>
                <a:gd name="T6" fmla="*/ 4414 w 388"/>
                <a:gd name="T7" fmla="*/ 5372 h 228"/>
                <a:gd name="T8" fmla="*/ 5604 w 388"/>
                <a:gd name="T9" fmla="*/ 5442 h 228"/>
                <a:gd name="T10" fmla="*/ 8136 w 388"/>
                <a:gd name="T11" fmla="*/ 7137 h 228"/>
                <a:gd name="T12" fmla="*/ 9639 w 388"/>
                <a:gd name="T13" fmla="*/ 8739 h 228"/>
                <a:gd name="T14" fmla="*/ 12430 w 388"/>
                <a:gd name="T15" fmla="*/ 9993 h 228"/>
                <a:gd name="T16" fmla="*/ 14509 w 388"/>
                <a:gd name="T17" fmla="*/ 7764 h 228"/>
                <a:gd name="T18" fmla="*/ 14006 w 388"/>
                <a:gd name="T19" fmla="*/ 4128 h 228"/>
                <a:gd name="T20" fmla="*/ 13240 w 388"/>
                <a:gd name="T21" fmla="*/ 2167 h 228"/>
                <a:gd name="T22" fmla="*/ 16405 w 388"/>
                <a:gd name="T23" fmla="*/ 0 h 228"/>
                <a:gd name="T24" fmla="*/ 17821 w 388"/>
                <a:gd name="T25" fmla="*/ 0 h 228"/>
                <a:gd name="T26" fmla="*/ 20122 w 388"/>
                <a:gd name="T27" fmla="*/ 945 h 228"/>
                <a:gd name="T28" fmla="*/ 22690 w 388"/>
                <a:gd name="T29" fmla="*/ 2526 h 228"/>
                <a:gd name="T30" fmla="*/ 23907 w 388"/>
                <a:gd name="T31" fmla="*/ 3037 h 228"/>
                <a:gd name="T32" fmla="*/ 25368 w 388"/>
                <a:gd name="T33" fmla="*/ 1976 h 228"/>
                <a:gd name="T34" fmla="*/ 27786 w 388"/>
                <a:gd name="T35" fmla="*/ 1976 h 228"/>
                <a:gd name="T36" fmla="*/ 28789 w 388"/>
                <a:gd name="T37" fmla="*/ 2605 h 228"/>
                <a:gd name="T38" fmla="*/ 30816 w 388"/>
                <a:gd name="T39" fmla="*/ 3716 h 228"/>
                <a:gd name="T40" fmla="*/ 30311 w 388"/>
                <a:gd name="T41" fmla="*/ 4899 h 228"/>
                <a:gd name="T42" fmla="*/ 30638 w 388"/>
                <a:gd name="T43" fmla="*/ 6599 h 228"/>
                <a:gd name="T44" fmla="*/ 31960 w 388"/>
                <a:gd name="T45" fmla="*/ 7764 h 228"/>
                <a:gd name="T46" fmla="*/ 33639 w 388"/>
                <a:gd name="T47" fmla="*/ 9816 h 228"/>
                <a:gd name="T48" fmla="*/ 34407 w 388"/>
                <a:gd name="T49" fmla="*/ 11967 h 228"/>
                <a:gd name="T50" fmla="*/ 32553 w 388"/>
                <a:gd name="T51" fmla="*/ 13788 h 228"/>
                <a:gd name="T52" fmla="*/ 30638 w 388"/>
                <a:gd name="T53" fmla="*/ 15936 h 228"/>
                <a:gd name="T54" fmla="*/ 29109 w 388"/>
                <a:gd name="T55" fmla="*/ 16223 h 228"/>
                <a:gd name="T56" fmla="*/ 27958 w 388"/>
                <a:gd name="T57" fmla="*/ 17298 h 228"/>
                <a:gd name="T58" fmla="*/ 25717 w 388"/>
                <a:gd name="T59" fmla="*/ 16810 h 228"/>
                <a:gd name="T60" fmla="*/ 23840 w 388"/>
                <a:gd name="T61" fmla="*/ 15559 h 228"/>
                <a:gd name="T62" fmla="*/ 21993 w 388"/>
                <a:gd name="T63" fmla="*/ 14444 h 228"/>
                <a:gd name="T64" fmla="*/ 19776 w 388"/>
                <a:gd name="T65" fmla="*/ 14444 h 228"/>
                <a:gd name="T66" fmla="*/ 18327 w 388"/>
                <a:gd name="T67" fmla="*/ 13044 h 228"/>
                <a:gd name="T68" fmla="*/ 16617 w 388"/>
                <a:gd name="T69" fmla="*/ 14798 h 228"/>
                <a:gd name="T70" fmla="*/ 15615 w 388"/>
                <a:gd name="T71" fmla="*/ 14990 h 228"/>
                <a:gd name="T72" fmla="*/ 14222 w 388"/>
                <a:gd name="T73" fmla="*/ 14444 h 228"/>
                <a:gd name="T74" fmla="*/ 12036 w 388"/>
                <a:gd name="T75" fmla="*/ 15118 h 228"/>
                <a:gd name="T76" fmla="*/ 10462 w 388"/>
                <a:gd name="T77" fmla="*/ 15683 h 228"/>
                <a:gd name="T78" fmla="*/ 8943 w 388"/>
                <a:gd name="T79" fmla="*/ 14990 h 228"/>
                <a:gd name="T80" fmla="*/ 8282 w 388"/>
                <a:gd name="T81" fmla="*/ 15683 h 228"/>
                <a:gd name="T82" fmla="*/ 5104 w 388"/>
                <a:gd name="T83" fmla="*/ 15683 h 228"/>
                <a:gd name="T84" fmla="*/ 1792 w 388"/>
                <a:gd name="T85" fmla="*/ 17792 h 228"/>
                <a:gd name="T86" fmla="*/ 1486 w 388"/>
                <a:gd name="T87" fmla="*/ 18855 h 228"/>
                <a:gd name="T88" fmla="*/ 848 w 388"/>
                <a:gd name="T89" fmla="*/ 18855 h 228"/>
                <a:gd name="T90" fmla="*/ 2 w 388"/>
                <a:gd name="T91" fmla="*/ 16223 h 228"/>
                <a:gd name="T92" fmla="*/ 0 w 388"/>
                <a:gd name="T93" fmla="*/ 12839 h 2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88"/>
                <a:gd name="T142" fmla="*/ 0 h 228"/>
                <a:gd name="T143" fmla="*/ 388 w 388"/>
                <a:gd name="T144" fmla="*/ 228 h 22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88" h="228">
                  <a:moveTo>
                    <a:pt x="0" y="154"/>
                  </a:moveTo>
                  <a:lnTo>
                    <a:pt x="14" y="138"/>
                  </a:lnTo>
                  <a:lnTo>
                    <a:pt x="14" y="126"/>
                  </a:lnTo>
                  <a:lnTo>
                    <a:pt x="10" y="110"/>
                  </a:lnTo>
                  <a:lnTo>
                    <a:pt x="18" y="92"/>
                  </a:lnTo>
                  <a:lnTo>
                    <a:pt x="24" y="80"/>
                  </a:lnTo>
                  <a:lnTo>
                    <a:pt x="34" y="76"/>
                  </a:lnTo>
                  <a:lnTo>
                    <a:pt x="50" y="64"/>
                  </a:lnTo>
                  <a:lnTo>
                    <a:pt x="62" y="56"/>
                  </a:lnTo>
                  <a:lnTo>
                    <a:pt x="64" y="66"/>
                  </a:lnTo>
                  <a:lnTo>
                    <a:pt x="82" y="76"/>
                  </a:lnTo>
                  <a:lnTo>
                    <a:pt x="92" y="86"/>
                  </a:lnTo>
                  <a:lnTo>
                    <a:pt x="102" y="92"/>
                  </a:lnTo>
                  <a:lnTo>
                    <a:pt x="108" y="106"/>
                  </a:lnTo>
                  <a:lnTo>
                    <a:pt x="118" y="116"/>
                  </a:lnTo>
                  <a:lnTo>
                    <a:pt x="140" y="120"/>
                  </a:lnTo>
                  <a:lnTo>
                    <a:pt x="152" y="106"/>
                  </a:lnTo>
                  <a:lnTo>
                    <a:pt x="164" y="92"/>
                  </a:lnTo>
                  <a:lnTo>
                    <a:pt x="162" y="66"/>
                  </a:lnTo>
                  <a:lnTo>
                    <a:pt x="158" y="50"/>
                  </a:lnTo>
                  <a:lnTo>
                    <a:pt x="150" y="34"/>
                  </a:lnTo>
                  <a:lnTo>
                    <a:pt x="150" y="26"/>
                  </a:lnTo>
                  <a:lnTo>
                    <a:pt x="162" y="16"/>
                  </a:lnTo>
                  <a:lnTo>
                    <a:pt x="184" y="0"/>
                  </a:lnTo>
                  <a:lnTo>
                    <a:pt x="192" y="2"/>
                  </a:lnTo>
                  <a:lnTo>
                    <a:pt x="200" y="0"/>
                  </a:lnTo>
                  <a:lnTo>
                    <a:pt x="216" y="8"/>
                  </a:lnTo>
                  <a:lnTo>
                    <a:pt x="228" y="12"/>
                  </a:lnTo>
                  <a:lnTo>
                    <a:pt x="238" y="12"/>
                  </a:lnTo>
                  <a:lnTo>
                    <a:pt x="256" y="30"/>
                  </a:lnTo>
                  <a:lnTo>
                    <a:pt x="266" y="30"/>
                  </a:lnTo>
                  <a:lnTo>
                    <a:pt x="270" y="36"/>
                  </a:lnTo>
                  <a:lnTo>
                    <a:pt x="274" y="34"/>
                  </a:lnTo>
                  <a:lnTo>
                    <a:pt x="286" y="24"/>
                  </a:lnTo>
                  <a:lnTo>
                    <a:pt x="300" y="24"/>
                  </a:lnTo>
                  <a:lnTo>
                    <a:pt x="312" y="24"/>
                  </a:lnTo>
                  <a:lnTo>
                    <a:pt x="324" y="26"/>
                  </a:lnTo>
                  <a:lnTo>
                    <a:pt x="324" y="32"/>
                  </a:lnTo>
                  <a:lnTo>
                    <a:pt x="338" y="38"/>
                  </a:lnTo>
                  <a:lnTo>
                    <a:pt x="348" y="44"/>
                  </a:lnTo>
                  <a:lnTo>
                    <a:pt x="348" y="52"/>
                  </a:lnTo>
                  <a:lnTo>
                    <a:pt x="342" y="58"/>
                  </a:lnTo>
                  <a:lnTo>
                    <a:pt x="346" y="64"/>
                  </a:lnTo>
                  <a:lnTo>
                    <a:pt x="346" y="80"/>
                  </a:lnTo>
                  <a:lnTo>
                    <a:pt x="356" y="80"/>
                  </a:lnTo>
                  <a:lnTo>
                    <a:pt x="360" y="92"/>
                  </a:lnTo>
                  <a:lnTo>
                    <a:pt x="370" y="102"/>
                  </a:lnTo>
                  <a:lnTo>
                    <a:pt x="380" y="118"/>
                  </a:lnTo>
                  <a:lnTo>
                    <a:pt x="386" y="128"/>
                  </a:lnTo>
                  <a:lnTo>
                    <a:pt x="388" y="144"/>
                  </a:lnTo>
                  <a:lnTo>
                    <a:pt x="380" y="146"/>
                  </a:lnTo>
                  <a:lnTo>
                    <a:pt x="368" y="166"/>
                  </a:lnTo>
                  <a:lnTo>
                    <a:pt x="366" y="188"/>
                  </a:lnTo>
                  <a:lnTo>
                    <a:pt x="346" y="192"/>
                  </a:lnTo>
                  <a:lnTo>
                    <a:pt x="336" y="188"/>
                  </a:lnTo>
                  <a:lnTo>
                    <a:pt x="328" y="194"/>
                  </a:lnTo>
                  <a:lnTo>
                    <a:pt x="330" y="202"/>
                  </a:lnTo>
                  <a:lnTo>
                    <a:pt x="316" y="208"/>
                  </a:lnTo>
                  <a:lnTo>
                    <a:pt x="300" y="210"/>
                  </a:lnTo>
                  <a:lnTo>
                    <a:pt x="290" y="202"/>
                  </a:lnTo>
                  <a:lnTo>
                    <a:pt x="280" y="192"/>
                  </a:lnTo>
                  <a:lnTo>
                    <a:pt x="268" y="186"/>
                  </a:lnTo>
                  <a:lnTo>
                    <a:pt x="256" y="178"/>
                  </a:lnTo>
                  <a:lnTo>
                    <a:pt x="248" y="174"/>
                  </a:lnTo>
                  <a:lnTo>
                    <a:pt x="232" y="178"/>
                  </a:lnTo>
                  <a:lnTo>
                    <a:pt x="222" y="174"/>
                  </a:lnTo>
                  <a:lnTo>
                    <a:pt x="216" y="168"/>
                  </a:lnTo>
                  <a:lnTo>
                    <a:pt x="208" y="156"/>
                  </a:lnTo>
                  <a:lnTo>
                    <a:pt x="196" y="166"/>
                  </a:lnTo>
                  <a:lnTo>
                    <a:pt x="188" y="178"/>
                  </a:lnTo>
                  <a:lnTo>
                    <a:pt x="180" y="174"/>
                  </a:lnTo>
                  <a:lnTo>
                    <a:pt x="176" y="180"/>
                  </a:lnTo>
                  <a:lnTo>
                    <a:pt x="166" y="182"/>
                  </a:lnTo>
                  <a:lnTo>
                    <a:pt x="160" y="174"/>
                  </a:lnTo>
                  <a:lnTo>
                    <a:pt x="146" y="174"/>
                  </a:lnTo>
                  <a:lnTo>
                    <a:pt x="136" y="182"/>
                  </a:lnTo>
                  <a:lnTo>
                    <a:pt x="126" y="180"/>
                  </a:lnTo>
                  <a:lnTo>
                    <a:pt x="118" y="188"/>
                  </a:lnTo>
                  <a:lnTo>
                    <a:pt x="110" y="188"/>
                  </a:lnTo>
                  <a:lnTo>
                    <a:pt x="102" y="180"/>
                  </a:lnTo>
                  <a:lnTo>
                    <a:pt x="96" y="186"/>
                  </a:lnTo>
                  <a:lnTo>
                    <a:pt x="94" y="188"/>
                  </a:lnTo>
                  <a:lnTo>
                    <a:pt x="78" y="184"/>
                  </a:lnTo>
                  <a:lnTo>
                    <a:pt x="58" y="188"/>
                  </a:lnTo>
                  <a:lnTo>
                    <a:pt x="36" y="204"/>
                  </a:lnTo>
                  <a:lnTo>
                    <a:pt x="20" y="214"/>
                  </a:lnTo>
                  <a:lnTo>
                    <a:pt x="20" y="222"/>
                  </a:lnTo>
                  <a:lnTo>
                    <a:pt x="16" y="226"/>
                  </a:lnTo>
                  <a:lnTo>
                    <a:pt x="12" y="228"/>
                  </a:lnTo>
                  <a:lnTo>
                    <a:pt x="10" y="226"/>
                  </a:lnTo>
                  <a:lnTo>
                    <a:pt x="2" y="216"/>
                  </a:lnTo>
                  <a:lnTo>
                    <a:pt x="2" y="194"/>
                  </a:lnTo>
                  <a:lnTo>
                    <a:pt x="0" y="168"/>
                  </a:lnTo>
                  <a:lnTo>
                    <a:pt x="0" y="15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76" name="Freeform 1758"/>
            <p:cNvSpPr>
              <a:spLocks/>
            </p:cNvSpPr>
            <p:nvPr/>
          </p:nvSpPr>
          <p:spPr bwMode="gray">
            <a:xfrm>
              <a:off x="7379182" y="3169698"/>
              <a:ext cx="77151" cy="82517"/>
            </a:xfrm>
            <a:custGeom>
              <a:avLst/>
              <a:gdLst>
                <a:gd name="T0" fmla="*/ 2147483647 w 72"/>
                <a:gd name="T1" fmla="*/ 2147483647 h 82"/>
                <a:gd name="T2" fmla="*/ 2147483647 w 72"/>
                <a:gd name="T3" fmla="*/ 2147483647 h 82"/>
                <a:gd name="T4" fmla="*/ 2147483647 w 72"/>
                <a:gd name="T5" fmla="*/ 2147483647 h 82"/>
                <a:gd name="T6" fmla="*/ 2147483647 w 72"/>
                <a:gd name="T7" fmla="*/ 2147483647 h 82"/>
                <a:gd name="T8" fmla="*/ 2147483647 w 72"/>
                <a:gd name="T9" fmla="*/ 2147483647 h 82"/>
                <a:gd name="T10" fmla="*/ 2147483647 w 72"/>
                <a:gd name="T11" fmla="*/ 2147483647 h 82"/>
                <a:gd name="T12" fmla="*/ 2147483647 w 72"/>
                <a:gd name="T13" fmla="*/ 2147483647 h 82"/>
                <a:gd name="T14" fmla="*/ 2147483647 w 72"/>
                <a:gd name="T15" fmla="*/ 2147483647 h 82"/>
                <a:gd name="T16" fmla="*/ 2147483647 w 72"/>
                <a:gd name="T17" fmla="*/ 2147483647 h 82"/>
                <a:gd name="T18" fmla="*/ 2147483647 w 72"/>
                <a:gd name="T19" fmla="*/ 2147483647 h 82"/>
                <a:gd name="T20" fmla="*/ 2147483647 w 72"/>
                <a:gd name="T21" fmla="*/ 2147483647 h 82"/>
                <a:gd name="T22" fmla="*/ 2147483647 w 72"/>
                <a:gd name="T23" fmla="*/ 2147483647 h 82"/>
                <a:gd name="T24" fmla="*/ 2147483647 w 72"/>
                <a:gd name="T25" fmla="*/ 2147483647 h 82"/>
                <a:gd name="T26" fmla="*/ 2147483647 w 72"/>
                <a:gd name="T27" fmla="*/ 2147483647 h 82"/>
                <a:gd name="T28" fmla="*/ 2147483647 w 72"/>
                <a:gd name="T29" fmla="*/ 2147483647 h 82"/>
                <a:gd name="T30" fmla="*/ 0 w 72"/>
                <a:gd name="T31" fmla="*/ 2147483647 h 82"/>
                <a:gd name="T32" fmla="*/ 2147483647 w 72"/>
                <a:gd name="T33" fmla="*/ 2147483647 h 82"/>
                <a:gd name="T34" fmla="*/ 2147483647 w 72"/>
                <a:gd name="T35" fmla="*/ 2147483647 h 82"/>
                <a:gd name="T36" fmla="*/ 2147483647 w 72"/>
                <a:gd name="T37" fmla="*/ 2147483647 h 82"/>
                <a:gd name="T38" fmla="*/ 2147483647 w 72"/>
                <a:gd name="T39" fmla="*/ 2147483647 h 82"/>
                <a:gd name="T40" fmla="*/ 2147483647 w 72"/>
                <a:gd name="T41" fmla="*/ 2147483647 h 82"/>
                <a:gd name="T42" fmla="*/ 2147483647 w 72"/>
                <a:gd name="T43" fmla="*/ 2147483647 h 82"/>
                <a:gd name="T44" fmla="*/ 2147483647 w 72"/>
                <a:gd name="T45" fmla="*/ 2147483647 h 82"/>
                <a:gd name="T46" fmla="*/ 2147483647 w 72"/>
                <a:gd name="T47" fmla="*/ 2147483647 h 82"/>
                <a:gd name="T48" fmla="*/ 2147483647 w 72"/>
                <a:gd name="T49" fmla="*/ 2147483647 h 82"/>
                <a:gd name="T50" fmla="*/ 2147483647 w 72"/>
                <a:gd name="T51" fmla="*/ 0 h 82"/>
                <a:gd name="T52" fmla="*/ 2147483647 w 72"/>
                <a:gd name="T53" fmla="*/ 2147483647 h 82"/>
                <a:gd name="T54" fmla="*/ 2147483647 w 72"/>
                <a:gd name="T55" fmla="*/ 2147483647 h 82"/>
                <a:gd name="T56" fmla="*/ 2147483647 w 72"/>
                <a:gd name="T57" fmla="*/ 2147483647 h 82"/>
                <a:gd name="T58" fmla="*/ 2147483647 w 72"/>
                <a:gd name="T59" fmla="*/ 2147483647 h 82"/>
                <a:gd name="T60" fmla="*/ 2147483647 w 72"/>
                <a:gd name="T61" fmla="*/ 2147483647 h 82"/>
                <a:gd name="T62" fmla="*/ 2147483647 w 72"/>
                <a:gd name="T63" fmla="*/ 2147483647 h 82"/>
                <a:gd name="T64" fmla="*/ 2147483647 w 72"/>
                <a:gd name="T65" fmla="*/ 2147483647 h 82"/>
                <a:gd name="T66" fmla="*/ 2147483647 w 72"/>
                <a:gd name="T67" fmla="*/ 2147483647 h 82"/>
                <a:gd name="T68" fmla="*/ 2147483647 w 72"/>
                <a:gd name="T69" fmla="*/ 2147483647 h 8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2"/>
                <a:gd name="T106" fmla="*/ 0 h 82"/>
                <a:gd name="T107" fmla="*/ 72 w 72"/>
                <a:gd name="T108" fmla="*/ 82 h 8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2" h="82">
                  <a:moveTo>
                    <a:pt x="46" y="46"/>
                  </a:moveTo>
                  <a:lnTo>
                    <a:pt x="28" y="50"/>
                  </a:lnTo>
                  <a:lnTo>
                    <a:pt x="24" y="56"/>
                  </a:lnTo>
                  <a:lnTo>
                    <a:pt x="24" y="64"/>
                  </a:lnTo>
                  <a:lnTo>
                    <a:pt x="24" y="74"/>
                  </a:lnTo>
                  <a:lnTo>
                    <a:pt x="16" y="82"/>
                  </a:lnTo>
                  <a:lnTo>
                    <a:pt x="12" y="78"/>
                  </a:lnTo>
                  <a:lnTo>
                    <a:pt x="14" y="68"/>
                  </a:lnTo>
                  <a:lnTo>
                    <a:pt x="16" y="64"/>
                  </a:lnTo>
                  <a:lnTo>
                    <a:pt x="14" y="56"/>
                  </a:lnTo>
                  <a:lnTo>
                    <a:pt x="8" y="54"/>
                  </a:lnTo>
                  <a:lnTo>
                    <a:pt x="4" y="50"/>
                  </a:lnTo>
                  <a:lnTo>
                    <a:pt x="4" y="44"/>
                  </a:lnTo>
                  <a:lnTo>
                    <a:pt x="6" y="38"/>
                  </a:lnTo>
                  <a:lnTo>
                    <a:pt x="4" y="34"/>
                  </a:lnTo>
                  <a:lnTo>
                    <a:pt x="0" y="30"/>
                  </a:lnTo>
                  <a:lnTo>
                    <a:pt x="2" y="24"/>
                  </a:lnTo>
                  <a:lnTo>
                    <a:pt x="10" y="30"/>
                  </a:lnTo>
                  <a:lnTo>
                    <a:pt x="14" y="26"/>
                  </a:lnTo>
                  <a:lnTo>
                    <a:pt x="20" y="16"/>
                  </a:lnTo>
                  <a:lnTo>
                    <a:pt x="34" y="10"/>
                  </a:lnTo>
                  <a:lnTo>
                    <a:pt x="44" y="10"/>
                  </a:lnTo>
                  <a:lnTo>
                    <a:pt x="54" y="10"/>
                  </a:lnTo>
                  <a:lnTo>
                    <a:pt x="58" y="8"/>
                  </a:lnTo>
                  <a:lnTo>
                    <a:pt x="58" y="2"/>
                  </a:lnTo>
                  <a:lnTo>
                    <a:pt x="66" y="0"/>
                  </a:lnTo>
                  <a:lnTo>
                    <a:pt x="70" y="4"/>
                  </a:lnTo>
                  <a:lnTo>
                    <a:pt x="72" y="10"/>
                  </a:lnTo>
                  <a:lnTo>
                    <a:pt x="68" y="12"/>
                  </a:lnTo>
                  <a:lnTo>
                    <a:pt x="60" y="12"/>
                  </a:lnTo>
                  <a:lnTo>
                    <a:pt x="60" y="18"/>
                  </a:lnTo>
                  <a:lnTo>
                    <a:pt x="60" y="26"/>
                  </a:lnTo>
                  <a:lnTo>
                    <a:pt x="56" y="32"/>
                  </a:lnTo>
                  <a:lnTo>
                    <a:pt x="52" y="38"/>
                  </a:lnTo>
                  <a:lnTo>
                    <a:pt x="46" y="4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277" name="Freeform 1759"/>
            <p:cNvSpPr>
              <a:spLocks/>
            </p:cNvSpPr>
            <p:nvPr/>
          </p:nvSpPr>
          <p:spPr bwMode="gray">
            <a:xfrm>
              <a:off x="7381637" y="3135068"/>
              <a:ext cx="50808" cy="38105"/>
            </a:xfrm>
            <a:custGeom>
              <a:avLst/>
              <a:gdLst>
                <a:gd name="T0" fmla="*/ 4909 w 48"/>
                <a:gd name="T1" fmla="*/ 900 h 40"/>
                <a:gd name="T2" fmla="*/ 4200 w 48"/>
                <a:gd name="T3" fmla="*/ 900 h 40"/>
                <a:gd name="T4" fmla="*/ 3700 w 48"/>
                <a:gd name="T5" fmla="*/ 967 h 40"/>
                <a:gd name="T6" fmla="*/ 4027 w 48"/>
                <a:gd name="T7" fmla="*/ 1147 h 40"/>
                <a:gd name="T8" fmla="*/ 3445 w 48"/>
                <a:gd name="T9" fmla="*/ 1292 h 40"/>
                <a:gd name="T10" fmla="*/ 2559 w 48"/>
                <a:gd name="T11" fmla="*/ 1292 h 40"/>
                <a:gd name="T12" fmla="*/ 2559 w 48"/>
                <a:gd name="T13" fmla="*/ 1040 h 40"/>
                <a:gd name="T14" fmla="*/ 1901 w 48"/>
                <a:gd name="T15" fmla="*/ 779 h 40"/>
                <a:gd name="T16" fmla="*/ 1109 w 48"/>
                <a:gd name="T17" fmla="*/ 837 h 40"/>
                <a:gd name="T18" fmla="*/ 4 w 48"/>
                <a:gd name="T19" fmla="*/ 779 h 40"/>
                <a:gd name="T20" fmla="*/ 0 w 48"/>
                <a:gd name="T21" fmla="*/ 674 h 40"/>
                <a:gd name="T22" fmla="*/ 745 w 48"/>
                <a:gd name="T23" fmla="*/ 504 h 40"/>
                <a:gd name="T24" fmla="*/ 1650 w 48"/>
                <a:gd name="T25" fmla="*/ 436 h 40"/>
                <a:gd name="T26" fmla="*/ 2318 w 48"/>
                <a:gd name="T27" fmla="*/ 378 h 40"/>
                <a:gd name="T28" fmla="*/ 2559 w 48"/>
                <a:gd name="T29" fmla="*/ 6 h 40"/>
                <a:gd name="T30" fmla="*/ 3035 w 48"/>
                <a:gd name="T31" fmla="*/ 0 h 40"/>
                <a:gd name="T32" fmla="*/ 3445 w 48"/>
                <a:gd name="T33" fmla="*/ 6 h 40"/>
                <a:gd name="T34" fmla="*/ 4200 w 48"/>
                <a:gd name="T35" fmla="*/ 283 h 40"/>
                <a:gd name="T36" fmla="*/ 4909 w 48"/>
                <a:gd name="T37" fmla="*/ 327 h 40"/>
                <a:gd name="T38" fmla="*/ 5625 w 48"/>
                <a:gd name="T39" fmla="*/ 583 h 40"/>
                <a:gd name="T40" fmla="*/ 5420 w 48"/>
                <a:gd name="T41" fmla="*/ 725 h 40"/>
                <a:gd name="T42" fmla="*/ 4909 w 48"/>
                <a:gd name="T43" fmla="*/ 90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
                <a:gd name="T67" fmla="*/ 0 h 40"/>
                <a:gd name="T68" fmla="*/ 48 w 48"/>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 h="40">
                  <a:moveTo>
                    <a:pt x="42" y="28"/>
                  </a:moveTo>
                  <a:lnTo>
                    <a:pt x="36" y="28"/>
                  </a:lnTo>
                  <a:lnTo>
                    <a:pt x="32" y="30"/>
                  </a:lnTo>
                  <a:lnTo>
                    <a:pt x="34" y="36"/>
                  </a:lnTo>
                  <a:lnTo>
                    <a:pt x="30" y="40"/>
                  </a:lnTo>
                  <a:lnTo>
                    <a:pt x="22" y="40"/>
                  </a:lnTo>
                  <a:lnTo>
                    <a:pt x="22" y="32"/>
                  </a:lnTo>
                  <a:lnTo>
                    <a:pt x="16" y="24"/>
                  </a:lnTo>
                  <a:lnTo>
                    <a:pt x="10" y="26"/>
                  </a:lnTo>
                  <a:lnTo>
                    <a:pt x="4" y="24"/>
                  </a:lnTo>
                  <a:lnTo>
                    <a:pt x="0" y="20"/>
                  </a:lnTo>
                  <a:lnTo>
                    <a:pt x="6" y="16"/>
                  </a:lnTo>
                  <a:lnTo>
                    <a:pt x="14" y="14"/>
                  </a:lnTo>
                  <a:lnTo>
                    <a:pt x="20" y="12"/>
                  </a:lnTo>
                  <a:lnTo>
                    <a:pt x="22" y="6"/>
                  </a:lnTo>
                  <a:lnTo>
                    <a:pt x="26" y="0"/>
                  </a:lnTo>
                  <a:lnTo>
                    <a:pt x="30" y="6"/>
                  </a:lnTo>
                  <a:lnTo>
                    <a:pt x="36" y="8"/>
                  </a:lnTo>
                  <a:lnTo>
                    <a:pt x="42" y="10"/>
                  </a:lnTo>
                  <a:lnTo>
                    <a:pt x="48" y="18"/>
                  </a:lnTo>
                  <a:lnTo>
                    <a:pt x="46" y="22"/>
                  </a:lnTo>
                  <a:lnTo>
                    <a:pt x="42" y="2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78" name="Freeform 1760"/>
            <p:cNvSpPr>
              <a:spLocks/>
            </p:cNvSpPr>
            <p:nvPr/>
          </p:nvSpPr>
          <p:spPr bwMode="gray">
            <a:xfrm>
              <a:off x="7435621" y="3042981"/>
              <a:ext cx="277859" cy="201638"/>
            </a:xfrm>
            <a:custGeom>
              <a:avLst/>
              <a:gdLst>
                <a:gd name="T0" fmla="*/ 528 w 262"/>
                <a:gd name="T1" fmla="*/ 7383 h 202"/>
                <a:gd name="T2" fmla="*/ 2 w 262"/>
                <a:gd name="T3" fmla="*/ 6825 h 202"/>
                <a:gd name="T4" fmla="*/ 1435 w 262"/>
                <a:gd name="T5" fmla="*/ 6604 h 202"/>
                <a:gd name="T6" fmla="*/ 1310 w 262"/>
                <a:gd name="T7" fmla="*/ 5212 h 202"/>
                <a:gd name="T8" fmla="*/ 2263 w 262"/>
                <a:gd name="T9" fmla="*/ 4764 h 202"/>
                <a:gd name="T10" fmla="*/ 3344 w 262"/>
                <a:gd name="T11" fmla="*/ 3865 h 202"/>
                <a:gd name="T12" fmla="*/ 5132 w 262"/>
                <a:gd name="T13" fmla="*/ 2881 h 202"/>
                <a:gd name="T14" fmla="*/ 6052 w 262"/>
                <a:gd name="T15" fmla="*/ 2245 h 202"/>
                <a:gd name="T16" fmla="*/ 8385 w 262"/>
                <a:gd name="T17" fmla="*/ 1897 h 202"/>
                <a:gd name="T18" fmla="*/ 8883 w 262"/>
                <a:gd name="T19" fmla="*/ 1585 h 202"/>
                <a:gd name="T20" fmla="*/ 9260 w 262"/>
                <a:gd name="T21" fmla="*/ 1210 h 202"/>
                <a:gd name="T22" fmla="*/ 11677 w 262"/>
                <a:gd name="T23" fmla="*/ 706 h 202"/>
                <a:gd name="T24" fmla="*/ 13985 w 262"/>
                <a:gd name="T25" fmla="*/ 1210 h 202"/>
                <a:gd name="T26" fmla="*/ 15284 w 262"/>
                <a:gd name="T27" fmla="*/ 845 h 202"/>
                <a:gd name="T28" fmla="*/ 18012 w 262"/>
                <a:gd name="T29" fmla="*/ 493 h 202"/>
                <a:gd name="T30" fmla="*/ 18922 w 262"/>
                <a:gd name="T31" fmla="*/ 2 h 202"/>
                <a:gd name="T32" fmla="*/ 18922 w 262"/>
                <a:gd name="T33" fmla="*/ 845 h 202"/>
                <a:gd name="T34" fmla="*/ 18340 w 262"/>
                <a:gd name="T35" fmla="*/ 3772 h 202"/>
                <a:gd name="T36" fmla="*/ 17471 w 262"/>
                <a:gd name="T37" fmla="*/ 5062 h 202"/>
                <a:gd name="T38" fmla="*/ 18340 w 262"/>
                <a:gd name="T39" fmla="*/ 7077 h 202"/>
                <a:gd name="T40" fmla="*/ 18427 w 262"/>
                <a:gd name="T41" fmla="*/ 9268 h 202"/>
                <a:gd name="T42" fmla="*/ 19731 w 262"/>
                <a:gd name="T43" fmla="*/ 10140 h 202"/>
                <a:gd name="T44" fmla="*/ 20802 w 262"/>
                <a:gd name="T45" fmla="*/ 11564 h 202"/>
                <a:gd name="T46" fmla="*/ 19790 w 262"/>
                <a:gd name="T47" fmla="*/ 12125 h 202"/>
                <a:gd name="T48" fmla="*/ 19324 w 262"/>
                <a:gd name="T49" fmla="*/ 13262 h 202"/>
                <a:gd name="T50" fmla="*/ 18340 w 262"/>
                <a:gd name="T51" fmla="*/ 14260 h 202"/>
                <a:gd name="T52" fmla="*/ 16443 w 262"/>
                <a:gd name="T53" fmla="*/ 15001 h 202"/>
                <a:gd name="T54" fmla="*/ 15769 w 262"/>
                <a:gd name="T55" fmla="*/ 14652 h 202"/>
                <a:gd name="T56" fmla="*/ 13420 w 262"/>
                <a:gd name="T57" fmla="*/ 13279 h 202"/>
                <a:gd name="T58" fmla="*/ 11677 w 262"/>
                <a:gd name="T59" fmla="*/ 13034 h 202"/>
                <a:gd name="T60" fmla="*/ 9957 w 262"/>
                <a:gd name="T61" fmla="*/ 12652 h 202"/>
                <a:gd name="T62" fmla="*/ 7575 w 262"/>
                <a:gd name="T63" fmla="*/ 13842 h 202"/>
                <a:gd name="T64" fmla="*/ 6431 w 262"/>
                <a:gd name="T65" fmla="*/ 13523 h 202"/>
                <a:gd name="T66" fmla="*/ 6431 w 262"/>
                <a:gd name="T67" fmla="*/ 11683 h 202"/>
                <a:gd name="T68" fmla="*/ 6746 w 262"/>
                <a:gd name="T69" fmla="*/ 10698 h 202"/>
                <a:gd name="T70" fmla="*/ 5316 w 262"/>
                <a:gd name="T71" fmla="*/ 11189 h 202"/>
                <a:gd name="T72" fmla="*/ 4685 w 262"/>
                <a:gd name="T73" fmla="*/ 11704 h 202"/>
                <a:gd name="T74" fmla="*/ 3564 w 262"/>
                <a:gd name="T75" fmla="*/ 11564 h 202"/>
                <a:gd name="T76" fmla="*/ 2263 w 262"/>
                <a:gd name="T77" fmla="*/ 10140 h 202"/>
                <a:gd name="T78" fmla="*/ 2791 w 262"/>
                <a:gd name="T79" fmla="*/ 8544 h 202"/>
                <a:gd name="T80" fmla="*/ 1722 w 262"/>
                <a:gd name="T81" fmla="*/ 7935 h 202"/>
                <a:gd name="T82" fmla="*/ 1310 w 262"/>
                <a:gd name="T83" fmla="*/ 7383 h 2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2"/>
                <a:gd name="T127" fmla="*/ 0 h 202"/>
                <a:gd name="T128" fmla="*/ 262 w 262"/>
                <a:gd name="T129" fmla="*/ 202 h 20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2" h="202">
                  <a:moveTo>
                    <a:pt x="16" y="100"/>
                  </a:moveTo>
                  <a:lnTo>
                    <a:pt x="6" y="100"/>
                  </a:lnTo>
                  <a:lnTo>
                    <a:pt x="0" y="98"/>
                  </a:lnTo>
                  <a:lnTo>
                    <a:pt x="2" y="92"/>
                  </a:lnTo>
                  <a:lnTo>
                    <a:pt x="12" y="92"/>
                  </a:lnTo>
                  <a:lnTo>
                    <a:pt x="18" y="88"/>
                  </a:lnTo>
                  <a:lnTo>
                    <a:pt x="18" y="78"/>
                  </a:lnTo>
                  <a:lnTo>
                    <a:pt x="16" y="70"/>
                  </a:lnTo>
                  <a:lnTo>
                    <a:pt x="26" y="68"/>
                  </a:lnTo>
                  <a:lnTo>
                    <a:pt x="28" y="64"/>
                  </a:lnTo>
                  <a:lnTo>
                    <a:pt x="42" y="64"/>
                  </a:lnTo>
                  <a:lnTo>
                    <a:pt x="42" y="52"/>
                  </a:lnTo>
                  <a:lnTo>
                    <a:pt x="54" y="40"/>
                  </a:lnTo>
                  <a:lnTo>
                    <a:pt x="64" y="38"/>
                  </a:lnTo>
                  <a:lnTo>
                    <a:pt x="74" y="38"/>
                  </a:lnTo>
                  <a:lnTo>
                    <a:pt x="76" y="30"/>
                  </a:lnTo>
                  <a:lnTo>
                    <a:pt x="92" y="28"/>
                  </a:lnTo>
                  <a:lnTo>
                    <a:pt x="106" y="26"/>
                  </a:lnTo>
                  <a:lnTo>
                    <a:pt x="108" y="24"/>
                  </a:lnTo>
                  <a:lnTo>
                    <a:pt x="112" y="22"/>
                  </a:lnTo>
                  <a:lnTo>
                    <a:pt x="108" y="14"/>
                  </a:lnTo>
                  <a:lnTo>
                    <a:pt x="118" y="16"/>
                  </a:lnTo>
                  <a:lnTo>
                    <a:pt x="120" y="10"/>
                  </a:lnTo>
                  <a:lnTo>
                    <a:pt x="148" y="10"/>
                  </a:lnTo>
                  <a:lnTo>
                    <a:pt x="164" y="6"/>
                  </a:lnTo>
                  <a:lnTo>
                    <a:pt x="176" y="16"/>
                  </a:lnTo>
                  <a:lnTo>
                    <a:pt x="186" y="16"/>
                  </a:lnTo>
                  <a:lnTo>
                    <a:pt x="192" y="12"/>
                  </a:lnTo>
                  <a:lnTo>
                    <a:pt x="216" y="8"/>
                  </a:lnTo>
                  <a:lnTo>
                    <a:pt x="226" y="6"/>
                  </a:lnTo>
                  <a:lnTo>
                    <a:pt x="232" y="0"/>
                  </a:lnTo>
                  <a:lnTo>
                    <a:pt x="238" y="2"/>
                  </a:lnTo>
                  <a:lnTo>
                    <a:pt x="242" y="8"/>
                  </a:lnTo>
                  <a:lnTo>
                    <a:pt x="238" y="12"/>
                  </a:lnTo>
                  <a:lnTo>
                    <a:pt x="230" y="20"/>
                  </a:lnTo>
                  <a:lnTo>
                    <a:pt x="230" y="50"/>
                  </a:lnTo>
                  <a:lnTo>
                    <a:pt x="224" y="56"/>
                  </a:lnTo>
                  <a:lnTo>
                    <a:pt x="220" y="68"/>
                  </a:lnTo>
                  <a:lnTo>
                    <a:pt x="222" y="80"/>
                  </a:lnTo>
                  <a:lnTo>
                    <a:pt x="230" y="94"/>
                  </a:lnTo>
                  <a:lnTo>
                    <a:pt x="234" y="108"/>
                  </a:lnTo>
                  <a:lnTo>
                    <a:pt x="234" y="124"/>
                  </a:lnTo>
                  <a:lnTo>
                    <a:pt x="242" y="134"/>
                  </a:lnTo>
                  <a:lnTo>
                    <a:pt x="248" y="136"/>
                  </a:lnTo>
                  <a:lnTo>
                    <a:pt x="250" y="146"/>
                  </a:lnTo>
                  <a:lnTo>
                    <a:pt x="262" y="154"/>
                  </a:lnTo>
                  <a:lnTo>
                    <a:pt x="256" y="160"/>
                  </a:lnTo>
                  <a:lnTo>
                    <a:pt x="250" y="162"/>
                  </a:lnTo>
                  <a:lnTo>
                    <a:pt x="246" y="172"/>
                  </a:lnTo>
                  <a:lnTo>
                    <a:pt x="244" y="176"/>
                  </a:lnTo>
                  <a:lnTo>
                    <a:pt x="244" y="190"/>
                  </a:lnTo>
                  <a:lnTo>
                    <a:pt x="230" y="190"/>
                  </a:lnTo>
                  <a:lnTo>
                    <a:pt x="218" y="190"/>
                  </a:lnTo>
                  <a:lnTo>
                    <a:pt x="206" y="200"/>
                  </a:lnTo>
                  <a:lnTo>
                    <a:pt x="202" y="202"/>
                  </a:lnTo>
                  <a:lnTo>
                    <a:pt x="198" y="196"/>
                  </a:lnTo>
                  <a:lnTo>
                    <a:pt x="188" y="196"/>
                  </a:lnTo>
                  <a:lnTo>
                    <a:pt x="170" y="178"/>
                  </a:lnTo>
                  <a:lnTo>
                    <a:pt x="160" y="178"/>
                  </a:lnTo>
                  <a:lnTo>
                    <a:pt x="148" y="174"/>
                  </a:lnTo>
                  <a:lnTo>
                    <a:pt x="132" y="166"/>
                  </a:lnTo>
                  <a:lnTo>
                    <a:pt x="124" y="168"/>
                  </a:lnTo>
                  <a:lnTo>
                    <a:pt x="116" y="166"/>
                  </a:lnTo>
                  <a:lnTo>
                    <a:pt x="94" y="184"/>
                  </a:lnTo>
                  <a:lnTo>
                    <a:pt x="82" y="192"/>
                  </a:lnTo>
                  <a:lnTo>
                    <a:pt x="82" y="180"/>
                  </a:lnTo>
                  <a:lnTo>
                    <a:pt x="86" y="162"/>
                  </a:lnTo>
                  <a:lnTo>
                    <a:pt x="82" y="156"/>
                  </a:lnTo>
                  <a:lnTo>
                    <a:pt x="86" y="150"/>
                  </a:lnTo>
                  <a:lnTo>
                    <a:pt x="84" y="144"/>
                  </a:lnTo>
                  <a:lnTo>
                    <a:pt x="76" y="142"/>
                  </a:lnTo>
                  <a:lnTo>
                    <a:pt x="68" y="150"/>
                  </a:lnTo>
                  <a:lnTo>
                    <a:pt x="68" y="162"/>
                  </a:lnTo>
                  <a:lnTo>
                    <a:pt x="58" y="158"/>
                  </a:lnTo>
                  <a:lnTo>
                    <a:pt x="56" y="156"/>
                  </a:lnTo>
                  <a:lnTo>
                    <a:pt x="44" y="154"/>
                  </a:lnTo>
                  <a:lnTo>
                    <a:pt x="36" y="136"/>
                  </a:lnTo>
                  <a:lnTo>
                    <a:pt x="28" y="136"/>
                  </a:lnTo>
                  <a:lnTo>
                    <a:pt x="26" y="122"/>
                  </a:lnTo>
                  <a:lnTo>
                    <a:pt x="36" y="114"/>
                  </a:lnTo>
                  <a:lnTo>
                    <a:pt x="22" y="114"/>
                  </a:lnTo>
                  <a:lnTo>
                    <a:pt x="22" y="106"/>
                  </a:lnTo>
                  <a:lnTo>
                    <a:pt x="18" y="104"/>
                  </a:lnTo>
                  <a:lnTo>
                    <a:pt x="16" y="10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79" name="Freeform 1763"/>
            <p:cNvSpPr>
              <a:spLocks/>
            </p:cNvSpPr>
            <p:nvPr/>
          </p:nvSpPr>
          <p:spPr bwMode="gray">
            <a:xfrm>
              <a:off x="5682733" y="3157296"/>
              <a:ext cx="528725" cy="827194"/>
            </a:xfrm>
            <a:custGeom>
              <a:avLst/>
              <a:gdLst>
                <a:gd name="T0" fmla="*/ 13181 w 494"/>
                <a:gd name="T1" fmla="*/ 63980 h 823"/>
                <a:gd name="T2" fmla="*/ 10950 w 494"/>
                <a:gd name="T3" fmla="*/ 66918 h 823"/>
                <a:gd name="T4" fmla="*/ 7934 w 494"/>
                <a:gd name="T5" fmla="*/ 65186 h 823"/>
                <a:gd name="T6" fmla="*/ 3443 w 494"/>
                <a:gd name="T7" fmla="*/ 66275 h 823"/>
                <a:gd name="T8" fmla="*/ 665 w 494"/>
                <a:gd name="T9" fmla="*/ 66459 h 823"/>
                <a:gd name="T10" fmla="*/ 2401 w 494"/>
                <a:gd name="T11" fmla="*/ 65077 h 823"/>
                <a:gd name="T12" fmla="*/ 7544 w 494"/>
                <a:gd name="T13" fmla="*/ 61303 h 823"/>
                <a:gd name="T14" fmla="*/ 10768 w 494"/>
                <a:gd name="T15" fmla="*/ 58709 h 823"/>
                <a:gd name="T16" fmla="*/ 16185 w 494"/>
                <a:gd name="T17" fmla="*/ 59377 h 823"/>
                <a:gd name="T18" fmla="*/ 18234 w 494"/>
                <a:gd name="T19" fmla="*/ 57096 h 823"/>
                <a:gd name="T20" fmla="*/ 12995 w 494"/>
                <a:gd name="T21" fmla="*/ 57096 h 823"/>
                <a:gd name="T22" fmla="*/ 10109 w 494"/>
                <a:gd name="T23" fmla="*/ 55709 h 823"/>
                <a:gd name="T24" fmla="*/ 9081 w 494"/>
                <a:gd name="T25" fmla="*/ 54268 h 823"/>
                <a:gd name="T26" fmla="*/ 6163 w 494"/>
                <a:gd name="T27" fmla="*/ 53425 h 823"/>
                <a:gd name="T28" fmla="*/ 9963 w 494"/>
                <a:gd name="T29" fmla="*/ 51011 h 823"/>
                <a:gd name="T30" fmla="*/ 12995 w 494"/>
                <a:gd name="T31" fmla="*/ 45680 h 823"/>
                <a:gd name="T32" fmla="*/ 10768 w 494"/>
                <a:gd name="T33" fmla="*/ 45064 h 823"/>
                <a:gd name="T34" fmla="*/ 12667 w 494"/>
                <a:gd name="T35" fmla="*/ 41067 h 823"/>
                <a:gd name="T36" fmla="*/ 16660 w 494"/>
                <a:gd name="T37" fmla="*/ 42723 h 823"/>
                <a:gd name="T38" fmla="*/ 19346 w 494"/>
                <a:gd name="T39" fmla="*/ 41608 h 823"/>
                <a:gd name="T40" fmla="*/ 20921 w 494"/>
                <a:gd name="T41" fmla="*/ 37470 h 823"/>
                <a:gd name="T42" fmla="*/ 19483 w 494"/>
                <a:gd name="T43" fmla="*/ 36178 h 823"/>
                <a:gd name="T44" fmla="*/ 19346 w 494"/>
                <a:gd name="T45" fmla="*/ 31100 h 823"/>
                <a:gd name="T46" fmla="*/ 18755 w 494"/>
                <a:gd name="T47" fmla="*/ 30435 h 823"/>
                <a:gd name="T48" fmla="*/ 14870 w 494"/>
                <a:gd name="T49" fmla="*/ 30610 h 823"/>
                <a:gd name="T50" fmla="*/ 12255 w 494"/>
                <a:gd name="T51" fmla="*/ 30610 h 823"/>
                <a:gd name="T52" fmla="*/ 12583 w 494"/>
                <a:gd name="T53" fmla="*/ 27138 h 823"/>
                <a:gd name="T54" fmla="*/ 14221 w 494"/>
                <a:gd name="T55" fmla="*/ 22367 h 823"/>
                <a:gd name="T56" fmla="*/ 13446 w 494"/>
                <a:gd name="T57" fmla="*/ 21364 h 823"/>
                <a:gd name="T58" fmla="*/ 11259 w 494"/>
                <a:gd name="T59" fmla="*/ 22357 h 823"/>
                <a:gd name="T60" fmla="*/ 9214 w 494"/>
                <a:gd name="T61" fmla="*/ 24503 h 823"/>
                <a:gd name="T62" fmla="*/ 11157 w 494"/>
                <a:gd name="T63" fmla="*/ 19544 h 823"/>
                <a:gd name="T64" fmla="*/ 13181 w 494"/>
                <a:gd name="T65" fmla="*/ 16115 h 823"/>
                <a:gd name="T66" fmla="*/ 11614 w 494"/>
                <a:gd name="T67" fmla="*/ 16667 h 823"/>
                <a:gd name="T68" fmla="*/ 9591 w 494"/>
                <a:gd name="T69" fmla="*/ 16115 h 823"/>
                <a:gd name="T70" fmla="*/ 10262 w 494"/>
                <a:gd name="T71" fmla="*/ 13510 h 823"/>
                <a:gd name="T72" fmla="*/ 12169 w 494"/>
                <a:gd name="T73" fmla="*/ 11382 h 823"/>
                <a:gd name="T74" fmla="*/ 12942 w 494"/>
                <a:gd name="T75" fmla="*/ 9258 h 823"/>
                <a:gd name="T76" fmla="*/ 13988 w 494"/>
                <a:gd name="T77" fmla="*/ 5214 h 823"/>
                <a:gd name="T78" fmla="*/ 16185 w 494"/>
                <a:gd name="T79" fmla="*/ 2936 h 823"/>
                <a:gd name="T80" fmla="*/ 19932 w 494"/>
                <a:gd name="T81" fmla="*/ 934 h 823"/>
                <a:gd name="T82" fmla="*/ 24832 w 494"/>
                <a:gd name="T83" fmla="*/ 1477 h 823"/>
                <a:gd name="T84" fmla="*/ 24832 w 494"/>
                <a:gd name="T85" fmla="*/ 4237 h 823"/>
                <a:gd name="T86" fmla="*/ 20921 w 494"/>
                <a:gd name="T87" fmla="*/ 7063 h 823"/>
                <a:gd name="T88" fmla="*/ 25184 w 494"/>
                <a:gd name="T89" fmla="*/ 9233 h 823"/>
                <a:gd name="T90" fmla="*/ 30661 w 494"/>
                <a:gd name="T91" fmla="*/ 11775 h 823"/>
                <a:gd name="T92" fmla="*/ 26423 w 494"/>
                <a:gd name="T93" fmla="*/ 17586 h 823"/>
                <a:gd name="T94" fmla="*/ 25704 w 494"/>
                <a:gd name="T95" fmla="*/ 19544 h 823"/>
                <a:gd name="T96" fmla="*/ 21376 w 494"/>
                <a:gd name="T97" fmla="*/ 21435 h 823"/>
                <a:gd name="T98" fmla="*/ 24872 w 494"/>
                <a:gd name="T99" fmla="*/ 22127 h 823"/>
                <a:gd name="T100" fmla="*/ 29354 w 494"/>
                <a:gd name="T101" fmla="*/ 26356 h 823"/>
                <a:gd name="T102" fmla="*/ 29932 w 494"/>
                <a:gd name="T103" fmla="*/ 34317 h 823"/>
                <a:gd name="T104" fmla="*/ 34271 w 494"/>
                <a:gd name="T105" fmla="*/ 39746 h 823"/>
                <a:gd name="T106" fmla="*/ 35431 w 494"/>
                <a:gd name="T107" fmla="*/ 44873 h 823"/>
                <a:gd name="T108" fmla="*/ 35355 w 494"/>
                <a:gd name="T109" fmla="*/ 49515 h 823"/>
                <a:gd name="T110" fmla="*/ 42113 w 494"/>
                <a:gd name="T111" fmla="*/ 53425 h 823"/>
                <a:gd name="T112" fmla="*/ 39053 w 494"/>
                <a:gd name="T113" fmla="*/ 57211 h 823"/>
                <a:gd name="T114" fmla="*/ 37248 w 494"/>
                <a:gd name="T115" fmla="*/ 59377 h 823"/>
                <a:gd name="T116" fmla="*/ 38264 w 494"/>
                <a:gd name="T117" fmla="*/ 61303 h 823"/>
                <a:gd name="T118" fmla="*/ 35196 w 494"/>
                <a:gd name="T119" fmla="*/ 64942 h 823"/>
                <a:gd name="T120" fmla="*/ 28458 w 494"/>
                <a:gd name="T121" fmla="*/ 64942 h 823"/>
                <a:gd name="T122" fmla="*/ 22097 w 494"/>
                <a:gd name="T123" fmla="*/ 64423 h 823"/>
                <a:gd name="T124" fmla="*/ 18474 w 494"/>
                <a:gd name="T125" fmla="*/ 64742 h 82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94"/>
                <a:gd name="T190" fmla="*/ 0 h 823"/>
                <a:gd name="T191" fmla="*/ 494 w 494"/>
                <a:gd name="T192" fmla="*/ 823 h 82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94" h="823">
                  <a:moveTo>
                    <a:pt x="208" y="795"/>
                  </a:moveTo>
                  <a:lnTo>
                    <a:pt x="200" y="787"/>
                  </a:lnTo>
                  <a:lnTo>
                    <a:pt x="190" y="781"/>
                  </a:lnTo>
                  <a:lnTo>
                    <a:pt x="178" y="781"/>
                  </a:lnTo>
                  <a:lnTo>
                    <a:pt x="168" y="781"/>
                  </a:lnTo>
                  <a:lnTo>
                    <a:pt x="162" y="787"/>
                  </a:lnTo>
                  <a:lnTo>
                    <a:pt x="154" y="785"/>
                  </a:lnTo>
                  <a:lnTo>
                    <a:pt x="148" y="791"/>
                  </a:lnTo>
                  <a:lnTo>
                    <a:pt x="144" y="799"/>
                  </a:lnTo>
                  <a:lnTo>
                    <a:pt x="142" y="809"/>
                  </a:lnTo>
                  <a:lnTo>
                    <a:pt x="136" y="805"/>
                  </a:lnTo>
                  <a:lnTo>
                    <a:pt x="136" y="811"/>
                  </a:lnTo>
                  <a:lnTo>
                    <a:pt x="132" y="817"/>
                  </a:lnTo>
                  <a:lnTo>
                    <a:pt x="128" y="821"/>
                  </a:lnTo>
                  <a:lnTo>
                    <a:pt x="120" y="815"/>
                  </a:lnTo>
                  <a:lnTo>
                    <a:pt x="112" y="809"/>
                  </a:lnTo>
                  <a:lnTo>
                    <a:pt x="108" y="803"/>
                  </a:lnTo>
                  <a:lnTo>
                    <a:pt x="106" y="797"/>
                  </a:lnTo>
                  <a:lnTo>
                    <a:pt x="100" y="793"/>
                  </a:lnTo>
                  <a:lnTo>
                    <a:pt x="100" y="803"/>
                  </a:lnTo>
                  <a:lnTo>
                    <a:pt x="92" y="801"/>
                  </a:lnTo>
                  <a:lnTo>
                    <a:pt x="82" y="801"/>
                  </a:lnTo>
                  <a:lnTo>
                    <a:pt x="74" y="799"/>
                  </a:lnTo>
                  <a:lnTo>
                    <a:pt x="68" y="799"/>
                  </a:lnTo>
                  <a:lnTo>
                    <a:pt x="62" y="807"/>
                  </a:lnTo>
                  <a:lnTo>
                    <a:pt x="52" y="807"/>
                  </a:lnTo>
                  <a:lnTo>
                    <a:pt x="46" y="809"/>
                  </a:lnTo>
                  <a:lnTo>
                    <a:pt x="40" y="813"/>
                  </a:lnTo>
                  <a:lnTo>
                    <a:pt x="38" y="821"/>
                  </a:lnTo>
                  <a:lnTo>
                    <a:pt x="32" y="823"/>
                  </a:lnTo>
                  <a:lnTo>
                    <a:pt x="26" y="815"/>
                  </a:lnTo>
                  <a:lnTo>
                    <a:pt x="24" y="811"/>
                  </a:lnTo>
                  <a:lnTo>
                    <a:pt x="18" y="807"/>
                  </a:lnTo>
                  <a:lnTo>
                    <a:pt x="14" y="811"/>
                  </a:lnTo>
                  <a:lnTo>
                    <a:pt x="8" y="815"/>
                  </a:lnTo>
                  <a:lnTo>
                    <a:pt x="2" y="813"/>
                  </a:lnTo>
                  <a:lnTo>
                    <a:pt x="0" y="805"/>
                  </a:lnTo>
                  <a:lnTo>
                    <a:pt x="4" y="803"/>
                  </a:lnTo>
                  <a:lnTo>
                    <a:pt x="8" y="799"/>
                  </a:lnTo>
                  <a:lnTo>
                    <a:pt x="18" y="799"/>
                  </a:lnTo>
                  <a:lnTo>
                    <a:pt x="24" y="799"/>
                  </a:lnTo>
                  <a:lnTo>
                    <a:pt x="28" y="799"/>
                  </a:lnTo>
                  <a:lnTo>
                    <a:pt x="36" y="795"/>
                  </a:lnTo>
                  <a:lnTo>
                    <a:pt x="46" y="787"/>
                  </a:lnTo>
                  <a:lnTo>
                    <a:pt x="54" y="779"/>
                  </a:lnTo>
                  <a:lnTo>
                    <a:pt x="56" y="773"/>
                  </a:lnTo>
                  <a:lnTo>
                    <a:pt x="64" y="771"/>
                  </a:lnTo>
                  <a:lnTo>
                    <a:pt x="76" y="767"/>
                  </a:lnTo>
                  <a:lnTo>
                    <a:pt x="88" y="755"/>
                  </a:lnTo>
                  <a:lnTo>
                    <a:pt x="88" y="745"/>
                  </a:lnTo>
                  <a:lnTo>
                    <a:pt x="92" y="737"/>
                  </a:lnTo>
                  <a:lnTo>
                    <a:pt x="100" y="737"/>
                  </a:lnTo>
                  <a:lnTo>
                    <a:pt x="108" y="739"/>
                  </a:lnTo>
                  <a:lnTo>
                    <a:pt x="112" y="731"/>
                  </a:lnTo>
                  <a:lnTo>
                    <a:pt x="114" y="723"/>
                  </a:lnTo>
                  <a:lnTo>
                    <a:pt x="126" y="721"/>
                  </a:lnTo>
                  <a:lnTo>
                    <a:pt x="134" y="721"/>
                  </a:lnTo>
                  <a:lnTo>
                    <a:pt x="140" y="721"/>
                  </a:lnTo>
                  <a:lnTo>
                    <a:pt x="148" y="721"/>
                  </a:lnTo>
                  <a:lnTo>
                    <a:pt x="158" y="729"/>
                  </a:lnTo>
                  <a:lnTo>
                    <a:pt x="166" y="731"/>
                  </a:lnTo>
                  <a:lnTo>
                    <a:pt x="178" y="731"/>
                  </a:lnTo>
                  <a:lnTo>
                    <a:pt x="190" y="729"/>
                  </a:lnTo>
                  <a:lnTo>
                    <a:pt x="194" y="721"/>
                  </a:lnTo>
                  <a:lnTo>
                    <a:pt x="200" y="715"/>
                  </a:lnTo>
                  <a:lnTo>
                    <a:pt x="208" y="709"/>
                  </a:lnTo>
                  <a:lnTo>
                    <a:pt x="216" y="705"/>
                  </a:lnTo>
                  <a:lnTo>
                    <a:pt x="222" y="695"/>
                  </a:lnTo>
                  <a:lnTo>
                    <a:pt x="218" y="697"/>
                  </a:lnTo>
                  <a:lnTo>
                    <a:pt x="212" y="701"/>
                  </a:lnTo>
                  <a:lnTo>
                    <a:pt x="200" y="699"/>
                  </a:lnTo>
                  <a:lnTo>
                    <a:pt x="198" y="697"/>
                  </a:lnTo>
                  <a:lnTo>
                    <a:pt x="188" y="703"/>
                  </a:lnTo>
                  <a:lnTo>
                    <a:pt x="182" y="711"/>
                  </a:lnTo>
                  <a:lnTo>
                    <a:pt x="170" y="713"/>
                  </a:lnTo>
                  <a:lnTo>
                    <a:pt x="162" y="709"/>
                  </a:lnTo>
                  <a:lnTo>
                    <a:pt x="152" y="701"/>
                  </a:lnTo>
                  <a:lnTo>
                    <a:pt x="148" y="693"/>
                  </a:lnTo>
                  <a:lnTo>
                    <a:pt x="144" y="687"/>
                  </a:lnTo>
                  <a:lnTo>
                    <a:pt x="140" y="685"/>
                  </a:lnTo>
                  <a:lnTo>
                    <a:pt x="134" y="687"/>
                  </a:lnTo>
                  <a:lnTo>
                    <a:pt x="128" y="691"/>
                  </a:lnTo>
                  <a:lnTo>
                    <a:pt x="118" y="689"/>
                  </a:lnTo>
                  <a:lnTo>
                    <a:pt x="118" y="683"/>
                  </a:lnTo>
                  <a:lnTo>
                    <a:pt x="130" y="679"/>
                  </a:lnTo>
                  <a:lnTo>
                    <a:pt x="132" y="675"/>
                  </a:lnTo>
                  <a:lnTo>
                    <a:pt x="122" y="673"/>
                  </a:lnTo>
                  <a:lnTo>
                    <a:pt x="116" y="671"/>
                  </a:lnTo>
                  <a:lnTo>
                    <a:pt x="118" y="665"/>
                  </a:lnTo>
                  <a:lnTo>
                    <a:pt x="110" y="665"/>
                  </a:lnTo>
                  <a:lnTo>
                    <a:pt x="106" y="667"/>
                  </a:lnTo>
                  <a:lnTo>
                    <a:pt x="94" y="669"/>
                  </a:lnTo>
                  <a:lnTo>
                    <a:pt x="88" y="673"/>
                  </a:lnTo>
                  <a:lnTo>
                    <a:pt x="74" y="671"/>
                  </a:lnTo>
                  <a:lnTo>
                    <a:pt x="72" y="665"/>
                  </a:lnTo>
                  <a:lnTo>
                    <a:pt x="66" y="663"/>
                  </a:lnTo>
                  <a:lnTo>
                    <a:pt x="66" y="659"/>
                  </a:lnTo>
                  <a:lnTo>
                    <a:pt x="72" y="655"/>
                  </a:lnTo>
                  <a:lnTo>
                    <a:pt x="74" y="649"/>
                  </a:lnTo>
                  <a:lnTo>
                    <a:pt x="66" y="643"/>
                  </a:lnTo>
                  <a:lnTo>
                    <a:pt x="70" y="637"/>
                  </a:lnTo>
                  <a:lnTo>
                    <a:pt x="80" y="633"/>
                  </a:lnTo>
                  <a:lnTo>
                    <a:pt x="96" y="635"/>
                  </a:lnTo>
                  <a:lnTo>
                    <a:pt x="102" y="627"/>
                  </a:lnTo>
                  <a:lnTo>
                    <a:pt x="116" y="627"/>
                  </a:lnTo>
                  <a:lnTo>
                    <a:pt x="130" y="623"/>
                  </a:lnTo>
                  <a:lnTo>
                    <a:pt x="142" y="615"/>
                  </a:lnTo>
                  <a:lnTo>
                    <a:pt x="148" y="599"/>
                  </a:lnTo>
                  <a:lnTo>
                    <a:pt x="150" y="587"/>
                  </a:lnTo>
                  <a:lnTo>
                    <a:pt x="148" y="579"/>
                  </a:lnTo>
                  <a:lnTo>
                    <a:pt x="150" y="569"/>
                  </a:lnTo>
                  <a:lnTo>
                    <a:pt x="152" y="561"/>
                  </a:lnTo>
                  <a:lnTo>
                    <a:pt x="148" y="557"/>
                  </a:lnTo>
                  <a:lnTo>
                    <a:pt x="140" y="557"/>
                  </a:lnTo>
                  <a:lnTo>
                    <a:pt x="134" y="563"/>
                  </a:lnTo>
                  <a:lnTo>
                    <a:pt x="124" y="565"/>
                  </a:lnTo>
                  <a:lnTo>
                    <a:pt x="116" y="563"/>
                  </a:lnTo>
                  <a:lnTo>
                    <a:pt x="116" y="557"/>
                  </a:lnTo>
                  <a:lnTo>
                    <a:pt x="126" y="553"/>
                  </a:lnTo>
                  <a:lnTo>
                    <a:pt x="136" y="546"/>
                  </a:lnTo>
                  <a:lnTo>
                    <a:pt x="144" y="538"/>
                  </a:lnTo>
                  <a:lnTo>
                    <a:pt x="142" y="530"/>
                  </a:lnTo>
                  <a:lnTo>
                    <a:pt x="136" y="524"/>
                  </a:lnTo>
                  <a:lnTo>
                    <a:pt x="134" y="516"/>
                  </a:lnTo>
                  <a:lnTo>
                    <a:pt x="136" y="508"/>
                  </a:lnTo>
                  <a:lnTo>
                    <a:pt x="148" y="504"/>
                  </a:lnTo>
                  <a:lnTo>
                    <a:pt x="152" y="508"/>
                  </a:lnTo>
                  <a:lnTo>
                    <a:pt x="160" y="522"/>
                  </a:lnTo>
                  <a:lnTo>
                    <a:pt x="164" y="526"/>
                  </a:lnTo>
                  <a:lnTo>
                    <a:pt x="170" y="526"/>
                  </a:lnTo>
                  <a:lnTo>
                    <a:pt x="176" y="520"/>
                  </a:lnTo>
                  <a:lnTo>
                    <a:pt x="182" y="526"/>
                  </a:lnTo>
                  <a:lnTo>
                    <a:pt x="194" y="526"/>
                  </a:lnTo>
                  <a:lnTo>
                    <a:pt x="200" y="524"/>
                  </a:lnTo>
                  <a:lnTo>
                    <a:pt x="206" y="526"/>
                  </a:lnTo>
                  <a:lnTo>
                    <a:pt x="212" y="534"/>
                  </a:lnTo>
                  <a:lnTo>
                    <a:pt x="218" y="532"/>
                  </a:lnTo>
                  <a:lnTo>
                    <a:pt x="216" y="522"/>
                  </a:lnTo>
                  <a:lnTo>
                    <a:pt x="224" y="518"/>
                  </a:lnTo>
                  <a:lnTo>
                    <a:pt x="226" y="510"/>
                  </a:lnTo>
                  <a:lnTo>
                    <a:pt x="224" y="504"/>
                  </a:lnTo>
                  <a:lnTo>
                    <a:pt x="232" y="492"/>
                  </a:lnTo>
                  <a:lnTo>
                    <a:pt x="228" y="486"/>
                  </a:lnTo>
                  <a:lnTo>
                    <a:pt x="230" y="476"/>
                  </a:lnTo>
                  <a:lnTo>
                    <a:pt x="234" y="472"/>
                  </a:lnTo>
                  <a:lnTo>
                    <a:pt x="242" y="470"/>
                  </a:lnTo>
                  <a:lnTo>
                    <a:pt x="244" y="460"/>
                  </a:lnTo>
                  <a:lnTo>
                    <a:pt x="248" y="454"/>
                  </a:lnTo>
                  <a:lnTo>
                    <a:pt x="248" y="448"/>
                  </a:lnTo>
                  <a:lnTo>
                    <a:pt x="240" y="448"/>
                  </a:lnTo>
                  <a:lnTo>
                    <a:pt x="234" y="448"/>
                  </a:lnTo>
                  <a:lnTo>
                    <a:pt x="232" y="456"/>
                  </a:lnTo>
                  <a:lnTo>
                    <a:pt x="228" y="452"/>
                  </a:lnTo>
                  <a:lnTo>
                    <a:pt x="228" y="444"/>
                  </a:lnTo>
                  <a:lnTo>
                    <a:pt x="222" y="440"/>
                  </a:lnTo>
                  <a:lnTo>
                    <a:pt x="218" y="432"/>
                  </a:lnTo>
                  <a:lnTo>
                    <a:pt x="220" y="424"/>
                  </a:lnTo>
                  <a:lnTo>
                    <a:pt x="214" y="416"/>
                  </a:lnTo>
                  <a:lnTo>
                    <a:pt x="212" y="404"/>
                  </a:lnTo>
                  <a:lnTo>
                    <a:pt x="218" y="394"/>
                  </a:lnTo>
                  <a:lnTo>
                    <a:pt x="226" y="382"/>
                  </a:lnTo>
                  <a:lnTo>
                    <a:pt x="232" y="378"/>
                  </a:lnTo>
                  <a:lnTo>
                    <a:pt x="240" y="374"/>
                  </a:lnTo>
                  <a:lnTo>
                    <a:pt x="248" y="370"/>
                  </a:lnTo>
                  <a:lnTo>
                    <a:pt x="238" y="368"/>
                  </a:lnTo>
                  <a:lnTo>
                    <a:pt x="226" y="366"/>
                  </a:lnTo>
                  <a:lnTo>
                    <a:pt x="222" y="370"/>
                  </a:lnTo>
                  <a:lnTo>
                    <a:pt x="218" y="374"/>
                  </a:lnTo>
                  <a:lnTo>
                    <a:pt x="208" y="374"/>
                  </a:lnTo>
                  <a:lnTo>
                    <a:pt x="204" y="376"/>
                  </a:lnTo>
                  <a:lnTo>
                    <a:pt x="190" y="380"/>
                  </a:lnTo>
                  <a:lnTo>
                    <a:pt x="182" y="374"/>
                  </a:lnTo>
                  <a:lnTo>
                    <a:pt x="176" y="368"/>
                  </a:lnTo>
                  <a:lnTo>
                    <a:pt x="172" y="370"/>
                  </a:lnTo>
                  <a:lnTo>
                    <a:pt x="174" y="376"/>
                  </a:lnTo>
                  <a:lnTo>
                    <a:pt x="174" y="384"/>
                  </a:lnTo>
                  <a:lnTo>
                    <a:pt x="164" y="382"/>
                  </a:lnTo>
                  <a:lnTo>
                    <a:pt x="158" y="370"/>
                  </a:lnTo>
                  <a:lnTo>
                    <a:pt x="152" y="364"/>
                  </a:lnTo>
                  <a:lnTo>
                    <a:pt x="146" y="362"/>
                  </a:lnTo>
                  <a:lnTo>
                    <a:pt x="144" y="368"/>
                  </a:lnTo>
                  <a:lnTo>
                    <a:pt x="144" y="376"/>
                  </a:lnTo>
                  <a:lnTo>
                    <a:pt x="140" y="380"/>
                  </a:lnTo>
                  <a:lnTo>
                    <a:pt x="140" y="370"/>
                  </a:lnTo>
                  <a:lnTo>
                    <a:pt x="136" y="362"/>
                  </a:lnTo>
                  <a:lnTo>
                    <a:pt x="134" y="352"/>
                  </a:lnTo>
                  <a:lnTo>
                    <a:pt x="136" y="344"/>
                  </a:lnTo>
                  <a:lnTo>
                    <a:pt x="142" y="344"/>
                  </a:lnTo>
                  <a:lnTo>
                    <a:pt x="146" y="334"/>
                  </a:lnTo>
                  <a:lnTo>
                    <a:pt x="158" y="326"/>
                  </a:lnTo>
                  <a:lnTo>
                    <a:pt x="160" y="316"/>
                  </a:lnTo>
                  <a:lnTo>
                    <a:pt x="168" y="310"/>
                  </a:lnTo>
                  <a:lnTo>
                    <a:pt x="176" y="304"/>
                  </a:lnTo>
                  <a:lnTo>
                    <a:pt x="172" y="294"/>
                  </a:lnTo>
                  <a:lnTo>
                    <a:pt x="164" y="286"/>
                  </a:lnTo>
                  <a:lnTo>
                    <a:pt x="166" y="276"/>
                  </a:lnTo>
                  <a:lnTo>
                    <a:pt x="166" y="272"/>
                  </a:lnTo>
                  <a:lnTo>
                    <a:pt x="166" y="260"/>
                  </a:lnTo>
                  <a:lnTo>
                    <a:pt x="174" y="260"/>
                  </a:lnTo>
                  <a:lnTo>
                    <a:pt x="174" y="254"/>
                  </a:lnTo>
                  <a:lnTo>
                    <a:pt x="168" y="252"/>
                  </a:lnTo>
                  <a:lnTo>
                    <a:pt x="162" y="262"/>
                  </a:lnTo>
                  <a:lnTo>
                    <a:pt x="158" y="262"/>
                  </a:lnTo>
                  <a:lnTo>
                    <a:pt x="156" y="268"/>
                  </a:lnTo>
                  <a:lnTo>
                    <a:pt x="154" y="276"/>
                  </a:lnTo>
                  <a:lnTo>
                    <a:pt x="152" y="268"/>
                  </a:lnTo>
                  <a:lnTo>
                    <a:pt x="148" y="262"/>
                  </a:lnTo>
                  <a:lnTo>
                    <a:pt x="142" y="264"/>
                  </a:lnTo>
                  <a:lnTo>
                    <a:pt x="140" y="270"/>
                  </a:lnTo>
                  <a:lnTo>
                    <a:pt x="132" y="274"/>
                  </a:lnTo>
                  <a:lnTo>
                    <a:pt x="128" y="282"/>
                  </a:lnTo>
                  <a:lnTo>
                    <a:pt x="128" y="288"/>
                  </a:lnTo>
                  <a:lnTo>
                    <a:pt x="124" y="296"/>
                  </a:lnTo>
                  <a:lnTo>
                    <a:pt x="122" y="304"/>
                  </a:lnTo>
                  <a:lnTo>
                    <a:pt x="118" y="310"/>
                  </a:lnTo>
                  <a:lnTo>
                    <a:pt x="110" y="308"/>
                  </a:lnTo>
                  <a:lnTo>
                    <a:pt x="108" y="300"/>
                  </a:lnTo>
                  <a:lnTo>
                    <a:pt x="114" y="292"/>
                  </a:lnTo>
                  <a:lnTo>
                    <a:pt x="118" y="282"/>
                  </a:lnTo>
                  <a:lnTo>
                    <a:pt x="122" y="276"/>
                  </a:lnTo>
                  <a:lnTo>
                    <a:pt x="130" y="270"/>
                  </a:lnTo>
                  <a:lnTo>
                    <a:pt x="124" y="260"/>
                  </a:lnTo>
                  <a:lnTo>
                    <a:pt x="130" y="252"/>
                  </a:lnTo>
                  <a:lnTo>
                    <a:pt x="130" y="240"/>
                  </a:lnTo>
                  <a:lnTo>
                    <a:pt x="134" y="234"/>
                  </a:lnTo>
                  <a:lnTo>
                    <a:pt x="138" y="226"/>
                  </a:lnTo>
                  <a:lnTo>
                    <a:pt x="136" y="222"/>
                  </a:lnTo>
                  <a:lnTo>
                    <a:pt x="146" y="214"/>
                  </a:lnTo>
                  <a:lnTo>
                    <a:pt x="146" y="206"/>
                  </a:lnTo>
                  <a:lnTo>
                    <a:pt x="152" y="206"/>
                  </a:lnTo>
                  <a:lnTo>
                    <a:pt x="154" y="198"/>
                  </a:lnTo>
                  <a:lnTo>
                    <a:pt x="158" y="190"/>
                  </a:lnTo>
                  <a:lnTo>
                    <a:pt x="160" y="184"/>
                  </a:lnTo>
                  <a:lnTo>
                    <a:pt x="154" y="184"/>
                  </a:lnTo>
                  <a:lnTo>
                    <a:pt x="146" y="190"/>
                  </a:lnTo>
                  <a:lnTo>
                    <a:pt x="142" y="196"/>
                  </a:lnTo>
                  <a:lnTo>
                    <a:pt x="134" y="196"/>
                  </a:lnTo>
                  <a:lnTo>
                    <a:pt x="136" y="204"/>
                  </a:lnTo>
                  <a:lnTo>
                    <a:pt x="130" y="208"/>
                  </a:lnTo>
                  <a:lnTo>
                    <a:pt x="124" y="212"/>
                  </a:lnTo>
                  <a:lnTo>
                    <a:pt x="114" y="212"/>
                  </a:lnTo>
                  <a:lnTo>
                    <a:pt x="102" y="212"/>
                  </a:lnTo>
                  <a:lnTo>
                    <a:pt x="98" y="206"/>
                  </a:lnTo>
                  <a:lnTo>
                    <a:pt x="104" y="204"/>
                  </a:lnTo>
                  <a:lnTo>
                    <a:pt x="112" y="198"/>
                  </a:lnTo>
                  <a:lnTo>
                    <a:pt x="114" y="194"/>
                  </a:lnTo>
                  <a:lnTo>
                    <a:pt x="108" y="188"/>
                  </a:lnTo>
                  <a:lnTo>
                    <a:pt x="106" y="180"/>
                  </a:lnTo>
                  <a:lnTo>
                    <a:pt x="112" y="176"/>
                  </a:lnTo>
                  <a:lnTo>
                    <a:pt x="114" y="172"/>
                  </a:lnTo>
                  <a:lnTo>
                    <a:pt x="112" y="168"/>
                  </a:lnTo>
                  <a:lnTo>
                    <a:pt x="120" y="166"/>
                  </a:lnTo>
                  <a:lnTo>
                    <a:pt x="128" y="168"/>
                  </a:lnTo>
                  <a:lnTo>
                    <a:pt x="134" y="170"/>
                  </a:lnTo>
                  <a:lnTo>
                    <a:pt x="136" y="160"/>
                  </a:lnTo>
                  <a:lnTo>
                    <a:pt x="136" y="152"/>
                  </a:lnTo>
                  <a:lnTo>
                    <a:pt x="140" y="148"/>
                  </a:lnTo>
                  <a:lnTo>
                    <a:pt x="148" y="150"/>
                  </a:lnTo>
                  <a:lnTo>
                    <a:pt x="142" y="140"/>
                  </a:lnTo>
                  <a:lnTo>
                    <a:pt x="148" y="138"/>
                  </a:lnTo>
                  <a:lnTo>
                    <a:pt x="156" y="140"/>
                  </a:lnTo>
                  <a:lnTo>
                    <a:pt x="150" y="130"/>
                  </a:lnTo>
                  <a:lnTo>
                    <a:pt x="152" y="124"/>
                  </a:lnTo>
                  <a:lnTo>
                    <a:pt x="160" y="126"/>
                  </a:lnTo>
                  <a:lnTo>
                    <a:pt x="152" y="120"/>
                  </a:lnTo>
                  <a:lnTo>
                    <a:pt x="150" y="114"/>
                  </a:lnTo>
                  <a:lnTo>
                    <a:pt x="148" y="104"/>
                  </a:lnTo>
                  <a:lnTo>
                    <a:pt x="148" y="96"/>
                  </a:lnTo>
                  <a:lnTo>
                    <a:pt x="158" y="96"/>
                  </a:lnTo>
                  <a:lnTo>
                    <a:pt x="154" y="88"/>
                  </a:lnTo>
                  <a:lnTo>
                    <a:pt x="156" y="82"/>
                  </a:lnTo>
                  <a:lnTo>
                    <a:pt x="158" y="76"/>
                  </a:lnTo>
                  <a:lnTo>
                    <a:pt x="164" y="64"/>
                  </a:lnTo>
                  <a:lnTo>
                    <a:pt x="174" y="66"/>
                  </a:lnTo>
                  <a:lnTo>
                    <a:pt x="184" y="70"/>
                  </a:lnTo>
                  <a:lnTo>
                    <a:pt x="190" y="66"/>
                  </a:lnTo>
                  <a:lnTo>
                    <a:pt x="186" y="60"/>
                  </a:lnTo>
                  <a:lnTo>
                    <a:pt x="182" y="52"/>
                  </a:lnTo>
                  <a:lnTo>
                    <a:pt x="188" y="52"/>
                  </a:lnTo>
                  <a:lnTo>
                    <a:pt x="190" y="36"/>
                  </a:lnTo>
                  <a:lnTo>
                    <a:pt x="200" y="34"/>
                  </a:lnTo>
                  <a:lnTo>
                    <a:pt x="200" y="26"/>
                  </a:lnTo>
                  <a:lnTo>
                    <a:pt x="210" y="20"/>
                  </a:lnTo>
                  <a:lnTo>
                    <a:pt x="210" y="12"/>
                  </a:lnTo>
                  <a:lnTo>
                    <a:pt x="216" y="0"/>
                  </a:lnTo>
                  <a:lnTo>
                    <a:pt x="224" y="4"/>
                  </a:lnTo>
                  <a:lnTo>
                    <a:pt x="232" y="12"/>
                  </a:lnTo>
                  <a:lnTo>
                    <a:pt x="230" y="16"/>
                  </a:lnTo>
                  <a:lnTo>
                    <a:pt x="238" y="14"/>
                  </a:lnTo>
                  <a:lnTo>
                    <a:pt x="242" y="18"/>
                  </a:lnTo>
                  <a:lnTo>
                    <a:pt x="254" y="18"/>
                  </a:lnTo>
                  <a:lnTo>
                    <a:pt x="270" y="18"/>
                  </a:lnTo>
                  <a:lnTo>
                    <a:pt x="286" y="16"/>
                  </a:lnTo>
                  <a:lnTo>
                    <a:pt x="290" y="18"/>
                  </a:lnTo>
                  <a:lnTo>
                    <a:pt x="298" y="18"/>
                  </a:lnTo>
                  <a:lnTo>
                    <a:pt x="310" y="18"/>
                  </a:lnTo>
                  <a:lnTo>
                    <a:pt x="314" y="22"/>
                  </a:lnTo>
                  <a:lnTo>
                    <a:pt x="310" y="30"/>
                  </a:lnTo>
                  <a:lnTo>
                    <a:pt x="308" y="40"/>
                  </a:lnTo>
                  <a:lnTo>
                    <a:pt x="300" y="52"/>
                  </a:lnTo>
                  <a:lnTo>
                    <a:pt x="290" y="52"/>
                  </a:lnTo>
                  <a:lnTo>
                    <a:pt x="280" y="62"/>
                  </a:lnTo>
                  <a:lnTo>
                    <a:pt x="266" y="68"/>
                  </a:lnTo>
                  <a:lnTo>
                    <a:pt x="260" y="76"/>
                  </a:lnTo>
                  <a:lnTo>
                    <a:pt x="248" y="76"/>
                  </a:lnTo>
                  <a:lnTo>
                    <a:pt x="252" y="84"/>
                  </a:lnTo>
                  <a:lnTo>
                    <a:pt x="238" y="84"/>
                  </a:lnTo>
                  <a:lnTo>
                    <a:pt x="244" y="88"/>
                  </a:lnTo>
                  <a:lnTo>
                    <a:pt x="258" y="90"/>
                  </a:lnTo>
                  <a:lnTo>
                    <a:pt x="250" y="100"/>
                  </a:lnTo>
                  <a:lnTo>
                    <a:pt x="240" y="108"/>
                  </a:lnTo>
                  <a:lnTo>
                    <a:pt x="258" y="110"/>
                  </a:lnTo>
                  <a:lnTo>
                    <a:pt x="272" y="108"/>
                  </a:lnTo>
                  <a:lnTo>
                    <a:pt x="286" y="104"/>
                  </a:lnTo>
                  <a:lnTo>
                    <a:pt x="294" y="112"/>
                  </a:lnTo>
                  <a:lnTo>
                    <a:pt x="308" y="112"/>
                  </a:lnTo>
                  <a:lnTo>
                    <a:pt x="322" y="116"/>
                  </a:lnTo>
                  <a:lnTo>
                    <a:pt x="338" y="120"/>
                  </a:lnTo>
                  <a:lnTo>
                    <a:pt x="354" y="120"/>
                  </a:lnTo>
                  <a:lnTo>
                    <a:pt x="360" y="128"/>
                  </a:lnTo>
                  <a:lnTo>
                    <a:pt x="362" y="138"/>
                  </a:lnTo>
                  <a:lnTo>
                    <a:pt x="358" y="146"/>
                  </a:lnTo>
                  <a:lnTo>
                    <a:pt x="352" y="152"/>
                  </a:lnTo>
                  <a:lnTo>
                    <a:pt x="342" y="166"/>
                  </a:lnTo>
                  <a:lnTo>
                    <a:pt x="340" y="174"/>
                  </a:lnTo>
                  <a:lnTo>
                    <a:pt x="332" y="192"/>
                  </a:lnTo>
                  <a:lnTo>
                    <a:pt x="324" y="200"/>
                  </a:lnTo>
                  <a:lnTo>
                    <a:pt x="316" y="206"/>
                  </a:lnTo>
                  <a:lnTo>
                    <a:pt x="308" y="216"/>
                  </a:lnTo>
                  <a:lnTo>
                    <a:pt x="300" y="226"/>
                  </a:lnTo>
                  <a:lnTo>
                    <a:pt x="290" y="230"/>
                  </a:lnTo>
                  <a:lnTo>
                    <a:pt x="272" y="232"/>
                  </a:lnTo>
                  <a:lnTo>
                    <a:pt x="264" y="234"/>
                  </a:lnTo>
                  <a:lnTo>
                    <a:pt x="276" y="240"/>
                  </a:lnTo>
                  <a:lnTo>
                    <a:pt x="286" y="240"/>
                  </a:lnTo>
                  <a:lnTo>
                    <a:pt x="300" y="240"/>
                  </a:lnTo>
                  <a:lnTo>
                    <a:pt x="308" y="244"/>
                  </a:lnTo>
                  <a:lnTo>
                    <a:pt x="302" y="250"/>
                  </a:lnTo>
                  <a:lnTo>
                    <a:pt x="284" y="258"/>
                  </a:lnTo>
                  <a:lnTo>
                    <a:pt x="272" y="256"/>
                  </a:lnTo>
                  <a:lnTo>
                    <a:pt x="266" y="260"/>
                  </a:lnTo>
                  <a:lnTo>
                    <a:pt x="260" y="264"/>
                  </a:lnTo>
                  <a:lnTo>
                    <a:pt x="250" y="264"/>
                  </a:lnTo>
                  <a:lnTo>
                    <a:pt x="240" y="264"/>
                  </a:lnTo>
                  <a:lnTo>
                    <a:pt x="244" y="268"/>
                  </a:lnTo>
                  <a:lnTo>
                    <a:pt x="254" y="270"/>
                  </a:lnTo>
                  <a:lnTo>
                    <a:pt x="268" y="276"/>
                  </a:lnTo>
                  <a:lnTo>
                    <a:pt x="274" y="276"/>
                  </a:lnTo>
                  <a:lnTo>
                    <a:pt x="282" y="270"/>
                  </a:lnTo>
                  <a:lnTo>
                    <a:pt x="292" y="272"/>
                  </a:lnTo>
                  <a:lnTo>
                    <a:pt x="300" y="280"/>
                  </a:lnTo>
                  <a:lnTo>
                    <a:pt x="310" y="284"/>
                  </a:lnTo>
                  <a:lnTo>
                    <a:pt x="318" y="284"/>
                  </a:lnTo>
                  <a:lnTo>
                    <a:pt x="318" y="290"/>
                  </a:lnTo>
                  <a:lnTo>
                    <a:pt x="322" y="302"/>
                  </a:lnTo>
                  <a:lnTo>
                    <a:pt x="326" y="316"/>
                  </a:lnTo>
                  <a:lnTo>
                    <a:pt x="342" y="324"/>
                  </a:lnTo>
                  <a:lnTo>
                    <a:pt x="344" y="330"/>
                  </a:lnTo>
                  <a:lnTo>
                    <a:pt x="346" y="344"/>
                  </a:lnTo>
                  <a:lnTo>
                    <a:pt x="338" y="350"/>
                  </a:lnTo>
                  <a:lnTo>
                    <a:pt x="340" y="362"/>
                  </a:lnTo>
                  <a:lnTo>
                    <a:pt x="344" y="390"/>
                  </a:lnTo>
                  <a:lnTo>
                    <a:pt x="346" y="410"/>
                  </a:lnTo>
                  <a:lnTo>
                    <a:pt x="350" y="422"/>
                  </a:lnTo>
                  <a:lnTo>
                    <a:pt x="362" y="426"/>
                  </a:lnTo>
                  <a:lnTo>
                    <a:pt x="372" y="434"/>
                  </a:lnTo>
                  <a:lnTo>
                    <a:pt x="388" y="448"/>
                  </a:lnTo>
                  <a:lnTo>
                    <a:pt x="390" y="462"/>
                  </a:lnTo>
                  <a:lnTo>
                    <a:pt x="398" y="474"/>
                  </a:lnTo>
                  <a:lnTo>
                    <a:pt x="402" y="482"/>
                  </a:lnTo>
                  <a:lnTo>
                    <a:pt x="400" y="488"/>
                  </a:lnTo>
                  <a:lnTo>
                    <a:pt x="398" y="496"/>
                  </a:lnTo>
                  <a:lnTo>
                    <a:pt x="402" y="508"/>
                  </a:lnTo>
                  <a:lnTo>
                    <a:pt x="408" y="522"/>
                  </a:lnTo>
                  <a:lnTo>
                    <a:pt x="404" y="528"/>
                  </a:lnTo>
                  <a:lnTo>
                    <a:pt x="400" y="534"/>
                  </a:lnTo>
                  <a:lnTo>
                    <a:pt x="404" y="540"/>
                  </a:lnTo>
                  <a:lnTo>
                    <a:pt x="414" y="551"/>
                  </a:lnTo>
                  <a:lnTo>
                    <a:pt x="416" y="565"/>
                  </a:lnTo>
                  <a:lnTo>
                    <a:pt x="418" y="577"/>
                  </a:lnTo>
                  <a:lnTo>
                    <a:pt x="410" y="585"/>
                  </a:lnTo>
                  <a:lnTo>
                    <a:pt x="400" y="591"/>
                  </a:lnTo>
                  <a:lnTo>
                    <a:pt x="398" y="595"/>
                  </a:lnTo>
                  <a:lnTo>
                    <a:pt x="402" y="605"/>
                  </a:lnTo>
                  <a:lnTo>
                    <a:pt x="412" y="609"/>
                  </a:lnTo>
                  <a:lnTo>
                    <a:pt x="420" y="603"/>
                  </a:lnTo>
                  <a:lnTo>
                    <a:pt x="430" y="597"/>
                  </a:lnTo>
                  <a:lnTo>
                    <a:pt x="446" y="599"/>
                  </a:lnTo>
                  <a:lnTo>
                    <a:pt x="466" y="603"/>
                  </a:lnTo>
                  <a:lnTo>
                    <a:pt x="482" y="617"/>
                  </a:lnTo>
                  <a:lnTo>
                    <a:pt x="494" y="635"/>
                  </a:lnTo>
                  <a:lnTo>
                    <a:pt x="492" y="655"/>
                  </a:lnTo>
                  <a:lnTo>
                    <a:pt x="486" y="667"/>
                  </a:lnTo>
                  <a:lnTo>
                    <a:pt x="482" y="679"/>
                  </a:lnTo>
                  <a:lnTo>
                    <a:pt x="476" y="687"/>
                  </a:lnTo>
                  <a:lnTo>
                    <a:pt x="468" y="695"/>
                  </a:lnTo>
                  <a:lnTo>
                    <a:pt x="454" y="697"/>
                  </a:lnTo>
                  <a:lnTo>
                    <a:pt x="446" y="697"/>
                  </a:lnTo>
                  <a:lnTo>
                    <a:pt x="456" y="703"/>
                  </a:lnTo>
                  <a:lnTo>
                    <a:pt x="456" y="711"/>
                  </a:lnTo>
                  <a:lnTo>
                    <a:pt x="448" y="715"/>
                  </a:lnTo>
                  <a:lnTo>
                    <a:pt x="440" y="709"/>
                  </a:lnTo>
                  <a:lnTo>
                    <a:pt x="434" y="711"/>
                  </a:lnTo>
                  <a:lnTo>
                    <a:pt x="428" y="715"/>
                  </a:lnTo>
                  <a:lnTo>
                    <a:pt x="432" y="721"/>
                  </a:lnTo>
                  <a:lnTo>
                    <a:pt x="434" y="729"/>
                  </a:lnTo>
                  <a:lnTo>
                    <a:pt x="430" y="735"/>
                  </a:lnTo>
                  <a:lnTo>
                    <a:pt x="412" y="733"/>
                  </a:lnTo>
                  <a:lnTo>
                    <a:pt x="410" y="739"/>
                  </a:lnTo>
                  <a:lnTo>
                    <a:pt x="414" y="745"/>
                  </a:lnTo>
                  <a:lnTo>
                    <a:pt x="420" y="753"/>
                  </a:lnTo>
                  <a:lnTo>
                    <a:pt x="434" y="755"/>
                  </a:lnTo>
                  <a:lnTo>
                    <a:pt x="446" y="755"/>
                  </a:lnTo>
                  <a:lnTo>
                    <a:pt x="460" y="757"/>
                  </a:lnTo>
                  <a:lnTo>
                    <a:pt x="456" y="763"/>
                  </a:lnTo>
                  <a:lnTo>
                    <a:pt x="454" y="777"/>
                  </a:lnTo>
                  <a:lnTo>
                    <a:pt x="434" y="785"/>
                  </a:lnTo>
                  <a:lnTo>
                    <a:pt x="428" y="785"/>
                  </a:lnTo>
                  <a:lnTo>
                    <a:pt x="428" y="795"/>
                  </a:lnTo>
                  <a:lnTo>
                    <a:pt x="410" y="797"/>
                  </a:lnTo>
                  <a:lnTo>
                    <a:pt x="392" y="803"/>
                  </a:lnTo>
                  <a:lnTo>
                    <a:pt x="386" y="805"/>
                  </a:lnTo>
                  <a:lnTo>
                    <a:pt x="382" y="809"/>
                  </a:lnTo>
                  <a:lnTo>
                    <a:pt x="370" y="805"/>
                  </a:lnTo>
                  <a:lnTo>
                    <a:pt x="360" y="797"/>
                  </a:lnTo>
                  <a:lnTo>
                    <a:pt x="350" y="797"/>
                  </a:lnTo>
                  <a:lnTo>
                    <a:pt x="332" y="797"/>
                  </a:lnTo>
                  <a:lnTo>
                    <a:pt x="322" y="799"/>
                  </a:lnTo>
                  <a:lnTo>
                    <a:pt x="312" y="797"/>
                  </a:lnTo>
                  <a:lnTo>
                    <a:pt x="306" y="791"/>
                  </a:lnTo>
                  <a:lnTo>
                    <a:pt x="292" y="791"/>
                  </a:lnTo>
                  <a:lnTo>
                    <a:pt x="284" y="781"/>
                  </a:lnTo>
                  <a:lnTo>
                    <a:pt x="280" y="789"/>
                  </a:lnTo>
                  <a:lnTo>
                    <a:pt x="258" y="793"/>
                  </a:lnTo>
                  <a:lnTo>
                    <a:pt x="244" y="791"/>
                  </a:lnTo>
                  <a:lnTo>
                    <a:pt x="240" y="791"/>
                  </a:lnTo>
                  <a:lnTo>
                    <a:pt x="242" y="795"/>
                  </a:lnTo>
                  <a:lnTo>
                    <a:pt x="244" y="799"/>
                  </a:lnTo>
                  <a:lnTo>
                    <a:pt x="240" y="805"/>
                  </a:lnTo>
                  <a:lnTo>
                    <a:pt x="230" y="799"/>
                  </a:lnTo>
                  <a:lnTo>
                    <a:pt x="216" y="795"/>
                  </a:lnTo>
                  <a:lnTo>
                    <a:pt x="208" y="795"/>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80" name="Freeform 1764"/>
            <p:cNvSpPr>
              <a:spLocks/>
            </p:cNvSpPr>
            <p:nvPr/>
          </p:nvSpPr>
          <p:spPr bwMode="gray">
            <a:xfrm>
              <a:off x="5435042" y="3444670"/>
              <a:ext cx="311201" cy="339769"/>
            </a:xfrm>
            <a:custGeom>
              <a:avLst/>
              <a:gdLst>
                <a:gd name="T0" fmla="*/ 8413 w 292"/>
                <a:gd name="T1" fmla="*/ 5604 h 337"/>
                <a:gd name="T2" fmla="*/ 10144 w 292"/>
                <a:gd name="T3" fmla="*/ 6858 h 337"/>
                <a:gd name="T4" fmla="*/ 11762 w 292"/>
                <a:gd name="T5" fmla="*/ 7363 h 337"/>
                <a:gd name="T6" fmla="*/ 13299 w 292"/>
                <a:gd name="T7" fmla="*/ 6858 h 337"/>
                <a:gd name="T8" fmla="*/ 15115 w 292"/>
                <a:gd name="T9" fmla="*/ 6153 h 337"/>
                <a:gd name="T10" fmla="*/ 15678 w 292"/>
                <a:gd name="T11" fmla="*/ 5104 h 337"/>
                <a:gd name="T12" fmla="*/ 13546 w 292"/>
                <a:gd name="T13" fmla="*/ 4633 h 337"/>
                <a:gd name="T14" fmla="*/ 14590 w 292"/>
                <a:gd name="T15" fmla="*/ 3442 h 337"/>
                <a:gd name="T16" fmla="*/ 15266 w 292"/>
                <a:gd name="T17" fmla="*/ 1630 h 337"/>
                <a:gd name="T18" fmla="*/ 17111 w 292"/>
                <a:gd name="T19" fmla="*/ 848 h 337"/>
                <a:gd name="T20" fmla="*/ 18551 w 292"/>
                <a:gd name="T21" fmla="*/ 583 h 337"/>
                <a:gd name="T22" fmla="*/ 19759 w 292"/>
                <a:gd name="T23" fmla="*/ 1022 h 337"/>
                <a:gd name="T24" fmla="*/ 21262 w 292"/>
                <a:gd name="T25" fmla="*/ 0 h 337"/>
                <a:gd name="T26" fmla="*/ 22279 w 292"/>
                <a:gd name="T27" fmla="*/ 1630 h 337"/>
                <a:gd name="T28" fmla="*/ 20330 w 292"/>
                <a:gd name="T29" fmla="*/ 2368 h 337"/>
                <a:gd name="T30" fmla="*/ 18752 w 292"/>
                <a:gd name="T31" fmla="*/ 4633 h 337"/>
                <a:gd name="T32" fmla="*/ 16928 w 292"/>
                <a:gd name="T33" fmla="*/ 4633 h 337"/>
                <a:gd name="T34" fmla="*/ 17504 w 292"/>
                <a:gd name="T35" fmla="*/ 6153 h 337"/>
                <a:gd name="T36" fmla="*/ 15979 w 292"/>
                <a:gd name="T37" fmla="*/ 6410 h 337"/>
                <a:gd name="T38" fmla="*/ 16268 w 292"/>
                <a:gd name="T39" fmla="*/ 8910 h 337"/>
                <a:gd name="T40" fmla="*/ 18592 w 292"/>
                <a:gd name="T41" fmla="*/ 10270 h 337"/>
                <a:gd name="T42" fmla="*/ 20375 w 292"/>
                <a:gd name="T43" fmla="*/ 8267 h 337"/>
                <a:gd name="T44" fmla="*/ 21362 w 292"/>
                <a:gd name="T45" fmla="*/ 10270 h 337"/>
                <a:gd name="T46" fmla="*/ 22521 w 292"/>
                <a:gd name="T47" fmla="*/ 11485 h 337"/>
                <a:gd name="T48" fmla="*/ 23128 w 292"/>
                <a:gd name="T49" fmla="*/ 12528 h 337"/>
                <a:gd name="T50" fmla="*/ 22888 w 292"/>
                <a:gd name="T51" fmla="*/ 13975 h 337"/>
                <a:gd name="T52" fmla="*/ 22888 w 292"/>
                <a:gd name="T53" fmla="*/ 17069 h 337"/>
                <a:gd name="T54" fmla="*/ 22620 w 292"/>
                <a:gd name="T55" fmla="*/ 21764 h 337"/>
                <a:gd name="T56" fmla="*/ 21043 w 292"/>
                <a:gd name="T57" fmla="*/ 24899 h 337"/>
                <a:gd name="T58" fmla="*/ 19538 w 292"/>
                <a:gd name="T59" fmla="*/ 26874 h 337"/>
                <a:gd name="T60" fmla="*/ 18152 w 292"/>
                <a:gd name="T61" fmla="*/ 27337 h 337"/>
                <a:gd name="T62" fmla="*/ 16965 w 292"/>
                <a:gd name="T63" fmla="*/ 27000 h 337"/>
                <a:gd name="T64" fmla="*/ 14741 w 292"/>
                <a:gd name="T65" fmla="*/ 27000 h 337"/>
                <a:gd name="T66" fmla="*/ 13451 w 292"/>
                <a:gd name="T67" fmla="*/ 28060 h 337"/>
                <a:gd name="T68" fmla="*/ 10825 w 292"/>
                <a:gd name="T69" fmla="*/ 29001 h 337"/>
                <a:gd name="T70" fmla="*/ 8422 w 292"/>
                <a:gd name="T71" fmla="*/ 29506 h 337"/>
                <a:gd name="T72" fmla="*/ 5702 w 292"/>
                <a:gd name="T73" fmla="*/ 29644 h 337"/>
                <a:gd name="T74" fmla="*/ 2562 w 292"/>
                <a:gd name="T75" fmla="*/ 29276 h 337"/>
                <a:gd name="T76" fmla="*/ 3077 w 292"/>
                <a:gd name="T77" fmla="*/ 28391 h 337"/>
                <a:gd name="T78" fmla="*/ 3608 w 292"/>
                <a:gd name="T79" fmla="*/ 27434 h 337"/>
                <a:gd name="T80" fmla="*/ 1122 w 292"/>
                <a:gd name="T81" fmla="*/ 27848 h 337"/>
                <a:gd name="T82" fmla="*/ 2421 w 292"/>
                <a:gd name="T83" fmla="*/ 27000 h 337"/>
                <a:gd name="T84" fmla="*/ 2334 w 292"/>
                <a:gd name="T85" fmla="*/ 26246 h 337"/>
                <a:gd name="T86" fmla="*/ 0 w 292"/>
                <a:gd name="T87" fmla="*/ 25557 h 337"/>
                <a:gd name="T88" fmla="*/ 934 w 292"/>
                <a:gd name="T89" fmla="*/ 24534 h 337"/>
                <a:gd name="T90" fmla="*/ 3077 w 292"/>
                <a:gd name="T91" fmla="*/ 24058 h 337"/>
                <a:gd name="T92" fmla="*/ 2 w 292"/>
                <a:gd name="T93" fmla="*/ 23085 h 337"/>
                <a:gd name="T94" fmla="*/ 2130 w 292"/>
                <a:gd name="T95" fmla="*/ 22346 h 337"/>
                <a:gd name="T96" fmla="*/ 3608 w 292"/>
                <a:gd name="T97" fmla="*/ 21325 h 337"/>
                <a:gd name="T98" fmla="*/ 5328 w 292"/>
                <a:gd name="T99" fmla="*/ 20401 h 337"/>
                <a:gd name="T100" fmla="*/ 4449 w 292"/>
                <a:gd name="T101" fmla="*/ 19749 h 337"/>
                <a:gd name="T102" fmla="*/ 6629 w 292"/>
                <a:gd name="T103" fmla="*/ 17177 h 337"/>
                <a:gd name="T104" fmla="*/ 9230 w 292"/>
                <a:gd name="T105" fmla="*/ 16209 h 337"/>
                <a:gd name="T106" fmla="*/ 7681 w 292"/>
                <a:gd name="T107" fmla="*/ 15201 h 337"/>
                <a:gd name="T108" fmla="*/ 6418 w 292"/>
                <a:gd name="T109" fmla="*/ 13642 h 337"/>
                <a:gd name="T110" fmla="*/ 5037 w 292"/>
                <a:gd name="T111" fmla="*/ 12992 h 337"/>
                <a:gd name="T112" fmla="*/ 5702 w 292"/>
                <a:gd name="T113" fmla="*/ 11485 h 337"/>
                <a:gd name="T114" fmla="*/ 6848 w 292"/>
                <a:gd name="T115" fmla="*/ 9817 h 337"/>
                <a:gd name="T116" fmla="*/ 7265 w 292"/>
                <a:gd name="T117" fmla="*/ 8941 h 337"/>
                <a:gd name="T118" fmla="*/ 5520 w 292"/>
                <a:gd name="T119" fmla="*/ 8135 h 337"/>
                <a:gd name="T120" fmla="*/ 6196 w 292"/>
                <a:gd name="T121" fmla="*/ 7760 h 337"/>
                <a:gd name="T122" fmla="*/ 6848 w 292"/>
                <a:gd name="T123" fmla="*/ 6410 h 337"/>
                <a:gd name="T124" fmla="*/ 5839 w 292"/>
                <a:gd name="T125" fmla="*/ 6410 h 33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92"/>
                <a:gd name="T190" fmla="*/ 0 h 337"/>
                <a:gd name="T191" fmla="*/ 292 w 292"/>
                <a:gd name="T192" fmla="*/ 337 h 33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92" h="337">
                  <a:moveTo>
                    <a:pt x="84" y="64"/>
                  </a:moveTo>
                  <a:lnTo>
                    <a:pt x="92" y="68"/>
                  </a:lnTo>
                  <a:lnTo>
                    <a:pt x="102" y="64"/>
                  </a:lnTo>
                  <a:lnTo>
                    <a:pt x="112" y="70"/>
                  </a:lnTo>
                  <a:lnTo>
                    <a:pt x="124" y="72"/>
                  </a:lnTo>
                  <a:lnTo>
                    <a:pt x="126" y="78"/>
                  </a:lnTo>
                  <a:lnTo>
                    <a:pt x="132" y="82"/>
                  </a:lnTo>
                  <a:lnTo>
                    <a:pt x="138" y="78"/>
                  </a:lnTo>
                  <a:lnTo>
                    <a:pt x="146" y="82"/>
                  </a:lnTo>
                  <a:lnTo>
                    <a:pt x="158" y="88"/>
                  </a:lnTo>
                  <a:lnTo>
                    <a:pt x="166" y="84"/>
                  </a:lnTo>
                  <a:lnTo>
                    <a:pt x="162" y="78"/>
                  </a:lnTo>
                  <a:lnTo>
                    <a:pt x="166" y="74"/>
                  </a:lnTo>
                  <a:lnTo>
                    <a:pt x="172" y="70"/>
                  </a:lnTo>
                  <a:lnTo>
                    <a:pt x="186" y="70"/>
                  </a:lnTo>
                  <a:lnTo>
                    <a:pt x="190" y="72"/>
                  </a:lnTo>
                  <a:lnTo>
                    <a:pt x="192" y="64"/>
                  </a:lnTo>
                  <a:lnTo>
                    <a:pt x="194" y="58"/>
                  </a:lnTo>
                  <a:lnTo>
                    <a:pt x="184" y="56"/>
                  </a:lnTo>
                  <a:lnTo>
                    <a:pt x="178" y="52"/>
                  </a:lnTo>
                  <a:lnTo>
                    <a:pt x="168" y="52"/>
                  </a:lnTo>
                  <a:lnTo>
                    <a:pt x="162" y="44"/>
                  </a:lnTo>
                  <a:lnTo>
                    <a:pt x="164" y="38"/>
                  </a:lnTo>
                  <a:lnTo>
                    <a:pt x="180" y="38"/>
                  </a:lnTo>
                  <a:lnTo>
                    <a:pt x="182" y="32"/>
                  </a:lnTo>
                  <a:lnTo>
                    <a:pt x="190" y="30"/>
                  </a:lnTo>
                  <a:lnTo>
                    <a:pt x="188" y="18"/>
                  </a:lnTo>
                  <a:lnTo>
                    <a:pt x="198" y="14"/>
                  </a:lnTo>
                  <a:lnTo>
                    <a:pt x="202" y="6"/>
                  </a:lnTo>
                  <a:lnTo>
                    <a:pt x="212" y="10"/>
                  </a:lnTo>
                  <a:lnTo>
                    <a:pt x="218" y="6"/>
                  </a:lnTo>
                  <a:lnTo>
                    <a:pt x="222" y="12"/>
                  </a:lnTo>
                  <a:lnTo>
                    <a:pt x="228" y="6"/>
                  </a:lnTo>
                  <a:lnTo>
                    <a:pt x="236" y="6"/>
                  </a:lnTo>
                  <a:lnTo>
                    <a:pt x="236" y="12"/>
                  </a:lnTo>
                  <a:lnTo>
                    <a:pt x="244" y="12"/>
                  </a:lnTo>
                  <a:lnTo>
                    <a:pt x="250" y="6"/>
                  </a:lnTo>
                  <a:lnTo>
                    <a:pt x="256" y="2"/>
                  </a:lnTo>
                  <a:lnTo>
                    <a:pt x="262" y="0"/>
                  </a:lnTo>
                  <a:lnTo>
                    <a:pt x="266" y="8"/>
                  </a:lnTo>
                  <a:lnTo>
                    <a:pt x="274" y="12"/>
                  </a:lnTo>
                  <a:lnTo>
                    <a:pt x="274" y="18"/>
                  </a:lnTo>
                  <a:lnTo>
                    <a:pt x="266" y="22"/>
                  </a:lnTo>
                  <a:lnTo>
                    <a:pt x="256" y="24"/>
                  </a:lnTo>
                  <a:lnTo>
                    <a:pt x="250" y="26"/>
                  </a:lnTo>
                  <a:lnTo>
                    <a:pt x="246" y="34"/>
                  </a:lnTo>
                  <a:lnTo>
                    <a:pt x="234" y="44"/>
                  </a:lnTo>
                  <a:lnTo>
                    <a:pt x="232" y="52"/>
                  </a:lnTo>
                  <a:lnTo>
                    <a:pt x="222" y="54"/>
                  </a:lnTo>
                  <a:lnTo>
                    <a:pt x="214" y="52"/>
                  </a:lnTo>
                  <a:lnTo>
                    <a:pt x="208" y="52"/>
                  </a:lnTo>
                  <a:lnTo>
                    <a:pt x="212" y="60"/>
                  </a:lnTo>
                  <a:lnTo>
                    <a:pt x="218" y="64"/>
                  </a:lnTo>
                  <a:lnTo>
                    <a:pt x="214" y="70"/>
                  </a:lnTo>
                  <a:lnTo>
                    <a:pt x="204" y="70"/>
                  </a:lnTo>
                  <a:lnTo>
                    <a:pt x="200" y="66"/>
                  </a:lnTo>
                  <a:lnTo>
                    <a:pt x="196" y="72"/>
                  </a:lnTo>
                  <a:lnTo>
                    <a:pt x="190" y="78"/>
                  </a:lnTo>
                  <a:lnTo>
                    <a:pt x="196" y="88"/>
                  </a:lnTo>
                  <a:lnTo>
                    <a:pt x="202" y="100"/>
                  </a:lnTo>
                  <a:lnTo>
                    <a:pt x="208" y="102"/>
                  </a:lnTo>
                  <a:lnTo>
                    <a:pt x="214" y="110"/>
                  </a:lnTo>
                  <a:lnTo>
                    <a:pt x="230" y="116"/>
                  </a:lnTo>
                  <a:lnTo>
                    <a:pt x="240" y="108"/>
                  </a:lnTo>
                  <a:lnTo>
                    <a:pt x="242" y="98"/>
                  </a:lnTo>
                  <a:lnTo>
                    <a:pt x="252" y="94"/>
                  </a:lnTo>
                  <a:lnTo>
                    <a:pt x="258" y="100"/>
                  </a:lnTo>
                  <a:lnTo>
                    <a:pt x="260" y="112"/>
                  </a:lnTo>
                  <a:lnTo>
                    <a:pt x="264" y="116"/>
                  </a:lnTo>
                  <a:lnTo>
                    <a:pt x="270" y="118"/>
                  </a:lnTo>
                  <a:lnTo>
                    <a:pt x="268" y="130"/>
                  </a:lnTo>
                  <a:lnTo>
                    <a:pt x="278" y="130"/>
                  </a:lnTo>
                  <a:lnTo>
                    <a:pt x="288" y="132"/>
                  </a:lnTo>
                  <a:lnTo>
                    <a:pt x="292" y="140"/>
                  </a:lnTo>
                  <a:lnTo>
                    <a:pt x="286" y="142"/>
                  </a:lnTo>
                  <a:lnTo>
                    <a:pt x="280" y="144"/>
                  </a:lnTo>
                  <a:lnTo>
                    <a:pt x="278" y="152"/>
                  </a:lnTo>
                  <a:lnTo>
                    <a:pt x="282" y="158"/>
                  </a:lnTo>
                  <a:lnTo>
                    <a:pt x="282" y="174"/>
                  </a:lnTo>
                  <a:lnTo>
                    <a:pt x="288" y="188"/>
                  </a:lnTo>
                  <a:lnTo>
                    <a:pt x="282" y="192"/>
                  </a:lnTo>
                  <a:lnTo>
                    <a:pt x="280" y="204"/>
                  </a:lnTo>
                  <a:lnTo>
                    <a:pt x="280" y="214"/>
                  </a:lnTo>
                  <a:lnTo>
                    <a:pt x="280" y="246"/>
                  </a:lnTo>
                  <a:lnTo>
                    <a:pt x="268" y="258"/>
                  </a:lnTo>
                  <a:lnTo>
                    <a:pt x="260" y="267"/>
                  </a:lnTo>
                  <a:lnTo>
                    <a:pt x="260" y="281"/>
                  </a:lnTo>
                  <a:lnTo>
                    <a:pt x="248" y="291"/>
                  </a:lnTo>
                  <a:lnTo>
                    <a:pt x="240" y="297"/>
                  </a:lnTo>
                  <a:lnTo>
                    <a:pt x="242" y="303"/>
                  </a:lnTo>
                  <a:lnTo>
                    <a:pt x="246" y="313"/>
                  </a:lnTo>
                  <a:lnTo>
                    <a:pt x="234" y="315"/>
                  </a:lnTo>
                  <a:lnTo>
                    <a:pt x="224" y="309"/>
                  </a:lnTo>
                  <a:lnTo>
                    <a:pt x="218" y="305"/>
                  </a:lnTo>
                  <a:lnTo>
                    <a:pt x="214" y="309"/>
                  </a:lnTo>
                  <a:lnTo>
                    <a:pt x="210" y="305"/>
                  </a:lnTo>
                  <a:lnTo>
                    <a:pt x="204" y="311"/>
                  </a:lnTo>
                  <a:lnTo>
                    <a:pt x="196" y="313"/>
                  </a:lnTo>
                  <a:lnTo>
                    <a:pt x="182" y="305"/>
                  </a:lnTo>
                  <a:lnTo>
                    <a:pt x="172" y="307"/>
                  </a:lnTo>
                  <a:lnTo>
                    <a:pt x="166" y="311"/>
                  </a:lnTo>
                  <a:lnTo>
                    <a:pt x="166" y="317"/>
                  </a:lnTo>
                  <a:lnTo>
                    <a:pt x="148" y="317"/>
                  </a:lnTo>
                  <a:lnTo>
                    <a:pt x="146" y="323"/>
                  </a:lnTo>
                  <a:lnTo>
                    <a:pt x="134" y="327"/>
                  </a:lnTo>
                  <a:lnTo>
                    <a:pt x="118" y="325"/>
                  </a:lnTo>
                  <a:lnTo>
                    <a:pt x="108" y="331"/>
                  </a:lnTo>
                  <a:lnTo>
                    <a:pt x="104" y="333"/>
                  </a:lnTo>
                  <a:lnTo>
                    <a:pt x="100" y="335"/>
                  </a:lnTo>
                  <a:lnTo>
                    <a:pt x="96" y="335"/>
                  </a:lnTo>
                  <a:lnTo>
                    <a:pt x="70" y="335"/>
                  </a:lnTo>
                  <a:lnTo>
                    <a:pt x="48" y="337"/>
                  </a:lnTo>
                  <a:lnTo>
                    <a:pt x="46" y="331"/>
                  </a:lnTo>
                  <a:lnTo>
                    <a:pt x="32" y="331"/>
                  </a:lnTo>
                  <a:lnTo>
                    <a:pt x="24" y="329"/>
                  </a:lnTo>
                  <a:lnTo>
                    <a:pt x="26" y="323"/>
                  </a:lnTo>
                  <a:lnTo>
                    <a:pt x="38" y="321"/>
                  </a:lnTo>
                  <a:lnTo>
                    <a:pt x="44" y="319"/>
                  </a:lnTo>
                  <a:lnTo>
                    <a:pt x="48" y="313"/>
                  </a:lnTo>
                  <a:lnTo>
                    <a:pt x="44" y="311"/>
                  </a:lnTo>
                  <a:lnTo>
                    <a:pt x="38" y="313"/>
                  </a:lnTo>
                  <a:lnTo>
                    <a:pt x="20" y="313"/>
                  </a:lnTo>
                  <a:lnTo>
                    <a:pt x="14" y="315"/>
                  </a:lnTo>
                  <a:lnTo>
                    <a:pt x="10" y="309"/>
                  </a:lnTo>
                  <a:lnTo>
                    <a:pt x="20" y="305"/>
                  </a:lnTo>
                  <a:lnTo>
                    <a:pt x="30" y="305"/>
                  </a:lnTo>
                  <a:lnTo>
                    <a:pt x="36" y="301"/>
                  </a:lnTo>
                  <a:lnTo>
                    <a:pt x="38" y="299"/>
                  </a:lnTo>
                  <a:lnTo>
                    <a:pt x="28" y="297"/>
                  </a:lnTo>
                  <a:lnTo>
                    <a:pt x="16" y="299"/>
                  </a:lnTo>
                  <a:lnTo>
                    <a:pt x="8" y="291"/>
                  </a:lnTo>
                  <a:lnTo>
                    <a:pt x="0" y="289"/>
                  </a:lnTo>
                  <a:lnTo>
                    <a:pt x="0" y="283"/>
                  </a:lnTo>
                  <a:lnTo>
                    <a:pt x="8" y="283"/>
                  </a:lnTo>
                  <a:lnTo>
                    <a:pt x="12" y="277"/>
                  </a:lnTo>
                  <a:lnTo>
                    <a:pt x="20" y="277"/>
                  </a:lnTo>
                  <a:lnTo>
                    <a:pt x="30" y="275"/>
                  </a:lnTo>
                  <a:lnTo>
                    <a:pt x="38" y="271"/>
                  </a:lnTo>
                  <a:lnTo>
                    <a:pt x="30" y="267"/>
                  </a:lnTo>
                  <a:lnTo>
                    <a:pt x="12" y="265"/>
                  </a:lnTo>
                  <a:lnTo>
                    <a:pt x="2" y="260"/>
                  </a:lnTo>
                  <a:lnTo>
                    <a:pt x="6" y="250"/>
                  </a:lnTo>
                  <a:lnTo>
                    <a:pt x="16" y="246"/>
                  </a:lnTo>
                  <a:lnTo>
                    <a:pt x="26" y="252"/>
                  </a:lnTo>
                  <a:lnTo>
                    <a:pt x="38" y="258"/>
                  </a:lnTo>
                  <a:lnTo>
                    <a:pt x="44" y="248"/>
                  </a:lnTo>
                  <a:lnTo>
                    <a:pt x="44" y="240"/>
                  </a:lnTo>
                  <a:lnTo>
                    <a:pt x="60" y="240"/>
                  </a:lnTo>
                  <a:lnTo>
                    <a:pt x="58" y="230"/>
                  </a:lnTo>
                  <a:lnTo>
                    <a:pt x="66" y="230"/>
                  </a:lnTo>
                  <a:lnTo>
                    <a:pt x="72" y="226"/>
                  </a:lnTo>
                  <a:lnTo>
                    <a:pt x="62" y="224"/>
                  </a:lnTo>
                  <a:lnTo>
                    <a:pt x="56" y="222"/>
                  </a:lnTo>
                  <a:lnTo>
                    <a:pt x="66" y="216"/>
                  </a:lnTo>
                  <a:lnTo>
                    <a:pt x="84" y="204"/>
                  </a:lnTo>
                  <a:lnTo>
                    <a:pt x="82" y="194"/>
                  </a:lnTo>
                  <a:lnTo>
                    <a:pt x="94" y="184"/>
                  </a:lnTo>
                  <a:lnTo>
                    <a:pt x="108" y="188"/>
                  </a:lnTo>
                  <a:lnTo>
                    <a:pt x="114" y="182"/>
                  </a:lnTo>
                  <a:lnTo>
                    <a:pt x="114" y="174"/>
                  </a:lnTo>
                  <a:lnTo>
                    <a:pt x="106" y="174"/>
                  </a:lnTo>
                  <a:lnTo>
                    <a:pt x="94" y="172"/>
                  </a:lnTo>
                  <a:lnTo>
                    <a:pt x="84" y="170"/>
                  </a:lnTo>
                  <a:lnTo>
                    <a:pt x="80" y="160"/>
                  </a:lnTo>
                  <a:lnTo>
                    <a:pt x="80" y="154"/>
                  </a:lnTo>
                  <a:lnTo>
                    <a:pt x="68" y="156"/>
                  </a:lnTo>
                  <a:lnTo>
                    <a:pt x="70" y="148"/>
                  </a:lnTo>
                  <a:lnTo>
                    <a:pt x="62" y="148"/>
                  </a:lnTo>
                  <a:lnTo>
                    <a:pt x="58" y="140"/>
                  </a:lnTo>
                  <a:lnTo>
                    <a:pt x="56" y="130"/>
                  </a:lnTo>
                  <a:lnTo>
                    <a:pt x="70" y="130"/>
                  </a:lnTo>
                  <a:lnTo>
                    <a:pt x="74" y="126"/>
                  </a:lnTo>
                  <a:lnTo>
                    <a:pt x="76" y="114"/>
                  </a:lnTo>
                  <a:lnTo>
                    <a:pt x="84" y="112"/>
                  </a:lnTo>
                  <a:lnTo>
                    <a:pt x="92" y="114"/>
                  </a:lnTo>
                  <a:lnTo>
                    <a:pt x="94" y="108"/>
                  </a:lnTo>
                  <a:lnTo>
                    <a:pt x="90" y="102"/>
                  </a:lnTo>
                  <a:lnTo>
                    <a:pt x="78" y="102"/>
                  </a:lnTo>
                  <a:lnTo>
                    <a:pt x="74" y="96"/>
                  </a:lnTo>
                  <a:lnTo>
                    <a:pt x="68" y="92"/>
                  </a:lnTo>
                  <a:lnTo>
                    <a:pt x="64" y="86"/>
                  </a:lnTo>
                  <a:lnTo>
                    <a:pt x="72" y="84"/>
                  </a:lnTo>
                  <a:lnTo>
                    <a:pt x="76" y="88"/>
                  </a:lnTo>
                  <a:lnTo>
                    <a:pt x="80" y="92"/>
                  </a:lnTo>
                  <a:lnTo>
                    <a:pt x="84" y="84"/>
                  </a:lnTo>
                  <a:lnTo>
                    <a:pt x="84" y="72"/>
                  </a:lnTo>
                  <a:lnTo>
                    <a:pt x="80" y="70"/>
                  </a:lnTo>
                  <a:lnTo>
                    <a:pt x="76" y="76"/>
                  </a:lnTo>
                  <a:lnTo>
                    <a:pt x="72" y="72"/>
                  </a:lnTo>
                  <a:lnTo>
                    <a:pt x="78" y="66"/>
                  </a:lnTo>
                  <a:lnTo>
                    <a:pt x="84" y="6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81" name="Freeform 1765"/>
            <p:cNvSpPr>
              <a:spLocks/>
            </p:cNvSpPr>
            <p:nvPr/>
          </p:nvSpPr>
          <p:spPr bwMode="gray">
            <a:xfrm>
              <a:off x="5636688" y="3468486"/>
              <a:ext cx="161952" cy="119077"/>
            </a:xfrm>
            <a:custGeom>
              <a:avLst/>
              <a:gdLst>
                <a:gd name="T0" fmla="*/ 6370 w 152"/>
                <a:gd name="T1" fmla="*/ 478 h 118"/>
                <a:gd name="T2" fmla="*/ 7679 w 152"/>
                <a:gd name="T3" fmla="*/ 2 h 118"/>
                <a:gd name="T4" fmla="*/ 8437 w 152"/>
                <a:gd name="T5" fmla="*/ 0 h 118"/>
                <a:gd name="T6" fmla="*/ 11190 w 152"/>
                <a:gd name="T7" fmla="*/ 0 h 118"/>
                <a:gd name="T8" fmla="*/ 12065 w 152"/>
                <a:gd name="T9" fmla="*/ 572 h 118"/>
                <a:gd name="T10" fmla="*/ 12526 w 152"/>
                <a:gd name="T11" fmla="*/ 1534 h 118"/>
                <a:gd name="T12" fmla="*/ 12606 w 152"/>
                <a:gd name="T13" fmla="*/ 2602 h 118"/>
                <a:gd name="T14" fmla="*/ 13302 w 152"/>
                <a:gd name="T15" fmla="*/ 3376 h 118"/>
                <a:gd name="T16" fmla="*/ 13193 w 152"/>
                <a:gd name="T17" fmla="*/ 3919 h 118"/>
                <a:gd name="T18" fmla="*/ 12606 w 152"/>
                <a:gd name="T19" fmla="*/ 4411 h 118"/>
                <a:gd name="T20" fmla="*/ 13843 w 152"/>
                <a:gd name="T21" fmla="*/ 4822 h 118"/>
                <a:gd name="T22" fmla="*/ 13850 w 152"/>
                <a:gd name="T23" fmla="*/ 5597 h 118"/>
                <a:gd name="T24" fmla="*/ 13302 w 152"/>
                <a:gd name="T25" fmla="*/ 5805 h 118"/>
                <a:gd name="T26" fmla="*/ 13193 w 152"/>
                <a:gd name="T27" fmla="*/ 6074 h 118"/>
                <a:gd name="T28" fmla="*/ 12988 w 152"/>
                <a:gd name="T29" fmla="*/ 6940 h 118"/>
                <a:gd name="T30" fmla="*/ 11474 w 152"/>
                <a:gd name="T31" fmla="*/ 7313 h 118"/>
                <a:gd name="T32" fmla="*/ 11401 w 152"/>
                <a:gd name="T33" fmla="*/ 7632 h 118"/>
                <a:gd name="T34" fmla="*/ 9947 w 152"/>
                <a:gd name="T35" fmla="*/ 8500 h 118"/>
                <a:gd name="T36" fmla="*/ 9054 w 152"/>
                <a:gd name="T37" fmla="*/ 7775 h 118"/>
                <a:gd name="T38" fmla="*/ 7122 w 152"/>
                <a:gd name="T39" fmla="*/ 7632 h 118"/>
                <a:gd name="T40" fmla="*/ 6827 w 152"/>
                <a:gd name="T41" fmla="*/ 6640 h 118"/>
                <a:gd name="T42" fmla="*/ 6243 w 152"/>
                <a:gd name="T43" fmla="*/ 5444 h 118"/>
                <a:gd name="T44" fmla="*/ 4797 w 152"/>
                <a:gd name="T45" fmla="*/ 5343 h 118"/>
                <a:gd name="T46" fmla="*/ 3622 w 152"/>
                <a:gd name="T47" fmla="*/ 6640 h 118"/>
                <a:gd name="T48" fmla="*/ 1672 w 152"/>
                <a:gd name="T49" fmla="*/ 5597 h 118"/>
                <a:gd name="T50" fmla="*/ 0 w 152"/>
                <a:gd name="T51" fmla="*/ 3919 h 118"/>
                <a:gd name="T52" fmla="*/ 866 w 152"/>
                <a:gd name="T53" fmla="*/ 3088 h 118"/>
                <a:gd name="T54" fmla="*/ 2217 w 152"/>
                <a:gd name="T55" fmla="*/ 3376 h 118"/>
                <a:gd name="T56" fmla="*/ 2018 w 152"/>
                <a:gd name="T57" fmla="*/ 2602 h 118"/>
                <a:gd name="T58" fmla="*/ 2436 w 152"/>
                <a:gd name="T59" fmla="*/ 2004 h 118"/>
                <a:gd name="T60" fmla="*/ 3899 w 152"/>
                <a:gd name="T61" fmla="*/ 2004 h 118"/>
                <a:gd name="T62" fmla="*/ 5172 w 152"/>
                <a:gd name="T63" fmla="*/ 683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52"/>
                <a:gd name="T97" fmla="*/ 0 h 118"/>
                <a:gd name="T98" fmla="*/ 152 w 152"/>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52" h="118">
                  <a:moveTo>
                    <a:pt x="60" y="2"/>
                  </a:moveTo>
                  <a:lnTo>
                    <a:pt x="70" y="6"/>
                  </a:lnTo>
                  <a:lnTo>
                    <a:pt x="76" y="6"/>
                  </a:lnTo>
                  <a:lnTo>
                    <a:pt x="84" y="2"/>
                  </a:lnTo>
                  <a:lnTo>
                    <a:pt x="86" y="0"/>
                  </a:lnTo>
                  <a:lnTo>
                    <a:pt x="92" y="0"/>
                  </a:lnTo>
                  <a:lnTo>
                    <a:pt x="106" y="0"/>
                  </a:lnTo>
                  <a:lnTo>
                    <a:pt x="122" y="0"/>
                  </a:lnTo>
                  <a:lnTo>
                    <a:pt x="130" y="6"/>
                  </a:lnTo>
                  <a:lnTo>
                    <a:pt x="132" y="8"/>
                  </a:lnTo>
                  <a:lnTo>
                    <a:pt x="132" y="18"/>
                  </a:lnTo>
                  <a:lnTo>
                    <a:pt x="136" y="22"/>
                  </a:lnTo>
                  <a:lnTo>
                    <a:pt x="134" y="30"/>
                  </a:lnTo>
                  <a:lnTo>
                    <a:pt x="138" y="36"/>
                  </a:lnTo>
                  <a:lnTo>
                    <a:pt x="140" y="44"/>
                  </a:lnTo>
                  <a:lnTo>
                    <a:pt x="146" y="46"/>
                  </a:lnTo>
                  <a:lnTo>
                    <a:pt x="146" y="50"/>
                  </a:lnTo>
                  <a:lnTo>
                    <a:pt x="144" y="54"/>
                  </a:lnTo>
                  <a:lnTo>
                    <a:pt x="138" y="56"/>
                  </a:lnTo>
                  <a:lnTo>
                    <a:pt x="138" y="60"/>
                  </a:lnTo>
                  <a:lnTo>
                    <a:pt x="144" y="60"/>
                  </a:lnTo>
                  <a:lnTo>
                    <a:pt x="150" y="66"/>
                  </a:lnTo>
                  <a:lnTo>
                    <a:pt x="152" y="70"/>
                  </a:lnTo>
                  <a:lnTo>
                    <a:pt x="152" y="78"/>
                  </a:lnTo>
                  <a:lnTo>
                    <a:pt x="150" y="84"/>
                  </a:lnTo>
                  <a:lnTo>
                    <a:pt x="146" y="80"/>
                  </a:lnTo>
                  <a:lnTo>
                    <a:pt x="144" y="82"/>
                  </a:lnTo>
                  <a:lnTo>
                    <a:pt x="144" y="84"/>
                  </a:lnTo>
                  <a:lnTo>
                    <a:pt x="146" y="92"/>
                  </a:lnTo>
                  <a:lnTo>
                    <a:pt x="142" y="96"/>
                  </a:lnTo>
                  <a:lnTo>
                    <a:pt x="136" y="104"/>
                  </a:lnTo>
                  <a:lnTo>
                    <a:pt x="126" y="102"/>
                  </a:lnTo>
                  <a:lnTo>
                    <a:pt x="126" y="104"/>
                  </a:lnTo>
                  <a:lnTo>
                    <a:pt x="124" y="106"/>
                  </a:lnTo>
                  <a:lnTo>
                    <a:pt x="116" y="112"/>
                  </a:lnTo>
                  <a:lnTo>
                    <a:pt x="108" y="118"/>
                  </a:lnTo>
                  <a:lnTo>
                    <a:pt x="102" y="116"/>
                  </a:lnTo>
                  <a:lnTo>
                    <a:pt x="98" y="108"/>
                  </a:lnTo>
                  <a:lnTo>
                    <a:pt x="88" y="106"/>
                  </a:lnTo>
                  <a:lnTo>
                    <a:pt x="78" y="106"/>
                  </a:lnTo>
                  <a:lnTo>
                    <a:pt x="80" y="94"/>
                  </a:lnTo>
                  <a:lnTo>
                    <a:pt x="74" y="92"/>
                  </a:lnTo>
                  <a:lnTo>
                    <a:pt x="70" y="88"/>
                  </a:lnTo>
                  <a:lnTo>
                    <a:pt x="68" y="76"/>
                  </a:lnTo>
                  <a:lnTo>
                    <a:pt x="62" y="70"/>
                  </a:lnTo>
                  <a:lnTo>
                    <a:pt x="52" y="74"/>
                  </a:lnTo>
                  <a:lnTo>
                    <a:pt x="50" y="84"/>
                  </a:lnTo>
                  <a:lnTo>
                    <a:pt x="40" y="92"/>
                  </a:lnTo>
                  <a:lnTo>
                    <a:pt x="24" y="86"/>
                  </a:lnTo>
                  <a:lnTo>
                    <a:pt x="18" y="78"/>
                  </a:lnTo>
                  <a:lnTo>
                    <a:pt x="12" y="76"/>
                  </a:lnTo>
                  <a:lnTo>
                    <a:pt x="0" y="54"/>
                  </a:lnTo>
                  <a:lnTo>
                    <a:pt x="6" y="48"/>
                  </a:lnTo>
                  <a:lnTo>
                    <a:pt x="10" y="42"/>
                  </a:lnTo>
                  <a:lnTo>
                    <a:pt x="14" y="46"/>
                  </a:lnTo>
                  <a:lnTo>
                    <a:pt x="24" y="46"/>
                  </a:lnTo>
                  <a:lnTo>
                    <a:pt x="28" y="40"/>
                  </a:lnTo>
                  <a:lnTo>
                    <a:pt x="22" y="36"/>
                  </a:lnTo>
                  <a:lnTo>
                    <a:pt x="18" y="28"/>
                  </a:lnTo>
                  <a:lnTo>
                    <a:pt x="26" y="28"/>
                  </a:lnTo>
                  <a:lnTo>
                    <a:pt x="32" y="30"/>
                  </a:lnTo>
                  <a:lnTo>
                    <a:pt x="42" y="28"/>
                  </a:lnTo>
                  <a:lnTo>
                    <a:pt x="44" y="20"/>
                  </a:lnTo>
                  <a:lnTo>
                    <a:pt x="56" y="10"/>
                  </a:lnTo>
                  <a:lnTo>
                    <a:pt x="60" y="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82" name="Freeform 1766"/>
            <p:cNvSpPr>
              <a:spLocks/>
            </p:cNvSpPr>
            <p:nvPr/>
          </p:nvSpPr>
          <p:spPr bwMode="gray">
            <a:xfrm>
              <a:off x="6298784" y="3741572"/>
              <a:ext cx="255630" cy="257208"/>
            </a:xfrm>
            <a:custGeom>
              <a:avLst/>
              <a:gdLst>
                <a:gd name="T0" fmla="*/ 1120 w 240"/>
                <a:gd name="T1" fmla="*/ 13589 h 256"/>
                <a:gd name="T2" fmla="*/ 2907 w 240"/>
                <a:gd name="T3" fmla="*/ 13921 h 256"/>
                <a:gd name="T4" fmla="*/ 4438 w 240"/>
                <a:gd name="T5" fmla="*/ 13168 h 256"/>
                <a:gd name="T6" fmla="*/ 4046 w 240"/>
                <a:gd name="T7" fmla="*/ 12278 h 256"/>
                <a:gd name="T8" fmla="*/ 2560 w 240"/>
                <a:gd name="T9" fmla="*/ 11821 h 256"/>
                <a:gd name="T10" fmla="*/ 2798 w 240"/>
                <a:gd name="T11" fmla="*/ 11226 h 256"/>
                <a:gd name="T12" fmla="*/ 4438 w 240"/>
                <a:gd name="T13" fmla="*/ 11951 h 256"/>
                <a:gd name="T14" fmla="*/ 4859 w 240"/>
                <a:gd name="T15" fmla="*/ 11510 h 256"/>
                <a:gd name="T16" fmla="*/ 3692 w 240"/>
                <a:gd name="T17" fmla="*/ 9938 h 256"/>
                <a:gd name="T18" fmla="*/ 5518 w 240"/>
                <a:gd name="T19" fmla="*/ 8132 h 256"/>
                <a:gd name="T20" fmla="*/ 6824 w 240"/>
                <a:gd name="T21" fmla="*/ 5482 h 256"/>
                <a:gd name="T22" fmla="*/ 7674 w 240"/>
                <a:gd name="T23" fmla="*/ 3830 h 256"/>
                <a:gd name="T24" fmla="*/ 8415 w 240"/>
                <a:gd name="T25" fmla="*/ 3202 h 256"/>
                <a:gd name="T26" fmla="*/ 9361 w 240"/>
                <a:gd name="T27" fmla="*/ 3502 h 256"/>
                <a:gd name="T28" fmla="*/ 10288 w 240"/>
                <a:gd name="T29" fmla="*/ 4913 h 256"/>
                <a:gd name="T30" fmla="*/ 9221 w 240"/>
                <a:gd name="T31" fmla="*/ 5482 h 256"/>
                <a:gd name="T32" fmla="*/ 9196 w 240"/>
                <a:gd name="T33" fmla="*/ 6448 h 256"/>
                <a:gd name="T34" fmla="*/ 9841 w 240"/>
                <a:gd name="T35" fmla="*/ 6723 h 256"/>
                <a:gd name="T36" fmla="*/ 11724 w 240"/>
                <a:gd name="T37" fmla="*/ 5610 h 256"/>
                <a:gd name="T38" fmla="*/ 12101 w 240"/>
                <a:gd name="T39" fmla="*/ 3971 h 256"/>
                <a:gd name="T40" fmla="*/ 10098 w 240"/>
                <a:gd name="T41" fmla="*/ 2448 h 256"/>
                <a:gd name="T42" fmla="*/ 12134 w 240"/>
                <a:gd name="T43" fmla="*/ 698 h 256"/>
                <a:gd name="T44" fmla="*/ 15956 w 240"/>
                <a:gd name="T45" fmla="*/ 0 h 256"/>
                <a:gd name="T46" fmla="*/ 18136 w 240"/>
                <a:gd name="T47" fmla="*/ 583 h 256"/>
                <a:gd name="T48" fmla="*/ 19398 w 240"/>
                <a:gd name="T49" fmla="*/ 3502 h 256"/>
                <a:gd name="T50" fmla="*/ 17451 w 240"/>
                <a:gd name="T51" fmla="*/ 5610 h 256"/>
                <a:gd name="T52" fmla="*/ 18284 w 240"/>
                <a:gd name="T53" fmla="*/ 8580 h 256"/>
                <a:gd name="T54" fmla="*/ 17451 w 240"/>
                <a:gd name="T55" fmla="*/ 10504 h 256"/>
                <a:gd name="T56" fmla="*/ 14091 w 240"/>
                <a:gd name="T57" fmla="*/ 10927 h 256"/>
                <a:gd name="T58" fmla="*/ 14190 w 240"/>
                <a:gd name="T59" fmla="*/ 13429 h 256"/>
                <a:gd name="T60" fmla="*/ 13538 w 240"/>
                <a:gd name="T61" fmla="*/ 16256 h 256"/>
                <a:gd name="T62" fmla="*/ 13297 w 240"/>
                <a:gd name="T63" fmla="*/ 17951 h 256"/>
                <a:gd name="T64" fmla="*/ 11274 w 240"/>
                <a:gd name="T65" fmla="*/ 18847 h 256"/>
                <a:gd name="T66" fmla="*/ 11724 w 240"/>
                <a:gd name="T67" fmla="*/ 17666 h 256"/>
                <a:gd name="T68" fmla="*/ 12318 w 240"/>
                <a:gd name="T69" fmla="*/ 16472 h 256"/>
                <a:gd name="T70" fmla="*/ 11739 w 240"/>
                <a:gd name="T71" fmla="*/ 15755 h 256"/>
                <a:gd name="T72" fmla="*/ 9841 w 240"/>
                <a:gd name="T73" fmla="*/ 15226 h 256"/>
                <a:gd name="T74" fmla="*/ 8721 w 240"/>
                <a:gd name="T75" fmla="*/ 14768 h 256"/>
                <a:gd name="T76" fmla="*/ 8415 w 240"/>
                <a:gd name="T77" fmla="*/ 13589 h 256"/>
                <a:gd name="T78" fmla="*/ 7674 w 240"/>
                <a:gd name="T79" fmla="*/ 14223 h 256"/>
                <a:gd name="T80" fmla="*/ 7013 w 240"/>
                <a:gd name="T81" fmla="*/ 13429 h 256"/>
                <a:gd name="T82" fmla="*/ 6377 w 240"/>
                <a:gd name="T83" fmla="*/ 13744 h 256"/>
                <a:gd name="T84" fmla="*/ 5325 w 240"/>
                <a:gd name="T85" fmla="*/ 13589 h 256"/>
                <a:gd name="T86" fmla="*/ 4193 w 240"/>
                <a:gd name="T87" fmla="*/ 14642 h 256"/>
                <a:gd name="T88" fmla="*/ 2798 w 240"/>
                <a:gd name="T89" fmla="*/ 15156 h 256"/>
                <a:gd name="T90" fmla="*/ 1345 w 240"/>
                <a:gd name="T91" fmla="*/ 14405 h 256"/>
                <a:gd name="T92" fmla="*/ 0 w 240"/>
                <a:gd name="T93" fmla="*/ 14405 h 25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40"/>
                <a:gd name="T142" fmla="*/ 0 h 256"/>
                <a:gd name="T143" fmla="*/ 240 w 240"/>
                <a:gd name="T144" fmla="*/ 256 h 25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40" h="256">
                  <a:moveTo>
                    <a:pt x="0" y="188"/>
                  </a:moveTo>
                  <a:lnTo>
                    <a:pt x="6" y="186"/>
                  </a:lnTo>
                  <a:lnTo>
                    <a:pt x="14" y="184"/>
                  </a:lnTo>
                  <a:lnTo>
                    <a:pt x="18" y="188"/>
                  </a:lnTo>
                  <a:lnTo>
                    <a:pt x="26" y="190"/>
                  </a:lnTo>
                  <a:lnTo>
                    <a:pt x="36" y="190"/>
                  </a:lnTo>
                  <a:lnTo>
                    <a:pt x="48" y="192"/>
                  </a:lnTo>
                  <a:lnTo>
                    <a:pt x="54" y="182"/>
                  </a:lnTo>
                  <a:lnTo>
                    <a:pt x="56" y="178"/>
                  </a:lnTo>
                  <a:lnTo>
                    <a:pt x="50" y="174"/>
                  </a:lnTo>
                  <a:lnTo>
                    <a:pt x="46" y="170"/>
                  </a:lnTo>
                  <a:lnTo>
                    <a:pt x="50" y="166"/>
                  </a:lnTo>
                  <a:lnTo>
                    <a:pt x="42" y="166"/>
                  </a:lnTo>
                  <a:lnTo>
                    <a:pt x="36" y="164"/>
                  </a:lnTo>
                  <a:lnTo>
                    <a:pt x="32" y="160"/>
                  </a:lnTo>
                  <a:lnTo>
                    <a:pt x="24" y="160"/>
                  </a:lnTo>
                  <a:lnTo>
                    <a:pt x="26" y="152"/>
                  </a:lnTo>
                  <a:lnTo>
                    <a:pt x="34" y="152"/>
                  </a:lnTo>
                  <a:lnTo>
                    <a:pt x="42" y="156"/>
                  </a:lnTo>
                  <a:lnTo>
                    <a:pt x="50" y="160"/>
                  </a:lnTo>
                  <a:lnTo>
                    <a:pt x="56" y="162"/>
                  </a:lnTo>
                  <a:lnTo>
                    <a:pt x="64" y="162"/>
                  </a:lnTo>
                  <a:lnTo>
                    <a:pt x="68" y="158"/>
                  </a:lnTo>
                  <a:lnTo>
                    <a:pt x="60" y="156"/>
                  </a:lnTo>
                  <a:lnTo>
                    <a:pt x="52" y="150"/>
                  </a:lnTo>
                  <a:lnTo>
                    <a:pt x="46" y="144"/>
                  </a:lnTo>
                  <a:lnTo>
                    <a:pt x="46" y="134"/>
                  </a:lnTo>
                  <a:lnTo>
                    <a:pt x="52" y="130"/>
                  </a:lnTo>
                  <a:lnTo>
                    <a:pt x="58" y="122"/>
                  </a:lnTo>
                  <a:lnTo>
                    <a:pt x="68" y="112"/>
                  </a:lnTo>
                  <a:lnTo>
                    <a:pt x="78" y="94"/>
                  </a:lnTo>
                  <a:lnTo>
                    <a:pt x="84" y="86"/>
                  </a:lnTo>
                  <a:lnTo>
                    <a:pt x="84" y="74"/>
                  </a:lnTo>
                  <a:lnTo>
                    <a:pt x="90" y="68"/>
                  </a:lnTo>
                  <a:lnTo>
                    <a:pt x="90" y="58"/>
                  </a:lnTo>
                  <a:lnTo>
                    <a:pt x="94" y="52"/>
                  </a:lnTo>
                  <a:lnTo>
                    <a:pt x="94" y="42"/>
                  </a:lnTo>
                  <a:lnTo>
                    <a:pt x="100" y="42"/>
                  </a:lnTo>
                  <a:lnTo>
                    <a:pt x="104" y="44"/>
                  </a:lnTo>
                  <a:lnTo>
                    <a:pt x="110" y="46"/>
                  </a:lnTo>
                  <a:lnTo>
                    <a:pt x="116" y="42"/>
                  </a:lnTo>
                  <a:lnTo>
                    <a:pt x="116" y="48"/>
                  </a:lnTo>
                  <a:lnTo>
                    <a:pt x="116" y="56"/>
                  </a:lnTo>
                  <a:lnTo>
                    <a:pt x="124" y="62"/>
                  </a:lnTo>
                  <a:lnTo>
                    <a:pt x="128" y="66"/>
                  </a:lnTo>
                  <a:lnTo>
                    <a:pt x="126" y="70"/>
                  </a:lnTo>
                  <a:lnTo>
                    <a:pt x="120" y="74"/>
                  </a:lnTo>
                  <a:lnTo>
                    <a:pt x="114" y="74"/>
                  </a:lnTo>
                  <a:lnTo>
                    <a:pt x="112" y="76"/>
                  </a:lnTo>
                  <a:lnTo>
                    <a:pt x="112" y="82"/>
                  </a:lnTo>
                  <a:lnTo>
                    <a:pt x="112" y="88"/>
                  </a:lnTo>
                  <a:lnTo>
                    <a:pt x="110" y="96"/>
                  </a:lnTo>
                  <a:lnTo>
                    <a:pt x="116" y="98"/>
                  </a:lnTo>
                  <a:lnTo>
                    <a:pt x="122" y="92"/>
                  </a:lnTo>
                  <a:lnTo>
                    <a:pt x="132" y="88"/>
                  </a:lnTo>
                  <a:lnTo>
                    <a:pt x="138" y="80"/>
                  </a:lnTo>
                  <a:lnTo>
                    <a:pt x="144" y="76"/>
                  </a:lnTo>
                  <a:lnTo>
                    <a:pt x="148" y="70"/>
                  </a:lnTo>
                  <a:lnTo>
                    <a:pt x="148" y="60"/>
                  </a:lnTo>
                  <a:lnTo>
                    <a:pt x="148" y="54"/>
                  </a:lnTo>
                  <a:lnTo>
                    <a:pt x="142" y="46"/>
                  </a:lnTo>
                  <a:lnTo>
                    <a:pt x="136" y="38"/>
                  </a:lnTo>
                  <a:lnTo>
                    <a:pt x="124" y="34"/>
                  </a:lnTo>
                  <a:lnTo>
                    <a:pt x="134" y="28"/>
                  </a:lnTo>
                  <a:lnTo>
                    <a:pt x="138" y="16"/>
                  </a:lnTo>
                  <a:lnTo>
                    <a:pt x="150" y="10"/>
                  </a:lnTo>
                  <a:lnTo>
                    <a:pt x="168" y="4"/>
                  </a:lnTo>
                  <a:lnTo>
                    <a:pt x="182" y="2"/>
                  </a:lnTo>
                  <a:lnTo>
                    <a:pt x="196" y="0"/>
                  </a:lnTo>
                  <a:lnTo>
                    <a:pt x="210" y="0"/>
                  </a:lnTo>
                  <a:lnTo>
                    <a:pt x="220" y="0"/>
                  </a:lnTo>
                  <a:lnTo>
                    <a:pt x="224" y="8"/>
                  </a:lnTo>
                  <a:lnTo>
                    <a:pt x="236" y="16"/>
                  </a:lnTo>
                  <a:lnTo>
                    <a:pt x="240" y="20"/>
                  </a:lnTo>
                  <a:lnTo>
                    <a:pt x="240" y="48"/>
                  </a:lnTo>
                  <a:lnTo>
                    <a:pt x="232" y="60"/>
                  </a:lnTo>
                  <a:lnTo>
                    <a:pt x="232" y="76"/>
                  </a:lnTo>
                  <a:lnTo>
                    <a:pt x="214" y="76"/>
                  </a:lnTo>
                  <a:lnTo>
                    <a:pt x="210" y="92"/>
                  </a:lnTo>
                  <a:lnTo>
                    <a:pt x="228" y="100"/>
                  </a:lnTo>
                  <a:lnTo>
                    <a:pt x="226" y="116"/>
                  </a:lnTo>
                  <a:lnTo>
                    <a:pt x="216" y="128"/>
                  </a:lnTo>
                  <a:lnTo>
                    <a:pt x="208" y="132"/>
                  </a:lnTo>
                  <a:lnTo>
                    <a:pt x="214" y="142"/>
                  </a:lnTo>
                  <a:lnTo>
                    <a:pt x="210" y="148"/>
                  </a:lnTo>
                  <a:lnTo>
                    <a:pt x="198" y="150"/>
                  </a:lnTo>
                  <a:lnTo>
                    <a:pt x="174" y="148"/>
                  </a:lnTo>
                  <a:lnTo>
                    <a:pt x="164" y="150"/>
                  </a:lnTo>
                  <a:lnTo>
                    <a:pt x="166" y="172"/>
                  </a:lnTo>
                  <a:lnTo>
                    <a:pt x="176" y="182"/>
                  </a:lnTo>
                  <a:lnTo>
                    <a:pt x="176" y="200"/>
                  </a:lnTo>
                  <a:lnTo>
                    <a:pt x="166" y="212"/>
                  </a:lnTo>
                  <a:lnTo>
                    <a:pt x="168" y="220"/>
                  </a:lnTo>
                  <a:lnTo>
                    <a:pt x="154" y="230"/>
                  </a:lnTo>
                  <a:lnTo>
                    <a:pt x="158" y="236"/>
                  </a:lnTo>
                  <a:lnTo>
                    <a:pt x="164" y="242"/>
                  </a:lnTo>
                  <a:lnTo>
                    <a:pt x="160" y="256"/>
                  </a:lnTo>
                  <a:lnTo>
                    <a:pt x="150" y="256"/>
                  </a:lnTo>
                  <a:lnTo>
                    <a:pt x="140" y="256"/>
                  </a:lnTo>
                  <a:lnTo>
                    <a:pt x="138" y="250"/>
                  </a:lnTo>
                  <a:lnTo>
                    <a:pt x="138" y="246"/>
                  </a:lnTo>
                  <a:lnTo>
                    <a:pt x="144" y="240"/>
                  </a:lnTo>
                  <a:lnTo>
                    <a:pt x="146" y="236"/>
                  </a:lnTo>
                  <a:lnTo>
                    <a:pt x="146" y="228"/>
                  </a:lnTo>
                  <a:lnTo>
                    <a:pt x="152" y="224"/>
                  </a:lnTo>
                  <a:lnTo>
                    <a:pt x="152" y="220"/>
                  </a:lnTo>
                  <a:lnTo>
                    <a:pt x="150" y="216"/>
                  </a:lnTo>
                  <a:lnTo>
                    <a:pt x="146" y="214"/>
                  </a:lnTo>
                  <a:lnTo>
                    <a:pt x="136" y="214"/>
                  </a:lnTo>
                  <a:lnTo>
                    <a:pt x="134" y="208"/>
                  </a:lnTo>
                  <a:lnTo>
                    <a:pt x="122" y="208"/>
                  </a:lnTo>
                  <a:lnTo>
                    <a:pt x="112" y="206"/>
                  </a:lnTo>
                  <a:lnTo>
                    <a:pt x="114" y="200"/>
                  </a:lnTo>
                  <a:lnTo>
                    <a:pt x="108" y="200"/>
                  </a:lnTo>
                  <a:lnTo>
                    <a:pt x="106" y="194"/>
                  </a:lnTo>
                  <a:lnTo>
                    <a:pt x="106" y="188"/>
                  </a:lnTo>
                  <a:lnTo>
                    <a:pt x="104" y="184"/>
                  </a:lnTo>
                  <a:lnTo>
                    <a:pt x="102" y="184"/>
                  </a:lnTo>
                  <a:lnTo>
                    <a:pt x="100" y="190"/>
                  </a:lnTo>
                  <a:lnTo>
                    <a:pt x="94" y="192"/>
                  </a:lnTo>
                  <a:lnTo>
                    <a:pt x="92" y="190"/>
                  </a:lnTo>
                  <a:lnTo>
                    <a:pt x="92" y="184"/>
                  </a:lnTo>
                  <a:lnTo>
                    <a:pt x="88" y="182"/>
                  </a:lnTo>
                  <a:lnTo>
                    <a:pt x="84" y="182"/>
                  </a:lnTo>
                  <a:lnTo>
                    <a:pt x="82" y="186"/>
                  </a:lnTo>
                  <a:lnTo>
                    <a:pt x="78" y="186"/>
                  </a:lnTo>
                  <a:lnTo>
                    <a:pt x="78" y="182"/>
                  </a:lnTo>
                  <a:lnTo>
                    <a:pt x="72" y="182"/>
                  </a:lnTo>
                  <a:lnTo>
                    <a:pt x="66" y="184"/>
                  </a:lnTo>
                  <a:lnTo>
                    <a:pt x="66" y="192"/>
                  </a:lnTo>
                  <a:lnTo>
                    <a:pt x="56" y="192"/>
                  </a:lnTo>
                  <a:lnTo>
                    <a:pt x="52" y="198"/>
                  </a:lnTo>
                  <a:lnTo>
                    <a:pt x="48" y="198"/>
                  </a:lnTo>
                  <a:lnTo>
                    <a:pt x="42" y="204"/>
                  </a:lnTo>
                  <a:lnTo>
                    <a:pt x="34" y="206"/>
                  </a:lnTo>
                  <a:lnTo>
                    <a:pt x="28" y="202"/>
                  </a:lnTo>
                  <a:lnTo>
                    <a:pt x="26" y="198"/>
                  </a:lnTo>
                  <a:lnTo>
                    <a:pt x="16" y="196"/>
                  </a:lnTo>
                  <a:lnTo>
                    <a:pt x="10" y="198"/>
                  </a:lnTo>
                  <a:lnTo>
                    <a:pt x="4" y="200"/>
                  </a:lnTo>
                  <a:lnTo>
                    <a:pt x="0" y="196"/>
                  </a:lnTo>
                  <a:lnTo>
                    <a:pt x="0" y="18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83" name="Freeform 1767"/>
            <p:cNvSpPr>
              <a:spLocks/>
            </p:cNvSpPr>
            <p:nvPr/>
          </p:nvSpPr>
          <p:spPr bwMode="gray">
            <a:xfrm>
              <a:off x="6244800" y="3924157"/>
              <a:ext cx="246104" cy="193700"/>
            </a:xfrm>
            <a:custGeom>
              <a:avLst/>
              <a:gdLst>
                <a:gd name="T0" fmla="*/ 914 w 230"/>
                <a:gd name="T1" fmla="*/ 2161 h 194"/>
                <a:gd name="T2" fmla="*/ 3071 w 230"/>
                <a:gd name="T3" fmla="*/ 703 h 194"/>
                <a:gd name="T4" fmla="*/ 4040 w 230"/>
                <a:gd name="T5" fmla="*/ 1232 h 194"/>
                <a:gd name="T6" fmla="*/ 4849 w 230"/>
                <a:gd name="T7" fmla="*/ 1486 h 194"/>
                <a:gd name="T8" fmla="*/ 6170 w 230"/>
                <a:gd name="T9" fmla="*/ 1486 h 194"/>
                <a:gd name="T10" fmla="*/ 6765 w 230"/>
                <a:gd name="T11" fmla="*/ 2161 h 194"/>
                <a:gd name="T12" fmla="*/ 7774 w 230"/>
                <a:gd name="T13" fmla="*/ 1486 h 194"/>
                <a:gd name="T14" fmla="*/ 8486 w 230"/>
                <a:gd name="T15" fmla="*/ 848 h 194"/>
                <a:gd name="T16" fmla="*/ 9298 w 230"/>
                <a:gd name="T17" fmla="*/ 2 h 194"/>
                <a:gd name="T18" fmla="*/ 10226 w 230"/>
                <a:gd name="T19" fmla="*/ 4 h 194"/>
                <a:gd name="T20" fmla="*/ 10682 w 230"/>
                <a:gd name="T21" fmla="*/ 0 h 194"/>
                <a:gd name="T22" fmla="*/ 11480 w 230"/>
                <a:gd name="T23" fmla="*/ 2 h 194"/>
                <a:gd name="T24" fmla="*/ 11555 w 230"/>
                <a:gd name="T25" fmla="*/ 848 h 194"/>
                <a:gd name="T26" fmla="*/ 12229 w 230"/>
                <a:gd name="T27" fmla="*/ 2 h 194"/>
                <a:gd name="T28" fmla="*/ 12578 w 230"/>
                <a:gd name="T29" fmla="*/ 583 h 194"/>
                <a:gd name="T30" fmla="*/ 12660 w 230"/>
                <a:gd name="T31" fmla="*/ 1632 h 194"/>
                <a:gd name="T32" fmla="*/ 12927 w 230"/>
                <a:gd name="T33" fmla="*/ 2161 h 194"/>
                <a:gd name="T34" fmla="*/ 14737 w 230"/>
                <a:gd name="T35" fmla="*/ 2373 h 194"/>
                <a:gd name="T36" fmla="*/ 15840 w 230"/>
                <a:gd name="T37" fmla="*/ 2860 h 194"/>
                <a:gd name="T38" fmla="*/ 16147 w 230"/>
                <a:gd name="T39" fmla="*/ 3448 h 194"/>
                <a:gd name="T40" fmla="*/ 15840 w 230"/>
                <a:gd name="T41" fmla="*/ 4157 h 194"/>
                <a:gd name="T42" fmla="*/ 15518 w 230"/>
                <a:gd name="T43" fmla="*/ 5104 h 194"/>
                <a:gd name="T44" fmla="*/ 15111 w 230"/>
                <a:gd name="T45" fmla="*/ 6109 h 194"/>
                <a:gd name="T46" fmla="*/ 16853 w 230"/>
                <a:gd name="T47" fmla="*/ 6633 h 194"/>
                <a:gd name="T48" fmla="*/ 17453 w 230"/>
                <a:gd name="T49" fmla="*/ 8779 h 194"/>
                <a:gd name="T50" fmla="*/ 18465 w 230"/>
                <a:gd name="T51" fmla="*/ 10701 h 194"/>
                <a:gd name="T52" fmla="*/ 16049 w 230"/>
                <a:gd name="T53" fmla="*/ 11749 h 194"/>
                <a:gd name="T54" fmla="*/ 15111 w 230"/>
                <a:gd name="T55" fmla="*/ 14269 h 194"/>
                <a:gd name="T56" fmla="*/ 15840 w 230"/>
                <a:gd name="T57" fmla="*/ 15930 h 194"/>
                <a:gd name="T58" fmla="*/ 15382 w 230"/>
                <a:gd name="T59" fmla="*/ 17182 h 194"/>
                <a:gd name="T60" fmla="*/ 13243 w 230"/>
                <a:gd name="T61" fmla="*/ 15930 h 194"/>
                <a:gd name="T62" fmla="*/ 10668 w 230"/>
                <a:gd name="T63" fmla="*/ 14269 h 194"/>
                <a:gd name="T64" fmla="*/ 10992 w 230"/>
                <a:gd name="T65" fmla="*/ 12036 h 194"/>
                <a:gd name="T66" fmla="*/ 10032 w 230"/>
                <a:gd name="T67" fmla="*/ 11824 h 194"/>
                <a:gd name="T68" fmla="*/ 9625 w 230"/>
                <a:gd name="T69" fmla="*/ 12953 h 194"/>
                <a:gd name="T70" fmla="*/ 7412 w 230"/>
                <a:gd name="T71" fmla="*/ 12953 h 194"/>
                <a:gd name="T72" fmla="*/ 7664 w 230"/>
                <a:gd name="T73" fmla="*/ 11749 h 194"/>
                <a:gd name="T74" fmla="*/ 7627 w 230"/>
                <a:gd name="T75" fmla="*/ 10282 h 194"/>
                <a:gd name="T76" fmla="*/ 5143 w 230"/>
                <a:gd name="T77" fmla="*/ 9365 h 194"/>
                <a:gd name="T78" fmla="*/ 4320 w 230"/>
                <a:gd name="T79" fmla="*/ 7543 h 194"/>
                <a:gd name="T80" fmla="*/ 3257 w 230"/>
                <a:gd name="T81" fmla="*/ 6735 h 194"/>
                <a:gd name="T82" fmla="*/ 1732 w 230"/>
                <a:gd name="T83" fmla="*/ 5321 h 194"/>
                <a:gd name="T84" fmla="*/ 528 w 230"/>
                <a:gd name="T85" fmla="*/ 4157 h 194"/>
                <a:gd name="T86" fmla="*/ 2 w 230"/>
                <a:gd name="T87" fmla="*/ 3199 h 194"/>
                <a:gd name="T88" fmla="*/ 0 w 230"/>
                <a:gd name="T89" fmla="*/ 2458 h 19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
                <a:gd name="T136" fmla="*/ 0 h 194"/>
                <a:gd name="T137" fmla="*/ 230 w 230"/>
                <a:gd name="T138" fmla="*/ 194 h 19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 h="194">
                  <a:moveTo>
                    <a:pt x="0" y="28"/>
                  </a:moveTo>
                  <a:lnTo>
                    <a:pt x="12" y="24"/>
                  </a:lnTo>
                  <a:lnTo>
                    <a:pt x="26" y="16"/>
                  </a:lnTo>
                  <a:lnTo>
                    <a:pt x="38" y="8"/>
                  </a:lnTo>
                  <a:lnTo>
                    <a:pt x="50" y="6"/>
                  </a:lnTo>
                  <a:lnTo>
                    <a:pt x="50" y="14"/>
                  </a:lnTo>
                  <a:lnTo>
                    <a:pt x="54" y="18"/>
                  </a:lnTo>
                  <a:lnTo>
                    <a:pt x="60" y="16"/>
                  </a:lnTo>
                  <a:lnTo>
                    <a:pt x="66" y="14"/>
                  </a:lnTo>
                  <a:lnTo>
                    <a:pt x="76" y="16"/>
                  </a:lnTo>
                  <a:lnTo>
                    <a:pt x="78" y="20"/>
                  </a:lnTo>
                  <a:lnTo>
                    <a:pt x="84" y="24"/>
                  </a:lnTo>
                  <a:lnTo>
                    <a:pt x="92" y="22"/>
                  </a:lnTo>
                  <a:lnTo>
                    <a:pt x="98" y="16"/>
                  </a:lnTo>
                  <a:lnTo>
                    <a:pt x="102" y="16"/>
                  </a:lnTo>
                  <a:lnTo>
                    <a:pt x="106" y="10"/>
                  </a:lnTo>
                  <a:lnTo>
                    <a:pt x="116" y="10"/>
                  </a:lnTo>
                  <a:lnTo>
                    <a:pt x="116" y="2"/>
                  </a:lnTo>
                  <a:lnTo>
                    <a:pt x="128" y="0"/>
                  </a:lnTo>
                  <a:lnTo>
                    <a:pt x="128" y="4"/>
                  </a:lnTo>
                  <a:lnTo>
                    <a:pt x="132" y="4"/>
                  </a:lnTo>
                  <a:lnTo>
                    <a:pt x="134" y="0"/>
                  </a:lnTo>
                  <a:lnTo>
                    <a:pt x="138" y="0"/>
                  </a:lnTo>
                  <a:lnTo>
                    <a:pt x="142" y="2"/>
                  </a:lnTo>
                  <a:lnTo>
                    <a:pt x="142" y="8"/>
                  </a:lnTo>
                  <a:lnTo>
                    <a:pt x="144" y="10"/>
                  </a:lnTo>
                  <a:lnTo>
                    <a:pt x="150" y="8"/>
                  </a:lnTo>
                  <a:lnTo>
                    <a:pt x="152" y="2"/>
                  </a:lnTo>
                  <a:lnTo>
                    <a:pt x="154" y="2"/>
                  </a:lnTo>
                  <a:lnTo>
                    <a:pt x="156" y="6"/>
                  </a:lnTo>
                  <a:lnTo>
                    <a:pt x="156" y="12"/>
                  </a:lnTo>
                  <a:lnTo>
                    <a:pt x="158" y="18"/>
                  </a:lnTo>
                  <a:lnTo>
                    <a:pt x="164" y="18"/>
                  </a:lnTo>
                  <a:lnTo>
                    <a:pt x="162" y="24"/>
                  </a:lnTo>
                  <a:lnTo>
                    <a:pt x="172" y="26"/>
                  </a:lnTo>
                  <a:lnTo>
                    <a:pt x="184" y="26"/>
                  </a:lnTo>
                  <a:lnTo>
                    <a:pt x="186" y="32"/>
                  </a:lnTo>
                  <a:lnTo>
                    <a:pt x="196" y="32"/>
                  </a:lnTo>
                  <a:lnTo>
                    <a:pt x="200" y="34"/>
                  </a:lnTo>
                  <a:lnTo>
                    <a:pt x="202" y="38"/>
                  </a:lnTo>
                  <a:lnTo>
                    <a:pt x="202" y="42"/>
                  </a:lnTo>
                  <a:lnTo>
                    <a:pt x="196" y="46"/>
                  </a:lnTo>
                  <a:lnTo>
                    <a:pt x="196" y="54"/>
                  </a:lnTo>
                  <a:lnTo>
                    <a:pt x="194" y="58"/>
                  </a:lnTo>
                  <a:lnTo>
                    <a:pt x="188" y="64"/>
                  </a:lnTo>
                  <a:lnTo>
                    <a:pt x="188" y="68"/>
                  </a:lnTo>
                  <a:lnTo>
                    <a:pt x="190" y="74"/>
                  </a:lnTo>
                  <a:lnTo>
                    <a:pt x="210" y="74"/>
                  </a:lnTo>
                  <a:lnTo>
                    <a:pt x="222" y="88"/>
                  </a:lnTo>
                  <a:lnTo>
                    <a:pt x="218" y="98"/>
                  </a:lnTo>
                  <a:lnTo>
                    <a:pt x="230" y="104"/>
                  </a:lnTo>
                  <a:lnTo>
                    <a:pt x="230" y="120"/>
                  </a:lnTo>
                  <a:lnTo>
                    <a:pt x="214" y="132"/>
                  </a:lnTo>
                  <a:lnTo>
                    <a:pt x="200" y="132"/>
                  </a:lnTo>
                  <a:lnTo>
                    <a:pt x="190" y="150"/>
                  </a:lnTo>
                  <a:lnTo>
                    <a:pt x="188" y="162"/>
                  </a:lnTo>
                  <a:lnTo>
                    <a:pt x="190" y="172"/>
                  </a:lnTo>
                  <a:lnTo>
                    <a:pt x="196" y="180"/>
                  </a:lnTo>
                  <a:lnTo>
                    <a:pt x="192" y="186"/>
                  </a:lnTo>
                  <a:lnTo>
                    <a:pt x="192" y="194"/>
                  </a:lnTo>
                  <a:lnTo>
                    <a:pt x="170" y="192"/>
                  </a:lnTo>
                  <a:lnTo>
                    <a:pt x="164" y="180"/>
                  </a:lnTo>
                  <a:lnTo>
                    <a:pt x="142" y="164"/>
                  </a:lnTo>
                  <a:lnTo>
                    <a:pt x="132" y="162"/>
                  </a:lnTo>
                  <a:lnTo>
                    <a:pt x="130" y="144"/>
                  </a:lnTo>
                  <a:lnTo>
                    <a:pt x="136" y="136"/>
                  </a:lnTo>
                  <a:lnTo>
                    <a:pt x="132" y="128"/>
                  </a:lnTo>
                  <a:lnTo>
                    <a:pt x="124" y="134"/>
                  </a:lnTo>
                  <a:lnTo>
                    <a:pt x="124" y="140"/>
                  </a:lnTo>
                  <a:lnTo>
                    <a:pt x="120" y="146"/>
                  </a:lnTo>
                  <a:lnTo>
                    <a:pt x="110" y="148"/>
                  </a:lnTo>
                  <a:lnTo>
                    <a:pt x="92" y="146"/>
                  </a:lnTo>
                  <a:lnTo>
                    <a:pt x="90" y="138"/>
                  </a:lnTo>
                  <a:lnTo>
                    <a:pt x="96" y="132"/>
                  </a:lnTo>
                  <a:lnTo>
                    <a:pt x="90" y="122"/>
                  </a:lnTo>
                  <a:lnTo>
                    <a:pt x="94" y="116"/>
                  </a:lnTo>
                  <a:lnTo>
                    <a:pt x="84" y="106"/>
                  </a:lnTo>
                  <a:lnTo>
                    <a:pt x="64" y="106"/>
                  </a:lnTo>
                  <a:lnTo>
                    <a:pt x="64" y="96"/>
                  </a:lnTo>
                  <a:lnTo>
                    <a:pt x="54" y="86"/>
                  </a:lnTo>
                  <a:lnTo>
                    <a:pt x="40" y="88"/>
                  </a:lnTo>
                  <a:lnTo>
                    <a:pt x="40" y="76"/>
                  </a:lnTo>
                  <a:lnTo>
                    <a:pt x="34" y="62"/>
                  </a:lnTo>
                  <a:lnTo>
                    <a:pt x="22" y="60"/>
                  </a:lnTo>
                  <a:lnTo>
                    <a:pt x="12" y="50"/>
                  </a:lnTo>
                  <a:lnTo>
                    <a:pt x="6" y="46"/>
                  </a:lnTo>
                  <a:lnTo>
                    <a:pt x="2" y="40"/>
                  </a:lnTo>
                  <a:lnTo>
                    <a:pt x="2" y="36"/>
                  </a:lnTo>
                  <a:lnTo>
                    <a:pt x="0" y="32"/>
                  </a:lnTo>
                  <a:lnTo>
                    <a:pt x="0" y="2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nvGrpSpPr>
            <p:cNvPr id="284" name="Group 1777"/>
            <p:cNvGrpSpPr>
              <a:grpSpLocks/>
            </p:cNvGrpSpPr>
            <p:nvPr/>
          </p:nvGrpSpPr>
          <p:grpSpPr bwMode="gray">
            <a:xfrm>
              <a:off x="7009747" y="3272658"/>
              <a:ext cx="226717" cy="306744"/>
              <a:chOff x="3656" y="1638"/>
              <a:chExt cx="233" cy="335"/>
            </a:xfrm>
            <a:grpFill/>
          </p:grpSpPr>
          <p:sp>
            <p:nvSpPr>
              <p:cNvPr id="355" name="Freeform 1778"/>
              <p:cNvSpPr>
                <a:spLocks/>
              </p:cNvSpPr>
              <p:nvPr/>
            </p:nvSpPr>
            <p:spPr bwMode="gray">
              <a:xfrm>
                <a:off x="3656" y="1947"/>
                <a:ext cx="29" cy="26"/>
              </a:xfrm>
              <a:custGeom>
                <a:avLst/>
                <a:gdLst>
                  <a:gd name="T0" fmla="*/ 2 w 26"/>
                  <a:gd name="T1" fmla="*/ 0 h 24"/>
                  <a:gd name="T2" fmla="*/ 1467 w 26"/>
                  <a:gd name="T3" fmla="*/ 2 h 24"/>
                  <a:gd name="T4" fmla="*/ 3484 w 26"/>
                  <a:gd name="T5" fmla="*/ 336 h 24"/>
                  <a:gd name="T6" fmla="*/ 4878 w 26"/>
                  <a:gd name="T7" fmla="*/ 544 h 24"/>
                  <a:gd name="T8" fmla="*/ 4878 w 26"/>
                  <a:gd name="T9" fmla="*/ 879 h 24"/>
                  <a:gd name="T10" fmla="*/ 4334 w 26"/>
                  <a:gd name="T11" fmla="*/ 1031 h 24"/>
                  <a:gd name="T12" fmla="*/ 2271 w 26"/>
                  <a:gd name="T13" fmla="*/ 1117 h 24"/>
                  <a:gd name="T14" fmla="*/ 1825 w 26"/>
                  <a:gd name="T15" fmla="*/ 952 h 24"/>
                  <a:gd name="T16" fmla="*/ 4 w 26"/>
                  <a:gd name="T17" fmla="*/ 1031 h 24"/>
                  <a:gd name="T18" fmla="*/ 0 w 26"/>
                  <a:gd name="T19" fmla="*/ 638 h 24"/>
                  <a:gd name="T20" fmla="*/ 0 w 26"/>
                  <a:gd name="T21" fmla="*/ 336 h 24"/>
                  <a:gd name="T22" fmla="*/ 2 w 26"/>
                  <a:gd name="T23" fmla="*/ 0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24"/>
                  <a:gd name="T38" fmla="*/ 26 w 26"/>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24">
                    <a:moveTo>
                      <a:pt x="2" y="0"/>
                    </a:moveTo>
                    <a:lnTo>
                      <a:pt x="8" y="2"/>
                    </a:lnTo>
                    <a:lnTo>
                      <a:pt x="18" y="6"/>
                    </a:lnTo>
                    <a:lnTo>
                      <a:pt x="26" y="12"/>
                    </a:lnTo>
                    <a:lnTo>
                      <a:pt x="26" y="18"/>
                    </a:lnTo>
                    <a:lnTo>
                      <a:pt x="22" y="22"/>
                    </a:lnTo>
                    <a:lnTo>
                      <a:pt x="12" y="24"/>
                    </a:lnTo>
                    <a:lnTo>
                      <a:pt x="10" y="20"/>
                    </a:lnTo>
                    <a:lnTo>
                      <a:pt x="4" y="22"/>
                    </a:lnTo>
                    <a:lnTo>
                      <a:pt x="0" y="14"/>
                    </a:lnTo>
                    <a:lnTo>
                      <a:pt x="0" y="6"/>
                    </a:lnTo>
                    <a:lnTo>
                      <a:pt x="2"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56" name="Freeform 1780"/>
              <p:cNvSpPr>
                <a:spLocks/>
              </p:cNvSpPr>
              <p:nvPr/>
            </p:nvSpPr>
            <p:spPr bwMode="gray">
              <a:xfrm>
                <a:off x="3836" y="1638"/>
                <a:ext cx="53" cy="112"/>
              </a:xfrm>
              <a:custGeom>
                <a:avLst/>
                <a:gdLst>
                  <a:gd name="T0" fmla="*/ 5625 w 48"/>
                  <a:gd name="T1" fmla="*/ 583 h 102"/>
                  <a:gd name="T2" fmla="*/ 4909 w 48"/>
                  <a:gd name="T3" fmla="*/ 1632 h 102"/>
                  <a:gd name="T4" fmla="*/ 4027 w 48"/>
                  <a:gd name="T5" fmla="*/ 2161 h 102"/>
                  <a:gd name="T6" fmla="*/ 4027 w 48"/>
                  <a:gd name="T7" fmla="*/ 3568 h 102"/>
                  <a:gd name="T8" fmla="*/ 4200 w 48"/>
                  <a:gd name="T9" fmla="*/ 4302 h 102"/>
                  <a:gd name="T10" fmla="*/ 4909 w 48"/>
                  <a:gd name="T11" fmla="*/ 4645 h 102"/>
                  <a:gd name="T12" fmla="*/ 4638 w 48"/>
                  <a:gd name="T13" fmla="*/ 5187 h 102"/>
                  <a:gd name="T14" fmla="*/ 4027 w 48"/>
                  <a:gd name="T15" fmla="*/ 5588 h 102"/>
                  <a:gd name="T16" fmla="*/ 3700 w 48"/>
                  <a:gd name="T17" fmla="*/ 6419 h 102"/>
                  <a:gd name="T18" fmla="*/ 3035 w 48"/>
                  <a:gd name="T19" fmla="*/ 6752 h 102"/>
                  <a:gd name="T20" fmla="*/ 2318 w 48"/>
                  <a:gd name="T21" fmla="*/ 7563 h 102"/>
                  <a:gd name="T22" fmla="*/ 2318 w 48"/>
                  <a:gd name="T23" fmla="*/ 8304 h 102"/>
                  <a:gd name="T24" fmla="*/ 2099 w 48"/>
                  <a:gd name="T25" fmla="*/ 8790 h 102"/>
                  <a:gd name="T26" fmla="*/ 2099 w 48"/>
                  <a:gd name="T27" fmla="*/ 9091 h 102"/>
                  <a:gd name="T28" fmla="*/ 1650 w 48"/>
                  <a:gd name="T29" fmla="*/ 9091 h 102"/>
                  <a:gd name="T30" fmla="*/ 1353 w 48"/>
                  <a:gd name="T31" fmla="*/ 8939 h 102"/>
                  <a:gd name="T32" fmla="*/ 1353 w 48"/>
                  <a:gd name="T33" fmla="*/ 8498 h 102"/>
                  <a:gd name="T34" fmla="*/ 1109 w 48"/>
                  <a:gd name="T35" fmla="*/ 7869 h 102"/>
                  <a:gd name="T36" fmla="*/ 4 w 48"/>
                  <a:gd name="T37" fmla="*/ 6888 h 102"/>
                  <a:gd name="T38" fmla="*/ 4 w 48"/>
                  <a:gd name="T39" fmla="*/ 6136 h 102"/>
                  <a:gd name="T40" fmla="*/ 745 w 48"/>
                  <a:gd name="T41" fmla="*/ 5324 h 102"/>
                  <a:gd name="T42" fmla="*/ 0 w 48"/>
                  <a:gd name="T43" fmla="*/ 4645 h 102"/>
                  <a:gd name="T44" fmla="*/ 0 w 48"/>
                  <a:gd name="T45" fmla="*/ 3568 h 102"/>
                  <a:gd name="T46" fmla="*/ 1109 w 48"/>
                  <a:gd name="T47" fmla="*/ 2462 h 102"/>
                  <a:gd name="T48" fmla="*/ 1901 w 48"/>
                  <a:gd name="T49" fmla="*/ 1022 h 102"/>
                  <a:gd name="T50" fmla="*/ 3303 w 48"/>
                  <a:gd name="T51" fmla="*/ 2 h 102"/>
                  <a:gd name="T52" fmla="*/ 3700 w 48"/>
                  <a:gd name="T53" fmla="*/ 703 h 102"/>
                  <a:gd name="T54" fmla="*/ 4638 w 48"/>
                  <a:gd name="T55" fmla="*/ 2 h 102"/>
                  <a:gd name="T56" fmla="*/ 5625 w 48"/>
                  <a:gd name="T57" fmla="*/ 0 h 102"/>
                  <a:gd name="T58" fmla="*/ 5625 w 48"/>
                  <a:gd name="T59" fmla="*/ 583 h 10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8"/>
                  <a:gd name="T91" fmla="*/ 0 h 102"/>
                  <a:gd name="T92" fmla="*/ 48 w 48"/>
                  <a:gd name="T93" fmla="*/ 102 h 10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8" h="102">
                    <a:moveTo>
                      <a:pt x="48" y="6"/>
                    </a:moveTo>
                    <a:lnTo>
                      <a:pt x="42" y="18"/>
                    </a:lnTo>
                    <a:lnTo>
                      <a:pt x="34" y="24"/>
                    </a:lnTo>
                    <a:lnTo>
                      <a:pt x="34" y="40"/>
                    </a:lnTo>
                    <a:lnTo>
                      <a:pt x="36" y="48"/>
                    </a:lnTo>
                    <a:lnTo>
                      <a:pt x="42" y="52"/>
                    </a:lnTo>
                    <a:lnTo>
                      <a:pt x="40" y="58"/>
                    </a:lnTo>
                    <a:lnTo>
                      <a:pt x="34" y="62"/>
                    </a:lnTo>
                    <a:lnTo>
                      <a:pt x="32" y="72"/>
                    </a:lnTo>
                    <a:lnTo>
                      <a:pt x="26" y="76"/>
                    </a:lnTo>
                    <a:lnTo>
                      <a:pt x="20" y="86"/>
                    </a:lnTo>
                    <a:lnTo>
                      <a:pt x="20" y="94"/>
                    </a:lnTo>
                    <a:lnTo>
                      <a:pt x="18" y="98"/>
                    </a:lnTo>
                    <a:lnTo>
                      <a:pt x="18" y="102"/>
                    </a:lnTo>
                    <a:lnTo>
                      <a:pt x="14" y="102"/>
                    </a:lnTo>
                    <a:lnTo>
                      <a:pt x="12" y="100"/>
                    </a:lnTo>
                    <a:lnTo>
                      <a:pt x="12" y="96"/>
                    </a:lnTo>
                    <a:lnTo>
                      <a:pt x="10" y="88"/>
                    </a:lnTo>
                    <a:lnTo>
                      <a:pt x="4" y="78"/>
                    </a:lnTo>
                    <a:lnTo>
                      <a:pt x="4" y="68"/>
                    </a:lnTo>
                    <a:lnTo>
                      <a:pt x="6" y="60"/>
                    </a:lnTo>
                    <a:lnTo>
                      <a:pt x="0" y="52"/>
                    </a:lnTo>
                    <a:lnTo>
                      <a:pt x="0" y="40"/>
                    </a:lnTo>
                    <a:lnTo>
                      <a:pt x="10" y="28"/>
                    </a:lnTo>
                    <a:lnTo>
                      <a:pt x="16" y="12"/>
                    </a:lnTo>
                    <a:lnTo>
                      <a:pt x="28" y="2"/>
                    </a:lnTo>
                    <a:lnTo>
                      <a:pt x="32" y="8"/>
                    </a:lnTo>
                    <a:lnTo>
                      <a:pt x="40" y="2"/>
                    </a:lnTo>
                    <a:lnTo>
                      <a:pt x="48" y="0"/>
                    </a:lnTo>
                    <a:lnTo>
                      <a:pt x="48" y="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57" name="Freeform 1781"/>
              <p:cNvSpPr>
                <a:spLocks/>
              </p:cNvSpPr>
              <p:nvPr/>
            </p:nvSpPr>
            <p:spPr bwMode="gray">
              <a:xfrm>
                <a:off x="3748" y="1712"/>
                <a:ext cx="36" cy="123"/>
              </a:xfrm>
              <a:custGeom>
                <a:avLst/>
                <a:gdLst>
                  <a:gd name="T0" fmla="*/ 8938 w 32"/>
                  <a:gd name="T1" fmla="*/ 4 h 112"/>
                  <a:gd name="T2" fmla="*/ 8676 w 32"/>
                  <a:gd name="T3" fmla="*/ 1659 h 112"/>
                  <a:gd name="T4" fmla="*/ 7334 w 32"/>
                  <a:gd name="T5" fmla="*/ 2707 h 112"/>
                  <a:gd name="T6" fmla="*/ 6104 w 32"/>
                  <a:gd name="T7" fmla="*/ 4325 h 112"/>
                  <a:gd name="T8" fmla="*/ 4287 w 32"/>
                  <a:gd name="T9" fmla="*/ 5729 h 112"/>
                  <a:gd name="T10" fmla="*/ 3381 w 32"/>
                  <a:gd name="T11" fmla="*/ 8161 h 112"/>
                  <a:gd name="T12" fmla="*/ 2671 w 32"/>
                  <a:gd name="T13" fmla="*/ 9330 h 112"/>
                  <a:gd name="T14" fmla="*/ 1318 w 32"/>
                  <a:gd name="T15" fmla="*/ 10052 h 112"/>
                  <a:gd name="T16" fmla="*/ 0 w 32"/>
                  <a:gd name="T17" fmla="*/ 8576 h 112"/>
                  <a:gd name="T18" fmla="*/ 0 w 32"/>
                  <a:gd name="T19" fmla="*/ 6930 h 112"/>
                  <a:gd name="T20" fmla="*/ 2110 w 32"/>
                  <a:gd name="T21" fmla="*/ 5217 h 112"/>
                  <a:gd name="T22" fmla="*/ 4287 w 32"/>
                  <a:gd name="T23" fmla="*/ 3586 h 112"/>
                  <a:gd name="T24" fmla="*/ 6855 w 32"/>
                  <a:gd name="T25" fmla="*/ 2414 h 112"/>
                  <a:gd name="T26" fmla="*/ 6855 w 32"/>
                  <a:gd name="T27" fmla="*/ 714 h 112"/>
                  <a:gd name="T28" fmla="*/ 7334 w 32"/>
                  <a:gd name="T29" fmla="*/ 0 h 112"/>
                  <a:gd name="T30" fmla="*/ 8938 w 32"/>
                  <a:gd name="T31" fmla="*/ 4 h 1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2"/>
                  <a:gd name="T49" fmla="*/ 0 h 112"/>
                  <a:gd name="T50" fmla="*/ 32 w 32"/>
                  <a:gd name="T51" fmla="*/ 112 h 11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2" h="112">
                    <a:moveTo>
                      <a:pt x="32" y="4"/>
                    </a:moveTo>
                    <a:lnTo>
                      <a:pt x="30" y="18"/>
                    </a:lnTo>
                    <a:lnTo>
                      <a:pt x="26" y="30"/>
                    </a:lnTo>
                    <a:lnTo>
                      <a:pt x="22" y="48"/>
                    </a:lnTo>
                    <a:lnTo>
                      <a:pt x="16" y="64"/>
                    </a:lnTo>
                    <a:lnTo>
                      <a:pt x="12" y="90"/>
                    </a:lnTo>
                    <a:lnTo>
                      <a:pt x="10" y="104"/>
                    </a:lnTo>
                    <a:lnTo>
                      <a:pt x="4" y="112"/>
                    </a:lnTo>
                    <a:lnTo>
                      <a:pt x="0" y="96"/>
                    </a:lnTo>
                    <a:lnTo>
                      <a:pt x="0" y="78"/>
                    </a:lnTo>
                    <a:lnTo>
                      <a:pt x="8" y="58"/>
                    </a:lnTo>
                    <a:lnTo>
                      <a:pt x="16" y="40"/>
                    </a:lnTo>
                    <a:lnTo>
                      <a:pt x="24" y="26"/>
                    </a:lnTo>
                    <a:lnTo>
                      <a:pt x="24" y="8"/>
                    </a:lnTo>
                    <a:lnTo>
                      <a:pt x="26" y="0"/>
                    </a:lnTo>
                    <a:lnTo>
                      <a:pt x="32" y="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sp>
          <p:nvSpPr>
            <p:cNvPr id="285" name="Freeform 1782"/>
            <p:cNvSpPr>
              <a:spLocks/>
            </p:cNvSpPr>
            <p:nvPr/>
          </p:nvSpPr>
          <p:spPr bwMode="gray">
            <a:xfrm>
              <a:off x="7665847" y="4506846"/>
              <a:ext cx="466802" cy="331830"/>
            </a:xfrm>
            <a:custGeom>
              <a:avLst/>
              <a:gdLst>
                <a:gd name="T0" fmla="*/ 1774 w 438"/>
                <a:gd name="T1" fmla="*/ 16695 h 330"/>
                <a:gd name="T2" fmla="*/ 3077 w 438"/>
                <a:gd name="T3" fmla="*/ 15746 h 330"/>
                <a:gd name="T4" fmla="*/ 4049 w 438"/>
                <a:gd name="T5" fmla="*/ 14160 h 330"/>
                <a:gd name="T6" fmla="*/ 3608 w 438"/>
                <a:gd name="T7" fmla="*/ 12198 h 330"/>
                <a:gd name="T8" fmla="*/ 1348 w 438"/>
                <a:gd name="T9" fmla="*/ 10727 h 330"/>
                <a:gd name="T10" fmla="*/ 0 w 438"/>
                <a:gd name="T11" fmla="*/ 8615 h 330"/>
                <a:gd name="T12" fmla="*/ 777 w 438"/>
                <a:gd name="T13" fmla="*/ 5984 h 330"/>
                <a:gd name="T14" fmla="*/ 2334 w 438"/>
                <a:gd name="T15" fmla="*/ 5455 h 330"/>
                <a:gd name="T16" fmla="*/ 3372 w 438"/>
                <a:gd name="T17" fmla="*/ 5984 h 330"/>
                <a:gd name="T18" fmla="*/ 2803 w 438"/>
                <a:gd name="T19" fmla="*/ 7705 h 330"/>
                <a:gd name="T20" fmla="*/ 5328 w 438"/>
                <a:gd name="T21" fmla="*/ 7024 h 330"/>
                <a:gd name="T22" fmla="*/ 10292 w 438"/>
                <a:gd name="T23" fmla="*/ 7705 h 330"/>
                <a:gd name="T24" fmla="*/ 14574 w 438"/>
                <a:gd name="T25" fmla="*/ 6617 h 330"/>
                <a:gd name="T26" fmla="*/ 17111 w 438"/>
                <a:gd name="T27" fmla="*/ 6526 h 330"/>
                <a:gd name="T28" fmla="*/ 20375 w 438"/>
                <a:gd name="T29" fmla="*/ 3434 h 330"/>
                <a:gd name="T30" fmla="*/ 23363 w 438"/>
                <a:gd name="T31" fmla="*/ 1521 h 330"/>
                <a:gd name="T32" fmla="*/ 27166 w 438"/>
                <a:gd name="T33" fmla="*/ 0 h 330"/>
                <a:gd name="T34" fmla="*/ 29295 w 438"/>
                <a:gd name="T35" fmla="*/ 0 h 330"/>
                <a:gd name="T36" fmla="*/ 31006 w 438"/>
                <a:gd name="T37" fmla="*/ 0 h 330"/>
                <a:gd name="T38" fmla="*/ 34804 w 438"/>
                <a:gd name="T39" fmla="*/ 1387 h 330"/>
                <a:gd name="T40" fmla="*/ 35293 w 438"/>
                <a:gd name="T41" fmla="*/ 2391 h 330"/>
                <a:gd name="T42" fmla="*/ 35215 w 438"/>
                <a:gd name="T43" fmla="*/ 3837 h 330"/>
                <a:gd name="T44" fmla="*/ 33844 w 438"/>
                <a:gd name="T45" fmla="*/ 4209 h 330"/>
                <a:gd name="T46" fmla="*/ 32955 w 438"/>
                <a:gd name="T47" fmla="*/ 5065 h 330"/>
                <a:gd name="T48" fmla="*/ 32384 w 438"/>
                <a:gd name="T49" fmla="*/ 6763 h 330"/>
                <a:gd name="T50" fmla="*/ 32614 w 438"/>
                <a:gd name="T51" fmla="*/ 8685 h 330"/>
                <a:gd name="T52" fmla="*/ 33013 w 438"/>
                <a:gd name="T53" fmla="*/ 10171 h 330"/>
                <a:gd name="T54" fmla="*/ 32205 w 438"/>
                <a:gd name="T55" fmla="*/ 10895 h 330"/>
                <a:gd name="T56" fmla="*/ 31898 w 438"/>
                <a:gd name="T57" fmla="*/ 11951 h 330"/>
                <a:gd name="T58" fmla="*/ 31111 w 438"/>
                <a:gd name="T59" fmla="*/ 12780 h 330"/>
                <a:gd name="T60" fmla="*/ 32134 w 438"/>
                <a:gd name="T61" fmla="*/ 13110 h 330"/>
                <a:gd name="T62" fmla="*/ 33608 w 438"/>
                <a:gd name="T63" fmla="*/ 14594 h 330"/>
                <a:gd name="T64" fmla="*/ 35215 w 438"/>
                <a:gd name="T65" fmla="*/ 15967 h 330"/>
                <a:gd name="T66" fmla="*/ 34171 w 438"/>
                <a:gd name="T67" fmla="*/ 16775 h 330"/>
                <a:gd name="T68" fmla="*/ 32955 w 438"/>
                <a:gd name="T69" fmla="*/ 17273 h 330"/>
                <a:gd name="T70" fmla="*/ 30811 w 438"/>
                <a:gd name="T71" fmla="*/ 16102 h 330"/>
                <a:gd name="T72" fmla="*/ 29392 w 438"/>
                <a:gd name="T73" fmla="*/ 16695 h 330"/>
                <a:gd name="T74" fmla="*/ 27877 w 438"/>
                <a:gd name="T75" fmla="*/ 18210 h 330"/>
                <a:gd name="T76" fmla="*/ 27048 w 438"/>
                <a:gd name="T77" fmla="*/ 18721 h 330"/>
                <a:gd name="T78" fmla="*/ 26820 w 438"/>
                <a:gd name="T79" fmla="*/ 19442 h 330"/>
                <a:gd name="T80" fmla="*/ 25963 w 438"/>
                <a:gd name="T81" fmla="*/ 20186 h 330"/>
                <a:gd name="T82" fmla="*/ 24959 w 438"/>
                <a:gd name="T83" fmla="*/ 20785 h 330"/>
                <a:gd name="T84" fmla="*/ 25438 w 438"/>
                <a:gd name="T85" fmla="*/ 22267 h 330"/>
                <a:gd name="T86" fmla="*/ 24470 w 438"/>
                <a:gd name="T87" fmla="*/ 24711 h 330"/>
                <a:gd name="T88" fmla="*/ 20550 w 438"/>
                <a:gd name="T89" fmla="*/ 26158 h 330"/>
                <a:gd name="T90" fmla="*/ 17704 w 438"/>
                <a:gd name="T91" fmla="*/ 25362 h 330"/>
                <a:gd name="T92" fmla="*/ 15481 w 438"/>
                <a:gd name="T93" fmla="*/ 24290 h 330"/>
                <a:gd name="T94" fmla="*/ 13792 w 438"/>
                <a:gd name="T95" fmla="*/ 24722 h 330"/>
                <a:gd name="T96" fmla="*/ 10724 w 438"/>
                <a:gd name="T97" fmla="*/ 27107 h 330"/>
                <a:gd name="T98" fmla="*/ 8155 w 438"/>
                <a:gd name="T99" fmla="*/ 28057 h 330"/>
                <a:gd name="T100" fmla="*/ 6418 w 438"/>
                <a:gd name="T101" fmla="*/ 26519 h 330"/>
                <a:gd name="T102" fmla="*/ 6418 w 438"/>
                <a:gd name="T103" fmla="*/ 25213 h 330"/>
                <a:gd name="T104" fmla="*/ 5037 w 438"/>
                <a:gd name="T105" fmla="*/ 22801 h 330"/>
                <a:gd name="T106" fmla="*/ 3077 w 438"/>
                <a:gd name="T107" fmla="*/ 21913 h 330"/>
                <a:gd name="T108" fmla="*/ 2421 w 438"/>
                <a:gd name="T109" fmla="*/ 20186 h 330"/>
                <a:gd name="T110" fmla="*/ 2130 w 438"/>
                <a:gd name="T111" fmla="*/ 18721 h 330"/>
                <a:gd name="T112" fmla="*/ 1944 w 438"/>
                <a:gd name="T113" fmla="*/ 18064 h 3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38"/>
                <a:gd name="T172" fmla="*/ 0 h 330"/>
                <a:gd name="T173" fmla="*/ 438 w 438"/>
                <a:gd name="T174" fmla="*/ 330 h 33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38" h="330">
                  <a:moveTo>
                    <a:pt x="24" y="212"/>
                  </a:moveTo>
                  <a:lnTo>
                    <a:pt x="22" y="196"/>
                  </a:lnTo>
                  <a:lnTo>
                    <a:pt x="28" y="186"/>
                  </a:lnTo>
                  <a:lnTo>
                    <a:pt x="38" y="184"/>
                  </a:lnTo>
                  <a:lnTo>
                    <a:pt x="40" y="174"/>
                  </a:lnTo>
                  <a:lnTo>
                    <a:pt x="50" y="166"/>
                  </a:lnTo>
                  <a:lnTo>
                    <a:pt x="54" y="152"/>
                  </a:lnTo>
                  <a:lnTo>
                    <a:pt x="44" y="144"/>
                  </a:lnTo>
                  <a:lnTo>
                    <a:pt x="30" y="136"/>
                  </a:lnTo>
                  <a:lnTo>
                    <a:pt x="16" y="126"/>
                  </a:lnTo>
                  <a:lnTo>
                    <a:pt x="8" y="112"/>
                  </a:lnTo>
                  <a:lnTo>
                    <a:pt x="0" y="100"/>
                  </a:lnTo>
                  <a:lnTo>
                    <a:pt x="0" y="80"/>
                  </a:lnTo>
                  <a:lnTo>
                    <a:pt x="10" y="70"/>
                  </a:lnTo>
                  <a:lnTo>
                    <a:pt x="14" y="52"/>
                  </a:lnTo>
                  <a:lnTo>
                    <a:pt x="28" y="64"/>
                  </a:lnTo>
                  <a:lnTo>
                    <a:pt x="40" y="62"/>
                  </a:lnTo>
                  <a:lnTo>
                    <a:pt x="42" y="70"/>
                  </a:lnTo>
                  <a:lnTo>
                    <a:pt x="30" y="82"/>
                  </a:lnTo>
                  <a:lnTo>
                    <a:pt x="34" y="90"/>
                  </a:lnTo>
                  <a:lnTo>
                    <a:pt x="44" y="92"/>
                  </a:lnTo>
                  <a:lnTo>
                    <a:pt x="66" y="82"/>
                  </a:lnTo>
                  <a:lnTo>
                    <a:pt x="106" y="84"/>
                  </a:lnTo>
                  <a:lnTo>
                    <a:pt x="128" y="90"/>
                  </a:lnTo>
                  <a:lnTo>
                    <a:pt x="152" y="76"/>
                  </a:lnTo>
                  <a:lnTo>
                    <a:pt x="178" y="78"/>
                  </a:lnTo>
                  <a:lnTo>
                    <a:pt x="202" y="72"/>
                  </a:lnTo>
                  <a:lnTo>
                    <a:pt x="212" y="76"/>
                  </a:lnTo>
                  <a:lnTo>
                    <a:pt x="234" y="66"/>
                  </a:lnTo>
                  <a:lnTo>
                    <a:pt x="252" y="40"/>
                  </a:lnTo>
                  <a:lnTo>
                    <a:pt x="266" y="24"/>
                  </a:lnTo>
                  <a:lnTo>
                    <a:pt x="288" y="18"/>
                  </a:lnTo>
                  <a:lnTo>
                    <a:pt x="314" y="2"/>
                  </a:lnTo>
                  <a:lnTo>
                    <a:pt x="336" y="0"/>
                  </a:lnTo>
                  <a:lnTo>
                    <a:pt x="346" y="6"/>
                  </a:lnTo>
                  <a:lnTo>
                    <a:pt x="360" y="0"/>
                  </a:lnTo>
                  <a:lnTo>
                    <a:pt x="368" y="6"/>
                  </a:lnTo>
                  <a:lnTo>
                    <a:pt x="382" y="0"/>
                  </a:lnTo>
                  <a:lnTo>
                    <a:pt x="394" y="14"/>
                  </a:lnTo>
                  <a:lnTo>
                    <a:pt x="430" y="16"/>
                  </a:lnTo>
                  <a:lnTo>
                    <a:pt x="432" y="22"/>
                  </a:lnTo>
                  <a:lnTo>
                    <a:pt x="436" y="28"/>
                  </a:lnTo>
                  <a:lnTo>
                    <a:pt x="438" y="38"/>
                  </a:lnTo>
                  <a:lnTo>
                    <a:pt x="434" y="46"/>
                  </a:lnTo>
                  <a:lnTo>
                    <a:pt x="426" y="50"/>
                  </a:lnTo>
                  <a:lnTo>
                    <a:pt x="418" y="50"/>
                  </a:lnTo>
                  <a:lnTo>
                    <a:pt x="412" y="52"/>
                  </a:lnTo>
                  <a:lnTo>
                    <a:pt x="406" y="60"/>
                  </a:lnTo>
                  <a:lnTo>
                    <a:pt x="402" y="68"/>
                  </a:lnTo>
                  <a:lnTo>
                    <a:pt x="400" y="80"/>
                  </a:lnTo>
                  <a:lnTo>
                    <a:pt x="402" y="90"/>
                  </a:lnTo>
                  <a:lnTo>
                    <a:pt x="402" y="102"/>
                  </a:lnTo>
                  <a:lnTo>
                    <a:pt x="406" y="116"/>
                  </a:lnTo>
                  <a:lnTo>
                    <a:pt x="408" y="120"/>
                  </a:lnTo>
                  <a:lnTo>
                    <a:pt x="408" y="124"/>
                  </a:lnTo>
                  <a:lnTo>
                    <a:pt x="398" y="128"/>
                  </a:lnTo>
                  <a:lnTo>
                    <a:pt x="392" y="134"/>
                  </a:lnTo>
                  <a:lnTo>
                    <a:pt x="394" y="140"/>
                  </a:lnTo>
                  <a:lnTo>
                    <a:pt x="386" y="146"/>
                  </a:lnTo>
                  <a:lnTo>
                    <a:pt x="384" y="150"/>
                  </a:lnTo>
                  <a:lnTo>
                    <a:pt x="388" y="154"/>
                  </a:lnTo>
                  <a:lnTo>
                    <a:pt x="396" y="154"/>
                  </a:lnTo>
                  <a:lnTo>
                    <a:pt x="406" y="162"/>
                  </a:lnTo>
                  <a:lnTo>
                    <a:pt x="414" y="172"/>
                  </a:lnTo>
                  <a:lnTo>
                    <a:pt x="424" y="180"/>
                  </a:lnTo>
                  <a:lnTo>
                    <a:pt x="434" y="188"/>
                  </a:lnTo>
                  <a:lnTo>
                    <a:pt x="422" y="190"/>
                  </a:lnTo>
                  <a:lnTo>
                    <a:pt x="422" y="198"/>
                  </a:lnTo>
                  <a:lnTo>
                    <a:pt x="408" y="198"/>
                  </a:lnTo>
                  <a:lnTo>
                    <a:pt x="406" y="202"/>
                  </a:lnTo>
                  <a:lnTo>
                    <a:pt x="396" y="202"/>
                  </a:lnTo>
                  <a:lnTo>
                    <a:pt x="380" y="190"/>
                  </a:lnTo>
                  <a:lnTo>
                    <a:pt x="378" y="196"/>
                  </a:lnTo>
                  <a:lnTo>
                    <a:pt x="364" y="196"/>
                  </a:lnTo>
                  <a:lnTo>
                    <a:pt x="360" y="206"/>
                  </a:lnTo>
                  <a:lnTo>
                    <a:pt x="344" y="214"/>
                  </a:lnTo>
                  <a:lnTo>
                    <a:pt x="338" y="216"/>
                  </a:lnTo>
                  <a:lnTo>
                    <a:pt x="334" y="220"/>
                  </a:lnTo>
                  <a:lnTo>
                    <a:pt x="334" y="228"/>
                  </a:lnTo>
                  <a:lnTo>
                    <a:pt x="332" y="230"/>
                  </a:lnTo>
                  <a:lnTo>
                    <a:pt x="324" y="234"/>
                  </a:lnTo>
                  <a:lnTo>
                    <a:pt x="320" y="238"/>
                  </a:lnTo>
                  <a:lnTo>
                    <a:pt x="320" y="246"/>
                  </a:lnTo>
                  <a:lnTo>
                    <a:pt x="308" y="244"/>
                  </a:lnTo>
                  <a:lnTo>
                    <a:pt x="302" y="250"/>
                  </a:lnTo>
                  <a:lnTo>
                    <a:pt x="314" y="262"/>
                  </a:lnTo>
                  <a:lnTo>
                    <a:pt x="318" y="278"/>
                  </a:lnTo>
                  <a:lnTo>
                    <a:pt x="302" y="290"/>
                  </a:lnTo>
                  <a:lnTo>
                    <a:pt x="278" y="294"/>
                  </a:lnTo>
                  <a:lnTo>
                    <a:pt x="254" y="308"/>
                  </a:lnTo>
                  <a:lnTo>
                    <a:pt x="238" y="298"/>
                  </a:lnTo>
                  <a:lnTo>
                    <a:pt x="218" y="298"/>
                  </a:lnTo>
                  <a:lnTo>
                    <a:pt x="218" y="306"/>
                  </a:lnTo>
                  <a:lnTo>
                    <a:pt x="192" y="286"/>
                  </a:lnTo>
                  <a:lnTo>
                    <a:pt x="186" y="294"/>
                  </a:lnTo>
                  <a:lnTo>
                    <a:pt x="170" y="292"/>
                  </a:lnTo>
                  <a:lnTo>
                    <a:pt x="158" y="304"/>
                  </a:lnTo>
                  <a:lnTo>
                    <a:pt x="132" y="318"/>
                  </a:lnTo>
                  <a:lnTo>
                    <a:pt x="108" y="322"/>
                  </a:lnTo>
                  <a:lnTo>
                    <a:pt x="100" y="330"/>
                  </a:lnTo>
                  <a:lnTo>
                    <a:pt x="82" y="330"/>
                  </a:lnTo>
                  <a:lnTo>
                    <a:pt x="80" y="312"/>
                  </a:lnTo>
                  <a:lnTo>
                    <a:pt x="80" y="300"/>
                  </a:lnTo>
                  <a:lnTo>
                    <a:pt x="80" y="296"/>
                  </a:lnTo>
                  <a:lnTo>
                    <a:pt x="74" y="282"/>
                  </a:lnTo>
                  <a:lnTo>
                    <a:pt x="62" y="268"/>
                  </a:lnTo>
                  <a:lnTo>
                    <a:pt x="54" y="264"/>
                  </a:lnTo>
                  <a:lnTo>
                    <a:pt x="38" y="258"/>
                  </a:lnTo>
                  <a:lnTo>
                    <a:pt x="24" y="246"/>
                  </a:lnTo>
                  <a:lnTo>
                    <a:pt x="30" y="238"/>
                  </a:lnTo>
                  <a:lnTo>
                    <a:pt x="32" y="224"/>
                  </a:lnTo>
                  <a:lnTo>
                    <a:pt x="26" y="220"/>
                  </a:lnTo>
                  <a:lnTo>
                    <a:pt x="26" y="212"/>
                  </a:lnTo>
                  <a:lnTo>
                    <a:pt x="24" y="21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86" name="Freeform 1783"/>
            <p:cNvSpPr>
              <a:spLocks/>
            </p:cNvSpPr>
            <p:nvPr/>
          </p:nvSpPr>
          <p:spPr bwMode="gray">
            <a:xfrm>
              <a:off x="7470552" y="4124208"/>
              <a:ext cx="700203" cy="476312"/>
            </a:xfrm>
            <a:custGeom>
              <a:avLst/>
              <a:gdLst>
                <a:gd name="T0" fmla="*/ 2449 w 656"/>
                <a:gd name="T1" fmla="*/ 21448 h 474"/>
                <a:gd name="T2" fmla="*/ 4438 w 656"/>
                <a:gd name="T3" fmla="*/ 20226 h 474"/>
                <a:gd name="T4" fmla="*/ 5231 w 656"/>
                <a:gd name="T5" fmla="*/ 17212 h 474"/>
                <a:gd name="T6" fmla="*/ 6236 w 656"/>
                <a:gd name="T7" fmla="*/ 15584 h 474"/>
                <a:gd name="T8" fmla="*/ 8210 w 656"/>
                <a:gd name="T9" fmla="*/ 10981 h 474"/>
                <a:gd name="T10" fmla="*/ 8785 w 656"/>
                <a:gd name="T11" fmla="*/ 9123 h 474"/>
                <a:gd name="T12" fmla="*/ 9939 w 656"/>
                <a:gd name="T13" fmla="*/ 7559 h 474"/>
                <a:gd name="T14" fmla="*/ 12169 w 656"/>
                <a:gd name="T15" fmla="*/ 5722 h 474"/>
                <a:gd name="T16" fmla="*/ 12985 w 656"/>
                <a:gd name="T17" fmla="*/ 4738 h 474"/>
                <a:gd name="T18" fmla="*/ 14344 w 656"/>
                <a:gd name="T19" fmla="*/ 5188 h 474"/>
                <a:gd name="T20" fmla="*/ 19562 w 656"/>
                <a:gd name="T21" fmla="*/ 4355 h 474"/>
                <a:gd name="T22" fmla="*/ 22731 w 656"/>
                <a:gd name="T23" fmla="*/ 5820 h 474"/>
                <a:gd name="T24" fmla="*/ 24287 w 656"/>
                <a:gd name="T25" fmla="*/ 3981 h 474"/>
                <a:gd name="T26" fmla="*/ 29458 w 656"/>
                <a:gd name="T27" fmla="*/ 757 h 474"/>
                <a:gd name="T28" fmla="*/ 33018 w 656"/>
                <a:gd name="T29" fmla="*/ 2 h 474"/>
                <a:gd name="T30" fmla="*/ 35383 w 656"/>
                <a:gd name="T31" fmla="*/ 3516 h 474"/>
                <a:gd name="T32" fmla="*/ 37554 w 656"/>
                <a:gd name="T33" fmla="*/ 5681 h 474"/>
                <a:gd name="T34" fmla="*/ 39335 w 656"/>
                <a:gd name="T35" fmla="*/ 6950 h 474"/>
                <a:gd name="T36" fmla="*/ 43190 w 656"/>
                <a:gd name="T37" fmla="*/ 11253 h 474"/>
                <a:gd name="T38" fmla="*/ 42739 w 656"/>
                <a:gd name="T39" fmla="*/ 13593 h 474"/>
                <a:gd name="T40" fmla="*/ 43710 w 656"/>
                <a:gd name="T41" fmla="*/ 17099 h 474"/>
                <a:gd name="T42" fmla="*/ 44555 w 656"/>
                <a:gd name="T43" fmla="*/ 18227 h 474"/>
                <a:gd name="T44" fmla="*/ 47785 w 656"/>
                <a:gd name="T45" fmla="*/ 19394 h 474"/>
                <a:gd name="T46" fmla="*/ 50578 w 656"/>
                <a:gd name="T47" fmla="*/ 17099 h 474"/>
                <a:gd name="T48" fmla="*/ 52863 w 656"/>
                <a:gd name="T49" fmla="*/ 18174 h 474"/>
                <a:gd name="T50" fmla="*/ 51385 w 656"/>
                <a:gd name="T51" fmla="*/ 22285 h 474"/>
                <a:gd name="T52" fmla="*/ 50260 w 656"/>
                <a:gd name="T53" fmla="*/ 20733 h 474"/>
                <a:gd name="T54" fmla="*/ 49935 w 656"/>
                <a:gd name="T55" fmla="*/ 22399 h 474"/>
                <a:gd name="T56" fmla="*/ 49544 w 656"/>
                <a:gd name="T57" fmla="*/ 23770 h 474"/>
                <a:gd name="T58" fmla="*/ 50111 w 656"/>
                <a:gd name="T59" fmla="*/ 24248 h 474"/>
                <a:gd name="T60" fmla="*/ 49338 w 656"/>
                <a:gd name="T61" fmla="*/ 26447 h 474"/>
                <a:gd name="T62" fmla="*/ 50111 w 656"/>
                <a:gd name="T63" fmla="*/ 29402 h 474"/>
                <a:gd name="T64" fmla="*/ 46973 w 656"/>
                <a:gd name="T65" fmla="*/ 30827 h 474"/>
                <a:gd name="T66" fmla="*/ 44889 w 656"/>
                <a:gd name="T67" fmla="*/ 30114 h 474"/>
                <a:gd name="T68" fmla="*/ 43113 w 656"/>
                <a:gd name="T69" fmla="*/ 30114 h 474"/>
                <a:gd name="T70" fmla="*/ 40494 w 656"/>
                <a:gd name="T71" fmla="*/ 29800 h 474"/>
                <a:gd name="T72" fmla="*/ 36576 w 656"/>
                <a:gd name="T73" fmla="*/ 31603 h 474"/>
                <a:gd name="T74" fmla="*/ 33933 w 656"/>
                <a:gd name="T75" fmla="*/ 34826 h 474"/>
                <a:gd name="T76" fmla="*/ 31286 w 656"/>
                <a:gd name="T77" fmla="*/ 35324 h 474"/>
                <a:gd name="T78" fmla="*/ 27256 w 656"/>
                <a:gd name="T79" fmla="*/ 35559 h 474"/>
                <a:gd name="T80" fmla="*/ 23500 w 656"/>
                <a:gd name="T81" fmla="*/ 36189 h 474"/>
                <a:gd name="T82" fmla="*/ 18446 w 656"/>
                <a:gd name="T83" fmla="*/ 36863 h 474"/>
                <a:gd name="T84" fmla="*/ 17232 w 656"/>
                <a:gd name="T85" fmla="*/ 36066 h 474"/>
                <a:gd name="T86" fmla="*/ 18080 w 656"/>
                <a:gd name="T87" fmla="*/ 34518 h 474"/>
                <a:gd name="T88" fmla="*/ 16154 w 656"/>
                <a:gd name="T89" fmla="*/ 33802 h 474"/>
                <a:gd name="T90" fmla="*/ 15011 w 656"/>
                <a:gd name="T91" fmla="*/ 33324 h 474"/>
                <a:gd name="T92" fmla="*/ 15011 w 656"/>
                <a:gd name="T93" fmla="*/ 31831 h 474"/>
                <a:gd name="T94" fmla="*/ 16154 w 656"/>
                <a:gd name="T95" fmla="*/ 31363 h 474"/>
                <a:gd name="T96" fmla="*/ 14140 w 656"/>
                <a:gd name="T97" fmla="*/ 30632 h 474"/>
                <a:gd name="T98" fmla="*/ 12904 w 656"/>
                <a:gd name="T99" fmla="*/ 31733 h 474"/>
                <a:gd name="T100" fmla="*/ 12203 w 656"/>
                <a:gd name="T101" fmla="*/ 32476 h 474"/>
                <a:gd name="T102" fmla="*/ 9629 w 656"/>
                <a:gd name="T103" fmla="*/ 31603 h 474"/>
                <a:gd name="T104" fmla="*/ 8210 w 656"/>
                <a:gd name="T105" fmla="*/ 31204 h 474"/>
                <a:gd name="T106" fmla="*/ 8432 w 656"/>
                <a:gd name="T107" fmla="*/ 30376 h 474"/>
                <a:gd name="T108" fmla="*/ 7803 w 656"/>
                <a:gd name="T109" fmla="*/ 29402 h 474"/>
                <a:gd name="T110" fmla="*/ 8210 w 656"/>
                <a:gd name="T111" fmla="*/ 28314 h 474"/>
                <a:gd name="T112" fmla="*/ 6717 w 656"/>
                <a:gd name="T113" fmla="*/ 27872 h 474"/>
                <a:gd name="T114" fmla="*/ 5101 w 656"/>
                <a:gd name="T115" fmla="*/ 27202 h 474"/>
                <a:gd name="T116" fmla="*/ 3625 w 656"/>
                <a:gd name="T117" fmla="*/ 25647 h 474"/>
                <a:gd name="T118" fmla="*/ 2806 w 656"/>
                <a:gd name="T119" fmla="*/ 24248 h 474"/>
                <a:gd name="T120" fmla="*/ 777 w 656"/>
                <a:gd name="T121" fmla="*/ 22562 h 47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56"/>
                <a:gd name="T184" fmla="*/ 0 h 474"/>
                <a:gd name="T185" fmla="*/ 656 w 656"/>
                <a:gd name="T186" fmla="*/ 474 h 47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56" h="474">
                  <a:moveTo>
                    <a:pt x="0" y="280"/>
                  </a:moveTo>
                  <a:lnTo>
                    <a:pt x="30" y="276"/>
                  </a:lnTo>
                  <a:lnTo>
                    <a:pt x="34" y="262"/>
                  </a:lnTo>
                  <a:lnTo>
                    <a:pt x="54" y="260"/>
                  </a:lnTo>
                  <a:lnTo>
                    <a:pt x="66" y="240"/>
                  </a:lnTo>
                  <a:lnTo>
                    <a:pt x="64" y="222"/>
                  </a:lnTo>
                  <a:lnTo>
                    <a:pt x="76" y="218"/>
                  </a:lnTo>
                  <a:lnTo>
                    <a:pt x="76" y="200"/>
                  </a:lnTo>
                  <a:lnTo>
                    <a:pt x="94" y="150"/>
                  </a:lnTo>
                  <a:lnTo>
                    <a:pt x="100" y="142"/>
                  </a:lnTo>
                  <a:lnTo>
                    <a:pt x="96" y="128"/>
                  </a:lnTo>
                  <a:lnTo>
                    <a:pt x="108" y="118"/>
                  </a:lnTo>
                  <a:lnTo>
                    <a:pt x="108" y="108"/>
                  </a:lnTo>
                  <a:lnTo>
                    <a:pt x="122" y="98"/>
                  </a:lnTo>
                  <a:lnTo>
                    <a:pt x="132" y="98"/>
                  </a:lnTo>
                  <a:lnTo>
                    <a:pt x="148" y="74"/>
                  </a:lnTo>
                  <a:lnTo>
                    <a:pt x="158" y="70"/>
                  </a:lnTo>
                  <a:lnTo>
                    <a:pt x="160" y="60"/>
                  </a:lnTo>
                  <a:lnTo>
                    <a:pt x="168" y="60"/>
                  </a:lnTo>
                  <a:lnTo>
                    <a:pt x="176" y="66"/>
                  </a:lnTo>
                  <a:lnTo>
                    <a:pt x="238" y="66"/>
                  </a:lnTo>
                  <a:lnTo>
                    <a:pt x="240" y="56"/>
                  </a:lnTo>
                  <a:lnTo>
                    <a:pt x="258" y="56"/>
                  </a:lnTo>
                  <a:lnTo>
                    <a:pt x="280" y="76"/>
                  </a:lnTo>
                  <a:lnTo>
                    <a:pt x="290" y="74"/>
                  </a:lnTo>
                  <a:lnTo>
                    <a:pt x="298" y="52"/>
                  </a:lnTo>
                  <a:lnTo>
                    <a:pt x="354" y="32"/>
                  </a:lnTo>
                  <a:lnTo>
                    <a:pt x="362" y="10"/>
                  </a:lnTo>
                  <a:lnTo>
                    <a:pt x="378" y="0"/>
                  </a:lnTo>
                  <a:lnTo>
                    <a:pt x="404" y="2"/>
                  </a:lnTo>
                  <a:lnTo>
                    <a:pt x="426" y="28"/>
                  </a:lnTo>
                  <a:lnTo>
                    <a:pt x="434" y="44"/>
                  </a:lnTo>
                  <a:lnTo>
                    <a:pt x="456" y="60"/>
                  </a:lnTo>
                  <a:lnTo>
                    <a:pt x="460" y="72"/>
                  </a:lnTo>
                  <a:lnTo>
                    <a:pt x="478" y="78"/>
                  </a:lnTo>
                  <a:lnTo>
                    <a:pt x="482" y="90"/>
                  </a:lnTo>
                  <a:lnTo>
                    <a:pt x="502" y="100"/>
                  </a:lnTo>
                  <a:lnTo>
                    <a:pt x="530" y="144"/>
                  </a:lnTo>
                  <a:lnTo>
                    <a:pt x="524" y="160"/>
                  </a:lnTo>
                  <a:lnTo>
                    <a:pt x="524" y="174"/>
                  </a:lnTo>
                  <a:lnTo>
                    <a:pt x="524" y="188"/>
                  </a:lnTo>
                  <a:lnTo>
                    <a:pt x="536" y="220"/>
                  </a:lnTo>
                  <a:lnTo>
                    <a:pt x="538" y="232"/>
                  </a:lnTo>
                  <a:lnTo>
                    <a:pt x="546" y="236"/>
                  </a:lnTo>
                  <a:lnTo>
                    <a:pt x="568" y="250"/>
                  </a:lnTo>
                  <a:lnTo>
                    <a:pt x="586" y="250"/>
                  </a:lnTo>
                  <a:lnTo>
                    <a:pt x="608" y="232"/>
                  </a:lnTo>
                  <a:lnTo>
                    <a:pt x="620" y="220"/>
                  </a:lnTo>
                  <a:lnTo>
                    <a:pt x="636" y="220"/>
                  </a:lnTo>
                  <a:lnTo>
                    <a:pt x="648" y="234"/>
                  </a:lnTo>
                  <a:lnTo>
                    <a:pt x="656" y="274"/>
                  </a:lnTo>
                  <a:lnTo>
                    <a:pt x="630" y="286"/>
                  </a:lnTo>
                  <a:lnTo>
                    <a:pt x="618" y="280"/>
                  </a:lnTo>
                  <a:lnTo>
                    <a:pt x="616" y="268"/>
                  </a:lnTo>
                  <a:lnTo>
                    <a:pt x="604" y="274"/>
                  </a:lnTo>
                  <a:lnTo>
                    <a:pt x="612" y="288"/>
                  </a:lnTo>
                  <a:lnTo>
                    <a:pt x="604" y="298"/>
                  </a:lnTo>
                  <a:lnTo>
                    <a:pt x="608" y="304"/>
                  </a:lnTo>
                  <a:lnTo>
                    <a:pt x="602" y="316"/>
                  </a:lnTo>
                  <a:lnTo>
                    <a:pt x="614" y="312"/>
                  </a:lnTo>
                  <a:lnTo>
                    <a:pt x="614" y="318"/>
                  </a:lnTo>
                  <a:lnTo>
                    <a:pt x="604" y="340"/>
                  </a:lnTo>
                  <a:lnTo>
                    <a:pt x="608" y="362"/>
                  </a:lnTo>
                  <a:lnTo>
                    <a:pt x="614" y="378"/>
                  </a:lnTo>
                  <a:lnTo>
                    <a:pt x="612" y="398"/>
                  </a:lnTo>
                  <a:lnTo>
                    <a:pt x="576" y="396"/>
                  </a:lnTo>
                  <a:lnTo>
                    <a:pt x="564" y="382"/>
                  </a:lnTo>
                  <a:lnTo>
                    <a:pt x="550" y="388"/>
                  </a:lnTo>
                  <a:lnTo>
                    <a:pt x="542" y="382"/>
                  </a:lnTo>
                  <a:lnTo>
                    <a:pt x="528" y="388"/>
                  </a:lnTo>
                  <a:lnTo>
                    <a:pt x="518" y="382"/>
                  </a:lnTo>
                  <a:lnTo>
                    <a:pt x="496" y="384"/>
                  </a:lnTo>
                  <a:lnTo>
                    <a:pt x="470" y="400"/>
                  </a:lnTo>
                  <a:lnTo>
                    <a:pt x="448" y="406"/>
                  </a:lnTo>
                  <a:lnTo>
                    <a:pt x="434" y="422"/>
                  </a:lnTo>
                  <a:lnTo>
                    <a:pt x="416" y="448"/>
                  </a:lnTo>
                  <a:lnTo>
                    <a:pt x="394" y="458"/>
                  </a:lnTo>
                  <a:lnTo>
                    <a:pt x="384" y="454"/>
                  </a:lnTo>
                  <a:lnTo>
                    <a:pt x="360" y="460"/>
                  </a:lnTo>
                  <a:lnTo>
                    <a:pt x="334" y="458"/>
                  </a:lnTo>
                  <a:lnTo>
                    <a:pt x="310" y="472"/>
                  </a:lnTo>
                  <a:lnTo>
                    <a:pt x="288" y="466"/>
                  </a:lnTo>
                  <a:lnTo>
                    <a:pt x="248" y="464"/>
                  </a:lnTo>
                  <a:lnTo>
                    <a:pt x="226" y="474"/>
                  </a:lnTo>
                  <a:lnTo>
                    <a:pt x="216" y="472"/>
                  </a:lnTo>
                  <a:lnTo>
                    <a:pt x="212" y="464"/>
                  </a:lnTo>
                  <a:lnTo>
                    <a:pt x="224" y="452"/>
                  </a:lnTo>
                  <a:lnTo>
                    <a:pt x="222" y="444"/>
                  </a:lnTo>
                  <a:lnTo>
                    <a:pt x="210" y="446"/>
                  </a:lnTo>
                  <a:lnTo>
                    <a:pt x="198" y="436"/>
                  </a:lnTo>
                  <a:lnTo>
                    <a:pt x="196" y="434"/>
                  </a:lnTo>
                  <a:lnTo>
                    <a:pt x="184" y="428"/>
                  </a:lnTo>
                  <a:lnTo>
                    <a:pt x="178" y="418"/>
                  </a:lnTo>
                  <a:lnTo>
                    <a:pt x="184" y="410"/>
                  </a:lnTo>
                  <a:lnTo>
                    <a:pt x="196" y="410"/>
                  </a:lnTo>
                  <a:lnTo>
                    <a:pt x="198" y="404"/>
                  </a:lnTo>
                  <a:lnTo>
                    <a:pt x="182" y="396"/>
                  </a:lnTo>
                  <a:lnTo>
                    <a:pt x="172" y="394"/>
                  </a:lnTo>
                  <a:lnTo>
                    <a:pt x="164" y="398"/>
                  </a:lnTo>
                  <a:lnTo>
                    <a:pt x="158" y="408"/>
                  </a:lnTo>
                  <a:lnTo>
                    <a:pt x="156" y="418"/>
                  </a:lnTo>
                  <a:lnTo>
                    <a:pt x="150" y="418"/>
                  </a:lnTo>
                  <a:lnTo>
                    <a:pt x="142" y="406"/>
                  </a:lnTo>
                  <a:lnTo>
                    <a:pt x="118" y="406"/>
                  </a:lnTo>
                  <a:lnTo>
                    <a:pt x="112" y="400"/>
                  </a:lnTo>
                  <a:lnTo>
                    <a:pt x="100" y="400"/>
                  </a:lnTo>
                  <a:lnTo>
                    <a:pt x="92" y="396"/>
                  </a:lnTo>
                  <a:lnTo>
                    <a:pt x="102" y="390"/>
                  </a:lnTo>
                  <a:lnTo>
                    <a:pt x="106" y="384"/>
                  </a:lnTo>
                  <a:lnTo>
                    <a:pt x="96" y="378"/>
                  </a:lnTo>
                  <a:lnTo>
                    <a:pt x="98" y="374"/>
                  </a:lnTo>
                  <a:lnTo>
                    <a:pt x="100" y="364"/>
                  </a:lnTo>
                  <a:lnTo>
                    <a:pt x="92" y="354"/>
                  </a:lnTo>
                  <a:lnTo>
                    <a:pt x="82" y="358"/>
                  </a:lnTo>
                  <a:lnTo>
                    <a:pt x="76" y="350"/>
                  </a:lnTo>
                  <a:lnTo>
                    <a:pt x="62" y="350"/>
                  </a:lnTo>
                  <a:lnTo>
                    <a:pt x="50" y="340"/>
                  </a:lnTo>
                  <a:lnTo>
                    <a:pt x="44" y="330"/>
                  </a:lnTo>
                  <a:lnTo>
                    <a:pt x="42" y="314"/>
                  </a:lnTo>
                  <a:lnTo>
                    <a:pt x="34" y="312"/>
                  </a:lnTo>
                  <a:lnTo>
                    <a:pt x="22" y="300"/>
                  </a:lnTo>
                  <a:lnTo>
                    <a:pt x="10" y="290"/>
                  </a:lnTo>
                  <a:lnTo>
                    <a:pt x="0" y="28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87" name="Freeform 1784"/>
            <p:cNvSpPr>
              <a:spLocks/>
            </p:cNvSpPr>
            <p:nvPr/>
          </p:nvSpPr>
          <p:spPr bwMode="gray">
            <a:xfrm>
              <a:off x="6621100" y="4764054"/>
              <a:ext cx="76213" cy="160358"/>
            </a:xfrm>
            <a:custGeom>
              <a:avLst/>
              <a:gdLst>
                <a:gd name="T0" fmla="*/ 777 w 73"/>
                <a:gd name="T1" fmla="*/ 3204 h 160"/>
                <a:gd name="T2" fmla="*/ 2130 w 73"/>
                <a:gd name="T3" fmla="*/ 2870 h 160"/>
                <a:gd name="T4" fmla="*/ 2803 w 73"/>
                <a:gd name="T5" fmla="*/ 2399 h 160"/>
                <a:gd name="T6" fmla="*/ 3608 w 73"/>
                <a:gd name="T7" fmla="*/ 1871 h 160"/>
                <a:gd name="T8" fmla="*/ 4432 w 73"/>
                <a:gd name="T9" fmla="*/ 2399 h 160"/>
                <a:gd name="T10" fmla="*/ 4748 w 73"/>
                <a:gd name="T11" fmla="*/ 1307 h 160"/>
                <a:gd name="T12" fmla="*/ 4748 w 73"/>
                <a:gd name="T13" fmla="*/ 698 h 160"/>
                <a:gd name="T14" fmla="*/ 4862 w 73"/>
                <a:gd name="T15" fmla="*/ 0 h 160"/>
                <a:gd name="T16" fmla="*/ 5344 w 73"/>
                <a:gd name="T17" fmla="*/ 487 h 160"/>
                <a:gd name="T18" fmla="*/ 5344 w 73"/>
                <a:gd name="T19" fmla="*/ 1430 h 160"/>
                <a:gd name="T20" fmla="*/ 5344 w 73"/>
                <a:gd name="T21" fmla="*/ 2632 h 160"/>
                <a:gd name="T22" fmla="*/ 5833 w 73"/>
                <a:gd name="T23" fmla="*/ 3433 h 160"/>
                <a:gd name="T24" fmla="*/ 5856 w 73"/>
                <a:gd name="T25" fmla="*/ 4698 h 160"/>
                <a:gd name="T26" fmla="*/ 5856 w 73"/>
                <a:gd name="T27" fmla="*/ 6593 h 160"/>
                <a:gd name="T28" fmla="*/ 5159 w 73"/>
                <a:gd name="T29" fmla="*/ 7698 h 160"/>
                <a:gd name="T30" fmla="*/ 4748 w 73"/>
                <a:gd name="T31" fmla="*/ 8681 h 160"/>
                <a:gd name="T32" fmla="*/ 4862 w 73"/>
                <a:gd name="T33" fmla="*/ 9723 h 160"/>
                <a:gd name="T34" fmla="*/ 4432 w 73"/>
                <a:gd name="T35" fmla="*/ 10504 h 160"/>
                <a:gd name="T36" fmla="*/ 3695 w 73"/>
                <a:gd name="T37" fmla="*/ 11359 h 160"/>
                <a:gd name="T38" fmla="*/ 3695 w 73"/>
                <a:gd name="T39" fmla="*/ 11821 h 160"/>
                <a:gd name="T40" fmla="*/ 3077 w 73"/>
                <a:gd name="T41" fmla="*/ 11821 h 160"/>
                <a:gd name="T42" fmla="*/ 2907 w 73"/>
                <a:gd name="T43" fmla="*/ 11232 h 160"/>
                <a:gd name="T44" fmla="*/ 2334 w 73"/>
                <a:gd name="T45" fmla="*/ 11016 h 160"/>
                <a:gd name="T46" fmla="*/ 1774 w 73"/>
                <a:gd name="T47" fmla="*/ 10808 h 160"/>
                <a:gd name="T48" fmla="*/ 1348 w 73"/>
                <a:gd name="T49" fmla="*/ 10092 h 160"/>
                <a:gd name="T50" fmla="*/ 1944 w 73"/>
                <a:gd name="T51" fmla="*/ 9604 h 160"/>
                <a:gd name="T52" fmla="*/ 1944 w 73"/>
                <a:gd name="T53" fmla="*/ 9435 h 160"/>
                <a:gd name="T54" fmla="*/ 538 w 73"/>
                <a:gd name="T55" fmla="*/ 9201 h 160"/>
                <a:gd name="T56" fmla="*/ 777 w 73"/>
                <a:gd name="T57" fmla="*/ 8584 h 160"/>
                <a:gd name="T58" fmla="*/ 1122 w 73"/>
                <a:gd name="T59" fmla="*/ 8042 h 160"/>
                <a:gd name="T60" fmla="*/ 4 w 73"/>
                <a:gd name="T61" fmla="*/ 7848 h 160"/>
                <a:gd name="T62" fmla="*/ 538 w 73"/>
                <a:gd name="T63" fmla="*/ 7436 h 160"/>
                <a:gd name="T64" fmla="*/ 934 w 73"/>
                <a:gd name="T65" fmla="*/ 6723 h 160"/>
                <a:gd name="T66" fmla="*/ 538 w 73"/>
                <a:gd name="T67" fmla="*/ 6429 h 160"/>
                <a:gd name="T68" fmla="*/ 0 w 73"/>
                <a:gd name="T69" fmla="*/ 6028 h 160"/>
                <a:gd name="T70" fmla="*/ 4 w 73"/>
                <a:gd name="T71" fmla="*/ 5610 h 160"/>
                <a:gd name="T72" fmla="*/ 538 w 73"/>
                <a:gd name="T73" fmla="*/ 5138 h 160"/>
                <a:gd name="T74" fmla="*/ 0 w 73"/>
                <a:gd name="T75" fmla="*/ 4698 h 160"/>
                <a:gd name="T76" fmla="*/ 4 w 73"/>
                <a:gd name="T77" fmla="*/ 4212 h 160"/>
                <a:gd name="T78" fmla="*/ 647 w 73"/>
                <a:gd name="T79" fmla="*/ 4120 h 160"/>
                <a:gd name="T80" fmla="*/ 647 w 73"/>
                <a:gd name="T81" fmla="*/ 3504 h 160"/>
                <a:gd name="T82" fmla="*/ 777 w 73"/>
                <a:gd name="T83" fmla="*/ 3204 h 1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3"/>
                <a:gd name="T127" fmla="*/ 0 h 160"/>
                <a:gd name="T128" fmla="*/ 73 w 73"/>
                <a:gd name="T129" fmla="*/ 160 h 1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3" h="160">
                  <a:moveTo>
                    <a:pt x="10" y="44"/>
                  </a:moveTo>
                  <a:lnTo>
                    <a:pt x="26" y="38"/>
                  </a:lnTo>
                  <a:lnTo>
                    <a:pt x="34" y="32"/>
                  </a:lnTo>
                  <a:lnTo>
                    <a:pt x="44" y="26"/>
                  </a:lnTo>
                  <a:lnTo>
                    <a:pt x="54" y="32"/>
                  </a:lnTo>
                  <a:lnTo>
                    <a:pt x="58" y="18"/>
                  </a:lnTo>
                  <a:lnTo>
                    <a:pt x="58" y="10"/>
                  </a:lnTo>
                  <a:lnTo>
                    <a:pt x="60" y="0"/>
                  </a:lnTo>
                  <a:lnTo>
                    <a:pt x="67" y="6"/>
                  </a:lnTo>
                  <a:lnTo>
                    <a:pt x="67" y="20"/>
                  </a:lnTo>
                  <a:lnTo>
                    <a:pt x="67" y="36"/>
                  </a:lnTo>
                  <a:lnTo>
                    <a:pt x="71" y="46"/>
                  </a:lnTo>
                  <a:lnTo>
                    <a:pt x="73" y="64"/>
                  </a:lnTo>
                  <a:lnTo>
                    <a:pt x="73" y="90"/>
                  </a:lnTo>
                  <a:lnTo>
                    <a:pt x="63" y="104"/>
                  </a:lnTo>
                  <a:lnTo>
                    <a:pt x="58" y="118"/>
                  </a:lnTo>
                  <a:lnTo>
                    <a:pt x="60" y="132"/>
                  </a:lnTo>
                  <a:lnTo>
                    <a:pt x="54" y="142"/>
                  </a:lnTo>
                  <a:lnTo>
                    <a:pt x="46" y="154"/>
                  </a:lnTo>
                  <a:lnTo>
                    <a:pt x="46" y="160"/>
                  </a:lnTo>
                  <a:lnTo>
                    <a:pt x="38" y="160"/>
                  </a:lnTo>
                  <a:lnTo>
                    <a:pt x="36" y="152"/>
                  </a:lnTo>
                  <a:lnTo>
                    <a:pt x="28" y="150"/>
                  </a:lnTo>
                  <a:lnTo>
                    <a:pt x="22" y="146"/>
                  </a:lnTo>
                  <a:lnTo>
                    <a:pt x="16" y="138"/>
                  </a:lnTo>
                  <a:lnTo>
                    <a:pt x="24" y="130"/>
                  </a:lnTo>
                  <a:lnTo>
                    <a:pt x="24" y="128"/>
                  </a:lnTo>
                  <a:lnTo>
                    <a:pt x="6" y="124"/>
                  </a:lnTo>
                  <a:lnTo>
                    <a:pt x="10" y="116"/>
                  </a:lnTo>
                  <a:lnTo>
                    <a:pt x="14" y="110"/>
                  </a:lnTo>
                  <a:lnTo>
                    <a:pt x="4" y="106"/>
                  </a:lnTo>
                  <a:lnTo>
                    <a:pt x="6" y="102"/>
                  </a:lnTo>
                  <a:lnTo>
                    <a:pt x="12" y="92"/>
                  </a:lnTo>
                  <a:lnTo>
                    <a:pt x="6" y="86"/>
                  </a:lnTo>
                  <a:lnTo>
                    <a:pt x="0" y="82"/>
                  </a:lnTo>
                  <a:lnTo>
                    <a:pt x="4" y="76"/>
                  </a:lnTo>
                  <a:lnTo>
                    <a:pt x="6" y="70"/>
                  </a:lnTo>
                  <a:lnTo>
                    <a:pt x="0" y="64"/>
                  </a:lnTo>
                  <a:lnTo>
                    <a:pt x="4" y="58"/>
                  </a:lnTo>
                  <a:lnTo>
                    <a:pt x="8" y="56"/>
                  </a:lnTo>
                  <a:lnTo>
                    <a:pt x="8" y="48"/>
                  </a:lnTo>
                  <a:lnTo>
                    <a:pt x="10" y="4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88" name="Freeform 1785"/>
            <p:cNvSpPr>
              <a:spLocks/>
            </p:cNvSpPr>
            <p:nvPr/>
          </p:nvSpPr>
          <p:spPr bwMode="gray">
            <a:xfrm>
              <a:off x="6584581" y="4937114"/>
              <a:ext cx="133372" cy="234980"/>
            </a:xfrm>
            <a:custGeom>
              <a:avLst/>
              <a:gdLst>
                <a:gd name="T0" fmla="*/ 934 w 125"/>
                <a:gd name="T1" fmla="*/ 1428 h 232"/>
                <a:gd name="T2" fmla="*/ 647 w 125"/>
                <a:gd name="T3" fmla="*/ 2461 h 232"/>
                <a:gd name="T4" fmla="*/ 2336 w 125"/>
                <a:gd name="T5" fmla="*/ 3190 h 232"/>
                <a:gd name="T6" fmla="*/ 3082 w 125"/>
                <a:gd name="T7" fmla="*/ 2461 h 232"/>
                <a:gd name="T8" fmla="*/ 5341 w 125"/>
                <a:gd name="T9" fmla="*/ 908 h 232"/>
                <a:gd name="T10" fmla="*/ 6201 w 125"/>
                <a:gd name="T11" fmla="*/ 631 h 232"/>
                <a:gd name="T12" fmla="*/ 7031 w 125"/>
                <a:gd name="T13" fmla="*/ 0 h 232"/>
                <a:gd name="T14" fmla="*/ 7706 w 125"/>
                <a:gd name="T15" fmla="*/ 631 h 232"/>
                <a:gd name="T16" fmla="*/ 8484 w 125"/>
                <a:gd name="T17" fmla="*/ 1428 h 232"/>
                <a:gd name="T18" fmla="*/ 8823 w 125"/>
                <a:gd name="T19" fmla="*/ 2305 h 232"/>
                <a:gd name="T20" fmla="*/ 9475 w 125"/>
                <a:gd name="T21" fmla="*/ 3870 h 232"/>
                <a:gd name="T22" fmla="*/ 10147 w 125"/>
                <a:gd name="T23" fmla="*/ 5216 h 232"/>
                <a:gd name="T24" fmla="*/ 9475 w 125"/>
                <a:gd name="T25" fmla="*/ 6665 h 232"/>
                <a:gd name="T26" fmla="*/ 9257 w 125"/>
                <a:gd name="T27" fmla="*/ 8035 h 232"/>
                <a:gd name="T28" fmla="*/ 9298 w 125"/>
                <a:gd name="T29" fmla="*/ 9464 h 232"/>
                <a:gd name="T30" fmla="*/ 9257 w 125"/>
                <a:gd name="T31" fmla="*/ 12009 h 232"/>
                <a:gd name="T32" fmla="*/ 9042 w 125"/>
                <a:gd name="T33" fmla="*/ 14545 h 232"/>
                <a:gd name="T34" fmla="*/ 8645 w 125"/>
                <a:gd name="T35" fmla="*/ 15751 h 232"/>
                <a:gd name="T36" fmla="*/ 7821 w 125"/>
                <a:gd name="T37" fmla="*/ 15924 h 232"/>
                <a:gd name="T38" fmla="*/ 6201 w 125"/>
                <a:gd name="T39" fmla="*/ 15449 h 232"/>
                <a:gd name="T40" fmla="*/ 5341 w 125"/>
                <a:gd name="T41" fmla="*/ 15634 h 232"/>
                <a:gd name="T42" fmla="*/ 5341 w 125"/>
                <a:gd name="T43" fmla="*/ 16587 h 232"/>
                <a:gd name="T44" fmla="*/ 4237 w 125"/>
                <a:gd name="T45" fmla="*/ 17808 h 232"/>
                <a:gd name="T46" fmla="*/ 3298 w 125"/>
                <a:gd name="T47" fmla="*/ 17673 h 232"/>
                <a:gd name="T48" fmla="*/ 2566 w 125"/>
                <a:gd name="T49" fmla="*/ 17808 h 232"/>
                <a:gd name="T50" fmla="*/ 1944 w 125"/>
                <a:gd name="T51" fmla="*/ 16473 h 232"/>
                <a:gd name="T52" fmla="*/ 1348 w 125"/>
                <a:gd name="T53" fmla="*/ 16473 h 232"/>
                <a:gd name="T54" fmla="*/ 1122 w 125"/>
                <a:gd name="T55" fmla="*/ 15135 h 232"/>
                <a:gd name="T56" fmla="*/ 1348 w 125"/>
                <a:gd name="T57" fmla="*/ 13758 h 232"/>
                <a:gd name="T58" fmla="*/ 1774 w 125"/>
                <a:gd name="T59" fmla="*/ 12271 h 232"/>
                <a:gd name="T60" fmla="*/ 2336 w 125"/>
                <a:gd name="T61" fmla="*/ 10963 h 232"/>
                <a:gd name="T62" fmla="*/ 1348 w 125"/>
                <a:gd name="T63" fmla="*/ 9892 h 232"/>
                <a:gd name="T64" fmla="*/ 1774 w 125"/>
                <a:gd name="T65" fmla="*/ 8737 h 232"/>
                <a:gd name="T66" fmla="*/ 1348 w 125"/>
                <a:gd name="T67" fmla="*/ 6586 h 232"/>
                <a:gd name="T68" fmla="*/ 647 w 125"/>
                <a:gd name="T69" fmla="*/ 5019 h 232"/>
                <a:gd name="T70" fmla="*/ 2 w 125"/>
                <a:gd name="T71" fmla="*/ 4233 h 232"/>
                <a:gd name="T72" fmla="*/ 4 w 125"/>
                <a:gd name="T73" fmla="*/ 2763 h 232"/>
                <a:gd name="T74" fmla="*/ 538 w 125"/>
                <a:gd name="T75" fmla="*/ 1563 h 232"/>
                <a:gd name="T76" fmla="*/ 1122 w 125"/>
                <a:gd name="T77" fmla="*/ 1088 h 23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5"/>
                <a:gd name="T118" fmla="*/ 0 h 232"/>
                <a:gd name="T119" fmla="*/ 125 w 125"/>
                <a:gd name="T120" fmla="*/ 232 h 23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5" h="232">
                  <a:moveTo>
                    <a:pt x="14" y="14"/>
                  </a:moveTo>
                  <a:lnTo>
                    <a:pt x="12" y="18"/>
                  </a:lnTo>
                  <a:lnTo>
                    <a:pt x="10" y="24"/>
                  </a:lnTo>
                  <a:lnTo>
                    <a:pt x="8" y="32"/>
                  </a:lnTo>
                  <a:lnTo>
                    <a:pt x="14" y="38"/>
                  </a:lnTo>
                  <a:lnTo>
                    <a:pt x="28" y="40"/>
                  </a:lnTo>
                  <a:lnTo>
                    <a:pt x="36" y="34"/>
                  </a:lnTo>
                  <a:lnTo>
                    <a:pt x="38" y="32"/>
                  </a:lnTo>
                  <a:lnTo>
                    <a:pt x="46" y="32"/>
                  </a:lnTo>
                  <a:lnTo>
                    <a:pt x="66" y="12"/>
                  </a:lnTo>
                  <a:lnTo>
                    <a:pt x="70" y="12"/>
                  </a:lnTo>
                  <a:lnTo>
                    <a:pt x="76" y="8"/>
                  </a:lnTo>
                  <a:lnTo>
                    <a:pt x="78" y="0"/>
                  </a:lnTo>
                  <a:lnTo>
                    <a:pt x="86" y="0"/>
                  </a:lnTo>
                  <a:lnTo>
                    <a:pt x="88" y="6"/>
                  </a:lnTo>
                  <a:lnTo>
                    <a:pt x="94" y="8"/>
                  </a:lnTo>
                  <a:lnTo>
                    <a:pt x="107" y="12"/>
                  </a:lnTo>
                  <a:lnTo>
                    <a:pt x="105" y="18"/>
                  </a:lnTo>
                  <a:lnTo>
                    <a:pt x="113" y="24"/>
                  </a:lnTo>
                  <a:lnTo>
                    <a:pt x="109" y="30"/>
                  </a:lnTo>
                  <a:lnTo>
                    <a:pt x="117" y="40"/>
                  </a:lnTo>
                  <a:lnTo>
                    <a:pt x="117" y="50"/>
                  </a:lnTo>
                  <a:lnTo>
                    <a:pt x="121" y="58"/>
                  </a:lnTo>
                  <a:lnTo>
                    <a:pt x="125" y="68"/>
                  </a:lnTo>
                  <a:lnTo>
                    <a:pt x="125" y="82"/>
                  </a:lnTo>
                  <a:lnTo>
                    <a:pt x="117" y="86"/>
                  </a:lnTo>
                  <a:lnTo>
                    <a:pt x="111" y="96"/>
                  </a:lnTo>
                  <a:lnTo>
                    <a:pt x="113" y="104"/>
                  </a:lnTo>
                  <a:lnTo>
                    <a:pt x="119" y="114"/>
                  </a:lnTo>
                  <a:lnTo>
                    <a:pt x="115" y="122"/>
                  </a:lnTo>
                  <a:lnTo>
                    <a:pt x="115" y="148"/>
                  </a:lnTo>
                  <a:lnTo>
                    <a:pt x="113" y="156"/>
                  </a:lnTo>
                  <a:lnTo>
                    <a:pt x="113" y="178"/>
                  </a:lnTo>
                  <a:lnTo>
                    <a:pt x="111" y="188"/>
                  </a:lnTo>
                  <a:lnTo>
                    <a:pt x="107" y="194"/>
                  </a:lnTo>
                  <a:lnTo>
                    <a:pt x="107" y="204"/>
                  </a:lnTo>
                  <a:lnTo>
                    <a:pt x="103" y="210"/>
                  </a:lnTo>
                  <a:lnTo>
                    <a:pt x="97" y="206"/>
                  </a:lnTo>
                  <a:lnTo>
                    <a:pt x="84" y="200"/>
                  </a:lnTo>
                  <a:lnTo>
                    <a:pt x="76" y="198"/>
                  </a:lnTo>
                  <a:lnTo>
                    <a:pt x="70" y="196"/>
                  </a:lnTo>
                  <a:lnTo>
                    <a:pt x="66" y="202"/>
                  </a:lnTo>
                  <a:lnTo>
                    <a:pt x="64" y="210"/>
                  </a:lnTo>
                  <a:lnTo>
                    <a:pt x="66" y="216"/>
                  </a:lnTo>
                  <a:lnTo>
                    <a:pt x="60" y="222"/>
                  </a:lnTo>
                  <a:lnTo>
                    <a:pt x="52" y="230"/>
                  </a:lnTo>
                  <a:lnTo>
                    <a:pt x="46" y="230"/>
                  </a:lnTo>
                  <a:lnTo>
                    <a:pt x="40" y="228"/>
                  </a:lnTo>
                  <a:lnTo>
                    <a:pt x="36" y="232"/>
                  </a:lnTo>
                  <a:lnTo>
                    <a:pt x="32" y="230"/>
                  </a:lnTo>
                  <a:lnTo>
                    <a:pt x="30" y="220"/>
                  </a:lnTo>
                  <a:lnTo>
                    <a:pt x="24" y="212"/>
                  </a:lnTo>
                  <a:lnTo>
                    <a:pt x="20" y="216"/>
                  </a:lnTo>
                  <a:lnTo>
                    <a:pt x="16" y="212"/>
                  </a:lnTo>
                  <a:lnTo>
                    <a:pt x="18" y="206"/>
                  </a:lnTo>
                  <a:lnTo>
                    <a:pt x="14" y="196"/>
                  </a:lnTo>
                  <a:lnTo>
                    <a:pt x="18" y="186"/>
                  </a:lnTo>
                  <a:lnTo>
                    <a:pt x="16" y="178"/>
                  </a:lnTo>
                  <a:lnTo>
                    <a:pt x="18" y="168"/>
                  </a:lnTo>
                  <a:lnTo>
                    <a:pt x="22" y="158"/>
                  </a:lnTo>
                  <a:lnTo>
                    <a:pt x="20" y="146"/>
                  </a:lnTo>
                  <a:lnTo>
                    <a:pt x="28" y="142"/>
                  </a:lnTo>
                  <a:lnTo>
                    <a:pt x="26" y="132"/>
                  </a:lnTo>
                  <a:lnTo>
                    <a:pt x="16" y="128"/>
                  </a:lnTo>
                  <a:lnTo>
                    <a:pt x="18" y="118"/>
                  </a:lnTo>
                  <a:lnTo>
                    <a:pt x="22" y="112"/>
                  </a:lnTo>
                  <a:lnTo>
                    <a:pt x="24" y="92"/>
                  </a:lnTo>
                  <a:lnTo>
                    <a:pt x="16" y="84"/>
                  </a:lnTo>
                  <a:lnTo>
                    <a:pt x="16" y="74"/>
                  </a:lnTo>
                  <a:lnTo>
                    <a:pt x="8" y="64"/>
                  </a:lnTo>
                  <a:lnTo>
                    <a:pt x="0" y="62"/>
                  </a:lnTo>
                  <a:lnTo>
                    <a:pt x="2" y="54"/>
                  </a:lnTo>
                  <a:lnTo>
                    <a:pt x="0" y="44"/>
                  </a:lnTo>
                  <a:lnTo>
                    <a:pt x="4" y="36"/>
                  </a:lnTo>
                  <a:lnTo>
                    <a:pt x="4" y="28"/>
                  </a:lnTo>
                  <a:lnTo>
                    <a:pt x="6" y="20"/>
                  </a:lnTo>
                  <a:lnTo>
                    <a:pt x="10" y="14"/>
                  </a:lnTo>
                  <a:lnTo>
                    <a:pt x="14" y="1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89" name="Freeform 1786"/>
            <p:cNvSpPr>
              <a:spLocks/>
            </p:cNvSpPr>
            <p:nvPr/>
          </p:nvSpPr>
          <p:spPr bwMode="gray">
            <a:xfrm>
              <a:off x="6940240" y="5211787"/>
              <a:ext cx="265157" cy="165121"/>
            </a:xfrm>
            <a:custGeom>
              <a:avLst/>
              <a:gdLst>
                <a:gd name="T0" fmla="*/ 2373 w 248"/>
                <a:gd name="T1" fmla="*/ 2943 h 164"/>
                <a:gd name="T2" fmla="*/ 3743 w 248"/>
                <a:gd name="T3" fmla="*/ 3173 h 164"/>
                <a:gd name="T4" fmla="*/ 4175 w 248"/>
                <a:gd name="T5" fmla="*/ 2033 h 164"/>
                <a:gd name="T6" fmla="*/ 5508 w 248"/>
                <a:gd name="T7" fmla="*/ 1537 h 164"/>
                <a:gd name="T8" fmla="*/ 6554 w 248"/>
                <a:gd name="T9" fmla="*/ 2443 h 164"/>
                <a:gd name="T10" fmla="*/ 7836 w 248"/>
                <a:gd name="T11" fmla="*/ 3173 h 164"/>
                <a:gd name="T12" fmla="*/ 9246 w 248"/>
                <a:gd name="T13" fmla="*/ 3554 h 164"/>
                <a:gd name="T14" fmla="*/ 10826 w 248"/>
                <a:gd name="T15" fmla="*/ 2943 h 164"/>
                <a:gd name="T16" fmla="*/ 12482 w 248"/>
                <a:gd name="T17" fmla="*/ 2943 h 164"/>
                <a:gd name="T18" fmla="*/ 14477 w 248"/>
                <a:gd name="T19" fmla="*/ 2231 h 164"/>
                <a:gd name="T20" fmla="*/ 15015 w 248"/>
                <a:gd name="T21" fmla="*/ 1687 h 164"/>
                <a:gd name="T22" fmla="*/ 15957 w 248"/>
                <a:gd name="T23" fmla="*/ 1400 h 164"/>
                <a:gd name="T24" fmla="*/ 17501 w 248"/>
                <a:gd name="T25" fmla="*/ 1537 h 164"/>
                <a:gd name="T26" fmla="*/ 19032 w 248"/>
                <a:gd name="T27" fmla="*/ 802 h 164"/>
                <a:gd name="T28" fmla="*/ 20008 w 248"/>
                <a:gd name="T29" fmla="*/ 0 h 164"/>
                <a:gd name="T30" fmla="*/ 20874 w 248"/>
                <a:gd name="T31" fmla="*/ 2 h 164"/>
                <a:gd name="T32" fmla="*/ 20488 w 248"/>
                <a:gd name="T33" fmla="*/ 966 h 164"/>
                <a:gd name="T34" fmla="*/ 19859 w 248"/>
                <a:gd name="T35" fmla="*/ 2443 h 164"/>
                <a:gd name="T36" fmla="*/ 19195 w 248"/>
                <a:gd name="T37" fmla="*/ 3554 h 164"/>
                <a:gd name="T38" fmla="*/ 18613 w 248"/>
                <a:gd name="T39" fmla="*/ 5514 h 164"/>
                <a:gd name="T40" fmla="*/ 17898 w 248"/>
                <a:gd name="T41" fmla="*/ 6991 h 164"/>
                <a:gd name="T42" fmla="*/ 18222 w 248"/>
                <a:gd name="T43" fmla="*/ 8815 h 164"/>
                <a:gd name="T44" fmla="*/ 18871 w 248"/>
                <a:gd name="T45" fmla="*/ 9675 h 164"/>
                <a:gd name="T46" fmla="*/ 19619 w 248"/>
                <a:gd name="T47" fmla="*/ 10937 h 164"/>
                <a:gd name="T48" fmla="*/ 18669 w 248"/>
                <a:gd name="T49" fmla="*/ 11893 h 164"/>
                <a:gd name="T50" fmla="*/ 18304 w 248"/>
                <a:gd name="T51" fmla="*/ 12821 h 164"/>
                <a:gd name="T52" fmla="*/ 18304 w 248"/>
                <a:gd name="T53" fmla="*/ 14326 h 164"/>
                <a:gd name="T54" fmla="*/ 16777 w 248"/>
                <a:gd name="T55" fmla="val 5240"/>
                <a:gd name="T56" fmla="*/ 15688 w 248"/>
                <a:gd name="T57" fmla="*/ 14072 h 164"/>
                <a:gd name="T58" fmla="*/ 14151 w 248"/>
                <a:gd name="T59" fmla="*/ 13581 h 164"/>
                <a:gd name="T60" fmla="*/ 13690 w 248"/>
                <a:gd name="T61" fmla="*/ 12374 h 164"/>
                <a:gd name="T62" fmla="*/ 12482 w 248"/>
                <a:gd name="T63" fmla="*/ 11307 h 164"/>
                <a:gd name="T64" fmla="*/ 10826 w 248"/>
                <a:gd name="T65" fmla="*/ 10937 h 164"/>
                <a:gd name="T66" fmla="*/ 9246 w 248"/>
                <a:gd name="T67" fmla="*/ 10836 h 164"/>
                <a:gd name="T68" fmla="*/ 8430 w 248"/>
                <a:gd name="T69" fmla="*/ 10146 h 164"/>
                <a:gd name="T70" fmla="*/ 7145 w 248"/>
                <a:gd name="T71" fmla="*/ 9438 h 164"/>
                <a:gd name="T72" fmla="*/ 5508 w 248"/>
                <a:gd name="T73" fmla="*/ 8815 h 164"/>
                <a:gd name="T74" fmla="*/ 3807 w 248"/>
                <a:gd name="T75" fmla="*/ 8001 h 164"/>
                <a:gd name="T76" fmla="*/ 2373 w 248"/>
                <a:gd name="T77" fmla="*/ 7467 h 164"/>
                <a:gd name="T78" fmla="*/ 953 w 248"/>
                <a:gd name="T79" fmla="*/ 6803 h 164"/>
                <a:gd name="T80" fmla="*/ 0 w 248"/>
                <a:gd name="T81" fmla="*/ 5159 h 164"/>
                <a:gd name="T82" fmla="*/ 792 w 248"/>
                <a:gd name="T83" fmla="*/ 3238 h 164"/>
                <a:gd name="T84" fmla="*/ 1994 w 248"/>
                <a:gd name="T85" fmla="*/ 2231 h 16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8"/>
                <a:gd name="T130" fmla="*/ 0 h 164"/>
                <a:gd name="T131" fmla="*/ 248 w 248"/>
                <a:gd name="T132" fmla="*/ 164 h 16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8" h="164">
                  <a:moveTo>
                    <a:pt x="24" y="26"/>
                  </a:moveTo>
                  <a:lnTo>
                    <a:pt x="28" y="34"/>
                  </a:lnTo>
                  <a:lnTo>
                    <a:pt x="34" y="38"/>
                  </a:lnTo>
                  <a:lnTo>
                    <a:pt x="44" y="36"/>
                  </a:lnTo>
                  <a:lnTo>
                    <a:pt x="48" y="30"/>
                  </a:lnTo>
                  <a:lnTo>
                    <a:pt x="50" y="24"/>
                  </a:lnTo>
                  <a:lnTo>
                    <a:pt x="56" y="24"/>
                  </a:lnTo>
                  <a:lnTo>
                    <a:pt x="66" y="18"/>
                  </a:lnTo>
                  <a:lnTo>
                    <a:pt x="72" y="20"/>
                  </a:lnTo>
                  <a:lnTo>
                    <a:pt x="78" y="28"/>
                  </a:lnTo>
                  <a:lnTo>
                    <a:pt x="86" y="30"/>
                  </a:lnTo>
                  <a:lnTo>
                    <a:pt x="92" y="36"/>
                  </a:lnTo>
                  <a:lnTo>
                    <a:pt x="98" y="38"/>
                  </a:lnTo>
                  <a:lnTo>
                    <a:pt x="110" y="42"/>
                  </a:lnTo>
                  <a:lnTo>
                    <a:pt x="120" y="34"/>
                  </a:lnTo>
                  <a:lnTo>
                    <a:pt x="128" y="34"/>
                  </a:lnTo>
                  <a:lnTo>
                    <a:pt x="136" y="34"/>
                  </a:lnTo>
                  <a:lnTo>
                    <a:pt x="148" y="34"/>
                  </a:lnTo>
                  <a:lnTo>
                    <a:pt x="162" y="30"/>
                  </a:lnTo>
                  <a:lnTo>
                    <a:pt x="172" y="26"/>
                  </a:lnTo>
                  <a:lnTo>
                    <a:pt x="176" y="22"/>
                  </a:lnTo>
                  <a:lnTo>
                    <a:pt x="178" y="20"/>
                  </a:lnTo>
                  <a:lnTo>
                    <a:pt x="182" y="16"/>
                  </a:lnTo>
                  <a:lnTo>
                    <a:pt x="190" y="16"/>
                  </a:lnTo>
                  <a:lnTo>
                    <a:pt x="200" y="16"/>
                  </a:lnTo>
                  <a:lnTo>
                    <a:pt x="208" y="18"/>
                  </a:lnTo>
                  <a:lnTo>
                    <a:pt x="216" y="10"/>
                  </a:lnTo>
                  <a:lnTo>
                    <a:pt x="226" y="10"/>
                  </a:lnTo>
                  <a:lnTo>
                    <a:pt x="232" y="4"/>
                  </a:lnTo>
                  <a:lnTo>
                    <a:pt x="238" y="0"/>
                  </a:lnTo>
                  <a:lnTo>
                    <a:pt x="244" y="0"/>
                  </a:lnTo>
                  <a:lnTo>
                    <a:pt x="248" y="2"/>
                  </a:lnTo>
                  <a:lnTo>
                    <a:pt x="242" y="6"/>
                  </a:lnTo>
                  <a:lnTo>
                    <a:pt x="244" y="12"/>
                  </a:lnTo>
                  <a:lnTo>
                    <a:pt x="240" y="18"/>
                  </a:lnTo>
                  <a:lnTo>
                    <a:pt x="236" y="28"/>
                  </a:lnTo>
                  <a:lnTo>
                    <a:pt x="232" y="36"/>
                  </a:lnTo>
                  <a:lnTo>
                    <a:pt x="228" y="42"/>
                  </a:lnTo>
                  <a:lnTo>
                    <a:pt x="220" y="52"/>
                  </a:lnTo>
                  <a:lnTo>
                    <a:pt x="220" y="62"/>
                  </a:lnTo>
                  <a:lnTo>
                    <a:pt x="218" y="74"/>
                  </a:lnTo>
                  <a:lnTo>
                    <a:pt x="212" y="80"/>
                  </a:lnTo>
                  <a:lnTo>
                    <a:pt x="214" y="96"/>
                  </a:lnTo>
                  <a:lnTo>
                    <a:pt x="216" y="100"/>
                  </a:lnTo>
                  <a:lnTo>
                    <a:pt x="226" y="102"/>
                  </a:lnTo>
                  <a:lnTo>
                    <a:pt x="224" y="110"/>
                  </a:lnTo>
                  <a:lnTo>
                    <a:pt x="230" y="120"/>
                  </a:lnTo>
                  <a:lnTo>
                    <a:pt x="232" y="126"/>
                  </a:lnTo>
                  <a:lnTo>
                    <a:pt x="232" y="132"/>
                  </a:lnTo>
                  <a:lnTo>
                    <a:pt x="222" y="136"/>
                  </a:lnTo>
                  <a:lnTo>
                    <a:pt x="218" y="140"/>
                  </a:lnTo>
                  <a:lnTo>
                    <a:pt x="218" y="148"/>
                  </a:lnTo>
                  <a:lnTo>
                    <a:pt x="218" y="158"/>
                  </a:lnTo>
                  <a:lnTo>
                    <a:pt x="218" y="164"/>
                  </a:lnTo>
                  <a:lnTo>
                    <a:pt x="206" y="164"/>
                  </a:lnTo>
                  <a:lnTo>
                    <a:pt x="200" y="160"/>
                  </a:lnTo>
                  <a:lnTo>
                    <a:pt x="194" y="162"/>
                  </a:lnTo>
                  <a:lnTo>
                    <a:pt x="186" y="162"/>
                  </a:lnTo>
                  <a:lnTo>
                    <a:pt x="178" y="158"/>
                  </a:lnTo>
                  <a:lnTo>
                    <a:pt x="168" y="156"/>
                  </a:lnTo>
                  <a:lnTo>
                    <a:pt x="164" y="150"/>
                  </a:lnTo>
                  <a:lnTo>
                    <a:pt x="162" y="142"/>
                  </a:lnTo>
                  <a:lnTo>
                    <a:pt x="154" y="136"/>
                  </a:lnTo>
                  <a:lnTo>
                    <a:pt x="148" y="130"/>
                  </a:lnTo>
                  <a:lnTo>
                    <a:pt x="140" y="126"/>
                  </a:lnTo>
                  <a:lnTo>
                    <a:pt x="128" y="126"/>
                  </a:lnTo>
                  <a:lnTo>
                    <a:pt x="118" y="128"/>
                  </a:lnTo>
                  <a:lnTo>
                    <a:pt x="110" y="124"/>
                  </a:lnTo>
                  <a:lnTo>
                    <a:pt x="106" y="122"/>
                  </a:lnTo>
                  <a:lnTo>
                    <a:pt x="100" y="116"/>
                  </a:lnTo>
                  <a:lnTo>
                    <a:pt x="92" y="112"/>
                  </a:lnTo>
                  <a:lnTo>
                    <a:pt x="84" y="108"/>
                  </a:lnTo>
                  <a:lnTo>
                    <a:pt x="74" y="102"/>
                  </a:lnTo>
                  <a:lnTo>
                    <a:pt x="66" y="100"/>
                  </a:lnTo>
                  <a:lnTo>
                    <a:pt x="56" y="90"/>
                  </a:lnTo>
                  <a:lnTo>
                    <a:pt x="46" y="90"/>
                  </a:lnTo>
                  <a:lnTo>
                    <a:pt x="42" y="86"/>
                  </a:lnTo>
                  <a:lnTo>
                    <a:pt x="28" y="86"/>
                  </a:lnTo>
                  <a:lnTo>
                    <a:pt x="20" y="84"/>
                  </a:lnTo>
                  <a:lnTo>
                    <a:pt x="12" y="78"/>
                  </a:lnTo>
                  <a:lnTo>
                    <a:pt x="2" y="70"/>
                  </a:lnTo>
                  <a:lnTo>
                    <a:pt x="0" y="60"/>
                  </a:lnTo>
                  <a:lnTo>
                    <a:pt x="2" y="44"/>
                  </a:lnTo>
                  <a:lnTo>
                    <a:pt x="10" y="38"/>
                  </a:lnTo>
                  <a:lnTo>
                    <a:pt x="16" y="32"/>
                  </a:lnTo>
                  <a:lnTo>
                    <a:pt x="24" y="2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90" name="Freeform 1787"/>
            <p:cNvSpPr>
              <a:spLocks/>
            </p:cNvSpPr>
            <p:nvPr/>
          </p:nvSpPr>
          <p:spPr bwMode="gray">
            <a:xfrm>
              <a:off x="6703664" y="4162313"/>
              <a:ext cx="522373" cy="258797"/>
            </a:xfrm>
            <a:custGeom>
              <a:avLst/>
              <a:gdLst>
                <a:gd name="T0" fmla="*/ 2334 w 490"/>
                <a:gd name="T1" fmla="*/ 19231 h 256"/>
                <a:gd name="T2" fmla="*/ 4432 w 490"/>
                <a:gd name="T3" fmla="*/ 18144 h 256"/>
                <a:gd name="T4" fmla="*/ 4863 w 490"/>
                <a:gd name="T5" fmla="*/ 19545 h 256"/>
                <a:gd name="T6" fmla="*/ 6852 w 490"/>
                <a:gd name="T7" fmla="*/ 19916 h 256"/>
                <a:gd name="T8" fmla="*/ 8156 w 490"/>
                <a:gd name="T9" fmla="*/ 18751 h 256"/>
                <a:gd name="T10" fmla="*/ 12153 w 490"/>
                <a:gd name="T11" fmla="*/ 17981 h 256"/>
                <a:gd name="T12" fmla="*/ 14582 w 490"/>
                <a:gd name="T13" fmla="*/ 17520 h 256"/>
                <a:gd name="T14" fmla="*/ 13833 w 490"/>
                <a:gd name="T15" fmla="*/ 18606 h 256"/>
                <a:gd name="T16" fmla="*/ 14750 w 490"/>
                <a:gd name="T17" fmla="*/ 19737 h 256"/>
                <a:gd name="T18" fmla="*/ 17124 w 490"/>
                <a:gd name="T19" fmla="*/ 20921 h 256"/>
                <a:gd name="T20" fmla="*/ 22648 w 490"/>
                <a:gd name="T21" fmla="*/ 21664 h 256"/>
                <a:gd name="T22" fmla="*/ 25264 w 490"/>
                <a:gd name="T23" fmla="*/ 22241 h 256"/>
                <a:gd name="T24" fmla="*/ 28989 w 490"/>
                <a:gd name="T25" fmla="*/ 20484 h 256"/>
                <a:gd name="T26" fmla="*/ 33004 w 490"/>
                <a:gd name="T27" fmla="*/ 19231 h 256"/>
                <a:gd name="T28" fmla="*/ 34714 w 490"/>
                <a:gd name="T29" fmla="*/ 19231 h 256"/>
                <a:gd name="T30" fmla="*/ 35514 w 490"/>
                <a:gd name="T31" fmla="*/ 17319 h 256"/>
                <a:gd name="T32" fmla="*/ 37117 w 490"/>
                <a:gd name="T33" fmla="*/ 16313 h 256"/>
                <a:gd name="T34" fmla="*/ 37079 w 490"/>
                <a:gd name="T35" fmla="*/ 14867 h 256"/>
                <a:gd name="T36" fmla="*/ 37775 w 490"/>
                <a:gd name="T37" fmla="*/ 12625 h 256"/>
                <a:gd name="T38" fmla="*/ 37775 w 490"/>
                <a:gd name="T39" fmla="*/ 10994 h 256"/>
                <a:gd name="T40" fmla="*/ 37117 w 490"/>
                <a:gd name="T41" fmla="*/ 9927 h 256"/>
                <a:gd name="T42" fmla="*/ 38545 w 490"/>
                <a:gd name="T43" fmla="*/ 10342 h 256"/>
                <a:gd name="T44" fmla="*/ 39741 w 490"/>
                <a:gd name="T45" fmla="*/ 6676 h 256"/>
                <a:gd name="T46" fmla="*/ 38307 w 490"/>
                <a:gd name="T47" fmla="*/ 4599 h 256"/>
                <a:gd name="T48" fmla="*/ 38699 w 490"/>
                <a:gd name="T49" fmla="*/ 1855 h 256"/>
                <a:gd name="T50" fmla="*/ 36198 w 490"/>
                <a:gd name="T51" fmla="*/ 802 h 256"/>
                <a:gd name="T52" fmla="*/ 33868 w 490"/>
                <a:gd name="T53" fmla="*/ 1690 h 256"/>
                <a:gd name="T54" fmla="*/ 31770 w 490"/>
                <a:gd name="T55" fmla="*/ 966 h 256"/>
                <a:gd name="T56" fmla="*/ 28846 w 490"/>
                <a:gd name="T57" fmla="*/ 0 h 256"/>
                <a:gd name="T58" fmla="*/ 28087 w 490"/>
                <a:gd name="T59" fmla="*/ 2036 h 256"/>
                <a:gd name="T60" fmla="*/ 26963 w 490"/>
                <a:gd name="T61" fmla="*/ 2693 h 256"/>
                <a:gd name="T62" fmla="*/ 25629 w 490"/>
                <a:gd name="T63" fmla="*/ 3504 h 256"/>
                <a:gd name="T64" fmla="*/ 23386 w 490"/>
                <a:gd name="T65" fmla="*/ 3562 h 256"/>
                <a:gd name="T66" fmla="*/ 22301 w 490"/>
                <a:gd name="T67" fmla="*/ 2447 h 256"/>
                <a:gd name="T68" fmla="*/ 20349 w 490"/>
                <a:gd name="T69" fmla="*/ 4222 h 256"/>
                <a:gd name="T70" fmla="*/ 19896 w 490"/>
                <a:gd name="T71" fmla="*/ 6577 h 256"/>
                <a:gd name="T72" fmla="*/ 16943 w 490"/>
                <a:gd name="T73" fmla="*/ 8218 h 256"/>
                <a:gd name="T74" fmla="*/ 18011 w 490"/>
                <a:gd name="T75" fmla="*/ 11672 h 256"/>
                <a:gd name="T76" fmla="*/ 18767 w 490"/>
                <a:gd name="T77" fmla="*/ 12068 h 256"/>
                <a:gd name="T78" fmla="*/ 18208 w 490"/>
                <a:gd name="T79" fmla="*/ 13596 h 256"/>
                <a:gd name="T80" fmla="*/ 17514 w 490"/>
                <a:gd name="T81" fmla="*/ 12386 h 256"/>
                <a:gd name="T82" fmla="*/ 15685 w 490"/>
                <a:gd name="T83" fmla="*/ 12625 h 256"/>
                <a:gd name="T84" fmla="*/ 13932 w 490"/>
                <a:gd name="T85" fmla="*/ 11930 h 256"/>
                <a:gd name="T86" fmla="*/ 11083 w 490"/>
                <a:gd name="T87" fmla="*/ 12917 h 256"/>
                <a:gd name="T88" fmla="*/ 8416 w 490"/>
                <a:gd name="T89" fmla="*/ 14867 h 256"/>
                <a:gd name="T90" fmla="*/ 4750 w 490"/>
                <a:gd name="T91" fmla="*/ 13540 h 256"/>
                <a:gd name="T92" fmla="*/ 3609 w 490"/>
                <a:gd name="T93" fmla="*/ 15778 h 256"/>
                <a:gd name="T94" fmla="*/ 2803 w 490"/>
                <a:gd name="T95" fmla="*/ 15014 h 256"/>
                <a:gd name="T96" fmla="*/ 1348 w 490"/>
                <a:gd name="T97" fmla="*/ 13128 h 256"/>
                <a:gd name="T98" fmla="*/ 538 w 490"/>
                <a:gd name="T99" fmla="*/ 14374 h 256"/>
                <a:gd name="T100" fmla="*/ 0 w 490"/>
                <a:gd name="T101" fmla="*/ 15563 h 256"/>
                <a:gd name="T102" fmla="*/ 777 w 490"/>
                <a:gd name="T103" fmla="*/ 16696 h 256"/>
                <a:gd name="T104" fmla="*/ 1619 w 490"/>
                <a:gd name="T105" fmla="*/ 1814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90"/>
                <a:gd name="T160" fmla="*/ 0 h 256"/>
                <a:gd name="T161" fmla="*/ 490 w 490"/>
                <a:gd name="T162" fmla="*/ 256 h 25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90" h="256">
                  <a:moveTo>
                    <a:pt x="20" y="208"/>
                  </a:moveTo>
                  <a:lnTo>
                    <a:pt x="28" y="220"/>
                  </a:lnTo>
                  <a:lnTo>
                    <a:pt x="40" y="224"/>
                  </a:lnTo>
                  <a:lnTo>
                    <a:pt x="54" y="208"/>
                  </a:lnTo>
                  <a:lnTo>
                    <a:pt x="60" y="212"/>
                  </a:lnTo>
                  <a:lnTo>
                    <a:pt x="60" y="222"/>
                  </a:lnTo>
                  <a:lnTo>
                    <a:pt x="72" y="220"/>
                  </a:lnTo>
                  <a:lnTo>
                    <a:pt x="84" y="228"/>
                  </a:lnTo>
                  <a:lnTo>
                    <a:pt x="102" y="228"/>
                  </a:lnTo>
                  <a:lnTo>
                    <a:pt x="100" y="214"/>
                  </a:lnTo>
                  <a:lnTo>
                    <a:pt x="110" y="208"/>
                  </a:lnTo>
                  <a:lnTo>
                    <a:pt x="150" y="206"/>
                  </a:lnTo>
                  <a:lnTo>
                    <a:pt x="174" y="196"/>
                  </a:lnTo>
                  <a:lnTo>
                    <a:pt x="178" y="200"/>
                  </a:lnTo>
                  <a:lnTo>
                    <a:pt x="170" y="204"/>
                  </a:lnTo>
                  <a:lnTo>
                    <a:pt x="170" y="212"/>
                  </a:lnTo>
                  <a:lnTo>
                    <a:pt x="182" y="216"/>
                  </a:lnTo>
                  <a:lnTo>
                    <a:pt x="182" y="226"/>
                  </a:lnTo>
                  <a:lnTo>
                    <a:pt x="194" y="238"/>
                  </a:lnTo>
                  <a:lnTo>
                    <a:pt x="212" y="240"/>
                  </a:lnTo>
                  <a:lnTo>
                    <a:pt x="248" y="244"/>
                  </a:lnTo>
                  <a:lnTo>
                    <a:pt x="280" y="248"/>
                  </a:lnTo>
                  <a:lnTo>
                    <a:pt x="304" y="250"/>
                  </a:lnTo>
                  <a:lnTo>
                    <a:pt x="310" y="254"/>
                  </a:lnTo>
                  <a:lnTo>
                    <a:pt x="336" y="256"/>
                  </a:lnTo>
                  <a:lnTo>
                    <a:pt x="358" y="234"/>
                  </a:lnTo>
                  <a:lnTo>
                    <a:pt x="400" y="228"/>
                  </a:lnTo>
                  <a:lnTo>
                    <a:pt x="406" y="220"/>
                  </a:lnTo>
                  <a:lnTo>
                    <a:pt x="418" y="218"/>
                  </a:lnTo>
                  <a:lnTo>
                    <a:pt x="428" y="220"/>
                  </a:lnTo>
                  <a:lnTo>
                    <a:pt x="430" y="204"/>
                  </a:lnTo>
                  <a:lnTo>
                    <a:pt x="438" y="198"/>
                  </a:lnTo>
                  <a:lnTo>
                    <a:pt x="448" y="188"/>
                  </a:lnTo>
                  <a:lnTo>
                    <a:pt x="458" y="186"/>
                  </a:lnTo>
                  <a:lnTo>
                    <a:pt x="462" y="174"/>
                  </a:lnTo>
                  <a:lnTo>
                    <a:pt x="456" y="170"/>
                  </a:lnTo>
                  <a:lnTo>
                    <a:pt x="456" y="148"/>
                  </a:lnTo>
                  <a:lnTo>
                    <a:pt x="464" y="144"/>
                  </a:lnTo>
                  <a:lnTo>
                    <a:pt x="468" y="134"/>
                  </a:lnTo>
                  <a:lnTo>
                    <a:pt x="464" y="126"/>
                  </a:lnTo>
                  <a:lnTo>
                    <a:pt x="450" y="122"/>
                  </a:lnTo>
                  <a:lnTo>
                    <a:pt x="458" y="114"/>
                  </a:lnTo>
                  <a:lnTo>
                    <a:pt x="468" y="114"/>
                  </a:lnTo>
                  <a:lnTo>
                    <a:pt x="474" y="118"/>
                  </a:lnTo>
                  <a:lnTo>
                    <a:pt x="490" y="114"/>
                  </a:lnTo>
                  <a:lnTo>
                    <a:pt x="490" y="76"/>
                  </a:lnTo>
                  <a:lnTo>
                    <a:pt x="482" y="66"/>
                  </a:lnTo>
                  <a:lnTo>
                    <a:pt x="472" y="52"/>
                  </a:lnTo>
                  <a:lnTo>
                    <a:pt x="472" y="40"/>
                  </a:lnTo>
                  <a:lnTo>
                    <a:pt x="478" y="22"/>
                  </a:lnTo>
                  <a:lnTo>
                    <a:pt x="462" y="18"/>
                  </a:lnTo>
                  <a:lnTo>
                    <a:pt x="446" y="10"/>
                  </a:lnTo>
                  <a:lnTo>
                    <a:pt x="436" y="20"/>
                  </a:lnTo>
                  <a:lnTo>
                    <a:pt x="418" y="20"/>
                  </a:lnTo>
                  <a:lnTo>
                    <a:pt x="406" y="12"/>
                  </a:lnTo>
                  <a:lnTo>
                    <a:pt x="392" y="12"/>
                  </a:lnTo>
                  <a:lnTo>
                    <a:pt x="380" y="4"/>
                  </a:lnTo>
                  <a:lnTo>
                    <a:pt x="356" y="0"/>
                  </a:lnTo>
                  <a:lnTo>
                    <a:pt x="346" y="0"/>
                  </a:lnTo>
                  <a:lnTo>
                    <a:pt x="346" y="24"/>
                  </a:lnTo>
                  <a:lnTo>
                    <a:pt x="338" y="24"/>
                  </a:lnTo>
                  <a:lnTo>
                    <a:pt x="332" y="32"/>
                  </a:lnTo>
                  <a:lnTo>
                    <a:pt x="330" y="44"/>
                  </a:lnTo>
                  <a:lnTo>
                    <a:pt x="316" y="40"/>
                  </a:lnTo>
                  <a:lnTo>
                    <a:pt x="306" y="46"/>
                  </a:lnTo>
                  <a:lnTo>
                    <a:pt x="288" y="42"/>
                  </a:lnTo>
                  <a:lnTo>
                    <a:pt x="288" y="34"/>
                  </a:lnTo>
                  <a:lnTo>
                    <a:pt x="274" y="28"/>
                  </a:lnTo>
                  <a:lnTo>
                    <a:pt x="272" y="48"/>
                  </a:lnTo>
                  <a:lnTo>
                    <a:pt x="250" y="48"/>
                  </a:lnTo>
                  <a:lnTo>
                    <a:pt x="252" y="66"/>
                  </a:lnTo>
                  <a:lnTo>
                    <a:pt x="244" y="74"/>
                  </a:lnTo>
                  <a:lnTo>
                    <a:pt x="230" y="76"/>
                  </a:lnTo>
                  <a:lnTo>
                    <a:pt x="208" y="94"/>
                  </a:lnTo>
                  <a:lnTo>
                    <a:pt x="226" y="120"/>
                  </a:lnTo>
                  <a:lnTo>
                    <a:pt x="222" y="132"/>
                  </a:lnTo>
                  <a:lnTo>
                    <a:pt x="228" y="132"/>
                  </a:lnTo>
                  <a:lnTo>
                    <a:pt x="232" y="138"/>
                  </a:lnTo>
                  <a:lnTo>
                    <a:pt x="232" y="146"/>
                  </a:lnTo>
                  <a:lnTo>
                    <a:pt x="224" y="156"/>
                  </a:lnTo>
                  <a:lnTo>
                    <a:pt x="214" y="150"/>
                  </a:lnTo>
                  <a:lnTo>
                    <a:pt x="214" y="142"/>
                  </a:lnTo>
                  <a:lnTo>
                    <a:pt x="206" y="136"/>
                  </a:lnTo>
                  <a:lnTo>
                    <a:pt x="194" y="144"/>
                  </a:lnTo>
                  <a:lnTo>
                    <a:pt x="190" y="138"/>
                  </a:lnTo>
                  <a:lnTo>
                    <a:pt x="172" y="136"/>
                  </a:lnTo>
                  <a:lnTo>
                    <a:pt x="172" y="146"/>
                  </a:lnTo>
                  <a:lnTo>
                    <a:pt x="136" y="148"/>
                  </a:lnTo>
                  <a:lnTo>
                    <a:pt x="122" y="160"/>
                  </a:lnTo>
                  <a:lnTo>
                    <a:pt x="102" y="170"/>
                  </a:lnTo>
                  <a:lnTo>
                    <a:pt x="86" y="154"/>
                  </a:lnTo>
                  <a:lnTo>
                    <a:pt x="58" y="154"/>
                  </a:lnTo>
                  <a:lnTo>
                    <a:pt x="58" y="170"/>
                  </a:lnTo>
                  <a:lnTo>
                    <a:pt x="44" y="180"/>
                  </a:lnTo>
                  <a:lnTo>
                    <a:pt x="40" y="174"/>
                  </a:lnTo>
                  <a:lnTo>
                    <a:pt x="34" y="172"/>
                  </a:lnTo>
                  <a:lnTo>
                    <a:pt x="32" y="162"/>
                  </a:lnTo>
                  <a:lnTo>
                    <a:pt x="16" y="150"/>
                  </a:lnTo>
                  <a:lnTo>
                    <a:pt x="8" y="162"/>
                  </a:lnTo>
                  <a:lnTo>
                    <a:pt x="6" y="164"/>
                  </a:lnTo>
                  <a:lnTo>
                    <a:pt x="2" y="172"/>
                  </a:lnTo>
                  <a:lnTo>
                    <a:pt x="0" y="178"/>
                  </a:lnTo>
                  <a:lnTo>
                    <a:pt x="6" y="180"/>
                  </a:lnTo>
                  <a:lnTo>
                    <a:pt x="10" y="190"/>
                  </a:lnTo>
                  <a:lnTo>
                    <a:pt x="6" y="202"/>
                  </a:lnTo>
                  <a:lnTo>
                    <a:pt x="20" y="20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91" name="Freeform 1789"/>
            <p:cNvSpPr>
              <a:spLocks/>
            </p:cNvSpPr>
            <p:nvPr/>
          </p:nvSpPr>
          <p:spPr bwMode="gray">
            <a:xfrm>
              <a:off x="6307381" y="3907628"/>
              <a:ext cx="40356" cy="20039"/>
            </a:xfrm>
            <a:custGeom>
              <a:avLst/>
              <a:gdLst>
                <a:gd name="T0" fmla="*/ 2147483647 w 38"/>
                <a:gd name="T1" fmla="*/ 0 h 20"/>
                <a:gd name="T2" fmla="*/ 2147483647 w 38"/>
                <a:gd name="T3" fmla="*/ 0 h 20"/>
                <a:gd name="T4" fmla="*/ 2147483647 w 38"/>
                <a:gd name="T5" fmla="*/ 0 h 20"/>
                <a:gd name="T6" fmla="*/ 2147483647 w 38"/>
                <a:gd name="T7" fmla="*/ 2147483647 h 20"/>
                <a:gd name="T8" fmla="*/ 2147483647 w 38"/>
                <a:gd name="T9" fmla="*/ 2147483647 h 20"/>
                <a:gd name="T10" fmla="*/ 2147483647 w 38"/>
                <a:gd name="T11" fmla="*/ 2147483647 h 20"/>
                <a:gd name="T12" fmla="*/ 2147483647 w 38"/>
                <a:gd name="T13" fmla="*/ 2147483647 h 20"/>
                <a:gd name="T14" fmla="*/ 2147483647 w 38"/>
                <a:gd name="T15" fmla="*/ 2147483647 h 20"/>
                <a:gd name="T16" fmla="*/ 2147483647 w 38"/>
                <a:gd name="T17" fmla="*/ 2147483647 h 20"/>
                <a:gd name="T18" fmla="*/ 2147483647 w 38"/>
                <a:gd name="T19" fmla="*/ 2147483647 h 20"/>
                <a:gd name="T20" fmla="*/ 2147483647 w 38"/>
                <a:gd name="T21" fmla="*/ 2147483647 h 20"/>
                <a:gd name="T22" fmla="*/ 2147483647 w 38"/>
                <a:gd name="T23" fmla="*/ 2147483647 h 20"/>
                <a:gd name="T24" fmla="*/ 2147483647 w 38"/>
                <a:gd name="T25" fmla="*/ 2147483647 h 20"/>
                <a:gd name="T26" fmla="*/ 2147483647 w 38"/>
                <a:gd name="T27" fmla="*/ 2147483647 h 20"/>
                <a:gd name="T28" fmla="*/ 2147483647 w 38"/>
                <a:gd name="T29" fmla="*/ 2147483647 h 20"/>
                <a:gd name="T30" fmla="*/ 0 w 38"/>
                <a:gd name="T31" fmla="*/ 2147483647 h 20"/>
                <a:gd name="T32" fmla="*/ 2147483647 w 38"/>
                <a:gd name="T33" fmla="*/ 2147483647 h 20"/>
                <a:gd name="T34" fmla="*/ 2147483647 w 38"/>
                <a:gd name="T35" fmla="*/ 0 h 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
                <a:gd name="T55" fmla="*/ 0 h 20"/>
                <a:gd name="T56" fmla="*/ 38 w 38"/>
                <a:gd name="T57" fmla="*/ 20 h 2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 h="20">
                  <a:moveTo>
                    <a:pt x="8" y="0"/>
                  </a:moveTo>
                  <a:lnTo>
                    <a:pt x="16" y="0"/>
                  </a:lnTo>
                  <a:lnTo>
                    <a:pt x="24" y="0"/>
                  </a:lnTo>
                  <a:lnTo>
                    <a:pt x="24" y="2"/>
                  </a:lnTo>
                  <a:lnTo>
                    <a:pt x="28" y="6"/>
                  </a:lnTo>
                  <a:lnTo>
                    <a:pt x="32" y="8"/>
                  </a:lnTo>
                  <a:lnTo>
                    <a:pt x="36" y="12"/>
                  </a:lnTo>
                  <a:lnTo>
                    <a:pt x="38" y="16"/>
                  </a:lnTo>
                  <a:lnTo>
                    <a:pt x="32" y="20"/>
                  </a:lnTo>
                  <a:lnTo>
                    <a:pt x="24" y="20"/>
                  </a:lnTo>
                  <a:lnTo>
                    <a:pt x="16" y="18"/>
                  </a:lnTo>
                  <a:lnTo>
                    <a:pt x="14" y="16"/>
                  </a:lnTo>
                  <a:lnTo>
                    <a:pt x="10" y="16"/>
                  </a:lnTo>
                  <a:lnTo>
                    <a:pt x="4" y="14"/>
                  </a:lnTo>
                  <a:lnTo>
                    <a:pt x="2" y="12"/>
                  </a:lnTo>
                  <a:lnTo>
                    <a:pt x="0" y="6"/>
                  </a:lnTo>
                  <a:lnTo>
                    <a:pt x="2" y="4"/>
                  </a:lnTo>
                  <a:lnTo>
                    <a:pt x="8"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292" name="Freeform 1790"/>
            <p:cNvSpPr>
              <a:spLocks/>
            </p:cNvSpPr>
            <p:nvPr/>
          </p:nvSpPr>
          <p:spPr bwMode="gray">
            <a:xfrm>
              <a:off x="5711312" y="3952736"/>
              <a:ext cx="898673" cy="847835"/>
            </a:xfrm>
            <a:custGeom>
              <a:avLst/>
              <a:gdLst>
                <a:gd name="T0" fmla="*/ 58994 w 842"/>
                <a:gd name="T1" fmla="*/ 65575 h 846"/>
                <a:gd name="T2" fmla="*/ 55028 w 842"/>
                <a:gd name="T3" fmla="*/ 67027 h 846"/>
                <a:gd name="T4" fmla="*/ 50723 w 842"/>
                <a:gd name="T5" fmla="*/ 64901 h 846"/>
                <a:gd name="T6" fmla="*/ 49486 w 842"/>
                <a:gd name="T7" fmla="*/ 64126 h 846"/>
                <a:gd name="T8" fmla="*/ 45943 w 842"/>
                <a:gd name="T9" fmla="*/ 63812 h 846"/>
                <a:gd name="T10" fmla="*/ 40679 w 842"/>
                <a:gd name="T11" fmla="*/ 64540 h 846"/>
                <a:gd name="T12" fmla="*/ 37321 w 842"/>
                <a:gd name="T13" fmla="*/ 70162 h 846"/>
                <a:gd name="T14" fmla="*/ 34895 w 842"/>
                <a:gd name="T15" fmla="*/ 71192 h 846"/>
                <a:gd name="T16" fmla="*/ 30411 w 842"/>
                <a:gd name="T17" fmla="*/ 70957 h 846"/>
                <a:gd name="T18" fmla="*/ 28568 w 842"/>
                <a:gd name="T19" fmla="*/ 68984 h 846"/>
                <a:gd name="T20" fmla="*/ 25699 w 842"/>
                <a:gd name="T21" fmla="*/ 67324 h 846"/>
                <a:gd name="T22" fmla="*/ 18690 w 842"/>
                <a:gd name="T23" fmla="*/ 67027 h 846"/>
                <a:gd name="T24" fmla="*/ 13738 w 842"/>
                <a:gd name="T25" fmla="*/ 64126 h 846"/>
                <a:gd name="T26" fmla="*/ 11331 w 842"/>
                <a:gd name="T27" fmla="*/ 61104 h 846"/>
                <a:gd name="T28" fmla="*/ 12817 w 842"/>
                <a:gd name="T29" fmla="*/ 55054 h 846"/>
                <a:gd name="T30" fmla="*/ 15060 w 842"/>
                <a:gd name="T31" fmla="*/ 49172 h 846"/>
                <a:gd name="T32" fmla="*/ 15952 w 842"/>
                <a:gd name="T33" fmla="*/ 42968 h 846"/>
                <a:gd name="T34" fmla="*/ 17899 w 842"/>
                <a:gd name="T35" fmla="*/ 44519 h 846"/>
                <a:gd name="T36" fmla="*/ 15734 w 842"/>
                <a:gd name="T37" fmla="*/ 40585 h 846"/>
                <a:gd name="T38" fmla="*/ 15952 w 842"/>
                <a:gd name="T39" fmla="*/ 39535 h 846"/>
                <a:gd name="T40" fmla="*/ 16362 w 842"/>
                <a:gd name="T41" fmla="*/ 36999 h 846"/>
                <a:gd name="T42" fmla="*/ 14811 w 842"/>
                <a:gd name="T43" fmla="*/ 35195 h 846"/>
                <a:gd name="T44" fmla="*/ 11944 w 842"/>
                <a:gd name="T45" fmla="*/ 30502 h 846"/>
                <a:gd name="T46" fmla="*/ 12698 w 842"/>
                <a:gd name="T47" fmla="*/ 29361 h 846"/>
                <a:gd name="T48" fmla="*/ 11169 w 842"/>
                <a:gd name="T49" fmla="*/ 27439 h 846"/>
                <a:gd name="T50" fmla="*/ 9282 w 842"/>
                <a:gd name="T51" fmla="*/ 25198 h 846"/>
                <a:gd name="T52" fmla="*/ 4785 w 842"/>
                <a:gd name="T53" fmla="*/ 21857 h 846"/>
                <a:gd name="T54" fmla="*/ 1490 w 842"/>
                <a:gd name="T55" fmla="*/ 21173 h 846"/>
                <a:gd name="T56" fmla="*/ 1359 w 842"/>
                <a:gd name="T57" fmla="*/ 18688 h 846"/>
                <a:gd name="T58" fmla="*/ 1490 w 842"/>
                <a:gd name="T59" fmla="*/ 17194 h 846"/>
                <a:gd name="T60" fmla="*/ 651 w 842"/>
                <a:gd name="T61" fmla="*/ 15007 h 846"/>
                <a:gd name="T62" fmla="*/ 6801 w 842"/>
                <a:gd name="T63" fmla="*/ 15007 h 846"/>
                <a:gd name="T64" fmla="*/ 9882 w 842"/>
                <a:gd name="T65" fmla="*/ 14552 h 846"/>
                <a:gd name="T66" fmla="*/ 13403 w 842"/>
                <a:gd name="T67" fmla="*/ 16349 h 846"/>
                <a:gd name="T68" fmla="*/ 16300 w 842"/>
                <a:gd name="T69" fmla="*/ 17194 h 846"/>
                <a:gd name="T70" fmla="*/ 17798 w 842"/>
                <a:gd name="T71" fmla="*/ 12069 h 846"/>
                <a:gd name="T72" fmla="*/ 18278 w 842"/>
                <a:gd name="T73" fmla="*/ 8819 h 846"/>
                <a:gd name="T74" fmla="*/ 19838 w 842"/>
                <a:gd name="T75" fmla="*/ 9780 h 846"/>
                <a:gd name="T76" fmla="*/ 22045 w 842"/>
                <a:gd name="T77" fmla="*/ 11684 h 846"/>
                <a:gd name="T78" fmla="*/ 27600 w 842"/>
                <a:gd name="T79" fmla="*/ 11684 h 846"/>
                <a:gd name="T80" fmla="*/ 32398 w 842"/>
                <a:gd name="T81" fmla="*/ 8819 h 846"/>
                <a:gd name="T82" fmla="*/ 37321 w 842"/>
                <a:gd name="T83" fmla="*/ 661 h 846"/>
                <a:gd name="T84" fmla="*/ 42719 w 842"/>
                <a:gd name="T85" fmla="*/ 2649 h 846"/>
                <a:gd name="T86" fmla="*/ 48029 w 842"/>
                <a:gd name="T87" fmla="*/ 6602 h 846"/>
                <a:gd name="T88" fmla="*/ 50979 w 842"/>
                <a:gd name="T89" fmla="*/ 10031 h 846"/>
                <a:gd name="T90" fmla="*/ 52770 w 842"/>
                <a:gd name="T91" fmla="*/ 11502 h 846"/>
                <a:gd name="T92" fmla="*/ 58346 w 842"/>
                <a:gd name="T93" fmla="*/ 14290 h 846"/>
                <a:gd name="T94" fmla="*/ 63031 w 842"/>
                <a:gd name="T95" fmla="*/ 17194 h 846"/>
                <a:gd name="T96" fmla="*/ 67858 w 842"/>
                <a:gd name="T97" fmla="*/ 20689 h 846"/>
                <a:gd name="T98" fmla="*/ 64888 w 842"/>
                <a:gd name="T99" fmla="*/ 30654 h 846"/>
                <a:gd name="T100" fmla="*/ 60665 w 842"/>
                <a:gd name="T101" fmla="*/ 34665 h 846"/>
                <a:gd name="T102" fmla="*/ 56198 w 842"/>
                <a:gd name="T103" fmla="*/ 41241 h 846"/>
                <a:gd name="T104" fmla="*/ 60952 w 842"/>
                <a:gd name="T105" fmla="*/ 40731 h 846"/>
                <a:gd name="T106" fmla="*/ 60952 w 842"/>
                <a:gd name="T107" fmla="*/ 45933 h 846"/>
                <a:gd name="T108" fmla="*/ 60952 w 842"/>
                <a:gd name="T109" fmla="*/ 50336 h 846"/>
                <a:gd name="T110" fmla="*/ 61647 w 842"/>
                <a:gd name="T111" fmla="*/ 53760 h 846"/>
                <a:gd name="T112" fmla="*/ 65241 w 842"/>
                <a:gd name="T113" fmla="*/ 59668 h 846"/>
                <a:gd name="T114" fmla="*/ 63811 w 842"/>
                <a:gd name="T115" fmla="*/ 61749 h 84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42"/>
                <a:gd name="T175" fmla="*/ 0 h 846"/>
                <a:gd name="T176" fmla="*/ 842 w 842"/>
                <a:gd name="T177" fmla="*/ 846 h 84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42" h="846">
                  <a:moveTo>
                    <a:pt x="768" y="740"/>
                  </a:moveTo>
                  <a:lnTo>
                    <a:pt x="758" y="740"/>
                  </a:lnTo>
                  <a:lnTo>
                    <a:pt x="752" y="750"/>
                  </a:lnTo>
                  <a:lnTo>
                    <a:pt x="742" y="752"/>
                  </a:lnTo>
                  <a:lnTo>
                    <a:pt x="734" y="764"/>
                  </a:lnTo>
                  <a:lnTo>
                    <a:pt x="724" y="764"/>
                  </a:lnTo>
                  <a:lnTo>
                    <a:pt x="718" y="774"/>
                  </a:lnTo>
                  <a:lnTo>
                    <a:pt x="714" y="786"/>
                  </a:lnTo>
                  <a:lnTo>
                    <a:pt x="704" y="786"/>
                  </a:lnTo>
                  <a:lnTo>
                    <a:pt x="696" y="790"/>
                  </a:lnTo>
                  <a:lnTo>
                    <a:pt x="696" y="792"/>
                  </a:lnTo>
                  <a:lnTo>
                    <a:pt x="682" y="792"/>
                  </a:lnTo>
                  <a:lnTo>
                    <a:pt x="676" y="796"/>
                  </a:lnTo>
                  <a:lnTo>
                    <a:pt x="670" y="790"/>
                  </a:lnTo>
                  <a:lnTo>
                    <a:pt x="664" y="794"/>
                  </a:lnTo>
                  <a:lnTo>
                    <a:pt x="654" y="794"/>
                  </a:lnTo>
                  <a:lnTo>
                    <a:pt x="650" y="786"/>
                  </a:lnTo>
                  <a:lnTo>
                    <a:pt x="638" y="780"/>
                  </a:lnTo>
                  <a:lnTo>
                    <a:pt x="624" y="780"/>
                  </a:lnTo>
                  <a:lnTo>
                    <a:pt x="622" y="766"/>
                  </a:lnTo>
                  <a:lnTo>
                    <a:pt x="618" y="766"/>
                  </a:lnTo>
                  <a:lnTo>
                    <a:pt x="606" y="764"/>
                  </a:lnTo>
                  <a:lnTo>
                    <a:pt x="600" y="760"/>
                  </a:lnTo>
                  <a:lnTo>
                    <a:pt x="608" y="758"/>
                  </a:lnTo>
                  <a:lnTo>
                    <a:pt x="612" y="754"/>
                  </a:lnTo>
                  <a:lnTo>
                    <a:pt x="610" y="748"/>
                  </a:lnTo>
                  <a:lnTo>
                    <a:pt x="602" y="746"/>
                  </a:lnTo>
                  <a:lnTo>
                    <a:pt x="602" y="756"/>
                  </a:lnTo>
                  <a:lnTo>
                    <a:pt x="594" y="758"/>
                  </a:lnTo>
                  <a:lnTo>
                    <a:pt x="588" y="760"/>
                  </a:lnTo>
                  <a:lnTo>
                    <a:pt x="578" y="756"/>
                  </a:lnTo>
                  <a:lnTo>
                    <a:pt x="576" y="762"/>
                  </a:lnTo>
                  <a:lnTo>
                    <a:pt x="568" y="758"/>
                  </a:lnTo>
                  <a:lnTo>
                    <a:pt x="566" y="752"/>
                  </a:lnTo>
                  <a:lnTo>
                    <a:pt x="558" y="752"/>
                  </a:lnTo>
                  <a:lnTo>
                    <a:pt x="548" y="746"/>
                  </a:lnTo>
                  <a:lnTo>
                    <a:pt x="542" y="748"/>
                  </a:lnTo>
                  <a:lnTo>
                    <a:pt x="538" y="740"/>
                  </a:lnTo>
                  <a:lnTo>
                    <a:pt x="528" y="740"/>
                  </a:lnTo>
                  <a:lnTo>
                    <a:pt x="518" y="744"/>
                  </a:lnTo>
                  <a:lnTo>
                    <a:pt x="510" y="752"/>
                  </a:lnTo>
                  <a:lnTo>
                    <a:pt x="494" y="760"/>
                  </a:lnTo>
                  <a:lnTo>
                    <a:pt x="492" y="764"/>
                  </a:lnTo>
                  <a:lnTo>
                    <a:pt x="480" y="764"/>
                  </a:lnTo>
                  <a:lnTo>
                    <a:pt x="468" y="772"/>
                  </a:lnTo>
                  <a:lnTo>
                    <a:pt x="458" y="780"/>
                  </a:lnTo>
                  <a:lnTo>
                    <a:pt x="456" y="794"/>
                  </a:lnTo>
                  <a:lnTo>
                    <a:pt x="454" y="804"/>
                  </a:lnTo>
                  <a:lnTo>
                    <a:pt x="454" y="828"/>
                  </a:lnTo>
                  <a:lnTo>
                    <a:pt x="456" y="832"/>
                  </a:lnTo>
                  <a:lnTo>
                    <a:pt x="458" y="838"/>
                  </a:lnTo>
                  <a:lnTo>
                    <a:pt x="458" y="844"/>
                  </a:lnTo>
                  <a:lnTo>
                    <a:pt x="448" y="840"/>
                  </a:lnTo>
                  <a:lnTo>
                    <a:pt x="438" y="838"/>
                  </a:lnTo>
                  <a:lnTo>
                    <a:pt x="432" y="840"/>
                  </a:lnTo>
                  <a:lnTo>
                    <a:pt x="424" y="840"/>
                  </a:lnTo>
                  <a:lnTo>
                    <a:pt x="422" y="846"/>
                  </a:lnTo>
                  <a:lnTo>
                    <a:pt x="408" y="846"/>
                  </a:lnTo>
                  <a:lnTo>
                    <a:pt x="400" y="838"/>
                  </a:lnTo>
                  <a:lnTo>
                    <a:pt x="394" y="836"/>
                  </a:lnTo>
                  <a:lnTo>
                    <a:pt x="386" y="838"/>
                  </a:lnTo>
                  <a:lnTo>
                    <a:pt x="376" y="842"/>
                  </a:lnTo>
                  <a:lnTo>
                    <a:pt x="370" y="836"/>
                  </a:lnTo>
                  <a:lnTo>
                    <a:pt x="370" y="832"/>
                  </a:lnTo>
                  <a:lnTo>
                    <a:pt x="358" y="826"/>
                  </a:lnTo>
                  <a:lnTo>
                    <a:pt x="352" y="826"/>
                  </a:lnTo>
                  <a:lnTo>
                    <a:pt x="350" y="826"/>
                  </a:lnTo>
                  <a:lnTo>
                    <a:pt x="352" y="822"/>
                  </a:lnTo>
                  <a:lnTo>
                    <a:pt x="350" y="818"/>
                  </a:lnTo>
                  <a:lnTo>
                    <a:pt x="348" y="814"/>
                  </a:lnTo>
                  <a:lnTo>
                    <a:pt x="344" y="814"/>
                  </a:lnTo>
                  <a:lnTo>
                    <a:pt x="338" y="816"/>
                  </a:lnTo>
                  <a:lnTo>
                    <a:pt x="336" y="820"/>
                  </a:lnTo>
                  <a:lnTo>
                    <a:pt x="334" y="806"/>
                  </a:lnTo>
                  <a:lnTo>
                    <a:pt x="328" y="800"/>
                  </a:lnTo>
                  <a:lnTo>
                    <a:pt x="318" y="800"/>
                  </a:lnTo>
                  <a:lnTo>
                    <a:pt x="312" y="794"/>
                  </a:lnTo>
                  <a:lnTo>
                    <a:pt x="298" y="788"/>
                  </a:lnTo>
                  <a:lnTo>
                    <a:pt x="284" y="782"/>
                  </a:lnTo>
                  <a:lnTo>
                    <a:pt x="280" y="786"/>
                  </a:lnTo>
                  <a:lnTo>
                    <a:pt x="282" y="798"/>
                  </a:lnTo>
                  <a:lnTo>
                    <a:pt x="262" y="798"/>
                  </a:lnTo>
                  <a:lnTo>
                    <a:pt x="260" y="794"/>
                  </a:lnTo>
                  <a:lnTo>
                    <a:pt x="228" y="790"/>
                  </a:lnTo>
                  <a:lnTo>
                    <a:pt x="214" y="774"/>
                  </a:lnTo>
                  <a:lnTo>
                    <a:pt x="208" y="776"/>
                  </a:lnTo>
                  <a:lnTo>
                    <a:pt x="194" y="778"/>
                  </a:lnTo>
                  <a:lnTo>
                    <a:pt x="184" y="764"/>
                  </a:lnTo>
                  <a:lnTo>
                    <a:pt x="184" y="758"/>
                  </a:lnTo>
                  <a:lnTo>
                    <a:pt x="176" y="760"/>
                  </a:lnTo>
                  <a:lnTo>
                    <a:pt x="168" y="756"/>
                  </a:lnTo>
                  <a:lnTo>
                    <a:pt x="150" y="744"/>
                  </a:lnTo>
                  <a:lnTo>
                    <a:pt x="148" y="738"/>
                  </a:lnTo>
                  <a:lnTo>
                    <a:pt x="140" y="742"/>
                  </a:lnTo>
                  <a:lnTo>
                    <a:pt x="132" y="742"/>
                  </a:lnTo>
                  <a:lnTo>
                    <a:pt x="134" y="734"/>
                  </a:lnTo>
                  <a:lnTo>
                    <a:pt x="140" y="726"/>
                  </a:lnTo>
                  <a:lnTo>
                    <a:pt x="138" y="720"/>
                  </a:lnTo>
                  <a:lnTo>
                    <a:pt x="130" y="720"/>
                  </a:lnTo>
                  <a:lnTo>
                    <a:pt x="126" y="718"/>
                  </a:lnTo>
                  <a:lnTo>
                    <a:pt x="114" y="708"/>
                  </a:lnTo>
                  <a:lnTo>
                    <a:pt x="126" y="706"/>
                  </a:lnTo>
                  <a:lnTo>
                    <a:pt x="136" y="692"/>
                  </a:lnTo>
                  <a:lnTo>
                    <a:pt x="146" y="670"/>
                  </a:lnTo>
                  <a:lnTo>
                    <a:pt x="156" y="648"/>
                  </a:lnTo>
                  <a:lnTo>
                    <a:pt x="164" y="626"/>
                  </a:lnTo>
                  <a:lnTo>
                    <a:pt x="170" y="606"/>
                  </a:lnTo>
                  <a:lnTo>
                    <a:pt x="170" y="598"/>
                  </a:lnTo>
                  <a:lnTo>
                    <a:pt x="174" y="588"/>
                  </a:lnTo>
                  <a:lnTo>
                    <a:pt x="180" y="588"/>
                  </a:lnTo>
                  <a:lnTo>
                    <a:pt x="184" y="586"/>
                  </a:lnTo>
                  <a:lnTo>
                    <a:pt x="184" y="580"/>
                  </a:lnTo>
                  <a:lnTo>
                    <a:pt x="178" y="582"/>
                  </a:lnTo>
                  <a:lnTo>
                    <a:pt x="176" y="576"/>
                  </a:lnTo>
                  <a:lnTo>
                    <a:pt x="180" y="552"/>
                  </a:lnTo>
                  <a:lnTo>
                    <a:pt x="188" y="526"/>
                  </a:lnTo>
                  <a:lnTo>
                    <a:pt x="190" y="518"/>
                  </a:lnTo>
                  <a:lnTo>
                    <a:pt x="190" y="510"/>
                  </a:lnTo>
                  <a:lnTo>
                    <a:pt x="194" y="506"/>
                  </a:lnTo>
                  <a:lnTo>
                    <a:pt x="198" y="504"/>
                  </a:lnTo>
                  <a:lnTo>
                    <a:pt x="200" y="508"/>
                  </a:lnTo>
                  <a:lnTo>
                    <a:pt x="204" y="514"/>
                  </a:lnTo>
                  <a:lnTo>
                    <a:pt x="210" y="520"/>
                  </a:lnTo>
                  <a:lnTo>
                    <a:pt x="214" y="528"/>
                  </a:lnTo>
                  <a:lnTo>
                    <a:pt x="218" y="530"/>
                  </a:lnTo>
                  <a:lnTo>
                    <a:pt x="218" y="524"/>
                  </a:lnTo>
                  <a:lnTo>
                    <a:pt x="216" y="514"/>
                  </a:lnTo>
                  <a:lnTo>
                    <a:pt x="208" y="504"/>
                  </a:lnTo>
                  <a:lnTo>
                    <a:pt x="200" y="496"/>
                  </a:lnTo>
                  <a:lnTo>
                    <a:pt x="194" y="492"/>
                  </a:lnTo>
                  <a:lnTo>
                    <a:pt x="190" y="488"/>
                  </a:lnTo>
                  <a:lnTo>
                    <a:pt x="188" y="482"/>
                  </a:lnTo>
                  <a:lnTo>
                    <a:pt x="192" y="478"/>
                  </a:lnTo>
                  <a:lnTo>
                    <a:pt x="192" y="472"/>
                  </a:lnTo>
                  <a:lnTo>
                    <a:pt x="186" y="466"/>
                  </a:lnTo>
                  <a:lnTo>
                    <a:pt x="182" y="462"/>
                  </a:lnTo>
                  <a:lnTo>
                    <a:pt x="184" y="458"/>
                  </a:lnTo>
                  <a:lnTo>
                    <a:pt x="188" y="456"/>
                  </a:lnTo>
                  <a:lnTo>
                    <a:pt x="192" y="460"/>
                  </a:lnTo>
                  <a:lnTo>
                    <a:pt x="194" y="466"/>
                  </a:lnTo>
                  <a:lnTo>
                    <a:pt x="194" y="470"/>
                  </a:lnTo>
                  <a:lnTo>
                    <a:pt x="202" y="472"/>
                  </a:lnTo>
                  <a:lnTo>
                    <a:pt x="204" y="466"/>
                  </a:lnTo>
                  <a:lnTo>
                    <a:pt x="204" y="456"/>
                  </a:lnTo>
                  <a:lnTo>
                    <a:pt x="202" y="446"/>
                  </a:lnTo>
                  <a:lnTo>
                    <a:pt x="198" y="442"/>
                  </a:lnTo>
                  <a:lnTo>
                    <a:pt x="200" y="436"/>
                  </a:lnTo>
                  <a:lnTo>
                    <a:pt x="206" y="434"/>
                  </a:lnTo>
                  <a:lnTo>
                    <a:pt x="204" y="430"/>
                  </a:lnTo>
                  <a:lnTo>
                    <a:pt x="202" y="430"/>
                  </a:lnTo>
                  <a:lnTo>
                    <a:pt x="198" y="434"/>
                  </a:lnTo>
                  <a:lnTo>
                    <a:pt x="194" y="428"/>
                  </a:lnTo>
                  <a:lnTo>
                    <a:pt x="184" y="420"/>
                  </a:lnTo>
                  <a:lnTo>
                    <a:pt x="180" y="416"/>
                  </a:lnTo>
                  <a:lnTo>
                    <a:pt x="172" y="410"/>
                  </a:lnTo>
                  <a:lnTo>
                    <a:pt x="164" y="402"/>
                  </a:lnTo>
                  <a:lnTo>
                    <a:pt x="160" y="388"/>
                  </a:lnTo>
                  <a:lnTo>
                    <a:pt x="154" y="378"/>
                  </a:lnTo>
                  <a:lnTo>
                    <a:pt x="148" y="372"/>
                  </a:lnTo>
                  <a:lnTo>
                    <a:pt x="146" y="364"/>
                  </a:lnTo>
                  <a:lnTo>
                    <a:pt x="146" y="360"/>
                  </a:lnTo>
                  <a:lnTo>
                    <a:pt x="142" y="356"/>
                  </a:lnTo>
                  <a:lnTo>
                    <a:pt x="144" y="352"/>
                  </a:lnTo>
                  <a:lnTo>
                    <a:pt x="148" y="358"/>
                  </a:lnTo>
                  <a:lnTo>
                    <a:pt x="152" y="360"/>
                  </a:lnTo>
                  <a:lnTo>
                    <a:pt x="158" y="354"/>
                  </a:lnTo>
                  <a:lnTo>
                    <a:pt x="158" y="350"/>
                  </a:lnTo>
                  <a:lnTo>
                    <a:pt x="154" y="346"/>
                  </a:lnTo>
                  <a:lnTo>
                    <a:pt x="150" y="342"/>
                  </a:lnTo>
                  <a:lnTo>
                    <a:pt x="146" y="336"/>
                  </a:lnTo>
                  <a:lnTo>
                    <a:pt x="150" y="332"/>
                  </a:lnTo>
                  <a:lnTo>
                    <a:pt x="150" y="326"/>
                  </a:lnTo>
                  <a:lnTo>
                    <a:pt x="146" y="326"/>
                  </a:lnTo>
                  <a:lnTo>
                    <a:pt x="142" y="328"/>
                  </a:lnTo>
                  <a:lnTo>
                    <a:pt x="136" y="324"/>
                  </a:lnTo>
                  <a:lnTo>
                    <a:pt x="130" y="318"/>
                  </a:lnTo>
                  <a:lnTo>
                    <a:pt x="128" y="312"/>
                  </a:lnTo>
                  <a:lnTo>
                    <a:pt x="132" y="308"/>
                  </a:lnTo>
                  <a:lnTo>
                    <a:pt x="134" y="300"/>
                  </a:lnTo>
                  <a:lnTo>
                    <a:pt x="128" y="298"/>
                  </a:lnTo>
                  <a:lnTo>
                    <a:pt x="118" y="298"/>
                  </a:lnTo>
                  <a:lnTo>
                    <a:pt x="112" y="296"/>
                  </a:lnTo>
                  <a:lnTo>
                    <a:pt x="106" y="288"/>
                  </a:lnTo>
                  <a:lnTo>
                    <a:pt x="100" y="288"/>
                  </a:lnTo>
                  <a:lnTo>
                    <a:pt x="94" y="288"/>
                  </a:lnTo>
                  <a:lnTo>
                    <a:pt x="86" y="276"/>
                  </a:lnTo>
                  <a:lnTo>
                    <a:pt x="78" y="270"/>
                  </a:lnTo>
                  <a:lnTo>
                    <a:pt x="68" y="264"/>
                  </a:lnTo>
                  <a:lnTo>
                    <a:pt x="58" y="258"/>
                  </a:lnTo>
                  <a:lnTo>
                    <a:pt x="50" y="258"/>
                  </a:lnTo>
                  <a:lnTo>
                    <a:pt x="46" y="248"/>
                  </a:lnTo>
                  <a:lnTo>
                    <a:pt x="36" y="248"/>
                  </a:lnTo>
                  <a:lnTo>
                    <a:pt x="32" y="248"/>
                  </a:lnTo>
                  <a:lnTo>
                    <a:pt x="30" y="252"/>
                  </a:lnTo>
                  <a:lnTo>
                    <a:pt x="24" y="254"/>
                  </a:lnTo>
                  <a:lnTo>
                    <a:pt x="18" y="250"/>
                  </a:lnTo>
                  <a:lnTo>
                    <a:pt x="16" y="240"/>
                  </a:lnTo>
                  <a:lnTo>
                    <a:pt x="14" y="232"/>
                  </a:lnTo>
                  <a:lnTo>
                    <a:pt x="10" y="228"/>
                  </a:lnTo>
                  <a:lnTo>
                    <a:pt x="2" y="228"/>
                  </a:lnTo>
                  <a:lnTo>
                    <a:pt x="0" y="224"/>
                  </a:lnTo>
                  <a:lnTo>
                    <a:pt x="2" y="220"/>
                  </a:lnTo>
                  <a:lnTo>
                    <a:pt x="16" y="220"/>
                  </a:lnTo>
                  <a:lnTo>
                    <a:pt x="22" y="222"/>
                  </a:lnTo>
                  <a:lnTo>
                    <a:pt x="28" y="222"/>
                  </a:lnTo>
                  <a:lnTo>
                    <a:pt x="28" y="216"/>
                  </a:lnTo>
                  <a:lnTo>
                    <a:pt x="24" y="212"/>
                  </a:lnTo>
                  <a:lnTo>
                    <a:pt x="18" y="208"/>
                  </a:lnTo>
                  <a:lnTo>
                    <a:pt x="16" y="206"/>
                  </a:lnTo>
                  <a:lnTo>
                    <a:pt x="18" y="202"/>
                  </a:lnTo>
                  <a:lnTo>
                    <a:pt x="22" y="200"/>
                  </a:lnTo>
                  <a:lnTo>
                    <a:pt x="20" y="196"/>
                  </a:lnTo>
                  <a:lnTo>
                    <a:pt x="18" y="196"/>
                  </a:lnTo>
                  <a:lnTo>
                    <a:pt x="10" y="200"/>
                  </a:lnTo>
                  <a:lnTo>
                    <a:pt x="4" y="194"/>
                  </a:lnTo>
                  <a:lnTo>
                    <a:pt x="4" y="186"/>
                  </a:lnTo>
                  <a:lnTo>
                    <a:pt x="8" y="176"/>
                  </a:lnTo>
                  <a:lnTo>
                    <a:pt x="24" y="168"/>
                  </a:lnTo>
                  <a:lnTo>
                    <a:pt x="44" y="170"/>
                  </a:lnTo>
                  <a:lnTo>
                    <a:pt x="58" y="166"/>
                  </a:lnTo>
                  <a:lnTo>
                    <a:pt x="64" y="172"/>
                  </a:lnTo>
                  <a:lnTo>
                    <a:pt x="70" y="170"/>
                  </a:lnTo>
                  <a:lnTo>
                    <a:pt x="76" y="174"/>
                  </a:lnTo>
                  <a:lnTo>
                    <a:pt x="82" y="176"/>
                  </a:lnTo>
                  <a:lnTo>
                    <a:pt x="84" y="170"/>
                  </a:lnTo>
                  <a:lnTo>
                    <a:pt x="86" y="164"/>
                  </a:lnTo>
                  <a:lnTo>
                    <a:pt x="94" y="164"/>
                  </a:lnTo>
                  <a:lnTo>
                    <a:pt x="102" y="164"/>
                  </a:lnTo>
                  <a:lnTo>
                    <a:pt x="108" y="166"/>
                  </a:lnTo>
                  <a:lnTo>
                    <a:pt x="114" y="166"/>
                  </a:lnTo>
                  <a:lnTo>
                    <a:pt x="120" y="172"/>
                  </a:lnTo>
                  <a:lnTo>
                    <a:pt x="128" y="184"/>
                  </a:lnTo>
                  <a:lnTo>
                    <a:pt x="130" y="190"/>
                  </a:lnTo>
                  <a:lnTo>
                    <a:pt x="134" y="198"/>
                  </a:lnTo>
                  <a:lnTo>
                    <a:pt x="140" y="202"/>
                  </a:lnTo>
                  <a:lnTo>
                    <a:pt x="148" y="196"/>
                  </a:lnTo>
                  <a:lnTo>
                    <a:pt x="152" y="192"/>
                  </a:lnTo>
                  <a:lnTo>
                    <a:pt x="162" y="192"/>
                  </a:lnTo>
                  <a:lnTo>
                    <a:pt x="164" y="190"/>
                  </a:lnTo>
                  <a:lnTo>
                    <a:pt x="166" y="194"/>
                  </a:lnTo>
                  <a:lnTo>
                    <a:pt x="178" y="200"/>
                  </a:lnTo>
                  <a:lnTo>
                    <a:pt x="184" y="196"/>
                  </a:lnTo>
                  <a:lnTo>
                    <a:pt x="194" y="192"/>
                  </a:lnTo>
                  <a:lnTo>
                    <a:pt x="194" y="198"/>
                  </a:lnTo>
                  <a:lnTo>
                    <a:pt x="198" y="202"/>
                  </a:lnTo>
                  <a:lnTo>
                    <a:pt x="204" y="204"/>
                  </a:lnTo>
                  <a:lnTo>
                    <a:pt x="218" y="206"/>
                  </a:lnTo>
                  <a:lnTo>
                    <a:pt x="218" y="198"/>
                  </a:lnTo>
                  <a:lnTo>
                    <a:pt x="214" y="192"/>
                  </a:lnTo>
                  <a:lnTo>
                    <a:pt x="214" y="176"/>
                  </a:lnTo>
                  <a:lnTo>
                    <a:pt x="218" y="160"/>
                  </a:lnTo>
                  <a:lnTo>
                    <a:pt x="216" y="142"/>
                  </a:lnTo>
                  <a:lnTo>
                    <a:pt x="214" y="134"/>
                  </a:lnTo>
                  <a:lnTo>
                    <a:pt x="208" y="128"/>
                  </a:lnTo>
                  <a:lnTo>
                    <a:pt x="206" y="116"/>
                  </a:lnTo>
                  <a:lnTo>
                    <a:pt x="206" y="104"/>
                  </a:lnTo>
                  <a:lnTo>
                    <a:pt x="206" y="96"/>
                  </a:lnTo>
                  <a:lnTo>
                    <a:pt x="214" y="98"/>
                  </a:lnTo>
                  <a:lnTo>
                    <a:pt x="222" y="104"/>
                  </a:lnTo>
                  <a:lnTo>
                    <a:pt x="228" y="106"/>
                  </a:lnTo>
                  <a:lnTo>
                    <a:pt x="234" y="100"/>
                  </a:lnTo>
                  <a:lnTo>
                    <a:pt x="240" y="100"/>
                  </a:lnTo>
                  <a:lnTo>
                    <a:pt x="244" y="104"/>
                  </a:lnTo>
                  <a:lnTo>
                    <a:pt x="248" y="110"/>
                  </a:lnTo>
                  <a:lnTo>
                    <a:pt x="246" y="116"/>
                  </a:lnTo>
                  <a:lnTo>
                    <a:pt x="242" y="116"/>
                  </a:lnTo>
                  <a:lnTo>
                    <a:pt x="242" y="122"/>
                  </a:lnTo>
                  <a:lnTo>
                    <a:pt x="246" y="126"/>
                  </a:lnTo>
                  <a:lnTo>
                    <a:pt x="246" y="132"/>
                  </a:lnTo>
                  <a:lnTo>
                    <a:pt x="248" y="138"/>
                  </a:lnTo>
                  <a:lnTo>
                    <a:pt x="252" y="138"/>
                  </a:lnTo>
                  <a:lnTo>
                    <a:pt x="260" y="136"/>
                  </a:lnTo>
                  <a:lnTo>
                    <a:pt x="268" y="138"/>
                  </a:lnTo>
                  <a:lnTo>
                    <a:pt x="282" y="144"/>
                  </a:lnTo>
                  <a:lnTo>
                    <a:pt x="294" y="144"/>
                  </a:lnTo>
                  <a:lnTo>
                    <a:pt x="300" y="150"/>
                  </a:lnTo>
                  <a:lnTo>
                    <a:pt x="318" y="154"/>
                  </a:lnTo>
                  <a:lnTo>
                    <a:pt x="326" y="148"/>
                  </a:lnTo>
                  <a:lnTo>
                    <a:pt x="336" y="142"/>
                  </a:lnTo>
                  <a:lnTo>
                    <a:pt x="336" y="138"/>
                  </a:lnTo>
                  <a:lnTo>
                    <a:pt x="332" y="136"/>
                  </a:lnTo>
                  <a:lnTo>
                    <a:pt x="330" y="130"/>
                  </a:lnTo>
                  <a:lnTo>
                    <a:pt x="334" y="120"/>
                  </a:lnTo>
                  <a:lnTo>
                    <a:pt x="340" y="114"/>
                  </a:lnTo>
                  <a:lnTo>
                    <a:pt x="354" y="110"/>
                  </a:lnTo>
                  <a:lnTo>
                    <a:pt x="366" y="102"/>
                  </a:lnTo>
                  <a:lnTo>
                    <a:pt x="394" y="104"/>
                  </a:lnTo>
                  <a:lnTo>
                    <a:pt x="408" y="98"/>
                  </a:lnTo>
                  <a:lnTo>
                    <a:pt x="420" y="88"/>
                  </a:lnTo>
                  <a:lnTo>
                    <a:pt x="430" y="74"/>
                  </a:lnTo>
                  <a:lnTo>
                    <a:pt x="432" y="52"/>
                  </a:lnTo>
                  <a:lnTo>
                    <a:pt x="436" y="28"/>
                  </a:lnTo>
                  <a:lnTo>
                    <a:pt x="438" y="16"/>
                  </a:lnTo>
                  <a:lnTo>
                    <a:pt x="454" y="8"/>
                  </a:lnTo>
                  <a:lnTo>
                    <a:pt x="476" y="4"/>
                  </a:lnTo>
                  <a:lnTo>
                    <a:pt x="500" y="0"/>
                  </a:lnTo>
                  <a:lnTo>
                    <a:pt x="500" y="4"/>
                  </a:lnTo>
                  <a:lnTo>
                    <a:pt x="502" y="8"/>
                  </a:lnTo>
                  <a:lnTo>
                    <a:pt x="502" y="12"/>
                  </a:lnTo>
                  <a:lnTo>
                    <a:pt x="512" y="22"/>
                  </a:lnTo>
                  <a:lnTo>
                    <a:pt x="522" y="32"/>
                  </a:lnTo>
                  <a:lnTo>
                    <a:pt x="534" y="34"/>
                  </a:lnTo>
                  <a:lnTo>
                    <a:pt x="540" y="48"/>
                  </a:lnTo>
                  <a:lnTo>
                    <a:pt x="540" y="60"/>
                  </a:lnTo>
                  <a:lnTo>
                    <a:pt x="554" y="58"/>
                  </a:lnTo>
                  <a:lnTo>
                    <a:pt x="564" y="68"/>
                  </a:lnTo>
                  <a:lnTo>
                    <a:pt x="564" y="78"/>
                  </a:lnTo>
                  <a:lnTo>
                    <a:pt x="584" y="78"/>
                  </a:lnTo>
                  <a:lnTo>
                    <a:pt x="594" y="88"/>
                  </a:lnTo>
                  <a:lnTo>
                    <a:pt x="590" y="94"/>
                  </a:lnTo>
                  <a:lnTo>
                    <a:pt x="596" y="104"/>
                  </a:lnTo>
                  <a:lnTo>
                    <a:pt x="590" y="110"/>
                  </a:lnTo>
                  <a:lnTo>
                    <a:pt x="592" y="118"/>
                  </a:lnTo>
                  <a:lnTo>
                    <a:pt x="610" y="120"/>
                  </a:lnTo>
                  <a:lnTo>
                    <a:pt x="620" y="118"/>
                  </a:lnTo>
                  <a:lnTo>
                    <a:pt x="624" y="112"/>
                  </a:lnTo>
                  <a:lnTo>
                    <a:pt x="624" y="106"/>
                  </a:lnTo>
                  <a:lnTo>
                    <a:pt x="632" y="100"/>
                  </a:lnTo>
                  <a:lnTo>
                    <a:pt x="636" y="108"/>
                  </a:lnTo>
                  <a:lnTo>
                    <a:pt x="630" y="116"/>
                  </a:lnTo>
                  <a:lnTo>
                    <a:pt x="632" y="134"/>
                  </a:lnTo>
                  <a:lnTo>
                    <a:pt x="642" y="136"/>
                  </a:lnTo>
                  <a:lnTo>
                    <a:pt x="664" y="152"/>
                  </a:lnTo>
                  <a:lnTo>
                    <a:pt x="670" y="164"/>
                  </a:lnTo>
                  <a:lnTo>
                    <a:pt x="692" y="166"/>
                  </a:lnTo>
                  <a:lnTo>
                    <a:pt x="696" y="170"/>
                  </a:lnTo>
                  <a:lnTo>
                    <a:pt x="702" y="174"/>
                  </a:lnTo>
                  <a:lnTo>
                    <a:pt x="706" y="172"/>
                  </a:lnTo>
                  <a:lnTo>
                    <a:pt x="710" y="168"/>
                  </a:lnTo>
                  <a:lnTo>
                    <a:pt x="718" y="168"/>
                  </a:lnTo>
                  <a:lnTo>
                    <a:pt x="724" y="170"/>
                  </a:lnTo>
                  <a:lnTo>
                    <a:pt x="736" y="176"/>
                  </a:lnTo>
                  <a:lnTo>
                    <a:pt x="738" y="188"/>
                  </a:lnTo>
                  <a:lnTo>
                    <a:pt x="752" y="204"/>
                  </a:lnTo>
                  <a:lnTo>
                    <a:pt x="754" y="198"/>
                  </a:lnTo>
                  <a:lnTo>
                    <a:pt x="766" y="202"/>
                  </a:lnTo>
                  <a:lnTo>
                    <a:pt x="766" y="208"/>
                  </a:lnTo>
                  <a:lnTo>
                    <a:pt x="778" y="210"/>
                  </a:lnTo>
                  <a:lnTo>
                    <a:pt x="794" y="208"/>
                  </a:lnTo>
                  <a:lnTo>
                    <a:pt x="802" y="216"/>
                  </a:lnTo>
                  <a:lnTo>
                    <a:pt x="824" y="218"/>
                  </a:lnTo>
                  <a:lnTo>
                    <a:pt x="842" y="226"/>
                  </a:lnTo>
                  <a:lnTo>
                    <a:pt x="826" y="244"/>
                  </a:lnTo>
                  <a:lnTo>
                    <a:pt x="814" y="258"/>
                  </a:lnTo>
                  <a:lnTo>
                    <a:pt x="808" y="284"/>
                  </a:lnTo>
                  <a:lnTo>
                    <a:pt x="798" y="308"/>
                  </a:lnTo>
                  <a:lnTo>
                    <a:pt x="802" y="318"/>
                  </a:lnTo>
                  <a:lnTo>
                    <a:pt x="794" y="332"/>
                  </a:lnTo>
                  <a:lnTo>
                    <a:pt x="796" y="354"/>
                  </a:lnTo>
                  <a:lnTo>
                    <a:pt x="790" y="362"/>
                  </a:lnTo>
                  <a:lnTo>
                    <a:pt x="784" y="372"/>
                  </a:lnTo>
                  <a:lnTo>
                    <a:pt x="770" y="372"/>
                  </a:lnTo>
                  <a:lnTo>
                    <a:pt x="768" y="366"/>
                  </a:lnTo>
                  <a:lnTo>
                    <a:pt x="758" y="368"/>
                  </a:lnTo>
                  <a:lnTo>
                    <a:pt x="756" y="382"/>
                  </a:lnTo>
                  <a:lnTo>
                    <a:pt x="742" y="390"/>
                  </a:lnTo>
                  <a:lnTo>
                    <a:pt x="738" y="408"/>
                  </a:lnTo>
                  <a:lnTo>
                    <a:pt x="722" y="418"/>
                  </a:lnTo>
                  <a:lnTo>
                    <a:pt x="718" y="436"/>
                  </a:lnTo>
                  <a:lnTo>
                    <a:pt x="698" y="450"/>
                  </a:lnTo>
                  <a:lnTo>
                    <a:pt x="692" y="462"/>
                  </a:lnTo>
                  <a:lnTo>
                    <a:pt x="698" y="470"/>
                  </a:lnTo>
                  <a:lnTo>
                    <a:pt x="692" y="482"/>
                  </a:lnTo>
                  <a:lnTo>
                    <a:pt x="684" y="486"/>
                  </a:lnTo>
                  <a:lnTo>
                    <a:pt x="684" y="492"/>
                  </a:lnTo>
                  <a:lnTo>
                    <a:pt x="692" y="494"/>
                  </a:lnTo>
                  <a:lnTo>
                    <a:pt x="706" y="484"/>
                  </a:lnTo>
                  <a:lnTo>
                    <a:pt x="708" y="476"/>
                  </a:lnTo>
                  <a:lnTo>
                    <a:pt x="718" y="470"/>
                  </a:lnTo>
                  <a:lnTo>
                    <a:pt x="730" y="472"/>
                  </a:lnTo>
                  <a:lnTo>
                    <a:pt x="742" y="480"/>
                  </a:lnTo>
                  <a:lnTo>
                    <a:pt x="740" y="498"/>
                  </a:lnTo>
                  <a:lnTo>
                    <a:pt x="750" y="506"/>
                  </a:lnTo>
                  <a:lnTo>
                    <a:pt x="754" y="520"/>
                  </a:lnTo>
                  <a:lnTo>
                    <a:pt x="752" y="526"/>
                  </a:lnTo>
                  <a:lnTo>
                    <a:pt x="742" y="524"/>
                  </a:lnTo>
                  <a:lnTo>
                    <a:pt x="734" y="532"/>
                  </a:lnTo>
                  <a:lnTo>
                    <a:pt x="742" y="542"/>
                  </a:lnTo>
                  <a:lnTo>
                    <a:pt x="748" y="546"/>
                  </a:lnTo>
                  <a:lnTo>
                    <a:pt x="750" y="560"/>
                  </a:lnTo>
                  <a:lnTo>
                    <a:pt x="762" y="570"/>
                  </a:lnTo>
                  <a:lnTo>
                    <a:pt x="756" y="576"/>
                  </a:lnTo>
                  <a:lnTo>
                    <a:pt x="756" y="586"/>
                  </a:lnTo>
                  <a:lnTo>
                    <a:pt x="748" y="586"/>
                  </a:lnTo>
                  <a:lnTo>
                    <a:pt x="742" y="594"/>
                  </a:lnTo>
                  <a:lnTo>
                    <a:pt x="732" y="592"/>
                  </a:lnTo>
                  <a:lnTo>
                    <a:pt x="724" y="598"/>
                  </a:lnTo>
                  <a:lnTo>
                    <a:pt x="730" y="608"/>
                  </a:lnTo>
                  <a:lnTo>
                    <a:pt x="730" y="614"/>
                  </a:lnTo>
                  <a:lnTo>
                    <a:pt x="734" y="620"/>
                  </a:lnTo>
                  <a:lnTo>
                    <a:pt x="748" y="622"/>
                  </a:lnTo>
                  <a:lnTo>
                    <a:pt x="752" y="634"/>
                  </a:lnTo>
                  <a:lnTo>
                    <a:pt x="736" y="650"/>
                  </a:lnTo>
                  <a:lnTo>
                    <a:pt x="740" y="662"/>
                  </a:lnTo>
                  <a:lnTo>
                    <a:pt x="738" y="668"/>
                  </a:lnTo>
                  <a:lnTo>
                    <a:pt x="742" y="680"/>
                  </a:lnTo>
                  <a:lnTo>
                    <a:pt x="770" y="692"/>
                  </a:lnTo>
                  <a:lnTo>
                    <a:pt x="790" y="692"/>
                  </a:lnTo>
                  <a:lnTo>
                    <a:pt x="794" y="702"/>
                  </a:lnTo>
                  <a:lnTo>
                    <a:pt x="788" y="706"/>
                  </a:lnTo>
                  <a:lnTo>
                    <a:pt x="780" y="718"/>
                  </a:lnTo>
                  <a:lnTo>
                    <a:pt x="784" y="730"/>
                  </a:lnTo>
                  <a:lnTo>
                    <a:pt x="782" y="730"/>
                  </a:lnTo>
                  <a:lnTo>
                    <a:pt x="782" y="732"/>
                  </a:lnTo>
                  <a:lnTo>
                    <a:pt x="778" y="728"/>
                  </a:lnTo>
                  <a:lnTo>
                    <a:pt x="776" y="728"/>
                  </a:lnTo>
                  <a:lnTo>
                    <a:pt x="772" y="728"/>
                  </a:lnTo>
                  <a:lnTo>
                    <a:pt x="768" y="730"/>
                  </a:lnTo>
                  <a:lnTo>
                    <a:pt x="766" y="732"/>
                  </a:lnTo>
                  <a:lnTo>
                    <a:pt x="766" y="738"/>
                  </a:lnTo>
                  <a:lnTo>
                    <a:pt x="766" y="740"/>
                  </a:lnTo>
                  <a:lnTo>
                    <a:pt x="768" y="74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93" name="Freeform 1791"/>
            <p:cNvSpPr>
              <a:spLocks/>
            </p:cNvSpPr>
            <p:nvPr/>
          </p:nvSpPr>
          <p:spPr bwMode="gray">
            <a:xfrm>
              <a:off x="5255625" y="4538600"/>
              <a:ext cx="952657" cy="789089"/>
            </a:xfrm>
            <a:custGeom>
              <a:avLst/>
              <a:gdLst>
                <a:gd name="T0" fmla="*/ 66832 w 894"/>
                <a:gd name="T1" fmla="*/ 21436 h 786"/>
                <a:gd name="T2" fmla="*/ 70613 w 894"/>
                <a:gd name="T3" fmla="*/ 21503 h 786"/>
                <a:gd name="T4" fmla="*/ 73359 w 894"/>
                <a:gd name="T5" fmla="*/ 22859 h 786"/>
                <a:gd name="T6" fmla="*/ 72743 w 894"/>
                <a:gd name="T7" fmla="*/ 24830 h 786"/>
                <a:gd name="T8" fmla="*/ 69069 w 894"/>
                <a:gd name="T9" fmla="*/ 28363 h 786"/>
                <a:gd name="T10" fmla="*/ 64043 w 894"/>
                <a:gd name="T11" fmla="*/ 31009 h 786"/>
                <a:gd name="T12" fmla="*/ 57544 w 894"/>
                <a:gd name="T13" fmla="*/ 34115 h 786"/>
                <a:gd name="T14" fmla="*/ 49759 w 894"/>
                <a:gd name="T15" fmla="*/ 41590 h 786"/>
                <a:gd name="T16" fmla="*/ 50363 w 894"/>
                <a:gd name="T17" fmla="*/ 48848 h 786"/>
                <a:gd name="T18" fmla="*/ 48881 w 894"/>
                <a:gd name="T19" fmla="*/ 51797 h 786"/>
                <a:gd name="T20" fmla="*/ 45431 w 894"/>
                <a:gd name="T21" fmla="*/ 53950 h 786"/>
                <a:gd name="T22" fmla="*/ 43685 w 894"/>
                <a:gd name="T23" fmla="*/ 57633 h 786"/>
                <a:gd name="T24" fmla="*/ 41924 w 894"/>
                <a:gd name="T25" fmla="*/ 58569 h 786"/>
                <a:gd name="T26" fmla="*/ 37110 w 894"/>
                <a:gd name="T27" fmla="*/ 60078 h 786"/>
                <a:gd name="T28" fmla="*/ 34043 w 894"/>
                <a:gd name="T29" fmla="*/ 64056 h 786"/>
                <a:gd name="T30" fmla="*/ 31262 w 894"/>
                <a:gd name="T31" fmla="*/ 63328 h 786"/>
                <a:gd name="T32" fmla="*/ 27141 w 894"/>
                <a:gd name="T33" fmla="*/ 63020 h 786"/>
                <a:gd name="T34" fmla="*/ 21956 w 894"/>
                <a:gd name="T35" fmla="*/ 62351 h 786"/>
                <a:gd name="T36" fmla="*/ 17248 w 894"/>
                <a:gd name="T37" fmla="*/ 63020 h 786"/>
                <a:gd name="T38" fmla="*/ 11944 w 894"/>
                <a:gd name="T39" fmla="*/ 64261 h 786"/>
                <a:gd name="T40" fmla="*/ 9473 w 894"/>
                <a:gd name="T41" fmla="*/ 65921 h 786"/>
                <a:gd name="T42" fmla="*/ 6280 w 894"/>
                <a:gd name="T43" fmla="*/ 61923 h 786"/>
                <a:gd name="T44" fmla="*/ 5392 w 894"/>
                <a:gd name="T45" fmla="*/ 58751 h 786"/>
                <a:gd name="T46" fmla="*/ 3633 w 894"/>
                <a:gd name="T47" fmla="*/ 54809 h 786"/>
                <a:gd name="T48" fmla="*/ 2 w 894"/>
                <a:gd name="T49" fmla="*/ 51485 h 786"/>
                <a:gd name="T50" fmla="*/ 2477 w 894"/>
                <a:gd name="T51" fmla="*/ 47539 h 786"/>
                <a:gd name="T52" fmla="*/ 4297 w 894"/>
                <a:gd name="T53" fmla="*/ 46025 h 786"/>
                <a:gd name="T54" fmla="*/ 3633 w 894"/>
                <a:gd name="T55" fmla="*/ 42157 h 786"/>
                <a:gd name="T56" fmla="*/ 6437 w 894"/>
                <a:gd name="T57" fmla="*/ 38946 h 786"/>
                <a:gd name="T58" fmla="*/ 4919 w 894"/>
                <a:gd name="T59" fmla="*/ 35364 h 786"/>
                <a:gd name="T60" fmla="*/ 7158 w 894"/>
                <a:gd name="T61" fmla="*/ 33768 h 786"/>
                <a:gd name="T62" fmla="*/ 8467 w 894"/>
                <a:gd name="T63" fmla="*/ 29526 h 786"/>
                <a:gd name="T64" fmla="*/ 10765 w 894"/>
                <a:gd name="T65" fmla="*/ 24596 h 786"/>
                <a:gd name="T66" fmla="*/ 14269 w 894"/>
                <a:gd name="T67" fmla="*/ 21436 h 786"/>
                <a:gd name="T68" fmla="*/ 13615 w 894"/>
                <a:gd name="T69" fmla="*/ 18265 h 786"/>
                <a:gd name="T70" fmla="*/ 11432 w 894"/>
                <a:gd name="T71" fmla="*/ 15652 h 786"/>
                <a:gd name="T72" fmla="*/ 7735 w 894"/>
                <a:gd name="T73" fmla="*/ 15802 h 786"/>
                <a:gd name="T74" fmla="*/ 4297 w 894"/>
                <a:gd name="T75" fmla="*/ 14529 h 786"/>
                <a:gd name="T76" fmla="*/ 2816 w 894"/>
                <a:gd name="T77" fmla="*/ 12627 h 786"/>
                <a:gd name="T78" fmla="*/ 1359 w 894"/>
                <a:gd name="T79" fmla="*/ 11270 h 786"/>
                <a:gd name="T80" fmla="*/ 1633 w 894"/>
                <a:gd name="T81" fmla="*/ 9450 h 786"/>
                <a:gd name="T82" fmla="*/ 941 w 894"/>
                <a:gd name="T83" fmla="*/ 8004 h 786"/>
                <a:gd name="T84" fmla="*/ 783 w 894"/>
                <a:gd name="T85" fmla="*/ 5265 h 786"/>
                <a:gd name="T86" fmla="*/ 2151 w 894"/>
                <a:gd name="T87" fmla="*/ 2630 h 786"/>
                <a:gd name="T88" fmla="*/ 7158 w 894"/>
                <a:gd name="T89" fmla="*/ 2373 h 786"/>
                <a:gd name="T90" fmla="*/ 9068 w 894"/>
                <a:gd name="T91" fmla="*/ 2 h 786"/>
                <a:gd name="T92" fmla="*/ 12325 w 894"/>
                <a:gd name="T93" fmla="*/ 953 h 786"/>
                <a:gd name="T94" fmla="*/ 18977 w 894"/>
                <a:gd name="T95" fmla="*/ 3723 h 786"/>
                <a:gd name="T96" fmla="*/ 23234 w 894"/>
                <a:gd name="T97" fmla="*/ 4911 h 786"/>
                <a:gd name="T98" fmla="*/ 31056 w 894"/>
                <a:gd name="T99" fmla="*/ 7791 h 786"/>
                <a:gd name="T100" fmla="*/ 36730 w 894"/>
                <a:gd name="T101" fmla="*/ 8997 h 786"/>
                <a:gd name="T102" fmla="*/ 42718 w 894"/>
                <a:gd name="T103" fmla="*/ 10558 h 786"/>
                <a:gd name="T104" fmla="*/ 46754 w 894"/>
                <a:gd name="T105" fmla="*/ 11981 h 786"/>
                <a:gd name="T106" fmla="*/ 48881 w 894"/>
                <a:gd name="T107" fmla="*/ 14443 h 786"/>
                <a:gd name="T108" fmla="*/ 52764 w 894"/>
                <a:gd name="T109" fmla="*/ 15893 h 786"/>
                <a:gd name="T110" fmla="*/ 58423 w 894"/>
                <a:gd name="T111" fmla="*/ 16604 h 786"/>
                <a:gd name="T112" fmla="*/ 62725 w 894"/>
                <a:gd name="T113" fmla="*/ 19831 h 78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4"/>
                <a:gd name="T172" fmla="*/ 0 h 786"/>
                <a:gd name="T173" fmla="*/ 894 w 894"/>
                <a:gd name="T174" fmla="*/ 786 h 78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4" h="786">
                  <a:moveTo>
                    <a:pt x="780" y="242"/>
                  </a:moveTo>
                  <a:lnTo>
                    <a:pt x="786" y="242"/>
                  </a:lnTo>
                  <a:lnTo>
                    <a:pt x="798" y="248"/>
                  </a:lnTo>
                  <a:lnTo>
                    <a:pt x="798" y="252"/>
                  </a:lnTo>
                  <a:lnTo>
                    <a:pt x="804" y="258"/>
                  </a:lnTo>
                  <a:lnTo>
                    <a:pt x="814" y="254"/>
                  </a:lnTo>
                  <a:lnTo>
                    <a:pt x="822" y="252"/>
                  </a:lnTo>
                  <a:lnTo>
                    <a:pt x="828" y="254"/>
                  </a:lnTo>
                  <a:lnTo>
                    <a:pt x="836" y="262"/>
                  </a:lnTo>
                  <a:lnTo>
                    <a:pt x="850" y="262"/>
                  </a:lnTo>
                  <a:lnTo>
                    <a:pt x="852" y="256"/>
                  </a:lnTo>
                  <a:lnTo>
                    <a:pt x="860" y="256"/>
                  </a:lnTo>
                  <a:lnTo>
                    <a:pt x="866" y="254"/>
                  </a:lnTo>
                  <a:lnTo>
                    <a:pt x="876" y="254"/>
                  </a:lnTo>
                  <a:lnTo>
                    <a:pt x="886" y="260"/>
                  </a:lnTo>
                  <a:lnTo>
                    <a:pt x="888" y="264"/>
                  </a:lnTo>
                  <a:lnTo>
                    <a:pt x="892" y="268"/>
                  </a:lnTo>
                  <a:lnTo>
                    <a:pt x="894" y="272"/>
                  </a:lnTo>
                  <a:lnTo>
                    <a:pt x="892" y="278"/>
                  </a:lnTo>
                  <a:lnTo>
                    <a:pt x="888" y="278"/>
                  </a:lnTo>
                  <a:lnTo>
                    <a:pt x="882" y="278"/>
                  </a:lnTo>
                  <a:lnTo>
                    <a:pt x="882" y="282"/>
                  </a:lnTo>
                  <a:lnTo>
                    <a:pt x="884" y="294"/>
                  </a:lnTo>
                  <a:lnTo>
                    <a:pt x="886" y="296"/>
                  </a:lnTo>
                  <a:lnTo>
                    <a:pt x="886" y="304"/>
                  </a:lnTo>
                  <a:lnTo>
                    <a:pt x="884" y="312"/>
                  </a:lnTo>
                  <a:lnTo>
                    <a:pt x="874" y="318"/>
                  </a:lnTo>
                  <a:lnTo>
                    <a:pt x="860" y="330"/>
                  </a:lnTo>
                  <a:lnTo>
                    <a:pt x="848" y="334"/>
                  </a:lnTo>
                  <a:lnTo>
                    <a:pt x="840" y="338"/>
                  </a:lnTo>
                  <a:lnTo>
                    <a:pt x="826" y="342"/>
                  </a:lnTo>
                  <a:lnTo>
                    <a:pt x="810" y="350"/>
                  </a:lnTo>
                  <a:lnTo>
                    <a:pt x="806" y="354"/>
                  </a:lnTo>
                  <a:lnTo>
                    <a:pt x="802" y="360"/>
                  </a:lnTo>
                  <a:lnTo>
                    <a:pt x="798" y="364"/>
                  </a:lnTo>
                  <a:lnTo>
                    <a:pt x="780" y="368"/>
                  </a:lnTo>
                  <a:lnTo>
                    <a:pt x="758" y="370"/>
                  </a:lnTo>
                  <a:lnTo>
                    <a:pt x="736" y="374"/>
                  </a:lnTo>
                  <a:lnTo>
                    <a:pt x="718" y="376"/>
                  </a:lnTo>
                  <a:lnTo>
                    <a:pt x="708" y="380"/>
                  </a:lnTo>
                  <a:lnTo>
                    <a:pt x="690" y="398"/>
                  </a:lnTo>
                  <a:lnTo>
                    <a:pt x="700" y="408"/>
                  </a:lnTo>
                  <a:lnTo>
                    <a:pt x="684" y="422"/>
                  </a:lnTo>
                  <a:lnTo>
                    <a:pt x="678" y="416"/>
                  </a:lnTo>
                  <a:lnTo>
                    <a:pt x="668" y="428"/>
                  </a:lnTo>
                  <a:lnTo>
                    <a:pt x="650" y="446"/>
                  </a:lnTo>
                  <a:lnTo>
                    <a:pt x="632" y="466"/>
                  </a:lnTo>
                  <a:lnTo>
                    <a:pt x="606" y="496"/>
                  </a:lnTo>
                  <a:lnTo>
                    <a:pt x="592" y="520"/>
                  </a:lnTo>
                  <a:lnTo>
                    <a:pt x="592" y="526"/>
                  </a:lnTo>
                  <a:lnTo>
                    <a:pt x="594" y="542"/>
                  </a:lnTo>
                  <a:lnTo>
                    <a:pt x="598" y="560"/>
                  </a:lnTo>
                  <a:lnTo>
                    <a:pt x="602" y="572"/>
                  </a:lnTo>
                  <a:lnTo>
                    <a:pt x="612" y="582"/>
                  </a:lnTo>
                  <a:lnTo>
                    <a:pt x="620" y="588"/>
                  </a:lnTo>
                  <a:lnTo>
                    <a:pt x="624" y="598"/>
                  </a:lnTo>
                  <a:lnTo>
                    <a:pt x="616" y="600"/>
                  </a:lnTo>
                  <a:lnTo>
                    <a:pt x="606" y="604"/>
                  </a:lnTo>
                  <a:lnTo>
                    <a:pt x="598" y="610"/>
                  </a:lnTo>
                  <a:lnTo>
                    <a:pt x="594" y="616"/>
                  </a:lnTo>
                  <a:lnTo>
                    <a:pt x="582" y="616"/>
                  </a:lnTo>
                  <a:lnTo>
                    <a:pt x="572" y="622"/>
                  </a:lnTo>
                  <a:lnTo>
                    <a:pt x="564" y="630"/>
                  </a:lnTo>
                  <a:lnTo>
                    <a:pt x="560" y="634"/>
                  </a:lnTo>
                  <a:lnTo>
                    <a:pt x="560" y="642"/>
                  </a:lnTo>
                  <a:lnTo>
                    <a:pt x="554" y="642"/>
                  </a:lnTo>
                  <a:lnTo>
                    <a:pt x="548" y="650"/>
                  </a:lnTo>
                  <a:lnTo>
                    <a:pt x="544" y="660"/>
                  </a:lnTo>
                  <a:lnTo>
                    <a:pt x="540" y="666"/>
                  </a:lnTo>
                  <a:lnTo>
                    <a:pt x="534" y="674"/>
                  </a:lnTo>
                  <a:lnTo>
                    <a:pt x="532" y="680"/>
                  </a:lnTo>
                  <a:lnTo>
                    <a:pt x="532" y="686"/>
                  </a:lnTo>
                  <a:lnTo>
                    <a:pt x="534" y="692"/>
                  </a:lnTo>
                  <a:lnTo>
                    <a:pt x="534" y="696"/>
                  </a:lnTo>
                  <a:lnTo>
                    <a:pt x="534" y="698"/>
                  </a:lnTo>
                  <a:lnTo>
                    <a:pt x="532" y="700"/>
                  </a:lnTo>
                  <a:lnTo>
                    <a:pt x="522" y="700"/>
                  </a:lnTo>
                  <a:lnTo>
                    <a:pt x="510" y="698"/>
                  </a:lnTo>
                  <a:lnTo>
                    <a:pt x="502" y="696"/>
                  </a:lnTo>
                  <a:lnTo>
                    <a:pt x="494" y="696"/>
                  </a:lnTo>
                  <a:lnTo>
                    <a:pt x="482" y="698"/>
                  </a:lnTo>
                  <a:lnTo>
                    <a:pt x="472" y="706"/>
                  </a:lnTo>
                  <a:lnTo>
                    <a:pt x="460" y="708"/>
                  </a:lnTo>
                  <a:lnTo>
                    <a:pt x="452" y="716"/>
                  </a:lnTo>
                  <a:lnTo>
                    <a:pt x="442" y="726"/>
                  </a:lnTo>
                  <a:lnTo>
                    <a:pt x="438" y="736"/>
                  </a:lnTo>
                  <a:lnTo>
                    <a:pt x="432" y="744"/>
                  </a:lnTo>
                  <a:lnTo>
                    <a:pt x="422" y="754"/>
                  </a:lnTo>
                  <a:lnTo>
                    <a:pt x="420" y="758"/>
                  </a:lnTo>
                  <a:lnTo>
                    <a:pt x="414" y="762"/>
                  </a:lnTo>
                  <a:lnTo>
                    <a:pt x="412" y="764"/>
                  </a:lnTo>
                  <a:lnTo>
                    <a:pt x="410" y="766"/>
                  </a:lnTo>
                  <a:lnTo>
                    <a:pt x="404" y="768"/>
                  </a:lnTo>
                  <a:lnTo>
                    <a:pt x="400" y="760"/>
                  </a:lnTo>
                  <a:lnTo>
                    <a:pt x="392" y="754"/>
                  </a:lnTo>
                  <a:lnTo>
                    <a:pt x="380" y="754"/>
                  </a:lnTo>
                  <a:lnTo>
                    <a:pt x="374" y="756"/>
                  </a:lnTo>
                  <a:lnTo>
                    <a:pt x="368" y="760"/>
                  </a:lnTo>
                  <a:lnTo>
                    <a:pt x="362" y="764"/>
                  </a:lnTo>
                  <a:lnTo>
                    <a:pt x="352" y="760"/>
                  </a:lnTo>
                  <a:lnTo>
                    <a:pt x="340" y="754"/>
                  </a:lnTo>
                  <a:lnTo>
                    <a:pt x="330" y="750"/>
                  </a:lnTo>
                  <a:lnTo>
                    <a:pt x="312" y="750"/>
                  </a:lnTo>
                  <a:lnTo>
                    <a:pt x="308" y="754"/>
                  </a:lnTo>
                  <a:lnTo>
                    <a:pt x="298" y="750"/>
                  </a:lnTo>
                  <a:lnTo>
                    <a:pt x="292" y="748"/>
                  </a:lnTo>
                  <a:lnTo>
                    <a:pt x="280" y="744"/>
                  </a:lnTo>
                  <a:lnTo>
                    <a:pt x="266" y="742"/>
                  </a:lnTo>
                  <a:lnTo>
                    <a:pt x="256" y="740"/>
                  </a:lnTo>
                  <a:lnTo>
                    <a:pt x="246" y="738"/>
                  </a:lnTo>
                  <a:lnTo>
                    <a:pt x="234" y="740"/>
                  </a:lnTo>
                  <a:lnTo>
                    <a:pt x="222" y="740"/>
                  </a:lnTo>
                  <a:lnTo>
                    <a:pt x="216" y="746"/>
                  </a:lnTo>
                  <a:lnTo>
                    <a:pt x="210" y="750"/>
                  </a:lnTo>
                  <a:lnTo>
                    <a:pt x="200" y="752"/>
                  </a:lnTo>
                  <a:lnTo>
                    <a:pt x="192" y="752"/>
                  </a:lnTo>
                  <a:lnTo>
                    <a:pt x="180" y="750"/>
                  </a:lnTo>
                  <a:lnTo>
                    <a:pt x="170" y="754"/>
                  </a:lnTo>
                  <a:lnTo>
                    <a:pt x="156" y="756"/>
                  </a:lnTo>
                  <a:lnTo>
                    <a:pt x="146" y="766"/>
                  </a:lnTo>
                  <a:lnTo>
                    <a:pt x="140" y="774"/>
                  </a:lnTo>
                  <a:lnTo>
                    <a:pt x="132" y="776"/>
                  </a:lnTo>
                  <a:lnTo>
                    <a:pt x="132" y="782"/>
                  </a:lnTo>
                  <a:lnTo>
                    <a:pt x="130" y="784"/>
                  </a:lnTo>
                  <a:lnTo>
                    <a:pt x="126" y="786"/>
                  </a:lnTo>
                  <a:lnTo>
                    <a:pt x="116" y="786"/>
                  </a:lnTo>
                  <a:lnTo>
                    <a:pt x="106" y="778"/>
                  </a:lnTo>
                  <a:lnTo>
                    <a:pt x="98" y="768"/>
                  </a:lnTo>
                  <a:lnTo>
                    <a:pt x="92" y="762"/>
                  </a:lnTo>
                  <a:lnTo>
                    <a:pt x="86" y="760"/>
                  </a:lnTo>
                  <a:lnTo>
                    <a:pt x="80" y="748"/>
                  </a:lnTo>
                  <a:lnTo>
                    <a:pt x="76" y="738"/>
                  </a:lnTo>
                  <a:lnTo>
                    <a:pt x="74" y="730"/>
                  </a:lnTo>
                  <a:lnTo>
                    <a:pt x="76" y="722"/>
                  </a:lnTo>
                  <a:lnTo>
                    <a:pt x="78" y="716"/>
                  </a:lnTo>
                  <a:lnTo>
                    <a:pt x="70" y="714"/>
                  </a:lnTo>
                  <a:lnTo>
                    <a:pt x="66" y="708"/>
                  </a:lnTo>
                  <a:lnTo>
                    <a:pt x="66" y="700"/>
                  </a:lnTo>
                  <a:lnTo>
                    <a:pt x="72" y="696"/>
                  </a:lnTo>
                  <a:lnTo>
                    <a:pt x="76" y="692"/>
                  </a:lnTo>
                  <a:lnTo>
                    <a:pt x="70" y="684"/>
                  </a:lnTo>
                  <a:lnTo>
                    <a:pt x="62" y="672"/>
                  </a:lnTo>
                  <a:lnTo>
                    <a:pt x="54" y="662"/>
                  </a:lnTo>
                  <a:lnTo>
                    <a:pt x="44" y="654"/>
                  </a:lnTo>
                  <a:lnTo>
                    <a:pt x="36" y="648"/>
                  </a:lnTo>
                  <a:lnTo>
                    <a:pt x="26" y="644"/>
                  </a:lnTo>
                  <a:lnTo>
                    <a:pt x="16" y="640"/>
                  </a:lnTo>
                  <a:lnTo>
                    <a:pt x="0" y="640"/>
                  </a:lnTo>
                  <a:lnTo>
                    <a:pt x="0" y="626"/>
                  </a:lnTo>
                  <a:lnTo>
                    <a:pt x="2" y="614"/>
                  </a:lnTo>
                  <a:lnTo>
                    <a:pt x="4" y="604"/>
                  </a:lnTo>
                  <a:lnTo>
                    <a:pt x="0" y="598"/>
                  </a:lnTo>
                  <a:lnTo>
                    <a:pt x="10" y="586"/>
                  </a:lnTo>
                  <a:lnTo>
                    <a:pt x="16" y="582"/>
                  </a:lnTo>
                  <a:lnTo>
                    <a:pt x="20" y="576"/>
                  </a:lnTo>
                  <a:lnTo>
                    <a:pt x="30" y="566"/>
                  </a:lnTo>
                  <a:lnTo>
                    <a:pt x="32" y="562"/>
                  </a:lnTo>
                  <a:lnTo>
                    <a:pt x="40" y="564"/>
                  </a:lnTo>
                  <a:lnTo>
                    <a:pt x="52" y="562"/>
                  </a:lnTo>
                  <a:lnTo>
                    <a:pt x="58" y="552"/>
                  </a:lnTo>
                  <a:lnTo>
                    <a:pt x="60" y="546"/>
                  </a:lnTo>
                  <a:lnTo>
                    <a:pt x="52" y="548"/>
                  </a:lnTo>
                  <a:lnTo>
                    <a:pt x="46" y="544"/>
                  </a:lnTo>
                  <a:lnTo>
                    <a:pt x="44" y="534"/>
                  </a:lnTo>
                  <a:lnTo>
                    <a:pt x="40" y="524"/>
                  </a:lnTo>
                  <a:lnTo>
                    <a:pt x="38" y="516"/>
                  </a:lnTo>
                  <a:lnTo>
                    <a:pt x="40" y="508"/>
                  </a:lnTo>
                  <a:lnTo>
                    <a:pt x="44" y="502"/>
                  </a:lnTo>
                  <a:lnTo>
                    <a:pt x="44" y="494"/>
                  </a:lnTo>
                  <a:lnTo>
                    <a:pt x="52" y="490"/>
                  </a:lnTo>
                  <a:lnTo>
                    <a:pt x="62" y="484"/>
                  </a:lnTo>
                  <a:lnTo>
                    <a:pt x="72" y="476"/>
                  </a:lnTo>
                  <a:lnTo>
                    <a:pt x="76" y="472"/>
                  </a:lnTo>
                  <a:lnTo>
                    <a:pt x="78" y="464"/>
                  </a:lnTo>
                  <a:lnTo>
                    <a:pt x="76" y="458"/>
                  </a:lnTo>
                  <a:lnTo>
                    <a:pt x="68" y="458"/>
                  </a:lnTo>
                  <a:lnTo>
                    <a:pt x="64" y="452"/>
                  </a:lnTo>
                  <a:lnTo>
                    <a:pt x="60" y="438"/>
                  </a:lnTo>
                  <a:lnTo>
                    <a:pt x="60" y="426"/>
                  </a:lnTo>
                  <a:lnTo>
                    <a:pt x="60" y="420"/>
                  </a:lnTo>
                  <a:lnTo>
                    <a:pt x="54" y="410"/>
                  </a:lnTo>
                  <a:lnTo>
                    <a:pt x="50" y="402"/>
                  </a:lnTo>
                  <a:lnTo>
                    <a:pt x="60" y="396"/>
                  </a:lnTo>
                  <a:lnTo>
                    <a:pt x="70" y="398"/>
                  </a:lnTo>
                  <a:lnTo>
                    <a:pt x="78" y="402"/>
                  </a:lnTo>
                  <a:lnTo>
                    <a:pt x="88" y="402"/>
                  </a:lnTo>
                  <a:lnTo>
                    <a:pt x="98" y="388"/>
                  </a:lnTo>
                  <a:lnTo>
                    <a:pt x="104" y="380"/>
                  </a:lnTo>
                  <a:lnTo>
                    <a:pt x="106" y="370"/>
                  </a:lnTo>
                  <a:lnTo>
                    <a:pt x="102" y="364"/>
                  </a:lnTo>
                  <a:lnTo>
                    <a:pt x="100" y="354"/>
                  </a:lnTo>
                  <a:lnTo>
                    <a:pt x="102" y="352"/>
                  </a:lnTo>
                  <a:lnTo>
                    <a:pt x="104" y="350"/>
                  </a:lnTo>
                  <a:lnTo>
                    <a:pt x="116" y="348"/>
                  </a:lnTo>
                  <a:lnTo>
                    <a:pt x="118" y="338"/>
                  </a:lnTo>
                  <a:lnTo>
                    <a:pt x="124" y="322"/>
                  </a:lnTo>
                  <a:lnTo>
                    <a:pt x="128" y="310"/>
                  </a:lnTo>
                  <a:lnTo>
                    <a:pt x="130" y="294"/>
                  </a:lnTo>
                  <a:lnTo>
                    <a:pt x="128" y="286"/>
                  </a:lnTo>
                  <a:lnTo>
                    <a:pt x="126" y="276"/>
                  </a:lnTo>
                  <a:lnTo>
                    <a:pt x="138" y="272"/>
                  </a:lnTo>
                  <a:lnTo>
                    <a:pt x="146" y="266"/>
                  </a:lnTo>
                  <a:lnTo>
                    <a:pt x="160" y="260"/>
                  </a:lnTo>
                  <a:lnTo>
                    <a:pt x="174" y="254"/>
                  </a:lnTo>
                  <a:lnTo>
                    <a:pt x="180" y="250"/>
                  </a:lnTo>
                  <a:lnTo>
                    <a:pt x="188" y="240"/>
                  </a:lnTo>
                  <a:lnTo>
                    <a:pt x="190" y="230"/>
                  </a:lnTo>
                  <a:lnTo>
                    <a:pt x="182" y="224"/>
                  </a:lnTo>
                  <a:lnTo>
                    <a:pt x="174" y="222"/>
                  </a:lnTo>
                  <a:lnTo>
                    <a:pt x="166" y="218"/>
                  </a:lnTo>
                  <a:lnTo>
                    <a:pt x="170" y="210"/>
                  </a:lnTo>
                  <a:lnTo>
                    <a:pt x="174" y="202"/>
                  </a:lnTo>
                  <a:lnTo>
                    <a:pt x="166" y="194"/>
                  </a:lnTo>
                  <a:lnTo>
                    <a:pt x="156" y="190"/>
                  </a:lnTo>
                  <a:lnTo>
                    <a:pt x="146" y="190"/>
                  </a:lnTo>
                  <a:lnTo>
                    <a:pt x="140" y="186"/>
                  </a:lnTo>
                  <a:lnTo>
                    <a:pt x="132" y="182"/>
                  </a:lnTo>
                  <a:lnTo>
                    <a:pt x="128" y="190"/>
                  </a:lnTo>
                  <a:lnTo>
                    <a:pt x="114" y="192"/>
                  </a:lnTo>
                  <a:lnTo>
                    <a:pt x="106" y="190"/>
                  </a:lnTo>
                  <a:lnTo>
                    <a:pt x="102" y="186"/>
                  </a:lnTo>
                  <a:lnTo>
                    <a:pt x="94" y="188"/>
                  </a:lnTo>
                  <a:lnTo>
                    <a:pt x="92" y="180"/>
                  </a:lnTo>
                  <a:lnTo>
                    <a:pt x="80" y="180"/>
                  </a:lnTo>
                  <a:lnTo>
                    <a:pt x="74" y="176"/>
                  </a:lnTo>
                  <a:lnTo>
                    <a:pt x="64" y="182"/>
                  </a:lnTo>
                  <a:lnTo>
                    <a:pt x="56" y="180"/>
                  </a:lnTo>
                  <a:lnTo>
                    <a:pt x="52" y="174"/>
                  </a:lnTo>
                  <a:lnTo>
                    <a:pt x="56" y="166"/>
                  </a:lnTo>
                  <a:lnTo>
                    <a:pt x="66" y="160"/>
                  </a:lnTo>
                  <a:lnTo>
                    <a:pt x="60" y="154"/>
                  </a:lnTo>
                  <a:lnTo>
                    <a:pt x="58" y="150"/>
                  </a:lnTo>
                  <a:lnTo>
                    <a:pt x="46" y="150"/>
                  </a:lnTo>
                  <a:lnTo>
                    <a:pt x="34" y="150"/>
                  </a:lnTo>
                  <a:lnTo>
                    <a:pt x="26" y="152"/>
                  </a:lnTo>
                  <a:lnTo>
                    <a:pt x="18" y="158"/>
                  </a:lnTo>
                  <a:lnTo>
                    <a:pt x="8" y="164"/>
                  </a:lnTo>
                  <a:lnTo>
                    <a:pt x="4" y="158"/>
                  </a:lnTo>
                  <a:lnTo>
                    <a:pt x="6" y="146"/>
                  </a:lnTo>
                  <a:lnTo>
                    <a:pt x="16" y="134"/>
                  </a:lnTo>
                  <a:lnTo>
                    <a:pt x="26" y="128"/>
                  </a:lnTo>
                  <a:lnTo>
                    <a:pt x="18" y="128"/>
                  </a:lnTo>
                  <a:lnTo>
                    <a:pt x="16" y="122"/>
                  </a:lnTo>
                  <a:lnTo>
                    <a:pt x="22" y="118"/>
                  </a:lnTo>
                  <a:lnTo>
                    <a:pt x="30" y="112"/>
                  </a:lnTo>
                  <a:lnTo>
                    <a:pt x="20" y="112"/>
                  </a:lnTo>
                  <a:lnTo>
                    <a:pt x="20" y="104"/>
                  </a:lnTo>
                  <a:lnTo>
                    <a:pt x="24" y="98"/>
                  </a:lnTo>
                  <a:lnTo>
                    <a:pt x="30" y="92"/>
                  </a:lnTo>
                  <a:lnTo>
                    <a:pt x="26" y="86"/>
                  </a:lnTo>
                  <a:lnTo>
                    <a:pt x="18" y="92"/>
                  </a:lnTo>
                  <a:lnTo>
                    <a:pt x="12" y="96"/>
                  </a:lnTo>
                  <a:lnTo>
                    <a:pt x="10" y="84"/>
                  </a:lnTo>
                  <a:lnTo>
                    <a:pt x="18" y="78"/>
                  </a:lnTo>
                  <a:lnTo>
                    <a:pt x="26" y="74"/>
                  </a:lnTo>
                  <a:lnTo>
                    <a:pt x="18" y="72"/>
                  </a:lnTo>
                  <a:lnTo>
                    <a:pt x="12" y="72"/>
                  </a:lnTo>
                  <a:lnTo>
                    <a:pt x="10" y="62"/>
                  </a:lnTo>
                  <a:lnTo>
                    <a:pt x="10" y="56"/>
                  </a:lnTo>
                  <a:lnTo>
                    <a:pt x="8" y="50"/>
                  </a:lnTo>
                  <a:lnTo>
                    <a:pt x="10" y="42"/>
                  </a:lnTo>
                  <a:lnTo>
                    <a:pt x="16" y="36"/>
                  </a:lnTo>
                  <a:lnTo>
                    <a:pt x="22" y="30"/>
                  </a:lnTo>
                  <a:lnTo>
                    <a:pt x="26" y="32"/>
                  </a:lnTo>
                  <a:lnTo>
                    <a:pt x="30" y="30"/>
                  </a:lnTo>
                  <a:lnTo>
                    <a:pt x="40" y="24"/>
                  </a:lnTo>
                  <a:lnTo>
                    <a:pt x="50" y="28"/>
                  </a:lnTo>
                  <a:lnTo>
                    <a:pt x="60" y="30"/>
                  </a:lnTo>
                  <a:lnTo>
                    <a:pt x="78" y="28"/>
                  </a:lnTo>
                  <a:lnTo>
                    <a:pt x="88" y="28"/>
                  </a:lnTo>
                  <a:lnTo>
                    <a:pt x="92" y="22"/>
                  </a:lnTo>
                  <a:lnTo>
                    <a:pt x="84" y="18"/>
                  </a:lnTo>
                  <a:lnTo>
                    <a:pt x="88" y="12"/>
                  </a:lnTo>
                  <a:lnTo>
                    <a:pt x="96" y="10"/>
                  </a:lnTo>
                  <a:lnTo>
                    <a:pt x="104" y="6"/>
                  </a:lnTo>
                  <a:lnTo>
                    <a:pt x="110" y="2"/>
                  </a:lnTo>
                  <a:lnTo>
                    <a:pt x="116" y="0"/>
                  </a:lnTo>
                  <a:lnTo>
                    <a:pt x="120" y="2"/>
                  </a:lnTo>
                  <a:lnTo>
                    <a:pt x="124" y="6"/>
                  </a:lnTo>
                  <a:lnTo>
                    <a:pt x="132" y="6"/>
                  </a:lnTo>
                  <a:lnTo>
                    <a:pt x="142" y="6"/>
                  </a:lnTo>
                  <a:lnTo>
                    <a:pt x="150" y="12"/>
                  </a:lnTo>
                  <a:lnTo>
                    <a:pt x="162" y="28"/>
                  </a:lnTo>
                  <a:lnTo>
                    <a:pt x="174" y="34"/>
                  </a:lnTo>
                  <a:lnTo>
                    <a:pt x="188" y="34"/>
                  </a:lnTo>
                  <a:lnTo>
                    <a:pt x="200" y="40"/>
                  </a:lnTo>
                  <a:lnTo>
                    <a:pt x="220" y="42"/>
                  </a:lnTo>
                  <a:lnTo>
                    <a:pt x="232" y="44"/>
                  </a:lnTo>
                  <a:lnTo>
                    <a:pt x="244" y="46"/>
                  </a:lnTo>
                  <a:lnTo>
                    <a:pt x="254" y="44"/>
                  </a:lnTo>
                  <a:lnTo>
                    <a:pt x="262" y="42"/>
                  </a:lnTo>
                  <a:lnTo>
                    <a:pt x="268" y="50"/>
                  </a:lnTo>
                  <a:lnTo>
                    <a:pt x="272" y="58"/>
                  </a:lnTo>
                  <a:lnTo>
                    <a:pt x="282" y="58"/>
                  </a:lnTo>
                  <a:lnTo>
                    <a:pt x="288" y="58"/>
                  </a:lnTo>
                  <a:lnTo>
                    <a:pt x="300" y="68"/>
                  </a:lnTo>
                  <a:lnTo>
                    <a:pt x="318" y="76"/>
                  </a:lnTo>
                  <a:lnTo>
                    <a:pt x="336" y="82"/>
                  </a:lnTo>
                  <a:lnTo>
                    <a:pt x="358" y="90"/>
                  </a:lnTo>
                  <a:lnTo>
                    <a:pt x="378" y="92"/>
                  </a:lnTo>
                  <a:lnTo>
                    <a:pt x="390" y="92"/>
                  </a:lnTo>
                  <a:lnTo>
                    <a:pt x="402" y="88"/>
                  </a:lnTo>
                  <a:lnTo>
                    <a:pt x="414" y="88"/>
                  </a:lnTo>
                  <a:lnTo>
                    <a:pt x="428" y="94"/>
                  </a:lnTo>
                  <a:lnTo>
                    <a:pt x="434" y="102"/>
                  </a:lnTo>
                  <a:lnTo>
                    <a:pt x="446" y="108"/>
                  </a:lnTo>
                  <a:lnTo>
                    <a:pt x="460" y="106"/>
                  </a:lnTo>
                  <a:lnTo>
                    <a:pt x="468" y="106"/>
                  </a:lnTo>
                  <a:lnTo>
                    <a:pt x="478" y="108"/>
                  </a:lnTo>
                  <a:lnTo>
                    <a:pt x="492" y="116"/>
                  </a:lnTo>
                  <a:lnTo>
                    <a:pt x="506" y="124"/>
                  </a:lnTo>
                  <a:lnTo>
                    <a:pt x="522" y="126"/>
                  </a:lnTo>
                  <a:lnTo>
                    <a:pt x="532" y="124"/>
                  </a:lnTo>
                  <a:lnTo>
                    <a:pt x="542" y="124"/>
                  </a:lnTo>
                  <a:lnTo>
                    <a:pt x="552" y="134"/>
                  </a:lnTo>
                  <a:lnTo>
                    <a:pt x="558" y="136"/>
                  </a:lnTo>
                  <a:lnTo>
                    <a:pt x="566" y="136"/>
                  </a:lnTo>
                  <a:lnTo>
                    <a:pt x="568" y="142"/>
                  </a:lnTo>
                  <a:lnTo>
                    <a:pt x="562" y="150"/>
                  </a:lnTo>
                  <a:lnTo>
                    <a:pt x="560" y="158"/>
                  </a:lnTo>
                  <a:lnTo>
                    <a:pt x="568" y="158"/>
                  </a:lnTo>
                  <a:lnTo>
                    <a:pt x="576" y="154"/>
                  </a:lnTo>
                  <a:lnTo>
                    <a:pt x="578" y="160"/>
                  </a:lnTo>
                  <a:lnTo>
                    <a:pt x="594" y="172"/>
                  </a:lnTo>
                  <a:lnTo>
                    <a:pt x="604" y="176"/>
                  </a:lnTo>
                  <a:lnTo>
                    <a:pt x="612" y="174"/>
                  </a:lnTo>
                  <a:lnTo>
                    <a:pt x="612" y="180"/>
                  </a:lnTo>
                  <a:lnTo>
                    <a:pt x="622" y="194"/>
                  </a:lnTo>
                  <a:lnTo>
                    <a:pt x="636" y="192"/>
                  </a:lnTo>
                  <a:lnTo>
                    <a:pt x="642" y="190"/>
                  </a:lnTo>
                  <a:lnTo>
                    <a:pt x="656" y="206"/>
                  </a:lnTo>
                  <a:lnTo>
                    <a:pt x="688" y="210"/>
                  </a:lnTo>
                  <a:lnTo>
                    <a:pt x="690" y="214"/>
                  </a:lnTo>
                  <a:lnTo>
                    <a:pt x="710" y="214"/>
                  </a:lnTo>
                  <a:lnTo>
                    <a:pt x="708" y="202"/>
                  </a:lnTo>
                  <a:lnTo>
                    <a:pt x="712" y="198"/>
                  </a:lnTo>
                  <a:lnTo>
                    <a:pt x="726" y="204"/>
                  </a:lnTo>
                  <a:lnTo>
                    <a:pt x="740" y="210"/>
                  </a:lnTo>
                  <a:lnTo>
                    <a:pt x="746" y="216"/>
                  </a:lnTo>
                  <a:lnTo>
                    <a:pt x="756" y="216"/>
                  </a:lnTo>
                  <a:lnTo>
                    <a:pt x="762" y="222"/>
                  </a:lnTo>
                  <a:lnTo>
                    <a:pt x="764" y="236"/>
                  </a:lnTo>
                  <a:lnTo>
                    <a:pt x="766" y="240"/>
                  </a:lnTo>
                  <a:lnTo>
                    <a:pt x="772" y="244"/>
                  </a:lnTo>
                  <a:lnTo>
                    <a:pt x="776" y="244"/>
                  </a:lnTo>
                  <a:lnTo>
                    <a:pt x="780" y="24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94" name="Freeform 1792"/>
            <p:cNvSpPr>
              <a:spLocks/>
            </p:cNvSpPr>
            <p:nvPr/>
          </p:nvSpPr>
          <p:spPr bwMode="gray">
            <a:xfrm>
              <a:off x="5120665" y="4689432"/>
              <a:ext cx="336605" cy="500128"/>
            </a:xfrm>
            <a:custGeom>
              <a:avLst/>
              <a:gdLst>
                <a:gd name="T0" fmla="*/ 2702 w 316"/>
                <a:gd name="T1" fmla="*/ 39259 h 498"/>
                <a:gd name="T2" fmla="*/ 5887 w 316"/>
                <a:gd name="T3" fmla="*/ 40061 h 498"/>
                <a:gd name="T4" fmla="*/ 8324 w 316"/>
                <a:gd name="T5" fmla="*/ 41226 h 498"/>
                <a:gd name="T6" fmla="*/ 11335 w 316"/>
                <a:gd name="T7" fmla="*/ 40624 h 498"/>
                <a:gd name="T8" fmla="*/ 11335 w 316"/>
                <a:gd name="T9" fmla="*/ 37070 h 498"/>
                <a:gd name="T10" fmla="*/ 14245 w 316"/>
                <a:gd name="T11" fmla="*/ 34154 h 498"/>
                <a:gd name="T12" fmla="*/ 16485 w 316"/>
                <a:gd name="T13" fmla="*/ 33327 h 498"/>
                <a:gd name="T14" fmla="*/ 15415 w 316"/>
                <a:gd name="T15" fmla="*/ 32660 h 498"/>
                <a:gd name="T16" fmla="*/ 14894 w 316"/>
                <a:gd name="T17" fmla="*/ 29716 h 498"/>
                <a:gd name="T18" fmla="*/ 16705 w 316"/>
                <a:gd name="T19" fmla="*/ 27639 h 498"/>
                <a:gd name="T20" fmla="*/ 18129 w 316"/>
                <a:gd name="T21" fmla="*/ 26004 h 498"/>
                <a:gd name="T22" fmla="*/ 17105 w 316"/>
                <a:gd name="T23" fmla="*/ 25027 h 498"/>
                <a:gd name="T24" fmla="*/ 16509 w 316"/>
                <a:gd name="T25" fmla="*/ 22400 h 498"/>
                <a:gd name="T26" fmla="*/ 16509 w 316"/>
                <a:gd name="T27" fmla="*/ 20431 h 498"/>
                <a:gd name="T28" fmla="*/ 19183 w 316"/>
                <a:gd name="T29" fmla="*/ 20855 h 498"/>
                <a:gd name="T30" fmla="*/ 20737 w 316"/>
                <a:gd name="T31" fmla="*/ 18190 h 498"/>
                <a:gd name="T32" fmla="*/ 20144 w 316"/>
                <a:gd name="T33" fmla="*/ 16997 h 498"/>
                <a:gd name="T34" fmla="*/ 21656 w 316"/>
                <a:gd name="T35" fmla="*/ 16414 h 498"/>
                <a:gd name="T36" fmla="*/ 22819 w 316"/>
                <a:gd name="T37" fmla="*/ 11911 h 498"/>
                <a:gd name="T38" fmla="*/ 23507 w 316"/>
                <a:gd name="T39" fmla="*/ 10217 h 498"/>
                <a:gd name="T40" fmla="*/ 26749 w 316"/>
                <a:gd name="T41" fmla="*/ 8573 h 498"/>
                <a:gd name="T42" fmla="*/ 28167 w 316"/>
                <a:gd name="T43" fmla="*/ 6585 h 498"/>
                <a:gd name="T44" fmla="*/ 26113 w 316"/>
                <a:gd name="T45" fmla="*/ 5741 h 498"/>
                <a:gd name="T46" fmla="*/ 26113 w 316"/>
                <a:gd name="T47" fmla="*/ 3713 h 498"/>
                <a:gd name="T48" fmla="*/ 23507 w 316"/>
                <a:gd name="T49" fmla="*/ 3014 h 498"/>
                <a:gd name="T50" fmla="*/ 21407 w 316"/>
                <a:gd name="T51" fmla="*/ 3415 h 498"/>
                <a:gd name="T52" fmla="*/ 19721 w 316"/>
                <a:gd name="T53" fmla="*/ 3115 h 498"/>
                <a:gd name="T54" fmla="*/ 17959 w 316"/>
                <a:gd name="T55" fmla="*/ 2155 h 498"/>
                <a:gd name="T56" fmla="*/ 15908 w 316"/>
                <a:gd name="T57" fmla="*/ 1966 h 498"/>
                <a:gd name="T58" fmla="*/ 16509 w 316"/>
                <a:gd name="T59" fmla="*/ 4 h 498"/>
                <a:gd name="T60" fmla="*/ 14245 w 316"/>
                <a:gd name="T61" fmla="*/ 0 h 498"/>
                <a:gd name="T62" fmla="*/ 11642 w 316"/>
                <a:gd name="T63" fmla="*/ 1635 h 498"/>
                <a:gd name="T64" fmla="*/ 11448 w 316"/>
                <a:gd name="T65" fmla="*/ 6901 h 498"/>
                <a:gd name="T66" fmla="*/ 10126 w 316"/>
                <a:gd name="T67" fmla="*/ 10282 h 498"/>
                <a:gd name="T68" fmla="*/ 7433 w 316"/>
                <a:gd name="T69" fmla="*/ 14140 h 498"/>
                <a:gd name="T70" fmla="*/ 6272 w 316"/>
                <a:gd name="T71" fmla="*/ 17150 h 498"/>
                <a:gd name="T72" fmla="*/ 2902 w 316"/>
                <a:gd name="T73" fmla="*/ 20132 h 498"/>
                <a:gd name="T74" fmla="*/ 1508 w 316"/>
                <a:gd name="T75" fmla="*/ 22865 h 498"/>
                <a:gd name="T76" fmla="*/ 712 w 316"/>
                <a:gd name="T77" fmla="*/ 25027 h 498"/>
                <a:gd name="T78" fmla="*/ 2192 w 316"/>
                <a:gd name="T79" fmla="*/ 26004 h 498"/>
                <a:gd name="T80" fmla="*/ 2465 w 316"/>
                <a:gd name="T81" fmla="*/ 27639 h 498"/>
                <a:gd name="T82" fmla="*/ 4220 w 316"/>
                <a:gd name="T83" fmla="*/ 27639 h 498"/>
                <a:gd name="T84" fmla="*/ 3929 w 316"/>
                <a:gd name="T85" fmla="*/ 30724 h 498"/>
                <a:gd name="T86" fmla="*/ 2902 w 316"/>
                <a:gd name="T87" fmla="*/ 34296 h 498"/>
                <a:gd name="T88" fmla="*/ 1996 w 316"/>
                <a:gd name="T89" fmla="*/ 36680 h 498"/>
                <a:gd name="T90" fmla="*/ 2 w 316"/>
                <a:gd name="T91" fmla="*/ 39259 h 49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16"/>
                <a:gd name="T139" fmla="*/ 0 h 498"/>
                <a:gd name="T140" fmla="*/ 316 w 316"/>
                <a:gd name="T141" fmla="*/ 498 h 49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16" h="498">
                  <a:moveTo>
                    <a:pt x="2" y="474"/>
                  </a:moveTo>
                  <a:lnTo>
                    <a:pt x="14" y="474"/>
                  </a:lnTo>
                  <a:lnTo>
                    <a:pt x="30" y="474"/>
                  </a:lnTo>
                  <a:lnTo>
                    <a:pt x="42" y="478"/>
                  </a:lnTo>
                  <a:lnTo>
                    <a:pt x="54" y="480"/>
                  </a:lnTo>
                  <a:lnTo>
                    <a:pt x="66" y="484"/>
                  </a:lnTo>
                  <a:lnTo>
                    <a:pt x="72" y="490"/>
                  </a:lnTo>
                  <a:lnTo>
                    <a:pt x="78" y="496"/>
                  </a:lnTo>
                  <a:lnTo>
                    <a:pt x="94" y="498"/>
                  </a:lnTo>
                  <a:lnTo>
                    <a:pt x="106" y="494"/>
                  </a:lnTo>
                  <a:lnTo>
                    <a:pt x="114" y="492"/>
                  </a:lnTo>
                  <a:lnTo>
                    <a:pt x="126" y="490"/>
                  </a:lnTo>
                  <a:lnTo>
                    <a:pt x="128" y="466"/>
                  </a:lnTo>
                  <a:lnTo>
                    <a:pt x="130" y="454"/>
                  </a:lnTo>
                  <a:lnTo>
                    <a:pt x="126" y="448"/>
                  </a:lnTo>
                  <a:lnTo>
                    <a:pt x="136" y="438"/>
                  </a:lnTo>
                  <a:lnTo>
                    <a:pt x="142" y="432"/>
                  </a:lnTo>
                  <a:lnTo>
                    <a:pt x="158" y="412"/>
                  </a:lnTo>
                  <a:lnTo>
                    <a:pt x="166" y="414"/>
                  </a:lnTo>
                  <a:lnTo>
                    <a:pt x="178" y="412"/>
                  </a:lnTo>
                  <a:lnTo>
                    <a:pt x="184" y="402"/>
                  </a:lnTo>
                  <a:lnTo>
                    <a:pt x="186" y="396"/>
                  </a:lnTo>
                  <a:lnTo>
                    <a:pt x="178" y="398"/>
                  </a:lnTo>
                  <a:lnTo>
                    <a:pt x="172" y="394"/>
                  </a:lnTo>
                  <a:lnTo>
                    <a:pt x="170" y="384"/>
                  </a:lnTo>
                  <a:lnTo>
                    <a:pt x="164" y="366"/>
                  </a:lnTo>
                  <a:lnTo>
                    <a:pt x="166" y="358"/>
                  </a:lnTo>
                  <a:lnTo>
                    <a:pt x="170" y="352"/>
                  </a:lnTo>
                  <a:lnTo>
                    <a:pt x="170" y="344"/>
                  </a:lnTo>
                  <a:lnTo>
                    <a:pt x="188" y="334"/>
                  </a:lnTo>
                  <a:lnTo>
                    <a:pt x="198" y="326"/>
                  </a:lnTo>
                  <a:lnTo>
                    <a:pt x="202" y="322"/>
                  </a:lnTo>
                  <a:lnTo>
                    <a:pt x="204" y="314"/>
                  </a:lnTo>
                  <a:lnTo>
                    <a:pt x="202" y="308"/>
                  </a:lnTo>
                  <a:lnTo>
                    <a:pt x="194" y="308"/>
                  </a:lnTo>
                  <a:lnTo>
                    <a:pt x="190" y="302"/>
                  </a:lnTo>
                  <a:lnTo>
                    <a:pt x="186" y="288"/>
                  </a:lnTo>
                  <a:lnTo>
                    <a:pt x="186" y="276"/>
                  </a:lnTo>
                  <a:lnTo>
                    <a:pt x="186" y="270"/>
                  </a:lnTo>
                  <a:lnTo>
                    <a:pt x="180" y="260"/>
                  </a:lnTo>
                  <a:lnTo>
                    <a:pt x="176" y="252"/>
                  </a:lnTo>
                  <a:lnTo>
                    <a:pt x="186" y="246"/>
                  </a:lnTo>
                  <a:lnTo>
                    <a:pt x="196" y="248"/>
                  </a:lnTo>
                  <a:lnTo>
                    <a:pt x="204" y="252"/>
                  </a:lnTo>
                  <a:lnTo>
                    <a:pt x="214" y="252"/>
                  </a:lnTo>
                  <a:lnTo>
                    <a:pt x="224" y="238"/>
                  </a:lnTo>
                  <a:lnTo>
                    <a:pt x="230" y="230"/>
                  </a:lnTo>
                  <a:lnTo>
                    <a:pt x="232" y="220"/>
                  </a:lnTo>
                  <a:lnTo>
                    <a:pt x="228" y="214"/>
                  </a:lnTo>
                  <a:lnTo>
                    <a:pt x="226" y="208"/>
                  </a:lnTo>
                  <a:lnTo>
                    <a:pt x="226" y="204"/>
                  </a:lnTo>
                  <a:lnTo>
                    <a:pt x="228" y="200"/>
                  </a:lnTo>
                  <a:lnTo>
                    <a:pt x="232" y="200"/>
                  </a:lnTo>
                  <a:lnTo>
                    <a:pt x="242" y="198"/>
                  </a:lnTo>
                  <a:lnTo>
                    <a:pt x="248" y="178"/>
                  </a:lnTo>
                  <a:lnTo>
                    <a:pt x="254" y="160"/>
                  </a:lnTo>
                  <a:lnTo>
                    <a:pt x="256" y="144"/>
                  </a:lnTo>
                  <a:lnTo>
                    <a:pt x="254" y="136"/>
                  </a:lnTo>
                  <a:lnTo>
                    <a:pt x="252" y="126"/>
                  </a:lnTo>
                  <a:lnTo>
                    <a:pt x="264" y="122"/>
                  </a:lnTo>
                  <a:lnTo>
                    <a:pt x="272" y="116"/>
                  </a:lnTo>
                  <a:lnTo>
                    <a:pt x="286" y="110"/>
                  </a:lnTo>
                  <a:lnTo>
                    <a:pt x="300" y="104"/>
                  </a:lnTo>
                  <a:lnTo>
                    <a:pt x="306" y="100"/>
                  </a:lnTo>
                  <a:lnTo>
                    <a:pt x="314" y="90"/>
                  </a:lnTo>
                  <a:lnTo>
                    <a:pt x="316" y="80"/>
                  </a:lnTo>
                  <a:lnTo>
                    <a:pt x="308" y="74"/>
                  </a:lnTo>
                  <a:lnTo>
                    <a:pt x="300" y="72"/>
                  </a:lnTo>
                  <a:lnTo>
                    <a:pt x="292" y="68"/>
                  </a:lnTo>
                  <a:lnTo>
                    <a:pt x="296" y="60"/>
                  </a:lnTo>
                  <a:lnTo>
                    <a:pt x="300" y="52"/>
                  </a:lnTo>
                  <a:lnTo>
                    <a:pt x="292" y="44"/>
                  </a:lnTo>
                  <a:lnTo>
                    <a:pt x="282" y="40"/>
                  </a:lnTo>
                  <a:lnTo>
                    <a:pt x="272" y="40"/>
                  </a:lnTo>
                  <a:lnTo>
                    <a:pt x="264" y="36"/>
                  </a:lnTo>
                  <a:lnTo>
                    <a:pt x="258" y="32"/>
                  </a:lnTo>
                  <a:lnTo>
                    <a:pt x="254" y="40"/>
                  </a:lnTo>
                  <a:lnTo>
                    <a:pt x="240" y="42"/>
                  </a:lnTo>
                  <a:lnTo>
                    <a:pt x="232" y="40"/>
                  </a:lnTo>
                  <a:lnTo>
                    <a:pt x="228" y="36"/>
                  </a:lnTo>
                  <a:lnTo>
                    <a:pt x="220" y="38"/>
                  </a:lnTo>
                  <a:lnTo>
                    <a:pt x="218" y="30"/>
                  </a:lnTo>
                  <a:lnTo>
                    <a:pt x="206" y="30"/>
                  </a:lnTo>
                  <a:lnTo>
                    <a:pt x="200" y="26"/>
                  </a:lnTo>
                  <a:lnTo>
                    <a:pt x="190" y="32"/>
                  </a:lnTo>
                  <a:lnTo>
                    <a:pt x="182" y="30"/>
                  </a:lnTo>
                  <a:lnTo>
                    <a:pt x="178" y="24"/>
                  </a:lnTo>
                  <a:lnTo>
                    <a:pt x="182" y="16"/>
                  </a:lnTo>
                  <a:lnTo>
                    <a:pt x="192" y="10"/>
                  </a:lnTo>
                  <a:lnTo>
                    <a:pt x="186" y="4"/>
                  </a:lnTo>
                  <a:lnTo>
                    <a:pt x="184" y="0"/>
                  </a:lnTo>
                  <a:lnTo>
                    <a:pt x="174" y="0"/>
                  </a:lnTo>
                  <a:lnTo>
                    <a:pt x="158" y="0"/>
                  </a:lnTo>
                  <a:lnTo>
                    <a:pt x="152" y="2"/>
                  </a:lnTo>
                  <a:lnTo>
                    <a:pt x="134" y="14"/>
                  </a:lnTo>
                  <a:lnTo>
                    <a:pt x="130" y="20"/>
                  </a:lnTo>
                  <a:lnTo>
                    <a:pt x="128" y="38"/>
                  </a:lnTo>
                  <a:lnTo>
                    <a:pt x="126" y="64"/>
                  </a:lnTo>
                  <a:lnTo>
                    <a:pt x="128" y="82"/>
                  </a:lnTo>
                  <a:lnTo>
                    <a:pt x="124" y="100"/>
                  </a:lnTo>
                  <a:lnTo>
                    <a:pt x="118" y="114"/>
                  </a:lnTo>
                  <a:lnTo>
                    <a:pt x="114" y="124"/>
                  </a:lnTo>
                  <a:lnTo>
                    <a:pt x="106" y="140"/>
                  </a:lnTo>
                  <a:lnTo>
                    <a:pt x="98" y="158"/>
                  </a:lnTo>
                  <a:lnTo>
                    <a:pt x="84" y="170"/>
                  </a:lnTo>
                  <a:lnTo>
                    <a:pt x="88" y="178"/>
                  </a:lnTo>
                  <a:lnTo>
                    <a:pt x="80" y="192"/>
                  </a:lnTo>
                  <a:lnTo>
                    <a:pt x="70" y="206"/>
                  </a:lnTo>
                  <a:lnTo>
                    <a:pt x="56" y="224"/>
                  </a:lnTo>
                  <a:lnTo>
                    <a:pt x="44" y="238"/>
                  </a:lnTo>
                  <a:lnTo>
                    <a:pt x="32" y="242"/>
                  </a:lnTo>
                  <a:lnTo>
                    <a:pt x="30" y="252"/>
                  </a:lnTo>
                  <a:lnTo>
                    <a:pt x="20" y="266"/>
                  </a:lnTo>
                  <a:lnTo>
                    <a:pt x="16" y="276"/>
                  </a:lnTo>
                  <a:lnTo>
                    <a:pt x="14" y="288"/>
                  </a:lnTo>
                  <a:lnTo>
                    <a:pt x="6" y="296"/>
                  </a:lnTo>
                  <a:lnTo>
                    <a:pt x="8" y="302"/>
                  </a:lnTo>
                  <a:lnTo>
                    <a:pt x="14" y="304"/>
                  </a:lnTo>
                  <a:lnTo>
                    <a:pt x="24" y="308"/>
                  </a:lnTo>
                  <a:lnTo>
                    <a:pt x="24" y="314"/>
                  </a:lnTo>
                  <a:lnTo>
                    <a:pt x="20" y="322"/>
                  </a:lnTo>
                  <a:lnTo>
                    <a:pt x="22" y="332"/>
                  </a:lnTo>
                  <a:lnTo>
                    <a:pt x="28" y="334"/>
                  </a:lnTo>
                  <a:lnTo>
                    <a:pt x="32" y="334"/>
                  </a:lnTo>
                  <a:lnTo>
                    <a:pt x="40" y="332"/>
                  </a:lnTo>
                  <a:lnTo>
                    <a:pt x="46" y="334"/>
                  </a:lnTo>
                  <a:lnTo>
                    <a:pt x="46" y="342"/>
                  </a:lnTo>
                  <a:lnTo>
                    <a:pt x="50" y="352"/>
                  </a:lnTo>
                  <a:lnTo>
                    <a:pt x="44" y="370"/>
                  </a:lnTo>
                  <a:lnTo>
                    <a:pt x="34" y="384"/>
                  </a:lnTo>
                  <a:lnTo>
                    <a:pt x="36" y="396"/>
                  </a:lnTo>
                  <a:lnTo>
                    <a:pt x="32" y="414"/>
                  </a:lnTo>
                  <a:lnTo>
                    <a:pt x="28" y="418"/>
                  </a:lnTo>
                  <a:lnTo>
                    <a:pt x="26" y="430"/>
                  </a:lnTo>
                  <a:lnTo>
                    <a:pt x="22" y="442"/>
                  </a:lnTo>
                  <a:lnTo>
                    <a:pt x="10" y="458"/>
                  </a:lnTo>
                  <a:lnTo>
                    <a:pt x="0" y="470"/>
                  </a:lnTo>
                  <a:lnTo>
                    <a:pt x="2" y="474"/>
                  </a:lnTo>
                  <a:close/>
                </a:path>
              </a:pathLst>
            </a:custGeom>
            <a:solidFill>
              <a:srgbClr val="003366"/>
            </a:solid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95" name="Freeform 1793"/>
            <p:cNvSpPr>
              <a:spLocks/>
            </p:cNvSpPr>
            <p:nvPr/>
          </p:nvSpPr>
          <p:spPr bwMode="gray">
            <a:xfrm>
              <a:off x="6109841" y="5043491"/>
              <a:ext cx="88915" cy="63508"/>
            </a:xfrm>
            <a:custGeom>
              <a:avLst/>
              <a:gdLst>
                <a:gd name="T0" fmla="*/ 2058 w 84"/>
                <a:gd name="T1" fmla="*/ 2870 h 64"/>
                <a:gd name="T2" fmla="*/ 1567 w 84"/>
                <a:gd name="T3" fmla="*/ 2448 h 64"/>
                <a:gd name="T4" fmla="*/ 908 w 84"/>
                <a:gd name="T5" fmla="*/ 3139 h 64"/>
                <a:gd name="T6" fmla="*/ 2 w 84"/>
                <a:gd name="T7" fmla="*/ 2870 h 64"/>
                <a:gd name="T8" fmla="*/ 0 w 84"/>
                <a:gd name="T9" fmla="*/ 2046 h 64"/>
                <a:gd name="T10" fmla="*/ 757 w 84"/>
                <a:gd name="T11" fmla="*/ 1564 h 64"/>
                <a:gd name="T12" fmla="*/ 1879 w 84"/>
                <a:gd name="T13" fmla="*/ 999 h 64"/>
                <a:gd name="T14" fmla="*/ 2783 w 84"/>
                <a:gd name="T15" fmla="*/ 487 h 64"/>
                <a:gd name="T16" fmla="*/ 3994 w 84"/>
                <a:gd name="T17" fmla="*/ 2 h 64"/>
                <a:gd name="T18" fmla="*/ 5267 w 84"/>
                <a:gd name="T19" fmla="*/ 0 h 64"/>
                <a:gd name="T20" fmla="*/ 4791 w 84"/>
                <a:gd name="T21" fmla="*/ 698 h 64"/>
                <a:gd name="T22" fmla="*/ 4809 w 84"/>
                <a:gd name="T23" fmla="*/ 1430 h 64"/>
                <a:gd name="T24" fmla="*/ 5747 w 84"/>
                <a:gd name="T25" fmla="*/ 1430 h 64"/>
                <a:gd name="T26" fmla="*/ 6407 w 84"/>
                <a:gd name="T27" fmla="*/ 1307 h 64"/>
                <a:gd name="T28" fmla="*/ 6713 w 84"/>
                <a:gd name="T29" fmla="*/ 1871 h 64"/>
                <a:gd name="T30" fmla="*/ 5992 w 84"/>
                <a:gd name="T31" fmla="*/ 2625 h 64"/>
                <a:gd name="T32" fmla="*/ 5596 w 84"/>
                <a:gd name="T33" fmla="*/ 3433 h 64"/>
                <a:gd name="T34" fmla="*/ 5109 w 84"/>
                <a:gd name="T35" fmla="*/ 3971 h 64"/>
                <a:gd name="T36" fmla="*/ 4262 w 84"/>
                <a:gd name="T37" fmla="*/ 4698 h 64"/>
                <a:gd name="T38" fmla="*/ 3647 w 84"/>
                <a:gd name="T39" fmla="*/ 4582 h 64"/>
                <a:gd name="T40" fmla="*/ 3040 w 84"/>
                <a:gd name="T41" fmla="*/ 4108 h 64"/>
                <a:gd name="T42" fmla="*/ 2254 w 84"/>
                <a:gd name="T43" fmla="*/ 3830 h 64"/>
                <a:gd name="T44" fmla="*/ 2058 w 84"/>
                <a:gd name="T45" fmla="*/ 3139 h 64"/>
                <a:gd name="T46" fmla="*/ 2058 w 84"/>
                <a:gd name="T47" fmla="*/ 2870 h 6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4"/>
                <a:gd name="T73" fmla="*/ 0 h 64"/>
                <a:gd name="T74" fmla="*/ 84 w 84"/>
                <a:gd name="T75" fmla="*/ 64 h 6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4" h="64">
                  <a:moveTo>
                    <a:pt x="26" y="38"/>
                  </a:moveTo>
                  <a:lnTo>
                    <a:pt x="20" y="34"/>
                  </a:lnTo>
                  <a:lnTo>
                    <a:pt x="12" y="42"/>
                  </a:lnTo>
                  <a:lnTo>
                    <a:pt x="2" y="38"/>
                  </a:lnTo>
                  <a:lnTo>
                    <a:pt x="0" y="28"/>
                  </a:lnTo>
                  <a:lnTo>
                    <a:pt x="10" y="22"/>
                  </a:lnTo>
                  <a:lnTo>
                    <a:pt x="24" y="14"/>
                  </a:lnTo>
                  <a:lnTo>
                    <a:pt x="36" y="6"/>
                  </a:lnTo>
                  <a:lnTo>
                    <a:pt x="50" y="2"/>
                  </a:lnTo>
                  <a:lnTo>
                    <a:pt x="68" y="0"/>
                  </a:lnTo>
                  <a:lnTo>
                    <a:pt x="60" y="10"/>
                  </a:lnTo>
                  <a:lnTo>
                    <a:pt x="62" y="20"/>
                  </a:lnTo>
                  <a:lnTo>
                    <a:pt x="72" y="20"/>
                  </a:lnTo>
                  <a:lnTo>
                    <a:pt x="82" y="18"/>
                  </a:lnTo>
                  <a:lnTo>
                    <a:pt x="84" y="26"/>
                  </a:lnTo>
                  <a:lnTo>
                    <a:pt x="76" y="36"/>
                  </a:lnTo>
                  <a:lnTo>
                    <a:pt x="70" y="46"/>
                  </a:lnTo>
                  <a:lnTo>
                    <a:pt x="64" y="54"/>
                  </a:lnTo>
                  <a:lnTo>
                    <a:pt x="54" y="64"/>
                  </a:lnTo>
                  <a:lnTo>
                    <a:pt x="46" y="62"/>
                  </a:lnTo>
                  <a:lnTo>
                    <a:pt x="38" y="56"/>
                  </a:lnTo>
                  <a:lnTo>
                    <a:pt x="28" y="52"/>
                  </a:lnTo>
                  <a:lnTo>
                    <a:pt x="26" y="42"/>
                  </a:lnTo>
                  <a:lnTo>
                    <a:pt x="26" y="3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96" name="Freeform 1794"/>
            <p:cNvSpPr>
              <a:spLocks/>
            </p:cNvSpPr>
            <p:nvPr/>
          </p:nvSpPr>
          <p:spPr bwMode="gray">
            <a:xfrm>
              <a:off x="6003460" y="5110174"/>
              <a:ext cx="34931" cy="26991"/>
            </a:xfrm>
            <a:custGeom>
              <a:avLst/>
              <a:gdLst>
                <a:gd name="T0" fmla="*/ 835 w 32"/>
                <a:gd name="T1" fmla="*/ 1179 h 26"/>
                <a:gd name="T2" fmla="*/ 1430 w 32"/>
                <a:gd name="T3" fmla="*/ 2 h 26"/>
                <a:gd name="T4" fmla="*/ 2399 w 32"/>
                <a:gd name="T5" fmla="*/ 0 h 26"/>
                <a:gd name="T6" fmla="*/ 2399 w 32"/>
                <a:gd name="T7" fmla="*/ 1825 h 26"/>
                <a:gd name="T8" fmla="*/ 1564 w 32"/>
                <a:gd name="T9" fmla="*/ 3886 h 26"/>
                <a:gd name="T10" fmla="*/ 835 w 32"/>
                <a:gd name="T11" fmla="*/ 4878 h 26"/>
                <a:gd name="T12" fmla="*/ 487 w 32"/>
                <a:gd name="T13" fmla="*/ 4878 h 26"/>
                <a:gd name="T14" fmla="*/ 2 w 32"/>
                <a:gd name="T15" fmla="*/ 4878 h 26"/>
                <a:gd name="T16" fmla="*/ 0 w 32"/>
                <a:gd name="T17" fmla="*/ 4489 h 26"/>
                <a:gd name="T18" fmla="*/ 2 w 32"/>
                <a:gd name="T19" fmla="*/ 2271 h 26"/>
                <a:gd name="T20" fmla="*/ 835 w 32"/>
                <a:gd name="T21" fmla="*/ 1179 h 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26"/>
                <a:gd name="T35" fmla="*/ 32 w 32"/>
                <a:gd name="T36" fmla="*/ 26 h 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26">
                  <a:moveTo>
                    <a:pt x="12" y="6"/>
                  </a:moveTo>
                  <a:lnTo>
                    <a:pt x="20" y="2"/>
                  </a:lnTo>
                  <a:lnTo>
                    <a:pt x="32" y="0"/>
                  </a:lnTo>
                  <a:lnTo>
                    <a:pt x="32" y="10"/>
                  </a:lnTo>
                  <a:lnTo>
                    <a:pt x="22" y="20"/>
                  </a:lnTo>
                  <a:lnTo>
                    <a:pt x="12" y="26"/>
                  </a:lnTo>
                  <a:lnTo>
                    <a:pt x="6" y="26"/>
                  </a:lnTo>
                  <a:lnTo>
                    <a:pt x="2" y="26"/>
                  </a:lnTo>
                  <a:lnTo>
                    <a:pt x="0" y="24"/>
                  </a:lnTo>
                  <a:lnTo>
                    <a:pt x="2" y="12"/>
                  </a:lnTo>
                  <a:lnTo>
                    <a:pt x="12" y="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97" name="Freeform 1795"/>
            <p:cNvSpPr>
              <a:spLocks/>
            </p:cNvSpPr>
            <p:nvPr/>
          </p:nvSpPr>
          <p:spPr bwMode="gray">
            <a:xfrm>
              <a:off x="6230511" y="5033964"/>
              <a:ext cx="39694" cy="30166"/>
            </a:xfrm>
            <a:custGeom>
              <a:avLst/>
              <a:gdLst>
                <a:gd name="T0" fmla="*/ 601 w 38"/>
                <a:gd name="T1" fmla="*/ 1759 h 30"/>
                <a:gd name="T2" fmla="*/ 6 w 38"/>
                <a:gd name="T3" fmla="*/ 1759 h 30"/>
                <a:gd name="T4" fmla="*/ 0 w 38"/>
                <a:gd name="T5" fmla="*/ 964 h 30"/>
                <a:gd name="T6" fmla="*/ 0 w 38"/>
                <a:gd name="T7" fmla="*/ 2 h 30"/>
                <a:gd name="T8" fmla="*/ 443 w 38"/>
                <a:gd name="T9" fmla="*/ 0 h 30"/>
                <a:gd name="T10" fmla="*/ 913 w 38"/>
                <a:gd name="T11" fmla="*/ 2 h 30"/>
                <a:gd name="T12" fmla="*/ 1299 w 38"/>
                <a:gd name="T13" fmla="*/ 796 h 30"/>
                <a:gd name="T14" fmla="*/ 1441 w 38"/>
                <a:gd name="T15" fmla="*/ 2128 h 30"/>
                <a:gd name="T16" fmla="*/ 1385 w 38"/>
                <a:gd name="T17" fmla="*/ 2884 h 30"/>
                <a:gd name="T18" fmla="*/ 985 w 38"/>
                <a:gd name="T19" fmla="*/ 2341 h 30"/>
                <a:gd name="T20" fmla="*/ 601 w 38"/>
                <a:gd name="T21" fmla="*/ 1759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
                <a:gd name="T34" fmla="*/ 0 h 30"/>
                <a:gd name="T35" fmla="*/ 38 w 38"/>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 h="30">
                  <a:moveTo>
                    <a:pt x="16" y="18"/>
                  </a:moveTo>
                  <a:lnTo>
                    <a:pt x="6" y="18"/>
                  </a:lnTo>
                  <a:lnTo>
                    <a:pt x="0" y="10"/>
                  </a:lnTo>
                  <a:lnTo>
                    <a:pt x="0" y="2"/>
                  </a:lnTo>
                  <a:lnTo>
                    <a:pt x="12" y="0"/>
                  </a:lnTo>
                  <a:lnTo>
                    <a:pt x="24" y="2"/>
                  </a:lnTo>
                  <a:lnTo>
                    <a:pt x="34" y="8"/>
                  </a:lnTo>
                  <a:lnTo>
                    <a:pt x="38" y="22"/>
                  </a:lnTo>
                  <a:lnTo>
                    <a:pt x="36" y="30"/>
                  </a:lnTo>
                  <a:lnTo>
                    <a:pt x="26" y="24"/>
                  </a:lnTo>
                  <a:lnTo>
                    <a:pt x="16" y="1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98" name="Freeform 1798"/>
            <p:cNvSpPr>
              <a:spLocks/>
            </p:cNvSpPr>
            <p:nvPr/>
          </p:nvSpPr>
          <p:spPr bwMode="gray">
            <a:xfrm>
              <a:off x="6484553" y="4359189"/>
              <a:ext cx="936779" cy="890704"/>
            </a:xfrm>
            <a:custGeom>
              <a:avLst/>
              <a:gdLst>
                <a:gd name="T0" fmla="*/ 38535 w 879"/>
                <a:gd name="T1" fmla="*/ 9883 h 886"/>
                <a:gd name="T2" fmla="*/ 34566 w 879"/>
                <a:gd name="T3" fmla="*/ 12883 h 886"/>
                <a:gd name="T4" fmla="*/ 33158 w 879"/>
                <a:gd name="T5" fmla="*/ 15474 h 886"/>
                <a:gd name="T6" fmla="*/ 32682 w 879"/>
                <a:gd name="T7" fmla="*/ 18767 h 886"/>
                <a:gd name="T8" fmla="*/ 34855 w 879"/>
                <a:gd name="T9" fmla="*/ 23930 h 886"/>
                <a:gd name="T10" fmla="*/ 39588 w 879"/>
                <a:gd name="T11" fmla="*/ 27072 h 886"/>
                <a:gd name="T12" fmla="*/ 43577 w 879"/>
                <a:gd name="T13" fmla="*/ 33848 h 886"/>
                <a:gd name="T14" fmla="*/ 48989 w 879"/>
                <a:gd name="T15" fmla="*/ 38927 h 886"/>
                <a:gd name="T16" fmla="*/ 57001 w 879"/>
                <a:gd name="T17" fmla="*/ 39466 h 886"/>
                <a:gd name="T18" fmla="*/ 56353 w 879"/>
                <a:gd name="T19" fmla="*/ 42963 h 886"/>
                <a:gd name="T20" fmla="*/ 65096 w 879"/>
                <a:gd name="T21" fmla="*/ 46508 h 886"/>
                <a:gd name="T22" fmla="*/ 70477 w 879"/>
                <a:gd name="T23" fmla="*/ 49462 h 886"/>
                <a:gd name="T24" fmla="*/ 73795 w 879"/>
                <a:gd name="T25" fmla="*/ 53184 h 886"/>
                <a:gd name="T26" fmla="*/ 71542 w 879"/>
                <a:gd name="T27" fmla="*/ 54920 h 886"/>
                <a:gd name="T28" fmla="*/ 67262 w 879"/>
                <a:gd name="T29" fmla="*/ 51701 h 886"/>
                <a:gd name="T30" fmla="*/ 63486 w 879"/>
                <a:gd name="T31" fmla="*/ 50849 h 886"/>
                <a:gd name="T32" fmla="*/ 61993 w 879"/>
                <a:gd name="T33" fmla="*/ 55076 h 886"/>
                <a:gd name="T34" fmla="*/ 63486 w 879"/>
                <a:gd name="T35" fmla="*/ 57856 h 886"/>
                <a:gd name="T36" fmla="*/ 65893 w 879"/>
                <a:gd name="T37" fmla="*/ 61545 h 886"/>
                <a:gd name="T38" fmla="*/ 62513 w 879"/>
                <a:gd name="T39" fmla="*/ 64643 h 886"/>
                <a:gd name="T40" fmla="*/ 60733 w 879"/>
                <a:gd name="T41" fmla="*/ 69441 h 886"/>
                <a:gd name="T42" fmla="*/ 57547 w 879"/>
                <a:gd name="T43" fmla="*/ 71841 h 886"/>
                <a:gd name="T44" fmla="*/ 58227 w 879"/>
                <a:gd name="T45" fmla="*/ 67666 h 886"/>
                <a:gd name="T46" fmla="*/ 60053 w 879"/>
                <a:gd name="T47" fmla="*/ 64906 h 886"/>
                <a:gd name="T48" fmla="*/ 57285 w 879"/>
                <a:gd name="T49" fmla="*/ 58515 h 886"/>
                <a:gd name="T50" fmla="*/ 54122 w 879"/>
                <a:gd name="T51" fmla="*/ 55316 h 886"/>
                <a:gd name="T52" fmla="*/ 50992 w 879"/>
                <a:gd name="T53" fmla="*/ 51701 h 886"/>
                <a:gd name="T54" fmla="*/ 46998 w 879"/>
                <a:gd name="T55" fmla="*/ 50950 h 886"/>
                <a:gd name="T56" fmla="*/ 45976 w 879"/>
                <a:gd name="T57" fmla="*/ 49309 h 886"/>
                <a:gd name="T58" fmla="*/ 44143 w 879"/>
                <a:gd name="T59" fmla="*/ 49352 h 886"/>
                <a:gd name="T60" fmla="*/ 42261 w 879"/>
                <a:gd name="T61" fmla="*/ 46056 h 886"/>
                <a:gd name="T62" fmla="*/ 39026 w 879"/>
                <a:gd name="T63" fmla="*/ 46508 h 886"/>
                <a:gd name="T64" fmla="*/ 34964 w 879"/>
                <a:gd name="T65" fmla="*/ 43486 h 886"/>
                <a:gd name="T66" fmla="*/ 30624 w 879"/>
                <a:gd name="T67" fmla="*/ 40105 h 886"/>
                <a:gd name="T68" fmla="*/ 26708 w 879"/>
                <a:gd name="T69" fmla="*/ 37950 h 886"/>
                <a:gd name="T70" fmla="*/ 25272 w 879"/>
                <a:gd name="T71" fmla="*/ 34737 h 886"/>
                <a:gd name="T72" fmla="*/ 22837 w 879"/>
                <a:gd name="T73" fmla="*/ 31189 h 886"/>
                <a:gd name="T74" fmla="*/ 20599 w 879"/>
                <a:gd name="T75" fmla="*/ 25003 h 886"/>
                <a:gd name="T76" fmla="*/ 14448 w 879"/>
                <a:gd name="T77" fmla="*/ 22085 h 886"/>
                <a:gd name="T78" fmla="*/ 10048 w 879"/>
                <a:gd name="T79" fmla="*/ 23152 h 886"/>
                <a:gd name="T80" fmla="*/ 6204 w 879"/>
                <a:gd name="T81" fmla="*/ 25990 h 886"/>
                <a:gd name="T82" fmla="*/ 5907 w 879"/>
                <a:gd name="T83" fmla="*/ 24021 h 886"/>
                <a:gd name="T84" fmla="*/ 1146 w 879"/>
                <a:gd name="T85" fmla="*/ 21294 h 886"/>
                <a:gd name="T86" fmla="*/ 1994 w 879"/>
                <a:gd name="T87" fmla="*/ 17572 h 886"/>
                <a:gd name="T88" fmla="*/ 658 w 879"/>
                <a:gd name="T89" fmla="*/ 15183 h 886"/>
                <a:gd name="T90" fmla="*/ 3163 w 879"/>
                <a:gd name="T91" fmla="*/ 13349 h 886"/>
                <a:gd name="T92" fmla="*/ 1512 w 879"/>
                <a:gd name="T93" fmla="*/ 9603 h 886"/>
                <a:gd name="T94" fmla="*/ 6034 w 879"/>
                <a:gd name="T95" fmla="*/ 8762 h 886"/>
                <a:gd name="T96" fmla="*/ 8729 w 879"/>
                <a:gd name="T97" fmla="*/ 6420 h 886"/>
                <a:gd name="T98" fmla="*/ 11981 w 879"/>
                <a:gd name="T99" fmla="*/ 7861 h 886"/>
                <a:gd name="T100" fmla="*/ 14274 w 879"/>
                <a:gd name="T101" fmla="*/ 10117 h 886"/>
                <a:gd name="T102" fmla="*/ 16442 w 879"/>
                <a:gd name="T103" fmla="*/ 5056 h 886"/>
                <a:gd name="T104" fmla="*/ 20599 w 879"/>
                <a:gd name="T105" fmla="*/ 6852 h 886"/>
                <a:gd name="T106" fmla="*/ 21170 w 879"/>
                <a:gd name="T107" fmla="*/ 4450 h 886"/>
                <a:gd name="T108" fmla="*/ 22358 w 879"/>
                <a:gd name="T109" fmla="*/ 2131 h 886"/>
                <a:gd name="T110" fmla="*/ 26425 w 879"/>
                <a:gd name="T111" fmla="*/ 934 h 886"/>
                <a:gd name="T112" fmla="*/ 31518 w 879"/>
                <a:gd name="T113" fmla="*/ 1348 h 886"/>
                <a:gd name="T114" fmla="*/ 36559 w 879"/>
                <a:gd name="T115" fmla="*/ 3702 h 886"/>
                <a:gd name="T116" fmla="*/ 39403 w 879"/>
                <a:gd name="T117" fmla="*/ 7861 h 88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879"/>
                <a:gd name="T178" fmla="*/ 0 h 886"/>
                <a:gd name="T179" fmla="*/ 879 w 879"/>
                <a:gd name="T180" fmla="*/ 886 h 88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879" h="886">
                  <a:moveTo>
                    <a:pt x="479" y="118"/>
                  </a:moveTo>
                  <a:lnTo>
                    <a:pt x="477" y="124"/>
                  </a:lnTo>
                  <a:lnTo>
                    <a:pt x="469" y="136"/>
                  </a:lnTo>
                  <a:lnTo>
                    <a:pt x="461" y="132"/>
                  </a:lnTo>
                  <a:lnTo>
                    <a:pt x="459" y="122"/>
                  </a:lnTo>
                  <a:lnTo>
                    <a:pt x="447" y="126"/>
                  </a:lnTo>
                  <a:lnTo>
                    <a:pt x="447" y="138"/>
                  </a:lnTo>
                  <a:lnTo>
                    <a:pt x="431" y="144"/>
                  </a:lnTo>
                  <a:lnTo>
                    <a:pt x="423" y="154"/>
                  </a:lnTo>
                  <a:lnTo>
                    <a:pt x="411" y="158"/>
                  </a:lnTo>
                  <a:lnTo>
                    <a:pt x="403" y="154"/>
                  </a:lnTo>
                  <a:lnTo>
                    <a:pt x="389" y="158"/>
                  </a:lnTo>
                  <a:lnTo>
                    <a:pt x="391" y="168"/>
                  </a:lnTo>
                  <a:lnTo>
                    <a:pt x="383" y="176"/>
                  </a:lnTo>
                  <a:lnTo>
                    <a:pt x="395" y="190"/>
                  </a:lnTo>
                  <a:lnTo>
                    <a:pt x="397" y="200"/>
                  </a:lnTo>
                  <a:lnTo>
                    <a:pt x="409" y="206"/>
                  </a:lnTo>
                  <a:lnTo>
                    <a:pt x="403" y="222"/>
                  </a:lnTo>
                  <a:lnTo>
                    <a:pt x="391" y="224"/>
                  </a:lnTo>
                  <a:lnTo>
                    <a:pt x="389" y="232"/>
                  </a:lnTo>
                  <a:lnTo>
                    <a:pt x="399" y="248"/>
                  </a:lnTo>
                  <a:lnTo>
                    <a:pt x="391" y="254"/>
                  </a:lnTo>
                  <a:lnTo>
                    <a:pt x="397" y="272"/>
                  </a:lnTo>
                  <a:lnTo>
                    <a:pt x="407" y="286"/>
                  </a:lnTo>
                  <a:lnTo>
                    <a:pt x="415" y="294"/>
                  </a:lnTo>
                  <a:lnTo>
                    <a:pt x="425" y="304"/>
                  </a:lnTo>
                  <a:lnTo>
                    <a:pt x="433" y="304"/>
                  </a:lnTo>
                  <a:lnTo>
                    <a:pt x="445" y="312"/>
                  </a:lnTo>
                  <a:lnTo>
                    <a:pt x="459" y="326"/>
                  </a:lnTo>
                  <a:lnTo>
                    <a:pt x="471" y="334"/>
                  </a:lnTo>
                  <a:lnTo>
                    <a:pt x="487" y="336"/>
                  </a:lnTo>
                  <a:lnTo>
                    <a:pt x="493" y="344"/>
                  </a:lnTo>
                  <a:lnTo>
                    <a:pt x="499" y="364"/>
                  </a:lnTo>
                  <a:lnTo>
                    <a:pt x="511" y="388"/>
                  </a:lnTo>
                  <a:lnTo>
                    <a:pt x="519" y="416"/>
                  </a:lnTo>
                  <a:lnTo>
                    <a:pt x="537" y="444"/>
                  </a:lnTo>
                  <a:lnTo>
                    <a:pt x="559" y="460"/>
                  </a:lnTo>
                  <a:lnTo>
                    <a:pt x="571" y="472"/>
                  </a:lnTo>
                  <a:lnTo>
                    <a:pt x="581" y="472"/>
                  </a:lnTo>
                  <a:lnTo>
                    <a:pt x="583" y="480"/>
                  </a:lnTo>
                  <a:lnTo>
                    <a:pt x="601" y="486"/>
                  </a:lnTo>
                  <a:lnTo>
                    <a:pt x="613" y="496"/>
                  </a:lnTo>
                  <a:lnTo>
                    <a:pt x="639" y="494"/>
                  </a:lnTo>
                  <a:lnTo>
                    <a:pt x="663" y="490"/>
                  </a:lnTo>
                  <a:lnTo>
                    <a:pt x="679" y="486"/>
                  </a:lnTo>
                  <a:lnTo>
                    <a:pt x="687" y="492"/>
                  </a:lnTo>
                  <a:lnTo>
                    <a:pt x="689" y="504"/>
                  </a:lnTo>
                  <a:lnTo>
                    <a:pt x="679" y="512"/>
                  </a:lnTo>
                  <a:lnTo>
                    <a:pt x="671" y="518"/>
                  </a:lnTo>
                  <a:lnTo>
                    <a:pt x="671" y="528"/>
                  </a:lnTo>
                  <a:lnTo>
                    <a:pt x="683" y="540"/>
                  </a:lnTo>
                  <a:lnTo>
                    <a:pt x="713" y="550"/>
                  </a:lnTo>
                  <a:lnTo>
                    <a:pt x="733" y="560"/>
                  </a:lnTo>
                  <a:lnTo>
                    <a:pt x="759" y="564"/>
                  </a:lnTo>
                  <a:lnTo>
                    <a:pt x="775" y="574"/>
                  </a:lnTo>
                  <a:lnTo>
                    <a:pt x="789" y="584"/>
                  </a:lnTo>
                  <a:lnTo>
                    <a:pt x="809" y="592"/>
                  </a:lnTo>
                  <a:lnTo>
                    <a:pt x="825" y="598"/>
                  </a:lnTo>
                  <a:lnTo>
                    <a:pt x="837" y="602"/>
                  </a:lnTo>
                  <a:lnTo>
                    <a:pt x="839" y="610"/>
                  </a:lnTo>
                  <a:lnTo>
                    <a:pt x="853" y="618"/>
                  </a:lnTo>
                  <a:lnTo>
                    <a:pt x="863" y="624"/>
                  </a:lnTo>
                  <a:lnTo>
                    <a:pt x="875" y="638"/>
                  </a:lnTo>
                  <a:lnTo>
                    <a:pt x="879" y="650"/>
                  </a:lnTo>
                  <a:lnTo>
                    <a:pt x="879" y="654"/>
                  </a:lnTo>
                  <a:lnTo>
                    <a:pt x="873" y="660"/>
                  </a:lnTo>
                  <a:lnTo>
                    <a:pt x="873" y="672"/>
                  </a:lnTo>
                  <a:lnTo>
                    <a:pt x="871" y="678"/>
                  </a:lnTo>
                  <a:lnTo>
                    <a:pt x="861" y="678"/>
                  </a:lnTo>
                  <a:lnTo>
                    <a:pt x="853" y="676"/>
                  </a:lnTo>
                  <a:lnTo>
                    <a:pt x="841" y="666"/>
                  </a:lnTo>
                  <a:lnTo>
                    <a:pt x="841" y="652"/>
                  </a:lnTo>
                  <a:lnTo>
                    <a:pt x="831" y="640"/>
                  </a:lnTo>
                  <a:lnTo>
                    <a:pt x="821" y="636"/>
                  </a:lnTo>
                  <a:lnTo>
                    <a:pt x="801" y="638"/>
                  </a:lnTo>
                  <a:lnTo>
                    <a:pt x="789" y="634"/>
                  </a:lnTo>
                  <a:lnTo>
                    <a:pt x="779" y="630"/>
                  </a:lnTo>
                  <a:lnTo>
                    <a:pt x="779" y="622"/>
                  </a:lnTo>
                  <a:lnTo>
                    <a:pt x="765" y="620"/>
                  </a:lnTo>
                  <a:lnTo>
                    <a:pt x="755" y="626"/>
                  </a:lnTo>
                  <a:lnTo>
                    <a:pt x="747" y="642"/>
                  </a:lnTo>
                  <a:lnTo>
                    <a:pt x="743" y="654"/>
                  </a:lnTo>
                  <a:lnTo>
                    <a:pt x="735" y="664"/>
                  </a:lnTo>
                  <a:lnTo>
                    <a:pt x="735" y="672"/>
                  </a:lnTo>
                  <a:lnTo>
                    <a:pt x="739" y="678"/>
                  </a:lnTo>
                  <a:lnTo>
                    <a:pt x="731" y="686"/>
                  </a:lnTo>
                  <a:lnTo>
                    <a:pt x="729" y="694"/>
                  </a:lnTo>
                  <a:lnTo>
                    <a:pt x="733" y="708"/>
                  </a:lnTo>
                  <a:lnTo>
                    <a:pt x="741" y="712"/>
                  </a:lnTo>
                  <a:lnTo>
                    <a:pt x="755" y="712"/>
                  </a:lnTo>
                  <a:lnTo>
                    <a:pt x="765" y="720"/>
                  </a:lnTo>
                  <a:lnTo>
                    <a:pt x="773" y="724"/>
                  </a:lnTo>
                  <a:lnTo>
                    <a:pt x="781" y="730"/>
                  </a:lnTo>
                  <a:lnTo>
                    <a:pt x="783" y="746"/>
                  </a:lnTo>
                  <a:lnTo>
                    <a:pt x="785" y="758"/>
                  </a:lnTo>
                  <a:lnTo>
                    <a:pt x="789" y="766"/>
                  </a:lnTo>
                  <a:lnTo>
                    <a:pt x="785" y="778"/>
                  </a:lnTo>
                  <a:lnTo>
                    <a:pt x="767" y="776"/>
                  </a:lnTo>
                  <a:lnTo>
                    <a:pt x="753" y="786"/>
                  </a:lnTo>
                  <a:lnTo>
                    <a:pt x="745" y="796"/>
                  </a:lnTo>
                  <a:lnTo>
                    <a:pt x="743" y="808"/>
                  </a:lnTo>
                  <a:lnTo>
                    <a:pt x="747" y="818"/>
                  </a:lnTo>
                  <a:lnTo>
                    <a:pt x="747" y="832"/>
                  </a:lnTo>
                  <a:lnTo>
                    <a:pt x="735" y="840"/>
                  </a:lnTo>
                  <a:lnTo>
                    <a:pt x="723" y="854"/>
                  </a:lnTo>
                  <a:lnTo>
                    <a:pt x="717" y="862"/>
                  </a:lnTo>
                  <a:lnTo>
                    <a:pt x="717" y="874"/>
                  </a:lnTo>
                  <a:lnTo>
                    <a:pt x="711" y="884"/>
                  </a:lnTo>
                  <a:lnTo>
                    <a:pt x="697" y="886"/>
                  </a:lnTo>
                  <a:lnTo>
                    <a:pt x="685" y="884"/>
                  </a:lnTo>
                  <a:lnTo>
                    <a:pt x="679" y="874"/>
                  </a:lnTo>
                  <a:lnTo>
                    <a:pt x="679" y="862"/>
                  </a:lnTo>
                  <a:lnTo>
                    <a:pt x="679" y="854"/>
                  </a:lnTo>
                  <a:lnTo>
                    <a:pt x="689" y="846"/>
                  </a:lnTo>
                  <a:lnTo>
                    <a:pt x="693" y="834"/>
                  </a:lnTo>
                  <a:lnTo>
                    <a:pt x="697" y="822"/>
                  </a:lnTo>
                  <a:lnTo>
                    <a:pt x="689" y="816"/>
                  </a:lnTo>
                  <a:lnTo>
                    <a:pt x="691" y="808"/>
                  </a:lnTo>
                  <a:lnTo>
                    <a:pt x="707" y="804"/>
                  </a:lnTo>
                  <a:lnTo>
                    <a:pt x="715" y="798"/>
                  </a:lnTo>
                  <a:lnTo>
                    <a:pt x="715" y="784"/>
                  </a:lnTo>
                  <a:lnTo>
                    <a:pt x="701" y="766"/>
                  </a:lnTo>
                  <a:lnTo>
                    <a:pt x="701" y="748"/>
                  </a:lnTo>
                  <a:lnTo>
                    <a:pt x="693" y="730"/>
                  </a:lnTo>
                  <a:lnTo>
                    <a:pt x="683" y="720"/>
                  </a:lnTo>
                  <a:lnTo>
                    <a:pt x="677" y="700"/>
                  </a:lnTo>
                  <a:lnTo>
                    <a:pt x="673" y="688"/>
                  </a:lnTo>
                  <a:lnTo>
                    <a:pt x="665" y="676"/>
                  </a:lnTo>
                  <a:lnTo>
                    <a:pt x="653" y="674"/>
                  </a:lnTo>
                  <a:lnTo>
                    <a:pt x="645" y="682"/>
                  </a:lnTo>
                  <a:lnTo>
                    <a:pt x="639" y="680"/>
                  </a:lnTo>
                  <a:lnTo>
                    <a:pt x="627" y="670"/>
                  </a:lnTo>
                  <a:lnTo>
                    <a:pt x="613" y="666"/>
                  </a:lnTo>
                  <a:lnTo>
                    <a:pt x="605" y="654"/>
                  </a:lnTo>
                  <a:lnTo>
                    <a:pt x="607" y="638"/>
                  </a:lnTo>
                  <a:lnTo>
                    <a:pt x="599" y="626"/>
                  </a:lnTo>
                  <a:lnTo>
                    <a:pt x="591" y="620"/>
                  </a:lnTo>
                  <a:lnTo>
                    <a:pt x="579" y="624"/>
                  </a:lnTo>
                  <a:lnTo>
                    <a:pt x="569" y="626"/>
                  </a:lnTo>
                  <a:lnTo>
                    <a:pt x="561" y="628"/>
                  </a:lnTo>
                  <a:lnTo>
                    <a:pt x="565" y="620"/>
                  </a:lnTo>
                  <a:lnTo>
                    <a:pt x="565" y="614"/>
                  </a:lnTo>
                  <a:lnTo>
                    <a:pt x="561" y="608"/>
                  </a:lnTo>
                  <a:lnTo>
                    <a:pt x="553" y="602"/>
                  </a:lnTo>
                  <a:lnTo>
                    <a:pt x="547" y="606"/>
                  </a:lnTo>
                  <a:lnTo>
                    <a:pt x="545" y="610"/>
                  </a:lnTo>
                  <a:lnTo>
                    <a:pt x="539" y="610"/>
                  </a:lnTo>
                  <a:lnTo>
                    <a:pt x="533" y="610"/>
                  </a:lnTo>
                  <a:lnTo>
                    <a:pt x="531" y="612"/>
                  </a:lnTo>
                  <a:lnTo>
                    <a:pt x="525" y="608"/>
                  </a:lnTo>
                  <a:lnTo>
                    <a:pt x="531" y="598"/>
                  </a:lnTo>
                  <a:lnTo>
                    <a:pt x="525" y="582"/>
                  </a:lnTo>
                  <a:lnTo>
                    <a:pt x="517" y="574"/>
                  </a:lnTo>
                  <a:lnTo>
                    <a:pt x="509" y="568"/>
                  </a:lnTo>
                  <a:lnTo>
                    <a:pt x="503" y="568"/>
                  </a:lnTo>
                  <a:lnTo>
                    <a:pt x="497" y="572"/>
                  </a:lnTo>
                  <a:lnTo>
                    <a:pt x="487" y="568"/>
                  </a:lnTo>
                  <a:lnTo>
                    <a:pt x="477" y="566"/>
                  </a:lnTo>
                  <a:lnTo>
                    <a:pt x="469" y="568"/>
                  </a:lnTo>
                  <a:lnTo>
                    <a:pt x="465" y="574"/>
                  </a:lnTo>
                  <a:lnTo>
                    <a:pt x="457" y="566"/>
                  </a:lnTo>
                  <a:lnTo>
                    <a:pt x="451" y="554"/>
                  </a:lnTo>
                  <a:lnTo>
                    <a:pt x="443" y="554"/>
                  </a:lnTo>
                  <a:lnTo>
                    <a:pt x="429" y="550"/>
                  </a:lnTo>
                  <a:lnTo>
                    <a:pt x="417" y="536"/>
                  </a:lnTo>
                  <a:lnTo>
                    <a:pt x="407" y="528"/>
                  </a:lnTo>
                  <a:lnTo>
                    <a:pt x="397" y="524"/>
                  </a:lnTo>
                  <a:lnTo>
                    <a:pt x="389" y="506"/>
                  </a:lnTo>
                  <a:lnTo>
                    <a:pt x="379" y="498"/>
                  </a:lnTo>
                  <a:lnTo>
                    <a:pt x="365" y="494"/>
                  </a:lnTo>
                  <a:lnTo>
                    <a:pt x="361" y="484"/>
                  </a:lnTo>
                  <a:lnTo>
                    <a:pt x="351" y="470"/>
                  </a:lnTo>
                  <a:lnTo>
                    <a:pt x="339" y="464"/>
                  </a:lnTo>
                  <a:lnTo>
                    <a:pt x="329" y="462"/>
                  </a:lnTo>
                  <a:lnTo>
                    <a:pt x="317" y="466"/>
                  </a:lnTo>
                  <a:lnTo>
                    <a:pt x="313" y="460"/>
                  </a:lnTo>
                  <a:lnTo>
                    <a:pt x="319" y="456"/>
                  </a:lnTo>
                  <a:lnTo>
                    <a:pt x="321" y="448"/>
                  </a:lnTo>
                  <a:lnTo>
                    <a:pt x="309" y="438"/>
                  </a:lnTo>
                  <a:lnTo>
                    <a:pt x="301" y="428"/>
                  </a:lnTo>
                  <a:lnTo>
                    <a:pt x="287" y="422"/>
                  </a:lnTo>
                  <a:lnTo>
                    <a:pt x="289" y="412"/>
                  </a:lnTo>
                  <a:lnTo>
                    <a:pt x="281" y="408"/>
                  </a:lnTo>
                  <a:lnTo>
                    <a:pt x="271" y="406"/>
                  </a:lnTo>
                  <a:lnTo>
                    <a:pt x="271" y="384"/>
                  </a:lnTo>
                  <a:lnTo>
                    <a:pt x="265" y="366"/>
                  </a:lnTo>
                  <a:lnTo>
                    <a:pt x="253" y="352"/>
                  </a:lnTo>
                  <a:lnTo>
                    <a:pt x="253" y="338"/>
                  </a:lnTo>
                  <a:lnTo>
                    <a:pt x="251" y="320"/>
                  </a:lnTo>
                  <a:lnTo>
                    <a:pt x="245" y="308"/>
                  </a:lnTo>
                  <a:lnTo>
                    <a:pt x="231" y="298"/>
                  </a:lnTo>
                  <a:lnTo>
                    <a:pt x="215" y="298"/>
                  </a:lnTo>
                  <a:lnTo>
                    <a:pt x="195" y="284"/>
                  </a:lnTo>
                  <a:lnTo>
                    <a:pt x="180" y="274"/>
                  </a:lnTo>
                  <a:lnTo>
                    <a:pt x="172" y="272"/>
                  </a:lnTo>
                  <a:lnTo>
                    <a:pt x="164" y="266"/>
                  </a:lnTo>
                  <a:lnTo>
                    <a:pt x="146" y="264"/>
                  </a:lnTo>
                  <a:lnTo>
                    <a:pt x="136" y="268"/>
                  </a:lnTo>
                  <a:lnTo>
                    <a:pt x="126" y="274"/>
                  </a:lnTo>
                  <a:lnTo>
                    <a:pt x="120" y="286"/>
                  </a:lnTo>
                  <a:lnTo>
                    <a:pt x="112" y="292"/>
                  </a:lnTo>
                  <a:lnTo>
                    <a:pt x="108" y="298"/>
                  </a:lnTo>
                  <a:lnTo>
                    <a:pt x="102" y="310"/>
                  </a:lnTo>
                  <a:lnTo>
                    <a:pt x="86" y="318"/>
                  </a:lnTo>
                  <a:lnTo>
                    <a:pt x="74" y="320"/>
                  </a:lnTo>
                  <a:lnTo>
                    <a:pt x="68" y="324"/>
                  </a:lnTo>
                  <a:lnTo>
                    <a:pt x="60" y="324"/>
                  </a:lnTo>
                  <a:lnTo>
                    <a:pt x="56" y="312"/>
                  </a:lnTo>
                  <a:lnTo>
                    <a:pt x="64" y="300"/>
                  </a:lnTo>
                  <a:lnTo>
                    <a:pt x="70" y="296"/>
                  </a:lnTo>
                  <a:lnTo>
                    <a:pt x="66" y="286"/>
                  </a:lnTo>
                  <a:lnTo>
                    <a:pt x="48" y="286"/>
                  </a:lnTo>
                  <a:lnTo>
                    <a:pt x="32" y="280"/>
                  </a:lnTo>
                  <a:lnTo>
                    <a:pt x="18" y="274"/>
                  </a:lnTo>
                  <a:lnTo>
                    <a:pt x="14" y="262"/>
                  </a:lnTo>
                  <a:lnTo>
                    <a:pt x="16" y="256"/>
                  </a:lnTo>
                  <a:lnTo>
                    <a:pt x="12" y="244"/>
                  </a:lnTo>
                  <a:lnTo>
                    <a:pt x="20" y="236"/>
                  </a:lnTo>
                  <a:lnTo>
                    <a:pt x="28" y="228"/>
                  </a:lnTo>
                  <a:lnTo>
                    <a:pt x="24" y="216"/>
                  </a:lnTo>
                  <a:lnTo>
                    <a:pt x="10" y="214"/>
                  </a:lnTo>
                  <a:lnTo>
                    <a:pt x="6" y="208"/>
                  </a:lnTo>
                  <a:lnTo>
                    <a:pt x="6" y="202"/>
                  </a:lnTo>
                  <a:lnTo>
                    <a:pt x="0" y="192"/>
                  </a:lnTo>
                  <a:lnTo>
                    <a:pt x="8" y="186"/>
                  </a:lnTo>
                  <a:lnTo>
                    <a:pt x="18" y="188"/>
                  </a:lnTo>
                  <a:lnTo>
                    <a:pt x="24" y="180"/>
                  </a:lnTo>
                  <a:lnTo>
                    <a:pt x="32" y="180"/>
                  </a:lnTo>
                  <a:lnTo>
                    <a:pt x="32" y="170"/>
                  </a:lnTo>
                  <a:lnTo>
                    <a:pt x="38" y="164"/>
                  </a:lnTo>
                  <a:lnTo>
                    <a:pt x="26" y="154"/>
                  </a:lnTo>
                  <a:lnTo>
                    <a:pt x="24" y="140"/>
                  </a:lnTo>
                  <a:lnTo>
                    <a:pt x="16" y="134"/>
                  </a:lnTo>
                  <a:lnTo>
                    <a:pt x="10" y="126"/>
                  </a:lnTo>
                  <a:lnTo>
                    <a:pt x="18" y="118"/>
                  </a:lnTo>
                  <a:lnTo>
                    <a:pt x="28" y="120"/>
                  </a:lnTo>
                  <a:lnTo>
                    <a:pt x="30" y="114"/>
                  </a:lnTo>
                  <a:lnTo>
                    <a:pt x="36" y="118"/>
                  </a:lnTo>
                  <a:lnTo>
                    <a:pt x="56" y="114"/>
                  </a:lnTo>
                  <a:lnTo>
                    <a:pt x="72" y="108"/>
                  </a:lnTo>
                  <a:lnTo>
                    <a:pt x="86" y="114"/>
                  </a:lnTo>
                  <a:lnTo>
                    <a:pt x="96" y="108"/>
                  </a:lnTo>
                  <a:lnTo>
                    <a:pt x="106" y="90"/>
                  </a:lnTo>
                  <a:lnTo>
                    <a:pt x="104" y="84"/>
                  </a:lnTo>
                  <a:lnTo>
                    <a:pt x="104" y="80"/>
                  </a:lnTo>
                  <a:lnTo>
                    <a:pt x="110" y="78"/>
                  </a:lnTo>
                  <a:lnTo>
                    <a:pt x="120" y="64"/>
                  </a:lnTo>
                  <a:lnTo>
                    <a:pt x="128" y="64"/>
                  </a:lnTo>
                  <a:lnTo>
                    <a:pt x="128" y="86"/>
                  </a:lnTo>
                  <a:lnTo>
                    <a:pt x="142" y="98"/>
                  </a:lnTo>
                  <a:lnTo>
                    <a:pt x="156" y="100"/>
                  </a:lnTo>
                  <a:lnTo>
                    <a:pt x="152" y="108"/>
                  </a:lnTo>
                  <a:lnTo>
                    <a:pt x="158" y="114"/>
                  </a:lnTo>
                  <a:lnTo>
                    <a:pt x="160" y="126"/>
                  </a:lnTo>
                  <a:lnTo>
                    <a:pt x="170" y="124"/>
                  </a:lnTo>
                  <a:lnTo>
                    <a:pt x="166" y="112"/>
                  </a:lnTo>
                  <a:lnTo>
                    <a:pt x="166" y="102"/>
                  </a:lnTo>
                  <a:lnTo>
                    <a:pt x="182" y="86"/>
                  </a:lnTo>
                  <a:lnTo>
                    <a:pt x="184" y="62"/>
                  </a:lnTo>
                  <a:lnTo>
                    <a:pt x="195" y="62"/>
                  </a:lnTo>
                  <a:lnTo>
                    <a:pt x="197" y="74"/>
                  </a:lnTo>
                  <a:lnTo>
                    <a:pt x="209" y="80"/>
                  </a:lnTo>
                  <a:lnTo>
                    <a:pt x="227" y="70"/>
                  </a:lnTo>
                  <a:lnTo>
                    <a:pt x="239" y="86"/>
                  </a:lnTo>
                  <a:lnTo>
                    <a:pt x="245" y="84"/>
                  </a:lnTo>
                  <a:lnTo>
                    <a:pt x="243" y="78"/>
                  </a:lnTo>
                  <a:lnTo>
                    <a:pt x="243" y="68"/>
                  </a:lnTo>
                  <a:lnTo>
                    <a:pt x="235" y="58"/>
                  </a:lnTo>
                  <a:lnTo>
                    <a:pt x="245" y="48"/>
                  </a:lnTo>
                  <a:lnTo>
                    <a:pt x="253" y="56"/>
                  </a:lnTo>
                  <a:lnTo>
                    <a:pt x="265" y="56"/>
                  </a:lnTo>
                  <a:lnTo>
                    <a:pt x="265" y="48"/>
                  </a:lnTo>
                  <a:lnTo>
                    <a:pt x="261" y="44"/>
                  </a:lnTo>
                  <a:lnTo>
                    <a:pt x="261" y="38"/>
                  </a:lnTo>
                  <a:lnTo>
                    <a:pt x="265" y="26"/>
                  </a:lnTo>
                  <a:lnTo>
                    <a:pt x="277" y="24"/>
                  </a:lnTo>
                  <a:lnTo>
                    <a:pt x="289" y="32"/>
                  </a:lnTo>
                  <a:lnTo>
                    <a:pt x="307" y="32"/>
                  </a:lnTo>
                  <a:lnTo>
                    <a:pt x="305" y="18"/>
                  </a:lnTo>
                  <a:lnTo>
                    <a:pt x="315" y="12"/>
                  </a:lnTo>
                  <a:lnTo>
                    <a:pt x="355" y="10"/>
                  </a:lnTo>
                  <a:lnTo>
                    <a:pt x="379" y="0"/>
                  </a:lnTo>
                  <a:lnTo>
                    <a:pt x="383" y="4"/>
                  </a:lnTo>
                  <a:lnTo>
                    <a:pt x="375" y="8"/>
                  </a:lnTo>
                  <a:lnTo>
                    <a:pt x="375" y="16"/>
                  </a:lnTo>
                  <a:lnTo>
                    <a:pt x="387" y="20"/>
                  </a:lnTo>
                  <a:lnTo>
                    <a:pt x="387" y="28"/>
                  </a:lnTo>
                  <a:lnTo>
                    <a:pt x="399" y="42"/>
                  </a:lnTo>
                  <a:lnTo>
                    <a:pt x="417" y="44"/>
                  </a:lnTo>
                  <a:lnTo>
                    <a:pt x="435" y="46"/>
                  </a:lnTo>
                  <a:lnTo>
                    <a:pt x="485" y="52"/>
                  </a:lnTo>
                  <a:lnTo>
                    <a:pt x="465" y="68"/>
                  </a:lnTo>
                  <a:lnTo>
                    <a:pt x="465" y="80"/>
                  </a:lnTo>
                  <a:lnTo>
                    <a:pt x="479" y="86"/>
                  </a:lnTo>
                  <a:lnTo>
                    <a:pt x="469" y="98"/>
                  </a:lnTo>
                  <a:lnTo>
                    <a:pt x="471" y="106"/>
                  </a:lnTo>
                  <a:lnTo>
                    <a:pt x="483" y="106"/>
                  </a:lnTo>
                  <a:lnTo>
                    <a:pt x="479" y="11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99" name="Freeform 1800"/>
            <p:cNvSpPr>
              <a:spLocks/>
            </p:cNvSpPr>
            <p:nvPr/>
          </p:nvSpPr>
          <p:spPr bwMode="gray">
            <a:xfrm>
              <a:off x="7368935" y="4406820"/>
              <a:ext cx="354071" cy="361997"/>
            </a:xfrm>
            <a:custGeom>
              <a:avLst/>
              <a:gdLst>
                <a:gd name="T0" fmla="*/ 4935 w 332"/>
                <a:gd name="T1" fmla="*/ 19358 h 362"/>
                <a:gd name="T2" fmla="*/ 6585 w 332"/>
                <a:gd name="T3" fmla="*/ 18270 h 362"/>
                <a:gd name="T4" fmla="*/ 5741 w 332"/>
                <a:gd name="T5" fmla="*/ 17274 h 362"/>
                <a:gd name="T6" fmla="*/ 6318 w 332"/>
                <a:gd name="T7" fmla="*/ 16177 h 362"/>
                <a:gd name="T8" fmla="*/ 3744 w 332"/>
                <a:gd name="T9" fmla="*/ 14190 h 362"/>
                <a:gd name="T10" fmla="*/ 4356 w 332"/>
                <a:gd name="T11" fmla="*/ 10671 h 362"/>
                <a:gd name="T12" fmla="*/ 2835 w 332"/>
                <a:gd name="T13" fmla="*/ 8127 h 362"/>
                <a:gd name="T14" fmla="*/ 1131 w 332"/>
                <a:gd name="T15" fmla="*/ 4928 h 362"/>
                <a:gd name="T16" fmla="*/ 0 w 332"/>
                <a:gd name="T17" fmla="*/ 2403 h 362"/>
                <a:gd name="T18" fmla="*/ 2835 w 332"/>
                <a:gd name="T19" fmla="*/ 1584 h 362"/>
                <a:gd name="T20" fmla="*/ 7916 w 332"/>
                <a:gd name="T21" fmla="*/ 0 h 362"/>
                <a:gd name="T22" fmla="*/ 10838 w 332"/>
                <a:gd name="T23" fmla="*/ 2403 h 362"/>
                <a:gd name="T24" fmla="*/ 12033 w 332"/>
                <a:gd name="T25" fmla="*/ 4505 h 362"/>
                <a:gd name="T26" fmla="*/ 14771 w 332"/>
                <a:gd name="T27" fmla="*/ 5883 h 362"/>
                <a:gd name="T28" fmla="*/ 16187 w 332"/>
                <a:gd name="T29" fmla="*/ 7057 h 362"/>
                <a:gd name="T30" fmla="*/ 16414 w 332"/>
                <a:gd name="T31" fmla="*/ 8127 h 362"/>
                <a:gd name="T32" fmla="*/ 17211 w 332"/>
                <a:gd name="T33" fmla="*/ 8890 h 362"/>
                <a:gd name="T34" fmla="*/ 20431 w 332"/>
                <a:gd name="T35" fmla="*/ 10221 h 362"/>
                <a:gd name="T36" fmla="*/ 21514 w 332"/>
                <a:gd name="T37" fmla="*/ 8782 h 362"/>
                <a:gd name="T38" fmla="*/ 24319 w 332"/>
                <a:gd name="T39" fmla="*/ 9238 h 362"/>
                <a:gd name="T40" fmla="*/ 22683 w 332"/>
                <a:gd name="T41" fmla="*/ 10221 h 362"/>
                <a:gd name="T42" fmla="*/ 23884 w 332"/>
                <a:gd name="T43" fmla="*/ 12758 h 362"/>
                <a:gd name="T44" fmla="*/ 23718 w 332"/>
                <a:gd name="T45" fmla="*/ 15861 h 362"/>
                <a:gd name="T46" fmla="*/ 26663 w 332"/>
                <a:gd name="T47" fmla="*/ 18270 h 362"/>
                <a:gd name="T48" fmla="*/ 26313 w 332"/>
                <a:gd name="T49" fmla="*/ 20533 h 362"/>
                <a:gd name="T50" fmla="*/ 24869 w 332"/>
                <a:gd name="T51" fmla="*/ 22230 h 362"/>
                <a:gd name="T52" fmla="*/ 25602 w 332"/>
                <a:gd name="T53" fmla="*/ 25341 h 362"/>
                <a:gd name="T54" fmla="*/ 23536 w 332"/>
                <a:gd name="T55" fmla="*/ 25986 h 362"/>
                <a:gd name="T56" fmla="*/ 20855 w 332"/>
                <a:gd name="T57" fmla="*/ 26917 h 362"/>
                <a:gd name="T58" fmla="*/ 21648 w 332"/>
                <a:gd name="T59" fmla="*/ 24428 h 362"/>
                <a:gd name="T60" fmla="*/ 20855 w 332"/>
                <a:gd name="T61" fmla="*/ 23098 h 362"/>
                <a:gd name="T62" fmla="*/ 19128 w 332"/>
                <a:gd name="T63" fmla="*/ 22462 h 362"/>
                <a:gd name="T64" fmla="*/ 17350 w 332"/>
                <a:gd name="T65" fmla="*/ 21661 h 362"/>
                <a:gd name="T66" fmla="*/ 16289 w 332"/>
                <a:gd name="T67" fmla="*/ 20961 h 362"/>
                <a:gd name="T68" fmla="*/ 14771 w 332"/>
                <a:gd name="T69" fmla="*/ 19942 h 362"/>
                <a:gd name="T70" fmla="*/ 14140 w 332"/>
                <a:gd name="T71" fmla="*/ 21176 h 362"/>
                <a:gd name="T72" fmla="*/ 13059 w 332"/>
                <a:gd name="T73" fmla="*/ 22462 h 362"/>
                <a:gd name="T74" fmla="*/ 13472 w 332"/>
                <a:gd name="T75" fmla="*/ 23196 h 362"/>
                <a:gd name="T76" fmla="*/ 11591 w 332"/>
                <a:gd name="T77" fmla="*/ 22714 h 362"/>
                <a:gd name="T78" fmla="*/ 9399 w 332"/>
                <a:gd name="T79" fmla="*/ 21970 h 362"/>
                <a:gd name="T80" fmla="*/ 8327 w 332"/>
                <a:gd name="T81" fmla="*/ 21661 h 362"/>
                <a:gd name="T82" fmla="*/ 5933 w 332"/>
                <a:gd name="T83" fmla="*/ 20533 h 362"/>
                <a:gd name="T84" fmla="*/ 4557 w 332"/>
                <a:gd name="T85" fmla="*/ 19781 h 36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32"/>
                <a:gd name="T130" fmla="*/ 0 h 362"/>
                <a:gd name="T131" fmla="*/ 332 w 332"/>
                <a:gd name="T132" fmla="*/ 362 h 36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32" h="362">
                  <a:moveTo>
                    <a:pt x="40" y="268"/>
                  </a:moveTo>
                  <a:lnTo>
                    <a:pt x="48" y="260"/>
                  </a:lnTo>
                  <a:lnTo>
                    <a:pt x="60" y="260"/>
                  </a:lnTo>
                  <a:lnTo>
                    <a:pt x="66" y="252"/>
                  </a:lnTo>
                  <a:lnTo>
                    <a:pt x="76" y="256"/>
                  </a:lnTo>
                  <a:lnTo>
                    <a:pt x="80" y="246"/>
                  </a:lnTo>
                  <a:lnTo>
                    <a:pt x="74" y="238"/>
                  </a:lnTo>
                  <a:lnTo>
                    <a:pt x="70" y="234"/>
                  </a:lnTo>
                  <a:lnTo>
                    <a:pt x="68" y="232"/>
                  </a:lnTo>
                  <a:lnTo>
                    <a:pt x="66" y="230"/>
                  </a:lnTo>
                  <a:lnTo>
                    <a:pt x="58" y="218"/>
                  </a:lnTo>
                  <a:lnTo>
                    <a:pt x="76" y="218"/>
                  </a:lnTo>
                  <a:lnTo>
                    <a:pt x="80" y="210"/>
                  </a:lnTo>
                  <a:lnTo>
                    <a:pt x="58" y="192"/>
                  </a:lnTo>
                  <a:lnTo>
                    <a:pt x="46" y="190"/>
                  </a:lnTo>
                  <a:lnTo>
                    <a:pt x="40" y="166"/>
                  </a:lnTo>
                  <a:lnTo>
                    <a:pt x="42" y="160"/>
                  </a:lnTo>
                  <a:lnTo>
                    <a:pt x="52" y="144"/>
                  </a:lnTo>
                  <a:lnTo>
                    <a:pt x="54" y="130"/>
                  </a:lnTo>
                  <a:lnTo>
                    <a:pt x="34" y="126"/>
                  </a:lnTo>
                  <a:lnTo>
                    <a:pt x="34" y="110"/>
                  </a:lnTo>
                  <a:lnTo>
                    <a:pt x="46" y="102"/>
                  </a:lnTo>
                  <a:lnTo>
                    <a:pt x="22" y="90"/>
                  </a:lnTo>
                  <a:lnTo>
                    <a:pt x="14" y="66"/>
                  </a:lnTo>
                  <a:lnTo>
                    <a:pt x="14" y="62"/>
                  </a:lnTo>
                  <a:lnTo>
                    <a:pt x="8" y="50"/>
                  </a:lnTo>
                  <a:lnTo>
                    <a:pt x="0" y="32"/>
                  </a:lnTo>
                  <a:lnTo>
                    <a:pt x="12" y="30"/>
                  </a:lnTo>
                  <a:lnTo>
                    <a:pt x="22" y="22"/>
                  </a:lnTo>
                  <a:lnTo>
                    <a:pt x="34" y="22"/>
                  </a:lnTo>
                  <a:lnTo>
                    <a:pt x="52" y="2"/>
                  </a:lnTo>
                  <a:lnTo>
                    <a:pt x="76" y="0"/>
                  </a:lnTo>
                  <a:lnTo>
                    <a:pt x="96" y="0"/>
                  </a:lnTo>
                  <a:lnTo>
                    <a:pt x="106" y="10"/>
                  </a:lnTo>
                  <a:lnTo>
                    <a:pt x="118" y="20"/>
                  </a:lnTo>
                  <a:lnTo>
                    <a:pt x="130" y="32"/>
                  </a:lnTo>
                  <a:lnTo>
                    <a:pt x="138" y="34"/>
                  </a:lnTo>
                  <a:lnTo>
                    <a:pt x="140" y="50"/>
                  </a:lnTo>
                  <a:lnTo>
                    <a:pt x="146" y="60"/>
                  </a:lnTo>
                  <a:lnTo>
                    <a:pt x="158" y="70"/>
                  </a:lnTo>
                  <a:lnTo>
                    <a:pt x="172" y="70"/>
                  </a:lnTo>
                  <a:lnTo>
                    <a:pt x="178" y="78"/>
                  </a:lnTo>
                  <a:lnTo>
                    <a:pt x="188" y="74"/>
                  </a:lnTo>
                  <a:lnTo>
                    <a:pt x="196" y="84"/>
                  </a:lnTo>
                  <a:lnTo>
                    <a:pt x="194" y="94"/>
                  </a:lnTo>
                  <a:lnTo>
                    <a:pt x="192" y="98"/>
                  </a:lnTo>
                  <a:lnTo>
                    <a:pt x="202" y="104"/>
                  </a:lnTo>
                  <a:lnTo>
                    <a:pt x="198" y="110"/>
                  </a:lnTo>
                  <a:lnTo>
                    <a:pt x="188" y="116"/>
                  </a:lnTo>
                  <a:lnTo>
                    <a:pt x="196" y="120"/>
                  </a:lnTo>
                  <a:lnTo>
                    <a:pt x="208" y="120"/>
                  </a:lnTo>
                  <a:lnTo>
                    <a:pt x="214" y="126"/>
                  </a:lnTo>
                  <a:lnTo>
                    <a:pt x="238" y="126"/>
                  </a:lnTo>
                  <a:lnTo>
                    <a:pt x="246" y="138"/>
                  </a:lnTo>
                  <a:lnTo>
                    <a:pt x="252" y="138"/>
                  </a:lnTo>
                  <a:lnTo>
                    <a:pt x="254" y="128"/>
                  </a:lnTo>
                  <a:lnTo>
                    <a:pt x="260" y="118"/>
                  </a:lnTo>
                  <a:lnTo>
                    <a:pt x="268" y="114"/>
                  </a:lnTo>
                  <a:lnTo>
                    <a:pt x="278" y="116"/>
                  </a:lnTo>
                  <a:lnTo>
                    <a:pt x="294" y="124"/>
                  </a:lnTo>
                  <a:lnTo>
                    <a:pt x="292" y="130"/>
                  </a:lnTo>
                  <a:lnTo>
                    <a:pt x="280" y="130"/>
                  </a:lnTo>
                  <a:lnTo>
                    <a:pt x="274" y="138"/>
                  </a:lnTo>
                  <a:lnTo>
                    <a:pt x="280" y="148"/>
                  </a:lnTo>
                  <a:lnTo>
                    <a:pt x="292" y="154"/>
                  </a:lnTo>
                  <a:lnTo>
                    <a:pt x="288" y="172"/>
                  </a:lnTo>
                  <a:lnTo>
                    <a:pt x="278" y="182"/>
                  </a:lnTo>
                  <a:lnTo>
                    <a:pt x="278" y="202"/>
                  </a:lnTo>
                  <a:lnTo>
                    <a:pt x="286" y="214"/>
                  </a:lnTo>
                  <a:lnTo>
                    <a:pt x="294" y="228"/>
                  </a:lnTo>
                  <a:lnTo>
                    <a:pt x="308" y="238"/>
                  </a:lnTo>
                  <a:lnTo>
                    <a:pt x="322" y="246"/>
                  </a:lnTo>
                  <a:lnTo>
                    <a:pt x="332" y="254"/>
                  </a:lnTo>
                  <a:lnTo>
                    <a:pt x="328" y="268"/>
                  </a:lnTo>
                  <a:lnTo>
                    <a:pt x="318" y="276"/>
                  </a:lnTo>
                  <a:lnTo>
                    <a:pt x="316" y="286"/>
                  </a:lnTo>
                  <a:lnTo>
                    <a:pt x="306" y="288"/>
                  </a:lnTo>
                  <a:lnTo>
                    <a:pt x="300" y="298"/>
                  </a:lnTo>
                  <a:lnTo>
                    <a:pt x="304" y="322"/>
                  </a:lnTo>
                  <a:lnTo>
                    <a:pt x="310" y="326"/>
                  </a:lnTo>
                  <a:lnTo>
                    <a:pt x="308" y="340"/>
                  </a:lnTo>
                  <a:lnTo>
                    <a:pt x="302" y="348"/>
                  </a:lnTo>
                  <a:lnTo>
                    <a:pt x="294" y="342"/>
                  </a:lnTo>
                  <a:lnTo>
                    <a:pt x="284" y="350"/>
                  </a:lnTo>
                  <a:lnTo>
                    <a:pt x="270" y="350"/>
                  </a:lnTo>
                  <a:lnTo>
                    <a:pt x="256" y="360"/>
                  </a:lnTo>
                  <a:lnTo>
                    <a:pt x="252" y="362"/>
                  </a:lnTo>
                  <a:lnTo>
                    <a:pt x="256" y="348"/>
                  </a:lnTo>
                  <a:lnTo>
                    <a:pt x="256" y="340"/>
                  </a:lnTo>
                  <a:lnTo>
                    <a:pt x="262" y="328"/>
                  </a:lnTo>
                  <a:lnTo>
                    <a:pt x="260" y="320"/>
                  </a:lnTo>
                  <a:lnTo>
                    <a:pt x="264" y="314"/>
                  </a:lnTo>
                  <a:lnTo>
                    <a:pt x="252" y="310"/>
                  </a:lnTo>
                  <a:lnTo>
                    <a:pt x="240" y="312"/>
                  </a:lnTo>
                  <a:lnTo>
                    <a:pt x="230" y="314"/>
                  </a:lnTo>
                  <a:lnTo>
                    <a:pt x="232" y="302"/>
                  </a:lnTo>
                  <a:lnTo>
                    <a:pt x="218" y="300"/>
                  </a:lnTo>
                  <a:lnTo>
                    <a:pt x="216" y="290"/>
                  </a:lnTo>
                  <a:lnTo>
                    <a:pt x="210" y="292"/>
                  </a:lnTo>
                  <a:lnTo>
                    <a:pt x="206" y="286"/>
                  </a:lnTo>
                  <a:lnTo>
                    <a:pt x="204" y="280"/>
                  </a:lnTo>
                  <a:lnTo>
                    <a:pt x="196" y="282"/>
                  </a:lnTo>
                  <a:lnTo>
                    <a:pt x="184" y="278"/>
                  </a:lnTo>
                  <a:lnTo>
                    <a:pt x="184" y="270"/>
                  </a:lnTo>
                  <a:lnTo>
                    <a:pt x="178" y="268"/>
                  </a:lnTo>
                  <a:lnTo>
                    <a:pt x="172" y="274"/>
                  </a:lnTo>
                  <a:lnTo>
                    <a:pt x="164" y="278"/>
                  </a:lnTo>
                  <a:lnTo>
                    <a:pt x="170" y="284"/>
                  </a:lnTo>
                  <a:lnTo>
                    <a:pt x="170" y="294"/>
                  </a:lnTo>
                  <a:lnTo>
                    <a:pt x="168" y="298"/>
                  </a:lnTo>
                  <a:lnTo>
                    <a:pt x="158" y="302"/>
                  </a:lnTo>
                  <a:lnTo>
                    <a:pt x="156" y="306"/>
                  </a:lnTo>
                  <a:lnTo>
                    <a:pt x="162" y="308"/>
                  </a:lnTo>
                  <a:lnTo>
                    <a:pt x="162" y="312"/>
                  </a:lnTo>
                  <a:lnTo>
                    <a:pt x="150" y="318"/>
                  </a:lnTo>
                  <a:lnTo>
                    <a:pt x="150" y="312"/>
                  </a:lnTo>
                  <a:lnTo>
                    <a:pt x="140" y="306"/>
                  </a:lnTo>
                  <a:lnTo>
                    <a:pt x="134" y="308"/>
                  </a:lnTo>
                  <a:lnTo>
                    <a:pt x="124" y="302"/>
                  </a:lnTo>
                  <a:lnTo>
                    <a:pt x="114" y="296"/>
                  </a:lnTo>
                  <a:lnTo>
                    <a:pt x="112" y="300"/>
                  </a:lnTo>
                  <a:lnTo>
                    <a:pt x="104" y="300"/>
                  </a:lnTo>
                  <a:lnTo>
                    <a:pt x="100" y="292"/>
                  </a:lnTo>
                  <a:lnTo>
                    <a:pt x="94" y="294"/>
                  </a:lnTo>
                  <a:lnTo>
                    <a:pt x="80" y="282"/>
                  </a:lnTo>
                  <a:lnTo>
                    <a:pt x="72" y="276"/>
                  </a:lnTo>
                  <a:lnTo>
                    <a:pt x="66" y="276"/>
                  </a:lnTo>
                  <a:lnTo>
                    <a:pt x="58" y="272"/>
                  </a:lnTo>
                  <a:lnTo>
                    <a:pt x="56" y="266"/>
                  </a:lnTo>
                  <a:lnTo>
                    <a:pt x="40" y="26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00" name="Freeform 1801"/>
            <p:cNvSpPr>
              <a:spLocks/>
            </p:cNvSpPr>
            <p:nvPr/>
          </p:nvSpPr>
          <p:spPr bwMode="gray">
            <a:xfrm>
              <a:off x="6991048" y="4395706"/>
              <a:ext cx="425520" cy="365172"/>
            </a:xfrm>
            <a:custGeom>
              <a:avLst/>
              <a:gdLst>
                <a:gd name="T0" fmla="*/ 1713 w 400"/>
                <a:gd name="T1" fmla="*/ 9854 h 364"/>
                <a:gd name="T2" fmla="*/ 5568 w 400"/>
                <a:gd name="T3" fmla="*/ 7720 h 364"/>
                <a:gd name="T4" fmla="*/ 9597 w 400"/>
                <a:gd name="T5" fmla="*/ 9454 h 364"/>
                <a:gd name="T6" fmla="*/ 10572 w 400"/>
                <a:gd name="T7" fmla="*/ 5889 h 364"/>
                <a:gd name="T8" fmla="*/ 12455 w 400"/>
                <a:gd name="T9" fmla="*/ 2341 h 364"/>
                <a:gd name="T10" fmla="*/ 14143 w 400"/>
                <a:gd name="T11" fmla="*/ 0 h 364"/>
                <a:gd name="T12" fmla="*/ 16643 w 400"/>
                <a:gd name="T13" fmla="*/ 1480 h 364"/>
                <a:gd name="T14" fmla="*/ 19955 w 400"/>
                <a:gd name="T15" fmla="*/ 4079 h 364"/>
                <a:gd name="T16" fmla="*/ 23511 w 400"/>
                <a:gd name="T17" fmla="*/ 5244 h 364"/>
                <a:gd name="T18" fmla="*/ 27545 w 400"/>
                <a:gd name="T19" fmla="*/ 3395 h 364"/>
                <a:gd name="T20" fmla="*/ 28689 w 400"/>
                <a:gd name="T21" fmla="*/ 5889 h 364"/>
                <a:gd name="T22" fmla="*/ 31270 w 400"/>
                <a:gd name="T23" fmla="*/ 9271 h 364"/>
                <a:gd name="T24" fmla="*/ 30162 w 400"/>
                <a:gd name="T25" fmla="*/ 11146 h 364"/>
                <a:gd name="T26" fmla="*/ 27780 w 400"/>
                <a:gd name="T27" fmla="*/ 10317 h 364"/>
                <a:gd name="T28" fmla="*/ 24734 w 400"/>
                <a:gd name="T29" fmla="*/ 10759 h 364"/>
                <a:gd name="T30" fmla="*/ 23080 w 400"/>
                <a:gd name="T31" fmla="*/ 10931 h 364"/>
                <a:gd name="T32" fmla="*/ 19160 w 400"/>
                <a:gd name="T33" fmla="*/ 10759 h 364"/>
                <a:gd name="T34" fmla="*/ 17328 w 400"/>
                <a:gd name="T35" fmla="*/ 11146 h 364"/>
                <a:gd name="T36" fmla="*/ 15213 w 400"/>
                <a:gd name="T37" fmla="*/ 12275 h 364"/>
                <a:gd name="T38" fmla="*/ 12455 w 400"/>
                <a:gd name="T39" fmla="*/ 10931 h 364"/>
                <a:gd name="T40" fmla="*/ 14212 w 400"/>
                <a:gd name="T41" fmla="*/ 15541 h 364"/>
                <a:gd name="T42" fmla="*/ 17040 w 400"/>
                <a:gd name="T43" fmla="*/ 20073 h 364"/>
                <a:gd name="T44" fmla="*/ 19955 w 400"/>
                <a:gd name="T45" fmla="*/ 22436 h 364"/>
                <a:gd name="T46" fmla="*/ 22093 w 400"/>
                <a:gd name="T47" fmla="*/ 25789 h 364"/>
                <a:gd name="T48" fmla="*/ 24498 w 400"/>
                <a:gd name="T49" fmla="*/ 28046 h 364"/>
                <a:gd name="T50" fmla="*/ 26964 w 400"/>
                <a:gd name="T51" fmla="*/ 29762 h 364"/>
                <a:gd name="T52" fmla="*/ 23511 w 400"/>
                <a:gd name="T53" fmla="*/ 28046 h 364"/>
                <a:gd name="T54" fmla="*/ 20333 w 400"/>
                <a:gd name="T55" fmla="*/ 25839 h 364"/>
                <a:gd name="T56" fmla="*/ 17833 w 400"/>
                <a:gd name="T57" fmla="*/ 24593 h 364"/>
                <a:gd name="T58" fmla="*/ 15213 w 400"/>
                <a:gd name="T59" fmla="*/ 24747 h 364"/>
                <a:gd name="T60" fmla="*/ 14143 w 400"/>
                <a:gd name="T61" fmla="*/ 23233 h 364"/>
                <a:gd name="T62" fmla="*/ 12032 w 400"/>
                <a:gd name="T63" fmla="*/ 22083 h 364"/>
                <a:gd name="T64" fmla="*/ 9655 w 400"/>
                <a:gd name="T65" fmla="*/ 20294 h 364"/>
                <a:gd name="T66" fmla="*/ 10796 w 400"/>
                <a:gd name="T67" fmla="*/ 18379 h 364"/>
                <a:gd name="T68" fmla="*/ 8369 w 400"/>
                <a:gd name="T69" fmla="*/ 16327 h 364"/>
                <a:gd name="T70" fmla="*/ 7510 w 400"/>
                <a:gd name="T71" fmla="*/ 12684 h 364"/>
                <a:gd name="T72" fmla="*/ 5212 w 400"/>
                <a:gd name="T73" fmla="*/ 10802 h 364"/>
                <a:gd name="T74" fmla="*/ 3970 w 400"/>
                <a:gd name="T75" fmla="*/ 11883 h 364"/>
                <a:gd name="T76" fmla="*/ 3230 w 400"/>
                <a:gd name="T77" fmla="*/ 13384 h 364"/>
                <a:gd name="T78" fmla="*/ 2309 w 400"/>
                <a:gd name="T79" fmla="*/ 14895 h 364"/>
                <a:gd name="T80" fmla="*/ 526 w 400"/>
                <a:gd name="T81" fmla="*/ 12275 h 364"/>
                <a:gd name="T82" fmla="*/ 2 w 400"/>
                <a:gd name="T83" fmla="*/ 9665 h 36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0"/>
                <a:gd name="T127" fmla="*/ 0 h 364"/>
                <a:gd name="T128" fmla="*/ 400 w 400"/>
                <a:gd name="T129" fmla="*/ 364 h 36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0" h="364">
                  <a:moveTo>
                    <a:pt x="2" y="118"/>
                  </a:moveTo>
                  <a:lnTo>
                    <a:pt x="22" y="120"/>
                  </a:lnTo>
                  <a:lnTo>
                    <a:pt x="50" y="116"/>
                  </a:lnTo>
                  <a:lnTo>
                    <a:pt x="70" y="94"/>
                  </a:lnTo>
                  <a:lnTo>
                    <a:pt x="88" y="112"/>
                  </a:lnTo>
                  <a:lnTo>
                    <a:pt x="122" y="116"/>
                  </a:lnTo>
                  <a:lnTo>
                    <a:pt x="118" y="90"/>
                  </a:lnTo>
                  <a:lnTo>
                    <a:pt x="136" y="72"/>
                  </a:lnTo>
                  <a:lnTo>
                    <a:pt x="146" y="52"/>
                  </a:lnTo>
                  <a:lnTo>
                    <a:pt x="160" y="28"/>
                  </a:lnTo>
                  <a:lnTo>
                    <a:pt x="180" y="18"/>
                  </a:lnTo>
                  <a:lnTo>
                    <a:pt x="180" y="0"/>
                  </a:lnTo>
                  <a:lnTo>
                    <a:pt x="196" y="4"/>
                  </a:lnTo>
                  <a:lnTo>
                    <a:pt x="214" y="18"/>
                  </a:lnTo>
                  <a:lnTo>
                    <a:pt x="238" y="32"/>
                  </a:lnTo>
                  <a:lnTo>
                    <a:pt x="256" y="50"/>
                  </a:lnTo>
                  <a:lnTo>
                    <a:pt x="280" y="56"/>
                  </a:lnTo>
                  <a:lnTo>
                    <a:pt x="302" y="64"/>
                  </a:lnTo>
                  <a:lnTo>
                    <a:pt x="334" y="60"/>
                  </a:lnTo>
                  <a:lnTo>
                    <a:pt x="354" y="42"/>
                  </a:lnTo>
                  <a:lnTo>
                    <a:pt x="360" y="56"/>
                  </a:lnTo>
                  <a:lnTo>
                    <a:pt x="368" y="72"/>
                  </a:lnTo>
                  <a:lnTo>
                    <a:pt x="376" y="100"/>
                  </a:lnTo>
                  <a:lnTo>
                    <a:pt x="400" y="112"/>
                  </a:lnTo>
                  <a:lnTo>
                    <a:pt x="388" y="120"/>
                  </a:lnTo>
                  <a:lnTo>
                    <a:pt x="388" y="136"/>
                  </a:lnTo>
                  <a:lnTo>
                    <a:pt x="374" y="148"/>
                  </a:lnTo>
                  <a:lnTo>
                    <a:pt x="356" y="126"/>
                  </a:lnTo>
                  <a:lnTo>
                    <a:pt x="330" y="126"/>
                  </a:lnTo>
                  <a:lnTo>
                    <a:pt x="318" y="130"/>
                  </a:lnTo>
                  <a:lnTo>
                    <a:pt x="308" y="126"/>
                  </a:lnTo>
                  <a:lnTo>
                    <a:pt x="296" y="134"/>
                  </a:lnTo>
                  <a:lnTo>
                    <a:pt x="262" y="128"/>
                  </a:lnTo>
                  <a:lnTo>
                    <a:pt x="246" y="130"/>
                  </a:lnTo>
                  <a:lnTo>
                    <a:pt x="232" y="122"/>
                  </a:lnTo>
                  <a:lnTo>
                    <a:pt x="224" y="136"/>
                  </a:lnTo>
                  <a:lnTo>
                    <a:pt x="206" y="132"/>
                  </a:lnTo>
                  <a:lnTo>
                    <a:pt x="196" y="150"/>
                  </a:lnTo>
                  <a:lnTo>
                    <a:pt x="174" y="134"/>
                  </a:lnTo>
                  <a:lnTo>
                    <a:pt x="160" y="134"/>
                  </a:lnTo>
                  <a:lnTo>
                    <a:pt x="158" y="176"/>
                  </a:lnTo>
                  <a:lnTo>
                    <a:pt x="182" y="190"/>
                  </a:lnTo>
                  <a:lnTo>
                    <a:pt x="204" y="230"/>
                  </a:lnTo>
                  <a:lnTo>
                    <a:pt x="218" y="244"/>
                  </a:lnTo>
                  <a:lnTo>
                    <a:pt x="238" y="260"/>
                  </a:lnTo>
                  <a:lnTo>
                    <a:pt x="256" y="274"/>
                  </a:lnTo>
                  <a:lnTo>
                    <a:pt x="274" y="292"/>
                  </a:lnTo>
                  <a:lnTo>
                    <a:pt x="284" y="314"/>
                  </a:lnTo>
                  <a:lnTo>
                    <a:pt x="302" y="332"/>
                  </a:lnTo>
                  <a:lnTo>
                    <a:pt x="314" y="342"/>
                  </a:lnTo>
                  <a:lnTo>
                    <a:pt x="326" y="354"/>
                  </a:lnTo>
                  <a:lnTo>
                    <a:pt x="346" y="364"/>
                  </a:lnTo>
                  <a:lnTo>
                    <a:pt x="320" y="360"/>
                  </a:lnTo>
                  <a:lnTo>
                    <a:pt x="302" y="342"/>
                  </a:lnTo>
                  <a:lnTo>
                    <a:pt x="280" y="328"/>
                  </a:lnTo>
                  <a:lnTo>
                    <a:pt x="260" y="316"/>
                  </a:lnTo>
                  <a:lnTo>
                    <a:pt x="244" y="306"/>
                  </a:lnTo>
                  <a:lnTo>
                    <a:pt x="228" y="300"/>
                  </a:lnTo>
                  <a:lnTo>
                    <a:pt x="212" y="296"/>
                  </a:lnTo>
                  <a:lnTo>
                    <a:pt x="196" y="302"/>
                  </a:lnTo>
                  <a:lnTo>
                    <a:pt x="182" y="296"/>
                  </a:lnTo>
                  <a:lnTo>
                    <a:pt x="180" y="284"/>
                  </a:lnTo>
                  <a:lnTo>
                    <a:pt x="168" y="278"/>
                  </a:lnTo>
                  <a:lnTo>
                    <a:pt x="154" y="270"/>
                  </a:lnTo>
                  <a:lnTo>
                    <a:pt x="140" y="264"/>
                  </a:lnTo>
                  <a:lnTo>
                    <a:pt x="124" y="248"/>
                  </a:lnTo>
                  <a:lnTo>
                    <a:pt x="122" y="228"/>
                  </a:lnTo>
                  <a:lnTo>
                    <a:pt x="138" y="224"/>
                  </a:lnTo>
                  <a:lnTo>
                    <a:pt x="124" y="212"/>
                  </a:lnTo>
                  <a:lnTo>
                    <a:pt x="108" y="200"/>
                  </a:lnTo>
                  <a:lnTo>
                    <a:pt x="98" y="182"/>
                  </a:lnTo>
                  <a:lnTo>
                    <a:pt x="96" y="154"/>
                  </a:lnTo>
                  <a:lnTo>
                    <a:pt x="80" y="144"/>
                  </a:lnTo>
                  <a:lnTo>
                    <a:pt x="66" y="132"/>
                  </a:lnTo>
                  <a:lnTo>
                    <a:pt x="52" y="132"/>
                  </a:lnTo>
                  <a:lnTo>
                    <a:pt x="50" y="146"/>
                  </a:lnTo>
                  <a:lnTo>
                    <a:pt x="48" y="158"/>
                  </a:lnTo>
                  <a:lnTo>
                    <a:pt x="40" y="162"/>
                  </a:lnTo>
                  <a:lnTo>
                    <a:pt x="38" y="176"/>
                  </a:lnTo>
                  <a:lnTo>
                    <a:pt x="30" y="182"/>
                  </a:lnTo>
                  <a:lnTo>
                    <a:pt x="16" y="164"/>
                  </a:lnTo>
                  <a:lnTo>
                    <a:pt x="6" y="150"/>
                  </a:lnTo>
                  <a:lnTo>
                    <a:pt x="0" y="132"/>
                  </a:lnTo>
                  <a:lnTo>
                    <a:pt x="2" y="11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01" name="Freeform 1802"/>
            <p:cNvSpPr>
              <a:spLocks/>
            </p:cNvSpPr>
            <p:nvPr/>
          </p:nvSpPr>
          <p:spPr bwMode="gray">
            <a:xfrm>
              <a:off x="7159351" y="4517959"/>
              <a:ext cx="295324" cy="255621"/>
            </a:xfrm>
            <a:custGeom>
              <a:avLst/>
              <a:gdLst>
                <a:gd name="T0" fmla="*/ 18874 w 276"/>
                <a:gd name="T1" fmla="*/ 1662 h 254"/>
                <a:gd name="T2" fmla="*/ 17852 w 276"/>
                <a:gd name="T3" fmla="*/ 4349 h 254"/>
                <a:gd name="T4" fmla="*/ 18201 w 276"/>
                <a:gd name="T5" fmla="*/ 6976 h 254"/>
                <a:gd name="T6" fmla="*/ 19908 w 276"/>
                <a:gd name="T7" fmla="*/ 8202 h 254"/>
                <a:gd name="T8" fmla="*/ 20549 w 276"/>
                <a:gd name="T9" fmla="*/ 9568 h 254"/>
                <a:gd name="T10" fmla="*/ 19711 w 276"/>
                <a:gd name="T11" fmla="*/ 10706 h 254"/>
                <a:gd name="T12" fmla="*/ 20757 w 276"/>
                <a:gd name="T13" fmla="*/ 12104 h 254"/>
                <a:gd name="T14" fmla="*/ 19711 w 276"/>
                <a:gd name="T15" fmla="*/ 12680 h 254"/>
                <a:gd name="T16" fmla="*/ 18365 w 276"/>
                <a:gd name="T17" fmla="*/ 13414 h 254"/>
                <a:gd name="T18" fmla="*/ 18365 w 276"/>
                <a:gd name="T19" fmla="*/ 14784 h 254"/>
                <a:gd name="T20" fmla="*/ 17852 w 276"/>
                <a:gd name="T21" fmla="*/ 15323 h 254"/>
                <a:gd name="T22" fmla="*/ 16801 w 276"/>
                <a:gd name="T23" fmla="*/ 16117 h 254"/>
                <a:gd name="T24" fmla="*/ 16729 w 276"/>
                <a:gd name="T25" fmla="*/ 18459 h 254"/>
                <a:gd name="T26" fmla="*/ 15844 w 276"/>
                <a:gd name="T27" fmla="*/ 19722 h 254"/>
                <a:gd name="T28" fmla="*/ 16628 w 276"/>
                <a:gd name="T29" fmla="*/ 21521 h 254"/>
                <a:gd name="T30" fmla="*/ 15403 w 276"/>
                <a:gd name="T31" fmla="*/ 22687 h 254"/>
                <a:gd name="T32" fmla="*/ 14077 w 276"/>
                <a:gd name="T33" fmla="*/ 22007 h 254"/>
                <a:gd name="T34" fmla="*/ 12692 w 276"/>
                <a:gd name="T35" fmla="*/ 20971 h 254"/>
                <a:gd name="T36" fmla="*/ 11225 w 276"/>
                <a:gd name="T37" fmla="*/ 19527 h 254"/>
                <a:gd name="T38" fmla="*/ 10209 w 276"/>
                <a:gd name="T39" fmla="*/ 18282 h 254"/>
                <a:gd name="T40" fmla="*/ 9497 w 276"/>
                <a:gd name="T41" fmla="*/ 17381 h 254"/>
                <a:gd name="T42" fmla="*/ 8766 w 276"/>
                <a:gd name="T43" fmla="*/ 15323 h 254"/>
                <a:gd name="T44" fmla="*/ 7122 w 276"/>
                <a:gd name="T45" fmla="*/ 13414 h 254"/>
                <a:gd name="T46" fmla="*/ 5108 w 276"/>
                <a:gd name="T47" fmla="*/ 11562 h 254"/>
                <a:gd name="T48" fmla="*/ 3466 w 276"/>
                <a:gd name="T49" fmla="*/ 9867 h 254"/>
                <a:gd name="T50" fmla="*/ 1768 w 276"/>
                <a:gd name="T51" fmla="*/ 6189 h 254"/>
                <a:gd name="T52" fmla="*/ 0 w 276"/>
                <a:gd name="T53" fmla="*/ 4792 h 254"/>
                <a:gd name="T54" fmla="*/ 0 w 276"/>
                <a:gd name="T55" fmla="*/ 2006 h 254"/>
                <a:gd name="T56" fmla="*/ 1234 w 276"/>
                <a:gd name="T57" fmla="*/ 1040 h 254"/>
                <a:gd name="T58" fmla="*/ 3633 w 276"/>
                <a:gd name="T59" fmla="*/ 862 h 254"/>
                <a:gd name="T60" fmla="*/ 5589 w 276"/>
                <a:gd name="T61" fmla="*/ 0 h 254"/>
                <a:gd name="T62" fmla="*/ 7831 w 276"/>
                <a:gd name="T63" fmla="*/ 593 h 254"/>
                <a:gd name="T64" fmla="*/ 10392 w 276"/>
                <a:gd name="T65" fmla="*/ 1040 h 254"/>
                <a:gd name="T66" fmla="*/ 12049 w 276"/>
                <a:gd name="T67" fmla="*/ 715 h 254"/>
                <a:gd name="T68" fmla="*/ 14896 w 276"/>
                <a:gd name="T69" fmla="*/ 4 h 254"/>
                <a:gd name="T70" fmla="*/ 16282 w 276"/>
                <a:gd name="T71" fmla="*/ 2420 h 254"/>
                <a:gd name="T72" fmla="*/ 17337 w 276"/>
                <a:gd name="T73" fmla="*/ 1254 h 25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76"/>
                <a:gd name="T112" fmla="*/ 0 h 254"/>
                <a:gd name="T113" fmla="*/ 276 w 276"/>
                <a:gd name="T114" fmla="*/ 254 h 25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76" h="254">
                  <a:moveTo>
                    <a:pt x="230" y="14"/>
                  </a:moveTo>
                  <a:lnTo>
                    <a:pt x="250" y="18"/>
                  </a:lnTo>
                  <a:lnTo>
                    <a:pt x="248" y="32"/>
                  </a:lnTo>
                  <a:lnTo>
                    <a:pt x="238" y="48"/>
                  </a:lnTo>
                  <a:lnTo>
                    <a:pt x="236" y="54"/>
                  </a:lnTo>
                  <a:lnTo>
                    <a:pt x="242" y="78"/>
                  </a:lnTo>
                  <a:lnTo>
                    <a:pt x="254" y="80"/>
                  </a:lnTo>
                  <a:lnTo>
                    <a:pt x="264" y="90"/>
                  </a:lnTo>
                  <a:lnTo>
                    <a:pt x="276" y="98"/>
                  </a:lnTo>
                  <a:lnTo>
                    <a:pt x="272" y="106"/>
                  </a:lnTo>
                  <a:lnTo>
                    <a:pt x="254" y="106"/>
                  </a:lnTo>
                  <a:lnTo>
                    <a:pt x="262" y="118"/>
                  </a:lnTo>
                  <a:lnTo>
                    <a:pt x="268" y="124"/>
                  </a:lnTo>
                  <a:lnTo>
                    <a:pt x="276" y="134"/>
                  </a:lnTo>
                  <a:lnTo>
                    <a:pt x="272" y="144"/>
                  </a:lnTo>
                  <a:lnTo>
                    <a:pt x="262" y="140"/>
                  </a:lnTo>
                  <a:lnTo>
                    <a:pt x="256" y="148"/>
                  </a:lnTo>
                  <a:lnTo>
                    <a:pt x="244" y="148"/>
                  </a:lnTo>
                  <a:lnTo>
                    <a:pt x="236" y="156"/>
                  </a:lnTo>
                  <a:lnTo>
                    <a:pt x="244" y="164"/>
                  </a:lnTo>
                  <a:lnTo>
                    <a:pt x="246" y="174"/>
                  </a:lnTo>
                  <a:lnTo>
                    <a:pt x="238" y="170"/>
                  </a:lnTo>
                  <a:lnTo>
                    <a:pt x="230" y="172"/>
                  </a:lnTo>
                  <a:lnTo>
                    <a:pt x="224" y="178"/>
                  </a:lnTo>
                  <a:lnTo>
                    <a:pt x="220" y="190"/>
                  </a:lnTo>
                  <a:lnTo>
                    <a:pt x="222" y="204"/>
                  </a:lnTo>
                  <a:lnTo>
                    <a:pt x="212" y="206"/>
                  </a:lnTo>
                  <a:lnTo>
                    <a:pt x="210" y="218"/>
                  </a:lnTo>
                  <a:lnTo>
                    <a:pt x="214" y="224"/>
                  </a:lnTo>
                  <a:lnTo>
                    <a:pt x="220" y="238"/>
                  </a:lnTo>
                  <a:lnTo>
                    <a:pt x="216" y="254"/>
                  </a:lnTo>
                  <a:lnTo>
                    <a:pt x="206" y="250"/>
                  </a:lnTo>
                  <a:lnTo>
                    <a:pt x="192" y="248"/>
                  </a:lnTo>
                  <a:lnTo>
                    <a:pt x="188" y="242"/>
                  </a:lnTo>
                  <a:lnTo>
                    <a:pt x="182" y="238"/>
                  </a:lnTo>
                  <a:lnTo>
                    <a:pt x="168" y="232"/>
                  </a:lnTo>
                  <a:lnTo>
                    <a:pt x="156" y="220"/>
                  </a:lnTo>
                  <a:lnTo>
                    <a:pt x="150" y="216"/>
                  </a:lnTo>
                  <a:lnTo>
                    <a:pt x="144" y="210"/>
                  </a:lnTo>
                  <a:lnTo>
                    <a:pt x="136" y="202"/>
                  </a:lnTo>
                  <a:lnTo>
                    <a:pt x="128" y="194"/>
                  </a:lnTo>
                  <a:lnTo>
                    <a:pt x="126" y="192"/>
                  </a:lnTo>
                  <a:lnTo>
                    <a:pt x="120" y="180"/>
                  </a:lnTo>
                  <a:lnTo>
                    <a:pt x="116" y="170"/>
                  </a:lnTo>
                  <a:lnTo>
                    <a:pt x="98" y="152"/>
                  </a:lnTo>
                  <a:lnTo>
                    <a:pt x="94" y="148"/>
                  </a:lnTo>
                  <a:lnTo>
                    <a:pt x="82" y="138"/>
                  </a:lnTo>
                  <a:lnTo>
                    <a:pt x="68" y="128"/>
                  </a:lnTo>
                  <a:lnTo>
                    <a:pt x="56" y="118"/>
                  </a:lnTo>
                  <a:lnTo>
                    <a:pt x="46" y="108"/>
                  </a:lnTo>
                  <a:lnTo>
                    <a:pt x="34" y="88"/>
                  </a:lnTo>
                  <a:lnTo>
                    <a:pt x="24" y="68"/>
                  </a:lnTo>
                  <a:lnTo>
                    <a:pt x="10" y="60"/>
                  </a:lnTo>
                  <a:lnTo>
                    <a:pt x="0" y="54"/>
                  </a:lnTo>
                  <a:lnTo>
                    <a:pt x="0" y="38"/>
                  </a:lnTo>
                  <a:lnTo>
                    <a:pt x="0" y="22"/>
                  </a:lnTo>
                  <a:lnTo>
                    <a:pt x="2" y="12"/>
                  </a:lnTo>
                  <a:lnTo>
                    <a:pt x="16" y="12"/>
                  </a:lnTo>
                  <a:lnTo>
                    <a:pt x="38" y="28"/>
                  </a:lnTo>
                  <a:lnTo>
                    <a:pt x="48" y="10"/>
                  </a:lnTo>
                  <a:lnTo>
                    <a:pt x="66" y="14"/>
                  </a:lnTo>
                  <a:lnTo>
                    <a:pt x="74" y="0"/>
                  </a:lnTo>
                  <a:lnTo>
                    <a:pt x="88" y="8"/>
                  </a:lnTo>
                  <a:lnTo>
                    <a:pt x="104" y="6"/>
                  </a:lnTo>
                  <a:lnTo>
                    <a:pt x="120" y="8"/>
                  </a:lnTo>
                  <a:lnTo>
                    <a:pt x="138" y="12"/>
                  </a:lnTo>
                  <a:lnTo>
                    <a:pt x="150" y="4"/>
                  </a:lnTo>
                  <a:lnTo>
                    <a:pt x="160" y="8"/>
                  </a:lnTo>
                  <a:lnTo>
                    <a:pt x="172" y="4"/>
                  </a:lnTo>
                  <a:lnTo>
                    <a:pt x="198" y="4"/>
                  </a:lnTo>
                  <a:lnTo>
                    <a:pt x="210" y="20"/>
                  </a:lnTo>
                  <a:lnTo>
                    <a:pt x="216" y="26"/>
                  </a:lnTo>
                  <a:lnTo>
                    <a:pt x="224" y="18"/>
                  </a:lnTo>
                  <a:lnTo>
                    <a:pt x="230" y="1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02" name="Freeform 1803"/>
            <p:cNvSpPr>
              <a:spLocks/>
            </p:cNvSpPr>
            <p:nvPr/>
          </p:nvSpPr>
          <p:spPr bwMode="gray">
            <a:xfrm>
              <a:off x="7557879" y="4748177"/>
              <a:ext cx="193707" cy="163533"/>
            </a:xfrm>
            <a:custGeom>
              <a:avLst/>
              <a:gdLst>
                <a:gd name="T0" fmla="*/ 8813 w 184"/>
                <a:gd name="T1" fmla="*/ 594 h 162"/>
                <a:gd name="T2" fmla="*/ 9688 w 184"/>
                <a:gd name="T3" fmla="*/ 1675 h 162"/>
                <a:gd name="T4" fmla="*/ 10845 w 184"/>
                <a:gd name="T5" fmla="*/ 2222 h 162"/>
                <a:gd name="T6" fmla="*/ 11447 w 184"/>
                <a:gd name="T7" fmla="*/ 2543 h 162"/>
                <a:gd name="T8" fmla="*/ 12209 w 184"/>
                <a:gd name="T9" fmla="*/ 3909 h 162"/>
                <a:gd name="T10" fmla="*/ 12629 w 184"/>
                <a:gd name="T11" fmla="*/ 5185 h 162"/>
                <a:gd name="T12" fmla="*/ 12629 w 184"/>
                <a:gd name="T13" fmla="*/ 6540 h 162"/>
                <a:gd name="T14" fmla="*/ 12801 w 184"/>
                <a:gd name="T15" fmla="*/ 8303 h 162"/>
                <a:gd name="T16" fmla="*/ 11993 w 184"/>
                <a:gd name="T17" fmla="*/ 8443 h 162"/>
                <a:gd name="T18" fmla="*/ 11993 w 184"/>
                <a:gd name="T19" fmla="*/ 9990 h 162"/>
                <a:gd name="T20" fmla="*/ 10845 w 184"/>
                <a:gd name="T21" fmla="*/ 10642 h 162"/>
                <a:gd name="T22" fmla="*/ 9852 w 184"/>
                <a:gd name="T23" fmla="*/ 10642 h 162"/>
                <a:gd name="T24" fmla="*/ 9019 w 184"/>
                <a:gd name="T25" fmla="*/ 11200 h 162"/>
                <a:gd name="T26" fmla="*/ 8319 w 184"/>
                <a:gd name="T27" fmla="*/ 11200 h 162"/>
                <a:gd name="T28" fmla="*/ 7359 w 184"/>
                <a:gd name="T29" fmla="*/ 13252 h 162"/>
                <a:gd name="T30" fmla="*/ 6551 w 184"/>
                <a:gd name="T31" fmla="*/ 14117 h 162"/>
                <a:gd name="T32" fmla="*/ 5645 w 184"/>
                <a:gd name="T33" fmla="*/ 13859 h 162"/>
                <a:gd name="T34" fmla="*/ 4843 w 184"/>
                <a:gd name="T35" fmla="*/ 14561 h 162"/>
                <a:gd name="T36" fmla="*/ 3334 w 184"/>
                <a:gd name="T37" fmla="*/ 14856 h 162"/>
                <a:gd name="T38" fmla="*/ 3334 w 184"/>
                <a:gd name="T39" fmla="*/ 14324 h 162"/>
                <a:gd name="T40" fmla="*/ 2794 w 184"/>
                <a:gd name="T41" fmla="*/ 14324 h 162"/>
                <a:gd name="T42" fmla="*/ 2549 w 184"/>
                <a:gd name="T43" fmla="*/ 14770 h 162"/>
                <a:gd name="T44" fmla="*/ 1963 w 184"/>
                <a:gd name="T45" fmla="*/ 14770 h 162"/>
                <a:gd name="T46" fmla="*/ 1645 w 184"/>
                <a:gd name="T47" fmla="*/ 13583 h 162"/>
                <a:gd name="T48" fmla="*/ 551 w 184"/>
                <a:gd name="T49" fmla="*/ 11984 h 162"/>
                <a:gd name="T50" fmla="*/ 658 w 184"/>
                <a:gd name="T51" fmla="*/ 10642 h 162"/>
                <a:gd name="T52" fmla="*/ 0 w 184"/>
                <a:gd name="T53" fmla="*/ 9222 h 162"/>
                <a:gd name="T54" fmla="*/ 461 w 184"/>
                <a:gd name="T55" fmla="*/ 8676 h 162"/>
                <a:gd name="T56" fmla="*/ 461 w 184"/>
                <a:gd name="T57" fmla="*/ 8303 h 162"/>
                <a:gd name="T58" fmla="*/ 4 w 184"/>
                <a:gd name="T59" fmla="*/ 6199 h 162"/>
                <a:gd name="T60" fmla="*/ 1119 w 184"/>
                <a:gd name="T61" fmla="*/ 5819 h 162"/>
                <a:gd name="T62" fmla="*/ 937 w 184"/>
                <a:gd name="T63" fmla="*/ 4387 h 162"/>
                <a:gd name="T64" fmla="*/ 2794 w 184"/>
                <a:gd name="T65" fmla="*/ 2739 h 162"/>
                <a:gd name="T66" fmla="*/ 3642 w 184"/>
                <a:gd name="T67" fmla="*/ 3634 h 162"/>
                <a:gd name="T68" fmla="*/ 3715 w 184"/>
                <a:gd name="T69" fmla="*/ 2441 h 162"/>
                <a:gd name="T70" fmla="*/ 4346 w 184"/>
                <a:gd name="T71" fmla="*/ 2222 h 162"/>
                <a:gd name="T72" fmla="*/ 5645 w 184"/>
                <a:gd name="T73" fmla="*/ 1675 h 162"/>
                <a:gd name="T74" fmla="*/ 6551 w 184"/>
                <a:gd name="T75" fmla="*/ 717 h 162"/>
                <a:gd name="T76" fmla="*/ 7533 w 184"/>
                <a:gd name="T77" fmla="*/ 717 h 162"/>
                <a:gd name="T78" fmla="*/ 8229 w 184"/>
                <a:gd name="T79" fmla="*/ 0 h 162"/>
                <a:gd name="T80" fmla="*/ 8813 w 184"/>
                <a:gd name="T81" fmla="*/ 594 h 1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4"/>
                <a:gd name="T124" fmla="*/ 0 h 162"/>
                <a:gd name="T125" fmla="*/ 184 w 184"/>
                <a:gd name="T126" fmla="*/ 162 h 16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4" h="162">
                  <a:moveTo>
                    <a:pt x="126" y="6"/>
                  </a:moveTo>
                  <a:lnTo>
                    <a:pt x="140" y="18"/>
                  </a:lnTo>
                  <a:lnTo>
                    <a:pt x="156" y="24"/>
                  </a:lnTo>
                  <a:lnTo>
                    <a:pt x="164" y="28"/>
                  </a:lnTo>
                  <a:lnTo>
                    <a:pt x="176" y="42"/>
                  </a:lnTo>
                  <a:lnTo>
                    <a:pt x="182" y="56"/>
                  </a:lnTo>
                  <a:lnTo>
                    <a:pt x="182" y="72"/>
                  </a:lnTo>
                  <a:lnTo>
                    <a:pt x="184" y="90"/>
                  </a:lnTo>
                  <a:lnTo>
                    <a:pt x="172" y="92"/>
                  </a:lnTo>
                  <a:lnTo>
                    <a:pt x="172" y="108"/>
                  </a:lnTo>
                  <a:lnTo>
                    <a:pt x="156" y="116"/>
                  </a:lnTo>
                  <a:lnTo>
                    <a:pt x="142" y="116"/>
                  </a:lnTo>
                  <a:lnTo>
                    <a:pt x="130" y="122"/>
                  </a:lnTo>
                  <a:lnTo>
                    <a:pt x="120" y="122"/>
                  </a:lnTo>
                  <a:lnTo>
                    <a:pt x="104" y="144"/>
                  </a:lnTo>
                  <a:lnTo>
                    <a:pt x="94" y="154"/>
                  </a:lnTo>
                  <a:lnTo>
                    <a:pt x="80" y="150"/>
                  </a:lnTo>
                  <a:lnTo>
                    <a:pt x="70" y="158"/>
                  </a:lnTo>
                  <a:lnTo>
                    <a:pt x="48" y="162"/>
                  </a:lnTo>
                  <a:lnTo>
                    <a:pt x="48" y="156"/>
                  </a:lnTo>
                  <a:lnTo>
                    <a:pt x="40" y="156"/>
                  </a:lnTo>
                  <a:lnTo>
                    <a:pt x="36" y="160"/>
                  </a:lnTo>
                  <a:lnTo>
                    <a:pt x="28" y="160"/>
                  </a:lnTo>
                  <a:lnTo>
                    <a:pt x="24" y="148"/>
                  </a:lnTo>
                  <a:lnTo>
                    <a:pt x="8" y="130"/>
                  </a:lnTo>
                  <a:lnTo>
                    <a:pt x="10" y="116"/>
                  </a:lnTo>
                  <a:lnTo>
                    <a:pt x="0" y="100"/>
                  </a:lnTo>
                  <a:lnTo>
                    <a:pt x="6" y="96"/>
                  </a:lnTo>
                  <a:lnTo>
                    <a:pt x="6" y="90"/>
                  </a:lnTo>
                  <a:lnTo>
                    <a:pt x="4" y="66"/>
                  </a:lnTo>
                  <a:lnTo>
                    <a:pt x="16" y="64"/>
                  </a:lnTo>
                  <a:lnTo>
                    <a:pt x="14" y="48"/>
                  </a:lnTo>
                  <a:lnTo>
                    <a:pt x="40" y="30"/>
                  </a:lnTo>
                  <a:lnTo>
                    <a:pt x="52" y="40"/>
                  </a:lnTo>
                  <a:lnTo>
                    <a:pt x="54" y="26"/>
                  </a:lnTo>
                  <a:lnTo>
                    <a:pt x="62" y="24"/>
                  </a:lnTo>
                  <a:lnTo>
                    <a:pt x="80" y="18"/>
                  </a:lnTo>
                  <a:lnTo>
                    <a:pt x="94" y="8"/>
                  </a:lnTo>
                  <a:lnTo>
                    <a:pt x="108" y="8"/>
                  </a:lnTo>
                  <a:lnTo>
                    <a:pt x="118" y="0"/>
                  </a:lnTo>
                  <a:lnTo>
                    <a:pt x="126" y="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03" name="Freeform 1804"/>
            <p:cNvSpPr>
              <a:spLocks/>
            </p:cNvSpPr>
            <p:nvPr/>
          </p:nvSpPr>
          <p:spPr bwMode="gray">
            <a:xfrm>
              <a:off x="7454674" y="4735476"/>
              <a:ext cx="163540" cy="303251"/>
            </a:xfrm>
            <a:custGeom>
              <a:avLst/>
              <a:gdLst>
                <a:gd name="T0" fmla="*/ 456 w 152"/>
                <a:gd name="T1" fmla="*/ 6107 h 284"/>
                <a:gd name="T2" fmla="*/ 456 w 152"/>
                <a:gd name="T3" fmla="*/ 4247 h 284"/>
                <a:gd name="T4" fmla="*/ 0 w 152"/>
                <a:gd name="T5" fmla="*/ 3540 h 284"/>
                <a:gd name="T6" fmla="*/ 4 w 152"/>
                <a:gd name="T7" fmla="*/ 3030 h 284"/>
                <a:gd name="T8" fmla="*/ 1497 w 152"/>
                <a:gd name="T9" fmla="*/ 0 h 284"/>
                <a:gd name="T10" fmla="*/ 2227 w 152"/>
                <a:gd name="T11" fmla="*/ 0 h 284"/>
                <a:gd name="T12" fmla="*/ 1950 w 152"/>
                <a:gd name="T13" fmla="*/ 631 h 284"/>
                <a:gd name="T14" fmla="*/ 2326 w 152"/>
                <a:gd name="T15" fmla="*/ 1304 h 284"/>
                <a:gd name="T16" fmla="*/ 3460 w 152"/>
                <a:gd name="T17" fmla="*/ 2 h 284"/>
                <a:gd name="T18" fmla="*/ 4309 w 152"/>
                <a:gd name="T19" fmla="*/ 631 h 284"/>
                <a:gd name="T20" fmla="*/ 4356 w 152"/>
                <a:gd name="T21" fmla="*/ 1428 h 284"/>
                <a:gd name="T22" fmla="*/ 5870 w 152"/>
                <a:gd name="T23" fmla="*/ 2054 h 284"/>
                <a:gd name="T24" fmla="*/ 6694 w 152"/>
                <a:gd name="T25" fmla="*/ 3978 h 284"/>
                <a:gd name="T26" fmla="*/ 6745 w 152"/>
                <a:gd name="T27" fmla="*/ 4793 h 284"/>
                <a:gd name="T28" fmla="*/ 6829 w 152"/>
                <a:gd name="T29" fmla="*/ 6274 h 284"/>
                <a:gd name="T30" fmla="*/ 6829 w 152"/>
                <a:gd name="T31" fmla="*/ 7322 h 284"/>
                <a:gd name="T32" fmla="*/ 6411 w 152"/>
                <a:gd name="T33" fmla="*/ 7523 h 284"/>
                <a:gd name="T34" fmla="*/ 7105 w 152"/>
                <a:gd name="T35" fmla="*/ 8782 h 284"/>
                <a:gd name="T36" fmla="*/ 6938 w 152"/>
                <a:gd name="T37" fmla="*/ 9879 h 284"/>
                <a:gd name="T38" fmla="*/ 8071 w 152"/>
                <a:gd name="T39" fmla="*/ 11281 h 284"/>
                <a:gd name="T40" fmla="*/ 8350 w 152"/>
                <a:gd name="T41" fmla="*/ 12163 h 284"/>
                <a:gd name="T42" fmla="*/ 8895 w 152"/>
                <a:gd name="T43" fmla="*/ 12163 h 284"/>
                <a:gd name="T44" fmla="*/ 9144 w 152"/>
                <a:gd name="T45" fmla="*/ 11884 h 284"/>
                <a:gd name="T46" fmla="*/ 9714 w 152"/>
                <a:gd name="T47" fmla="*/ 11884 h 284"/>
                <a:gd name="T48" fmla="*/ 9714 w 152"/>
                <a:gd name="T49" fmla="*/ 12353 h 284"/>
                <a:gd name="T50" fmla="*/ 9869 w 152"/>
                <a:gd name="T51" fmla="*/ 13217 h 284"/>
                <a:gd name="T52" fmla="*/ 10438 w 152"/>
                <a:gd name="T53" fmla="*/ 13826 h 284"/>
                <a:gd name="T54" fmla="*/ 9986 w 152"/>
                <a:gd name="T55" fmla="*/ 15144 h 284"/>
                <a:gd name="T56" fmla="*/ 9333 w 152"/>
                <a:gd name="T57" fmla="*/ 15251 h 284"/>
                <a:gd name="T58" fmla="*/ 8895 w 152"/>
                <a:gd name="T59" fmla="*/ 17012 h 284"/>
                <a:gd name="T60" fmla="*/ 8895 w 152"/>
                <a:gd name="T61" fmla="*/ 18161 h 284"/>
                <a:gd name="T62" fmla="*/ 8719 w 152"/>
                <a:gd name="T63" fmla="*/ 18653 h 284"/>
                <a:gd name="T64" fmla="*/ 8014 w 152"/>
                <a:gd name="T65" fmla="*/ 18653 h 284"/>
                <a:gd name="T66" fmla="*/ 7390 w 152"/>
                <a:gd name="T67" fmla="*/ 19642 h 284"/>
                <a:gd name="T68" fmla="*/ 7759 w 152"/>
                <a:gd name="T69" fmla="*/ 20494 h 284"/>
                <a:gd name="T70" fmla="*/ 7759 w 152"/>
                <a:gd name="T71" fmla="*/ 20974 h 284"/>
                <a:gd name="T72" fmla="*/ 7390 w 152"/>
                <a:gd name="T73" fmla="*/ 20974 h 284"/>
                <a:gd name="T74" fmla="*/ 7390 w 152"/>
                <a:gd name="T75" fmla="*/ 21509 h 284"/>
                <a:gd name="T76" fmla="*/ 6745 w 152"/>
                <a:gd name="T77" fmla="*/ 22168 h 284"/>
                <a:gd name="T78" fmla="*/ 5870 w 152"/>
                <a:gd name="T79" fmla="*/ 21905 h 284"/>
                <a:gd name="T80" fmla="*/ 5870 w 152"/>
                <a:gd name="T81" fmla="*/ 20974 h 284"/>
                <a:gd name="T82" fmla="*/ 4706 w 152"/>
                <a:gd name="T83" fmla="*/ 19433 h 284"/>
                <a:gd name="T84" fmla="*/ 2901 w 152"/>
                <a:gd name="T85" fmla="*/ 18653 h 284"/>
                <a:gd name="T86" fmla="*/ 1635 w 152"/>
                <a:gd name="T87" fmla="*/ 17141 h 284"/>
                <a:gd name="T88" fmla="*/ 2470 w 152"/>
                <a:gd name="T89" fmla="*/ 17327 h 284"/>
                <a:gd name="T90" fmla="*/ 2470 w 152"/>
                <a:gd name="T91" fmla="*/ 16584 h 284"/>
                <a:gd name="T92" fmla="*/ 2227 w 152"/>
                <a:gd name="T93" fmla="*/ 15850 h 284"/>
                <a:gd name="T94" fmla="*/ 1371 w 152"/>
                <a:gd name="T95" fmla="*/ 15251 h 284"/>
                <a:gd name="T96" fmla="*/ 1786 w 152"/>
                <a:gd name="T97" fmla="*/ 13405 h 284"/>
                <a:gd name="T98" fmla="*/ 2227 w 152"/>
                <a:gd name="T99" fmla="*/ 13217 h 284"/>
                <a:gd name="T100" fmla="*/ 2326 w 152"/>
                <a:gd name="T101" fmla="*/ 12954 h 284"/>
                <a:gd name="T102" fmla="*/ 1635 w 152"/>
                <a:gd name="T103" fmla="*/ 11884 h 284"/>
                <a:gd name="T104" fmla="*/ 1950 w 152"/>
                <a:gd name="T105" fmla="*/ 10885 h 284"/>
                <a:gd name="T106" fmla="*/ 1255 w 152"/>
                <a:gd name="T107" fmla="*/ 9322 h 284"/>
                <a:gd name="T108" fmla="*/ 1635 w 152"/>
                <a:gd name="T109" fmla="*/ 8782 h 284"/>
                <a:gd name="T110" fmla="*/ 1635 w 152"/>
                <a:gd name="T111" fmla="*/ 8226 h 284"/>
                <a:gd name="T112" fmla="*/ 2071 w 152"/>
                <a:gd name="T113" fmla="*/ 8020 h 284"/>
                <a:gd name="T114" fmla="*/ 1786 w 152"/>
                <a:gd name="T115" fmla="*/ 7365 h 284"/>
                <a:gd name="T116" fmla="*/ 1786 w 152"/>
                <a:gd name="T117" fmla="*/ 6274 h 284"/>
                <a:gd name="T118" fmla="*/ 1255 w 152"/>
                <a:gd name="T119" fmla="*/ 5920 h 284"/>
                <a:gd name="T120" fmla="*/ 456 w 152"/>
                <a:gd name="T121" fmla="*/ 6107 h 28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52"/>
                <a:gd name="T184" fmla="*/ 0 h 284"/>
                <a:gd name="T185" fmla="*/ 152 w 152"/>
                <a:gd name="T186" fmla="*/ 284 h 28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52" h="284">
                  <a:moveTo>
                    <a:pt x="6" y="78"/>
                  </a:moveTo>
                  <a:lnTo>
                    <a:pt x="6" y="54"/>
                  </a:lnTo>
                  <a:lnTo>
                    <a:pt x="0" y="44"/>
                  </a:lnTo>
                  <a:lnTo>
                    <a:pt x="4" y="38"/>
                  </a:lnTo>
                  <a:lnTo>
                    <a:pt x="22" y="0"/>
                  </a:lnTo>
                  <a:lnTo>
                    <a:pt x="32" y="0"/>
                  </a:lnTo>
                  <a:lnTo>
                    <a:pt x="28" y="8"/>
                  </a:lnTo>
                  <a:lnTo>
                    <a:pt x="34" y="16"/>
                  </a:lnTo>
                  <a:lnTo>
                    <a:pt x="50" y="2"/>
                  </a:lnTo>
                  <a:lnTo>
                    <a:pt x="62" y="8"/>
                  </a:lnTo>
                  <a:lnTo>
                    <a:pt x="64" y="18"/>
                  </a:lnTo>
                  <a:lnTo>
                    <a:pt x="86" y="26"/>
                  </a:lnTo>
                  <a:lnTo>
                    <a:pt x="96" y="50"/>
                  </a:lnTo>
                  <a:lnTo>
                    <a:pt x="98" y="62"/>
                  </a:lnTo>
                  <a:lnTo>
                    <a:pt x="100" y="80"/>
                  </a:lnTo>
                  <a:lnTo>
                    <a:pt x="100" y="92"/>
                  </a:lnTo>
                  <a:lnTo>
                    <a:pt x="94" y="96"/>
                  </a:lnTo>
                  <a:lnTo>
                    <a:pt x="104" y="112"/>
                  </a:lnTo>
                  <a:lnTo>
                    <a:pt x="102" y="126"/>
                  </a:lnTo>
                  <a:lnTo>
                    <a:pt x="118" y="144"/>
                  </a:lnTo>
                  <a:lnTo>
                    <a:pt x="122" y="156"/>
                  </a:lnTo>
                  <a:lnTo>
                    <a:pt x="130" y="156"/>
                  </a:lnTo>
                  <a:lnTo>
                    <a:pt x="134" y="152"/>
                  </a:lnTo>
                  <a:lnTo>
                    <a:pt x="142" y="152"/>
                  </a:lnTo>
                  <a:lnTo>
                    <a:pt x="142" y="158"/>
                  </a:lnTo>
                  <a:lnTo>
                    <a:pt x="144" y="170"/>
                  </a:lnTo>
                  <a:lnTo>
                    <a:pt x="152" y="176"/>
                  </a:lnTo>
                  <a:lnTo>
                    <a:pt x="146" y="194"/>
                  </a:lnTo>
                  <a:lnTo>
                    <a:pt x="136" y="196"/>
                  </a:lnTo>
                  <a:lnTo>
                    <a:pt x="130" y="216"/>
                  </a:lnTo>
                  <a:lnTo>
                    <a:pt x="130" y="232"/>
                  </a:lnTo>
                  <a:lnTo>
                    <a:pt x="126" y="238"/>
                  </a:lnTo>
                  <a:lnTo>
                    <a:pt x="116" y="238"/>
                  </a:lnTo>
                  <a:lnTo>
                    <a:pt x="108" y="252"/>
                  </a:lnTo>
                  <a:lnTo>
                    <a:pt x="114" y="262"/>
                  </a:lnTo>
                  <a:lnTo>
                    <a:pt x="114" y="268"/>
                  </a:lnTo>
                  <a:lnTo>
                    <a:pt x="108" y="268"/>
                  </a:lnTo>
                  <a:lnTo>
                    <a:pt x="108" y="276"/>
                  </a:lnTo>
                  <a:lnTo>
                    <a:pt x="98" y="284"/>
                  </a:lnTo>
                  <a:lnTo>
                    <a:pt x="86" y="280"/>
                  </a:lnTo>
                  <a:lnTo>
                    <a:pt x="86" y="268"/>
                  </a:lnTo>
                  <a:lnTo>
                    <a:pt x="68" y="248"/>
                  </a:lnTo>
                  <a:lnTo>
                    <a:pt x="42" y="238"/>
                  </a:lnTo>
                  <a:lnTo>
                    <a:pt x="24" y="220"/>
                  </a:lnTo>
                  <a:lnTo>
                    <a:pt x="36" y="222"/>
                  </a:lnTo>
                  <a:lnTo>
                    <a:pt x="36" y="212"/>
                  </a:lnTo>
                  <a:lnTo>
                    <a:pt x="32" y="204"/>
                  </a:lnTo>
                  <a:lnTo>
                    <a:pt x="20" y="196"/>
                  </a:lnTo>
                  <a:lnTo>
                    <a:pt x="26" y="172"/>
                  </a:lnTo>
                  <a:lnTo>
                    <a:pt x="32" y="170"/>
                  </a:lnTo>
                  <a:lnTo>
                    <a:pt x="34" y="164"/>
                  </a:lnTo>
                  <a:lnTo>
                    <a:pt x="24" y="152"/>
                  </a:lnTo>
                  <a:lnTo>
                    <a:pt x="28" y="140"/>
                  </a:lnTo>
                  <a:lnTo>
                    <a:pt x="18" y="120"/>
                  </a:lnTo>
                  <a:lnTo>
                    <a:pt x="24" y="112"/>
                  </a:lnTo>
                  <a:lnTo>
                    <a:pt x="24" y="104"/>
                  </a:lnTo>
                  <a:lnTo>
                    <a:pt x="30" y="102"/>
                  </a:lnTo>
                  <a:lnTo>
                    <a:pt x="26" y="94"/>
                  </a:lnTo>
                  <a:lnTo>
                    <a:pt x="26" y="80"/>
                  </a:lnTo>
                  <a:lnTo>
                    <a:pt x="18" y="76"/>
                  </a:lnTo>
                  <a:lnTo>
                    <a:pt x="6" y="7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04" name="Freeform 1805"/>
            <p:cNvSpPr>
              <a:spLocks/>
            </p:cNvSpPr>
            <p:nvPr/>
          </p:nvSpPr>
          <p:spPr bwMode="gray">
            <a:xfrm>
              <a:off x="8005628" y="4695782"/>
              <a:ext cx="225462" cy="222279"/>
            </a:xfrm>
            <a:custGeom>
              <a:avLst/>
              <a:gdLst>
                <a:gd name="T0" fmla="*/ 11625 w 210"/>
                <a:gd name="T1" fmla="*/ 747 h 220"/>
                <a:gd name="T2" fmla="*/ 11361 w 210"/>
                <a:gd name="T3" fmla="*/ 1759 h 220"/>
                <a:gd name="T4" fmla="*/ 12497 w 210"/>
                <a:gd name="T5" fmla="*/ 3116 h 220"/>
                <a:gd name="T6" fmla="*/ 13904 w 210"/>
                <a:gd name="T7" fmla="*/ 4222 h 220"/>
                <a:gd name="T8" fmla="*/ 16340 w 210"/>
                <a:gd name="T9" fmla="*/ 4644 h 220"/>
                <a:gd name="T10" fmla="*/ 18723 w 210"/>
                <a:gd name="T11" fmla="*/ 5343 h 220"/>
                <a:gd name="T12" fmla="*/ 20356 w 210"/>
                <a:gd name="T13" fmla="*/ 5343 h 220"/>
                <a:gd name="T14" fmla="*/ 20356 w 210"/>
                <a:gd name="T15" fmla="*/ 6482 h 220"/>
                <a:gd name="T16" fmla="*/ 20291 w 210"/>
                <a:gd name="T17" fmla="*/ 7135 h 220"/>
                <a:gd name="T18" fmla="*/ 19617 w 210"/>
                <a:gd name="T19" fmla="*/ 7940 h 220"/>
                <a:gd name="T20" fmla="*/ 18605 w 210"/>
                <a:gd name="T21" fmla="*/ 8083 h 220"/>
                <a:gd name="T22" fmla="*/ 17468 w 210"/>
                <a:gd name="T23" fmla="*/ 8083 h 220"/>
                <a:gd name="T24" fmla="*/ 17021 w 210"/>
                <a:gd name="T25" fmla="*/ 7843 h 220"/>
                <a:gd name="T26" fmla="*/ 16340 w 210"/>
                <a:gd name="T27" fmla="*/ 8083 h 220"/>
                <a:gd name="T28" fmla="*/ 14963 w 210"/>
                <a:gd name="T29" fmla="*/ 8083 h 220"/>
                <a:gd name="T30" fmla="*/ 13859 w 210"/>
                <a:gd name="T31" fmla="*/ 8627 h 220"/>
                <a:gd name="T32" fmla="*/ 12788 w 210"/>
                <a:gd name="T33" fmla="*/ 9776 h 220"/>
                <a:gd name="T34" fmla="*/ 11625 w 210"/>
                <a:gd name="T35" fmla="*/ 9776 h 220"/>
                <a:gd name="T36" fmla="*/ 9974 w 210"/>
                <a:gd name="T37" fmla="*/ 10413 h 220"/>
                <a:gd name="T38" fmla="*/ 9768 w 210"/>
                <a:gd name="T39" fmla="*/ 12046 h 220"/>
                <a:gd name="T40" fmla="*/ 8891 w 210"/>
                <a:gd name="T41" fmla="*/ 13251 h 220"/>
                <a:gd name="T42" fmla="*/ 8083 w 210"/>
                <a:gd name="T43" fmla="*/ 14409 h 220"/>
                <a:gd name="T44" fmla="*/ 6799 w 210"/>
                <a:gd name="T45" fmla="*/ 15474 h 220"/>
                <a:gd name="T46" fmla="*/ 5343 w 210"/>
                <a:gd name="T47" fmla="*/ 16823 h 220"/>
                <a:gd name="T48" fmla="*/ 4222 w 210"/>
                <a:gd name="T49" fmla="*/ 18492 h 220"/>
                <a:gd name="T50" fmla="*/ 3766 w 210"/>
                <a:gd name="T51" fmla="*/ 20063 h 220"/>
                <a:gd name="T52" fmla="*/ 2884 w 210"/>
                <a:gd name="T53" fmla="*/ 21236 h 220"/>
                <a:gd name="T54" fmla="*/ 2341 w 210"/>
                <a:gd name="T55" fmla="*/ 20502 h 220"/>
                <a:gd name="T56" fmla="*/ 2743 w 210"/>
                <a:gd name="T57" fmla="*/ 19401 h 220"/>
                <a:gd name="T58" fmla="*/ 2341 w 210"/>
                <a:gd name="T59" fmla="*/ 18605 h 220"/>
                <a:gd name="T60" fmla="*/ 3319 w 210"/>
                <a:gd name="T61" fmla="*/ 17326 h 220"/>
                <a:gd name="T62" fmla="*/ 4222 w 210"/>
                <a:gd name="T63" fmla="*/ 16581 h 220"/>
                <a:gd name="T64" fmla="*/ 5343 w 210"/>
                <a:gd name="T65" fmla="*/ 15751 h 220"/>
                <a:gd name="T66" fmla="*/ 5881 w 210"/>
                <a:gd name="T67" fmla="*/ 15294 h 220"/>
                <a:gd name="T68" fmla="*/ 5514 w 210"/>
                <a:gd name="T69" fmla="*/ 14409 h 220"/>
                <a:gd name="T70" fmla="*/ 4557 w 210"/>
                <a:gd name="T71" fmla="*/ 15294 h 220"/>
                <a:gd name="T72" fmla="*/ 2128 w 210"/>
                <a:gd name="T73" fmla="*/ 15955 h 220"/>
                <a:gd name="T74" fmla="*/ 2 w 210"/>
                <a:gd name="T75" fmla="*/ 15474 h 220"/>
                <a:gd name="T76" fmla="*/ 904 w 210"/>
                <a:gd name="T77" fmla="*/ 13859 h 220"/>
                <a:gd name="T78" fmla="*/ 1093 w 210"/>
                <a:gd name="T79" fmla="*/ 11361 h 220"/>
                <a:gd name="T80" fmla="*/ 2884 w 210"/>
                <a:gd name="T81" fmla="*/ 7940 h 220"/>
                <a:gd name="T82" fmla="*/ 0 w 210"/>
                <a:gd name="T83" fmla="*/ 5619 h 220"/>
                <a:gd name="T84" fmla="*/ 4 w 210"/>
                <a:gd name="T85" fmla="*/ 4560 h 220"/>
                <a:gd name="T86" fmla="*/ 1322 w 210"/>
                <a:gd name="T87" fmla="*/ 3838 h 220"/>
                <a:gd name="T88" fmla="*/ 1759 w 210"/>
                <a:gd name="T89" fmla="*/ 2750 h 220"/>
                <a:gd name="T90" fmla="*/ 3838 w 210"/>
                <a:gd name="T91" fmla="*/ 1759 h 220"/>
                <a:gd name="T92" fmla="*/ 5619 w 210"/>
                <a:gd name="T93" fmla="*/ 747 h 220"/>
                <a:gd name="T94" fmla="*/ 6469 w 210"/>
                <a:gd name="T95" fmla="*/ 617 h 220"/>
                <a:gd name="T96" fmla="*/ 8535 w 210"/>
                <a:gd name="T97" fmla="*/ 1322 h 220"/>
                <a:gd name="T98" fmla="*/ 9860 w 210"/>
                <a:gd name="T99" fmla="*/ 904 h 220"/>
                <a:gd name="T100" fmla="*/ 10971 w 210"/>
                <a:gd name="T101" fmla="*/ 0 h 22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10"/>
                <a:gd name="T154" fmla="*/ 0 h 220"/>
                <a:gd name="T155" fmla="*/ 210 w 210"/>
                <a:gd name="T156" fmla="*/ 220 h 22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10" h="220">
                  <a:moveTo>
                    <a:pt x="114" y="0"/>
                  </a:moveTo>
                  <a:lnTo>
                    <a:pt x="120" y="8"/>
                  </a:lnTo>
                  <a:lnTo>
                    <a:pt x="116" y="12"/>
                  </a:lnTo>
                  <a:lnTo>
                    <a:pt x="116" y="18"/>
                  </a:lnTo>
                  <a:lnTo>
                    <a:pt x="120" y="24"/>
                  </a:lnTo>
                  <a:lnTo>
                    <a:pt x="128" y="32"/>
                  </a:lnTo>
                  <a:lnTo>
                    <a:pt x="136" y="40"/>
                  </a:lnTo>
                  <a:lnTo>
                    <a:pt x="144" y="44"/>
                  </a:lnTo>
                  <a:lnTo>
                    <a:pt x="156" y="48"/>
                  </a:lnTo>
                  <a:lnTo>
                    <a:pt x="168" y="48"/>
                  </a:lnTo>
                  <a:lnTo>
                    <a:pt x="184" y="50"/>
                  </a:lnTo>
                  <a:lnTo>
                    <a:pt x="194" y="54"/>
                  </a:lnTo>
                  <a:lnTo>
                    <a:pt x="204" y="54"/>
                  </a:lnTo>
                  <a:lnTo>
                    <a:pt x="210" y="54"/>
                  </a:lnTo>
                  <a:lnTo>
                    <a:pt x="210" y="60"/>
                  </a:lnTo>
                  <a:lnTo>
                    <a:pt x="210" y="66"/>
                  </a:lnTo>
                  <a:lnTo>
                    <a:pt x="206" y="70"/>
                  </a:lnTo>
                  <a:lnTo>
                    <a:pt x="208" y="74"/>
                  </a:lnTo>
                  <a:lnTo>
                    <a:pt x="208" y="80"/>
                  </a:lnTo>
                  <a:lnTo>
                    <a:pt x="202" y="82"/>
                  </a:lnTo>
                  <a:lnTo>
                    <a:pt x="196" y="84"/>
                  </a:lnTo>
                  <a:lnTo>
                    <a:pt x="192" y="84"/>
                  </a:lnTo>
                  <a:lnTo>
                    <a:pt x="184" y="86"/>
                  </a:lnTo>
                  <a:lnTo>
                    <a:pt x="180" y="84"/>
                  </a:lnTo>
                  <a:lnTo>
                    <a:pt x="178" y="82"/>
                  </a:lnTo>
                  <a:lnTo>
                    <a:pt x="176" y="80"/>
                  </a:lnTo>
                  <a:lnTo>
                    <a:pt x="174" y="84"/>
                  </a:lnTo>
                  <a:lnTo>
                    <a:pt x="168" y="84"/>
                  </a:lnTo>
                  <a:lnTo>
                    <a:pt x="162" y="84"/>
                  </a:lnTo>
                  <a:lnTo>
                    <a:pt x="154" y="84"/>
                  </a:lnTo>
                  <a:lnTo>
                    <a:pt x="148" y="86"/>
                  </a:lnTo>
                  <a:lnTo>
                    <a:pt x="142" y="88"/>
                  </a:lnTo>
                  <a:lnTo>
                    <a:pt x="138" y="96"/>
                  </a:lnTo>
                  <a:lnTo>
                    <a:pt x="132" y="100"/>
                  </a:lnTo>
                  <a:lnTo>
                    <a:pt x="126" y="102"/>
                  </a:lnTo>
                  <a:lnTo>
                    <a:pt x="120" y="100"/>
                  </a:lnTo>
                  <a:lnTo>
                    <a:pt x="114" y="102"/>
                  </a:lnTo>
                  <a:lnTo>
                    <a:pt x="104" y="106"/>
                  </a:lnTo>
                  <a:lnTo>
                    <a:pt x="100" y="112"/>
                  </a:lnTo>
                  <a:lnTo>
                    <a:pt x="100" y="124"/>
                  </a:lnTo>
                  <a:lnTo>
                    <a:pt x="96" y="130"/>
                  </a:lnTo>
                  <a:lnTo>
                    <a:pt x="92" y="136"/>
                  </a:lnTo>
                  <a:lnTo>
                    <a:pt x="90" y="142"/>
                  </a:lnTo>
                  <a:lnTo>
                    <a:pt x="84" y="148"/>
                  </a:lnTo>
                  <a:lnTo>
                    <a:pt x="74" y="154"/>
                  </a:lnTo>
                  <a:lnTo>
                    <a:pt x="70" y="160"/>
                  </a:lnTo>
                  <a:lnTo>
                    <a:pt x="62" y="166"/>
                  </a:lnTo>
                  <a:lnTo>
                    <a:pt x="54" y="174"/>
                  </a:lnTo>
                  <a:lnTo>
                    <a:pt x="50" y="184"/>
                  </a:lnTo>
                  <a:lnTo>
                    <a:pt x="44" y="190"/>
                  </a:lnTo>
                  <a:lnTo>
                    <a:pt x="38" y="198"/>
                  </a:lnTo>
                  <a:lnTo>
                    <a:pt x="38" y="206"/>
                  </a:lnTo>
                  <a:lnTo>
                    <a:pt x="34" y="212"/>
                  </a:lnTo>
                  <a:lnTo>
                    <a:pt x="30" y="218"/>
                  </a:lnTo>
                  <a:lnTo>
                    <a:pt x="24" y="220"/>
                  </a:lnTo>
                  <a:lnTo>
                    <a:pt x="24" y="212"/>
                  </a:lnTo>
                  <a:lnTo>
                    <a:pt x="28" y="206"/>
                  </a:lnTo>
                  <a:lnTo>
                    <a:pt x="28" y="200"/>
                  </a:lnTo>
                  <a:lnTo>
                    <a:pt x="26" y="196"/>
                  </a:lnTo>
                  <a:lnTo>
                    <a:pt x="24" y="192"/>
                  </a:lnTo>
                  <a:lnTo>
                    <a:pt x="30" y="184"/>
                  </a:lnTo>
                  <a:lnTo>
                    <a:pt x="34" y="178"/>
                  </a:lnTo>
                  <a:lnTo>
                    <a:pt x="42" y="174"/>
                  </a:lnTo>
                  <a:lnTo>
                    <a:pt x="44" y="170"/>
                  </a:lnTo>
                  <a:lnTo>
                    <a:pt x="50" y="166"/>
                  </a:lnTo>
                  <a:lnTo>
                    <a:pt x="54" y="162"/>
                  </a:lnTo>
                  <a:lnTo>
                    <a:pt x="58" y="160"/>
                  </a:lnTo>
                  <a:lnTo>
                    <a:pt x="60" y="158"/>
                  </a:lnTo>
                  <a:lnTo>
                    <a:pt x="62" y="156"/>
                  </a:lnTo>
                  <a:lnTo>
                    <a:pt x="56" y="148"/>
                  </a:lnTo>
                  <a:lnTo>
                    <a:pt x="50" y="152"/>
                  </a:lnTo>
                  <a:lnTo>
                    <a:pt x="46" y="158"/>
                  </a:lnTo>
                  <a:lnTo>
                    <a:pt x="32" y="162"/>
                  </a:lnTo>
                  <a:lnTo>
                    <a:pt x="22" y="164"/>
                  </a:lnTo>
                  <a:lnTo>
                    <a:pt x="8" y="166"/>
                  </a:lnTo>
                  <a:lnTo>
                    <a:pt x="2" y="160"/>
                  </a:lnTo>
                  <a:lnTo>
                    <a:pt x="2" y="158"/>
                  </a:lnTo>
                  <a:lnTo>
                    <a:pt x="10" y="142"/>
                  </a:lnTo>
                  <a:lnTo>
                    <a:pt x="18" y="132"/>
                  </a:lnTo>
                  <a:lnTo>
                    <a:pt x="12" y="116"/>
                  </a:lnTo>
                  <a:lnTo>
                    <a:pt x="12" y="102"/>
                  </a:lnTo>
                  <a:lnTo>
                    <a:pt x="30" y="82"/>
                  </a:lnTo>
                  <a:lnTo>
                    <a:pt x="18" y="60"/>
                  </a:lnTo>
                  <a:lnTo>
                    <a:pt x="0" y="58"/>
                  </a:lnTo>
                  <a:lnTo>
                    <a:pt x="0" y="50"/>
                  </a:lnTo>
                  <a:lnTo>
                    <a:pt x="4" y="46"/>
                  </a:lnTo>
                  <a:lnTo>
                    <a:pt x="12" y="42"/>
                  </a:lnTo>
                  <a:lnTo>
                    <a:pt x="14" y="40"/>
                  </a:lnTo>
                  <a:lnTo>
                    <a:pt x="14" y="32"/>
                  </a:lnTo>
                  <a:lnTo>
                    <a:pt x="18" y="28"/>
                  </a:lnTo>
                  <a:lnTo>
                    <a:pt x="24" y="26"/>
                  </a:lnTo>
                  <a:lnTo>
                    <a:pt x="40" y="18"/>
                  </a:lnTo>
                  <a:lnTo>
                    <a:pt x="44" y="8"/>
                  </a:lnTo>
                  <a:lnTo>
                    <a:pt x="58" y="8"/>
                  </a:lnTo>
                  <a:lnTo>
                    <a:pt x="60" y="2"/>
                  </a:lnTo>
                  <a:lnTo>
                    <a:pt x="66" y="6"/>
                  </a:lnTo>
                  <a:lnTo>
                    <a:pt x="76" y="14"/>
                  </a:lnTo>
                  <a:lnTo>
                    <a:pt x="86" y="14"/>
                  </a:lnTo>
                  <a:lnTo>
                    <a:pt x="88" y="10"/>
                  </a:lnTo>
                  <a:lnTo>
                    <a:pt x="102" y="10"/>
                  </a:lnTo>
                  <a:lnTo>
                    <a:pt x="102" y="2"/>
                  </a:lnTo>
                  <a:lnTo>
                    <a:pt x="11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05" name="Freeform 1806"/>
            <p:cNvSpPr>
              <a:spLocks/>
            </p:cNvSpPr>
            <p:nvPr/>
          </p:nvSpPr>
          <p:spPr bwMode="gray">
            <a:xfrm>
              <a:off x="8143763" y="4841851"/>
              <a:ext cx="26992" cy="15877"/>
            </a:xfrm>
            <a:custGeom>
              <a:avLst/>
              <a:gdLst>
                <a:gd name="T0" fmla="*/ 843 w 26"/>
                <a:gd name="T1" fmla="*/ 0 h 16"/>
                <a:gd name="T2" fmla="*/ 908 w 26"/>
                <a:gd name="T3" fmla="*/ 1668 h 16"/>
                <a:gd name="T4" fmla="*/ 727 w 26"/>
                <a:gd name="T5" fmla="*/ 2110 h 16"/>
                <a:gd name="T6" fmla="*/ 727 w 26"/>
                <a:gd name="T7" fmla="*/ 3811 h 16"/>
                <a:gd name="T8" fmla="*/ 401 w 26"/>
                <a:gd name="T9" fmla="*/ 4287 h 16"/>
                <a:gd name="T10" fmla="*/ 6 w 26"/>
                <a:gd name="T11" fmla="*/ 3811 h 16"/>
                <a:gd name="T12" fmla="*/ 2 w 26"/>
                <a:gd name="T13" fmla="*/ 2671 h 16"/>
                <a:gd name="T14" fmla="*/ 0 w 26"/>
                <a:gd name="T15" fmla="*/ 1668 h 16"/>
                <a:gd name="T16" fmla="*/ 2 w 26"/>
                <a:gd name="T17" fmla="*/ 0 h 16"/>
                <a:gd name="T18" fmla="*/ 297 w 26"/>
                <a:gd name="T19" fmla="*/ 0 h 16"/>
                <a:gd name="T20" fmla="*/ 465 w 26"/>
                <a:gd name="T21" fmla="*/ 2 h 16"/>
                <a:gd name="T22" fmla="*/ 627 w 26"/>
                <a:gd name="T23" fmla="*/ 0 h 16"/>
                <a:gd name="T24" fmla="*/ 783 w 26"/>
                <a:gd name="T25" fmla="*/ 0 h 16"/>
                <a:gd name="T26" fmla="*/ 843 w 26"/>
                <a:gd name="T27" fmla="*/ 0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
                <a:gd name="T43" fmla="*/ 0 h 16"/>
                <a:gd name="T44" fmla="*/ 26 w 26"/>
                <a:gd name="T45" fmla="*/ 16 h 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 h="16">
                  <a:moveTo>
                    <a:pt x="24" y="0"/>
                  </a:moveTo>
                  <a:lnTo>
                    <a:pt x="26" y="6"/>
                  </a:lnTo>
                  <a:lnTo>
                    <a:pt x="20" y="8"/>
                  </a:lnTo>
                  <a:lnTo>
                    <a:pt x="20" y="14"/>
                  </a:lnTo>
                  <a:lnTo>
                    <a:pt x="12" y="16"/>
                  </a:lnTo>
                  <a:lnTo>
                    <a:pt x="6" y="14"/>
                  </a:lnTo>
                  <a:lnTo>
                    <a:pt x="2" y="10"/>
                  </a:lnTo>
                  <a:lnTo>
                    <a:pt x="0" y="6"/>
                  </a:lnTo>
                  <a:lnTo>
                    <a:pt x="2" y="0"/>
                  </a:lnTo>
                  <a:lnTo>
                    <a:pt x="8" y="0"/>
                  </a:lnTo>
                  <a:lnTo>
                    <a:pt x="14" y="2"/>
                  </a:lnTo>
                  <a:lnTo>
                    <a:pt x="18" y="0"/>
                  </a:lnTo>
                  <a:lnTo>
                    <a:pt x="22" y="0"/>
                  </a:lnTo>
                  <a:lnTo>
                    <a:pt x="2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06" name="Freeform 1807"/>
            <p:cNvSpPr>
              <a:spLocks/>
            </p:cNvSpPr>
            <p:nvPr/>
          </p:nvSpPr>
          <p:spPr bwMode="gray">
            <a:xfrm>
              <a:off x="6979934" y="4360777"/>
              <a:ext cx="220698" cy="155595"/>
            </a:xfrm>
            <a:custGeom>
              <a:avLst/>
              <a:gdLst>
                <a:gd name="T0" fmla="*/ 958 w 206"/>
                <a:gd name="T1" fmla="*/ 13220 h 154"/>
                <a:gd name="T2" fmla="*/ 958 w 206"/>
                <a:gd name="T3" fmla="*/ 12791 h 154"/>
                <a:gd name="T4" fmla="*/ 2392 w 206"/>
                <a:gd name="T5" fmla="*/ 11873 h 154"/>
                <a:gd name="T6" fmla="*/ 2011 w 206"/>
                <a:gd name="T7" fmla="*/ 11118 h 154"/>
                <a:gd name="T8" fmla="*/ 1153 w 206"/>
                <a:gd name="T9" fmla="*/ 10023 h 154"/>
                <a:gd name="T10" fmla="*/ 1523 w 206"/>
                <a:gd name="T11" fmla="*/ 8981 h 154"/>
                <a:gd name="T12" fmla="*/ 550 w 206"/>
                <a:gd name="T13" fmla="*/ 8981 h 154"/>
                <a:gd name="T14" fmla="*/ 4 w 206"/>
                <a:gd name="T15" fmla="*/ 8187 h 154"/>
                <a:gd name="T16" fmla="*/ 1153 w 206"/>
                <a:gd name="T17" fmla="*/ 7298 h 154"/>
                <a:gd name="T18" fmla="*/ 0 w 206"/>
                <a:gd name="T19" fmla="*/ 6785 h 154"/>
                <a:gd name="T20" fmla="*/ 0 w 206"/>
                <a:gd name="T21" fmla="*/ 5643 h 154"/>
                <a:gd name="T22" fmla="*/ 1671 w 206"/>
                <a:gd name="T23" fmla="*/ 4270 h 154"/>
                <a:gd name="T24" fmla="*/ 3768 w 206"/>
                <a:gd name="T25" fmla="*/ 4575 h 154"/>
                <a:gd name="T26" fmla="*/ 4219 w 206"/>
                <a:gd name="T27" fmla="*/ 4904 h 154"/>
                <a:gd name="T28" fmla="*/ 6567 w 206"/>
                <a:gd name="T29" fmla="*/ 5049 h 154"/>
                <a:gd name="T30" fmla="*/ 8372 w 206"/>
                <a:gd name="T31" fmla="*/ 3173 h 154"/>
                <a:gd name="T32" fmla="*/ 11992 w 206"/>
                <a:gd name="T33" fmla="*/ 2634 h 154"/>
                <a:gd name="T34" fmla="*/ 12563 w 206"/>
                <a:gd name="T35" fmla="*/ 1850 h 154"/>
                <a:gd name="T36" fmla="*/ 13426 w 206"/>
                <a:gd name="T37" fmla="*/ 1686 h 154"/>
                <a:gd name="T38" fmla="*/ 14398 w 206"/>
                <a:gd name="T39" fmla="*/ 1850 h 154"/>
                <a:gd name="T40" fmla="*/ 14579 w 206"/>
                <a:gd name="T41" fmla="*/ 553 h 154"/>
                <a:gd name="T42" fmla="*/ 15195 w 206"/>
                <a:gd name="T43" fmla="*/ 0 h 154"/>
                <a:gd name="T44" fmla="*/ 16159 w 206"/>
                <a:gd name="T45" fmla="*/ 4 h 154"/>
                <a:gd name="T46" fmla="*/ 16429 w 206"/>
                <a:gd name="T47" fmla="*/ 1400 h 154"/>
                <a:gd name="T48" fmla="*/ 17569 w 206"/>
                <a:gd name="T49" fmla="*/ 2940 h 154"/>
                <a:gd name="T50" fmla="*/ 17569 w 206"/>
                <a:gd name="T51" fmla="*/ 3231 h 154"/>
                <a:gd name="T52" fmla="*/ 16159 w 206"/>
                <a:gd name="T53" fmla="*/ 2940 h 154"/>
                <a:gd name="T54" fmla="*/ 16159 w 206"/>
                <a:gd name="T55" fmla="*/ 4575 h 154"/>
                <a:gd name="T56" fmla="*/ 14579 w 206"/>
                <a:gd name="T57" fmla="*/ 5426 h 154"/>
                <a:gd name="T58" fmla="*/ 13305 w 206"/>
                <a:gd name="T59" fmla="*/ 7298 h 154"/>
                <a:gd name="T60" fmla="*/ 12563 w 206"/>
                <a:gd name="T61" fmla="*/ 9133 h 154"/>
                <a:gd name="T62" fmla="*/ 10931 w 206"/>
                <a:gd name="T63" fmla="*/ 10798 h 154"/>
                <a:gd name="T64" fmla="*/ 11222 w 206"/>
                <a:gd name="T65" fmla="*/ 13026 h 154"/>
                <a:gd name="T66" fmla="*/ 8372 w 206"/>
                <a:gd name="T67" fmla="*/ 12718 h 154"/>
                <a:gd name="T68" fmla="*/ 6773 w 206"/>
                <a:gd name="T69" fmla="*/ 11118 h 154"/>
                <a:gd name="T70" fmla="*/ 5078 w 206"/>
                <a:gd name="T71" fmla="*/ 13026 h 154"/>
                <a:gd name="T72" fmla="*/ 2655 w 206"/>
                <a:gd name="T73" fmla="*/ 13389 h 154"/>
                <a:gd name="T74" fmla="*/ 958 w 206"/>
                <a:gd name="T75" fmla="*/ 13220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6"/>
                <a:gd name="T115" fmla="*/ 0 h 154"/>
                <a:gd name="T116" fmla="*/ 206 w 206"/>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6" h="154">
                  <a:moveTo>
                    <a:pt x="12" y="152"/>
                  </a:moveTo>
                  <a:lnTo>
                    <a:pt x="12" y="148"/>
                  </a:lnTo>
                  <a:lnTo>
                    <a:pt x="28" y="138"/>
                  </a:lnTo>
                  <a:lnTo>
                    <a:pt x="24" y="128"/>
                  </a:lnTo>
                  <a:lnTo>
                    <a:pt x="14" y="116"/>
                  </a:lnTo>
                  <a:lnTo>
                    <a:pt x="18" y="104"/>
                  </a:lnTo>
                  <a:lnTo>
                    <a:pt x="6" y="104"/>
                  </a:lnTo>
                  <a:lnTo>
                    <a:pt x="4" y="96"/>
                  </a:lnTo>
                  <a:lnTo>
                    <a:pt x="14" y="84"/>
                  </a:lnTo>
                  <a:lnTo>
                    <a:pt x="0" y="78"/>
                  </a:lnTo>
                  <a:lnTo>
                    <a:pt x="0" y="66"/>
                  </a:lnTo>
                  <a:lnTo>
                    <a:pt x="20" y="50"/>
                  </a:lnTo>
                  <a:lnTo>
                    <a:pt x="44" y="52"/>
                  </a:lnTo>
                  <a:lnTo>
                    <a:pt x="50" y="56"/>
                  </a:lnTo>
                  <a:lnTo>
                    <a:pt x="76" y="58"/>
                  </a:lnTo>
                  <a:lnTo>
                    <a:pt x="98" y="36"/>
                  </a:lnTo>
                  <a:lnTo>
                    <a:pt x="140" y="30"/>
                  </a:lnTo>
                  <a:lnTo>
                    <a:pt x="146" y="22"/>
                  </a:lnTo>
                  <a:lnTo>
                    <a:pt x="158" y="20"/>
                  </a:lnTo>
                  <a:lnTo>
                    <a:pt x="168" y="22"/>
                  </a:lnTo>
                  <a:lnTo>
                    <a:pt x="170" y="6"/>
                  </a:lnTo>
                  <a:lnTo>
                    <a:pt x="178" y="0"/>
                  </a:lnTo>
                  <a:lnTo>
                    <a:pt x="190" y="4"/>
                  </a:lnTo>
                  <a:lnTo>
                    <a:pt x="192" y="16"/>
                  </a:lnTo>
                  <a:lnTo>
                    <a:pt x="206" y="34"/>
                  </a:lnTo>
                  <a:lnTo>
                    <a:pt x="206" y="38"/>
                  </a:lnTo>
                  <a:lnTo>
                    <a:pt x="190" y="34"/>
                  </a:lnTo>
                  <a:lnTo>
                    <a:pt x="190" y="52"/>
                  </a:lnTo>
                  <a:lnTo>
                    <a:pt x="170" y="62"/>
                  </a:lnTo>
                  <a:lnTo>
                    <a:pt x="156" y="84"/>
                  </a:lnTo>
                  <a:lnTo>
                    <a:pt x="146" y="106"/>
                  </a:lnTo>
                  <a:lnTo>
                    <a:pt x="128" y="124"/>
                  </a:lnTo>
                  <a:lnTo>
                    <a:pt x="132" y="150"/>
                  </a:lnTo>
                  <a:lnTo>
                    <a:pt x="98" y="146"/>
                  </a:lnTo>
                  <a:lnTo>
                    <a:pt x="80" y="128"/>
                  </a:lnTo>
                  <a:lnTo>
                    <a:pt x="60" y="150"/>
                  </a:lnTo>
                  <a:lnTo>
                    <a:pt x="32" y="154"/>
                  </a:lnTo>
                  <a:lnTo>
                    <a:pt x="12" y="15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07" name="Freeform 1808"/>
            <p:cNvSpPr>
              <a:spLocks/>
            </p:cNvSpPr>
            <p:nvPr/>
          </p:nvSpPr>
          <p:spPr bwMode="gray">
            <a:xfrm>
              <a:off x="7170466" y="4159138"/>
              <a:ext cx="457275" cy="301664"/>
            </a:xfrm>
            <a:custGeom>
              <a:avLst/>
              <a:gdLst>
                <a:gd name="T0" fmla="*/ 758 w 430"/>
                <a:gd name="T1" fmla="*/ 16024 h 300"/>
                <a:gd name="T2" fmla="*/ 1885 w 430"/>
                <a:gd name="T3" fmla="*/ 14956 h 300"/>
                <a:gd name="T4" fmla="*/ 1434 w 430"/>
                <a:gd name="T5" fmla="*/ 12793 h 300"/>
                <a:gd name="T6" fmla="*/ 2325 w 430"/>
                <a:gd name="T7" fmla="*/ 11565 h 300"/>
                <a:gd name="T8" fmla="*/ 909 w 430"/>
                <a:gd name="T9" fmla="*/ 10546 h 300"/>
                <a:gd name="T10" fmla="*/ 2325 w 430"/>
                <a:gd name="T11" fmla="*/ 9866 h 300"/>
                <a:gd name="T12" fmla="*/ 4022 w 430"/>
                <a:gd name="T13" fmla="*/ 9866 h 300"/>
                <a:gd name="T14" fmla="*/ 5789 w 430"/>
                <a:gd name="T15" fmla="*/ 7791 h 300"/>
                <a:gd name="T16" fmla="*/ 10934 w 430"/>
                <a:gd name="T17" fmla="*/ 8844 h 300"/>
                <a:gd name="T18" fmla="*/ 13282 w 430"/>
                <a:gd name="T19" fmla="*/ 7859 h 300"/>
                <a:gd name="T20" fmla="*/ 12760 w 430"/>
                <a:gd name="T21" fmla="*/ 6369 h 300"/>
                <a:gd name="T22" fmla="*/ 16078 w 430"/>
                <a:gd name="T23" fmla="*/ 5483 h 300"/>
                <a:gd name="T24" fmla="*/ 17486 w 430"/>
                <a:gd name="T25" fmla="*/ 4157 h 300"/>
                <a:gd name="T26" fmla="*/ 20120 w 430"/>
                <a:gd name="T27" fmla="*/ 3395 h 300"/>
                <a:gd name="T28" fmla="*/ 20716 w 430"/>
                <a:gd name="T29" fmla="*/ 1987 h 300"/>
                <a:gd name="T30" fmla="*/ 22760 w 430"/>
                <a:gd name="T31" fmla="*/ 4 h 300"/>
                <a:gd name="T32" fmla="*/ 25845 w 430"/>
                <a:gd name="T33" fmla="*/ 0 h 300"/>
                <a:gd name="T34" fmla="*/ 27521 w 430"/>
                <a:gd name="T35" fmla="*/ 1652 h 300"/>
                <a:gd name="T36" fmla="*/ 30738 w 430"/>
                <a:gd name="T37" fmla="*/ 1373 h 300"/>
                <a:gd name="T38" fmla="*/ 31755 w 430"/>
                <a:gd name="T39" fmla="*/ 1812 h 300"/>
                <a:gd name="T40" fmla="*/ 33333 w 430"/>
                <a:gd name="T41" fmla="*/ 2531 h 300"/>
                <a:gd name="T42" fmla="*/ 32763 w 430"/>
                <a:gd name="T43" fmla="*/ 5386 h 300"/>
                <a:gd name="T44" fmla="*/ 30879 w 430"/>
                <a:gd name="T45" fmla="*/ 6204 h 300"/>
                <a:gd name="T46" fmla="*/ 29911 w 430"/>
                <a:gd name="T47" fmla="*/ 7859 h 300"/>
                <a:gd name="T48" fmla="*/ 29776 w 430"/>
                <a:gd name="T49" fmla="*/ 9699 h 300"/>
                <a:gd name="T50" fmla="*/ 28377 w 430"/>
                <a:gd name="T51" fmla="*/ 15454 h 300"/>
                <a:gd name="T52" fmla="*/ 27521 w 430"/>
                <a:gd name="T53" fmla="*/ 17311 h 300"/>
                <a:gd name="T54" fmla="*/ 24973 w 430"/>
                <a:gd name="T55" fmla="*/ 19102 h 300"/>
                <a:gd name="T56" fmla="*/ 22297 w 430"/>
                <a:gd name="T57" fmla="*/ 20643 h 300"/>
                <a:gd name="T58" fmla="*/ 18885 w 430"/>
                <a:gd name="T59" fmla="*/ 20819 h 300"/>
                <a:gd name="T60" fmla="*/ 16472 w 430"/>
                <a:gd name="T61" fmla="*/ 22392 h 300"/>
                <a:gd name="T62" fmla="*/ 14678 w 430"/>
                <a:gd name="T63" fmla="*/ 23292 h 300"/>
                <a:gd name="T64" fmla="*/ 10611 w 430"/>
                <a:gd name="T65" fmla="*/ 25195 h 300"/>
                <a:gd name="T66" fmla="*/ 6935 w 430"/>
                <a:gd name="T67" fmla="*/ 24001 h 300"/>
                <a:gd name="T68" fmla="*/ 3896 w 430"/>
                <a:gd name="T69" fmla="*/ 21417 h 300"/>
                <a:gd name="T70" fmla="*/ 2262 w 430"/>
                <a:gd name="T71" fmla="*/ 19775 h 300"/>
                <a:gd name="T72" fmla="*/ 909 w 430"/>
                <a:gd name="T73" fmla="*/ 17311 h 3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30"/>
                <a:gd name="T112" fmla="*/ 0 h 300"/>
                <a:gd name="T113" fmla="*/ 430 w 430"/>
                <a:gd name="T114" fmla="*/ 300 h 3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30" h="300">
                  <a:moveTo>
                    <a:pt x="0" y="202"/>
                  </a:moveTo>
                  <a:lnTo>
                    <a:pt x="10" y="192"/>
                  </a:lnTo>
                  <a:lnTo>
                    <a:pt x="20" y="190"/>
                  </a:lnTo>
                  <a:lnTo>
                    <a:pt x="24" y="178"/>
                  </a:lnTo>
                  <a:lnTo>
                    <a:pt x="18" y="174"/>
                  </a:lnTo>
                  <a:lnTo>
                    <a:pt x="18" y="152"/>
                  </a:lnTo>
                  <a:lnTo>
                    <a:pt x="26" y="148"/>
                  </a:lnTo>
                  <a:lnTo>
                    <a:pt x="30" y="138"/>
                  </a:lnTo>
                  <a:lnTo>
                    <a:pt x="26" y="130"/>
                  </a:lnTo>
                  <a:lnTo>
                    <a:pt x="12" y="126"/>
                  </a:lnTo>
                  <a:lnTo>
                    <a:pt x="20" y="118"/>
                  </a:lnTo>
                  <a:lnTo>
                    <a:pt x="30" y="118"/>
                  </a:lnTo>
                  <a:lnTo>
                    <a:pt x="36" y="122"/>
                  </a:lnTo>
                  <a:lnTo>
                    <a:pt x="52" y="118"/>
                  </a:lnTo>
                  <a:lnTo>
                    <a:pt x="52" y="80"/>
                  </a:lnTo>
                  <a:lnTo>
                    <a:pt x="74" y="92"/>
                  </a:lnTo>
                  <a:lnTo>
                    <a:pt x="98" y="110"/>
                  </a:lnTo>
                  <a:lnTo>
                    <a:pt x="138" y="106"/>
                  </a:lnTo>
                  <a:lnTo>
                    <a:pt x="158" y="104"/>
                  </a:lnTo>
                  <a:lnTo>
                    <a:pt x="168" y="94"/>
                  </a:lnTo>
                  <a:lnTo>
                    <a:pt x="162" y="88"/>
                  </a:lnTo>
                  <a:lnTo>
                    <a:pt x="162" y="76"/>
                  </a:lnTo>
                  <a:lnTo>
                    <a:pt x="168" y="72"/>
                  </a:lnTo>
                  <a:lnTo>
                    <a:pt x="204" y="66"/>
                  </a:lnTo>
                  <a:lnTo>
                    <a:pt x="210" y="50"/>
                  </a:lnTo>
                  <a:lnTo>
                    <a:pt x="222" y="50"/>
                  </a:lnTo>
                  <a:lnTo>
                    <a:pt x="236" y="56"/>
                  </a:lnTo>
                  <a:lnTo>
                    <a:pt x="254" y="40"/>
                  </a:lnTo>
                  <a:lnTo>
                    <a:pt x="260" y="38"/>
                  </a:lnTo>
                  <a:lnTo>
                    <a:pt x="262" y="24"/>
                  </a:lnTo>
                  <a:lnTo>
                    <a:pt x="270" y="10"/>
                  </a:lnTo>
                  <a:lnTo>
                    <a:pt x="288" y="4"/>
                  </a:lnTo>
                  <a:lnTo>
                    <a:pt x="306" y="10"/>
                  </a:lnTo>
                  <a:lnTo>
                    <a:pt x="326" y="0"/>
                  </a:lnTo>
                  <a:lnTo>
                    <a:pt x="340" y="8"/>
                  </a:lnTo>
                  <a:lnTo>
                    <a:pt x="348" y="20"/>
                  </a:lnTo>
                  <a:lnTo>
                    <a:pt x="374" y="8"/>
                  </a:lnTo>
                  <a:lnTo>
                    <a:pt x="388" y="16"/>
                  </a:lnTo>
                  <a:lnTo>
                    <a:pt x="390" y="24"/>
                  </a:lnTo>
                  <a:lnTo>
                    <a:pt x="402" y="22"/>
                  </a:lnTo>
                  <a:lnTo>
                    <a:pt x="410" y="32"/>
                  </a:lnTo>
                  <a:lnTo>
                    <a:pt x="422" y="30"/>
                  </a:lnTo>
                  <a:lnTo>
                    <a:pt x="430" y="40"/>
                  </a:lnTo>
                  <a:lnTo>
                    <a:pt x="414" y="64"/>
                  </a:lnTo>
                  <a:lnTo>
                    <a:pt x="402" y="64"/>
                  </a:lnTo>
                  <a:lnTo>
                    <a:pt x="390" y="74"/>
                  </a:lnTo>
                  <a:lnTo>
                    <a:pt x="390" y="84"/>
                  </a:lnTo>
                  <a:lnTo>
                    <a:pt x="378" y="94"/>
                  </a:lnTo>
                  <a:lnTo>
                    <a:pt x="382" y="108"/>
                  </a:lnTo>
                  <a:lnTo>
                    <a:pt x="376" y="116"/>
                  </a:lnTo>
                  <a:lnTo>
                    <a:pt x="358" y="166"/>
                  </a:lnTo>
                  <a:lnTo>
                    <a:pt x="358" y="184"/>
                  </a:lnTo>
                  <a:lnTo>
                    <a:pt x="346" y="188"/>
                  </a:lnTo>
                  <a:lnTo>
                    <a:pt x="348" y="206"/>
                  </a:lnTo>
                  <a:lnTo>
                    <a:pt x="336" y="226"/>
                  </a:lnTo>
                  <a:lnTo>
                    <a:pt x="316" y="228"/>
                  </a:lnTo>
                  <a:lnTo>
                    <a:pt x="312" y="242"/>
                  </a:lnTo>
                  <a:lnTo>
                    <a:pt x="282" y="246"/>
                  </a:lnTo>
                  <a:lnTo>
                    <a:pt x="262" y="246"/>
                  </a:lnTo>
                  <a:lnTo>
                    <a:pt x="238" y="248"/>
                  </a:lnTo>
                  <a:lnTo>
                    <a:pt x="220" y="268"/>
                  </a:lnTo>
                  <a:lnTo>
                    <a:pt x="208" y="268"/>
                  </a:lnTo>
                  <a:lnTo>
                    <a:pt x="198" y="276"/>
                  </a:lnTo>
                  <a:lnTo>
                    <a:pt x="186" y="278"/>
                  </a:lnTo>
                  <a:lnTo>
                    <a:pt x="166" y="296"/>
                  </a:lnTo>
                  <a:lnTo>
                    <a:pt x="134" y="300"/>
                  </a:lnTo>
                  <a:lnTo>
                    <a:pt x="112" y="292"/>
                  </a:lnTo>
                  <a:lnTo>
                    <a:pt x="88" y="286"/>
                  </a:lnTo>
                  <a:lnTo>
                    <a:pt x="70" y="268"/>
                  </a:lnTo>
                  <a:lnTo>
                    <a:pt x="48" y="254"/>
                  </a:lnTo>
                  <a:lnTo>
                    <a:pt x="28" y="240"/>
                  </a:lnTo>
                  <a:lnTo>
                    <a:pt x="28" y="236"/>
                  </a:lnTo>
                  <a:lnTo>
                    <a:pt x="14" y="218"/>
                  </a:lnTo>
                  <a:lnTo>
                    <a:pt x="12" y="206"/>
                  </a:lnTo>
                  <a:lnTo>
                    <a:pt x="0" y="20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08" name="Freeform 1809"/>
            <p:cNvSpPr>
              <a:spLocks/>
            </p:cNvSpPr>
            <p:nvPr/>
          </p:nvSpPr>
          <p:spPr bwMode="gray">
            <a:xfrm>
              <a:off x="6441683" y="4292505"/>
              <a:ext cx="325492" cy="193700"/>
            </a:xfrm>
            <a:custGeom>
              <a:avLst/>
              <a:gdLst>
                <a:gd name="T0" fmla="*/ 21311 w 305"/>
                <a:gd name="T1" fmla="*/ 6500 h 194"/>
                <a:gd name="T2" fmla="*/ 23337 w 305"/>
                <a:gd name="T3" fmla="*/ 5709 h 194"/>
                <a:gd name="T4" fmla="*/ 23920 w 305"/>
                <a:gd name="T5" fmla="*/ 6620 h 194"/>
                <a:gd name="T6" fmla="*/ 23554 w 305"/>
                <a:gd name="T7" fmla="*/ 7888 h 194"/>
                <a:gd name="T8" fmla="*/ 23920 w 305"/>
                <a:gd name="T9" fmla="*/ 8889 h 194"/>
                <a:gd name="T10" fmla="*/ 22344 w 305"/>
                <a:gd name="T11" fmla="*/ 8211 h 194"/>
                <a:gd name="T12" fmla="*/ 22122 w 305"/>
                <a:gd name="T13" fmla="*/ 9714 h 194"/>
                <a:gd name="T14" fmla="*/ 22344 w 305"/>
                <a:gd name="T15" fmla="*/ 10716 h 194"/>
                <a:gd name="T16" fmla="*/ 20819 w 305"/>
                <a:gd name="T17" fmla="*/ 9730 h 194"/>
                <a:gd name="T18" fmla="*/ 18632 w 305"/>
                <a:gd name="T19" fmla="*/ 10032 h 194"/>
                <a:gd name="T20" fmla="*/ 17497 w 305"/>
                <a:gd name="T21" fmla="*/ 9180 h 194"/>
                <a:gd name="T22" fmla="*/ 16148 w 305"/>
                <a:gd name="T23" fmla="*/ 12096 h 194"/>
                <a:gd name="T24" fmla="*/ 16382 w 305"/>
                <a:gd name="T25" fmla="*/ 13488 h 194"/>
                <a:gd name="T26" fmla="*/ 15597 w 305"/>
                <a:gd name="T27" fmla="*/ 12810 h 194"/>
                <a:gd name="T28" fmla="*/ 15253 w 305"/>
                <a:gd name="T29" fmla="*/ 11875 h 194"/>
                <a:gd name="T30" fmla="*/ 13054 w 305"/>
                <a:gd name="T31" fmla="*/ 10867 h 194"/>
                <a:gd name="T32" fmla="*/ 12475 w 305"/>
                <a:gd name="T33" fmla="*/ 9302 h 194"/>
                <a:gd name="T34" fmla="*/ 11284 w 305"/>
                <a:gd name="T35" fmla="*/ 10481 h 194"/>
                <a:gd name="T36" fmla="*/ 10594 w 305"/>
                <a:gd name="T37" fmla="*/ 12343 h 194"/>
                <a:gd name="T38" fmla="*/ 8798 w 305"/>
                <a:gd name="T39" fmla="*/ 12343 h 194"/>
                <a:gd name="T40" fmla="*/ 5947 w 305"/>
                <a:gd name="T41" fmla="*/ 13218 h 194"/>
                <a:gd name="T42" fmla="*/ 5224 w 305"/>
                <a:gd name="T43" fmla="*/ 11875 h 194"/>
                <a:gd name="T44" fmla="*/ 4650 w 305"/>
                <a:gd name="T45" fmla="*/ 10032 h 194"/>
                <a:gd name="T46" fmla="*/ 2702 w 305"/>
                <a:gd name="T47" fmla="*/ 9302 h 194"/>
                <a:gd name="T48" fmla="*/ 1715 w 305"/>
                <a:gd name="T49" fmla="*/ 10315 h 194"/>
                <a:gd name="T50" fmla="*/ 0 w 305"/>
                <a:gd name="T51" fmla="*/ 10867 h 194"/>
                <a:gd name="T52" fmla="*/ 631 w 305"/>
                <a:gd name="T53" fmla="*/ 10165 h 194"/>
                <a:gd name="T54" fmla="*/ 631 w 305"/>
                <a:gd name="T55" fmla="*/ 8889 h 194"/>
                <a:gd name="T56" fmla="*/ 2702 w 305"/>
                <a:gd name="T57" fmla="*/ 6883 h 194"/>
                <a:gd name="T58" fmla="*/ 4254 w 305"/>
                <a:gd name="T59" fmla="*/ 4889 h 194"/>
                <a:gd name="T60" fmla="*/ 5721 w 305"/>
                <a:gd name="T61" fmla="*/ 3094 h 194"/>
                <a:gd name="T62" fmla="*/ 6687 w 305"/>
                <a:gd name="T63" fmla="*/ 1986 h 194"/>
                <a:gd name="T64" fmla="*/ 7809 w 305"/>
                <a:gd name="T65" fmla="*/ 2371 h 194"/>
                <a:gd name="T66" fmla="*/ 8798 w 305"/>
                <a:gd name="T67" fmla="*/ 1156 h 194"/>
                <a:gd name="T68" fmla="*/ 10146 w 305"/>
                <a:gd name="T69" fmla="*/ 1156 h 194"/>
                <a:gd name="T70" fmla="*/ 12357 w 305"/>
                <a:gd name="T71" fmla="*/ 1156 h 194"/>
                <a:gd name="T72" fmla="*/ 13912 w 305"/>
                <a:gd name="T73" fmla="*/ 1393 h 194"/>
                <a:gd name="T74" fmla="*/ 14188 w 305"/>
                <a:gd name="T75" fmla="*/ 0 h 194"/>
                <a:gd name="T76" fmla="*/ 15652 w 305"/>
                <a:gd name="T77" fmla="*/ 1156 h 194"/>
                <a:gd name="T78" fmla="*/ 17683 w 305"/>
                <a:gd name="T79" fmla="*/ 1275 h 194"/>
                <a:gd name="T80" fmla="*/ 19641 w 305"/>
                <a:gd name="T81" fmla="*/ 2371 h 194"/>
                <a:gd name="T82" fmla="*/ 19161 w 305"/>
                <a:gd name="T83" fmla="*/ 3557 h 194"/>
                <a:gd name="T84" fmla="*/ 18772 w 305"/>
                <a:gd name="T85" fmla="*/ 5073 h 194"/>
                <a:gd name="T86" fmla="*/ 20717 w 305"/>
                <a:gd name="T87" fmla="*/ 5709 h 19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05"/>
                <a:gd name="T133" fmla="*/ 0 h 194"/>
                <a:gd name="T134" fmla="*/ 305 w 305"/>
                <a:gd name="T135" fmla="*/ 194 h 19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05" h="194">
                  <a:moveTo>
                    <a:pt x="265" y="80"/>
                  </a:moveTo>
                  <a:lnTo>
                    <a:pt x="273" y="92"/>
                  </a:lnTo>
                  <a:lnTo>
                    <a:pt x="285" y="96"/>
                  </a:lnTo>
                  <a:lnTo>
                    <a:pt x="299" y="80"/>
                  </a:lnTo>
                  <a:lnTo>
                    <a:pt x="305" y="84"/>
                  </a:lnTo>
                  <a:lnTo>
                    <a:pt x="305" y="94"/>
                  </a:lnTo>
                  <a:lnTo>
                    <a:pt x="301" y="106"/>
                  </a:lnTo>
                  <a:lnTo>
                    <a:pt x="301" y="112"/>
                  </a:lnTo>
                  <a:lnTo>
                    <a:pt x="305" y="116"/>
                  </a:lnTo>
                  <a:lnTo>
                    <a:pt x="305" y="124"/>
                  </a:lnTo>
                  <a:lnTo>
                    <a:pt x="293" y="124"/>
                  </a:lnTo>
                  <a:lnTo>
                    <a:pt x="285" y="116"/>
                  </a:lnTo>
                  <a:lnTo>
                    <a:pt x="275" y="126"/>
                  </a:lnTo>
                  <a:lnTo>
                    <a:pt x="283" y="136"/>
                  </a:lnTo>
                  <a:lnTo>
                    <a:pt x="283" y="146"/>
                  </a:lnTo>
                  <a:lnTo>
                    <a:pt x="285" y="152"/>
                  </a:lnTo>
                  <a:lnTo>
                    <a:pt x="279" y="154"/>
                  </a:lnTo>
                  <a:lnTo>
                    <a:pt x="267" y="138"/>
                  </a:lnTo>
                  <a:lnTo>
                    <a:pt x="249" y="148"/>
                  </a:lnTo>
                  <a:lnTo>
                    <a:pt x="237" y="142"/>
                  </a:lnTo>
                  <a:lnTo>
                    <a:pt x="235" y="130"/>
                  </a:lnTo>
                  <a:lnTo>
                    <a:pt x="224" y="130"/>
                  </a:lnTo>
                  <a:lnTo>
                    <a:pt x="222" y="154"/>
                  </a:lnTo>
                  <a:lnTo>
                    <a:pt x="206" y="170"/>
                  </a:lnTo>
                  <a:lnTo>
                    <a:pt x="206" y="180"/>
                  </a:lnTo>
                  <a:lnTo>
                    <a:pt x="210" y="192"/>
                  </a:lnTo>
                  <a:lnTo>
                    <a:pt x="200" y="194"/>
                  </a:lnTo>
                  <a:lnTo>
                    <a:pt x="198" y="182"/>
                  </a:lnTo>
                  <a:lnTo>
                    <a:pt x="192" y="176"/>
                  </a:lnTo>
                  <a:lnTo>
                    <a:pt x="196" y="168"/>
                  </a:lnTo>
                  <a:lnTo>
                    <a:pt x="182" y="166"/>
                  </a:lnTo>
                  <a:lnTo>
                    <a:pt x="168" y="154"/>
                  </a:lnTo>
                  <a:lnTo>
                    <a:pt x="168" y="132"/>
                  </a:lnTo>
                  <a:lnTo>
                    <a:pt x="160" y="132"/>
                  </a:lnTo>
                  <a:lnTo>
                    <a:pt x="150" y="146"/>
                  </a:lnTo>
                  <a:lnTo>
                    <a:pt x="144" y="148"/>
                  </a:lnTo>
                  <a:lnTo>
                    <a:pt x="146" y="158"/>
                  </a:lnTo>
                  <a:lnTo>
                    <a:pt x="136" y="176"/>
                  </a:lnTo>
                  <a:lnTo>
                    <a:pt x="126" y="182"/>
                  </a:lnTo>
                  <a:lnTo>
                    <a:pt x="112" y="176"/>
                  </a:lnTo>
                  <a:lnTo>
                    <a:pt x="96" y="182"/>
                  </a:lnTo>
                  <a:lnTo>
                    <a:pt x="76" y="186"/>
                  </a:lnTo>
                  <a:lnTo>
                    <a:pt x="70" y="182"/>
                  </a:lnTo>
                  <a:lnTo>
                    <a:pt x="66" y="168"/>
                  </a:lnTo>
                  <a:lnTo>
                    <a:pt x="56" y="160"/>
                  </a:lnTo>
                  <a:lnTo>
                    <a:pt x="58" y="142"/>
                  </a:lnTo>
                  <a:lnTo>
                    <a:pt x="46" y="134"/>
                  </a:lnTo>
                  <a:lnTo>
                    <a:pt x="34" y="132"/>
                  </a:lnTo>
                  <a:lnTo>
                    <a:pt x="24" y="138"/>
                  </a:lnTo>
                  <a:lnTo>
                    <a:pt x="22" y="146"/>
                  </a:lnTo>
                  <a:lnTo>
                    <a:pt x="8" y="156"/>
                  </a:lnTo>
                  <a:lnTo>
                    <a:pt x="0" y="154"/>
                  </a:lnTo>
                  <a:lnTo>
                    <a:pt x="0" y="148"/>
                  </a:lnTo>
                  <a:lnTo>
                    <a:pt x="8" y="144"/>
                  </a:lnTo>
                  <a:lnTo>
                    <a:pt x="14" y="132"/>
                  </a:lnTo>
                  <a:lnTo>
                    <a:pt x="8" y="124"/>
                  </a:lnTo>
                  <a:lnTo>
                    <a:pt x="14" y="112"/>
                  </a:lnTo>
                  <a:lnTo>
                    <a:pt x="34" y="98"/>
                  </a:lnTo>
                  <a:lnTo>
                    <a:pt x="38" y="80"/>
                  </a:lnTo>
                  <a:lnTo>
                    <a:pt x="54" y="70"/>
                  </a:lnTo>
                  <a:lnTo>
                    <a:pt x="58" y="52"/>
                  </a:lnTo>
                  <a:lnTo>
                    <a:pt x="72" y="44"/>
                  </a:lnTo>
                  <a:lnTo>
                    <a:pt x="74" y="30"/>
                  </a:lnTo>
                  <a:lnTo>
                    <a:pt x="84" y="28"/>
                  </a:lnTo>
                  <a:lnTo>
                    <a:pt x="86" y="34"/>
                  </a:lnTo>
                  <a:lnTo>
                    <a:pt x="100" y="34"/>
                  </a:lnTo>
                  <a:lnTo>
                    <a:pt x="108" y="22"/>
                  </a:lnTo>
                  <a:lnTo>
                    <a:pt x="112" y="16"/>
                  </a:lnTo>
                  <a:lnTo>
                    <a:pt x="122" y="26"/>
                  </a:lnTo>
                  <a:lnTo>
                    <a:pt x="130" y="16"/>
                  </a:lnTo>
                  <a:lnTo>
                    <a:pt x="144" y="26"/>
                  </a:lnTo>
                  <a:lnTo>
                    <a:pt x="158" y="16"/>
                  </a:lnTo>
                  <a:lnTo>
                    <a:pt x="168" y="24"/>
                  </a:lnTo>
                  <a:lnTo>
                    <a:pt x="178" y="20"/>
                  </a:lnTo>
                  <a:lnTo>
                    <a:pt x="168" y="8"/>
                  </a:lnTo>
                  <a:lnTo>
                    <a:pt x="180" y="0"/>
                  </a:lnTo>
                  <a:lnTo>
                    <a:pt x="192" y="8"/>
                  </a:lnTo>
                  <a:lnTo>
                    <a:pt x="200" y="16"/>
                  </a:lnTo>
                  <a:lnTo>
                    <a:pt x="214" y="10"/>
                  </a:lnTo>
                  <a:lnTo>
                    <a:pt x="226" y="18"/>
                  </a:lnTo>
                  <a:lnTo>
                    <a:pt x="237" y="28"/>
                  </a:lnTo>
                  <a:lnTo>
                    <a:pt x="251" y="34"/>
                  </a:lnTo>
                  <a:lnTo>
                    <a:pt x="249" y="40"/>
                  </a:lnTo>
                  <a:lnTo>
                    <a:pt x="245" y="50"/>
                  </a:lnTo>
                  <a:lnTo>
                    <a:pt x="241" y="54"/>
                  </a:lnTo>
                  <a:lnTo>
                    <a:pt x="241" y="72"/>
                  </a:lnTo>
                  <a:lnTo>
                    <a:pt x="251" y="74"/>
                  </a:lnTo>
                  <a:lnTo>
                    <a:pt x="265" y="8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09" name="Freeform 1810"/>
            <p:cNvSpPr>
              <a:spLocks/>
            </p:cNvSpPr>
            <p:nvPr/>
          </p:nvSpPr>
          <p:spPr bwMode="gray">
            <a:xfrm>
              <a:off x="8123123" y="4830738"/>
              <a:ext cx="17465" cy="11113"/>
            </a:xfrm>
            <a:custGeom>
              <a:avLst/>
              <a:gdLst>
                <a:gd name="T0" fmla="*/ 1318 w 16"/>
                <a:gd name="T1" fmla="*/ 2 h 10"/>
                <a:gd name="T2" fmla="*/ 3381 w 16"/>
                <a:gd name="T3" fmla="*/ 0 h 10"/>
                <a:gd name="T4" fmla="*/ 4287 w 16"/>
                <a:gd name="T5" fmla="*/ 2 h 10"/>
                <a:gd name="T6" fmla="*/ 3811 w 16"/>
                <a:gd name="T7" fmla="*/ 617 h 10"/>
                <a:gd name="T8" fmla="*/ 2671 w 16"/>
                <a:gd name="T9" fmla="*/ 904 h 10"/>
                <a:gd name="T10" fmla="*/ 1668 w 16"/>
                <a:gd name="T11" fmla="*/ 904 h 10"/>
                <a:gd name="T12" fmla="*/ 0 w 16"/>
                <a:gd name="T13" fmla="*/ 617 h 10"/>
                <a:gd name="T14" fmla="*/ 2 w 16"/>
                <a:gd name="T15" fmla="*/ 4 h 10"/>
                <a:gd name="T16" fmla="*/ 1318 w 16"/>
                <a:gd name="T17" fmla="*/ 2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0"/>
                <a:gd name="T29" fmla="*/ 16 w 16"/>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0">
                  <a:moveTo>
                    <a:pt x="4" y="2"/>
                  </a:moveTo>
                  <a:lnTo>
                    <a:pt x="12" y="0"/>
                  </a:lnTo>
                  <a:lnTo>
                    <a:pt x="16" y="2"/>
                  </a:lnTo>
                  <a:lnTo>
                    <a:pt x="14" y="6"/>
                  </a:lnTo>
                  <a:lnTo>
                    <a:pt x="10" y="10"/>
                  </a:lnTo>
                  <a:lnTo>
                    <a:pt x="6" y="10"/>
                  </a:lnTo>
                  <a:lnTo>
                    <a:pt x="0" y="6"/>
                  </a:lnTo>
                  <a:lnTo>
                    <a:pt x="2" y="4"/>
                  </a:lnTo>
                  <a:lnTo>
                    <a:pt x="4" y="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10" name="Freeform 1811"/>
            <p:cNvSpPr>
              <a:spLocks/>
            </p:cNvSpPr>
            <p:nvPr/>
          </p:nvSpPr>
          <p:spPr bwMode="gray">
            <a:xfrm>
              <a:off x="5976469" y="3954324"/>
              <a:ext cx="25404" cy="17464"/>
            </a:xfrm>
            <a:custGeom>
              <a:avLst/>
              <a:gdLst>
                <a:gd name="T0" fmla="*/ 0 w 24"/>
                <a:gd name="T1" fmla="*/ 1209 h 18"/>
                <a:gd name="T2" fmla="*/ 336 w 24"/>
                <a:gd name="T3" fmla="*/ 4 h 18"/>
                <a:gd name="T4" fmla="*/ 463 w 24"/>
                <a:gd name="T5" fmla="*/ 0 h 18"/>
                <a:gd name="T6" fmla="*/ 749 w 24"/>
                <a:gd name="T7" fmla="*/ 2 h 18"/>
                <a:gd name="T8" fmla="*/ 1031 w 24"/>
                <a:gd name="T9" fmla="*/ 979 h 18"/>
                <a:gd name="T10" fmla="*/ 1117 w 24"/>
                <a:gd name="T11" fmla="*/ 1492 h 18"/>
                <a:gd name="T12" fmla="*/ 879 w 24"/>
                <a:gd name="T13" fmla="*/ 2274 h 18"/>
                <a:gd name="T14" fmla="*/ 638 w 24"/>
                <a:gd name="T15" fmla="*/ 2808 h 18"/>
                <a:gd name="T16" fmla="*/ 336 w 24"/>
                <a:gd name="T17" fmla="*/ 2808 h 18"/>
                <a:gd name="T18" fmla="*/ 0 w 24"/>
                <a:gd name="T19" fmla="*/ 1842 h 18"/>
                <a:gd name="T20" fmla="*/ 0 w 24"/>
                <a:gd name="T21" fmla="*/ 1209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
                <a:gd name="T34" fmla="*/ 0 h 18"/>
                <a:gd name="T35" fmla="*/ 24 w 24"/>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18">
                  <a:moveTo>
                    <a:pt x="0" y="8"/>
                  </a:moveTo>
                  <a:lnTo>
                    <a:pt x="6" y="4"/>
                  </a:lnTo>
                  <a:lnTo>
                    <a:pt x="10" y="0"/>
                  </a:lnTo>
                  <a:lnTo>
                    <a:pt x="16" y="2"/>
                  </a:lnTo>
                  <a:lnTo>
                    <a:pt x="22" y="6"/>
                  </a:lnTo>
                  <a:lnTo>
                    <a:pt x="24" y="10"/>
                  </a:lnTo>
                  <a:lnTo>
                    <a:pt x="18" y="14"/>
                  </a:lnTo>
                  <a:lnTo>
                    <a:pt x="14" y="18"/>
                  </a:lnTo>
                  <a:lnTo>
                    <a:pt x="6" y="18"/>
                  </a:lnTo>
                  <a:lnTo>
                    <a:pt x="0" y="12"/>
                  </a:lnTo>
                  <a:lnTo>
                    <a:pt x="0" y="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11" name="Freeform 1812"/>
            <p:cNvSpPr>
              <a:spLocks/>
            </p:cNvSpPr>
            <p:nvPr/>
          </p:nvSpPr>
          <p:spPr bwMode="gray">
            <a:xfrm>
              <a:off x="6529010" y="4683081"/>
              <a:ext cx="17465" cy="12702"/>
            </a:xfrm>
            <a:custGeom>
              <a:avLst/>
              <a:gdLst>
                <a:gd name="T0" fmla="*/ 211 w 16"/>
                <a:gd name="T1" fmla="*/ 0 h 12"/>
                <a:gd name="T2" fmla="*/ 269 w 16"/>
                <a:gd name="T3" fmla="*/ 4 h 12"/>
                <a:gd name="T4" fmla="*/ 238 w 16"/>
                <a:gd name="T5" fmla="*/ 4 h 12"/>
                <a:gd name="T6" fmla="*/ 187 w 16"/>
                <a:gd name="T7" fmla="*/ 394 h 12"/>
                <a:gd name="T8" fmla="*/ 166 w 16"/>
                <a:gd name="T9" fmla="*/ 394 h 12"/>
                <a:gd name="T10" fmla="*/ 4 w 16"/>
                <a:gd name="T11" fmla="*/ 544 h 12"/>
                <a:gd name="T12" fmla="*/ 2 w 16"/>
                <a:gd name="T13" fmla="*/ 544 h 12"/>
                <a:gd name="T14" fmla="*/ 0 w 16"/>
                <a:gd name="T15" fmla="*/ 463 h 12"/>
                <a:gd name="T16" fmla="*/ 0 w 16"/>
                <a:gd name="T17" fmla="*/ 336 h 12"/>
                <a:gd name="T18" fmla="*/ 2 w 16"/>
                <a:gd name="T19" fmla="*/ 2 h 12"/>
                <a:gd name="T20" fmla="*/ 4 w 16"/>
                <a:gd name="T21" fmla="*/ 0 h 12"/>
                <a:gd name="T22" fmla="*/ 166 w 16"/>
                <a:gd name="T23" fmla="*/ 0 h 12"/>
                <a:gd name="T24" fmla="*/ 187 w 16"/>
                <a:gd name="T25" fmla="*/ 0 h 12"/>
                <a:gd name="T26" fmla="*/ 211 w 16"/>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
                <a:gd name="T43" fmla="*/ 0 h 12"/>
                <a:gd name="T44" fmla="*/ 16 w 16"/>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 h="12">
                  <a:moveTo>
                    <a:pt x="12" y="0"/>
                  </a:moveTo>
                  <a:lnTo>
                    <a:pt x="16" y="4"/>
                  </a:lnTo>
                  <a:lnTo>
                    <a:pt x="14" y="4"/>
                  </a:lnTo>
                  <a:lnTo>
                    <a:pt x="10" y="8"/>
                  </a:lnTo>
                  <a:lnTo>
                    <a:pt x="8" y="8"/>
                  </a:lnTo>
                  <a:lnTo>
                    <a:pt x="4" y="12"/>
                  </a:lnTo>
                  <a:lnTo>
                    <a:pt x="2" y="12"/>
                  </a:lnTo>
                  <a:lnTo>
                    <a:pt x="0" y="10"/>
                  </a:lnTo>
                  <a:lnTo>
                    <a:pt x="0" y="6"/>
                  </a:lnTo>
                  <a:lnTo>
                    <a:pt x="2" y="2"/>
                  </a:lnTo>
                  <a:lnTo>
                    <a:pt x="4" y="0"/>
                  </a:lnTo>
                  <a:lnTo>
                    <a:pt x="8" y="0"/>
                  </a:lnTo>
                  <a:lnTo>
                    <a:pt x="10" y="0"/>
                  </a:lnTo>
                  <a:lnTo>
                    <a:pt x="12"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12" name="Freeform 1813"/>
            <p:cNvSpPr>
              <a:spLocks/>
            </p:cNvSpPr>
            <p:nvPr/>
          </p:nvSpPr>
          <p:spPr bwMode="gray">
            <a:xfrm>
              <a:off x="7108542" y="5451530"/>
              <a:ext cx="25404" cy="19052"/>
            </a:xfrm>
            <a:custGeom>
              <a:avLst/>
              <a:gdLst>
                <a:gd name="T0" fmla="*/ 2266 w 24"/>
                <a:gd name="T1" fmla="*/ 0 h 18"/>
                <a:gd name="T2" fmla="*/ 4084 w 24"/>
                <a:gd name="T3" fmla="*/ 2 h 18"/>
                <a:gd name="T4" fmla="*/ 5814 w 24"/>
                <a:gd name="T5" fmla="*/ 4 h 18"/>
                <a:gd name="T6" fmla="*/ 6866 w 24"/>
                <a:gd name="T7" fmla="*/ 1842 h 18"/>
                <a:gd name="T8" fmla="*/ 5814 w 24"/>
                <a:gd name="T9" fmla="*/ 2808 h 18"/>
                <a:gd name="T10" fmla="*/ 3630 w 24"/>
                <a:gd name="T11" fmla="*/ 2808 h 18"/>
                <a:gd name="T12" fmla="*/ 2 w 24"/>
                <a:gd name="T13" fmla="*/ 2274 h 18"/>
                <a:gd name="T14" fmla="*/ 0 w 24"/>
                <a:gd name="T15" fmla="*/ 1209 h 18"/>
                <a:gd name="T16" fmla="*/ 0 w 24"/>
                <a:gd name="T17" fmla="*/ 2 h 18"/>
                <a:gd name="T18" fmla="*/ 2266 w 24"/>
                <a:gd name="T19" fmla="*/ 0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
                <a:gd name="T31" fmla="*/ 0 h 18"/>
                <a:gd name="T32" fmla="*/ 24 w 24"/>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 h="18">
                  <a:moveTo>
                    <a:pt x="8" y="0"/>
                  </a:moveTo>
                  <a:lnTo>
                    <a:pt x="14" y="2"/>
                  </a:lnTo>
                  <a:lnTo>
                    <a:pt x="20" y="4"/>
                  </a:lnTo>
                  <a:lnTo>
                    <a:pt x="24" y="12"/>
                  </a:lnTo>
                  <a:lnTo>
                    <a:pt x="20" y="18"/>
                  </a:lnTo>
                  <a:lnTo>
                    <a:pt x="12" y="18"/>
                  </a:lnTo>
                  <a:lnTo>
                    <a:pt x="2" y="14"/>
                  </a:lnTo>
                  <a:lnTo>
                    <a:pt x="0" y="8"/>
                  </a:lnTo>
                  <a:lnTo>
                    <a:pt x="0" y="2"/>
                  </a:lnTo>
                  <a:lnTo>
                    <a:pt x="8"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13" name="Freeform 1814"/>
            <p:cNvSpPr>
              <a:spLocks/>
            </p:cNvSpPr>
            <p:nvPr/>
          </p:nvSpPr>
          <p:spPr bwMode="gray">
            <a:xfrm>
              <a:off x="7505483" y="4675143"/>
              <a:ext cx="144487" cy="139718"/>
            </a:xfrm>
            <a:custGeom>
              <a:avLst/>
              <a:gdLst>
                <a:gd name="T0" fmla="*/ 10188 w 136"/>
                <a:gd name="T1" fmla="*/ 7824 h 140"/>
                <a:gd name="T2" fmla="*/ 10188 w 136"/>
                <a:gd name="T3" fmla="*/ 7055 h 140"/>
                <a:gd name="T4" fmla="*/ 10667 w 136"/>
                <a:gd name="T5" fmla="*/ 5878 h 140"/>
                <a:gd name="T6" fmla="*/ 10660 w 136"/>
                <a:gd name="T7" fmla="*/ 5017 h 140"/>
                <a:gd name="T8" fmla="*/ 10964 w 136"/>
                <a:gd name="T9" fmla="*/ 4451 h 140"/>
                <a:gd name="T10" fmla="*/ 10007 w 136"/>
                <a:gd name="T11" fmla="*/ 4046 h 140"/>
                <a:gd name="T12" fmla="*/ 8949 w 136"/>
                <a:gd name="T13" fmla="*/ 4176 h 140"/>
                <a:gd name="T14" fmla="*/ 8168 w 136"/>
                <a:gd name="T15" fmla="*/ 4451 h 140"/>
                <a:gd name="T16" fmla="*/ 8352 w 136"/>
                <a:gd name="T17" fmla="*/ 3292 h 140"/>
                <a:gd name="T18" fmla="*/ 7104 w 136"/>
                <a:gd name="T19" fmla="*/ 3115 h 140"/>
                <a:gd name="T20" fmla="*/ 6989 w 136"/>
                <a:gd name="T21" fmla="*/ 2128 h 140"/>
                <a:gd name="T22" fmla="*/ 6484 w 136"/>
                <a:gd name="T23" fmla="*/ 2341 h 140"/>
                <a:gd name="T24" fmla="*/ 6211 w 136"/>
                <a:gd name="T25" fmla="*/ 1759 h 140"/>
                <a:gd name="T26" fmla="*/ 6166 w 136"/>
                <a:gd name="T27" fmla="*/ 1093 h 140"/>
                <a:gd name="T28" fmla="*/ 5402 w 136"/>
                <a:gd name="T29" fmla="*/ 1322 h 140"/>
                <a:gd name="T30" fmla="*/ 4427 w 136"/>
                <a:gd name="T31" fmla="*/ 904 h 140"/>
                <a:gd name="T32" fmla="*/ 4427 w 136"/>
                <a:gd name="T33" fmla="*/ 2 h 140"/>
                <a:gd name="T34" fmla="*/ 4023 w 136"/>
                <a:gd name="T35" fmla="*/ 0 h 140"/>
                <a:gd name="T36" fmla="*/ 3567 w 136"/>
                <a:gd name="T37" fmla="*/ 617 h 140"/>
                <a:gd name="T38" fmla="*/ 2804 w 136"/>
                <a:gd name="T39" fmla="*/ 904 h 140"/>
                <a:gd name="T40" fmla="*/ 3352 w 136"/>
                <a:gd name="T41" fmla="*/ 1599 h 140"/>
                <a:gd name="T42" fmla="*/ 3352 w 136"/>
                <a:gd name="T43" fmla="*/ 2575 h 140"/>
                <a:gd name="T44" fmla="*/ 3256 w 136"/>
                <a:gd name="T45" fmla="*/ 2852 h 140"/>
                <a:gd name="T46" fmla="*/ 2336 w 136"/>
                <a:gd name="T47" fmla="*/ 3292 h 140"/>
                <a:gd name="T48" fmla="*/ 2276 w 136"/>
                <a:gd name="T49" fmla="*/ 3678 h 140"/>
                <a:gd name="T50" fmla="*/ 2732 w 136"/>
                <a:gd name="T51" fmla="*/ 3796 h 140"/>
                <a:gd name="T52" fmla="*/ 2732 w 136"/>
                <a:gd name="T53" fmla="*/ 4176 h 140"/>
                <a:gd name="T54" fmla="*/ 1731 w 136"/>
                <a:gd name="T55" fmla="*/ 4858 h 140"/>
                <a:gd name="T56" fmla="*/ 913 w 136"/>
                <a:gd name="T57" fmla="*/ 5301 h 140"/>
                <a:gd name="T58" fmla="*/ 760 w 136"/>
                <a:gd name="T59" fmla="*/ 5878 h 140"/>
                <a:gd name="T60" fmla="*/ 2 w 136"/>
                <a:gd name="T61" fmla="*/ 5878 h 140"/>
                <a:gd name="T62" fmla="*/ 0 w 136"/>
                <a:gd name="T63" fmla="*/ 6466 h 140"/>
                <a:gd name="T64" fmla="*/ 528 w 136"/>
                <a:gd name="T65" fmla="*/ 6725 h 140"/>
                <a:gd name="T66" fmla="*/ 4 w 136"/>
                <a:gd name="T67" fmla="*/ 7346 h 140"/>
                <a:gd name="T68" fmla="*/ 4 w 136"/>
                <a:gd name="T69" fmla="*/ 7824 h 140"/>
                <a:gd name="T70" fmla="*/ 1316 w 136"/>
                <a:gd name="T71" fmla="*/ 8228 h 140"/>
                <a:gd name="T72" fmla="*/ 1442 w 136"/>
                <a:gd name="T73" fmla="*/ 9390 h 140"/>
                <a:gd name="T74" fmla="*/ 2077 w 136"/>
                <a:gd name="T75" fmla="*/ 9624 h 140"/>
                <a:gd name="T76" fmla="*/ 3256 w 136"/>
                <a:gd name="T77" fmla="*/ 9956 h 140"/>
                <a:gd name="T78" fmla="*/ 3567 w 136"/>
                <a:gd name="T79" fmla="*/ 10586 h 140"/>
                <a:gd name="T80" fmla="*/ 4023 w 136"/>
                <a:gd name="T81" fmla="*/ 12440 h 140"/>
                <a:gd name="T82" fmla="*/ 4108 w 136"/>
                <a:gd name="T83" fmla="*/ 13512 h 140"/>
                <a:gd name="T84" fmla="*/ 5139 w 136"/>
                <a:gd name="T85" fmla="*/ 13291 h 140"/>
                <a:gd name="T86" fmla="*/ 4931 w 136"/>
                <a:gd name="T87" fmla="*/ 11832 h 140"/>
                <a:gd name="T88" fmla="*/ 6166 w 136"/>
                <a:gd name="T89" fmla="*/ 10831 h 140"/>
                <a:gd name="T90" fmla="*/ 6989 w 136"/>
                <a:gd name="T91" fmla="*/ 9956 h 140"/>
                <a:gd name="T92" fmla="*/ 8108 w 136"/>
                <a:gd name="T93" fmla="*/ 10952 h 140"/>
                <a:gd name="T94" fmla="*/ 8168 w 136"/>
                <a:gd name="T95" fmla="*/ 9624 h 140"/>
                <a:gd name="T96" fmla="*/ 8527 w 136"/>
                <a:gd name="T97" fmla="*/ 9492 h 140"/>
                <a:gd name="T98" fmla="*/ 10007 w 136"/>
                <a:gd name="T99" fmla="*/ 9037 h 140"/>
                <a:gd name="T100" fmla="*/ 10188 w 136"/>
                <a:gd name="T101" fmla="*/ 7824 h 14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36"/>
                <a:gd name="T154" fmla="*/ 0 h 140"/>
                <a:gd name="T155" fmla="*/ 136 w 136"/>
                <a:gd name="T156" fmla="*/ 140 h 14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36" h="140">
                  <a:moveTo>
                    <a:pt x="128" y="80"/>
                  </a:moveTo>
                  <a:lnTo>
                    <a:pt x="128" y="72"/>
                  </a:lnTo>
                  <a:lnTo>
                    <a:pt x="134" y="60"/>
                  </a:lnTo>
                  <a:lnTo>
                    <a:pt x="132" y="52"/>
                  </a:lnTo>
                  <a:lnTo>
                    <a:pt x="136" y="46"/>
                  </a:lnTo>
                  <a:lnTo>
                    <a:pt x="124" y="42"/>
                  </a:lnTo>
                  <a:lnTo>
                    <a:pt x="112" y="44"/>
                  </a:lnTo>
                  <a:lnTo>
                    <a:pt x="102" y="46"/>
                  </a:lnTo>
                  <a:lnTo>
                    <a:pt x="104" y="34"/>
                  </a:lnTo>
                  <a:lnTo>
                    <a:pt x="90" y="32"/>
                  </a:lnTo>
                  <a:lnTo>
                    <a:pt x="88" y="22"/>
                  </a:lnTo>
                  <a:lnTo>
                    <a:pt x="82" y="24"/>
                  </a:lnTo>
                  <a:lnTo>
                    <a:pt x="78" y="18"/>
                  </a:lnTo>
                  <a:lnTo>
                    <a:pt x="76" y="12"/>
                  </a:lnTo>
                  <a:lnTo>
                    <a:pt x="68" y="14"/>
                  </a:lnTo>
                  <a:lnTo>
                    <a:pt x="56" y="10"/>
                  </a:lnTo>
                  <a:lnTo>
                    <a:pt x="56" y="2"/>
                  </a:lnTo>
                  <a:lnTo>
                    <a:pt x="50" y="0"/>
                  </a:lnTo>
                  <a:lnTo>
                    <a:pt x="44" y="6"/>
                  </a:lnTo>
                  <a:lnTo>
                    <a:pt x="36" y="10"/>
                  </a:lnTo>
                  <a:lnTo>
                    <a:pt x="42" y="16"/>
                  </a:lnTo>
                  <a:lnTo>
                    <a:pt x="42" y="26"/>
                  </a:lnTo>
                  <a:lnTo>
                    <a:pt x="40" y="30"/>
                  </a:lnTo>
                  <a:lnTo>
                    <a:pt x="30" y="34"/>
                  </a:lnTo>
                  <a:lnTo>
                    <a:pt x="28" y="38"/>
                  </a:lnTo>
                  <a:lnTo>
                    <a:pt x="34" y="40"/>
                  </a:lnTo>
                  <a:lnTo>
                    <a:pt x="34" y="44"/>
                  </a:lnTo>
                  <a:lnTo>
                    <a:pt x="22" y="50"/>
                  </a:lnTo>
                  <a:lnTo>
                    <a:pt x="12" y="54"/>
                  </a:lnTo>
                  <a:lnTo>
                    <a:pt x="10" y="60"/>
                  </a:lnTo>
                  <a:lnTo>
                    <a:pt x="2" y="60"/>
                  </a:lnTo>
                  <a:lnTo>
                    <a:pt x="0" y="66"/>
                  </a:lnTo>
                  <a:lnTo>
                    <a:pt x="6" y="70"/>
                  </a:lnTo>
                  <a:lnTo>
                    <a:pt x="4" y="76"/>
                  </a:lnTo>
                  <a:lnTo>
                    <a:pt x="4" y="80"/>
                  </a:lnTo>
                  <a:lnTo>
                    <a:pt x="16" y="86"/>
                  </a:lnTo>
                  <a:lnTo>
                    <a:pt x="18" y="96"/>
                  </a:lnTo>
                  <a:lnTo>
                    <a:pt x="26" y="100"/>
                  </a:lnTo>
                  <a:lnTo>
                    <a:pt x="40" y="104"/>
                  </a:lnTo>
                  <a:lnTo>
                    <a:pt x="44" y="110"/>
                  </a:lnTo>
                  <a:lnTo>
                    <a:pt x="50" y="128"/>
                  </a:lnTo>
                  <a:lnTo>
                    <a:pt x="52" y="140"/>
                  </a:lnTo>
                  <a:lnTo>
                    <a:pt x="64" y="138"/>
                  </a:lnTo>
                  <a:lnTo>
                    <a:pt x="62" y="122"/>
                  </a:lnTo>
                  <a:lnTo>
                    <a:pt x="76" y="112"/>
                  </a:lnTo>
                  <a:lnTo>
                    <a:pt x="88" y="104"/>
                  </a:lnTo>
                  <a:lnTo>
                    <a:pt x="100" y="114"/>
                  </a:lnTo>
                  <a:lnTo>
                    <a:pt x="102" y="100"/>
                  </a:lnTo>
                  <a:lnTo>
                    <a:pt x="108" y="98"/>
                  </a:lnTo>
                  <a:lnTo>
                    <a:pt x="124" y="94"/>
                  </a:lnTo>
                  <a:lnTo>
                    <a:pt x="128" y="8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14" name="Freeform 1815"/>
            <p:cNvSpPr>
              <a:spLocks/>
            </p:cNvSpPr>
            <p:nvPr/>
          </p:nvSpPr>
          <p:spPr bwMode="gray">
            <a:xfrm>
              <a:off x="7383226" y="4671967"/>
              <a:ext cx="146074" cy="158771"/>
            </a:xfrm>
            <a:custGeom>
              <a:avLst/>
              <a:gdLst>
                <a:gd name="T0" fmla="*/ 9342 w 136"/>
                <a:gd name="T1" fmla="*/ 6347 h 158"/>
                <a:gd name="T2" fmla="*/ 8168 w 136"/>
                <a:gd name="T3" fmla="*/ 7505 h 158"/>
                <a:gd name="T4" fmla="*/ 7657 w 136"/>
                <a:gd name="T5" fmla="*/ 6854 h 158"/>
                <a:gd name="T6" fmla="*/ 8108 w 136"/>
                <a:gd name="T7" fmla="*/ 6260 h 158"/>
                <a:gd name="T8" fmla="*/ 7104 w 136"/>
                <a:gd name="T9" fmla="*/ 6260 h 158"/>
                <a:gd name="T10" fmla="*/ 5797 w 136"/>
                <a:gd name="T11" fmla="*/ 9123 h 158"/>
                <a:gd name="T12" fmla="*/ 5402 w 136"/>
                <a:gd name="T13" fmla="*/ 9633 h 158"/>
                <a:gd name="T14" fmla="*/ 5891 w 136"/>
                <a:gd name="T15" fmla="*/ 10441 h 158"/>
                <a:gd name="T16" fmla="*/ 5891 w 136"/>
                <a:gd name="T17" fmla="*/ 12321 h 158"/>
                <a:gd name="T18" fmla="*/ 4931 w 136"/>
                <a:gd name="T19" fmla="*/ 11702 h 158"/>
                <a:gd name="T20" fmla="*/ 4931 w 136"/>
                <a:gd name="T21" fmla="*/ 10981 h 158"/>
                <a:gd name="T22" fmla="*/ 3256 w 136"/>
                <a:gd name="T23" fmla="*/ 9536 h 158"/>
                <a:gd name="T24" fmla="*/ 2336 w 136"/>
                <a:gd name="T25" fmla="*/ 9536 h 158"/>
                <a:gd name="T26" fmla="*/ 1580 w 136"/>
                <a:gd name="T27" fmla="*/ 8914 h 158"/>
                <a:gd name="T28" fmla="*/ 1731 w 136"/>
                <a:gd name="T29" fmla="*/ 8223 h 158"/>
                <a:gd name="T30" fmla="*/ 760 w 136"/>
                <a:gd name="T31" fmla="*/ 8332 h 158"/>
                <a:gd name="T32" fmla="*/ 2 w 136"/>
                <a:gd name="T33" fmla="*/ 8141 h 158"/>
                <a:gd name="T34" fmla="*/ 528 w 136"/>
                <a:gd name="T35" fmla="*/ 7640 h 158"/>
                <a:gd name="T36" fmla="*/ 633 w 136"/>
                <a:gd name="T37" fmla="*/ 6950 h 158"/>
                <a:gd name="T38" fmla="*/ 760 w 136"/>
                <a:gd name="T39" fmla="*/ 6634 h 158"/>
                <a:gd name="T40" fmla="*/ 4 w 136"/>
                <a:gd name="T41" fmla="*/ 5534 h 158"/>
                <a:gd name="T42" fmla="*/ 0 w 136"/>
                <a:gd name="T43" fmla="*/ 5054 h 158"/>
                <a:gd name="T44" fmla="*/ 2 w 136"/>
                <a:gd name="T45" fmla="*/ 3980 h 158"/>
                <a:gd name="T46" fmla="*/ 913 w 136"/>
                <a:gd name="T47" fmla="*/ 3940 h 158"/>
                <a:gd name="T48" fmla="*/ 760 w 136"/>
                <a:gd name="T49" fmla="*/ 2766 h 158"/>
                <a:gd name="T50" fmla="*/ 1096 w 136"/>
                <a:gd name="T51" fmla="*/ 2053 h 158"/>
                <a:gd name="T52" fmla="*/ 1580 w 136"/>
                <a:gd name="T53" fmla="*/ 1428 h 158"/>
                <a:gd name="T54" fmla="*/ 2276 w 136"/>
                <a:gd name="T55" fmla="*/ 1304 h 158"/>
                <a:gd name="T56" fmla="*/ 2804 w 136"/>
                <a:gd name="T57" fmla="*/ 1564 h 158"/>
                <a:gd name="T58" fmla="*/ 2732 w 136"/>
                <a:gd name="T59" fmla="*/ 757 h 158"/>
                <a:gd name="T60" fmla="*/ 2077 w 136"/>
                <a:gd name="T61" fmla="*/ 2 h 158"/>
                <a:gd name="T62" fmla="*/ 3352 w 136"/>
                <a:gd name="T63" fmla="*/ 0 h 158"/>
                <a:gd name="T64" fmla="*/ 3567 w 136"/>
                <a:gd name="T65" fmla="*/ 526 h 158"/>
                <a:gd name="T66" fmla="*/ 4108 w 136"/>
                <a:gd name="T67" fmla="*/ 757 h 158"/>
                <a:gd name="T68" fmla="*/ 4691 w 136"/>
                <a:gd name="T69" fmla="*/ 757 h 158"/>
                <a:gd name="T70" fmla="*/ 5291 w 136"/>
                <a:gd name="T71" fmla="*/ 1304 h 158"/>
                <a:gd name="T72" fmla="*/ 6379 w 136"/>
                <a:gd name="T73" fmla="*/ 2248 h 158"/>
                <a:gd name="T74" fmla="*/ 6946 w 136"/>
                <a:gd name="T75" fmla="*/ 2053 h 158"/>
                <a:gd name="T76" fmla="*/ 7104 w 136"/>
                <a:gd name="T77" fmla="*/ 2695 h 158"/>
                <a:gd name="T78" fmla="*/ 7747 w 136"/>
                <a:gd name="T79" fmla="*/ 2695 h 158"/>
                <a:gd name="T80" fmla="*/ 8108 w 136"/>
                <a:gd name="T81" fmla="*/ 2307 h 158"/>
                <a:gd name="T82" fmla="*/ 8883 w 136"/>
                <a:gd name="T83" fmla="*/ 2766 h 158"/>
                <a:gd name="T84" fmla="*/ 9617 w 136"/>
                <a:gd name="T85" fmla="*/ 3286 h 158"/>
                <a:gd name="T86" fmla="*/ 10070 w 136"/>
                <a:gd name="T87" fmla="*/ 3211 h 158"/>
                <a:gd name="T88" fmla="*/ 10964 w 136"/>
                <a:gd name="T89" fmla="*/ 3598 h 158"/>
                <a:gd name="T90" fmla="*/ 10964 w 136"/>
                <a:gd name="T91" fmla="*/ 3980 h 158"/>
                <a:gd name="T92" fmla="*/ 10660 w 136"/>
                <a:gd name="T93" fmla="*/ 4242 h 158"/>
                <a:gd name="T94" fmla="*/ 10070 w 136"/>
                <a:gd name="T95" fmla="*/ 4355 h 158"/>
                <a:gd name="T96" fmla="*/ 10007 w 136"/>
                <a:gd name="T97" fmla="*/ 4772 h 158"/>
                <a:gd name="T98" fmla="*/ 9250 w 136"/>
                <a:gd name="T99" fmla="*/ 4772 h 158"/>
                <a:gd name="T100" fmla="*/ 9150 w 136"/>
                <a:gd name="T101" fmla="*/ 5225 h 158"/>
                <a:gd name="T102" fmla="*/ 9617 w 136"/>
                <a:gd name="T103" fmla="*/ 5663 h 158"/>
                <a:gd name="T104" fmla="*/ 9342 w 136"/>
                <a:gd name="T105" fmla="*/ 6098 h 158"/>
                <a:gd name="T106" fmla="*/ 9342 w 136"/>
                <a:gd name="T107" fmla="*/ 6347 h 15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36"/>
                <a:gd name="T163" fmla="*/ 0 h 158"/>
                <a:gd name="T164" fmla="*/ 136 w 136"/>
                <a:gd name="T165" fmla="*/ 158 h 15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36" h="158">
                  <a:moveTo>
                    <a:pt x="118" y="82"/>
                  </a:moveTo>
                  <a:lnTo>
                    <a:pt x="102" y="96"/>
                  </a:lnTo>
                  <a:lnTo>
                    <a:pt x="96" y="88"/>
                  </a:lnTo>
                  <a:lnTo>
                    <a:pt x="100" y="80"/>
                  </a:lnTo>
                  <a:lnTo>
                    <a:pt x="90" y="80"/>
                  </a:lnTo>
                  <a:lnTo>
                    <a:pt x="72" y="118"/>
                  </a:lnTo>
                  <a:lnTo>
                    <a:pt x="68" y="124"/>
                  </a:lnTo>
                  <a:lnTo>
                    <a:pt x="74" y="134"/>
                  </a:lnTo>
                  <a:lnTo>
                    <a:pt x="74" y="158"/>
                  </a:lnTo>
                  <a:lnTo>
                    <a:pt x="62" y="150"/>
                  </a:lnTo>
                  <a:lnTo>
                    <a:pt x="62" y="142"/>
                  </a:lnTo>
                  <a:lnTo>
                    <a:pt x="40" y="122"/>
                  </a:lnTo>
                  <a:lnTo>
                    <a:pt x="30" y="122"/>
                  </a:lnTo>
                  <a:lnTo>
                    <a:pt x="20" y="114"/>
                  </a:lnTo>
                  <a:lnTo>
                    <a:pt x="22" y="106"/>
                  </a:lnTo>
                  <a:lnTo>
                    <a:pt x="10" y="108"/>
                  </a:lnTo>
                  <a:lnTo>
                    <a:pt x="2" y="104"/>
                  </a:lnTo>
                  <a:lnTo>
                    <a:pt x="6" y="100"/>
                  </a:lnTo>
                  <a:lnTo>
                    <a:pt x="8" y="90"/>
                  </a:lnTo>
                  <a:lnTo>
                    <a:pt x="10" y="84"/>
                  </a:lnTo>
                  <a:lnTo>
                    <a:pt x="4" y="70"/>
                  </a:lnTo>
                  <a:lnTo>
                    <a:pt x="0" y="64"/>
                  </a:lnTo>
                  <a:lnTo>
                    <a:pt x="2" y="52"/>
                  </a:lnTo>
                  <a:lnTo>
                    <a:pt x="12" y="50"/>
                  </a:lnTo>
                  <a:lnTo>
                    <a:pt x="10" y="36"/>
                  </a:lnTo>
                  <a:lnTo>
                    <a:pt x="14" y="26"/>
                  </a:lnTo>
                  <a:lnTo>
                    <a:pt x="20" y="18"/>
                  </a:lnTo>
                  <a:lnTo>
                    <a:pt x="28" y="16"/>
                  </a:lnTo>
                  <a:lnTo>
                    <a:pt x="36" y="20"/>
                  </a:lnTo>
                  <a:lnTo>
                    <a:pt x="34" y="10"/>
                  </a:lnTo>
                  <a:lnTo>
                    <a:pt x="26" y="2"/>
                  </a:lnTo>
                  <a:lnTo>
                    <a:pt x="42" y="0"/>
                  </a:lnTo>
                  <a:lnTo>
                    <a:pt x="44" y="6"/>
                  </a:lnTo>
                  <a:lnTo>
                    <a:pt x="52" y="10"/>
                  </a:lnTo>
                  <a:lnTo>
                    <a:pt x="58" y="10"/>
                  </a:lnTo>
                  <a:lnTo>
                    <a:pt x="66" y="16"/>
                  </a:lnTo>
                  <a:lnTo>
                    <a:pt x="80" y="28"/>
                  </a:lnTo>
                  <a:lnTo>
                    <a:pt x="86" y="26"/>
                  </a:lnTo>
                  <a:lnTo>
                    <a:pt x="90" y="34"/>
                  </a:lnTo>
                  <a:lnTo>
                    <a:pt x="98" y="34"/>
                  </a:lnTo>
                  <a:lnTo>
                    <a:pt x="100" y="30"/>
                  </a:lnTo>
                  <a:lnTo>
                    <a:pt x="110" y="36"/>
                  </a:lnTo>
                  <a:lnTo>
                    <a:pt x="120" y="42"/>
                  </a:lnTo>
                  <a:lnTo>
                    <a:pt x="126" y="40"/>
                  </a:lnTo>
                  <a:lnTo>
                    <a:pt x="136" y="46"/>
                  </a:lnTo>
                  <a:lnTo>
                    <a:pt x="136" y="52"/>
                  </a:lnTo>
                  <a:lnTo>
                    <a:pt x="132" y="54"/>
                  </a:lnTo>
                  <a:lnTo>
                    <a:pt x="126" y="56"/>
                  </a:lnTo>
                  <a:lnTo>
                    <a:pt x="124" y="62"/>
                  </a:lnTo>
                  <a:lnTo>
                    <a:pt x="116" y="62"/>
                  </a:lnTo>
                  <a:lnTo>
                    <a:pt x="114" y="68"/>
                  </a:lnTo>
                  <a:lnTo>
                    <a:pt x="120" y="72"/>
                  </a:lnTo>
                  <a:lnTo>
                    <a:pt x="118" y="78"/>
                  </a:lnTo>
                  <a:lnTo>
                    <a:pt x="118" y="8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15" name="Freeform 1816"/>
            <p:cNvSpPr>
              <a:spLocks/>
            </p:cNvSpPr>
            <p:nvPr/>
          </p:nvSpPr>
          <p:spPr bwMode="gray">
            <a:xfrm>
              <a:off x="6697313" y="4341724"/>
              <a:ext cx="17465" cy="23815"/>
            </a:xfrm>
            <a:custGeom>
              <a:avLst/>
              <a:gdLst>
                <a:gd name="T0" fmla="*/ 2687 w 14"/>
                <a:gd name="T1" fmla="*/ 0 h 24"/>
                <a:gd name="T2" fmla="*/ 5987 w 14"/>
                <a:gd name="T3" fmla="*/ 2 h 24"/>
                <a:gd name="T4" fmla="*/ 8488 w 14"/>
                <a:gd name="T5" fmla="*/ 3630 h 24"/>
                <a:gd name="T6" fmla="*/ 7427 w 14"/>
                <a:gd name="T7" fmla="*/ 5814 h 24"/>
                <a:gd name="T8" fmla="*/ 5987 w 14"/>
                <a:gd name="T9" fmla="*/ 6866 h 24"/>
                <a:gd name="T10" fmla="*/ 0 w 14"/>
                <a:gd name="T11" fmla="*/ 6275 h 24"/>
                <a:gd name="T12" fmla="*/ 0 w 14"/>
                <a:gd name="T13" fmla="*/ 4084 h 24"/>
                <a:gd name="T14" fmla="*/ 0 w 14"/>
                <a:gd name="T15" fmla="*/ 1414 h 24"/>
                <a:gd name="T16" fmla="*/ 2687 w 14"/>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24"/>
                <a:gd name="T29" fmla="*/ 14 w 14"/>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24">
                  <a:moveTo>
                    <a:pt x="4" y="0"/>
                  </a:moveTo>
                  <a:lnTo>
                    <a:pt x="10" y="2"/>
                  </a:lnTo>
                  <a:lnTo>
                    <a:pt x="14" y="12"/>
                  </a:lnTo>
                  <a:lnTo>
                    <a:pt x="12" y="20"/>
                  </a:lnTo>
                  <a:lnTo>
                    <a:pt x="10" y="24"/>
                  </a:lnTo>
                  <a:lnTo>
                    <a:pt x="0" y="22"/>
                  </a:lnTo>
                  <a:lnTo>
                    <a:pt x="0" y="14"/>
                  </a:lnTo>
                  <a:lnTo>
                    <a:pt x="0" y="4"/>
                  </a:lnTo>
                  <a:lnTo>
                    <a:pt x="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nvGrpSpPr>
            <p:cNvPr id="316" name="Group 1817"/>
            <p:cNvGrpSpPr>
              <a:grpSpLocks/>
            </p:cNvGrpSpPr>
            <p:nvPr/>
          </p:nvGrpSpPr>
          <p:grpSpPr bwMode="gray">
            <a:xfrm>
              <a:off x="7560572" y="4753215"/>
              <a:ext cx="599402" cy="596080"/>
              <a:chOff x="4222" y="3255"/>
              <a:chExt cx="616" cy="651"/>
            </a:xfrm>
            <a:grpFill/>
          </p:grpSpPr>
          <p:sp>
            <p:nvSpPr>
              <p:cNvPr id="338" name="Freeform 1818"/>
              <p:cNvSpPr>
                <a:spLocks/>
              </p:cNvSpPr>
              <p:nvPr/>
            </p:nvSpPr>
            <p:spPr bwMode="gray">
              <a:xfrm>
                <a:off x="4222" y="3255"/>
                <a:ext cx="491" cy="629"/>
              </a:xfrm>
              <a:custGeom>
                <a:avLst/>
                <a:gdLst>
                  <a:gd name="T0" fmla="*/ 23109 w 448"/>
                  <a:gd name="T1" fmla="*/ 4046 h 574"/>
                  <a:gd name="T2" fmla="*/ 32447 w 448"/>
                  <a:gd name="T3" fmla="*/ 3692 h 574"/>
                  <a:gd name="T4" fmla="*/ 36508 w 448"/>
                  <a:gd name="T5" fmla="*/ 2126 h 574"/>
                  <a:gd name="T6" fmla="*/ 32270 w 448"/>
                  <a:gd name="T7" fmla="*/ 7470 h 574"/>
                  <a:gd name="T8" fmla="*/ 25372 w 448"/>
                  <a:gd name="T9" fmla="*/ 8718 h 574"/>
                  <a:gd name="T10" fmla="*/ 20397 w 448"/>
                  <a:gd name="T11" fmla="*/ 10512 h 574"/>
                  <a:gd name="T12" fmla="*/ 23778 w 448"/>
                  <a:gd name="T13" fmla="*/ 13533 h 574"/>
                  <a:gd name="T14" fmla="*/ 22365 w 448"/>
                  <a:gd name="T15" fmla="*/ 13884 h 574"/>
                  <a:gd name="T16" fmla="*/ 22591 w 448"/>
                  <a:gd name="T17" fmla="*/ 15425 h 574"/>
                  <a:gd name="T18" fmla="*/ 20613 w 448"/>
                  <a:gd name="T19" fmla="*/ 15214 h 574"/>
                  <a:gd name="T20" fmla="*/ 20397 w 448"/>
                  <a:gd name="T21" fmla="*/ 16921 h 574"/>
                  <a:gd name="T22" fmla="*/ 18611 w 448"/>
                  <a:gd name="T23" fmla="*/ 16151 h 574"/>
                  <a:gd name="T24" fmla="*/ 15500 w 448"/>
                  <a:gd name="T25" fmla="*/ 12623 h 574"/>
                  <a:gd name="T26" fmla="*/ 16807 w 448"/>
                  <a:gd name="T27" fmla="*/ 19921 h 574"/>
                  <a:gd name="T28" fmla="*/ 19356 w 448"/>
                  <a:gd name="T29" fmla="*/ 23922 h 574"/>
                  <a:gd name="T30" fmla="*/ 19928 w 448"/>
                  <a:gd name="T31" fmla="*/ 24541 h 574"/>
                  <a:gd name="T32" fmla="*/ 25888 w 448"/>
                  <a:gd name="T33" fmla="*/ 26781 h 574"/>
                  <a:gd name="T34" fmla="*/ 29398 w 448"/>
                  <a:gd name="T35" fmla="*/ 30306 h 574"/>
                  <a:gd name="T36" fmla="*/ 27807 w 448"/>
                  <a:gd name="T37" fmla="*/ 31005 h 574"/>
                  <a:gd name="T38" fmla="*/ 23991 w 448"/>
                  <a:gd name="T39" fmla="*/ 29289 h 574"/>
                  <a:gd name="T40" fmla="*/ 20188 w 448"/>
                  <a:gd name="T41" fmla="*/ 26468 h 574"/>
                  <a:gd name="T42" fmla="*/ 17845 w 448"/>
                  <a:gd name="T43" fmla="*/ 26781 h 574"/>
                  <a:gd name="T44" fmla="*/ 16981 w 448"/>
                  <a:gd name="T45" fmla="*/ 26940 h 574"/>
                  <a:gd name="T46" fmla="*/ 20613 w 448"/>
                  <a:gd name="T47" fmla="*/ 27643 h 574"/>
                  <a:gd name="T48" fmla="*/ 23109 w 448"/>
                  <a:gd name="T49" fmla="*/ 29289 h 574"/>
                  <a:gd name="T50" fmla="*/ 26060 w 448"/>
                  <a:gd name="T51" fmla="*/ 31161 h 574"/>
                  <a:gd name="T52" fmla="*/ 26856 w 448"/>
                  <a:gd name="T53" fmla="*/ 34664 h 574"/>
                  <a:gd name="T54" fmla="*/ 23621 w 448"/>
                  <a:gd name="T55" fmla="*/ 32960 h 574"/>
                  <a:gd name="T56" fmla="*/ 22355 w 448"/>
                  <a:gd name="T57" fmla="*/ 32872 h 574"/>
                  <a:gd name="T58" fmla="*/ 20188 w 448"/>
                  <a:gd name="T59" fmla="*/ 34494 h 574"/>
                  <a:gd name="T60" fmla="*/ 22355 w 448"/>
                  <a:gd name="T61" fmla="*/ 36493 h 574"/>
                  <a:gd name="T62" fmla="*/ 23621 w 448"/>
                  <a:gd name="T63" fmla="*/ 36376 h 574"/>
                  <a:gd name="T64" fmla="*/ 21931 w 448"/>
                  <a:gd name="T65" fmla="*/ 38513 h 574"/>
                  <a:gd name="T66" fmla="*/ 19665 w 448"/>
                  <a:gd name="T67" fmla="*/ 37026 h 574"/>
                  <a:gd name="T68" fmla="*/ 21123 w 448"/>
                  <a:gd name="T69" fmla="*/ 40779 h 574"/>
                  <a:gd name="T70" fmla="*/ 22126 w 448"/>
                  <a:gd name="T71" fmla="*/ 44114 h 574"/>
                  <a:gd name="T72" fmla="*/ 22126 w 448"/>
                  <a:gd name="T73" fmla="*/ 45029 h 574"/>
                  <a:gd name="T74" fmla="*/ 20397 w 448"/>
                  <a:gd name="T75" fmla="*/ 43143 h 574"/>
                  <a:gd name="T76" fmla="*/ 18619 w 448"/>
                  <a:gd name="T77" fmla="*/ 45714 h 574"/>
                  <a:gd name="T78" fmla="*/ 17845 w 448"/>
                  <a:gd name="T79" fmla="*/ 44751 h 574"/>
                  <a:gd name="T80" fmla="*/ 15710 w 448"/>
                  <a:gd name="T81" fmla="*/ 42688 h 574"/>
                  <a:gd name="T82" fmla="*/ 14640 w 448"/>
                  <a:gd name="T83" fmla="*/ 43570 h 574"/>
                  <a:gd name="T84" fmla="*/ 13321 w 448"/>
                  <a:gd name="T85" fmla="*/ 43822 h 574"/>
                  <a:gd name="T86" fmla="*/ 12729 w 448"/>
                  <a:gd name="T87" fmla="*/ 40132 h 574"/>
                  <a:gd name="T88" fmla="*/ 8447 w 448"/>
                  <a:gd name="T89" fmla="*/ 36493 h 574"/>
                  <a:gd name="T90" fmla="*/ 10353 w 448"/>
                  <a:gd name="T91" fmla="*/ 33700 h 574"/>
                  <a:gd name="T92" fmla="*/ 14640 w 448"/>
                  <a:gd name="T93" fmla="*/ 32580 h 574"/>
                  <a:gd name="T94" fmla="*/ 19539 w 448"/>
                  <a:gd name="T95" fmla="*/ 33525 h 574"/>
                  <a:gd name="T96" fmla="*/ 20188 w 448"/>
                  <a:gd name="T97" fmla="*/ 31405 h 574"/>
                  <a:gd name="T98" fmla="*/ 16659 w 448"/>
                  <a:gd name="T99" fmla="*/ 31005 h 574"/>
                  <a:gd name="T100" fmla="*/ 12518 w 448"/>
                  <a:gd name="T101" fmla="*/ 31161 h 574"/>
                  <a:gd name="T102" fmla="*/ 8944 w 448"/>
                  <a:gd name="T103" fmla="*/ 31517 h 574"/>
                  <a:gd name="T104" fmla="*/ 6444 w 448"/>
                  <a:gd name="T105" fmla="*/ 30594 h 574"/>
                  <a:gd name="T106" fmla="*/ 4435 w 448"/>
                  <a:gd name="T107" fmla="*/ 30753 h 574"/>
                  <a:gd name="T108" fmla="*/ 4873 w 448"/>
                  <a:gd name="T109" fmla="*/ 27966 h 574"/>
                  <a:gd name="T110" fmla="*/ 5854 w 448"/>
                  <a:gd name="T111" fmla="*/ 27303 h 574"/>
                  <a:gd name="T112" fmla="*/ 2806 w 448"/>
                  <a:gd name="T113" fmla="*/ 26276 h 574"/>
                  <a:gd name="T114" fmla="*/ 777 w 448"/>
                  <a:gd name="T115" fmla="*/ 21765 h 574"/>
                  <a:gd name="T116" fmla="*/ 2566 w 448"/>
                  <a:gd name="T117" fmla="*/ 17494 h 574"/>
                  <a:gd name="T118" fmla="*/ 6199 w 448"/>
                  <a:gd name="T119" fmla="*/ 11735 h 574"/>
                  <a:gd name="T120" fmla="*/ 13869 w 448"/>
                  <a:gd name="T121" fmla="*/ 8414 h 57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48"/>
                  <a:gd name="T184" fmla="*/ 0 h 574"/>
                  <a:gd name="T185" fmla="*/ 448 w 448"/>
                  <a:gd name="T186" fmla="*/ 574 h 57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48" h="574">
                    <a:moveTo>
                      <a:pt x="180" y="86"/>
                    </a:moveTo>
                    <a:lnTo>
                      <a:pt x="198" y="86"/>
                    </a:lnTo>
                    <a:lnTo>
                      <a:pt x="206" y="78"/>
                    </a:lnTo>
                    <a:lnTo>
                      <a:pt x="230" y="74"/>
                    </a:lnTo>
                    <a:lnTo>
                      <a:pt x="256" y="60"/>
                    </a:lnTo>
                    <a:lnTo>
                      <a:pt x="268" y="48"/>
                    </a:lnTo>
                    <a:lnTo>
                      <a:pt x="284" y="50"/>
                    </a:lnTo>
                    <a:lnTo>
                      <a:pt x="290" y="42"/>
                    </a:lnTo>
                    <a:lnTo>
                      <a:pt x="316" y="62"/>
                    </a:lnTo>
                    <a:lnTo>
                      <a:pt x="316" y="54"/>
                    </a:lnTo>
                    <a:lnTo>
                      <a:pt x="336" y="54"/>
                    </a:lnTo>
                    <a:lnTo>
                      <a:pt x="352" y="64"/>
                    </a:lnTo>
                    <a:lnTo>
                      <a:pt x="376" y="50"/>
                    </a:lnTo>
                    <a:lnTo>
                      <a:pt x="400" y="46"/>
                    </a:lnTo>
                    <a:lnTo>
                      <a:pt x="416" y="34"/>
                    </a:lnTo>
                    <a:lnTo>
                      <a:pt x="412" y="18"/>
                    </a:lnTo>
                    <a:lnTo>
                      <a:pt x="400" y="6"/>
                    </a:lnTo>
                    <a:lnTo>
                      <a:pt x="406" y="0"/>
                    </a:lnTo>
                    <a:lnTo>
                      <a:pt x="418" y="2"/>
                    </a:lnTo>
                    <a:lnTo>
                      <a:pt x="436" y="4"/>
                    </a:lnTo>
                    <a:lnTo>
                      <a:pt x="448" y="26"/>
                    </a:lnTo>
                    <a:lnTo>
                      <a:pt x="430" y="46"/>
                    </a:lnTo>
                    <a:lnTo>
                      <a:pt x="430" y="60"/>
                    </a:lnTo>
                    <a:lnTo>
                      <a:pt x="436" y="76"/>
                    </a:lnTo>
                    <a:lnTo>
                      <a:pt x="428" y="86"/>
                    </a:lnTo>
                    <a:lnTo>
                      <a:pt x="420" y="102"/>
                    </a:lnTo>
                    <a:lnTo>
                      <a:pt x="416" y="90"/>
                    </a:lnTo>
                    <a:lnTo>
                      <a:pt x="398" y="92"/>
                    </a:lnTo>
                    <a:lnTo>
                      <a:pt x="396" y="96"/>
                    </a:lnTo>
                    <a:lnTo>
                      <a:pt x="366" y="96"/>
                    </a:lnTo>
                    <a:lnTo>
                      <a:pt x="364" y="92"/>
                    </a:lnTo>
                    <a:lnTo>
                      <a:pt x="352" y="94"/>
                    </a:lnTo>
                    <a:lnTo>
                      <a:pt x="344" y="88"/>
                    </a:lnTo>
                    <a:lnTo>
                      <a:pt x="324" y="108"/>
                    </a:lnTo>
                    <a:lnTo>
                      <a:pt x="312" y="108"/>
                    </a:lnTo>
                    <a:lnTo>
                      <a:pt x="298" y="104"/>
                    </a:lnTo>
                    <a:lnTo>
                      <a:pt x="292" y="112"/>
                    </a:lnTo>
                    <a:lnTo>
                      <a:pt x="282" y="128"/>
                    </a:lnTo>
                    <a:lnTo>
                      <a:pt x="274" y="130"/>
                    </a:lnTo>
                    <a:lnTo>
                      <a:pt x="266" y="132"/>
                    </a:lnTo>
                    <a:lnTo>
                      <a:pt x="258" y="126"/>
                    </a:lnTo>
                    <a:lnTo>
                      <a:pt x="250" y="130"/>
                    </a:lnTo>
                    <a:lnTo>
                      <a:pt x="248" y="138"/>
                    </a:lnTo>
                    <a:lnTo>
                      <a:pt x="254" y="144"/>
                    </a:lnTo>
                    <a:lnTo>
                      <a:pt x="260" y="150"/>
                    </a:lnTo>
                    <a:lnTo>
                      <a:pt x="262" y="160"/>
                    </a:lnTo>
                    <a:lnTo>
                      <a:pt x="270" y="164"/>
                    </a:lnTo>
                    <a:lnTo>
                      <a:pt x="282" y="166"/>
                    </a:lnTo>
                    <a:lnTo>
                      <a:pt x="292" y="168"/>
                    </a:lnTo>
                    <a:lnTo>
                      <a:pt x="300" y="172"/>
                    </a:lnTo>
                    <a:lnTo>
                      <a:pt x="306" y="180"/>
                    </a:lnTo>
                    <a:lnTo>
                      <a:pt x="308" y="184"/>
                    </a:lnTo>
                    <a:lnTo>
                      <a:pt x="304" y="188"/>
                    </a:lnTo>
                    <a:lnTo>
                      <a:pt x="296" y="180"/>
                    </a:lnTo>
                    <a:lnTo>
                      <a:pt x="288" y="174"/>
                    </a:lnTo>
                    <a:lnTo>
                      <a:pt x="276" y="172"/>
                    </a:lnTo>
                    <a:lnTo>
                      <a:pt x="270" y="170"/>
                    </a:lnTo>
                    <a:lnTo>
                      <a:pt x="264" y="168"/>
                    </a:lnTo>
                    <a:lnTo>
                      <a:pt x="260" y="172"/>
                    </a:lnTo>
                    <a:lnTo>
                      <a:pt x="256" y="178"/>
                    </a:lnTo>
                    <a:lnTo>
                      <a:pt x="260" y="182"/>
                    </a:lnTo>
                    <a:lnTo>
                      <a:pt x="268" y="188"/>
                    </a:lnTo>
                    <a:lnTo>
                      <a:pt x="278" y="190"/>
                    </a:lnTo>
                    <a:lnTo>
                      <a:pt x="284" y="198"/>
                    </a:lnTo>
                    <a:lnTo>
                      <a:pt x="284" y="204"/>
                    </a:lnTo>
                    <a:lnTo>
                      <a:pt x="280" y="208"/>
                    </a:lnTo>
                    <a:lnTo>
                      <a:pt x="268" y="206"/>
                    </a:lnTo>
                    <a:lnTo>
                      <a:pt x="266" y="200"/>
                    </a:lnTo>
                    <a:lnTo>
                      <a:pt x="260" y="192"/>
                    </a:lnTo>
                    <a:lnTo>
                      <a:pt x="254" y="188"/>
                    </a:lnTo>
                    <a:lnTo>
                      <a:pt x="244" y="184"/>
                    </a:lnTo>
                    <a:lnTo>
                      <a:pt x="232" y="184"/>
                    </a:lnTo>
                    <a:lnTo>
                      <a:pt x="230" y="192"/>
                    </a:lnTo>
                    <a:lnTo>
                      <a:pt x="234" y="196"/>
                    </a:lnTo>
                    <a:lnTo>
                      <a:pt x="242" y="204"/>
                    </a:lnTo>
                    <a:lnTo>
                      <a:pt x="248" y="210"/>
                    </a:lnTo>
                    <a:lnTo>
                      <a:pt x="250" y="210"/>
                    </a:lnTo>
                    <a:lnTo>
                      <a:pt x="260" y="210"/>
                    </a:lnTo>
                    <a:lnTo>
                      <a:pt x="258" y="216"/>
                    </a:lnTo>
                    <a:lnTo>
                      <a:pt x="250" y="216"/>
                    </a:lnTo>
                    <a:lnTo>
                      <a:pt x="244" y="214"/>
                    </a:lnTo>
                    <a:lnTo>
                      <a:pt x="238" y="214"/>
                    </a:lnTo>
                    <a:lnTo>
                      <a:pt x="232" y="208"/>
                    </a:lnTo>
                    <a:lnTo>
                      <a:pt x="228" y="200"/>
                    </a:lnTo>
                    <a:lnTo>
                      <a:pt x="226" y="192"/>
                    </a:lnTo>
                    <a:lnTo>
                      <a:pt x="220" y="190"/>
                    </a:lnTo>
                    <a:lnTo>
                      <a:pt x="208" y="186"/>
                    </a:lnTo>
                    <a:lnTo>
                      <a:pt x="198" y="180"/>
                    </a:lnTo>
                    <a:lnTo>
                      <a:pt x="188" y="174"/>
                    </a:lnTo>
                    <a:lnTo>
                      <a:pt x="194" y="164"/>
                    </a:lnTo>
                    <a:lnTo>
                      <a:pt x="192" y="156"/>
                    </a:lnTo>
                    <a:lnTo>
                      <a:pt x="182" y="164"/>
                    </a:lnTo>
                    <a:lnTo>
                      <a:pt x="170" y="176"/>
                    </a:lnTo>
                    <a:lnTo>
                      <a:pt x="176" y="190"/>
                    </a:lnTo>
                    <a:lnTo>
                      <a:pt x="172" y="204"/>
                    </a:lnTo>
                    <a:lnTo>
                      <a:pt x="176" y="222"/>
                    </a:lnTo>
                    <a:lnTo>
                      <a:pt x="190" y="232"/>
                    </a:lnTo>
                    <a:lnTo>
                      <a:pt x="206" y="246"/>
                    </a:lnTo>
                    <a:lnTo>
                      <a:pt x="208" y="256"/>
                    </a:lnTo>
                    <a:lnTo>
                      <a:pt x="224" y="264"/>
                    </a:lnTo>
                    <a:lnTo>
                      <a:pt x="232" y="270"/>
                    </a:lnTo>
                    <a:lnTo>
                      <a:pt x="246" y="284"/>
                    </a:lnTo>
                    <a:lnTo>
                      <a:pt x="250" y="288"/>
                    </a:lnTo>
                    <a:lnTo>
                      <a:pt x="246" y="296"/>
                    </a:lnTo>
                    <a:lnTo>
                      <a:pt x="238" y="296"/>
                    </a:lnTo>
                    <a:lnTo>
                      <a:pt x="236" y="288"/>
                    </a:lnTo>
                    <a:lnTo>
                      <a:pt x="230" y="282"/>
                    </a:lnTo>
                    <a:lnTo>
                      <a:pt x="220" y="280"/>
                    </a:lnTo>
                    <a:lnTo>
                      <a:pt x="214" y="282"/>
                    </a:lnTo>
                    <a:lnTo>
                      <a:pt x="218" y="290"/>
                    </a:lnTo>
                    <a:lnTo>
                      <a:pt x="230" y="302"/>
                    </a:lnTo>
                    <a:lnTo>
                      <a:pt x="244" y="304"/>
                    </a:lnTo>
                    <a:lnTo>
                      <a:pt x="252" y="308"/>
                    </a:lnTo>
                    <a:lnTo>
                      <a:pt x="264" y="318"/>
                    </a:lnTo>
                    <a:lnTo>
                      <a:pt x="276" y="328"/>
                    </a:lnTo>
                    <a:lnTo>
                      <a:pt x="286" y="326"/>
                    </a:lnTo>
                    <a:lnTo>
                      <a:pt x="294" y="330"/>
                    </a:lnTo>
                    <a:lnTo>
                      <a:pt x="310" y="330"/>
                    </a:lnTo>
                    <a:lnTo>
                      <a:pt x="318" y="332"/>
                    </a:lnTo>
                    <a:lnTo>
                      <a:pt x="322" y="338"/>
                    </a:lnTo>
                    <a:lnTo>
                      <a:pt x="326" y="340"/>
                    </a:lnTo>
                    <a:lnTo>
                      <a:pt x="328" y="356"/>
                    </a:lnTo>
                    <a:lnTo>
                      <a:pt x="334" y="364"/>
                    </a:lnTo>
                    <a:lnTo>
                      <a:pt x="340" y="372"/>
                    </a:lnTo>
                    <a:lnTo>
                      <a:pt x="350" y="374"/>
                    </a:lnTo>
                    <a:lnTo>
                      <a:pt x="360" y="376"/>
                    </a:lnTo>
                    <a:lnTo>
                      <a:pt x="366" y="378"/>
                    </a:lnTo>
                    <a:lnTo>
                      <a:pt x="366" y="388"/>
                    </a:lnTo>
                    <a:lnTo>
                      <a:pt x="360" y="392"/>
                    </a:lnTo>
                    <a:lnTo>
                      <a:pt x="354" y="390"/>
                    </a:lnTo>
                    <a:lnTo>
                      <a:pt x="350" y="392"/>
                    </a:lnTo>
                    <a:lnTo>
                      <a:pt x="344" y="388"/>
                    </a:lnTo>
                    <a:lnTo>
                      <a:pt x="342" y="384"/>
                    </a:lnTo>
                    <a:lnTo>
                      <a:pt x="334" y="382"/>
                    </a:lnTo>
                    <a:lnTo>
                      <a:pt x="332" y="376"/>
                    </a:lnTo>
                    <a:lnTo>
                      <a:pt x="328" y="370"/>
                    </a:lnTo>
                    <a:lnTo>
                      <a:pt x="320" y="362"/>
                    </a:lnTo>
                    <a:lnTo>
                      <a:pt x="314" y="358"/>
                    </a:lnTo>
                    <a:lnTo>
                      <a:pt x="306" y="362"/>
                    </a:lnTo>
                    <a:lnTo>
                      <a:pt x="294" y="362"/>
                    </a:lnTo>
                    <a:lnTo>
                      <a:pt x="286" y="362"/>
                    </a:lnTo>
                    <a:lnTo>
                      <a:pt x="284" y="358"/>
                    </a:lnTo>
                    <a:lnTo>
                      <a:pt x="282" y="352"/>
                    </a:lnTo>
                    <a:lnTo>
                      <a:pt x="280" y="348"/>
                    </a:lnTo>
                    <a:lnTo>
                      <a:pt x="274" y="346"/>
                    </a:lnTo>
                    <a:lnTo>
                      <a:pt x="262" y="336"/>
                    </a:lnTo>
                    <a:lnTo>
                      <a:pt x="248" y="328"/>
                    </a:lnTo>
                    <a:lnTo>
                      <a:pt x="242" y="326"/>
                    </a:lnTo>
                    <a:lnTo>
                      <a:pt x="234" y="328"/>
                    </a:lnTo>
                    <a:lnTo>
                      <a:pt x="234" y="322"/>
                    </a:lnTo>
                    <a:lnTo>
                      <a:pt x="228" y="320"/>
                    </a:lnTo>
                    <a:lnTo>
                      <a:pt x="226" y="326"/>
                    </a:lnTo>
                    <a:lnTo>
                      <a:pt x="226" y="330"/>
                    </a:lnTo>
                    <a:lnTo>
                      <a:pt x="220" y="332"/>
                    </a:lnTo>
                    <a:lnTo>
                      <a:pt x="218" y="326"/>
                    </a:lnTo>
                    <a:lnTo>
                      <a:pt x="214" y="324"/>
                    </a:lnTo>
                    <a:lnTo>
                      <a:pt x="214" y="330"/>
                    </a:lnTo>
                    <a:lnTo>
                      <a:pt x="206" y="328"/>
                    </a:lnTo>
                    <a:lnTo>
                      <a:pt x="194" y="330"/>
                    </a:lnTo>
                    <a:lnTo>
                      <a:pt x="198" y="334"/>
                    </a:lnTo>
                    <a:lnTo>
                      <a:pt x="208" y="334"/>
                    </a:lnTo>
                    <a:lnTo>
                      <a:pt x="214" y="336"/>
                    </a:lnTo>
                    <a:lnTo>
                      <a:pt x="230" y="336"/>
                    </a:lnTo>
                    <a:lnTo>
                      <a:pt x="236" y="342"/>
                    </a:lnTo>
                    <a:lnTo>
                      <a:pt x="240" y="346"/>
                    </a:lnTo>
                    <a:lnTo>
                      <a:pt x="244" y="346"/>
                    </a:lnTo>
                    <a:lnTo>
                      <a:pt x="248" y="342"/>
                    </a:lnTo>
                    <a:lnTo>
                      <a:pt x="254" y="342"/>
                    </a:lnTo>
                    <a:lnTo>
                      <a:pt x="258" y="346"/>
                    </a:lnTo>
                    <a:lnTo>
                      <a:pt x="260" y="354"/>
                    </a:lnTo>
                    <a:lnTo>
                      <a:pt x="264" y="354"/>
                    </a:lnTo>
                    <a:lnTo>
                      <a:pt x="270" y="354"/>
                    </a:lnTo>
                    <a:lnTo>
                      <a:pt x="278" y="354"/>
                    </a:lnTo>
                    <a:lnTo>
                      <a:pt x="280" y="358"/>
                    </a:lnTo>
                    <a:lnTo>
                      <a:pt x="284" y="362"/>
                    </a:lnTo>
                    <a:lnTo>
                      <a:pt x="288" y="366"/>
                    </a:lnTo>
                    <a:lnTo>
                      <a:pt x="296" y="366"/>
                    </a:lnTo>
                    <a:lnTo>
                      <a:pt x="306" y="370"/>
                    </a:lnTo>
                    <a:lnTo>
                      <a:pt x="314" y="370"/>
                    </a:lnTo>
                    <a:lnTo>
                      <a:pt x="322" y="376"/>
                    </a:lnTo>
                    <a:lnTo>
                      <a:pt x="322" y="380"/>
                    </a:lnTo>
                    <a:lnTo>
                      <a:pt x="320" y="386"/>
                    </a:lnTo>
                    <a:lnTo>
                      <a:pt x="324" y="394"/>
                    </a:lnTo>
                    <a:lnTo>
                      <a:pt x="324" y="406"/>
                    </a:lnTo>
                    <a:lnTo>
                      <a:pt x="330" y="410"/>
                    </a:lnTo>
                    <a:lnTo>
                      <a:pt x="332" y="416"/>
                    </a:lnTo>
                    <a:lnTo>
                      <a:pt x="334" y="424"/>
                    </a:lnTo>
                    <a:lnTo>
                      <a:pt x="330" y="424"/>
                    </a:lnTo>
                    <a:lnTo>
                      <a:pt x="330" y="430"/>
                    </a:lnTo>
                    <a:lnTo>
                      <a:pt x="324" y="426"/>
                    </a:lnTo>
                    <a:lnTo>
                      <a:pt x="316" y="420"/>
                    </a:lnTo>
                    <a:lnTo>
                      <a:pt x="310" y="418"/>
                    </a:lnTo>
                    <a:lnTo>
                      <a:pt x="306" y="414"/>
                    </a:lnTo>
                    <a:lnTo>
                      <a:pt x="302" y="408"/>
                    </a:lnTo>
                    <a:lnTo>
                      <a:pt x="294" y="406"/>
                    </a:lnTo>
                    <a:lnTo>
                      <a:pt x="290" y="408"/>
                    </a:lnTo>
                    <a:lnTo>
                      <a:pt x="286" y="412"/>
                    </a:lnTo>
                    <a:lnTo>
                      <a:pt x="282" y="416"/>
                    </a:lnTo>
                    <a:lnTo>
                      <a:pt x="276" y="414"/>
                    </a:lnTo>
                    <a:lnTo>
                      <a:pt x="278" y="410"/>
                    </a:lnTo>
                    <a:lnTo>
                      <a:pt x="280" y="406"/>
                    </a:lnTo>
                    <a:lnTo>
                      <a:pt x="278" y="402"/>
                    </a:lnTo>
                    <a:lnTo>
                      <a:pt x="274" y="406"/>
                    </a:lnTo>
                    <a:lnTo>
                      <a:pt x="272" y="410"/>
                    </a:lnTo>
                    <a:lnTo>
                      <a:pt x="266" y="410"/>
                    </a:lnTo>
                    <a:lnTo>
                      <a:pt x="260" y="412"/>
                    </a:lnTo>
                    <a:lnTo>
                      <a:pt x="258" y="418"/>
                    </a:lnTo>
                    <a:lnTo>
                      <a:pt x="252" y="418"/>
                    </a:lnTo>
                    <a:lnTo>
                      <a:pt x="248" y="422"/>
                    </a:lnTo>
                    <a:lnTo>
                      <a:pt x="248" y="426"/>
                    </a:lnTo>
                    <a:lnTo>
                      <a:pt x="254" y="426"/>
                    </a:lnTo>
                    <a:lnTo>
                      <a:pt x="260" y="428"/>
                    </a:lnTo>
                    <a:lnTo>
                      <a:pt x="260" y="432"/>
                    </a:lnTo>
                    <a:lnTo>
                      <a:pt x="262" y="442"/>
                    </a:lnTo>
                    <a:lnTo>
                      <a:pt x="264" y="446"/>
                    </a:lnTo>
                    <a:lnTo>
                      <a:pt x="268" y="448"/>
                    </a:lnTo>
                    <a:lnTo>
                      <a:pt x="274" y="452"/>
                    </a:lnTo>
                    <a:lnTo>
                      <a:pt x="280" y="450"/>
                    </a:lnTo>
                    <a:lnTo>
                      <a:pt x="278" y="446"/>
                    </a:lnTo>
                    <a:lnTo>
                      <a:pt x="278" y="442"/>
                    </a:lnTo>
                    <a:lnTo>
                      <a:pt x="282" y="440"/>
                    </a:lnTo>
                    <a:lnTo>
                      <a:pt x="282" y="444"/>
                    </a:lnTo>
                    <a:lnTo>
                      <a:pt x="284" y="448"/>
                    </a:lnTo>
                    <a:lnTo>
                      <a:pt x="290" y="450"/>
                    </a:lnTo>
                    <a:lnTo>
                      <a:pt x="292" y="454"/>
                    </a:lnTo>
                    <a:lnTo>
                      <a:pt x="296" y="460"/>
                    </a:lnTo>
                    <a:lnTo>
                      <a:pt x="290" y="462"/>
                    </a:lnTo>
                    <a:lnTo>
                      <a:pt x="284" y="464"/>
                    </a:lnTo>
                    <a:lnTo>
                      <a:pt x="276" y="468"/>
                    </a:lnTo>
                    <a:lnTo>
                      <a:pt x="274" y="472"/>
                    </a:lnTo>
                    <a:lnTo>
                      <a:pt x="270" y="476"/>
                    </a:lnTo>
                    <a:lnTo>
                      <a:pt x="268" y="480"/>
                    </a:lnTo>
                    <a:lnTo>
                      <a:pt x="266" y="476"/>
                    </a:lnTo>
                    <a:lnTo>
                      <a:pt x="262" y="472"/>
                    </a:lnTo>
                    <a:lnTo>
                      <a:pt x="264" y="466"/>
                    </a:lnTo>
                    <a:lnTo>
                      <a:pt x="258" y="462"/>
                    </a:lnTo>
                    <a:lnTo>
                      <a:pt x="250" y="460"/>
                    </a:lnTo>
                    <a:lnTo>
                      <a:pt x="242" y="458"/>
                    </a:lnTo>
                    <a:lnTo>
                      <a:pt x="234" y="456"/>
                    </a:lnTo>
                    <a:lnTo>
                      <a:pt x="232" y="458"/>
                    </a:lnTo>
                    <a:lnTo>
                      <a:pt x="232" y="468"/>
                    </a:lnTo>
                    <a:lnTo>
                      <a:pt x="242" y="478"/>
                    </a:lnTo>
                    <a:lnTo>
                      <a:pt x="250" y="490"/>
                    </a:lnTo>
                    <a:lnTo>
                      <a:pt x="254" y="498"/>
                    </a:lnTo>
                    <a:lnTo>
                      <a:pt x="260" y="504"/>
                    </a:lnTo>
                    <a:lnTo>
                      <a:pt x="264" y="514"/>
                    </a:lnTo>
                    <a:lnTo>
                      <a:pt x="268" y="522"/>
                    </a:lnTo>
                    <a:lnTo>
                      <a:pt x="272" y="526"/>
                    </a:lnTo>
                    <a:lnTo>
                      <a:pt x="272" y="532"/>
                    </a:lnTo>
                    <a:lnTo>
                      <a:pt x="270" y="536"/>
                    </a:lnTo>
                    <a:lnTo>
                      <a:pt x="270" y="540"/>
                    </a:lnTo>
                    <a:lnTo>
                      <a:pt x="272" y="546"/>
                    </a:lnTo>
                    <a:lnTo>
                      <a:pt x="276" y="552"/>
                    </a:lnTo>
                    <a:lnTo>
                      <a:pt x="282" y="554"/>
                    </a:lnTo>
                    <a:lnTo>
                      <a:pt x="284" y="556"/>
                    </a:lnTo>
                    <a:lnTo>
                      <a:pt x="286" y="562"/>
                    </a:lnTo>
                    <a:lnTo>
                      <a:pt x="280" y="564"/>
                    </a:lnTo>
                    <a:lnTo>
                      <a:pt x="276" y="560"/>
                    </a:lnTo>
                    <a:lnTo>
                      <a:pt x="272" y="558"/>
                    </a:lnTo>
                    <a:lnTo>
                      <a:pt x="268" y="556"/>
                    </a:lnTo>
                    <a:lnTo>
                      <a:pt x="266" y="552"/>
                    </a:lnTo>
                    <a:lnTo>
                      <a:pt x="260" y="548"/>
                    </a:lnTo>
                    <a:lnTo>
                      <a:pt x="256" y="544"/>
                    </a:lnTo>
                    <a:lnTo>
                      <a:pt x="252" y="544"/>
                    </a:lnTo>
                    <a:lnTo>
                      <a:pt x="252" y="540"/>
                    </a:lnTo>
                    <a:lnTo>
                      <a:pt x="250" y="534"/>
                    </a:lnTo>
                    <a:lnTo>
                      <a:pt x="244" y="534"/>
                    </a:lnTo>
                    <a:lnTo>
                      <a:pt x="234" y="536"/>
                    </a:lnTo>
                    <a:lnTo>
                      <a:pt x="230" y="540"/>
                    </a:lnTo>
                    <a:lnTo>
                      <a:pt x="230" y="546"/>
                    </a:lnTo>
                    <a:lnTo>
                      <a:pt x="228" y="554"/>
                    </a:lnTo>
                    <a:lnTo>
                      <a:pt x="228" y="562"/>
                    </a:lnTo>
                    <a:lnTo>
                      <a:pt x="230" y="566"/>
                    </a:lnTo>
                    <a:lnTo>
                      <a:pt x="232" y="568"/>
                    </a:lnTo>
                    <a:lnTo>
                      <a:pt x="232" y="574"/>
                    </a:lnTo>
                    <a:lnTo>
                      <a:pt x="226" y="572"/>
                    </a:lnTo>
                    <a:lnTo>
                      <a:pt x="224" y="568"/>
                    </a:lnTo>
                    <a:lnTo>
                      <a:pt x="218" y="566"/>
                    </a:lnTo>
                    <a:lnTo>
                      <a:pt x="220" y="560"/>
                    </a:lnTo>
                    <a:lnTo>
                      <a:pt x="220" y="554"/>
                    </a:lnTo>
                    <a:lnTo>
                      <a:pt x="216" y="548"/>
                    </a:lnTo>
                    <a:lnTo>
                      <a:pt x="212" y="542"/>
                    </a:lnTo>
                    <a:lnTo>
                      <a:pt x="208" y="538"/>
                    </a:lnTo>
                    <a:lnTo>
                      <a:pt x="206" y="532"/>
                    </a:lnTo>
                    <a:lnTo>
                      <a:pt x="202" y="530"/>
                    </a:lnTo>
                    <a:lnTo>
                      <a:pt x="196" y="530"/>
                    </a:lnTo>
                    <a:lnTo>
                      <a:pt x="194" y="528"/>
                    </a:lnTo>
                    <a:lnTo>
                      <a:pt x="194" y="522"/>
                    </a:lnTo>
                    <a:lnTo>
                      <a:pt x="190" y="520"/>
                    </a:lnTo>
                    <a:lnTo>
                      <a:pt x="182" y="522"/>
                    </a:lnTo>
                    <a:lnTo>
                      <a:pt x="180" y="526"/>
                    </a:lnTo>
                    <a:lnTo>
                      <a:pt x="176" y="530"/>
                    </a:lnTo>
                    <a:lnTo>
                      <a:pt x="180" y="534"/>
                    </a:lnTo>
                    <a:lnTo>
                      <a:pt x="180" y="538"/>
                    </a:lnTo>
                    <a:lnTo>
                      <a:pt x="182" y="544"/>
                    </a:lnTo>
                    <a:lnTo>
                      <a:pt x="178" y="550"/>
                    </a:lnTo>
                    <a:lnTo>
                      <a:pt x="174" y="546"/>
                    </a:lnTo>
                    <a:lnTo>
                      <a:pt x="172" y="546"/>
                    </a:lnTo>
                    <a:lnTo>
                      <a:pt x="166" y="546"/>
                    </a:lnTo>
                    <a:lnTo>
                      <a:pt x="164" y="548"/>
                    </a:lnTo>
                    <a:lnTo>
                      <a:pt x="162" y="542"/>
                    </a:lnTo>
                    <a:lnTo>
                      <a:pt x="160" y="536"/>
                    </a:lnTo>
                    <a:lnTo>
                      <a:pt x="160" y="530"/>
                    </a:lnTo>
                    <a:lnTo>
                      <a:pt x="154" y="526"/>
                    </a:lnTo>
                    <a:lnTo>
                      <a:pt x="146" y="520"/>
                    </a:lnTo>
                    <a:lnTo>
                      <a:pt x="146" y="512"/>
                    </a:lnTo>
                    <a:lnTo>
                      <a:pt x="150" y="502"/>
                    </a:lnTo>
                    <a:lnTo>
                      <a:pt x="156" y="496"/>
                    </a:lnTo>
                    <a:lnTo>
                      <a:pt x="148" y="484"/>
                    </a:lnTo>
                    <a:lnTo>
                      <a:pt x="140" y="476"/>
                    </a:lnTo>
                    <a:lnTo>
                      <a:pt x="134" y="470"/>
                    </a:lnTo>
                    <a:lnTo>
                      <a:pt x="126" y="468"/>
                    </a:lnTo>
                    <a:lnTo>
                      <a:pt x="120" y="462"/>
                    </a:lnTo>
                    <a:lnTo>
                      <a:pt x="112" y="454"/>
                    </a:lnTo>
                    <a:lnTo>
                      <a:pt x="104" y="452"/>
                    </a:lnTo>
                    <a:lnTo>
                      <a:pt x="98" y="448"/>
                    </a:lnTo>
                    <a:lnTo>
                      <a:pt x="102" y="442"/>
                    </a:lnTo>
                    <a:lnTo>
                      <a:pt x="112" y="434"/>
                    </a:lnTo>
                    <a:lnTo>
                      <a:pt x="112" y="424"/>
                    </a:lnTo>
                    <a:lnTo>
                      <a:pt x="114" y="414"/>
                    </a:lnTo>
                    <a:lnTo>
                      <a:pt x="120" y="412"/>
                    </a:lnTo>
                    <a:lnTo>
                      <a:pt x="128" y="416"/>
                    </a:lnTo>
                    <a:lnTo>
                      <a:pt x="136" y="412"/>
                    </a:lnTo>
                    <a:lnTo>
                      <a:pt x="142" y="404"/>
                    </a:lnTo>
                    <a:lnTo>
                      <a:pt x="146" y="396"/>
                    </a:lnTo>
                    <a:lnTo>
                      <a:pt x="152" y="394"/>
                    </a:lnTo>
                    <a:lnTo>
                      <a:pt x="158" y="392"/>
                    </a:lnTo>
                    <a:lnTo>
                      <a:pt x="168" y="398"/>
                    </a:lnTo>
                    <a:lnTo>
                      <a:pt x="180" y="404"/>
                    </a:lnTo>
                    <a:lnTo>
                      <a:pt x="194" y="402"/>
                    </a:lnTo>
                    <a:lnTo>
                      <a:pt x="208" y="406"/>
                    </a:lnTo>
                    <a:lnTo>
                      <a:pt x="216" y="410"/>
                    </a:lnTo>
                    <a:lnTo>
                      <a:pt x="224" y="414"/>
                    </a:lnTo>
                    <a:lnTo>
                      <a:pt x="230" y="418"/>
                    </a:lnTo>
                    <a:lnTo>
                      <a:pt x="236" y="418"/>
                    </a:lnTo>
                    <a:lnTo>
                      <a:pt x="240" y="414"/>
                    </a:lnTo>
                    <a:lnTo>
                      <a:pt x="234" y="408"/>
                    </a:lnTo>
                    <a:lnTo>
                      <a:pt x="238" y="404"/>
                    </a:lnTo>
                    <a:lnTo>
                      <a:pt x="248" y="404"/>
                    </a:lnTo>
                    <a:lnTo>
                      <a:pt x="256" y="398"/>
                    </a:lnTo>
                    <a:lnTo>
                      <a:pt x="258" y="392"/>
                    </a:lnTo>
                    <a:lnTo>
                      <a:pt x="252" y="390"/>
                    </a:lnTo>
                    <a:lnTo>
                      <a:pt x="248" y="388"/>
                    </a:lnTo>
                    <a:lnTo>
                      <a:pt x="242" y="392"/>
                    </a:lnTo>
                    <a:lnTo>
                      <a:pt x="236" y="392"/>
                    </a:lnTo>
                    <a:lnTo>
                      <a:pt x="228" y="390"/>
                    </a:lnTo>
                    <a:lnTo>
                      <a:pt x="224" y="386"/>
                    </a:lnTo>
                    <a:lnTo>
                      <a:pt x="216" y="386"/>
                    </a:lnTo>
                    <a:lnTo>
                      <a:pt x="208" y="388"/>
                    </a:lnTo>
                    <a:lnTo>
                      <a:pt x="204" y="384"/>
                    </a:lnTo>
                    <a:lnTo>
                      <a:pt x="200" y="378"/>
                    </a:lnTo>
                    <a:lnTo>
                      <a:pt x="192" y="382"/>
                    </a:lnTo>
                    <a:lnTo>
                      <a:pt x="188" y="386"/>
                    </a:lnTo>
                    <a:lnTo>
                      <a:pt x="182" y="386"/>
                    </a:lnTo>
                    <a:lnTo>
                      <a:pt x="176" y="384"/>
                    </a:lnTo>
                    <a:lnTo>
                      <a:pt x="166" y="384"/>
                    </a:lnTo>
                    <a:lnTo>
                      <a:pt x="154" y="386"/>
                    </a:lnTo>
                    <a:lnTo>
                      <a:pt x="150" y="390"/>
                    </a:lnTo>
                    <a:lnTo>
                      <a:pt x="142" y="392"/>
                    </a:lnTo>
                    <a:lnTo>
                      <a:pt x="138" y="394"/>
                    </a:lnTo>
                    <a:lnTo>
                      <a:pt x="132" y="394"/>
                    </a:lnTo>
                    <a:lnTo>
                      <a:pt x="124" y="400"/>
                    </a:lnTo>
                    <a:lnTo>
                      <a:pt x="114" y="396"/>
                    </a:lnTo>
                    <a:lnTo>
                      <a:pt x="110" y="390"/>
                    </a:lnTo>
                    <a:lnTo>
                      <a:pt x="106" y="396"/>
                    </a:lnTo>
                    <a:lnTo>
                      <a:pt x="104" y="402"/>
                    </a:lnTo>
                    <a:lnTo>
                      <a:pt x="94" y="402"/>
                    </a:lnTo>
                    <a:lnTo>
                      <a:pt x="90" y="396"/>
                    </a:lnTo>
                    <a:lnTo>
                      <a:pt x="86" y="388"/>
                    </a:lnTo>
                    <a:lnTo>
                      <a:pt x="80" y="384"/>
                    </a:lnTo>
                    <a:lnTo>
                      <a:pt x="80" y="378"/>
                    </a:lnTo>
                    <a:lnTo>
                      <a:pt x="70" y="372"/>
                    </a:lnTo>
                    <a:lnTo>
                      <a:pt x="66" y="364"/>
                    </a:lnTo>
                    <a:lnTo>
                      <a:pt x="62" y="364"/>
                    </a:lnTo>
                    <a:lnTo>
                      <a:pt x="56" y="366"/>
                    </a:lnTo>
                    <a:lnTo>
                      <a:pt x="58" y="372"/>
                    </a:lnTo>
                    <a:lnTo>
                      <a:pt x="58" y="378"/>
                    </a:lnTo>
                    <a:lnTo>
                      <a:pt x="54" y="380"/>
                    </a:lnTo>
                    <a:lnTo>
                      <a:pt x="48" y="382"/>
                    </a:lnTo>
                    <a:lnTo>
                      <a:pt x="44" y="378"/>
                    </a:lnTo>
                    <a:lnTo>
                      <a:pt x="44" y="368"/>
                    </a:lnTo>
                    <a:lnTo>
                      <a:pt x="48" y="362"/>
                    </a:lnTo>
                    <a:lnTo>
                      <a:pt x="52" y="358"/>
                    </a:lnTo>
                    <a:lnTo>
                      <a:pt x="56" y="352"/>
                    </a:lnTo>
                    <a:lnTo>
                      <a:pt x="60" y="346"/>
                    </a:lnTo>
                    <a:lnTo>
                      <a:pt x="68" y="346"/>
                    </a:lnTo>
                    <a:lnTo>
                      <a:pt x="74" y="346"/>
                    </a:lnTo>
                    <a:lnTo>
                      <a:pt x="82" y="348"/>
                    </a:lnTo>
                    <a:lnTo>
                      <a:pt x="84" y="342"/>
                    </a:lnTo>
                    <a:lnTo>
                      <a:pt x="84" y="338"/>
                    </a:lnTo>
                    <a:lnTo>
                      <a:pt x="80" y="334"/>
                    </a:lnTo>
                    <a:lnTo>
                      <a:pt x="72" y="338"/>
                    </a:lnTo>
                    <a:lnTo>
                      <a:pt x="68" y="336"/>
                    </a:lnTo>
                    <a:lnTo>
                      <a:pt x="64" y="336"/>
                    </a:lnTo>
                    <a:lnTo>
                      <a:pt x="58" y="338"/>
                    </a:lnTo>
                    <a:lnTo>
                      <a:pt x="58" y="342"/>
                    </a:lnTo>
                    <a:lnTo>
                      <a:pt x="52" y="344"/>
                    </a:lnTo>
                    <a:lnTo>
                      <a:pt x="48" y="336"/>
                    </a:lnTo>
                    <a:lnTo>
                      <a:pt x="34" y="326"/>
                    </a:lnTo>
                    <a:lnTo>
                      <a:pt x="24" y="316"/>
                    </a:lnTo>
                    <a:lnTo>
                      <a:pt x="14" y="314"/>
                    </a:lnTo>
                    <a:lnTo>
                      <a:pt x="8" y="300"/>
                    </a:lnTo>
                    <a:lnTo>
                      <a:pt x="0" y="296"/>
                    </a:lnTo>
                    <a:lnTo>
                      <a:pt x="0" y="284"/>
                    </a:lnTo>
                    <a:lnTo>
                      <a:pt x="10" y="276"/>
                    </a:lnTo>
                    <a:lnTo>
                      <a:pt x="10" y="268"/>
                    </a:lnTo>
                    <a:lnTo>
                      <a:pt x="16" y="268"/>
                    </a:lnTo>
                    <a:lnTo>
                      <a:pt x="16" y="262"/>
                    </a:lnTo>
                    <a:lnTo>
                      <a:pt x="10" y="252"/>
                    </a:lnTo>
                    <a:lnTo>
                      <a:pt x="18" y="238"/>
                    </a:lnTo>
                    <a:lnTo>
                      <a:pt x="28" y="238"/>
                    </a:lnTo>
                    <a:lnTo>
                      <a:pt x="32" y="232"/>
                    </a:lnTo>
                    <a:lnTo>
                      <a:pt x="32" y="216"/>
                    </a:lnTo>
                    <a:lnTo>
                      <a:pt x="38" y="196"/>
                    </a:lnTo>
                    <a:lnTo>
                      <a:pt x="48" y="194"/>
                    </a:lnTo>
                    <a:lnTo>
                      <a:pt x="54" y="176"/>
                    </a:lnTo>
                    <a:lnTo>
                      <a:pt x="46" y="170"/>
                    </a:lnTo>
                    <a:lnTo>
                      <a:pt x="46" y="158"/>
                    </a:lnTo>
                    <a:lnTo>
                      <a:pt x="66" y="154"/>
                    </a:lnTo>
                    <a:lnTo>
                      <a:pt x="76" y="146"/>
                    </a:lnTo>
                    <a:lnTo>
                      <a:pt x="90" y="150"/>
                    </a:lnTo>
                    <a:lnTo>
                      <a:pt x="100" y="140"/>
                    </a:lnTo>
                    <a:lnTo>
                      <a:pt x="116" y="118"/>
                    </a:lnTo>
                    <a:lnTo>
                      <a:pt x="126" y="118"/>
                    </a:lnTo>
                    <a:lnTo>
                      <a:pt x="138" y="112"/>
                    </a:lnTo>
                    <a:lnTo>
                      <a:pt x="152" y="112"/>
                    </a:lnTo>
                    <a:lnTo>
                      <a:pt x="170" y="104"/>
                    </a:lnTo>
                    <a:lnTo>
                      <a:pt x="168" y="90"/>
                    </a:lnTo>
                    <a:lnTo>
                      <a:pt x="180" y="8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39" name="Freeform 1819"/>
              <p:cNvSpPr>
                <a:spLocks/>
              </p:cNvSpPr>
              <p:nvPr/>
            </p:nvSpPr>
            <p:spPr bwMode="gray">
              <a:xfrm>
                <a:off x="4259" y="3687"/>
                <a:ext cx="42" cy="44"/>
              </a:xfrm>
              <a:custGeom>
                <a:avLst/>
                <a:gdLst>
                  <a:gd name="T0" fmla="*/ 3236 w 38"/>
                  <a:gd name="T1" fmla="*/ 1322 h 40"/>
                  <a:gd name="T2" fmla="*/ 2411 w 38"/>
                  <a:gd name="T3" fmla="*/ 1322 h 40"/>
                  <a:gd name="T4" fmla="*/ 2411 w 38"/>
                  <a:gd name="T5" fmla="*/ 1759 h 40"/>
                  <a:gd name="T6" fmla="*/ 2946 w 38"/>
                  <a:gd name="T7" fmla="*/ 2128 h 40"/>
                  <a:gd name="T8" fmla="*/ 3599 w 38"/>
                  <a:gd name="T9" fmla="*/ 2341 h 40"/>
                  <a:gd name="T10" fmla="*/ 4204 w 38"/>
                  <a:gd name="T11" fmla="*/ 2741 h 40"/>
                  <a:gd name="T12" fmla="*/ 4647 w 38"/>
                  <a:gd name="T13" fmla="*/ 3316 h 40"/>
                  <a:gd name="T14" fmla="*/ 4647 w 38"/>
                  <a:gd name="T15" fmla="*/ 3452 h 40"/>
                  <a:gd name="T16" fmla="*/ 4397 w 38"/>
                  <a:gd name="T17" fmla="*/ 3797 h 40"/>
                  <a:gd name="T18" fmla="*/ 3236 w 38"/>
                  <a:gd name="T19" fmla="*/ 3797 h 40"/>
                  <a:gd name="T20" fmla="*/ 1973 w 38"/>
                  <a:gd name="T21" fmla="*/ 3714 h 40"/>
                  <a:gd name="T22" fmla="*/ 1707 w 38"/>
                  <a:gd name="T23" fmla="*/ 3452 h 40"/>
                  <a:gd name="T24" fmla="*/ 1397 w 38"/>
                  <a:gd name="T25" fmla="*/ 3316 h 40"/>
                  <a:gd name="T26" fmla="*/ 1144 w 38"/>
                  <a:gd name="T27" fmla="*/ 2741 h 40"/>
                  <a:gd name="T28" fmla="*/ 936 w 38"/>
                  <a:gd name="T29" fmla="*/ 2741 h 40"/>
                  <a:gd name="T30" fmla="*/ 766 w 38"/>
                  <a:gd name="T31" fmla="*/ 3115 h 40"/>
                  <a:gd name="T32" fmla="*/ 2 w 38"/>
                  <a:gd name="T33" fmla="*/ 3115 h 40"/>
                  <a:gd name="T34" fmla="*/ 0 w 38"/>
                  <a:gd name="T35" fmla="*/ 2575 h 40"/>
                  <a:gd name="T36" fmla="*/ 0 w 38"/>
                  <a:gd name="T37" fmla="*/ 1935 h 40"/>
                  <a:gd name="T38" fmla="*/ 766 w 38"/>
                  <a:gd name="T39" fmla="*/ 1599 h 40"/>
                  <a:gd name="T40" fmla="*/ 1707 w 38"/>
                  <a:gd name="T41" fmla="*/ 1322 h 40"/>
                  <a:gd name="T42" fmla="*/ 1707 w 38"/>
                  <a:gd name="T43" fmla="*/ 617 h 40"/>
                  <a:gd name="T44" fmla="*/ 2411 w 38"/>
                  <a:gd name="T45" fmla="*/ 617 h 40"/>
                  <a:gd name="T46" fmla="*/ 2411 w 38"/>
                  <a:gd name="T47" fmla="*/ 2 h 40"/>
                  <a:gd name="T48" fmla="*/ 2946 w 38"/>
                  <a:gd name="T49" fmla="*/ 0 h 40"/>
                  <a:gd name="T50" fmla="*/ 3236 w 38"/>
                  <a:gd name="T51" fmla="*/ 617 h 40"/>
                  <a:gd name="T52" fmla="*/ 3599 w 38"/>
                  <a:gd name="T53" fmla="*/ 904 h 40"/>
                  <a:gd name="T54" fmla="*/ 3954 w 38"/>
                  <a:gd name="T55" fmla="*/ 1322 h 40"/>
                  <a:gd name="T56" fmla="*/ 3599 w 38"/>
                  <a:gd name="T57" fmla="*/ 1599 h 40"/>
                  <a:gd name="T58" fmla="*/ 3236 w 38"/>
                  <a:gd name="T59" fmla="*/ 1322 h 4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8"/>
                  <a:gd name="T91" fmla="*/ 0 h 40"/>
                  <a:gd name="T92" fmla="*/ 38 w 38"/>
                  <a:gd name="T93" fmla="*/ 40 h 4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8" h="40">
                    <a:moveTo>
                      <a:pt x="26" y="14"/>
                    </a:moveTo>
                    <a:lnTo>
                      <a:pt x="20" y="14"/>
                    </a:lnTo>
                    <a:lnTo>
                      <a:pt x="20" y="18"/>
                    </a:lnTo>
                    <a:lnTo>
                      <a:pt x="24" y="22"/>
                    </a:lnTo>
                    <a:lnTo>
                      <a:pt x="30" y="24"/>
                    </a:lnTo>
                    <a:lnTo>
                      <a:pt x="34" y="28"/>
                    </a:lnTo>
                    <a:lnTo>
                      <a:pt x="38" y="34"/>
                    </a:lnTo>
                    <a:lnTo>
                      <a:pt x="38" y="36"/>
                    </a:lnTo>
                    <a:lnTo>
                      <a:pt x="36" y="40"/>
                    </a:lnTo>
                    <a:lnTo>
                      <a:pt x="26" y="40"/>
                    </a:lnTo>
                    <a:lnTo>
                      <a:pt x="16" y="38"/>
                    </a:lnTo>
                    <a:lnTo>
                      <a:pt x="14" y="36"/>
                    </a:lnTo>
                    <a:lnTo>
                      <a:pt x="12" y="34"/>
                    </a:lnTo>
                    <a:lnTo>
                      <a:pt x="10" y="28"/>
                    </a:lnTo>
                    <a:lnTo>
                      <a:pt x="8" y="28"/>
                    </a:lnTo>
                    <a:lnTo>
                      <a:pt x="6" y="32"/>
                    </a:lnTo>
                    <a:lnTo>
                      <a:pt x="2" y="32"/>
                    </a:lnTo>
                    <a:lnTo>
                      <a:pt x="0" y="26"/>
                    </a:lnTo>
                    <a:lnTo>
                      <a:pt x="0" y="20"/>
                    </a:lnTo>
                    <a:lnTo>
                      <a:pt x="6" y="16"/>
                    </a:lnTo>
                    <a:lnTo>
                      <a:pt x="14" y="14"/>
                    </a:lnTo>
                    <a:lnTo>
                      <a:pt x="14" y="6"/>
                    </a:lnTo>
                    <a:lnTo>
                      <a:pt x="20" y="6"/>
                    </a:lnTo>
                    <a:lnTo>
                      <a:pt x="20" y="2"/>
                    </a:lnTo>
                    <a:lnTo>
                      <a:pt x="24" y="0"/>
                    </a:lnTo>
                    <a:lnTo>
                      <a:pt x="26" y="6"/>
                    </a:lnTo>
                    <a:lnTo>
                      <a:pt x="30" y="10"/>
                    </a:lnTo>
                    <a:lnTo>
                      <a:pt x="32" y="14"/>
                    </a:lnTo>
                    <a:lnTo>
                      <a:pt x="30" y="16"/>
                    </a:lnTo>
                    <a:lnTo>
                      <a:pt x="26" y="1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40" name="Freeform 1820"/>
              <p:cNvSpPr>
                <a:spLocks/>
              </p:cNvSpPr>
              <p:nvPr/>
            </p:nvSpPr>
            <p:spPr bwMode="gray">
              <a:xfrm>
                <a:off x="4288" y="3748"/>
                <a:ext cx="31" cy="24"/>
              </a:xfrm>
              <a:custGeom>
                <a:avLst/>
                <a:gdLst>
                  <a:gd name="T0" fmla="*/ 2 w 28"/>
                  <a:gd name="T1" fmla="*/ 2 h 22"/>
                  <a:gd name="T2" fmla="*/ 859 w 28"/>
                  <a:gd name="T3" fmla="*/ 0 h 22"/>
                  <a:gd name="T4" fmla="*/ 1291 w 28"/>
                  <a:gd name="T5" fmla="*/ 2 h 22"/>
                  <a:gd name="T6" fmla="*/ 1582 w 28"/>
                  <a:gd name="T7" fmla="*/ 4 h 22"/>
                  <a:gd name="T8" fmla="*/ 2378 w 28"/>
                  <a:gd name="T9" fmla="*/ 431 h 22"/>
                  <a:gd name="T10" fmla="*/ 2915 w 28"/>
                  <a:gd name="T11" fmla="*/ 431 h 22"/>
                  <a:gd name="T12" fmla="*/ 3227 w 28"/>
                  <a:gd name="T13" fmla="*/ 611 h 22"/>
                  <a:gd name="T14" fmla="*/ 3728 w 28"/>
                  <a:gd name="T15" fmla="*/ 866 h 22"/>
                  <a:gd name="T16" fmla="*/ 3227 w 28"/>
                  <a:gd name="T17" fmla="*/ 1031 h 22"/>
                  <a:gd name="T18" fmla="*/ 2915 w 28"/>
                  <a:gd name="T19" fmla="*/ 1301 h 22"/>
                  <a:gd name="T20" fmla="*/ 2148 w 28"/>
                  <a:gd name="T21" fmla="*/ 1419 h 22"/>
                  <a:gd name="T22" fmla="*/ 1940 w 28"/>
                  <a:gd name="T23" fmla="*/ 1301 h 22"/>
                  <a:gd name="T24" fmla="*/ 1053 w 28"/>
                  <a:gd name="T25" fmla="*/ 1031 h 22"/>
                  <a:gd name="T26" fmla="*/ 2 w 28"/>
                  <a:gd name="T27" fmla="*/ 728 h 22"/>
                  <a:gd name="T28" fmla="*/ 0 w 28"/>
                  <a:gd name="T29" fmla="*/ 513 h 22"/>
                  <a:gd name="T30" fmla="*/ 2 w 28"/>
                  <a:gd name="T31" fmla="*/ 2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8"/>
                  <a:gd name="T49" fmla="*/ 0 h 22"/>
                  <a:gd name="T50" fmla="*/ 28 w 28"/>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8" h="22">
                    <a:moveTo>
                      <a:pt x="2" y="2"/>
                    </a:moveTo>
                    <a:lnTo>
                      <a:pt x="6" y="0"/>
                    </a:lnTo>
                    <a:lnTo>
                      <a:pt x="10" y="2"/>
                    </a:lnTo>
                    <a:lnTo>
                      <a:pt x="12" y="4"/>
                    </a:lnTo>
                    <a:lnTo>
                      <a:pt x="18" y="6"/>
                    </a:lnTo>
                    <a:lnTo>
                      <a:pt x="22" y="6"/>
                    </a:lnTo>
                    <a:lnTo>
                      <a:pt x="24" y="10"/>
                    </a:lnTo>
                    <a:lnTo>
                      <a:pt x="28" y="14"/>
                    </a:lnTo>
                    <a:lnTo>
                      <a:pt x="24" y="16"/>
                    </a:lnTo>
                    <a:lnTo>
                      <a:pt x="22" y="20"/>
                    </a:lnTo>
                    <a:lnTo>
                      <a:pt x="16" y="22"/>
                    </a:lnTo>
                    <a:lnTo>
                      <a:pt x="14" y="20"/>
                    </a:lnTo>
                    <a:lnTo>
                      <a:pt x="8" y="16"/>
                    </a:lnTo>
                    <a:lnTo>
                      <a:pt x="2" y="12"/>
                    </a:lnTo>
                    <a:lnTo>
                      <a:pt x="0" y="8"/>
                    </a:lnTo>
                    <a:lnTo>
                      <a:pt x="2" y="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41" name="Freeform 1821"/>
              <p:cNvSpPr>
                <a:spLocks/>
              </p:cNvSpPr>
              <p:nvPr/>
            </p:nvSpPr>
            <p:spPr bwMode="gray">
              <a:xfrm>
                <a:off x="4718" y="3590"/>
                <a:ext cx="30" cy="46"/>
              </a:xfrm>
              <a:custGeom>
                <a:avLst/>
                <a:gdLst>
                  <a:gd name="T0" fmla="*/ 321 w 28"/>
                  <a:gd name="T1" fmla="*/ 1307 h 42"/>
                  <a:gd name="T2" fmla="*/ 6 w 28"/>
                  <a:gd name="T3" fmla="*/ 1089 h 42"/>
                  <a:gd name="T4" fmla="*/ 2 w 28"/>
                  <a:gd name="T5" fmla="*/ 908 h 42"/>
                  <a:gd name="T6" fmla="*/ 0 w 28"/>
                  <a:gd name="T7" fmla="*/ 526 h 42"/>
                  <a:gd name="T8" fmla="*/ 4 w 28"/>
                  <a:gd name="T9" fmla="*/ 2 h 42"/>
                  <a:gd name="T10" fmla="*/ 244 w 28"/>
                  <a:gd name="T11" fmla="*/ 0 h 42"/>
                  <a:gd name="T12" fmla="*/ 423 w 28"/>
                  <a:gd name="T13" fmla="*/ 0 h 42"/>
                  <a:gd name="T14" fmla="*/ 660 w 28"/>
                  <a:gd name="T15" fmla="*/ 4 h 42"/>
                  <a:gd name="T16" fmla="*/ 707 w 28"/>
                  <a:gd name="T17" fmla="*/ 757 h 42"/>
                  <a:gd name="T18" fmla="*/ 707 w 28"/>
                  <a:gd name="T19" fmla="*/ 1089 h 42"/>
                  <a:gd name="T20" fmla="*/ 758 w 28"/>
                  <a:gd name="T21" fmla="*/ 1567 h 42"/>
                  <a:gd name="T22" fmla="*/ 758 w 28"/>
                  <a:gd name="T23" fmla="*/ 1879 h 42"/>
                  <a:gd name="T24" fmla="*/ 707 w 28"/>
                  <a:gd name="T25" fmla="*/ 2254 h 42"/>
                  <a:gd name="T26" fmla="*/ 660 w 28"/>
                  <a:gd name="T27" fmla="*/ 2783 h 42"/>
                  <a:gd name="T28" fmla="*/ 660 w 28"/>
                  <a:gd name="T29" fmla="*/ 3242 h 42"/>
                  <a:gd name="T30" fmla="*/ 485 w 28"/>
                  <a:gd name="T31" fmla="*/ 3330 h 42"/>
                  <a:gd name="T32" fmla="*/ 321 w 28"/>
                  <a:gd name="T33" fmla="*/ 3242 h 42"/>
                  <a:gd name="T34" fmla="*/ 244 w 28"/>
                  <a:gd name="T35" fmla="*/ 2783 h 42"/>
                  <a:gd name="T36" fmla="*/ 321 w 28"/>
                  <a:gd name="T37" fmla="*/ 2320 h 42"/>
                  <a:gd name="T38" fmla="*/ 369 w 28"/>
                  <a:gd name="T39" fmla="*/ 2058 h 42"/>
                  <a:gd name="T40" fmla="*/ 423 w 28"/>
                  <a:gd name="T41" fmla="*/ 1567 h 42"/>
                  <a:gd name="T42" fmla="*/ 321 w 28"/>
                  <a:gd name="T43" fmla="*/ 1307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
                  <a:gd name="T67" fmla="*/ 0 h 42"/>
                  <a:gd name="T68" fmla="*/ 28 w 28"/>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 h="42">
                    <a:moveTo>
                      <a:pt x="12" y="16"/>
                    </a:moveTo>
                    <a:lnTo>
                      <a:pt x="6" y="14"/>
                    </a:lnTo>
                    <a:lnTo>
                      <a:pt x="2" y="12"/>
                    </a:lnTo>
                    <a:lnTo>
                      <a:pt x="0" y="6"/>
                    </a:lnTo>
                    <a:lnTo>
                      <a:pt x="4" y="2"/>
                    </a:lnTo>
                    <a:lnTo>
                      <a:pt x="8" y="0"/>
                    </a:lnTo>
                    <a:lnTo>
                      <a:pt x="16" y="0"/>
                    </a:lnTo>
                    <a:lnTo>
                      <a:pt x="24" y="4"/>
                    </a:lnTo>
                    <a:lnTo>
                      <a:pt x="26" y="10"/>
                    </a:lnTo>
                    <a:lnTo>
                      <a:pt x="26" y="14"/>
                    </a:lnTo>
                    <a:lnTo>
                      <a:pt x="28" y="20"/>
                    </a:lnTo>
                    <a:lnTo>
                      <a:pt x="28" y="24"/>
                    </a:lnTo>
                    <a:lnTo>
                      <a:pt x="26" y="28"/>
                    </a:lnTo>
                    <a:lnTo>
                      <a:pt x="24" y="36"/>
                    </a:lnTo>
                    <a:lnTo>
                      <a:pt x="24" y="40"/>
                    </a:lnTo>
                    <a:lnTo>
                      <a:pt x="18" y="42"/>
                    </a:lnTo>
                    <a:lnTo>
                      <a:pt x="12" y="40"/>
                    </a:lnTo>
                    <a:lnTo>
                      <a:pt x="8" y="36"/>
                    </a:lnTo>
                    <a:lnTo>
                      <a:pt x="12" y="30"/>
                    </a:lnTo>
                    <a:lnTo>
                      <a:pt x="14" y="26"/>
                    </a:lnTo>
                    <a:lnTo>
                      <a:pt x="16" y="20"/>
                    </a:lnTo>
                    <a:lnTo>
                      <a:pt x="12" y="1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42" name="Freeform 1822"/>
              <p:cNvSpPr>
                <a:spLocks/>
              </p:cNvSpPr>
              <p:nvPr/>
            </p:nvSpPr>
            <p:spPr bwMode="gray">
              <a:xfrm>
                <a:off x="4711" y="3748"/>
                <a:ext cx="20" cy="29"/>
              </a:xfrm>
              <a:custGeom>
                <a:avLst/>
                <a:gdLst>
                  <a:gd name="T0" fmla="*/ 0 w 18"/>
                  <a:gd name="T1" fmla="*/ 2271 h 26"/>
                  <a:gd name="T2" fmla="*/ 979 w 18"/>
                  <a:gd name="T3" fmla="*/ 1179 h 26"/>
                  <a:gd name="T4" fmla="*/ 1209 w 18"/>
                  <a:gd name="T5" fmla="*/ 2 h 26"/>
                  <a:gd name="T6" fmla="*/ 1842 w 18"/>
                  <a:gd name="T7" fmla="*/ 0 h 26"/>
                  <a:gd name="T8" fmla="*/ 2527 w 18"/>
                  <a:gd name="T9" fmla="*/ 4 h 26"/>
                  <a:gd name="T10" fmla="*/ 2808 w 18"/>
                  <a:gd name="T11" fmla="*/ 1467 h 26"/>
                  <a:gd name="T12" fmla="*/ 2808 w 18"/>
                  <a:gd name="T13" fmla="*/ 2801 h 26"/>
                  <a:gd name="T14" fmla="*/ 2808 w 18"/>
                  <a:gd name="T15" fmla="*/ 3484 h 26"/>
                  <a:gd name="T16" fmla="*/ 2527 w 18"/>
                  <a:gd name="T17" fmla="*/ 4334 h 26"/>
                  <a:gd name="T18" fmla="*/ 1842 w 18"/>
                  <a:gd name="T19" fmla="*/ 4878 h 26"/>
                  <a:gd name="T20" fmla="*/ 979 w 18"/>
                  <a:gd name="T21" fmla="*/ 4878 h 26"/>
                  <a:gd name="T22" fmla="*/ 2 w 18"/>
                  <a:gd name="T23" fmla="*/ 4334 h 26"/>
                  <a:gd name="T24" fmla="*/ 0 w 18"/>
                  <a:gd name="T25" fmla="*/ 3124 h 26"/>
                  <a:gd name="T26" fmla="*/ 0 w 18"/>
                  <a:gd name="T27" fmla="*/ 2271 h 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26"/>
                  <a:gd name="T44" fmla="*/ 18 w 18"/>
                  <a:gd name="T45" fmla="*/ 26 h 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26">
                    <a:moveTo>
                      <a:pt x="0" y="12"/>
                    </a:moveTo>
                    <a:lnTo>
                      <a:pt x="6" y="6"/>
                    </a:lnTo>
                    <a:lnTo>
                      <a:pt x="8" y="2"/>
                    </a:lnTo>
                    <a:lnTo>
                      <a:pt x="12" y="0"/>
                    </a:lnTo>
                    <a:lnTo>
                      <a:pt x="16" y="4"/>
                    </a:lnTo>
                    <a:lnTo>
                      <a:pt x="18" y="8"/>
                    </a:lnTo>
                    <a:lnTo>
                      <a:pt x="18" y="14"/>
                    </a:lnTo>
                    <a:lnTo>
                      <a:pt x="18" y="18"/>
                    </a:lnTo>
                    <a:lnTo>
                      <a:pt x="16" y="22"/>
                    </a:lnTo>
                    <a:lnTo>
                      <a:pt x="12" y="26"/>
                    </a:lnTo>
                    <a:lnTo>
                      <a:pt x="6" y="26"/>
                    </a:lnTo>
                    <a:lnTo>
                      <a:pt x="2" y="22"/>
                    </a:lnTo>
                    <a:lnTo>
                      <a:pt x="0" y="16"/>
                    </a:lnTo>
                    <a:lnTo>
                      <a:pt x="0" y="1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43" name="Freeform 1823"/>
              <p:cNvSpPr>
                <a:spLocks/>
              </p:cNvSpPr>
              <p:nvPr/>
            </p:nvSpPr>
            <p:spPr bwMode="gray">
              <a:xfrm>
                <a:off x="4667" y="3707"/>
                <a:ext cx="22" cy="13"/>
              </a:xfrm>
              <a:custGeom>
                <a:avLst/>
                <a:gdLst>
                  <a:gd name="T0" fmla="*/ 0 w 20"/>
                  <a:gd name="T1" fmla="*/ 0 h 12"/>
                  <a:gd name="T2" fmla="*/ 617 w 20"/>
                  <a:gd name="T3" fmla="*/ 0 h 12"/>
                  <a:gd name="T4" fmla="*/ 904 w 20"/>
                  <a:gd name="T5" fmla="*/ 0 h 12"/>
                  <a:gd name="T6" fmla="*/ 1599 w 20"/>
                  <a:gd name="T7" fmla="*/ 0 h 12"/>
                  <a:gd name="T8" fmla="*/ 1935 w 20"/>
                  <a:gd name="T9" fmla="*/ 4 h 12"/>
                  <a:gd name="T10" fmla="*/ 1935 w 20"/>
                  <a:gd name="T11" fmla="*/ 463 h 12"/>
                  <a:gd name="T12" fmla="*/ 1599 w 20"/>
                  <a:gd name="T13" fmla="*/ 544 h 12"/>
                  <a:gd name="T14" fmla="*/ 904 w 20"/>
                  <a:gd name="T15" fmla="*/ 544 h 12"/>
                  <a:gd name="T16" fmla="*/ 617 w 20"/>
                  <a:gd name="T17" fmla="*/ 394 h 12"/>
                  <a:gd name="T18" fmla="*/ 2 w 20"/>
                  <a:gd name="T19" fmla="*/ 336 h 12"/>
                  <a:gd name="T20" fmla="*/ 0 w 20"/>
                  <a:gd name="T21" fmla="*/ 4 h 12"/>
                  <a:gd name="T22" fmla="*/ 0 w 20"/>
                  <a:gd name="T23" fmla="*/ 0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0" y="0"/>
                    </a:moveTo>
                    <a:lnTo>
                      <a:pt x="6" y="0"/>
                    </a:lnTo>
                    <a:lnTo>
                      <a:pt x="10" y="0"/>
                    </a:lnTo>
                    <a:lnTo>
                      <a:pt x="16" y="0"/>
                    </a:lnTo>
                    <a:lnTo>
                      <a:pt x="20" y="4"/>
                    </a:lnTo>
                    <a:lnTo>
                      <a:pt x="20" y="10"/>
                    </a:lnTo>
                    <a:lnTo>
                      <a:pt x="16" y="12"/>
                    </a:lnTo>
                    <a:lnTo>
                      <a:pt x="10" y="12"/>
                    </a:lnTo>
                    <a:lnTo>
                      <a:pt x="6" y="8"/>
                    </a:lnTo>
                    <a:lnTo>
                      <a:pt x="2" y="6"/>
                    </a:lnTo>
                    <a:lnTo>
                      <a:pt x="0" y="4"/>
                    </a:lnTo>
                    <a:lnTo>
                      <a:pt x="0"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44" name="Freeform 1824"/>
              <p:cNvSpPr>
                <a:spLocks/>
              </p:cNvSpPr>
              <p:nvPr/>
            </p:nvSpPr>
            <p:spPr bwMode="gray">
              <a:xfrm>
                <a:off x="4691" y="3757"/>
                <a:ext cx="14" cy="20"/>
              </a:xfrm>
              <a:custGeom>
                <a:avLst/>
                <a:gdLst>
                  <a:gd name="T0" fmla="*/ 19644 w 12"/>
                  <a:gd name="T1" fmla="*/ 2 h 18"/>
                  <a:gd name="T2" fmla="*/ 19644 w 12"/>
                  <a:gd name="T3" fmla="*/ 1492 h 18"/>
                  <a:gd name="T4" fmla="*/ 19644 w 12"/>
                  <a:gd name="T5" fmla="*/ 2527 h 18"/>
                  <a:gd name="T6" fmla="*/ 16838 w 12"/>
                  <a:gd name="T7" fmla="*/ 2808 h 18"/>
                  <a:gd name="T8" fmla="*/ 2 w 12"/>
                  <a:gd name="T9" fmla="*/ 2808 h 18"/>
                  <a:gd name="T10" fmla="*/ 0 w 12"/>
                  <a:gd name="T11" fmla="*/ 2274 h 18"/>
                  <a:gd name="T12" fmla="*/ 0 w 12"/>
                  <a:gd name="T13" fmla="*/ 1209 h 18"/>
                  <a:gd name="T14" fmla="*/ 0 w 12"/>
                  <a:gd name="T15" fmla="*/ 979 h 18"/>
                  <a:gd name="T16" fmla="*/ 6714 w 12"/>
                  <a:gd name="T17" fmla="*/ 2 h 18"/>
                  <a:gd name="T18" fmla="*/ 9138 w 12"/>
                  <a:gd name="T19" fmla="*/ 0 h 18"/>
                  <a:gd name="T20" fmla="*/ 19644 w 12"/>
                  <a:gd name="T21" fmla="*/ 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8"/>
                  <a:gd name="T35" fmla="*/ 12 w 12"/>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8">
                    <a:moveTo>
                      <a:pt x="12" y="2"/>
                    </a:moveTo>
                    <a:lnTo>
                      <a:pt x="12" y="10"/>
                    </a:lnTo>
                    <a:lnTo>
                      <a:pt x="12" y="16"/>
                    </a:lnTo>
                    <a:lnTo>
                      <a:pt x="10" y="18"/>
                    </a:lnTo>
                    <a:lnTo>
                      <a:pt x="2" y="18"/>
                    </a:lnTo>
                    <a:lnTo>
                      <a:pt x="0" y="14"/>
                    </a:lnTo>
                    <a:lnTo>
                      <a:pt x="0" y="8"/>
                    </a:lnTo>
                    <a:lnTo>
                      <a:pt x="0" y="6"/>
                    </a:lnTo>
                    <a:lnTo>
                      <a:pt x="4" y="2"/>
                    </a:lnTo>
                    <a:lnTo>
                      <a:pt x="6" y="0"/>
                    </a:lnTo>
                    <a:lnTo>
                      <a:pt x="12" y="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45" name="Freeform 1825"/>
              <p:cNvSpPr>
                <a:spLocks/>
              </p:cNvSpPr>
              <p:nvPr/>
            </p:nvSpPr>
            <p:spPr bwMode="gray">
              <a:xfrm>
                <a:off x="4606" y="3718"/>
                <a:ext cx="11" cy="17"/>
              </a:xfrm>
              <a:custGeom>
                <a:avLst/>
                <a:gdLst>
                  <a:gd name="T0" fmla="*/ 904 w 10"/>
                  <a:gd name="T1" fmla="*/ 166 h 16"/>
                  <a:gd name="T2" fmla="*/ 617 w 10"/>
                  <a:gd name="T3" fmla="*/ 166 h 16"/>
                  <a:gd name="T4" fmla="*/ 4 w 10"/>
                  <a:gd name="T5" fmla="*/ 238 h 16"/>
                  <a:gd name="T6" fmla="*/ 0 w 10"/>
                  <a:gd name="T7" fmla="*/ 269 h 16"/>
                  <a:gd name="T8" fmla="*/ 0 w 10"/>
                  <a:gd name="T9" fmla="*/ 187 h 16"/>
                  <a:gd name="T10" fmla="*/ 2 w 10"/>
                  <a:gd name="T11" fmla="*/ 4 h 16"/>
                  <a:gd name="T12" fmla="*/ 2 w 10"/>
                  <a:gd name="T13" fmla="*/ 2 h 16"/>
                  <a:gd name="T14" fmla="*/ 4 w 10"/>
                  <a:gd name="T15" fmla="*/ 0 h 16"/>
                  <a:gd name="T16" fmla="*/ 747 w 10"/>
                  <a:gd name="T17" fmla="*/ 0 h 16"/>
                  <a:gd name="T18" fmla="*/ 904 w 10"/>
                  <a:gd name="T19" fmla="*/ 4 h 16"/>
                  <a:gd name="T20" fmla="*/ 904 w 10"/>
                  <a:gd name="T21" fmla="*/ 166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16"/>
                  <a:gd name="T35" fmla="*/ 10 w 10"/>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16">
                    <a:moveTo>
                      <a:pt x="10" y="8"/>
                    </a:moveTo>
                    <a:lnTo>
                      <a:pt x="6" y="8"/>
                    </a:lnTo>
                    <a:lnTo>
                      <a:pt x="4" y="14"/>
                    </a:lnTo>
                    <a:lnTo>
                      <a:pt x="0" y="16"/>
                    </a:lnTo>
                    <a:lnTo>
                      <a:pt x="0" y="10"/>
                    </a:lnTo>
                    <a:lnTo>
                      <a:pt x="2" y="4"/>
                    </a:lnTo>
                    <a:lnTo>
                      <a:pt x="2" y="2"/>
                    </a:lnTo>
                    <a:lnTo>
                      <a:pt x="4" y="0"/>
                    </a:lnTo>
                    <a:lnTo>
                      <a:pt x="8" y="0"/>
                    </a:lnTo>
                    <a:lnTo>
                      <a:pt x="10" y="4"/>
                    </a:lnTo>
                    <a:lnTo>
                      <a:pt x="10" y="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46" name="Freeform 1826"/>
              <p:cNvSpPr>
                <a:spLocks/>
              </p:cNvSpPr>
              <p:nvPr/>
            </p:nvSpPr>
            <p:spPr bwMode="gray">
              <a:xfrm>
                <a:off x="4751" y="3682"/>
                <a:ext cx="28" cy="25"/>
              </a:xfrm>
              <a:custGeom>
                <a:avLst/>
                <a:gdLst>
                  <a:gd name="T0" fmla="*/ 843 w 26"/>
                  <a:gd name="T1" fmla="*/ 0 h 22"/>
                  <a:gd name="T2" fmla="*/ 908 w 26"/>
                  <a:gd name="T3" fmla="*/ 2810 h 22"/>
                  <a:gd name="T4" fmla="*/ 783 w 26"/>
                  <a:gd name="T5" fmla="*/ 4426 h 22"/>
                  <a:gd name="T6" fmla="*/ 465 w 26"/>
                  <a:gd name="T7" fmla="*/ 6495 h 22"/>
                  <a:gd name="T8" fmla="*/ 401 w 26"/>
                  <a:gd name="T9" fmla="*/ 8387 h 22"/>
                  <a:gd name="T10" fmla="*/ 345 w 26"/>
                  <a:gd name="T11" fmla="*/ 10088 h 22"/>
                  <a:gd name="T12" fmla="*/ 2 w 26"/>
                  <a:gd name="T13" fmla="*/ 10088 h 22"/>
                  <a:gd name="T14" fmla="*/ 0 w 26"/>
                  <a:gd name="T15" fmla="*/ 8387 h 22"/>
                  <a:gd name="T16" fmla="*/ 4 w 26"/>
                  <a:gd name="T17" fmla="*/ 5716 h 22"/>
                  <a:gd name="T18" fmla="*/ 6 w 26"/>
                  <a:gd name="T19" fmla="*/ 3428 h 22"/>
                  <a:gd name="T20" fmla="*/ 465 w 26"/>
                  <a:gd name="T21" fmla="*/ 2810 h 22"/>
                  <a:gd name="T22" fmla="*/ 627 w 26"/>
                  <a:gd name="T23" fmla="*/ 2176 h 22"/>
                  <a:gd name="T24" fmla="*/ 727 w 26"/>
                  <a:gd name="T25" fmla="*/ 0 h 22"/>
                  <a:gd name="T26" fmla="*/ 843 w 26"/>
                  <a:gd name="T27" fmla="*/ 0 h 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
                  <a:gd name="T43" fmla="*/ 0 h 22"/>
                  <a:gd name="T44" fmla="*/ 26 w 26"/>
                  <a:gd name="T45" fmla="*/ 22 h 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 h="22">
                    <a:moveTo>
                      <a:pt x="24" y="0"/>
                    </a:moveTo>
                    <a:lnTo>
                      <a:pt x="26" y="6"/>
                    </a:lnTo>
                    <a:lnTo>
                      <a:pt x="22" y="10"/>
                    </a:lnTo>
                    <a:lnTo>
                      <a:pt x="14" y="14"/>
                    </a:lnTo>
                    <a:lnTo>
                      <a:pt x="12" y="18"/>
                    </a:lnTo>
                    <a:lnTo>
                      <a:pt x="10" y="22"/>
                    </a:lnTo>
                    <a:lnTo>
                      <a:pt x="2" y="22"/>
                    </a:lnTo>
                    <a:lnTo>
                      <a:pt x="0" y="18"/>
                    </a:lnTo>
                    <a:lnTo>
                      <a:pt x="4" y="12"/>
                    </a:lnTo>
                    <a:lnTo>
                      <a:pt x="6" y="8"/>
                    </a:lnTo>
                    <a:lnTo>
                      <a:pt x="14" y="6"/>
                    </a:lnTo>
                    <a:lnTo>
                      <a:pt x="18" y="4"/>
                    </a:lnTo>
                    <a:lnTo>
                      <a:pt x="20" y="0"/>
                    </a:lnTo>
                    <a:lnTo>
                      <a:pt x="2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47" name="Freeform 1827"/>
              <p:cNvSpPr>
                <a:spLocks/>
              </p:cNvSpPr>
              <p:nvPr/>
            </p:nvSpPr>
            <p:spPr bwMode="gray">
              <a:xfrm>
                <a:off x="4665" y="3419"/>
                <a:ext cx="24" cy="20"/>
              </a:xfrm>
              <a:custGeom>
                <a:avLst/>
                <a:gdLst>
                  <a:gd name="T0" fmla="*/ 1419 w 22"/>
                  <a:gd name="T1" fmla="*/ 4 h 18"/>
                  <a:gd name="T2" fmla="*/ 1193 w 22"/>
                  <a:gd name="T3" fmla="*/ 1842 h 18"/>
                  <a:gd name="T4" fmla="*/ 728 w 22"/>
                  <a:gd name="T5" fmla="*/ 2527 h 18"/>
                  <a:gd name="T6" fmla="*/ 4 w 22"/>
                  <a:gd name="T7" fmla="*/ 2808 h 18"/>
                  <a:gd name="T8" fmla="*/ 0 w 22"/>
                  <a:gd name="T9" fmla="*/ 2274 h 18"/>
                  <a:gd name="T10" fmla="*/ 2 w 22"/>
                  <a:gd name="T11" fmla="*/ 1209 h 18"/>
                  <a:gd name="T12" fmla="*/ 513 w 22"/>
                  <a:gd name="T13" fmla="*/ 4 h 18"/>
                  <a:gd name="T14" fmla="*/ 866 w 22"/>
                  <a:gd name="T15" fmla="*/ 2 h 18"/>
                  <a:gd name="T16" fmla="*/ 1193 w 22"/>
                  <a:gd name="T17" fmla="*/ 0 h 18"/>
                  <a:gd name="T18" fmla="*/ 1301 w 22"/>
                  <a:gd name="T19" fmla="*/ 0 h 18"/>
                  <a:gd name="T20" fmla="*/ 1419 w 22"/>
                  <a:gd name="T21" fmla="*/ 4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18"/>
                  <a:gd name="T35" fmla="*/ 22 w 22"/>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18">
                    <a:moveTo>
                      <a:pt x="22" y="4"/>
                    </a:moveTo>
                    <a:lnTo>
                      <a:pt x="18" y="12"/>
                    </a:lnTo>
                    <a:lnTo>
                      <a:pt x="12" y="16"/>
                    </a:lnTo>
                    <a:lnTo>
                      <a:pt x="4" y="18"/>
                    </a:lnTo>
                    <a:lnTo>
                      <a:pt x="0" y="14"/>
                    </a:lnTo>
                    <a:lnTo>
                      <a:pt x="2" y="8"/>
                    </a:lnTo>
                    <a:lnTo>
                      <a:pt x="8" y="4"/>
                    </a:lnTo>
                    <a:lnTo>
                      <a:pt x="14" y="2"/>
                    </a:lnTo>
                    <a:lnTo>
                      <a:pt x="18" y="0"/>
                    </a:lnTo>
                    <a:lnTo>
                      <a:pt x="20" y="0"/>
                    </a:lnTo>
                    <a:lnTo>
                      <a:pt x="22" y="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48" name="Freeform 1830"/>
              <p:cNvSpPr>
                <a:spLocks/>
              </p:cNvSpPr>
              <p:nvPr/>
            </p:nvSpPr>
            <p:spPr bwMode="gray">
              <a:xfrm>
                <a:off x="4797" y="3656"/>
                <a:ext cx="41" cy="20"/>
              </a:xfrm>
              <a:custGeom>
                <a:avLst/>
                <a:gdLst>
                  <a:gd name="T0" fmla="*/ 4 w 38"/>
                  <a:gd name="T1" fmla="*/ 1209 h 18"/>
                  <a:gd name="T2" fmla="*/ 6 w 38"/>
                  <a:gd name="T3" fmla="*/ 979 h 18"/>
                  <a:gd name="T4" fmla="*/ 381 w 38"/>
                  <a:gd name="T5" fmla="*/ 2 h 18"/>
                  <a:gd name="T6" fmla="*/ 784 w 38"/>
                  <a:gd name="T7" fmla="*/ 2 h 18"/>
                  <a:gd name="T8" fmla="*/ 1063 w 38"/>
                  <a:gd name="T9" fmla="*/ 0 h 18"/>
                  <a:gd name="T10" fmla="*/ 1385 w 38"/>
                  <a:gd name="T11" fmla="*/ 0 h 18"/>
                  <a:gd name="T12" fmla="*/ 1441 w 38"/>
                  <a:gd name="T13" fmla="*/ 2 h 18"/>
                  <a:gd name="T14" fmla="*/ 1299 w 38"/>
                  <a:gd name="T15" fmla="*/ 1492 h 18"/>
                  <a:gd name="T16" fmla="*/ 1238 w 38"/>
                  <a:gd name="T17" fmla="*/ 1492 h 18"/>
                  <a:gd name="T18" fmla="*/ 985 w 38"/>
                  <a:gd name="T19" fmla="*/ 2808 h 18"/>
                  <a:gd name="T20" fmla="*/ 784 w 38"/>
                  <a:gd name="T21" fmla="*/ 2527 h 18"/>
                  <a:gd name="T22" fmla="*/ 516 w 38"/>
                  <a:gd name="T23" fmla="*/ 2274 h 18"/>
                  <a:gd name="T24" fmla="*/ 381 w 38"/>
                  <a:gd name="T25" fmla="*/ 2274 h 18"/>
                  <a:gd name="T26" fmla="*/ 327 w 38"/>
                  <a:gd name="T27" fmla="*/ 2808 h 18"/>
                  <a:gd name="T28" fmla="*/ 0 w 38"/>
                  <a:gd name="T29" fmla="*/ 2274 h 18"/>
                  <a:gd name="T30" fmla="*/ 4 w 38"/>
                  <a:gd name="T31" fmla="*/ 1209 h 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18"/>
                  <a:gd name="T50" fmla="*/ 38 w 38"/>
                  <a:gd name="T51" fmla="*/ 18 h 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18">
                    <a:moveTo>
                      <a:pt x="4" y="8"/>
                    </a:moveTo>
                    <a:lnTo>
                      <a:pt x="6" y="6"/>
                    </a:lnTo>
                    <a:lnTo>
                      <a:pt x="10" y="2"/>
                    </a:lnTo>
                    <a:lnTo>
                      <a:pt x="20" y="2"/>
                    </a:lnTo>
                    <a:lnTo>
                      <a:pt x="28" y="0"/>
                    </a:lnTo>
                    <a:lnTo>
                      <a:pt x="36" y="0"/>
                    </a:lnTo>
                    <a:lnTo>
                      <a:pt x="38" y="2"/>
                    </a:lnTo>
                    <a:lnTo>
                      <a:pt x="34" y="10"/>
                    </a:lnTo>
                    <a:lnTo>
                      <a:pt x="32" y="10"/>
                    </a:lnTo>
                    <a:lnTo>
                      <a:pt x="26" y="18"/>
                    </a:lnTo>
                    <a:lnTo>
                      <a:pt x="20" y="16"/>
                    </a:lnTo>
                    <a:lnTo>
                      <a:pt x="14" y="14"/>
                    </a:lnTo>
                    <a:lnTo>
                      <a:pt x="10" y="14"/>
                    </a:lnTo>
                    <a:lnTo>
                      <a:pt x="8" y="18"/>
                    </a:lnTo>
                    <a:lnTo>
                      <a:pt x="0" y="14"/>
                    </a:lnTo>
                    <a:lnTo>
                      <a:pt x="4" y="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49" name="Freeform 1833"/>
              <p:cNvSpPr>
                <a:spLocks/>
              </p:cNvSpPr>
              <p:nvPr/>
            </p:nvSpPr>
            <p:spPr bwMode="gray">
              <a:xfrm>
                <a:off x="4619" y="3452"/>
                <a:ext cx="29" cy="24"/>
              </a:xfrm>
              <a:custGeom>
                <a:avLst/>
                <a:gdLst>
                  <a:gd name="T0" fmla="*/ 4 w 26"/>
                  <a:gd name="T1" fmla="*/ 431 h 22"/>
                  <a:gd name="T2" fmla="*/ 2271 w 26"/>
                  <a:gd name="T3" fmla="*/ 4 h 22"/>
                  <a:gd name="T4" fmla="*/ 3484 w 26"/>
                  <a:gd name="T5" fmla="*/ 431 h 22"/>
                  <a:gd name="T6" fmla="*/ 3886 w 26"/>
                  <a:gd name="T7" fmla="*/ 4 h 22"/>
                  <a:gd name="T8" fmla="*/ 4334 w 26"/>
                  <a:gd name="T9" fmla="*/ 2 h 22"/>
                  <a:gd name="T10" fmla="*/ 4878 w 26"/>
                  <a:gd name="T11" fmla="*/ 0 h 22"/>
                  <a:gd name="T12" fmla="*/ 4878 w 26"/>
                  <a:gd name="T13" fmla="*/ 513 h 22"/>
                  <a:gd name="T14" fmla="*/ 4878 w 26"/>
                  <a:gd name="T15" fmla="*/ 728 h 22"/>
                  <a:gd name="T16" fmla="*/ 4489 w 26"/>
                  <a:gd name="T17" fmla="*/ 1301 h 22"/>
                  <a:gd name="T18" fmla="*/ 3484 w 26"/>
                  <a:gd name="T19" fmla="*/ 1419 h 22"/>
                  <a:gd name="T20" fmla="*/ 2271 w 26"/>
                  <a:gd name="T21" fmla="*/ 1301 h 22"/>
                  <a:gd name="T22" fmla="*/ 1467 w 26"/>
                  <a:gd name="T23" fmla="*/ 1419 h 22"/>
                  <a:gd name="T24" fmla="*/ 2 w 26"/>
                  <a:gd name="T25" fmla="*/ 1419 h 22"/>
                  <a:gd name="T26" fmla="*/ 2 w 26"/>
                  <a:gd name="T27" fmla="*/ 1031 h 22"/>
                  <a:gd name="T28" fmla="*/ 0 w 26"/>
                  <a:gd name="T29" fmla="*/ 728 h 22"/>
                  <a:gd name="T30" fmla="*/ 4 w 26"/>
                  <a:gd name="T31" fmla="*/ 431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6"/>
                  <a:gd name="T49" fmla="*/ 0 h 22"/>
                  <a:gd name="T50" fmla="*/ 26 w 26"/>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6" h="22">
                    <a:moveTo>
                      <a:pt x="4" y="6"/>
                    </a:moveTo>
                    <a:lnTo>
                      <a:pt x="12" y="4"/>
                    </a:lnTo>
                    <a:lnTo>
                      <a:pt x="18" y="6"/>
                    </a:lnTo>
                    <a:lnTo>
                      <a:pt x="20" y="4"/>
                    </a:lnTo>
                    <a:lnTo>
                      <a:pt x="22" y="2"/>
                    </a:lnTo>
                    <a:lnTo>
                      <a:pt x="26" y="0"/>
                    </a:lnTo>
                    <a:lnTo>
                      <a:pt x="26" y="8"/>
                    </a:lnTo>
                    <a:lnTo>
                      <a:pt x="26" y="12"/>
                    </a:lnTo>
                    <a:lnTo>
                      <a:pt x="24" y="20"/>
                    </a:lnTo>
                    <a:lnTo>
                      <a:pt x="18" y="22"/>
                    </a:lnTo>
                    <a:lnTo>
                      <a:pt x="12" y="20"/>
                    </a:lnTo>
                    <a:lnTo>
                      <a:pt x="8" y="22"/>
                    </a:lnTo>
                    <a:lnTo>
                      <a:pt x="2" y="22"/>
                    </a:lnTo>
                    <a:lnTo>
                      <a:pt x="2" y="16"/>
                    </a:lnTo>
                    <a:lnTo>
                      <a:pt x="0" y="12"/>
                    </a:lnTo>
                    <a:lnTo>
                      <a:pt x="4" y="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50" name="Freeform 1835"/>
              <p:cNvSpPr>
                <a:spLocks/>
              </p:cNvSpPr>
              <p:nvPr/>
            </p:nvSpPr>
            <p:spPr bwMode="gray">
              <a:xfrm>
                <a:off x="4514" y="3882"/>
                <a:ext cx="20" cy="24"/>
              </a:xfrm>
              <a:custGeom>
                <a:avLst/>
                <a:gdLst>
                  <a:gd name="T0" fmla="*/ 0 w 18"/>
                  <a:gd name="T1" fmla="*/ 4 h 22"/>
                  <a:gd name="T2" fmla="*/ 4 w 18"/>
                  <a:gd name="T3" fmla="*/ 0 h 22"/>
                  <a:gd name="T4" fmla="*/ 1209 w 18"/>
                  <a:gd name="T5" fmla="*/ 4 h 22"/>
                  <a:gd name="T6" fmla="*/ 1209 w 18"/>
                  <a:gd name="T7" fmla="*/ 431 h 22"/>
                  <a:gd name="T8" fmla="*/ 1842 w 18"/>
                  <a:gd name="T9" fmla="*/ 513 h 22"/>
                  <a:gd name="T10" fmla="*/ 2527 w 18"/>
                  <a:gd name="T11" fmla="*/ 611 h 22"/>
                  <a:gd name="T12" fmla="*/ 2808 w 18"/>
                  <a:gd name="T13" fmla="*/ 866 h 22"/>
                  <a:gd name="T14" fmla="*/ 2274 w 18"/>
                  <a:gd name="T15" fmla="*/ 1301 h 22"/>
                  <a:gd name="T16" fmla="*/ 1209 w 18"/>
                  <a:gd name="T17" fmla="*/ 1419 h 22"/>
                  <a:gd name="T18" fmla="*/ 2 w 18"/>
                  <a:gd name="T19" fmla="*/ 1193 h 22"/>
                  <a:gd name="T20" fmla="*/ 0 w 18"/>
                  <a:gd name="T21" fmla="*/ 611 h 22"/>
                  <a:gd name="T22" fmla="*/ 0 w 18"/>
                  <a:gd name="T23" fmla="*/ 431 h 22"/>
                  <a:gd name="T24" fmla="*/ 0 w 18"/>
                  <a:gd name="T25" fmla="*/ 4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
                  <a:gd name="T40" fmla="*/ 0 h 22"/>
                  <a:gd name="T41" fmla="*/ 18 w 18"/>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 h="22">
                    <a:moveTo>
                      <a:pt x="0" y="4"/>
                    </a:moveTo>
                    <a:lnTo>
                      <a:pt x="4" y="0"/>
                    </a:lnTo>
                    <a:lnTo>
                      <a:pt x="8" y="4"/>
                    </a:lnTo>
                    <a:lnTo>
                      <a:pt x="8" y="6"/>
                    </a:lnTo>
                    <a:lnTo>
                      <a:pt x="12" y="8"/>
                    </a:lnTo>
                    <a:lnTo>
                      <a:pt x="16" y="10"/>
                    </a:lnTo>
                    <a:lnTo>
                      <a:pt x="18" y="14"/>
                    </a:lnTo>
                    <a:lnTo>
                      <a:pt x="14" y="20"/>
                    </a:lnTo>
                    <a:lnTo>
                      <a:pt x="8" y="22"/>
                    </a:lnTo>
                    <a:lnTo>
                      <a:pt x="2" y="18"/>
                    </a:lnTo>
                    <a:lnTo>
                      <a:pt x="0" y="10"/>
                    </a:lnTo>
                    <a:lnTo>
                      <a:pt x="0" y="6"/>
                    </a:lnTo>
                    <a:lnTo>
                      <a:pt x="0" y="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51" name="Freeform 1836"/>
              <p:cNvSpPr>
                <a:spLocks/>
              </p:cNvSpPr>
              <p:nvPr/>
            </p:nvSpPr>
            <p:spPr bwMode="gray">
              <a:xfrm>
                <a:off x="4630" y="3807"/>
                <a:ext cx="20" cy="22"/>
              </a:xfrm>
              <a:custGeom>
                <a:avLst/>
                <a:gdLst>
                  <a:gd name="T0" fmla="*/ 2527 w 18"/>
                  <a:gd name="T1" fmla="*/ 0 h 20"/>
                  <a:gd name="T2" fmla="*/ 2808 w 18"/>
                  <a:gd name="T3" fmla="*/ 2 h 20"/>
                  <a:gd name="T4" fmla="*/ 2808 w 18"/>
                  <a:gd name="T5" fmla="*/ 904 h 20"/>
                  <a:gd name="T6" fmla="*/ 2274 w 18"/>
                  <a:gd name="T7" fmla="*/ 1599 h 20"/>
                  <a:gd name="T8" fmla="*/ 4 w 18"/>
                  <a:gd name="T9" fmla="*/ 1935 h 20"/>
                  <a:gd name="T10" fmla="*/ 0 w 18"/>
                  <a:gd name="T11" fmla="*/ 1322 h 20"/>
                  <a:gd name="T12" fmla="*/ 4 w 18"/>
                  <a:gd name="T13" fmla="*/ 747 h 20"/>
                  <a:gd name="T14" fmla="*/ 1492 w 18"/>
                  <a:gd name="T15" fmla="*/ 747 h 20"/>
                  <a:gd name="T16" fmla="*/ 1842 w 18"/>
                  <a:gd name="T17" fmla="*/ 4 h 20"/>
                  <a:gd name="T18" fmla="*/ 2527 w 18"/>
                  <a:gd name="T19" fmla="*/ 0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20"/>
                  <a:gd name="T32" fmla="*/ 18 w 18"/>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20">
                    <a:moveTo>
                      <a:pt x="16" y="0"/>
                    </a:moveTo>
                    <a:lnTo>
                      <a:pt x="18" y="2"/>
                    </a:lnTo>
                    <a:lnTo>
                      <a:pt x="18" y="10"/>
                    </a:lnTo>
                    <a:lnTo>
                      <a:pt x="14" y="16"/>
                    </a:lnTo>
                    <a:lnTo>
                      <a:pt x="4" y="20"/>
                    </a:lnTo>
                    <a:lnTo>
                      <a:pt x="0" y="14"/>
                    </a:lnTo>
                    <a:lnTo>
                      <a:pt x="4" y="8"/>
                    </a:lnTo>
                    <a:lnTo>
                      <a:pt x="10" y="8"/>
                    </a:lnTo>
                    <a:lnTo>
                      <a:pt x="12" y="4"/>
                    </a:lnTo>
                    <a:lnTo>
                      <a:pt x="16"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52" name="Freeform 1837"/>
              <p:cNvSpPr>
                <a:spLocks/>
              </p:cNvSpPr>
              <p:nvPr/>
            </p:nvSpPr>
            <p:spPr bwMode="gray">
              <a:xfrm>
                <a:off x="4560" y="3382"/>
                <a:ext cx="22" cy="22"/>
              </a:xfrm>
              <a:custGeom>
                <a:avLst/>
                <a:gdLst>
                  <a:gd name="T0" fmla="*/ 1599 w 20"/>
                  <a:gd name="T1" fmla="*/ 4 h 20"/>
                  <a:gd name="T2" fmla="*/ 1935 w 20"/>
                  <a:gd name="T3" fmla="*/ 747 h 20"/>
                  <a:gd name="T4" fmla="*/ 1599 w 20"/>
                  <a:gd name="T5" fmla="*/ 1935 h 20"/>
                  <a:gd name="T6" fmla="*/ 617 w 20"/>
                  <a:gd name="T7" fmla="*/ 1759 h 20"/>
                  <a:gd name="T8" fmla="*/ 0 w 20"/>
                  <a:gd name="T9" fmla="*/ 1093 h 20"/>
                  <a:gd name="T10" fmla="*/ 0 w 20"/>
                  <a:gd name="T11" fmla="*/ 4 h 20"/>
                  <a:gd name="T12" fmla="*/ 4 w 20"/>
                  <a:gd name="T13" fmla="*/ 0 h 20"/>
                  <a:gd name="T14" fmla="*/ 904 w 20"/>
                  <a:gd name="T15" fmla="*/ 0 h 20"/>
                  <a:gd name="T16" fmla="*/ 1599 w 20"/>
                  <a:gd name="T17" fmla="*/ 4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20"/>
                  <a:gd name="T29" fmla="*/ 20 w 20"/>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20">
                    <a:moveTo>
                      <a:pt x="16" y="4"/>
                    </a:moveTo>
                    <a:lnTo>
                      <a:pt x="20" y="8"/>
                    </a:lnTo>
                    <a:lnTo>
                      <a:pt x="16" y="20"/>
                    </a:lnTo>
                    <a:lnTo>
                      <a:pt x="6" y="18"/>
                    </a:lnTo>
                    <a:lnTo>
                      <a:pt x="0" y="12"/>
                    </a:lnTo>
                    <a:lnTo>
                      <a:pt x="0" y="4"/>
                    </a:lnTo>
                    <a:lnTo>
                      <a:pt x="4" y="0"/>
                    </a:lnTo>
                    <a:lnTo>
                      <a:pt x="10" y="0"/>
                    </a:lnTo>
                    <a:lnTo>
                      <a:pt x="16" y="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53" name="Freeform 1838"/>
              <p:cNvSpPr>
                <a:spLocks/>
              </p:cNvSpPr>
              <p:nvPr/>
            </p:nvSpPr>
            <p:spPr bwMode="gray">
              <a:xfrm>
                <a:off x="4634" y="3678"/>
                <a:ext cx="31" cy="29"/>
              </a:xfrm>
              <a:custGeom>
                <a:avLst/>
                <a:gdLst>
                  <a:gd name="T0" fmla="*/ 1291 w 28"/>
                  <a:gd name="T1" fmla="*/ 2271 h 26"/>
                  <a:gd name="T2" fmla="*/ 4 w 28"/>
                  <a:gd name="T3" fmla="*/ 2271 h 26"/>
                  <a:gd name="T4" fmla="*/ 0 w 28"/>
                  <a:gd name="T5" fmla="*/ 1179 h 26"/>
                  <a:gd name="T6" fmla="*/ 2 w 28"/>
                  <a:gd name="T7" fmla="*/ 0 h 26"/>
                  <a:gd name="T8" fmla="*/ 859 w 28"/>
                  <a:gd name="T9" fmla="*/ 0 h 26"/>
                  <a:gd name="T10" fmla="*/ 1582 w 28"/>
                  <a:gd name="T11" fmla="*/ 2 h 26"/>
                  <a:gd name="T12" fmla="*/ 1940 w 28"/>
                  <a:gd name="T13" fmla="*/ 1179 h 26"/>
                  <a:gd name="T14" fmla="*/ 2633 w 28"/>
                  <a:gd name="T15" fmla="*/ 1179 h 26"/>
                  <a:gd name="T16" fmla="*/ 2915 w 28"/>
                  <a:gd name="T17" fmla="*/ 1467 h 26"/>
                  <a:gd name="T18" fmla="*/ 3227 w 28"/>
                  <a:gd name="T19" fmla="*/ 2271 h 26"/>
                  <a:gd name="T20" fmla="*/ 3227 w 28"/>
                  <a:gd name="T21" fmla="*/ 3124 h 26"/>
                  <a:gd name="T22" fmla="*/ 3728 w 28"/>
                  <a:gd name="T23" fmla="*/ 3886 h 26"/>
                  <a:gd name="T24" fmla="*/ 3728 w 28"/>
                  <a:gd name="T25" fmla="*/ 4878 h 26"/>
                  <a:gd name="T26" fmla="*/ 2633 w 28"/>
                  <a:gd name="T27" fmla="*/ 4334 h 26"/>
                  <a:gd name="T28" fmla="*/ 2378 w 28"/>
                  <a:gd name="T29" fmla="*/ 3484 h 26"/>
                  <a:gd name="T30" fmla="*/ 1940 w 28"/>
                  <a:gd name="T31" fmla="*/ 3124 h 26"/>
                  <a:gd name="T32" fmla="*/ 1291 w 28"/>
                  <a:gd name="T33" fmla="*/ 2271 h 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
                  <a:gd name="T52" fmla="*/ 0 h 26"/>
                  <a:gd name="T53" fmla="*/ 28 w 28"/>
                  <a:gd name="T54" fmla="*/ 26 h 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 h="26">
                    <a:moveTo>
                      <a:pt x="10" y="12"/>
                    </a:moveTo>
                    <a:lnTo>
                      <a:pt x="4" y="12"/>
                    </a:lnTo>
                    <a:lnTo>
                      <a:pt x="0" y="6"/>
                    </a:lnTo>
                    <a:lnTo>
                      <a:pt x="2" y="0"/>
                    </a:lnTo>
                    <a:lnTo>
                      <a:pt x="6" y="0"/>
                    </a:lnTo>
                    <a:lnTo>
                      <a:pt x="12" y="2"/>
                    </a:lnTo>
                    <a:lnTo>
                      <a:pt x="14" y="6"/>
                    </a:lnTo>
                    <a:lnTo>
                      <a:pt x="20" y="6"/>
                    </a:lnTo>
                    <a:lnTo>
                      <a:pt x="22" y="8"/>
                    </a:lnTo>
                    <a:lnTo>
                      <a:pt x="24" y="12"/>
                    </a:lnTo>
                    <a:lnTo>
                      <a:pt x="24" y="16"/>
                    </a:lnTo>
                    <a:lnTo>
                      <a:pt x="28" y="20"/>
                    </a:lnTo>
                    <a:lnTo>
                      <a:pt x="28" y="26"/>
                    </a:lnTo>
                    <a:lnTo>
                      <a:pt x="20" y="22"/>
                    </a:lnTo>
                    <a:lnTo>
                      <a:pt x="18" y="18"/>
                    </a:lnTo>
                    <a:lnTo>
                      <a:pt x="14" y="16"/>
                    </a:lnTo>
                    <a:lnTo>
                      <a:pt x="10" y="1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54" name="Freeform 1839"/>
              <p:cNvSpPr>
                <a:spLocks/>
              </p:cNvSpPr>
              <p:nvPr/>
            </p:nvSpPr>
            <p:spPr bwMode="gray">
              <a:xfrm>
                <a:off x="4641" y="3395"/>
                <a:ext cx="20" cy="13"/>
              </a:xfrm>
              <a:custGeom>
                <a:avLst/>
                <a:gdLst>
                  <a:gd name="T0" fmla="*/ 1209 w 18"/>
                  <a:gd name="T1" fmla="*/ 0 h 12"/>
                  <a:gd name="T2" fmla="*/ 2274 w 18"/>
                  <a:gd name="T3" fmla="*/ 0 h 12"/>
                  <a:gd name="T4" fmla="*/ 2808 w 18"/>
                  <a:gd name="T5" fmla="*/ 4 h 12"/>
                  <a:gd name="T6" fmla="*/ 2808 w 18"/>
                  <a:gd name="T7" fmla="*/ 394 h 12"/>
                  <a:gd name="T8" fmla="*/ 2527 w 18"/>
                  <a:gd name="T9" fmla="*/ 463 h 12"/>
                  <a:gd name="T10" fmla="*/ 1492 w 18"/>
                  <a:gd name="T11" fmla="*/ 544 h 12"/>
                  <a:gd name="T12" fmla="*/ 4 w 18"/>
                  <a:gd name="T13" fmla="*/ 544 h 12"/>
                  <a:gd name="T14" fmla="*/ 0 w 18"/>
                  <a:gd name="T15" fmla="*/ 394 h 12"/>
                  <a:gd name="T16" fmla="*/ 0 w 18"/>
                  <a:gd name="T17" fmla="*/ 4 h 12"/>
                  <a:gd name="T18" fmla="*/ 2 w 18"/>
                  <a:gd name="T19" fmla="*/ 0 h 12"/>
                  <a:gd name="T20" fmla="*/ 1209 w 18"/>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2"/>
                  <a:gd name="T35" fmla="*/ 18 w 18"/>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2">
                    <a:moveTo>
                      <a:pt x="8" y="0"/>
                    </a:moveTo>
                    <a:lnTo>
                      <a:pt x="14" y="0"/>
                    </a:lnTo>
                    <a:lnTo>
                      <a:pt x="18" y="4"/>
                    </a:lnTo>
                    <a:lnTo>
                      <a:pt x="18" y="8"/>
                    </a:lnTo>
                    <a:lnTo>
                      <a:pt x="16" y="10"/>
                    </a:lnTo>
                    <a:lnTo>
                      <a:pt x="10" y="12"/>
                    </a:lnTo>
                    <a:lnTo>
                      <a:pt x="4" y="12"/>
                    </a:lnTo>
                    <a:lnTo>
                      <a:pt x="0" y="8"/>
                    </a:lnTo>
                    <a:lnTo>
                      <a:pt x="0" y="4"/>
                    </a:lnTo>
                    <a:lnTo>
                      <a:pt x="2" y="0"/>
                    </a:lnTo>
                    <a:lnTo>
                      <a:pt x="8"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grpSp>
          <p:nvGrpSpPr>
            <p:cNvPr id="317" name="Group 1840"/>
            <p:cNvGrpSpPr>
              <a:grpSpLocks/>
            </p:cNvGrpSpPr>
            <p:nvPr/>
          </p:nvGrpSpPr>
          <p:grpSpPr bwMode="gray">
            <a:xfrm>
              <a:off x="6618643" y="3322972"/>
              <a:ext cx="342514" cy="338783"/>
              <a:chOff x="3254" y="1693"/>
              <a:chExt cx="352" cy="370"/>
            </a:xfrm>
            <a:grpFill/>
          </p:grpSpPr>
          <p:sp>
            <p:nvSpPr>
              <p:cNvPr id="331" name="Freeform 1841"/>
              <p:cNvSpPr>
                <a:spLocks/>
              </p:cNvSpPr>
              <p:nvPr/>
            </p:nvSpPr>
            <p:spPr bwMode="gray">
              <a:xfrm>
                <a:off x="3254" y="1693"/>
                <a:ext cx="172" cy="315"/>
              </a:xfrm>
              <a:custGeom>
                <a:avLst/>
                <a:gdLst>
                  <a:gd name="T0" fmla="*/ 1436 w 157"/>
                  <a:gd name="T1" fmla="*/ 19447 h 288"/>
                  <a:gd name="T2" fmla="*/ 2335 w 157"/>
                  <a:gd name="T3" fmla="*/ 17417 h 288"/>
                  <a:gd name="T4" fmla="*/ 1723 w 157"/>
                  <a:gd name="T5" fmla="*/ 16472 h 288"/>
                  <a:gd name="T6" fmla="*/ 0 w 157"/>
                  <a:gd name="T7" fmla="*/ 15556 h 288"/>
                  <a:gd name="T8" fmla="*/ 911 w 157"/>
                  <a:gd name="T9" fmla="*/ 13429 h 288"/>
                  <a:gd name="T10" fmla="*/ 1093 w 157"/>
                  <a:gd name="T11" fmla="*/ 12424 h 288"/>
                  <a:gd name="T12" fmla="*/ 2 w 157"/>
                  <a:gd name="T13" fmla="*/ 10504 h 288"/>
                  <a:gd name="T14" fmla="*/ 528 w 157"/>
                  <a:gd name="T15" fmla="*/ 7435 h 288"/>
                  <a:gd name="T16" fmla="*/ 1888 w 157"/>
                  <a:gd name="T17" fmla="*/ 8420 h 288"/>
                  <a:gd name="T18" fmla="*/ 3058 w 157"/>
                  <a:gd name="T19" fmla="*/ 8580 h 288"/>
                  <a:gd name="T20" fmla="*/ 3567 w 157"/>
                  <a:gd name="T21" fmla="*/ 7052 h 288"/>
                  <a:gd name="T22" fmla="*/ 4422 w 157"/>
                  <a:gd name="T23" fmla="*/ 7845 h 288"/>
                  <a:gd name="T24" fmla="*/ 5151 w 157"/>
                  <a:gd name="T25" fmla="*/ 7032 h 288"/>
                  <a:gd name="T26" fmla="*/ 4903 w 157"/>
                  <a:gd name="T27" fmla="*/ 5138 h 288"/>
                  <a:gd name="T28" fmla="*/ 2719 w 157"/>
                  <a:gd name="T29" fmla="*/ 5682 h 288"/>
                  <a:gd name="T30" fmla="*/ 1888 w 157"/>
                  <a:gd name="T31" fmla="*/ 6593 h 288"/>
                  <a:gd name="T32" fmla="*/ 1311 w 157"/>
                  <a:gd name="T33" fmla="*/ 7435 h 288"/>
                  <a:gd name="T34" fmla="*/ 1888 w 157"/>
                  <a:gd name="T35" fmla="*/ 5012 h 288"/>
                  <a:gd name="T36" fmla="*/ 4085 w 157"/>
                  <a:gd name="T37" fmla="*/ 4212 h 288"/>
                  <a:gd name="T38" fmla="*/ 7420 w 157"/>
                  <a:gd name="T39" fmla="*/ 2046 h 288"/>
                  <a:gd name="T40" fmla="*/ 9728 w 157"/>
                  <a:gd name="T41" fmla="*/ 698 h 288"/>
                  <a:gd name="T42" fmla="*/ 10689 w 157"/>
                  <a:gd name="T43" fmla="*/ 0 h 288"/>
                  <a:gd name="T44" fmla="*/ 10212 w 157"/>
                  <a:gd name="T45" fmla="*/ 1564 h 288"/>
                  <a:gd name="T46" fmla="*/ 10212 w 157"/>
                  <a:gd name="T47" fmla="*/ 4111 h 288"/>
                  <a:gd name="T48" fmla="*/ 9509 w 157"/>
                  <a:gd name="T49" fmla="*/ 5482 h 288"/>
                  <a:gd name="T50" fmla="*/ 9728 w 157"/>
                  <a:gd name="T51" fmla="*/ 6147 h 288"/>
                  <a:gd name="T52" fmla="*/ 9175 w 157"/>
                  <a:gd name="T53" fmla="*/ 7698 h 288"/>
                  <a:gd name="T54" fmla="*/ 9509 w 157"/>
                  <a:gd name="T55" fmla="*/ 8420 h 288"/>
                  <a:gd name="T56" fmla="*/ 10212 w 157"/>
                  <a:gd name="T57" fmla="*/ 8681 h 288"/>
                  <a:gd name="T58" fmla="*/ 11972 w 157"/>
                  <a:gd name="T59" fmla="*/ 8681 h 288"/>
                  <a:gd name="T60" fmla="*/ 12541 w 157"/>
                  <a:gd name="T61" fmla="*/ 10064 h 288"/>
                  <a:gd name="T62" fmla="*/ 11188 w 157"/>
                  <a:gd name="T63" fmla="*/ 11359 h 288"/>
                  <a:gd name="T64" fmla="*/ 10505 w 157"/>
                  <a:gd name="T65" fmla="*/ 11016 h 288"/>
                  <a:gd name="T66" fmla="*/ 9509 w 157"/>
                  <a:gd name="T67" fmla="*/ 11016 h 288"/>
                  <a:gd name="T68" fmla="*/ 9509 w 157"/>
                  <a:gd name="T69" fmla="*/ 13168 h 288"/>
                  <a:gd name="T70" fmla="*/ 8680 w 157"/>
                  <a:gd name="T71" fmla="*/ 13205 h 288"/>
                  <a:gd name="T72" fmla="*/ 8476 w 157"/>
                  <a:gd name="T73" fmla="*/ 14642 h 288"/>
                  <a:gd name="T74" fmla="*/ 7615 w 157"/>
                  <a:gd name="T75" fmla="*/ 15556 h 288"/>
                  <a:gd name="T76" fmla="*/ 6773 w 157"/>
                  <a:gd name="T77" fmla="*/ 15924 h 288"/>
                  <a:gd name="T78" fmla="*/ 6951 w 157"/>
                  <a:gd name="T79" fmla="*/ 17571 h 288"/>
                  <a:gd name="T80" fmla="*/ 6345 w 157"/>
                  <a:gd name="T81" fmla="*/ 18609 h 288"/>
                  <a:gd name="T82" fmla="*/ 7399 w 157"/>
                  <a:gd name="T83" fmla="*/ 19218 h 288"/>
                  <a:gd name="T84" fmla="*/ 8680 w 157"/>
                  <a:gd name="T85" fmla="*/ 20354 h 288"/>
                  <a:gd name="T86" fmla="*/ 8108 w 157"/>
                  <a:gd name="T87" fmla="*/ 21121 h 288"/>
                  <a:gd name="T88" fmla="*/ 5907 w 157"/>
                  <a:gd name="T89" fmla="*/ 21121 h 288"/>
                  <a:gd name="T90" fmla="*/ 3567 w 157"/>
                  <a:gd name="T91" fmla="*/ 20354 h 28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7"/>
                  <a:gd name="T139" fmla="*/ 0 h 288"/>
                  <a:gd name="T140" fmla="*/ 157 w 157"/>
                  <a:gd name="T141" fmla="*/ 288 h 28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7" h="288">
                    <a:moveTo>
                      <a:pt x="28" y="274"/>
                    </a:moveTo>
                    <a:lnTo>
                      <a:pt x="24" y="272"/>
                    </a:lnTo>
                    <a:lnTo>
                      <a:pt x="18" y="264"/>
                    </a:lnTo>
                    <a:lnTo>
                      <a:pt x="22" y="258"/>
                    </a:lnTo>
                    <a:lnTo>
                      <a:pt x="30" y="248"/>
                    </a:lnTo>
                    <a:lnTo>
                      <a:pt x="30" y="236"/>
                    </a:lnTo>
                    <a:lnTo>
                      <a:pt x="30" y="228"/>
                    </a:lnTo>
                    <a:lnTo>
                      <a:pt x="28" y="222"/>
                    </a:lnTo>
                    <a:lnTo>
                      <a:pt x="22" y="224"/>
                    </a:lnTo>
                    <a:lnTo>
                      <a:pt x="14" y="220"/>
                    </a:lnTo>
                    <a:lnTo>
                      <a:pt x="8" y="218"/>
                    </a:lnTo>
                    <a:lnTo>
                      <a:pt x="0" y="210"/>
                    </a:lnTo>
                    <a:lnTo>
                      <a:pt x="2" y="200"/>
                    </a:lnTo>
                    <a:lnTo>
                      <a:pt x="6" y="184"/>
                    </a:lnTo>
                    <a:lnTo>
                      <a:pt x="12" y="182"/>
                    </a:lnTo>
                    <a:lnTo>
                      <a:pt x="16" y="178"/>
                    </a:lnTo>
                    <a:lnTo>
                      <a:pt x="18" y="174"/>
                    </a:lnTo>
                    <a:lnTo>
                      <a:pt x="14" y="168"/>
                    </a:lnTo>
                    <a:lnTo>
                      <a:pt x="10" y="160"/>
                    </a:lnTo>
                    <a:lnTo>
                      <a:pt x="2" y="164"/>
                    </a:lnTo>
                    <a:lnTo>
                      <a:pt x="2" y="142"/>
                    </a:lnTo>
                    <a:lnTo>
                      <a:pt x="2" y="120"/>
                    </a:lnTo>
                    <a:lnTo>
                      <a:pt x="2" y="112"/>
                    </a:lnTo>
                    <a:lnTo>
                      <a:pt x="6" y="102"/>
                    </a:lnTo>
                    <a:lnTo>
                      <a:pt x="10" y="106"/>
                    </a:lnTo>
                    <a:lnTo>
                      <a:pt x="14" y="112"/>
                    </a:lnTo>
                    <a:lnTo>
                      <a:pt x="24" y="114"/>
                    </a:lnTo>
                    <a:lnTo>
                      <a:pt x="26" y="120"/>
                    </a:lnTo>
                    <a:lnTo>
                      <a:pt x="36" y="122"/>
                    </a:lnTo>
                    <a:lnTo>
                      <a:pt x="38" y="116"/>
                    </a:lnTo>
                    <a:lnTo>
                      <a:pt x="38" y="108"/>
                    </a:lnTo>
                    <a:lnTo>
                      <a:pt x="42" y="102"/>
                    </a:lnTo>
                    <a:lnTo>
                      <a:pt x="44" y="96"/>
                    </a:lnTo>
                    <a:lnTo>
                      <a:pt x="52" y="94"/>
                    </a:lnTo>
                    <a:lnTo>
                      <a:pt x="58" y="100"/>
                    </a:lnTo>
                    <a:lnTo>
                      <a:pt x="56" y="106"/>
                    </a:lnTo>
                    <a:lnTo>
                      <a:pt x="65" y="112"/>
                    </a:lnTo>
                    <a:lnTo>
                      <a:pt x="69" y="104"/>
                    </a:lnTo>
                    <a:lnTo>
                      <a:pt x="65" y="94"/>
                    </a:lnTo>
                    <a:lnTo>
                      <a:pt x="62" y="84"/>
                    </a:lnTo>
                    <a:lnTo>
                      <a:pt x="65" y="74"/>
                    </a:lnTo>
                    <a:lnTo>
                      <a:pt x="62" y="70"/>
                    </a:lnTo>
                    <a:lnTo>
                      <a:pt x="50" y="70"/>
                    </a:lnTo>
                    <a:lnTo>
                      <a:pt x="42" y="74"/>
                    </a:lnTo>
                    <a:lnTo>
                      <a:pt x="34" y="78"/>
                    </a:lnTo>
                    <a:lnTo>
                      <a:pt x="30" y="84"/>
                    </a:lnTo>
                    <a:lnTo>
                      <a:pt x="30" y="90"/>
                    </a:lnTo>
                    <a:lnTo>
                      <a:pt x="24" y="90"/>
                    </a:lnTo>
                    <a:lnTo>
                      <a:pt x="24" y="98"/>
                    </a:lnTo>
                    <a:lnTo>
                      <a:pt x="22" y="104"/>
                    </a:lnTo>
                    <a:lnTo>
                      <a:pt x="16" y="102"/>
                    </a:lnTo>
                    <a:lnTo>
                      <a:pt x="10" y="94"/>
                    </a:lnTo>
                    <a:lnTo>
                      <a:pt x="16" y="80"/>
                    </a:lnTo>
                    <a:lnTo>
                      <a:pt x="24" y="68"/>
                    </a:lnTo>
                    <a:lnTo>
                      <a:pt x="32" y="62"/>
                    </a:lnTo>
                    <a:lnTo>
                      <a:pt x="48" y="60"/>
                    </a:lnTo>
                    <a:lnTo>
                      <a:pt x="52" y="58"/>
                    </a:lnTo>
                    <a:lnTo>
                      <a:pt x="71" y="60"/>
                    </a:lnTo>
                    <a:lnTo>
                      <a:pt x="83" y="46"/>
                    </a:lnTo>
                    <a:lnTo>
                      <a:pt x="93" y="28"/>
                    </a:lnTo>
                    <a:lnTo>
                      <a:pt x="101" y="16"/>
                    </a:lnTo>
                    <a:lnTo>
                      <a:pt x="113" y="14"/>
                    </a:lnTo>
                    <a:lnTo>
                      <a:pt x="121" y="10"/>
                    </a:lnTo>
                    <a:lnTo>
                      <a:pt x="127" y="4"/>
                    </a:lnTo>
                    <a:lnTo>
                      <a:pt x="133" y="0"/>
                    </a:lnTo>
                    <a:lnTo>
                      <a:pt x="135" y="0"/>
                    </a:lnTo>
                    <a:lnTo>
                      <a:pt x="135" y="6"/>
                    </a:lnTo>
                    <a:lnTo>
                      <a:pt x="127" y="16"/>
                    </a:lnTo>
                    <a:lnTo>
                      <a:pt x="129" y="22"/>
                    </a:lnTo>
                    <a:lnTo>
                      <a:pt x="133" y="30"/>
                    </a:lnTo>
                    <a:lnTo>
                      <a:pt x="133" y="50"/>
                    </a:lnTo>
                    <a:lnTo>
                      <a:pt x="129" y="56"/>
                    </a:lnTo>
                    <a:lnTo>
                      <a:pt x="127" y="64"/>
                    </a:lnTo>
                    <a:lnTo>
                      <a:pt x="125" y="70"/>
                    </a:lnTo>
                    <a:lnTo>
                      <a:pt x="119" y="74"/>
                    </a:lnTo>
                    <a:lnTo>
                      <a:pt x="113" y="70"/>
                    </a:lnTo>
                    <a:lnTo>
                      <a:pt x="119" y="78"/>
                    </a:lnTo>
                    <a:lnTo>
                      <a:pt x="121" y="84"/>
                    </a:lnTo>
                    <a:lnTo>
                      <a:pt x="121" y="94"/>
                    </a:lnTo>
                    <a:lnTo>
                      <a:pt x="121" y="102"/>
                    </a:lnTo>
                    <a:lnTo>
                      <a:pt x="115" y="104"/>
                    </a:lnTo>
                    <a:lnTo>
                      <a:pt x="125" y="104"/>
                    </a:lnTo>
                    <a:lnTo>
                      <a:pt x="125" y="110"/>
                    </a:lnTo>
                    <a:lnTo>
                      <a:pt x="119" y="114"/>
                    </a:lnTo>
                    <a:lnTo>
                      <a:pt x="119" y="116"/>
                    </a:lnTo>
                    <a:lnTo>
                      <a:pt x="125" y="114"/>
                    </a:lnTo>
                    <a:lnTo>
                      <a:pt x="129" y="118"/>
                    </a:lnTo>
                    <a:lnTo>
                      <a:pt x="135" y="118"/>
                    </a:lnTo>
                    <a:lnTo>
                      <a:pt x="147" y="118"/>
                    </a:lnTo>
                    <a:lnTo>
                      <a:pt x="149" y="118"/>
                    </a:lnTo>
                    <a:lnTo>
                      <a:pt x="153" y="120"/>
                    </a:lnTo>
                    <a:lnTo>
                      <a:pt x="157" y="132"/>
                    </a:lnTo>
                    <a:lnTo>
                      <a:pt x="157" y="136"/>
                    </a:lnTo>
                    <a:lnTo>
                      <a:pt x="149" y="144"/>
                    </a:lnTo>
                    <a:lnTo>
                      <a:pt x="145" y="150"/>
                    </a:lnTo>
                    <a:lnTo>
                      <a:pt x="141" y="154"/>
                    </a:lnTo>
                    <a:lnTo>
                      <a:pt x="135" y="158"/>
                    </a:lnTo>
                    <a:lnTo>
                      <a:pt x="135" y="152"/>
                    </a:lnTo>
                    <a:lnTo>
                      <a:pt x="131" y="150"/>
                    </a:lnTo>
                    <a:lnTo>
                      <a:pt x="129" y="156"/>
                    </a:lnTo>
                    <a:lnTo>
                      <a:pt x="123" y="152"/>
                    </a:lnTo>
                    <a:lnTo>
                      <a:pt x="119" y="150"/>
                    </a:lnTo>
                    <a:lnTo>
                      <a:pt x="117" y="158"/>
                    </a:lnTo>
                    <a:lnTo>
                      <a:pt x="119" y="170"/>
                    </a:lnTo>
                    <a:lnTo>
                      <a:pt x="119" y="178"/>
                    </a:lnTo>
                    <a:lnTo>
                      <a:pt x="117" y="184"/>
                    </a:lnTo>
                    <a:lnTo>
                      <a:pt x="113" y="184"/>
                    </a:lnTo>
                    <a:lnTo>
                      <a:pt x="109" y="180"/>
                    </a:lnTo>
                    <a:lnTo>
                      <a:pt x="105" y="184"/>
                    </a:lnTo>
                    <a:lnTo>
                      <a:pt x="107" y="190"/>
                    </a:lnTo>
                    <a:lnTo>
                      <a:pt x="107" y="198"/>
                    </a:lnTo>
                    <a:lnTo>
                      <a:pt x="99" y="202"/>
                    </a:lnTo>
                    <a:lnTo>
                      <a:pt x="97" y="206"/>
                    </a:lnTo>
                    <a:lnTo>
                      <a:pt x="95" y="210"/>
                    </a:lnTo>
                    <a:lnTo>
                      <a:pt x="97" y="214"/>
                    </a:lnTo>
                    <a:lnTo>
                      <a:pt x="93" y="218"/>
                    </a:lnTo>
                    <a:lnTo>
                      <a:pt x="85" y="216"/>
                    </a:lnTo>
                    <a:lnTo>
                      <a:pt x="83" y="222"/>
                    </a:lnTo>
                    <a:lnTo>
                      <a:pt x="83" y="232"/>
                    </a:lnTo>
                    <a:lnTo>
                      <a:pt x="87" y="238"/>
                    </a:lnTo>
                    <a:lnTo>
                      <a:pt x="87" y="244"/>
                    </a:lnTo>
                    <a:lnTo>
                      <a:pt x="83" y="250"/>
                    </a:lnTo>
                    <a:lnTo>
                      <a:pt x="79" y="252"/>
                    </a:lnTo>
                    <a:lnTo>
                      <a:pt x="81" y="262"/>
                    </a:lnTo>
                    <a:lnTo>
                      <a:pt x="85" y="264"/>
                    </a:lnTo>
                    <a:lnTo>
                      <a:pt x="91" y="260"/>
                    </a:lnTo>
                    <a:lnTo>
                      <a:pt x="99" y="262"/>
                    </a:lnTo>
                    <a:lnTo>
                      <a:pt x="103" y="266"/>
                    </a:lnTo>
                    <a:lnTo>
                      <a:pt x="109" y="276"/>
                    </a:lnTo>
                    <a:lnTo>
                      <a:pt x="109" y="280"/>
                    </a:lnTo>
                    <a:lnTo>
                      <a:pt x="105" y="288"/>
                    </a:lnTo>
                    <a:lnTo>
                      <a:pt x="101" y="286"/>
                    </a:lnTo>
                    <a:lnTo>
                      <a:pt x="91" y="284"/>
                    </a:lnTo>
                    <a:lnTo>
                      <a:pt x="81" y="276"/>
                    </a:lnTo>
                    <a:lnTo>
                      <a:pt x="75" y="286"/>
                    </a:lnTo>
                    <a:lnTo>
                      <a:pt x="65" y="286"/>
                    </a:lnTo>
                    <a:lnTo>
                      <a:pt x="56" y="278"/>
                    </a:lnTo>
                    <a:lnTo>
                      <a:pt x="44" y="276"/>
                    </a:lnTo>
                    <a:lnTo>
                      <a:pt x="28" y="27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32" name="Freeform 1842"/>
              <p:cNvSpPr>
                <a:spLocks/>
              </p:cNvSpPr>
              <p:nvPr/>
            </p:nvSpPr>
            <p:spPr bwMode="gray">
              <a:xfrm>
                <a:off x="3358" y="1919"/>
                <a:ext cx="62" cy="63"/>
              </a:xfrm>
              <a:custGeom>
                <a:avLst/>
                <a:gdLst>
                  <a:gd name="T0" fmla="*/ 2 w 56"/>
                  <a:gd name="T1" fmla="*/ 841 h 58"/>
                  <a:gd name="T2" fmla="*/ 1053 w 56"/>
                  <a:gd name="T3" fmla="*/ 713 h 58"/>
                  <a:gd name="T4" fmla="*/ 1940 w 56"/>
                  <a:gd name="T5" fmla="*/ 512 h 58"/>
                  <a:gd name="T6" fmla="*/ 2378 w 56"/>
                  <a:gd name="T7" fmla="*/ 368 h 58"/>
                  <a:gd name="T8" fmla="*/ 2633 w 56"/>
                  <a:gd name="T9" fmla="*/ 2 h 58"/>
                  <a:gd name="T10" fmla="*/ 2915 w 56"/>
                  <a:gd name="T11" fmla="*/ 0 h 58"/>
                  <a:gd name="T12" fmla="*/ 3956 w 56"/>
                  <a:gd name="T13" fmla="*/ 2 h 58"/>
                  <a:gd name="T14" fmla="*/ 4569 w 56"/>
                  <a:gd name="T15" fmla="*/ 368 h 58"/>
                  <a:gd name="T16" fmla="*/ 5059 w 56"/>
                  <a:gd name="T17" fmla="*/ 434 h 58"/>
                  <a:gd name="T18" fmla="*/ 5354 w 56"/>
                  <a:gd name="T19" fmla="*/ 2 h 58"/>
                  <a:gd name="T20" fmla="*/ 6581 w 56"/>
                  <a:gd name="T21" fmla="*/ 368 h 58"/>
                  <a:gd name="T22" fmla="*/ 6581 w 56"/>
                  <a:gd name="T23" fmla="*/ 512 h 58"/>
                  <a:gd name="T24" fmla="*/ 6581 w 56"/>
                  <a:gd name="T25" fmla="*/ 841 h 58"/>
                  <a:gd name="T26" fmla="*/ 7355 w 56"/>
                  <a:gd name="T27" fmla="*/ 1383 h 58"/>
                  <a:gd name="T28" fmla="*/ 7355 w 56"/>
                  <a:gd name="T29" fmla="*/ 1796 h 58"/>
                  <a:gd name="T30" fmla="*/ 7355 w 56"/>
                  <a:gd name="T31" fmla="*/ 2467 h 58"/>
                  <a:gd name="T32" fmla="*/ 6865 w 56"/>
                  <a:gd name="T33" fmla="*/ 2725 h 58"/>
                  <a:gd name="T34" fmla="*/ 5601 w 56"/>
                  <a:gd name="T35" fmla="*/ 3052 h 58"/>
                  <a:gd name="T36" fmla="*/ 4313 w 56"/>
                  <a:gd name="T37" fmla="*/ 2960 h 58"/>
                  <a:gd name="T38" fmla="*/ 3227 w 56"/>
                  <a:gd name="T39" fmla="*/ 2725 h 58"/>
                  <a:gd name="T40" fmla="*/ 2915 w 56"/>
                  <a:gd name="T41" fmla="*/ 2911 h 58"/>
                  <a:gd name="T42" fmla="*/ 2633 w 56"/>
                  <a:gd name="T43" fmla="*/ 2725 h 58"/>
                  <a:gd name="T44" fmla="*/ 2378 w 56"/>
                  <a:gd name="T45" fmla="*/ 2310 h 58"/>
                  <a:gd name="T46" fmla="*/ 1582 w 56"/>
                  <a:gd name="T47" fmla="*/ 2310 h 58"/>
                  <a:gd name="T48" fmla="*/ 4 w 56"/>
                  <a:gd name="T49" fmla="*/ 1796 h 58"/>
                  <a:gd name="T50" fmla="*/ 2 w 56"/>
                  <a:gd name="T51" fmla="*/ 1273 h 58"/>
                  <a:gd name="T52" fmla="*/ 0 w 56"/>
                  <a:gd name="T53" fmla="*/ 993 h 58"/>
                  <a:gd name="T54" fmla="*/ 2 w 56"/>
                  <a:gd name="T55" fmla="*/ 841 h 5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6"/>
                  <a:gd name="T85" fmla="*/ 0 h 58"/>
                  <a:gd name="T86" fmla="*/ 56 w 56"/>
                  <a:gd name="T87" fmla="*/ 58 h 5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6" h="58">
                    <a:moveTo>
                      <a:pt x="2" y="16"/>
                    </a:moveTo>
                    <a:lnTo>
                      <a:pt x="8" y="14"/>
                    </a:lnTo>
                    <a:lnTo>
                      <a:pt x="14" y="10"/>
                    </a:lnTo>
                    <a:lnTo>
                      <a:pt x="18" y="6"/>
                    </a:lnTo>
                    <a:lnTo>
                      <a:pt x="20" y="2"/>
                    </a:lnTo>
                    <a:lnTo>
                      <a:pt x="22" y="0"/>
                    </a:lnTo>
                    <a:lnTo>
                      <a:pt x="30" y="2"/>
                    </a:lnTo>
                    <a:lnTo>
                      <a:pt x="34" y="6"/>
                    </a:lnTo>
                    <a:lnTo>
                      <a:pt x="38" y="8"/>
                    </a:lnTo>
                    <a:lnTo>
                      <a:pt x="40" y="2"/>
                    </a:lnTo>
                    <a:lnTo>
                      <a:pt x="50" y="6"/>
                    </a:lnTo>
                    <a:lnTo>
                      <a:pt x="50" y="10"/>
                    </a:lnTo>
                    <a:lnTo>
                      <a:pt x="50" y="16"/>
                    </a:lnTo>
                    <a:lnTo>
                      <a:pt x="56" y="26"/>
                    </a:lnTo>
                    <a:lnTo>
                      <a:pt x="56" y="34"/>
                    </a:lnTo>
                    <a:lnTo>
                      <a:pt x="56" y="46"/>
                    </a:lnTo>
                    <a:lnTo>
                      <a:pt x="52" y="52"/>
                    </a:lnTo>
                    <a:lnTo>
                      <a:pt x="42" y="58"/>
                    </a:lnTo>
                    <a:lnTo>
                      <a:pt x="32" y="56"/>
                    </a:lnTo>
                    <a:lnTo>
                      <a:pt x="24" y="52"/>
                    </a:lnTo>
                    <a:lnTo>
                      <a:pt x="22" y="54"/>
                    </a:lnTo>
                    <a:lnTo>
                      <a:pt x="20" y="52"/>
                    </a:lnTo>
                    <a:lnTo>
                      <a:pt x="18" y="44"/>
                    </a:lnTo>
                    <a:lnTo>
                      <a:pt x="12" y="44"/>
                    </a:lnTo>
                    <a:lnTo>
                      <a:pt x="4" y="34"/>
                    </a:lnTo>
                    <a:lnTo>
                      <a:pt x="2" y="24"/>
                    </a:lnTo>
                    <a:lnTo>
                      <a:pt x="0" y="18"/>
                    </a:lnTo>
                    <a:lnTo>
                      <a:pt x="2" y="1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33" name="Freeform 1843"/>
              <p:cNvSpPr>
                <a:spLocks/>
              </p:cNvSpPr>
              <p:nvPr/>
            </p:nvSpPr>
            <p:spPr bwMode="gray">
              <a:xfrm>
                <a:off x="3409" y="1971"/>
                <a:ext cx="19" cy="42"/>
              </a:xfrm>
              <a:custGeom>
                <a:avLst/>
                <a:gdLst>
                  <a:gd name="T0" fmla="*/ 4 w 18"/>
                  <a:gd name="T1" fmla="*/ 2181 h 38"/>
                  <a:gd name="T2" fmla="*/ 144 w 18"/>
                  <a:gd name="T3" fmla="*/ 1397 h 38"/>
                  <a:gd name="T4" fmla="*/ 144 w 18"/>
                  <a:gd name="T5" fmla="*/ 4 h 38"/>
                  <a:gd name="T6" fmla="*/ 198 w 18"/>
                  <a:gd name="T7" fmla="*/ 0 h 38"/>
                  <a:gd name="T8" fmla="*/ 221 w 18"/>
                  <a:gd name="T9" fmla="*/ 766 h 38"/>
                  <a:gd name="T10" fmla="*/ 198 w 18"/>
                  <a:gd name="T11" fmla="*/ 1707 h 38"/>
                  <a:gd name="T12" fmla="*/ 178 w 18"/>
                  <a:gd name="T13" fmla="*/ 2181 h 38"/>
                  <a:gd name="T14" fmla="*/ 144 w 18"/>
                  <a:gd name="T15" fmla="*/ 2946 h 38"/>
                  <a:gd name="T16" fmla="*/ 144 w 18"/>
                  <a:gd name="T17" fmla="*/ 4204 h 38"/>
                  <a:gd name="T18" fmla="*/ 6 w 18"/>
                  <a:gd name="T19" fmla="*/ 4647 h 38"/>
                  <a:gd name="T20" fmla="*/ 0 w 18"/>
                  <a:gd name="T21" fmla="*/ 4397 h 38"/>
                  <a:gd name="T22" fmla="*/ 0 w 18"/>
                  <a:gd name="T23" fmla="*/ 3442 h 38"/>
                  <a:gd name="T24" fmla="*/ 4 w 18"/>
                  <a:gd name="T25" fmla="*/ 2665 h 38"/>
                  <a:gd name="T26" fmla="*/ 4 w 18"/>
                  <a:gd name="T27" fmla="*/ 2181 h 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38"/>
                  <a:gd name="T44" fmla="*/ 18 w 18"/>
                  <a:gd name="T45" fmla="*/ 38 h 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38">
                    <a:moveTo>
                      <a:pt x="4" y="18"/>
                    </a:moveTo>
                    <a:lnTo>
                      <a:pt x="10" y="12"/>
                    </a:lnTo>
                    <a:lnTo>
                      <a:pt x="10" y="4"/>
                    </a:lnTo>
                    <a:lnTo>
                      <a:pt x="16" y="0"/>
                    </a:lnTo>
                    <a:lnTo>
                      <a:pt x="18" y="6"/>
                    </a:lnTo>
                    <a:lnTo>
                      <a:pt x="16" y="14"/>
                    </a:lnTo>
                    <a:lnTo>
                      <a:pt x="14" y="18"/>
                    </a:lnTo>
                    <a:lnTo>
                      <a:pt x="10" y="24"/>
                    </a:lnTo>
                    <a:lnTo>
                      <a:pt x="10" y="34"/>
                    </a:lnTo>
                    <a:lnTo>
                      <a:pt x="6" y="38"/>
                    </a:lnTo>
                    <a:lnTo>
                      <a:pt x="0" y="36"/>
                    </a:lnTo>
                    <a:lnTo>
                      <a:pt x="0" y="28"/>
                    </a:lnTo>
                    <a:lnTo>
                      <a:pt x="4" y="22"/>
                    </a:lnTo>
                    <a:lnTo>
                      <a:pt x="4" y="1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34" name="Freeform 1844"/>
              <p:cNvSpPr>
                <a:spLocks/>
              </p:cNvSpPr>
              <p:nvPr/>
            </p:nvSpPr>
            <p:spPr bwMode="gray">
              <a:xfrm>
                <a:off x="3428" y="1861"/>
                <a:ext cx="103" cy="165"/>
              </a:xfrm>
              <a:custGeom>
                <a:avLst/>
                <a:gdLst>
                  <a:gd name="T0" fmla="*/ 1325 w 94"/>
                  <a:gd name="T1" fmla="*/ 11309 h 150"/>
                  <a:gd name="T2" fmla="*/ 2754 w 94"/>
                  <a:gd name="T3" fmla="*/ 12440 h 150"/>
                  <a:gd name="T4" fmla="*/ 3690 w 94"/>
                  <a:gd name="T5" fmla="*/ 10958 h 150"/>
                  <a:gd name="T6" fmla="*/ 3574 w 94"/>
                  <a:gd name="T7" fmla="*/ 10329 h 150"/>
                  <a:gd name="T8" fmla="*/ 3368 w 94"/>
                  <a:gd name="T9" fmla="*/ 9037 h 150"/>
                  <a:gd name="T10" fmla="*/ 2293 w 94"/>
                  <a:gd name="T11" fmla="*/ 8889 h 150"/>
                  <a:gd name="T12" fmla="*/ 1325 w 94"/>
                  <a:gd name="T13" fmla="*/ 8233 h 150"/>
                  <a:gd name="T14" fmla="*/ 766 w 94"/>
                  <a:gd name="T15" fmla="*/ 7055 h 150"/>
                  <a:gd name="T16" fmla="*/ 2 w 94"/>
                  <a:gd name="T17" fmla="*/ 6578 h 150"/>
                  <a:gd name="T18" fmla="*/ 531 w 94"/>
                  <a:gd name="T19" fmla="*/ 5017 h 150"/>
                  <a:gd name="T20" fmla="*/ 1591 w 94"/>
                  <a:gd name="T21" fmla="*/ 3452 h 150"/>
                  <a:gd name="T22" fmla="*/ 2560 w 94"/>
                  <a:gd name="T23" fmla="*/ 2721 h 150"/>
                  <a:gd name="T24" fmla="*/ 3262 w 94"/>
                  <a:gd name="T25" fmla="*/ 3714 h 150"/>
                  <a:gd name="T26" fmla="*/ 4702 w 94"/>
                  <a:gd name="T27" fmla="*/ 3797 h 150"/>
                  <a:gd name="T28" fmla="*/ 4180 w 94"/>
                  <a:gd name="T29" fmla="*/ 2128 h 150"/>
                  <a:gd name="T30" fmla="*/ 4432 w 94"/>
                  <a:gd name="T31" fmla="*/ 904 h 150"/>
                  <a:gd name="T32" fmla="*/ 5645 w 94"/>
                  <a:gd name="T33" fmla="*/ 0 h 150"/>
                  <a:gd name="T34" fmla="*/ 7000 w 94"/>
                  <a:gd name="T35" fmla="*/ 617 h 150"/>
                  <a:gd name="T36" fmla="*/ 6984 w 94"/>
                  <a:gd name="T37" fmla="*/ 2575 h 150"/>
                  <a:gd name="T38" fmla="*/ 7426 w 94"/>
                  <a:gd name="T39" fmla="*/ 3714 h 150"/>
                  <a:gd name="T40" fmla="*/ 6984 w 94"/>
                  <a:gd name="T41" fmla="*/ 5017 h 150"/>
                  <a:gd name="T42" fmla="*/ 5500 w 94"/>
                  <a:gd name="T43" fmla="*/ 5560 h 150"/>
                  <a:gd name="T44" fmla="*/ 5645 w 94"/>
                  <a:gd name="T45" fmla="*/ 6728 h 150"/>
                  <a:gd name="T46" fmla="*/ 6604 w 94"/>
                  <a:gd name="T47" fmla="*/ 7132 h 150"/>
                  <a:gd name="T48" fmla="*/ 6273 w 94"/>
                  <a:gd name="T49" fmla="*/ 8233 h 150"/>
                  <a:gd name="T50" fmla="*/ 5152 w 94"/>
                  <a:gd name="T51" fmla="*/ 9492 h 150"/>
                  <a:gd name="T52" fmla="*/ 6388 w 94"/>
                  <a:gd name="T53" fmla="*/ 10441 h 150"/>
                  <a:gd name="T54" fmla="*/ 7236 w 94"/>
                  <a:gd name="T55" fmla="*/ 10958 h 150"/>
                  <a:gd name="T56" fmla="*/ 5921 w 94"/>
                  <a:gd name="T57" fmla="*/ 11455 h 150"/>
                  <a:gd name="T58" fmla="*/ 5319 w 94"/>
                  <a:gd name="T59" fmla="*/ 12600 h 150"/>
                  <a:gd name="T60" fmla="*/ 4702 w 94"/>
                  <a:gd name="T61" fmla="*/ 13512 h 150"/>
                  <a:gd name="T62" fmla="*/ 4180 w 94"/>
                  <a:gd name="T63" fmla="*/ 13896 h 150"/>
                  <a:gd name="T64" fmla="*/ 3916 w 94"/>
                  <a:gd name="T65" fmla="*/ 14101 h 150"/>
                  <a:gd name="T66" fmla="*/ 3574 w 94"/>
                  <a:gd name="T67" fmla="*/ 14327 h 150"/>
                  <a:gd name="T68" fmla="*/ 2560 w 94"/>
                  <a:gd name="T69" fmla="*/ 14101 h 150"/>
                  <a:gd name="T70" fmla="*/ 1452 w 94"/>
                  <a:gd name="T71" fmla="*/ 13512 h 150"/>
                  <a:gd name="T72" fmla="*/ 531 w 94"/>
                  <a:gd name="T73" fmla="*/ 13015 h 150"/>
                  <a:gd name="T74" fmla="*/ 531 w 94"/>
                  <a:gd name="T75" fmla="*/ 11576 h 15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4"/>
                  <a:gd name="T115" fmla="*/ 0 h 150"/>
                  <a:gd name="T116" fmla="*/ 94 w 94"/>
                  <a:gd name="T117" fmla="*/ 150 h 15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4" h="150">
                    <a:moveTo>
                      <a:pt x="10" y="118"/>
                    </a:moveTo>
                    <a:lnTo>
                      <a:pt x="16" y="116"/>
                    </a:lnTo>
                    <a:lnTo>
                      <a:pt x="24" y="124"/>
                    </a:lnTo>
                    <a:lnTo>
                      <a:pt x="34" y="128"/>
                    </a:lnTo>
                    <a:lnTo>
                      <a:pt x="42" y="120"/>
                    </a:lnTo>
                    <a:lnTo>
                      <a:pt x="46" y="114"/>
                    </a:lnTo>
                    <a:lnTo>
                      <a:pt x="52" y="112"/>
                    </a:lnTo>
                    <a:lnTo>
                      <a:pt x="44" y="106"/>
                    </a:lnTo>
                    <a:lnTo>
                      <a:pt x="42" y="102"/>
                    </a:lnTo>
                    <a:lnTo>
                      <a:pt x="42" y="94"/>
                    </a:lnTo>
                    <a:lnTo>
                      <a:pt x="36" y="92"/>
                    </a:lnTo>
                    <a:lnTo>
                      <a:pt x="28" y="92"/>
                    </a:lnTo>
                    <a:lnTo>
                      <a:pt x="18" y="94"/>
                    </a:lnTo>
                    <a:lnTo>
                      <a:pt x="16" y="86"/>
                    </a:lnTo>
                    <a:lnTo>
                      <a:pt x="12" y="80"/>
                    </a:lnTo>
                    <a:lnTo>
                      <a:pt x="10" y="72"/>
                    </a:lnTo>
                    <a:lnTo>
                      <a:pt x="6" y="68"/>
                    </a:lnTo>
                    <a:lnTo>
                      <a:pt x="2" y="68"/>
                    </a:lnTo>
                    <a:lnTo>
                      <a:pt x="0" y="62"/>
                    </a:lnTo>
                    <a:lnTo>
                      <a:pt x="6" y="52"/>
                    </a:lnTo>
                    <a:lnTo>
                      <a:pt x="12" y="44"/>
                    </a:lnTo>
                    <a:lnTo>
                      <a:pt x="20" y="36"/>
                    </a:lnTo>
                    <a:lnTo>
                      <a:pt x="26" y="26"/>
                    </a:lnTo>
                    <a:lnTo>
                      <a:pt x="32" y="28"/>
                    </a:lnTo>
                    <a:lnTo>
                      <a:pt x="38" y="32"/>
                    </a:lnTo>
                    <a:lnTo>
                      <a:pt x="40" y="38"/>
                    </a:lnTo>
                    <a:lnTo>
                      <a:pt x="46" y="42"/>
                    </a:lnTo>
                    <a:lnTo>
                      <a:pt x="58" y="40"/>
                    </a:lnTo>
                    <a:lnTo>
                      <a:pt x="58" y="30"/>
                    </a:lnTo>
                    <a:lnTo>
                      <a:pt x="52" y="22"/>
                    </a:lnTo>
                    <a:lnTo>
                      <a:pt x="50" y="14"/>
                    </a:lnTo>
                    <a:lnTo>
                      <a:pt x="56" y="10"/>
                    </a:lnTo>
                    <a:lnTo>
                      <a:pt x="62" y="2"/>
                    </a:lnTo>
                    <a:lnTo>
                      <a:pt x="70" y="0"/>
                    </a:lnTo>
                    <a:lnTo>
                      <a:pt x="80" y="4"/>
                    </a:lnTo>
                    <a:lnTo>
                      <a:pt x="88" y="6"/>
                    </a:lnTo>
                    <a:lnTo>
                      <a:pt x="86" y="16"/>
                    </a:lnTo>
                    <a:lnTo>
                      <a:pt x="86" y="26"/>
                    </a:lnTo>
                    <a:lnTo>
                      <a:pt x="90" y="30"/>
                    </a:lnTo>
                    <a:lnTo>
                      <a:pt x="92" y="38"/>
                    </a:lnTo>
                    <a:lnTo>
                      <a:pt x="94" y="48"/>
                    </a:lnTo>
                    <a:lnTo>
                      <a:pt x="86" y="52"/>
                    </a:lnTo>
                    <a:lnTo>
                      <a:pt x="82" y="52"/>
                    </a:lnTo>
                    <a:lnTo>
                      <a:pt x="68" y="58"/>
                    </a:lnTo>
                    <a:lnTo>
                      <a:pt x="66" y="64"/>
                    </a:lnTo>
                    <a:lnTo>
                      <a:pt x="70" y="70"/>
                    </a:lnTo>
                    <a:lnTo>
                      <a:pt x="76" y="70"/>
                    </a:lnTo>
                    <a:lnTo>
                      <a:pt x="82" y="74"/>
                    </a:lnTo>
                    <a:lnTo>
                      <a:pt x="82" y="82"/>
                    </a:lnTo>
                    <a:lnTo>
                      <a:pt x="78" y="86"/>
                    </a:lnTo>
                    <a:lnTo>
                      <a:pt x="64" y="92"/>
                    </a:lnTo>
                    <a:lnTo>
                      <a:pt x="64" y="98"/>
                    </a:lnTo>
                    <a:lnTo>
                      <a:pt x="70" y="108"/>
                    </a:lnTo>
                    <a:lnTo>
                      <a:pt x="80" y="108"/>
                    </a:lnTo>
                    <a:lnTo>
                      <a:pt x="88" y="108"/>
                    </a:lnTo>
                    <a:lnTo>
                      <a:pt x="90" y="114"/>
                    </a:lnTo>
                    <a:lnTo>
                      <a:pt x="82" y="116"/>
                    </a:lnTo>
                    <a:lnTo>
                      <a:pt x="74" y="118"/>
                    </a:lnTo>
                    <a:lnTo>
                      <a:pt x="68" y="122"/>
                    </a:lnTo>
                    <a:lnTo>
                      <a:pt x="66" y="130"/>
                    </a:lnTo>
                    <a:lnTo>
                      <a:pt x="62" y="134"/>
                    </a:lnTo>
                    <a:lnTo>
                      <a:pt x="58" y="140"/>
                    </a:lnTo>
                    <a:lnTo>
                      <a:pt x="58" y="150"/>
                    </a:lnTo>
                    <a:lnTo>
                      <a:pt x="52" y="144"/>
                    </a:lnTo>
                    <a:lnTo>
                      <a:pt x="48" y="144"/>
                    </a:lnTo>
                    <a:lnTo>
                      <a:pt x="48" y="146"/>
                    </a:lnTo>
                    <a:lnTo>
                      <a:pt x="46" y="148"/>
                    </a:lnTo>
                    <a:lnTo>
                      <a:pt x="44" y="148"/>
                    </a:lnTo>
                    <a:lnTo>
                      <a:pt x="36" y="144"/>
                    </a:lnTo>
                    <a:lnTo>
                      <a:pt x="32" y="146"/>
                    </a:lnTo>
                    <a:lnTo>
                      <a:pt x="24" y="146"/>
                    </a:lnTo>
                    <a:lnTo>
                      <a:pt x="18" y="140"/>
                    </a:lnTo>
                    <a:lnTo>
                      <a:pt x="12" y="138"/>
                    </a:lnTo>
                    <a:lnTo>
                      <a:pt x="6" y="134"/>
                    </a:lnTo>
                    <a:lnTo>
                      <a:pt x="4" y="124"/>
                    </a:lnTo>
                    <a:lnTo>
                      <a:pt x="6" y="120"/>
                    </a:lnTo>
                    <a:lnTo>
                      <a:pt x="10" y="11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35" name="Freeform 1845"/>
              <p:cNvSpPr>
                <a:spLocks/>
              </p:cNvSpPr>
              <p:nvPr/>
            </p:nvSpPr>
            <p:spPr bwMode="gray">
              <a:xfrm>
                <a:off x="3566" y="2013"/>
                <a:ext cx="40" cy="50"/>
              </a:xfrm>
              <a:custGeom>
                <a:avLst/>
                <a:gdLst>
                  <a:gd name="T0" fmla="*/ 0 w 36"/>
                  <a:gd name="T1" fmla="*/ 1780 h 46"/>
                  <a:gd name="T2" fmla="*/ 4 w 36"/>
                  <a:gd name="T3" fmla="*/ 1532 h 46"/>
                  <a:gd name="T4" fmla="*/ 2 w 36"/>
                  <a:gd name="T5" fmla="*/ 1009 h 46"/>
                  <a:gd name="T6" fmla="*/ 979 w 36"/>
                  <a:gd name="T7" fmla="*/ 854 h 46"/>
                  <a:gd name="T8" fmla="*/ 1492 w 36"/>
                  <a:gd name="T9" fmla="*/ 1009 h 46"/>
                  <a:gd name="T10" fmla="*/ 2527 w 36"/>
                  <a:gd name="T11" fmla="*/ 1097 h 46"/>
                  <a:gd name="T12" fmla="*/ 2808 w 36"/>
                  <a:gd name="T13" fmla="*/ 854 h 46"/>
                  <a:gd name="T14" fmla="*/ 2274 w 36"/>
                  <a:gd name="T15" fmla="*/ 612 h 46"/>
                  <a:gd name="T16" fmla="*/ 1209 w 36"/>
                  <a:gd name="T17" fmla="*/ 612 h 46"/>
                  <a:gd name="T18" fmla="*/ 4 w 36"/>
                  <a:gd name="T19" fmla="*/ 518 h 46"/>
                  <a:gd name="T20" fmla="*/ 2 w 36"/>
                  <a:gd name="T21" fmla="*/ 372 h 46"/>
                  <a:gd name="T22" fmla="*/ 979 w 36"/>
                  <a:gd name="T23" fmla="*/ 2 h 46"/>
                  <a:gd name="T24" fmla="*/ 1842 w 36"/>
                  <a:gd name="T25" fmla="*/ 0 h 46"/>
                  <a:gd name="T26" fmla="*/ 2274 w 36"/>
                  <a:gd name="T27" fmla="*/ 2 h 46"/>
                  <a:gd name="T28" fmla="*/ 2527 w 36"/>
                  <a:gd name="T29" fmla="*/ 518 h 46"/>
                  <a:gd name="T30" fmla="*/ 3120 w 36"/>
                  <a:gd name="T31" fmla="*/ 612 h 46"/>
                  <a:gd name="T32" fmla="*/ 3467 w 36"/>
                  <a:gd name="T33" fmla="*/ 518 h 46"/>
                  <a:gd name="T34" fmla="*/ 4014 w 36"/>
                  <a:gd name="T35" fmla="*/ 518 h 46"/>
                  <a:gd name="T36" fmla="*/ 4331 w 36"/>
                  <a:gd name="T37" fmla="*/ 723 h 46"/>
                  <a:gd name="T38" fmla="*/ 4756 w 36"/>
                  <a:gd name="T39" fmla="*/ 854 h 46"/>
                  <a:gd name="T40" fmla="*/ 4331 w 36"/>
                  <a:gd name="T41" fmla="*/ 1097 h 46"/>
                  <a:gd name="T42" fmla="*/ 3852 w 36"/>
                  <a:gd name="T43" fmla="*/ 1296 h 46"/>
                  <a:gd name="T44" fmla="*/ 4331 w 36"/>
                  <a:gd name="T45" fmla="*/ 1532 h 46"/>
                  <a:gd name="T46" fmla="*/ 4956 w 36"/>
                  <a:gd name="T47" fmla="*/ 1665 h 46"/>
                  <a:gd name="T48" fmla="*/ 5507 w 36"/>
                  <a:gd name="T49" fmla="*/ 2103 h 46"/>
                  <a:gd name="T50" fmla="*/ 4956 w 36"/>
                  <a:gd name="T51" fmla="*/ 2146 h 46"/>
                  <a:gd name="T52" fmla="*/ 3467 w 36"/>
                  <a:gd name="T53" fmla="*/ 2103 h 46"/>
                  <a:gd name="T54" fmla="*/ 3120 w 36"/>
                  <a:gd name="T55" fmla="*/ 1967 h 46"/>
                  <a:gd name="T56" fmla="*/ 2527 w 36"/>
                  <a:gd name="T57" fmla="*/ 2103 h 46"/>
                  <a:gd name="T58" fmla="*/ 2527 w 36"/>
                  <a:gd name="T59" fmla="*/ 2392 h 46"/>
                  <a:gd name="T60" fmla="*/ 1842 w 36"/>
                  <a:gd name="T61" fmla="*/ 2526 h 46"/>
                  <a:gd name="T62" fmla="*/ 2 w 36"/>
                  <a:gd name="T63" fmla="*/ 2324 h 46"/>
                  <a:gd name="T64" fmla="*/ 0 w 36"/>
                  <a:gd name="T65" fmla="*/ 1780 h 4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
                  <a:gd name="T100" fmla="*/ 0 h 46"/>
                  <a:gd name="T101" fmla="*/ 36 w 36"/>
                  <a:gd name="T102" fmla="*/ 46 h 4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 h="46">
                    <a:moveTo>
                      <a:pt x="0" y="32"/>
                    </a:moveTo>
                    <a:lnTo>
                      <a:pt x="4" y="28"/>
                    </a:lnTo>
                    <a:lnTo>
                      <a:pt x="2" y="18"/>
                    </a:lnTo>
                    <a:lnTo>
                      <a:pt x="6" y="16"/>
                    </a:lnTo>
                    <a:lnTo>
                      <a:pt x="10" y="18"/>
                    </a:lnTo>
                    <a:lnTo>
                      <a:pt x="16" y="20"/>
                    </a:lnTo>
                    <a:lnTo>
                      <a:pt x="18" y="16"/>
                    </a:lnTo>
                    <a:lnTo>
                      <a:pt x="14" y="12"/>
                    </a:lnTo>
                    <a:lnTo>
                      <a:pt x="8" y="12"/>
                    </a:lnTo>
                    <a:lnTo>
                      <a:pt x="4" y="10"/>
                    </a:lnTo>
                    <a:lnTo>
                      <a:pt x="2" y="6"/>
                    </a:lnTo>
                    <a:lnTo>
                      <a:pt x="6" y="2"/>
                    </a:lnTo>
                    <a:lnTo>
                      <a:pt x="12" y="0"/>
                    </a:lnTo>
                    <a:lnTo>
                      <a:pt x="14" y="2"/>
                    </a:lnTo>
                    <a:lnTo>
                      <a:pt x="16" y="10"/>
                    </a:lnTo>
                    <a:lnTo>
                      <a:pt x="20" y="12"/>
                    </a:lnTo>
                    <a:lnTo>
                      <a:pt x="22" y="10"/>
                    </a:lnTo>
                    <a:lnTo>
                      <a:pt x="26" y="10"/>
                    </a:lnTo>
                    <a:lnTo>
                      <a:pt x="28" y="14"/>
                    </a:lnTo>
                    <a:lnTo>
                      <a:pt x="30" y="16"/>
                    </a:lnTo>
                    <a:lnTo>
                      <a:pt x="28" y="20"/>
                    </a:lnTo>
                    <a:lnTo>
                      <a:pt x="24" y="24"/>
                    </a:lnTo>
                    <a:lnTo>
                      <a:pt x="28" y="28"/>
                    </a:lnTo>
                    <a:lnTo>
                      <a:pt x="32" y="30"/>
                    </a:lnTo>
                    <a:lnTo>
                      <a:pt x="36" y="38"/>
                    </a:lnTo>
                    <a:lnTo>
                      <a:pt x="32" y="40"/>
                    </a:lnTo>
                    <a:lnTo>
                      <a:pt x="22" y="38"/>
                    </a:lnTo>
                    <a:lnTo>
                      <a:pt x="20" y="36"/>
                    </a:lnTo>
                    <a:lnTo>
                      <a:pt x="16" y="38"/>
                    </a:lnTo>
                    <a:lnTo>
                      <a:pt x="16" y="44"/>
                    </a:lnTo>
                    <a:lnTo>
                      <a:pt x="12" y="46"/>
                    </a:lnTo>
                    <a:lnTo>
                      <a:pt x="2" y="42"/>
                    </a:lnTo>
                    <a:lnTo>
                      <a:pt x="0" y="3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36" name="Freeform 1846"/>
              <p:cNvSpPr>
                <a:spLocks/>
              </p:cNvSpPr>
              <p:nvPr/>
            </p:nvSpPr>
            <p:spPr bwMode="gray">
              <a:xfrm>
                <a:off x="3398" y="1881"/>
                <a:ext cx="13" cy="24"/>
              </a:xfrm>
              <a:custGeom>
                <a:avLst/>
                <a:gdLst>
                  <a:gd name="T0" fmla="*/ 4 w 12"/>
                  <a:gd name="T1" fmla="*/ 0 h 22"/>
                  <a:gd name="T2" fmla="*/ 394 w 12"/>
                  <a:gd name="T3" fmla="*/ 4 h 22"/>
                  <a:gd name="T4" fmla="*/ 544 w 12"/>
                  <a:gd name="T5" fmla="*/ 513 h 22"/>
                  <a:gd name="T6" fmla="*/ 544 w 12"/>
                  <a:gd name="T7" fmla="*/ 866 h 22"/>
                  <a:gd name="T8" fmla="*/ 463 w 12"/>
                  <a:gd name="T9" fmla="*/ 1301 h 22"/>
                  <a:gd name="T10" fmla="*/ 336 w 12"/>
                  <a:gd name="T11" fmla="*/ 1419 h 22"/>
                  <a:gd name="T12" fmla="*/ 0 w 12"/>
                  <a:gd name="T13" fmla="*/ 1193 h 22"/>
                  <a:gd name="T14" fmla="*/ 2 w 12"/>
                  <a:gd name="T15" fmla="*/ 728 h 22"/>
                  <a:gd name="T16" fmla="*/ 4 w 12"/>
                  <a:gd name="T17" fmla="*/ 513 h 22"/>
                  <a:gd name="T18" fmla="*/ 2 w 12"/>
                  <a:gd name="T19" fmla="*/ 4 h 22"/>
                  <a:gd name="T20" fmla="*/ 4 w 12"/>
                  <a:gd name="T21" fmla="*/ 0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22"/>
                  <a:gd name="T35" fmla="*/ 12 w 1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22">
                    <a:moveTo>
                      <a:pt x="4" y="0"/>
                    </a:moveTo>
                    <a:lnTo>
                      <a:pt x="8" y="4"/>
                    </a:lnTo>
                    <a:lnTo>
                      <a:pt x="12" y="8"/>
                    </a:lnTo>
                    <a:lnTo>
                      <a:pt x="12" y="14"/>
                    </a:lnTo>
                    <a:lnTo>
                      <a:pt x="10" y="20"/>
                    </a:lnTo>
                    <a:lnTo>
                      <a:pt x="6" y="22"/>
                    </a:lnTo>
                    <a:lnTo>
                      <a:pt x="0" y="18"/>
                    </a:lnTo>
                    <a:lnTo>
                      <a:pt x="2" y="12"/>
                    </a:lnTo>
                    <a:lnTo>
                      <a:pt x="4" y="8"/>
                    </a:lnTo>
                    <a:lnTo>
                      <a:pt x="2" y="4"/>
                    </a:lnTo>
                    <a:lnTo>
                      <a:pt x="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37" name="Freeform 1847"/>
              <p:cNvSpPr>
                <a:spLocks/>
              </p:cNvSpPr>
              <p:nvPr/>
            </p:nvSpPr>
            <p:spPr bwMode="gray">
              <a:xfrm>
                <a:off x="3280" y="1783"/>
                <a:ext cx="20" cy="26"/>
              </a:xfrm>
              <a:custGeom>
                <a:avLst/>
                <a:gdLst>
                  <a:gd name="T0" fmla="*/ 2808 w 18"/>
                  <a:gd name="T1" fmla="*/ 0 h 24"/>
                  <a:gd name="T2" fmla="*/ 2808 w 18"/>
                  <a:gd name="T3" fmla="*/ 394 h 24"/>
                  <a:gd name="T4" fmla="*/ 2527 w 18"/>
                  <a:gd name="T5" fmla="*/ 638 h 24"/>
                  <a:gd name="T6" fmla="*/ 1209 w 18"/>
                  <a:gd name="T7" fmla="*/ 1117 h 24"/>
                  <a:gd name="T8" fmla="*/ 0 w 18"/>
                  <a:gd name="T9" fmla="*/ 749 h 24"/>
                  <a:gd name="T10" fmla="*/ 979 w 18"/>
                  <a:gd name="T11" fmla="*/ 544 h 24"/>
                  <a:gd name="T12" fmla="*/ 1492 w 18"/>
                  <a:gd name="T13" fmla="*/ 336 h 24"/>
                  <a:gd name="T14" fmla="*/ 1492 w 18"/>
                  <a:gd name="T15" fmla="*/ 0 h 24"/>
                  <a:gd name="T16" fmla="*/ 2808 w 18"/>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24"/>
                  <a:gd name="T29" fmla="*/ 18 w 18"/>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24">
                    <a:moveTo>
                      <a:pt x="18" y="0"/>
                    </a:moveTo>
                    <a:lnTo>
                      <a:pt x="18" y="8"/>
                    </a:lnTo>
                    <a:lnTo>
                      <a:pt x="16" y="14"/>
                    </a:lnTo>
                    <a:lnTo>
                      <a:pt x="8" y="24"/>
                    </a:lnTo>
                    <a:lnTo>
                      <a:pt x="0" y="16"/>
                    </a:lnTo>
                    <a:lnTo>
                      <a:pt x="6" y="12"/>
                    </a:lnTo>
                    <a:lnTo>
                      <a:pt x="10" y="6"/>
                    </a:lnTo>
                    <a:lnTo>
                      <a:pt x="10" y="0"/>
                    </a:lnTo>
                    <a:lnTo>
                      <a:pt x="18"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sp>
          <p:nvSpPr>
            <p:cNvPr id="318" name="Freeform 1849"/>
            <p:cNvSpPr>
              <a:spLocks/>
            </p:cNvSpPr>
            <p:nvPr/>
          </p:nvSpPr>
          <p:spPr bwMode="gray">
            <a:xfrm>
              <a:off x="5871677" y="2784184"/>
              <a:ext cx="50808" cy="36518"/>
            </a:xfrm>
            <a:custGeom>
              <a:avLst/>
              <a:gdLst>
                <a:gd name="T0" fmla="*/ 2826 w 48"/>
                <a:gd name="T1" fmla="*/ 0 h 36"/>
                <a:gd name="T2" fmla="*/ 3445 w 48"/>
                <a:gd name="T3" fmla="*/ 1209 h 36"/>
                <a:gd name="T4" fmla="*/ 4027 w 48"/>
                <a:gd name="T5" fmla="*/ 2527 h 36"/>
                <a:gd name="T6" fmla="*/ 4638 w 48"/>
                <a:gd name="T7" fmla="*/ 1842 h 36"/>
                <a:gd name="T8" fmla="*/ 4909 w 48"/>
                <a:gd name="T9" fmla="*/ 2 h 36"/>
                <a:gd name="T10" fmla="*/ 5625 w 48"/>
                <a:gd name="T11" fmla="*/ 979 h 36"/>
                <a:gd name="T12" fmla="*/ 5420 w 48"/>
                <a:gd name="T13" fmla="*/ 2527 h 36"/>
                <a:gd name="T14" fmla="*/ 4446 w 48"/>
                <a:gd name="T15" fmla="*/ 3467 h 36"/>
                <a:gd name="T16" fmla="*/ 4446 w 48"/>
                <a:gd name="T17" fmla="*/ 5347 h 36"/>
                <a:gd name="T18" fmla="*/ 3303 w 48"/>
                <a:gd name="T19" fmla="*/ 4956 h 36"/>
                <a:gd name="T20" fmla="*/ 2318 w 48"/>
                <a:gd name="T21" fmla="*/ 5507 h 36"/>
                <a:gd name="T22" fmla="*/ 2099 w 48"/>
                <a:gd name="T23" fmla="*/ 3852 h 36"/>
                <a:gd name="T24" fmla="*/ 1650 w 48"/>
                <a:gd name="T25" fmla="*/ 4014 h 36"/>
                <a:gd name="T26" fmla="*/ 745 w 48"/>
                <a:gd name="T27" fmla="*/ 4014 h 36"/>
                <a:gd name="T28" fmla="*/ 2 w 48"/>
                <a:gd name="T29" fmla="*/ 3120 h 36"/>
                <a:gd name="T30" fmla="*/ 0 w 48"/>
                <a:gd name="T31" fmla="*/ 1842 h 36"/>
                <a:gd name="T32" fmla="*/ 745 w 48"/>
                <a:gd name="T33" fmla="*/ 1492 h 36"/>
                <a:gd name="T34" fmla="*/ 1109 w 48"/>
                <a:gd name="T35" fmla="*/ 1842 h 36"/>
                <a:gd name="T36" fmla="*/ 1901 w 48"/>
                <a:gd name="T37" fmla="*/ 2274 h 36"/>
                <a:gd name="T38" fmla="*/ 2318 w 48"/>
                <a:gd name="T39" fmla="*/ 1842 h 36"/>
                <a:gd name="T40" fmla="*/ 2099 w 48"/>
                <a:gd name="T41" fmla="*/ 4 h 36"/>
                <a:gd name="T42" fmla="*/ 2826 w 48"/>
                <a:gd name="T43" fmla="*/ 0 h 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
                <a:gd name="T67" fmla="*/ 0 h 36"/>
                <a:gd name="T68" fmla="*/ 48 w 48"/>
                <a:gd name="T69" fmla="*/ 36 h 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 h="36">
                  <a:moveTo>
                    <a:pt x="24" y="0"/>
                  </a:moveTo>
                  <a:lnTo>
                    <a:pt x="30" y="8"/>
                  </a:lnTo>
                  <a:lnTo>
                    <a:pt x="34" y="16"/>
                  </a:lnTo>
                  <a:lnTo>
                    <a:pt x="40" y="12"/>
                  </a:lnTo>
                  <a:lnTo>
                    <a:pt x="42" y="2"/>
                  </a:lnTo>
                  <a:lnTo>
                    <a:pt x="48" y="6"/>
                  </a:lnTo>
                  <a:lnTo>
                    <a:pt x="46" y="16"/>
                  </a:lnTo>
                  <a:lnTo>
                    <a:pt x="38" y="22"/>
                  </a:lnTo>
                  <a:lnTo>
                    <a:pt x="38" y="34"/>
                  </a:lnTo>
                  <a:lnTo>
                    <a:pt x="28" y="32"/>
                  </a:lnTo>
                  <a:lnTo>
                    <a:pt x="20" y="36"/>
                  </a:lnTo>
                  <a:lnTo>
                    <a:pt x="18" y="24"/>
                  </a:lnTo>
                  <a:lnTo>
                    <a:pt x="14" y="26"/>
                  </a:lnTo>
                  <a:lnTo>
                    <a:pt x="6" y="26"/>
                  </a:lnTo>
                  <a:lnTo>
                    <a:pt x="2" y="20"/>
                  </a:lnTo>
                  <a:lnTo>
                    <a:pt x="0" y="12"/>
                  </a:lnTo>
                  <a:lnTo>
                    <a:pt x="6" y="10"/>
                  </a:lnTo>
                  <a:lnTo>
                    <a:pt x="10" y="12"/>
                  </a:lnTo>
                  <a:lnTo>
                    <a:pt x="16" y="14"/>
                  </a:lnTo>
                  <a:lnTo>
                    <a:pt x="20" y="12"/>
                  </a:lnTo>
                  <a:lnTo>
                    <a:pt x="18" y="4"/>
                  </a:lnTo>
                  <a:lnTo>
                    <a:pt x="2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19" name="Freeform 1851"/>
            <p:cNvSpPr>
              <a:spLocks/>
            </p:cNvSpPr>
            <p:nvPr/>
          </p:nvSpPr>
          <p:spPr bwMode="gray">
            <a:xfrm>
              <a:off x="6001873" y="3128717"/>
              <a:ext cx="41282" cy="31754"/>
            </a:xfrm>
            <a:custGeom>
              <a:avLst/>
              <a:gdLst>
                <a:gd name="T0" fmla="*/ 2181 w 38"/>
                <a:gd name="T1" fmla="*/ 1564 h 32"/>
                <a:gd name="T2" fmla="*/ 1144 w 38"/>
                <a:gd name="T3" fmla="*/ 1564 h 32"/>
                <a:gd name="T4" fmla="*/ 1144 w 38"/>
                <a:gd name="T5" fmla="*/ 2046 h 32"/>
                <a:gd name="T6" fmla="*/ 766 w 38"/>
                <a:gd name="T7" fmla="*/ 2399 h 32"/>
                <a:gd name="T8" fmla="*/ 0 w 38"/>
                <a:gd name="T9" fmla="*/ 1871 h 32"/>
                <a:gd name="T10" fmla="*/ 2 w 38"/>
                <a:gd name="T11" fmla="*/ 1430 h 32"/>
                <a:gd name="T12" fmla="*/ 766 w 38"/>
                <a:gd name="T13" fmla="*/ 1195 h 32"/>
                <a:gd name="T14" fmla="*/ 936 w 38"/>
                <a:gd name="T15" fmla="*/ 487 h 32"/>
                <a:gd name="T16" fmla="*/ 1397 w 38"/>
                <a:gd name="T17" fmla="*/ 0 h 32"/>
                <a:gd name="T18" fmla="*/ 2411 w 38"/>
                <a:gd name="T19" fmla="*/ 0 h 32"/>
                <a:gd name="T20" fmla="*/ 3236 w 38"/>
                <a:gd name="T21" fmla="*/ 0 h 32"/>
                <a:gd name="T22" fmla="*/ 2946 w 38"/>
                <a:gd name="T23" fmla="*/ 487 h 32"/>
                <a:gd name="T24" fmla="*/ 2946 w 38"/>
                <a:gd name="T25" fmla="*/ 835 h 32"/>
                <a:gd name="T26" fmla="*/ 3599 w 38"/>
                <a:gd name="T27" fmla="*/ 1195 h 32"/>
                <a:gd name="T28" fmla="*/ 4204 w 38"/>
                <a:gd name="T29" fmla="*/ 1307 h 32"/>
                <a:gd name="T30" fmla="*/ 4647 w 38"/>
                <a:gd name="T31" fmla="*/ 1711 h 32"/>
                <a:gd name="T32" fmla="*/ 3954 w 38"/>
                <a:gd name="T33" fmla="*/ 2194 h 32"/>
                <a:gd name="T34" fmla="*/ 3236 w 38"/>
                <a:gd name="T35" fmla="*/ 1871 h 32"/>
                <a:gd name="T36" fmla="*/ 2665 w 38"/>
                <a:gd name="T37" fmla="*/ 1564 h 32"/>
                <a:gd name="T38" fmla="*/ 2181 w 38"/>
                <a:gd name="T39" fmla="*/ 1564 h 3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8"/>
                <a:gd name="T61" fmla="*/ 0 h 32"/>
                <a:gd name="T62" fmla="*/ 38 w 38"/>
                <a:gd name="T63" fmla="*/ 32 h 3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8" h="32">
                  <a:moveTo>
                    <a:pt x="18" y="22"/>
                  </a:moveTo>
                  <a:lnTo>
                    <a:pt x="10" y="22"/>
                  </a:lnTo>
                  <a:lnTo>
                    <a:pt x="10" y="28"/>
                  </a:lnTo>
                  <a:lnTo>
                    <a:pt x="6" y="32"/>
                  </a:lnTo>
                  <a:lnTo>
                    <a:pt x="0" y="26"/>
                  </a:lnTo>
                  <a:lnTo>
                    <a:pt x="2" y="20"/>
                  </a:lnTo>
                  <a:lnTo>
                    <a:pt x="6" y="16"/>
                  </a:lnTo>
                  <a:lnTo>
                    <a:pt x="8" y="6"/>
                  </a:lnTo>
                  <a:lnTo>
                    <a:pt x="12" y="0"/>
                  </a:lnTo>
                  <a:lnTo>
                    <a:pt x="20" y="0"/>
                  </a:lnTo>
                  <a:lnTo>
                    <a:pt x="26" y="0"/>
                  </a:lnTo>
                  <a:lnTo>
                    <a:pt x="24" y="6"/>
                  </a:lnTo>
                  <a:lnTo>
                    <a:pt x="24" y="12"/>
                  </a:lnTo>
                  <a:lnTo>
                    <a:pt x="30" y="16"/>
                  </a:lnTo>
                  <a:lnTo>
                    <a:pt x="34" y="18"/>
                  </a:lnTo>
                  <a:lnTo>
                    <a:pt x="38" y="24"/>
                  </a:lnTo>
                  <a:lnTo>
                    <a:pt x="32" y="30"/>
                  </a:lnTo>
                  <a:lnTo>
                    <a:pt x="26" y="26"/>
                  </a:lnTo>
                  <a:lnTo>
                    <a:pt x="22" y="22"/>
                  </a:lnTo>
                  <a:lnTo>
                    <a:pt x="18" y="2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20" name="Freeform 1852"/>
            <p:cNvSpPr>
              <a:spLocks/>
            </p:cNvSpPr>
            <p:nvPr/>
          </p:nvSpPr>
          <p:spPr bwMode="gray">
            <a:xfrm>
              <a:off x="5780382" y="3157910"/>
              <a:ext cx="67656" cy="66013"/>
            </a:xfrm>
            <a:custGeom>
              <a:avLst/>
              <a:gdLst>
                <a:gd name="T0" fmla="*/ 2147483647 w 64"/>
                <a:gd name="T1" fmla="*/ 2147483647 h 66"/>
                <a:gd name="T2" fmla="*/ 2147483647 w 64"/>
                <a:gd name="T3" fmla="*/ 2147483647 h 66"/>
                <a:gd name="T4" fmla="*/ 2147483647 w 64"/>
                <a:gd name="T5" fmla="*/ 2147483647 h 66"/>
                <a:gd name="T6" fmla="*/ 2147483647 w 64"/>
                <a:gd name="T7" fmla="*/ 2147483647 h 66"/>
                <a:gd name="T8" fmla="*/ 2147483647 w 64"/>
                <a:gd name="T9" fmla="*/ 2147483647 h 66"/>
                <a:gd name="T10" fmla="*/ 2147483647 w 64"/>
                <a:gd name="T11" fmla="*/ 2147483647 h 66"/>
                <a:gd name="T12" fmla="*/ 2147483647 w 64"/>
                <a:gd name="T13" fmla="*/ 2147483647 h 66"/>
                <a:gd name="T14" fmla="*/ 2147483647 w 64"/>
                <a:gd name="T15" fmla="*/ 2147483647 h 66"/>
                <a:gd name="T16" fmla="*/ 2147483647 w 64"/>
                <a:gd name="T17" fmla="*/ 2147483647 h 66"/>
                <a:gd name="T18" fmla="*/ 2147483647 w 64"/>
                <a:gd name="T19" fmla="*/ 2147483647 h 66"/>
                <a:gd name="T20" fmla="*/ 2147483647 w 64"/>
                <a:gd name="T21" fmla="*/ 0 h 66"/>
                <a:gd name="T22" fmla="*/ 2147483647 w 64"/>
                <a:gd name="T23" fmla="*/ 2147483647 h 66"/>
                <a:gd name="T24" fmla="*/ 2147483647 w 64"/>
                <a:gd name="T25" fmla="*/ 2147483647 h 66"/>
                <a:gd name="T26" fmla="*/ 2147483647 w 64"/>
                <a:gd name="T27" fmla="*/ 2147483647 h 66"/>
                <a:gd name="T28" fmla="*/ 2147483647 w 64"/>
                <a:gd name="T29" fmla="*/ 2147483647 h 66"/>
                <a:gd name="T30" fmla="*/ 2147483647 w 64"/>
                <a:gd name="T31" fmla="*/ 2147483647 h 66"/>
                <a:gd name="T32" fmla="*/ 2147483647 w 64"/>
                <a:gd name="T33" fmla="*/ 2147483647 h 66"/>
                <a:gd name="T34" fmla="*/ 2147483647 w 64"/>
                <a:gd name="T35" fmla="*/ 2147483647 h 66"/>
                <a:gd name="T36" fmla="*/ 2147483647 w 64"/>
                <a:gd name="T37" fmla="*/ 2147483647 h 66"/>
                <a:gd name="T38" fmla="*/ 2147483647 w 64"/>
                <a:gd name="T39" fmla="*/ 2147483647 h 66"/>
                <a:gd name="T40" fmla="*/ 2147483647 w 64"/>
                <a:gd name="T41" fmla="*/ 2147483647 h 66"/>
                <a:gd name="T42" fmla="*/ 2147483647 w 64"/>
                <a:gd name="T43" fmla="*/ 2147483647 h 66"/>
                <a:gd name="T44" fmla="*/ 2147483647 w 64"/>
                <a:gd name="T45" fmla="*/ 2147483647 h 66"/>
                <a:gd name="T46" fmla="*/ 0 w 64"/>
                <a:gd name="T47" fmla="*/ 2147483647 h 66"/>
                <a:gd name="T48" fmla="*/ 2147483647 w 64"/>
                <a:gd name="T49" fmla="*/ 2147483647 h 66"/>
                <a:gd name="T50" fmla="*/ 2147483647 w 64"/>
                <a:gd name="T51" fmla="*/ 2147483647 h 66"/>
                <a:gd name="T52" fmla="*/ 2147483647 w 64"/>
                <a:gd name="T53" fmla="*/ 2147483647 h 66"/>
                <a:gd name="T54" fmla="*/ 2147483647 w 64"/>
                <a:gd name="T55" fmla="*/ 2147483647 h 66"/>
                <a:gd name="T56" fmla="*/ 2147483647 w 64"/>
                <a:gd name="T57" fmla="*/ 2147483647 h 66"/>
                <a:gd name="T58" fmla="*/ 2147483647 w 64"/>
                <a:gd name="T59" fmla="*/ 2147483647 h 66"/>
                <a:gd name="T60" fmla="*/ 2147483647 w 64"/>
                <a:gd name="T61" fmla="*/ 2147483647 h 66"/>
                <a:gd name="T62" fmla="*/ 2147483647 w 64"/>
                <a:gd name="T63" fmla="*/ 2147483647 h 66"/>
                <a:gd name="T64" fmla="*/ 2147483647 w 64"/>
                <a:gd name="T65" fmla="*/ 2147483647 h 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66"/>
                <a:gd name="T101" fmla="*/ 64 w 64"/>
                <a:gd name="T102" fmla="*/ 66 h 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66">
                  <a:moveTo>
                    <a:pt x="12" y="20"/>
                  </a:moveTo>
                  <a:lnTo>
                    <a:pt x="18" y="20"/>
                  </a:lnTo>
                  <a:lnTo>
                    <a:pt x="22" y="26"/>
                  </a:lnTo>
                  <a:lnTo>
                    <a:pt x="28" y="26"/>
                  </a:lnTo>
                  <a:lnTo>
                    <a:pt x="28" y="20"/>
                  </a:lnTo>
                  <a:lnTo>
                    <a:pt x="28" y="14"/>
                  </a:lnTo>
                  <a:lnTo>
                    <a:pt x="38" y="12"/>
                  </a:lnTo>
                  <a:lnTo>
                    <a:pt x="44" y="8"/>
                  </a:lnTo>
                  <a:lnTo>
                    <a:pt x="48" y="6"/>
                  </a:lnTo>
                  <a:lnTo>
                    <a:pt x="56" y="2"/>
                  </a:lnTo>
                  <a:lnTo>
                    <a:pt x="62" y="0"/>
                  </a:lnTo>
                  <a:lnTo>
                    <a:pt x="64" y="8"/>
                  </a:lnTo>
                  <a:lnTo>
                    <a:pt x="60" y="20"/>
                  </a:lnTo>
                  <a:lnTo>
                    <a:pt x="50" y="24"/>
                  </a:lnTo>
                  <a:lnTo>
                    <a:pt x="52" y="30"/>
                  </a:lnTo>
                  <a:lnTo>
                    <a:pt x="46" y="34"/>
                  </a:lnTo>
                  <a:lnTo>
                    <a:pt x="40" y="36"/>
                  </a:lnTo>
                  <a:lnTo>
                    <a:pt x="30" y="40"/>
                  </a:lnTo>
                  <a:lnTo>
                    <a:pt x="26" y="44"/>
                  </a:lnTo>
                  <a:lnTo>
                    <a:pt x="24" y="52"/>
                  </a:lnTo>
                  <a:lnTo>
                    <a:pt x="20" y="52"/>
                  </a:lnTo>
                  <a:lnTo>
                    <a:pt x="18" y="60"/>
                  </a:lnTo>
                  <a:lnTo>
                    <a:pt x="8" y="66"/>
                  </a:lnTo>
                  <a:lnTo>
                    <a:pt x="0" y="62"/>
                  </a:lnTo>
                  <a:lnTo>
                    <a:pt x="2" y="56"/>
                  </a:lnTo>
                  <a:lnTo>
                    <a:pt x="12" y="54"/>
                  </a:lnTo>
                  <a:lnTo>
                    <a:pt x="10" y="48"/>
                  </a:lnTo>
                  <a:lnTo>
                    <a:pt x="6" y="42"/>
                  </a:lnTo>
                  <a:lnTo>
                    <a:pt x="8" y="38"/>
                  </a:lnTo>
                  <a:lnTo>
                    <a:pt x="14" y="34"/>
                  </a:lnTo>
                  <a:lnTo>
                    <a:pt x="10" y="32"/>
                  </a:lnTo>
                  <a:lnTo>
                    <a:pt x="6" y="26"/>
                  </a:lnTo>
                  <a:lnTo>
                    <a:pt x="12" y="2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321" name="Freeform 1853"/>
            <p:cNvSpPr>
              <a:spLocks/>
            </p:cNvSpPr>
            <p:nvPr/>
          </p:nvSpPr>
          <p:spPr bwMode="gray">
            <a:xfrm>
              <a:off x="5791065" y="3235711"/>
              <a:ext cx="37982" cy="50689"/>
            </a:xfrm>
            <a:custGeom>
              <a:avLst/>
              <a:gdLst>
                <a:gd name="T0" fmla="*/ 0 w 36"/>
                <a:gd name="T1" fmla="*/ 2147483647 h 50"/>
                <a:gd name="T2" fmla="*/ 2147483647 w 36"/>
                <a:gd name="T3" fmla="*/ 2147483647 h 50"/>
                <a:gd name="T4" fmla="*/ 2147483647 w 36"/>
                <a:gd name="T5" fmla="*/ 2147483647 h 50"/>
                <a:gd name="T6" fmla="*/ 2147483647 w 36"/>
                <a:gd name="T7" fmla="*/ 2147483647 h 50"/>
                <a:gd name="T8" fmla="*/ 2147483647 w 36"/>
                <a:gd name="T9" fmla="*/ 2147483647 h 50"/>
                <a:gd name="T10" fmla="*/ 2147483647 w 36"/>
                <a:gd name="T11" fmla="*/ 2147483647 h 50"/>
                <a:gd name="T12" fmla="*/ 2147483647 w 36"/>
                <a:gd name="T13" fmla="*/ 2147483647 h 50"/>
                <a:gd name="T14" fmla="*/ 2147483647 w 36"/>
                <a:gd name="T15" fmla="*/ 2147483647 h 50"/>
                <a:gd name="T16" fmla="*/ 2147483647 w 36"/>
                <a:gd name="T17" fmla="*/ 2147483647 h 50"/>
                <a:gd name="T18" fmla="*/ 2147483647 w 36"/>
                <a:gd name="T19" fmla="*/ 0 h 50"/>
                <a:gd name="T20" fmla="*/ 2147483647 w 36"/>
                <a:gd name="T21" fmla="*/ 2147483647 h 50"/>
                <a:gd name="T22" fmla="*/ 2147483647 w 36"/>
                <a:gd name="T23" fmla="*/ 2147483647 h 50"/>
                <a:gd name="T24" fmla="*/ 2147483647 w 36"/>
                <a:gd name="T25" fmla="*/ 2147483647 h 50"/>
                <a:gd name="T26" fmla="*/ 2147483647 w 36"/>
                <a:gd name="T27" fmla="*/ 2147483647 h 50"/>
                <a:gd name="T28" fmla="*/ 2147483647 w 36"/>
                <a:gd name="T29" fmla="*/ 2147483647 h 50"/>
                <a:gd name="T30" fmla="*/ 2147483647 w 36"/>
                <a:gd name="T31" fmla="*/ 2147483647 h 50"/>
                <a:gd name="T32" fmla="*/ 2147483647 w 36"/>
                <a:gd name="T33" fmla="*/ 2147483647 h 50"/>
                <a:gd name="T34" fmla="*/ 2147483647 w 36"/>
                <a:gd name="T35" fmla="*/ 2147483647 h 50"/>
                <a:gd name="T36" fmla="*/ 2147483647 w 36"/>
                <a:gd name="T37" fmla="*/ 2147483647 h 50"/>
                <a:gd name="T38" fmla="*/ 2147483647 w 36"/>
                <a:gd name="T39" fmla="*/ 2147483647 h 50"/>
                <a:gd name="T40" fmla="*/ 2147483647 w 36"/>
                <a:gd name="T41" fmla="*/ 2147483647 h 50"/>
                <a:gd name="T42" fmla="*/ 2147483647 w 36"/>
                <a:gd name="T43" fmla="*/ 2147483647 h 50"/>
                <a:gd name="T44" fmla="*/ 2147483647 w 36"/>
                <a:gd name="T45" fmla="*/ 2147483647 h 50"/>
                <a:gd name="T46" fmla="*/ 2147483647 w 36"/>
                <a:gd name="T47" fmla="*/ 2147483647 h 50"/>
                <a:gd name="T48" fmla="*/ 2147483647 w 36"/>
                <a:gd name="T49" fmla="*/ 2147483647 h 50"/>
                <a:gd name="T50" fmla="*/ 2147483647 w 36"/>
                <a:gd name="T51" fmla="*/ 2147483647 h 50"/>
                <a:gd name="T52" fmla="*/ 2147483647 w 36"/>
                <a:gd name="T53" fmla="*/ 2147483647 h 50"/>
                <a:gd name="T54" fmla="*/ 2147483647 w 36"/>
                <a:gd name="T55" fmla="*/ 2147483647 h 50"/>
                <a:gd name="T56" fmla="*/ 2147483647 w 36"/>
                <a:gd name="T57" fmla="*/ 2147483647 h 50"/>
                <a:gd name="T58" fmla="*/ 0 w 36"/>
                <a:gd name="T59" fmla="*/ 2147483647 h 5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
                <a:gd name="T91" fmla="*/ 0 h 50"/>
                <a:gd name="T92" fmla="*/ 36 w 36"/>
                <a:gd name="T93" fmla="*/ 50 h 5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 h="50">
                  <a:moveTo>
                    <a:pt x="0" y="16"/>
                  </a:moveTo>
                  <a:lnTo>
                    <a:pt x="10" y="16"/>
                  </a:lnTo>
                  <a:lnTo>
                    <a:pt x="8" y="10"/>
                  </a:lnTo>
                  <a:lnTo>
                    <a:pt x="10" y="4"/>
                  </a:lnTo>
                  <a:lnTo>
                    <a:pt x="14" y="6"/>
                  </a:lnTo>
                  <a:lnTo>
                    <a:pt x="16" y="12"/>
                  </a:lnTo>
                  <a:lnTo>
                    <a:pt x="20" y="16"/>
                  </a:lnTo>
                  <a:lnTo>
                    <a:pt x="24" y="10"/>
                  </a:lnTo>
                  <a:lnTo>
                    <a:pt x="22" y="4"/>
                  </a:lnTo>
                  <a:lnTo>
                    <a:pt x="28" y="0"/>
                  </a:lnTo>
                  <a:lnTo>
                    <a:pt x="32" y="4"/>
                  </a:lnTo>
                  <a:lnTo>
                    <a:pt x="34" y="12"/>
                  </a:lnTo>
                  <a:lnTo>
                    <a:pt x="34" y="18"/>
                  </a:lnTo>
                  <a:lnTo>
                    <a:pt x="30" y="24"/>
                  </a:lnTo>
                  <a:lnTo>
                    <a:pt x="36" y="28"/>
                  </a:lnTo>
                  <a:lnTo>
                    <a:pt x="34" y="34"/>
                  </a:lnTo>
                  <a:lnTo>
                    <a:pt x="30" y="38"/>
                  </a:lnTo>
                  <a:lnTo>
                    <a:pt x="36" y="40"/>
                  </a:lnTo>
                  <a:lnTo>
                    <a:pt x="36" y="44"/>
                  </a:lnTo>
                  <a:lnTo>
                    <a:pt x="34" y="50"/>
                  </a:lnTo>
                  <a:lnTo>
                    <a:pt x="26" y="50"/>
                  </a:lnTo>
                  <a:lnTo>
                    <a:pt x="22" y="48"/>
                  </a:lnTo>
                  <a:lnTo>
                    <a:pt x="18" y="50"/>
                  </a:lnTo>
                  <a:lnTo>
                    <a:pt x="12" y="44"/>
                  </a:lnTo>
                  <a:lnTo>
                    <a:pt x="12" y="38"/>
                  </a:lnTo>
                  <a:lnTo>
                    <a:pt x="16" y="30"/>
                  </a:lnTo>
                  <a:lnTo>
                    <a:pt x="12" y="24"/>
                  </a:lnTo>
                  <a:lnTo>
                    <a:pt x="8" y="28"/>
                  </a:lnTo>
                  <a:lnTo>
                    <a:pt x="2" y="24"/>
                  </a:lnTo>
                  <a:lnTo>
                    <a:pt x="0" y="1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322" name="Freeform 1854"/>
            <p:cNvSpPr>
              <a:spLocks/>
            </p:cNvSpPr>
            <p:nvPr/>
          </p:nvSpPr>
          <p:spPr bwMode="gray">
            <a:xfrm>
              <a:off x="5746243" y="3254145"/>
              <a:ext cx="12702" cy="23816"/>
            </a:xfrm>
            <a:custGeom>
              <a:avLst/>
              <a:gdLst>
                <a:gd name="T0" fmla="*/ 544 w 12"/>
                <a:gd name="T1" fmla="*/ 544 h 24"/>
                <a:gd name="T2" fmla="*/ 544 w 12"/>
                <a:gd name="T3" fmla="*/ 879 h 24"/>
                <a:gd name="T4" fmla="*/ 336 w 12"/>
                <a:gd name="T5" fmla="*/ 1117 h 24"/>
                <a:gd name="T6" fmla="*/ 0 w 12"/>
                <a:gd name="T7" fmla="*/ 952 h 24"/>
                <a:gd name="T8" fmla="*/ 2 w 12"/>
                <a:gd name="T9" fmla="*/ 544 h 24"/>
                <a:gd name="T10" fmla="*/ 336 w 12"/>
                <a:gd name="T11" fmla="*/ 4 h 24"/>
                <a:gd name="T12" fmla="*/ 463 w 12"/>
                <a:gd name="T13" fmla="*/ 0 h 24"/>
                <a:gd name="T14" fmla="*/ 544 w 12"/>
                <a:gd name="T15" fmla="*/ 4 h 24"/>
                <a:gd name="T16" fmla="*/ 544 w 12"/>
                <a:gd name="T17" fmla="*/ 544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24"/>
                <a:gd name="T29" fmla="*/ 12 w 12"/>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24">
                  <a:moveTo>
                    <a:pt x="12" y="12"/>
                  </a:moveTo>
                  <a:lnTo>
                    <a:pt x="12" y="18"/>
                  </a:lnTo>
                  <a:lnTo>
                    <a:pt x="6" y="24"/>
                  </a:lnTo>
                  <a:lnTo>
                    <a:pt x="0" y="20"/>
                  </a:lnTo>
                  <a:lnTo>
                    <a:pt x="2" y="12"/>
                  </a:lnTo>
                  <a:lnTo>
                    <a:pt x="6" y="4"/>
                  </a:lnTo>
                  <a:lnTo>
                    <a:pt x="10" y="0"/>
                  </a:lnTo>
                  <a:lnTo>
                    <a:pt x="12" y="4"/>
                  </a:lnTo>
                  <a:lnTo>
                    <a:pt x="12" y="1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23" name="Freeform 1855"/>
            <p:cNvSpPr>
              <a:spLocks/>
            </p:cNvSpPr>
            <p:nvPr/>
          </p:nvSpPr>
          <p:spPr bwMode="gray">
            <a:xfrm>
              <a:off x="5754182" y="3222391"/>
              <a:ext cx="22229" cy="26992"/>
            </a:xfrm>
            <a:custGeom>
              <a:avLst/>
              <a:gdLst>
                <a:gd name="T0" fmla="*/ 617 w 20"/>
                <a:gd name="T1" fmla="*/ 3886 h 26"/>
                <a:gd name="T2" fmla="*/ 4 w 20"/>
                <a:gd name="T3" fmla="*/ 2801 h 26"/>
                <a:gd name="T4" fmla="*/ 0 w 20"/>
                <a:gd name="T5" fmla="*/ 1467 h 26"/>
                <a:gd name="T6" fmla="*/ 4 w 20"/>
                <a:gd name="T7" fmla="*/ 2 h 26"/>
                <a:gd name="T8" fmla="*/ 904 w 20"/>
                <a:gd name="T9" fmla="*/ 0 h 26"/>
                <a:gd name="T10" fmla="*/ 1599 w 20"/>
                <a:gd name="T11" fmla="*/ 2 h 26"/>
                <a:gd name="T12" fmla="*/ 1935 w 20"/>
                <a:gd name="T13" fmla="*/ 1825 h 26"/>
                <a:gd name="T14" fmla="*/ 1599 w 20"/>
                <a:gd name="T15" fmla="*/ 2801 h 26"/>
                <a:gd name="T16" fmla="*/ 1093 w 20"/>
                <a:gd name="T17" fmla="*/ 4334 h 26"/>
                <a:gd name="T18" fmla="*/ 747 w 20"/>
                <a:gd name="T19" fmla="*/ 4878 h 26"/>
                <a:gd name="T20" fmla="*/ 617 w 20"/>
                <a:gd name="T21" fmla="*/ 3886 h 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6"/>
                <a:gd name="T35" fmla="*/ 20 w 20"/>
                <a:gd name="T36" fmla="*/ 26 h 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6">
                  <a:moveTo>
                    <a:pt x="6" y="20"/>
                  </a:moveTo>
                  <a:lnTo>
                    <a:pt x="4" y="14"/>
                  </a:lnTo>
                  <a:lnTo>
                    <a:pt x="0" y="8"/>
                  </a:lnTo>
                  <a:lnTo>
                    <a:pt x="4" y="2"/>
                  </a:lnTo>
                  <a:lnTo>
                    <a:pt x="10" y="0"/>
                  </a:lnTo>
                  <a:lnTo>
                    <a:pt x="16" y="2"/>
                  </a:lnTo>
                  <a:lnTo>
                    <a:pt x="20" y="10"/>
                  </a:lnTo>
                  <a:lnTo>
                    <a:pt x="16" y="14"/>
                  </a:lnTo>
                  <a:lnTo>
                    <a:pt x="12" y="22"/>
                  </a:lnTo>
                  <a:lnTo>
                    <a:pt x="8" y="26"/>
                  </a:lnTo>
                  <a:lnTo>
                    <a:pt x="6" y="2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24" name="Freeform 1856"/>
            <p:cNvSpPr>
              <a:spLocks/>
            </p:cNvSpPr>
            <p:nvPr/>
          </p:nvSpPr>
          <p:spPr bwMode="gray">
            <a:xfrm>
              <a:off x="5767326" y="3386598"/>
              <a:ext cx="55786" cy="48331"/>
            </a:xfrm>
            <a:custGeom>
              <a:avLst/>
              <a:gdLst>
                <a:gd name="T0" fmla="*/ 2147483647 w 52"/>
                <a:gd name="T1" fmla="*/ 2147483647 h 48"/>
                <a:gd name="T2" fmla="*/ 2147483647 w 52"/>
                <a:gd name="T3" fmla="*/ 2147483647 h 48"/>
                <a:gd name="T4" fmla="*/ 2147483647 w 52"/>
                <a:gd name="T5" fmla="*/ 2147483647 h 48"/>
                <a:gd name="T6" fmla="*/ 2147483647 w 52"/>
                <a:gd name="T7" fmla="*/ 2147483647 h 48"/>
                <a:gd name="T8" fmla="*/ 2147483647 w 52"/>
                <a:gd name="T9" fmla="*/ 2147483647 h 48"/>
                <a:gd name="T10" fmla="*/ 2147483647 w 52"/>
                <a:gd name="T11" fmla="*/ 2147483647 h 48"/>
                <a:gd name="T12" fmla="*/ 2147483647 w 52"/>
                <a:gd name="T13" fmla="*/ 2147483647 h 48"/>
                <a:gd name="T14" fmla="*/ 2147483647 w 52"/>
                <a:gd name="T15" fmla="*/ 2147483647 h 48"/>
                <a:gd name="T16" fmla="*/ 2147483647 w 52"/>
                <a:gd name="T17" fmla="*/ 2147483647 h 48"/>
                <a:gd name="T18" fmla="*/ 2147483647 w 52"/>
                <a:gd name="T19" fmla="*/ 0 h 48"/>
                <a:gd name="T20" fmla="*/ 2147483647 w 52"/>
                <a:gd name="T21" fmla="*/ 2147483647 h 48"/>
                <a:gd name="T22" fmla="*/ 2147483647 w 52"/>
                <a:gd name="T23" fmla="*/ 2147483647 h 48"/>
                <a:gd name="T24" fmla="*/ 2147483647 w 52"/>
                <a:gd name="T25" fmla="*/ 2147483647 h 48"/>
                <a:gd name="T26" fmla="*/ 2147483647 w 52"/>
                <a:gd name="T27" fmla="*/ 2147483647 h 48"/>
                <a:gd name="T28" fmla="*/ 2147483647 w 52"/>
                <a:gd name="T29" fmla="*/ 2147483647 h 48"/>
                <a:gd name="T30" fmla="*/ 2147483647 w 52"/>
                <a:gd name="T31" fmla="*/ 2147483647 h 48"/>
                <a:gd name="T32" fmla="*/ 2147483647 w 52"/>
                <a:gd name="T33" fmla="*/ 2147483647 h 48"/>
                <a:gd name="T34" fmla="*/ 2147483647 w 52"/>
                <a:gd name="T35" fmla="*/ 2147483647 h 48"/>
                <a:gd name="T36" fmla="*/ 2147483647 w 52"/>
                <a:gd name="T37" fmla="*/ 2147483647 h 48"/>
                <a:gd name="T38" fmla="*/ 2147483647 w 52"/>
                <a:gd name="T39" fmla="*/ 2147483647 h 48"/>
                <a:gd name="T40" fmla="*/ 2147483647 w 52"/>
                <a:gd name="T41" fmla="*/ 2147483647 h 48"/>
                <a:gd name="T42" fmla="*/ 2147483647 w 52"/>
                <a:gd name="T43" fmla="*/ 2147483647 h 48"/>
                <a:gd name="T44" fmla="*/ 2147483647 w 52"/>
                <a:gd name="T45" fmla="*/ 2147483647 h 48"/>
                <a:gd name="T46" fmla="*/ 2147483647 w 52"/>
                <a:gd name="T47" fmla="*/ 2147483647 h 48"/>
                <a:gd name="T48" fmla="*/ 0 w 52"/>
                <a:gd name="T49" fmla="*/ 2147483647 h 48"/>
                <a:gd name="T50" fmla="*/ 2147483647 w 52"/>
                <a:gd name="T51" fmla="*/ 2147483647 h 48"/>
                <a:gd name="T52" fmla="*/ 2147483647 w 52"/>
                <a:gd name="T53" fmla="*/ 2147483647 h 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2"/>
                <a:gd name="T82" fmla="*/ 0 h 48"/>
                <a:gd name="T83" fmla="*/ 52 w 52"/>
                <a:gd name="T84" fmla="*/ 48 h 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2" h="48">
                  <a:moveTo>
                    <a:pt x="4" y="24"/>
                  </a:moveTo>
                  <a:lnTo>
                    <a:pt x="10" y="26"/>
                  </a:lnTo>
                  <a:lnTo>
                    <a:pt x="16" y="20"/>
                  </a:lnTo>
                  <a:lnTo>
                    <a:pt x="22" y="18"/>
                  </a:lnTo>
                  <a:lnTo>
                    <a:pt x="24" y="22"/>
                  </a:lnTo>
                  <a:lnTo>
                    <a:pt x="30" y="22"/>
                  </a:lnTo>
                  <a:lnTo>
                    <a:pt x="34" y="16"/>
                  </a:lnTo>
                  <a:lnTo>
                    <a:pt x="38" y="8"/>
                  </a:lnTo>
                  <a:lnTo>
                    <a:pt x="42" y="4"/>
                  </a:lnTo>
                  <a:lnTo>
                    <a:pt x="50" y="0"/>
                  </a:lnTo>
                  <a:lnTo>
                    <a:pt x="52" y="2"/>
                  </a:lnTo>
                  <a:lnTo>
                    <a:pt x="48" y="12"/>
                  </a:lnTo>
                  <a:lnTo>
                    <a:pt x="38" y="18"/>
                  </a:lnTo>
                  <a:lnTo>
                    <a:pt x="34" y="26"/>
                  </a:lnTo>
                  <a:lnTo>
                    <a:pt x="34" y="28"/>
                  </a:lnTo>
                  <a:lnTo>
                    <a:pt x="34" y="30"/>
                  </a:lnTo>
                  <a:lnTo>
                    <a:pt x="32" y="32"/>
                  </a:lnTo>
                  <a:lnTo>
                    <a:pt x="24" y="34"/>
                  </a:lnTo>
                  <a:lnTo>
                    <a:pt x="22" y="40"/>
                  </a:lnTo>
                  <a:lnTo>
                    <a:pt x="20" y="46"/>
                  </a:lnTo>
                  <a:lnTo>
                    <a:pt x="12" y="48"/>
                  </a:lnTo>
                  <a:lnTo>
                    <a:pt x="6" y="44"/>
                  </a:lnTo>
                  <a:lnTo>
                    <a:pt x="8" y="38"/>
                  </a:lnTo>
                  <a:lnTo>
                    <a:pt x="8" y="34"/>
                  </a:lnTo>
                  <a:lnTo>
                    <a:pt x="0" y="34"/>
                  </a:lnTo>
                  <a:lnTo>
                    <a:pt x="2" y="28"/>
                  </a:lnTo>
                  <a:lnTo>
                    <a:pt x="4" y="2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325" name="Freeform 1857"/>
            <p:cNvSpPr>
              <a:spLocks/>
            </p:cNvSpPr>
            <p:nvPr/>
          </p:nvSpPr>
          <p:spPr bwMode="gray">
            <a:xfrm>
              <a:off x="5827219" y="3436732"/>
              <a:ext cx="12702" cy="26991"/>
            </a:xfrm>
            <a:custGeom>
              <a:avLst/>
              <a:gdLst>
                <a:gd name="T0" fmla="*/ 9138 w 12"/>
                <a:gd name="T1" fmla="*/ 0 h 26"/>
                <a:gd name="T2" fmla="*/ 19644 w 12"/>
                <a:gd name="T3" fmla="*/ 2 h 26"/>
                <a:gd name="T4" fmla="*/ 19644 w 12"/>
                <a:gd name="T5" fmla="*/ 297 h 26"/>
                <a:gd name="T6" fmla="*/ 19644 w 12"/>
                <a:gd name="T7" fmla="*/ 540 h 26"/>
                <a:gd name="T8" fmla="*/ 19644 w 12"/>
                <a:gd name="T9" fmla="*/ 843 h 26"/>
                <a:gd name="T10" fmla="*/ 9138 w 12"/>
                <a:gd name="T11" fmla="*/ 908 h 26"/>
                <a:gd name="T12" fmla="*/ 0 w 12"/>
                <a:gd name="T13" fmla="*/ 540 h 26"/>
                <a:gd name="T14" fmla="*/ 0 w 12"/>
                <a:gd name="T15" fmla="*/ 297 h 26"/>
                <a:gd name="T16" fmla="*/ 0 w 12"/>
                <a:gd name="T17" fmla="*/ 4 h 26"/>
                <a:gd name="T18" fmla="*/ 9138 w 12"/>
                <a:gd name="T19" fmla="*/ 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26"/>
                <a:gd name="T32" fmla="*/ 12 w 12"/>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26">
                  <a:moveTo>
                    <a:pt x="6" y="0"/>
                  </a:moveTo>
                  <a:lnTo>
                    <a:pt x="12" y="2"/>
                  </a:lnTo>
                  <a:lnTo>
                    <a:pt x="12" y="8"/>
                  </a:lnTo>
                  <a:lnTo>
                    <a:pt x="12" y="16"/>
                  </a:lnTo>
                  <a:lnTo>
                    <a:pt x="12" y="24"/>
                  </a:lnTo>
                  <a:lnTo>
                    <a:pt x="6" y="26"/>
                  </a:lnTo>
                  <a:lnTo>
                    <a:pt x="0" y="16"/>
                  </a:lnTo>
                  <a:lnTo>
                    <a:pt x="0" y="8"/>
                  </a:lnTo>
                  <a:lnTo>
                    <a:pt x="0" y="4"/>
                  </a:lnTo>
                  <a:lnTo>
                    <a:pt x="6"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26" name="Freeform 1858"/>
            <p:cNvSpPr>
              <a:spLocks/>
            </p:cNvSpPr>
            <p:nvPr/>
          </p:nvSpPr>
          <p:spPr bwMode="gray">
            <a:xfrm>
              <a:off x="5828807" y="3570099"/>
              <a:ext cx="31755" cy="30166"/>
            </a:xfrm>
            <a:custGeom>
              <a:avLst/>
              <a:gdLst>
                <a:gd name="T0" fmla="*/ 582 w 30"/>
                <a:gd name="T1" fmla="*/ 0 h 30"/>
                <a:gd name="T2" fmla="*/ 621 w 30"/>
                <a:gd name="T3" fmla="*/ 658 h 30"/>
                <a:gd name="T4" fmla="*/ 662 w 30"/>
                <a:gd name="T5" fmla="*/ 1166 h 30"/>
                <a:gd name="T6" fmla="*/ 621 w 30"/>
                <a:gd name="T7" fmla="*/ 1599 h 30"/>
                <a:gd name="T8" fmla="*/ 582 w 30"/>
                <a:gd name="T9" fmla="*/ 1759 h 30"/>
                <a:gd name="T10" fmla="*/ 481 w 30"/>
                <a:gd name="T11" fmla="*/ 2341 h 30"/>
                <a:gd name="T12" fmla="*/ 372 w 30"/>
                <a:gd name="T13" fmla="*/ 2750 h 30"/>
                <a:gd name="T14" fmla="*/ 222 w 30"/>
                <a:gd name="T15" fmla="*/ 2884 h 30"/>
                <a:gd name="T16" fmla="*/ 0 w 30"/>
                <a:gd name="T17" fmla="*/ 2884 h 30"/>
                <a:gd name="T18" fmla="*/ 4 w 30"/>
                <a:gd name="T19" fmla="*/ 1759 h 30"/>
                <a:gd name="T20" fmla="*/ 288 w 30"/>
                <a:gd name="T21" fmla="*/ 964 h 30"/>
                <a:gd name="T22" fmla="*/ 372 w 30"/>
                <a:gd name="T23" fmla="*/ 4 h 30"/>
                <a:gd name="T24" fmla="*/ 582 w 30"/>
                <a:gd name="T25" fmla="*/ 0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
                <a:gd name="T40" fmla="*/ 0 h 30"/>
                <a:gd name="T41" fmla="*/ 30 w 30"/>
                <a:gd name="T42" fmla="*/ 30 h 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 h="30">
                  <a:moveTo>
                    <a:pt x="26" y="0"/>
                  </a:moveTo>
                  <a:lnTo>
                    <a:pt x="28" y="6"/>
                  </a:lnTo>
                  <a:lnTo>
                    <a:pt x="30" y="12"/>
                  </a:lnTo>
                  <a:lnTo>
                    <a:pt x="28" y="16"/>
                  </a:lnTo>
                  <a:lnTo>
                    <a:pt x="26" y="18"/>
                  </a:lnTo>
                  <a:lnTo>
                    <a:pt x="22" y="24"/>
                  </a:lnTo>
                  <a:lnTo>
                    <a:pt x="18" y="28"/>
                  </a:lnTo>
                  <a:lnTo>
                    <a:pt x="10" y="30"/>
                  </a:lnTo>
                  <a:lnTo>
                    <a:pt x="0" y="30"/>
                  </a:lnTo>
                  <a:lnTo>
                    <a:pt x="4" y="18"/>
                  </a:lnTo>
                  <a:lnTo>
                    <a:pt x="14" y="10"/>
                  </a:lnTo>
                  <a:lnTo>
                    <a:pt x="18" y="4"/>
                  </a:lnTo>
                  <a:lnTo>
                    <a:pt x="26"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27" name="Freeform 1859"/>
            <p:cNvSpPr>
              <a:spLocks/>
            </p:cNvSpPr>
            <p:nvPr/>
          </p:nvSpPr>
          <p:spPr bwMode="gray">
            <a:xfrm>
              <a:off x="7087902" y="2045901"/>
              <a:ext cx="20640" cy="20640"/>
            </a:xfrm>
            <a:custGeom>
              <a:avLst/>
              <a:gdLst>
                <a:gd name="T0" fmla="*/ 4 w 20"/>
                <a:gd name="T1" fmla="*/ 0 h 20"/>
                <a:gd name="T2" fmla="*/ 904 w 20"/>
                <a:gd name="T3" fmla="*/ 4 h 20"/>
                <a:gd name="T4" fmla="*/ 1599 w 20"/>
                <a:gd name="T5" fmla="*/ 617 h 20"/>
                <a:gd name="T6" fmla="*/ 1935 w 20"/>
                <a:gd name="T7" fmla="*/ 1093 h 20"/>
                <a:gd name="T8" fmla="*/ 1935 w 20"/>
                <a:gd name="T9" fmla="*/ 1759 h 20"/>
                <a:gd name="T10" fmla="*/ 1322 w 20"/>
                <a:gd name="T11" fmla="*/ 1935 h 20"/>
                <a:gd name="T12" fmla="*/ 747 w 20"/>
                <a:gd name="T13" fmla="*/ 1599 h 20"/>
                <a:gd name="T14" fmla="*/ 617 w 20"/>
                <a:gd name="T15" fmla="*/ 904 h 20"/>
                <a:gd name="T16" fmla="*/ 0 w 20"/>
                <a:gd name="T17" fmla="*/ 4 h 20"/>
                <a:gd name="T18" fmla="*/ 4 w 20"/>
                <a:gd name="T19" fmla="*/ 0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0"/>
                <a:gd name="T32" fmla="*/ 20 w 20"/>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0">
                  <a:moveTo>
                    <a:pt x="4" y="0"/>
                  </a:moveTo>
                  <a:lnTo>
                    <a:pt x="10" y="4"/>
                  </a:lnTo>
                  <a:lnTo>
                    <a:pt x="16" y="6"/>
                  </a:lnTo>
                  <a:lnTo>
                    <a:pt x="20" y="12"/>
                  </a:lnTo>
                  <a:lnTo>
                    <a:pt x="20" y="18"/>
                  </a:lnTo>
                  <a:lnTo>
                    <a:pt x="14" y="20"/>
                  </a:lnTo>
                  <a:lnTo>
                    <a:pt x="8" y="16"/>
                  </a:lnTo>
                  <a:lnTo>
                    <a:pt x="6" y="10"/>
                  </a:lnTo>
                  <a:lnTo>
                    <a:pt x="0" y="4"/>
                  </a:lnTo>
                  <a:lnTo>
                    <a:pt x="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28" name="Freeform 1860"/>
            <p:cNvSpPr>
              <a:spLocks/>
            </p:cNvSpPr>
            <p:nvPr/>
          </p:nvSpPr>
          <p:spPr bwMode="gray">
            <a:xfrm>
              <a:off x="6476613" y="3101725"/>
              <a:ext cx="20641" cy="19052"/>
            </a:xfrm>
            <a:custGeom>
              <a:avLst/>
              <a:gdLst>
                <a:gd name="T0" fmla="*/ 617 w 20"/>
                <a:gd name="T1" fmla="*/ 0 h 20"/>
                <a:gd name="T2" fmla="*/ 1322 w 20"/>
                <a:gd name="T3" fmla="*/ 0 h 20"/>
                <a:gd name="T4" fmla="*/ 1759 w 20"/>
                <a:gd name="T5" fmla="*/ 617 h 20"/>
                <a:gd name="T6" fmla="*/ 1935 w 20"/>
                <a:gd name="T7" fmla="*/ 1599 h 20"/>
                <a:gd name="T8" fmla="*/ 1322 w 20"/>
                <a:gd name="T9" fmla="*/ 1759 h 20"/>
                <a:gd name="T10" fmla="*/ 617 w 20"/>
                <a:gd name="T11" fmla="*/ 1599 h 20"/>
                <a:gd name="T12" fmla="*/ 4 w 20"/>
                <a:gd name="T13" fmla="*/ 1935 h 20"/>
                <a:gd name="T14" fmla="*/ 0 w 20"/>
                <a:gd name="T15" fmla="*/ 1759 h 20"/>
                <a:gd name="T16" fmla="*/ 0 w 20"/>
                <a:gd name="T17" fmla="*/ 747 h 20"/>
                <a:gd name="T18" fmla="*/ 617 w 20"/>
                <a:gd name="T19" fmla="*/ 617 h 20"/>
                <a:gd name="T20" fmla="*/ 617 w 20"/>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6" y="0"/>
                  </a:moveTo>
                  <a:lnTo>
                    <a:pt x="14" y="0"/>
                  </a:lnTo>
                  <a:lnTo>
                    <a:pt x="18" y="6"/>
                  </a:lnTo>
                  <a:lnTo>
                    <a:pt x="20" y="16"/>
                  </a:lnTo>
                  <a:lnTo>
                    <a:pt x="14" y="18"/>
                  </a:lnTo>
                  <a:lnTo>
                    <a:pt x="6" y="16"/>
                  </a:lnTo>
                  <a:lnTo>
                    <a:pt x="4" y="20"/>
                  </a:lnTo>
                  <a:lnTo>
                    <a:pt x="0" y="18"/>
                  </a:lnTo>
                  <a:lnTo>
                    <a:pt x="0" y="8"/>
                  </a:lnTo>
                  <a:lnTo>
                    <a:pt x="6" y="6"/>
                  </a:lnTo>
                  <a:lnTo>
                    <a:pt x="6"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29" name="Freeform 1861"/>
            <p:cNvSpPr>
              <a:spLocks/>
            </p:cNvSpPr>
            <p:nvPr/>
          </p:nvSpPr>
          <p:spPr bwMode="gray">
            <a:xfrm>
              <a:off x="7227625" y="3033455"/>
              <a:ext cx="42869" cy="30166"/>
            </a:xfrm>
            <a:custGeom>
              <a:avLst/>
              <a:gdLst>
                <a:gd name="T0" fmla="*/ 2341 w 40"/>
                <a:gd name="T1" fmla="*/ 796 h 30"/>
                <a:gd name="T2" fmla="*/ 2341 w 40"/>
                <a:gd name="T3" fmla="*/ 1599 h 30"/>
                <a:gd name="T4" fmla="*/ 3115 w 40"/>
                <a:gd name="T5" fmla="*/ 1166 h 30"/>
                <a:gd name="T6" fmla="*/ 3797 w 40"/>
                <a:gd name="T7" fmla="*/ 1166 h 30"/>
                <a:gd name="T8" fmla="*/ 3714 w 40"/>
                <a:gd name="T9" fmla="*/ 2128 h 30"/>
                <a:gd name="T10" fmla="*/ 2853 w 40"/>
                <a:gd name="T11" fmla="*/ 2341 h 30"/>
                <a:gd name="T12" fmla="*/ 2575 w 40"/>
                <a:gd name="T13" fmla="*/ 2884 h 30"/>
                <a:gd name="T14" fmla="*/ 1935 w 40"/>
                <a:gd name="T15" fmla="*/ 2341 h 30"/>
                <a:gd name="T16" fmla="*/ 1322 w 40"/>
                <a:gd name="T17" fmla="*/ 2341 h 30"/>
                <a:gd name="T18" fmla="*/ 747 w 40"/>
                <a:gd name="T19" fmla="*/ 2128 h 30"/>
                <a:gd name="T20" fmla="*/ 747 w 40"/>
                <a:gd name="T21" fmla="*/ 1599 h 30"/>
                <a:gd name="T22" fmla="*/ 2 w 40"/>
                <a:gd name="T23" fmla="*/ 1759 h 30"/>
                <a:gd name="T24" fmla="*/ 0 w 40"/>
                <a:gd name="T25" fmla="*/ 964 h 30"/>
                <a:gd name="T26" fmla="*/ 617 w 40"/>
                <a:gd name="T27" fmla="*/ 658 h 30"/>
                <a:gd name="T28" fmla="*/ 1093 w 40"/>
                <a:gd name="T29" fmla="*/ 964 h 30"/>
                <a:gd name="T30" fmla="*/ 1759 w 40"/>
                <a:gd name="T31" fmla="*/ 796 h 30"/>
                <a:gd name="T32" fmla="*/ 1599 w 40"/>
                <a:gd name="T33" fmla="*/ 0 h 30"/>
                <a:gd name="T34" fmla="*/ 1935 w 40"/>
                <a:gd name="T35" fmla="*/ 0 h 30"/>
                <a:gd name="T36" fmla="*/ 2341 w 40"/>
                <a:gd name="T37" fmla="*/ 796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
                <a:gd name="T58" fmla="*/ 0 h 30"/>
                <a:gd name="T59" fmla="*/ 40 w 40"/>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 h="30">
                  <a:moveTo>
                    <a:pt x="24" y="8"/>
                  </a:moveTo>
                  <a:lnTo>
                    <a:pt x="24" y="16"/>
                  </a:lnTo>
                  <a:lnTo>
                    <a:pt x="32" y="12"/>
                  </a:lnTo>
                  <a:lnTo>
                    <a:pt x="40" y="12"/>
                  </a:lnTo>
                  <a:lnTo>
                    <a:pt x="38" y="22"/>
                  </a:lnTo>
                  <a:lnTo>
                    <a:pt x="30" y="24"/>
                  </a:lnTo>
                  <a:lnTo>
                    <a:pt x="26" y="30"/>
                  </a:lnTo>
                  <a:lnTo>
                    <a:pt x="20" y="24"/>
                  </a:lnTo>
                  <a:lnTo>
                    <a:pt x="14" y="24"/>
                  </a:lnTo>
                  <a:lnTo>
                    <a:pt x="8" y="22"/>
                  </a:lnTo>
                  <a:lnTo>
                    <a:pt x="8" y="16"/>
                  </a:lnTo>
                  <a:lnTo>
                    <a:pt x="2" y="18"/>
                  </a:lnTo>
                  <a:lnTo>
                    <a:pt x="0" y="10"/>
                  </a:lnTo>
                  <a:lnTo>
                    <a:pt x="6" y="6"/>
                  </a:lnTo>
                  <a:lnTo>
                    <a:pt x="12" y="10"/>
                  </a:lnTo>
                  <a:lnTo>
                    <a:pt x="18" y="8"/>
                  </a:lnTo>
                  <a:lnTo>
                    <a:pt x="16" y="0"/>
                  </a:lnTo>
                  <a:lnTo>
                    <a:pt x="20" y="0"/>
                  </a:lnTo>
                  <a:lnTo>
                    <a:pt x="24" y="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330" name="Freeform 1862"/>
            <p:cNvSpPr>
              <a:spLocks/>
            </p:cNvSpPr>
            <p:nvPr/>
          </p:nvSpPr>
          <p:spPr bwMode="gray">
            <a:xfrm>
              <a:off x="6070146" y="4768817"/>
              <a:ext cx="17466" cy="14290"/>
            </a:xfrm>
            <a:custGeom>
              <a:avLst/>
              <a:gdLst>
                <a:gd name="T0" fmla="*/ 2110 w 16"/>
                <a:gd name="T1" fmla="*/ 0 h 14"/>
                <a:gd name="T2" fmla="*/ 2 w 16"/>
                <a:gd name="T3" fmla="*/ 2 h 14"/>
                <a:gd name="T4" fmla="*/ 0 w 16"/>
                <a:gd name="T5" fmla="*/ 3510 h 14"/>
                <a:gd name="T6" fmla="*/ 2 w 16"/>
                <a:gd name="T7" fmla="*/ 5987 h 14"/>
                <a:gd name="T8" fmla="*/ 2110 w 16"/>
                <a:gd name="T9" fmla="*/ 8488 h 14"/>
                <a:gd name="T10" fmla="*/ 3381 w 16"/>
                <a:gd name="T11" fmla="*/ 8488 h 14"/>
                <a:gd name="T12" fmla="*/ 4287 w 16"/>
                <a:gd name="T13" fmla="*/ 4584 h 14"/>
                <a:gd name="T14" fmla="*/ 3811 w 16"/>
                <a:gd name="T15" fmla="*/ 2687 h 14"/>
                <a:gd name="T16" fmla="*/ 3381 w 16"/>
                <a:gd name="T17" fmla="*/ 0 h 14"/>
                <a:gd name="T18" fmla="*/ 2110 w 16"/>
                <a:gd name="T19" fmla="*/ 0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
                <a:gd name="T31" fmla="*/ 0 h 14"/>
                <a:gd name="T32" fmla="*/ 16 w 16"/>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 h="14">
                  <a:moveTo>
                    <a:pt x="8" y="0"/>
                  </a:moveTo>
                  <a:lnTo>
                    <a:pt x="2" y="2"/>
                  </a:lnTo>
                  <a:lnTo>
                    <a:pt x="0" y="6"/>
                  </a:lnTo>
                  <a:lnTo>
                    <a:pt x="2" y="10"/>
                  </a:lnTo>
                  <a:lnTo>
                    <a:pt x="8" y="14"/>
                  </a:lnTo>
                  <a:lnTo>
                    <a:pt x="12" y="14"/>
                  </a:lnTo>
                  <a:lnTo>
                    <a:pt x="16" y="8"/>
                  </a:lnTo>
                  <a:lnTo>
                    <a:pt x="14" y="4"/>
                  </a:lnTo>
                  <a:lnTo>
                    <a:pt x="12" y="0"/>
                  </a:lnTo>
                  <a:lnTo>
                    <a:pt x="8"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sp>
        <p:nvSpPr>
          <p:cNvPr id="118" name="Text Placeholder 3"/>
          <p:cNvSpPr>
            <a:spLocks noGrp="1"/>
          </p:cNvSpPr>
          <p:nvPr>
            <p:ph type="body" sz="quarter" idx="16"/>
          </p:nvPr>
        </p:nvSpPr>
        <p:spPr>
          <a:xfrm>
            <a:off x="559013" y="6165304"/>
            <a:ext cx="8280000" cy="246221"/>
          </a:xfrm>
          <a:prstGeom prst="rect">
            <a:avLst/>
          </a:prstGeom>
        </p:spPr>
        <p:txBody>
          <a:bodyPr anchor="t">
            <a:normAutofit/>
          </a:bodyPr>
          <a:lstStyle/>
          <a:p>
            <a:r>
              <a:rPr lang="en-US" altLang="ja-JP" sz="700" b="0" cap="none" dirty="0" smtClean="0">
                <a:solidFill>
                  <a:schemeClr val="bg1">
                    <a:lumMod val="50000"/>
                  </a:schemeClr>
                </a:solidFill>
              </a:rPr>
              <a:t>Past </a:t>
            </a:r>
            <a:r>
              <a:rPr lang="en-US" altLang="ja-JP" sz="700" b="0" cap="none" dirty="0">
                <a:solidFill>
                  <a:schemeClr val="bg1">
                    <a:lumMod val="50000"/>
                  </a:schemeClr>
                </a:solidFill>
              </a:rPr>
              <a:t>performance is not indicative of future performance. There can be no assurance that objectives will be met. Details are provided for information </a:t>
            </a:r>
            <a:r>
              <a:rPr lang="en-US" altLang="ja-JP" sz="700" b="0" cap="none">
                <a:solidFill>
                  <a:schemeClr val="bg1">
                    <a:lumMod val="50000"/>
                  </a:schemeClr>
                </a:solidFill>
              </a:rPr>
              <a:t>purposes </a:t>
            </a:r>
            <a:r>
              <a:rPr lang="en-US" altLang="ja-JP" sz="700" b="0" cap="none" smtClean="0">
                <a:solidFill>
                  <a:schemeClr val="bg1">
                    <a:lumMod val="50000"/>
                  </a:schemeClr>
                </a:solidFill>
              </a:rPr>
              <a:t>only.</a:t>
            </a:r>
            <a:endParaRPr lang="en-US" altLang="ja-JP" sz="700" b="0" cap="none" dirty="0">
              <a:solidFill>
                <a:schemeClr val="bg1">
                  <a:lumMod val="50000"/>
                </a:schemeClr>
              </a:solidFill>
            </a:endParaRPr>
          </a:p>
        </p:txBody>
      </p:sp>
      <p:sp>
        <p:nvSpPr>
          <p:cNvPr id="116" name="TextBox 115"/>
          <p:cNvSpPr txBox="1"/>
          <p:nvPr/>
        </p:nvSpPr>
        <p:spPr bwMode="ltGray">
          <a:xfrm>
            <a:off x="576016" y="6525344"/>
            <a:ext cx="8100440" cy="216560"/>
          </a:xfrm>
          <a:prstGeom prst="rect">
            <a:avLst/>
          </a:prstGeom>
          <a:noFill/>
          <a:ln w="6350">
            <a:noFill/>
            <a:miter lim="800000"/>
            <a:headEnd/>
            <a:tailEnd/>
          </a:ln>
        </p:spPr>
        <p:txBody>
          <a:bodyPr wrap="square" lIns="80840" tIns="53893" rIns="80840" bIns="53893" rtlCol="0" anchor="t" anchorCtr="0">
            <a:spAutoFit/>
          </a:bodyPr>
          <a:lstStyle/>
          <a:p>
            <a:pPr defTabSz="683383" eaLnBrk="0" hangingPunct="0">
              <a:spcBef>
                <a:spcPts val="599"/>
              </a:spcBef>
              <a:buClr>
                <a:srgbClr val="57068C"/>
              </a:buClr>
              <a:tabLst>
                <a:tab pos="136642" algn="l"/>
              </a:tabLst>
            </a:pPr>
            <a:r>
              <a:rPr lang="en-GB" sz="700" dirty="0" smtClean="0">
                <a:solidFill>
                  <a:schemeClr val="bg1">
                    <a:lumMod val="50000"/>
                  </a:schemeClr>
                </a:solidFill>
              </a:rPr>
              <a:t>Source</a:t>
            </a:r>
            <a:r>
              <a:rPr lang="en-GB" sz="700" dirty="0">
                <a:solidFill>
                  <a:schemeClr val="bg1">
                    <a:lumMod val="50000"/>
                  </a:schemeClr>
                </a:solidFill>
              </a:rPr>
              <a:t>: </a:t>
            </a:r>
            <a:r>
              <a:rPr lang="en-GB" sz="700" dirty="0" err="1" smtClean="0">
                <a:solidFill>
                  <a:schemeClr val="bg1">
                    <a:lumMod val="50000"/>
                  </a:schemeClr>
                </a:solidFill>
              </a:rPr>
              <a:t>eeef</a:t>
            </a:r>
            <a:r>
              <a:rPr lang="en-GB" sz="700" dirty="0" smtClean="0">
                <a:solidFill>
                  <a:schemeClr val="bg1">
                    <a:lumMod val="50000"/>
                  </a:schemeClr>
                </a:solidFill>
              </a:rPr>
              <a:t>, May 2021. </a:t>
            </a:r>
            <a:endParaRPr lang="en-US" sz="700" dirty="0">
              <a:solidFill>
                <a:schemeClr val="bg1">
                  <a:lumMod val="50000"/>
                </a:schemeClr>
              </a:solidFill>
            </a:endParaRPr>
          </a:p>
        </p:txBody>
      </p:sp>
    </p:spTree>
    <p:extLst>
      <p:ext uri="{BB962C8B-B14F-4D97-AF65-F5344CB8AC3E}">
        <p14:creationId xmlns:p14="http://schemas.microsoft.com/office/powerpoint/2010/main" val="15141347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Rectangle 180"/>
          <p:cNvSpPr/>
          <p:nvPr/>
        </p:nvSpPr>
        <p:spPr>
          <a:xfrm>
            <a:off x="4907956" y="1533136"/>
            <a:ext cx="3793992" cy="690526"/>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125997" indent="-125997">
              <a:spcBef>
                <a:spcPts val="600"/>
              </a:spcBef>
              <a:buClr>
                <a:schemeClr val="bg1"/>
              </a:buClr>
              <a:buFont typeface="Arial" panose="020B0604020202020204" pitchFamily="34" charset="0"/>
              <a:buChar char="_"/>
            </a:pPr>
            <a:endParaRPr lang="de-DE" sz="1400" dirty="0" err="1"/>
          </a:p>
        </p:txBody>
      </p:sp>
      <p:grpSp>
        <p:nvGrpSpPr>
          <p:cNvPr id="144" name="Group 151"/>
          <p:cNvGrpSpPr>
            <a:grpSpLocks/>
          </p:cNvGrpSpPr>
          <p:nvPr/>
        </p:nvGrpSpPr>
        <p:grpSpPr bwMode="auto">
          <a:xfrm>
            <a:off x="6997579" y="476672"/>
            <a:ext cx="1683261" cy="1788302"/>
            <a:chOff x="5120665" y="2045901"/>
            <a:chExt cx="3110425" cy="3424681"/>
          </a:xfrm>
          <a:solidFill>
            <a:schemeClr val="bg1">
              <a:lumMod val="75000"/>
            </a:schemeClr>
          </a:solidFill>
        </p:grpSpPr>
        <p:sp>
          <p:nvSpPr>
            <p:cNvPr id="164" name="Freeform 1747"/>
            <p:cNvSpPr>
              <a:spLocks/>
            </p:cNvSpPr>
            <p:nvPr/>
          </p:nvSpPr>
          <p:spPr bwMode="gray">
            <a:xfrm>
              <a:off x="6991048" y="3579626"/>
              <a:ext cx="665273" cy="535056"/>
            </a:xfrm>
            <a:custGeom>
              <a:avLst/>
              <a:gdLst>
                <a:gd name="T0" fmla="*/ 1480 w 624"/>
                <a:gd name="T1" fmla="*/ 10579 h 533"/>
                <a:gd name="T2" fmla="*/ 5876 w 624"/>
                <a:gd name="T3" fmla="*/ 6803 h 533"/>
                <a:gd name="T4" fmla="*/ 11799 w 624"/>
                <a:gd name="T5" fmla="*/ 2688 h 533"/>
                <a:gd name="T6" fmla="*/ 16767 w 624"/>
                <a:gd name="T7" fmla="*/ 4 h 533"/>
                <a:gd name="T8" fmla="*/ 18961 w 624"/>
                <a:gd name="T9" fmla="*/ 802 h 533"/>
                <a:gd name="T10" fmla="*/ 20468 w 624"/>
                <a:gd name="T11" fmla="*/ 3554 h 533"/>
                <a:gd name="T12" fmla="*/ 24125 w 624"/>
                <a:gd name="T13" fmla="*/ 2943 h 533"/>
                <a:gd name="T14" fmla="*/ 24125 w 624"/>
                <a:gd name="T15" fmla="*/ 3173 h 533"/>
                <a:gd name="T16" fmla="*/ 23815 w 624"/>
                <a:gd name="T17" fmla="*/ 4196 h 533"/>
                <a:gd name="T18" fmla="*/ 25450 w 624"/>
                <a:gd name="T19" fmla="*/ 2443 h 533"/>
                <a:gd name="T20" fmla="*/ 33165 w 624"/>
                <a:gd name="T21" fmla="*/ 2231 h 533"/>
                <a:gd name="T22" fmla="*/ 38323 w 624"/>
                <a:gd name="T23" fmla="*/ 1163 h 533"/>
                <a:gd name="T24" fmla="*/ 41312 w 624"/>
                <a:gd name="T25" fmla="*/ 966 h 533"/>
                <a:gd name="T26" fmla="*/ 43321 w 624"/>
                <a:gd name="T27" fmla="*/ 3554 h 533"/>
                <a:gd name="T28" fmla="*/ 46219 w 624"/>
                <a:gd name="T29" fmla="*/ 9697 h 533"/>
                <a:gd name="T30" fmla="*/ 44815 w 624"/>
                <a:gd name="T31" fmla="*/ 15439 h 533"/>
                <a:gd name="T32" fmla="*/ 45356 w 624"/>
                <a:gd name="T33" fmla="*/ 18109 h 533"/>
                <a:gd name="T34" fmla="*/ 47057 w 624"/>
                <a:gd name="T35" fmla="*/ 21695 h 533"/>
                <a:gd name="T36" fmla="*/ 47057 w 624"/>
                <a:gd name="T37" fmla="*/ 23458 h 533"/>
                <a:gd name="T38" fmla="*/ 47882 w 624"/>
                <a:gd name="T39" fmla="*/ 25465 h 533"/>
                <a:gd name="T40" fmla="*/ 51076 w 624"/>
                <a:gd name="T41" fmla="*/ 28685 h 533"/>
                <a:gd name="T42" fmla="*/ 50335 w 624"/>
                <a:gd name="T43" fmla="*/ 29634 h 533"/>
                <a:gd name="T44" fmla="*/ 50663 w 624"/>
                <a:gd name="T45" fmla="*/ 32812 h 533"/>
                <a:gd name="T46" fmla="*/ 47740 w 624"/>
                <a:gd name="T47" fmla="*/ 36350 h 533"/>
                <a:gd name="T48" fmla="*/ 45863 w 624"/>
                <a:gd name="T49" fmla="*/ 41627 h 533"/>
                <a:gd name="T50" fmla="*/ 47269 w 624"/>
                <a:gd name="T51" fmla="*/ 44516 h 533"/>
                <a:gd name="T52" fmla="*/ 45590 w 624"/>
                <a:gd name="T53" fmla="*/ 45346 h 533"/>
                <a:gd name="T54" fmla="*/ 41989 w 624"/>
                <a:gd name="T55" fmla="*/ 43290 h 533"/>
                <a:gd name="T56" fmla="*/ 37562 w 624"/>
                <a:gd name="T57" fmla="*/ 43290 h 533"/>
                <a:gd name="T58" fmla="*/ 35506 w 624"/>
                <a:gd name="T59" fmla="*/ 43788 h 533"/>
                <a:gd name="T60" fmla="*/ 32767 w 624"/>
                <a:gd name="T61" fmla="*/ 46150 h 533"/>
                <a:gd name="T62" fmla="*/ 29762 w 624"/>
                <a:gd name="T63" fmla="*/ 44446 h 533"/>
                <a:gd name="T64" fmla="*/ 27520 w 624"/>
                <a:gd name="T65" fmla="*/ 45346 h 533"/>
                <a:gd name="T66" fmla="*/ 25789 w 624"/>
                <a:gd name="T67" fmla="*/ 44446 h 533"/>
                <a:gd name="T68" fmla="*/ 24206 w 624"/>
                <a:gd name="T69" fmla="*/ 42061 h 533"/>
                <a:gd name="T70" fmla="*/ 22436 w 624"/>
                <a:gd name="T71" fmla="*/ 40869 h 533"/>
                <a:gd name="T72" fmla="*/ 19618 w 624"/>
                <a:gd name="T73" fmla="*/ 40177 h 533"/>
                <a:gd name="T74" fmla="*/ 19618 w 624"/>
                <a:gd name="T75" fmla="*/ 39355 h 533"/>
                <a:gd name="T76" fmla="*/ 17894 w 624"/>
                <a:gd name="T77" fmla="*/ 39093 h 533"/>
                <a:gd name="T78" fmla="*/ 15408 w 624"/>
                <a:gd name="T79" fmla="*/ 37805 h 533"/>
                <a:gd name="T80" fmla="*/ 14171 w 624"/>
                <a:gd name="T81" fmla="*/ 40751 h 533"/>
                <a:gd name="T82" fmla="*/ 12684 w 624"/>
                <a:gd name="T83" fmla="*/ 39093 h 533"/>
                <a:gd name="T84" fmla="*/ 12247 w 624"/>
                <a:gd name="T85" fmla="*/ 36179 h 533"/>
                <a:gd name="T86" fmla="*/ 10315 w 624"/>
                <a:gd name="T87" fmla="*/ 36179 h 533"/>
                <a:gd name="T88" fmla="*/ 6798 w 624"/>
                <a:gd name="T89" fmla="*/ 34882 h 533"/>
                <a:gd name="T90" fmla="*/ 4891 w 624"/>
                <a:gd name="T91" fmla="*/ 33926 h 533"/>
                <a:gd name="T92" fmla="*/ 3714 w 624"/>
                <a:gd name="T93" fmla="*/ 29634 h 533"/>
                <a:gd name="T94" fmla="*/ 3632 w 624"/>
                <a:gd name="T95" fmla="*/ 26408 h 533"/>
                <a:gd name="T96" fmla="*/ 2476 w 624"/>
                <a:gd name="T97" fmla="*/ 23201 h 533"/>
                <a:gd name="T98" fmla="*/ 2813 w 624"/>
                <a:gd name="T99" fmla="*/ 20983 h 533"/>
                <a:gd name="T100" fmla="*/ 0 w 624"/>
                <a:gd name="T101" fmla="*/ 17874 h 533"/>
                <a:gd name="T102" fmla="*/ 1350 w 624"/>
                <a:gd name="T103" fmla="*/ 14728 h 53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24"/>
                <a:gd name="T157" fmla="*/ 0 h 533"/>
                <a:gd name="T158" fmla="*/ 624 w 624"/>
                <a:gd name="T159" fmla="*/ 533 h 53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24" h="533">
                  <a:moveTo>
                    <a:pt x="0" y="114"/>
                  </a:moveTo>
                  <a:lnTo>
                    <a:pt x="6" y="120"/>
                  </a:lnTo>
                  <a:lnTo>
                    <a:pt x="18" y="120"/>
                  </a:lnTo>
                  <a:lnTo>
                    <a:pt x="10" y="106"/>
                  </a:lnTo>
                  <a:lnTo>
                    <a:pt x="34" y="94"/>
                  </a:lnTo>
                  <a:lnTo>
                    <a:pt x="72" y="78"/>
                  </a:lnTo>
                  <a:lnTo>
                    <a:pt x="108" y="64"/>
                  </a:lnTo>
                  <a:lnTo>
                    <a:pt x="124" y="38"/>
                  </a:lnTo>
                  <a:lnTo>
                    <a:pt x="144" y="32"/>
                  </a:lnTo>
                  <a:lnTo>
                    <a:pt x="166" y="14"/>
                  </a:lnTo>
                  <a:lnTo>
                    <a:pt x="182" y="10"/>
                  </a:lnTo>
                  <a:lnTo>
                    <a:pt x="204" y="4"/>
                  </a:lnTo>
                  <a:lnTo>
                    <a:pt x="224" y="0"/>
                  </a:lnTo>
                  <a:lnTo>
                    <a:pt x="230" y="4"/>
                  </a:lnTo>
                  <a:lnTo>
                    <a:pt x="232" y="10"/>
                  </a:lnTo>
                  <a:lnTo>
                    <a:pt x="238" y="22"/>
                  </a:lnTo>
                  <a:lnTo>
                    <a:pt x="242" y="32"/>
                  </a:lnTo>
                  <a:lnTo>
                    <a:pt x="250" y="42"/>
                  </a:lnTo>
                  <a:lnTo>
                    <a:pt x="264" y="44"/>
                  </a:lnTo>
                  <a:lnTo>
                    <a:pt x="282" y="42"/>
                  </a:lnTo>
                  <a:lnTo>
                    <a:pt x="294" y="34"/>
                  </a:lnTo>
                  <a:lnTo>
                    <a:pt x="298" y="28"/>
                  </a:lnTo>
                  <a:lnTo>
                    <a:pt x="300" y="28"/>
                  </a:lnTo>
                  <a:lnTo>
                    <a:pt x="294" y="36"/>
                  </a:lnTo>
                  <a:lnTo>
                    <a:pt x="288" y="40"/>
                  </a:lnTo>
                  <a:lnTo>
                    <a:pt x="286" y="44"/>
                  </a:lnTo>
                  <a:lnTo>
                    <a:pt x="290" y="48"/>
                  </a:lnTo>
                  <a:lnTo>
                    <a:pt x="298" y="40"/>
                  </a:lnTo>
                  <a:lnTo>
                    <a:pt x="306" y="32"/>
                  </a:lnTo>
                  <a:lnTo>
                    <a:pt x="310" y="28"/>
                  </a:lnTo>
                  <a:lnTo>
                    <a:pt x="328" y="28"/>
                  </a:lnTo>
                  <a:lnTo>
                    <a:pt x="364" y="26"/>
                  </a:lnTo>
                  <a:lnTo>
                    <a:pt x="404" y="26"/>
                  </a:lnTo>
                  <a:lnTo>
                    <a:pt x="428" y="22"/>
                  </a:lnTo>
                  <a:lnTo>
                    <a:pt x="450" y="18"/>
                  </a:lnTo>
                  <a:lnTo>
                    <a:pt x="468" y="14"/>
                  </a:lnTo>
                  <a:lnTo>
                    <a:pt x="480" y="4"/>
                  </a:lnTo>
                  <a:lnTo>
                    <a:pt x="490" y="2"/>
                  </a:lnTo>
                  <a:lnTo>
                    <a:pt x="504" y="12"/>
                  </a:lnTo>
                  <a:lnTo>
                    <a:pt x="514" y="14"/>
                  </a:lnTo>
                  <a:lnTo>
                    <a:pt x="524" y="24"/>
                  </a:lnTo>
                  <a:lnTo>
                    <a:pt x="528" y="42"/>
                  </a:lnTo>
                  <a:lnTo>
                    <a:pt x="538" y="64"/>
                  </a:lnTo>
                  <a:lnTo>
                    <a:pt x="550" y="90"/>
                  </a:lnTo>
                  <a:lnTo>
                    <a:pt x="564" y="112"/>
                  </a:lnTo>
                  <a:lnTo>
                    <a:pt x="576" y="155"/>
                  </a:lnTo>
                  <a:lnTo>
                    <a:pt x="556" y="171"/>
                  </a:lnTo>
                  <a:lnTo>
                    <a:pt x="546" y="177"/>
                  </a:lnTo>
                  <a:lnTo>
                    <a:pt x="540" y="197"/>
                  </a:lnTo>
                  <a:lnTo>
                    <a:pt x="540" y="209"/>
                  </a:lnTo>
                  <a:lnTo>
                    <a:pt x="554" y="209"/>
                  </a:lnTo>
                  <a:lnTo>
                    <a:pt x="566" y="215"/>
                  </a:lnTo>
                  <a:lnTo>
                    <a:pt x="572" y="225"/>
                  </a:lnTo>
                  <a:lnTo>
                    <a:pt x="574" y="249"/>
                  </a:lnTo>
                  <a:lnTo>
                    <a:pt x="570" y="253"/>
                  </a:lnTo>
                  <a:lnTo>
                    <a:pt x="570" y="261"/>
                  </a:lnTo>
                  <a:lnTo>
                    <a:pt x="574" y="269"/>
                  </a:lnTo>
                  <a:lnTo>
                    <a:pt x="578" y="271"/>
                  </a:lnTo>
                  <a:lnTo>
                    <a:pt x="584" y="283"/>
                  </a:lnTo>
                  <a:lnTo>
                    <a:pt x="584" y="293"/>
                  </a:lnTo>
                  <a:lnTo>
                    <a:pt x="600" y="305"/>
                  </a:lnTo>
                  <a:lnTo>
                    <a:pt x="600" y="311"/>
                  </a:lnTo>
                  <a:lnTo>
                    <a:pt x="622" y="329"/>
                  </a:lnTo>
                  <a:lnTo>
                    <a:pt x="622" y="333"/>
                  </a:lnTo>
                  <a:lnTo>
                    <a:pt x="614" y="335"/>
                  </a:lnTo>
                  <a:lnTo>
                    <a:pt x="614" y="341"/>
                  </a:lnTo>
                  <a:lnTo>
                    <a:pt x="624" y="351"/>
                  </a:lnTo>
                  <a:lnTo>
                    <a:pt x="624" y="365"/>
                  </a:lnTo>
                  <a:lnTo>
                    <a:pt x="618" y="377"/>
                  </a:lnTo>
                  <a:lnTo>
                    <a:pt x="606" y="381"/>
                  </a:lnTo>
                  <a:lnTo>
                    <a:pt x="598" y="395"/>
                  </a:lnTo>
                  <a:lnTo>
                    <a:pt x="582" y="417"/>
                  </a:lnTo>
                  <a:lnTo>
                    <a:pt x="568" y="443"/>
                  </a:lnTo>
                  <a:lnTo>
                    <a:pt x="556" y="467"/>
                  </a:lnTo>
                  <a:lnTo>
                    <a:pt x="558" y="477"/>
                  </a:lnTo>
                  <a:lnTo>
                    <a:pt x="564" y="491"/>
                  </a:lnTo>
                  <a:lnTo>
                    <a:pt x="566" y="505"/>
                  </a:lnTo>
                  <a:lnTo>
                    <a:pt x="576" y="511"/>
                  </a:lnTo>
                  <a:lnTo>
                    <a:pt x="574" y="519"/>
                  </a:lnTo>
                  <a:lnTo>
                    <a:pt x="562" y="519"/>
                  </a:lnTo>
                  <a:lnTo>
                    <a:pt x="556" y="519"/>
                  </a:lnTo>
                  <a:lnTo>
                    <a:pt x="544" y="513"/>
                  </a:lnTo>
                  <a:lnTo>
                    <a:pt x="528" y="511"/>
                  </a:lnTo>
                  <a:lnTo>
                    <a:pt x="512" y="497"/>
                  </a:lnTo>
                  <a:lnTo>
                    <a:pt x="492" y="491"/>
                  </a:lnTo>
                  <a:lnTo>
                    <a:pt x="482" y="497"/>
                  </a:lnTo>
                  <a:lnTo>
                    <a:pt x="458" y="497"/>
                  </a:lnTo>
                  <a:lnTo>
                    <a:pt x="458" y="507"/>
                  </a:lnTo>
                  <a:lnTo>
                    <a:pt x="444" y="511"/>
                  </a:lnTo>
                  <a:lnTo>
                    <a:pt x="434" y="503"/>
                  </a:lnTo>
                  <a:lnTo>
                    <a:pt x="414" y="507"/>
                  </a:lnTo>
                  <a:lnTo>
                    <a:pt x="400" y="519"/>
                  </a:lnTo>
                  <a:lnTo>
                    <a:pt x="400" y="529"/>
                  </a:lnTo>
                  <a:lnTo>
                    <a:pt x="380" y="533"/>
                  </a:lnTo>
                  <a:lnTo>
                    <a:pt x="380" y="515"/>
                  </a:lnTo>
                  <a:lnTo>
                    <a:pt x="364" y="509"/>
                  </a:lnTo>
                  <a:lnTo>
                    <a:pt x="354" y="495"/>
                  </a:lnTo>
                  <a:lnTo>
                    <a:pt x="340" y="507"/>
                  </a:lnTo>
                  <a:lnTo>
                    <a:pt x="336" y="519"/>
                  </a:lnTo>
                  <a:lnTo>
                    <a:pt x="328" y="519"/>
                  </a:lnTo>
                  <a:lnTo>
                    <a:pt x="326" y="509"/>
                  </a:lnTo>
                  <a:lnTo>
                    <a:pt x="314" y="509"/>
                  </a:lnTo>
                  <a:lnTo>
                    <a:pt x="314" y="497"/>
                  </a:lnTo>
                  <a:lnTo>
                    <a:pt x="304" y="495"/>
                  </a:lnTo>
                  <a:lnTo>
                    <a:pt x="296" y="483"/>
                  </a:lnTo>
                  <a:lnTo>
                    <a:pt x="296" y="477"/>
                  </a:lnTo>
                  <a:lnTo>
                    <a:pt x="288" y="471"/>
                  </a:lnTo>
                  <a:lnTo>
                    <a:pt x="274" y="469"/>
                  </a:lnTo>
                  <a:lnTo>
                    <a:pt x="260" y="465"/>
                  </a:lnTo>
                  <a:lnTo>
                    <a:pt x="246" y="471"/>
                  </a:lnTo>
                  <a:lnTo>
                    <a:pt x="240" y="461"/>
                  </a:lnTo>
                  <a:lnTo>
                    <a:pt x="234" y="459"/>
                  </a:lnTo>
                  <a:lnTo>
                    <a:pt x="234" y="455"/>
                  </a:lnTo>
                  <a:lnTo>
                    <a:pt x="240" y="451"/>
                  </a:lnTo>
                  <a:lnTo>
                    <a:pt x="240" y="441"/>
                  </a:lnTo>
                  <a:lnTo>
                    <a:pt x="232" y="447"/>
                  </a:lnTo>
                  <a:lnTo>
                    <a:pt x="218" y="447"/>
                  </a:lnTo>
                  <a:lnTo>
                    <a:pt x="210" y="441"/>
                  </a:lnTo>
                  <a:lnTo>
                    <a:pt x="196" y="433"/>
                  </a:lnTo>
                  <a:lnTo>
                    <a:pt x="188" y="433"/>
                  </a:lnTo>
                  <a:lnTo>
                    <a:pt x="188" y="441"/>
                  </a:lnTo>
                  <a:lnTo>
                    <a:pt x="196" y="449"/>
                  </a:lnTo>
                  <a:lnTo>
                    <a:pt x="172" y="467"/>
                  </a:lnTo>
                  <a:lnTo>
                    <a:pt x="164" y="459"/>
                  </a:lnTo>
                  <a:lnTo>
                    <a:pt x="164" y="455"/>
                  </a:lnTo>
                  <a:lnTo>
                    <a:pt x="154" y="447"/>
                  </a:lnTo>
                  <a:lnTo>
                    <a:pt x="142" y="439"/>
                  </a:lnTo>
                  <a:lnTo>
                    <a:pt x="156" y="423"/>
                  </a:lnTo>
                  <a:lnTo>
                    <a:pt x="150" y="415"/>
                  </a:lnTo>
                  <a:lnTo>
                    <a:pt x="140" y="417"/>
                  </a:lnTo>
                  <a:lnTo>
                    <a:pt x="130" y="419"/>
                  </a:lnTo>
                  <a:lnTo>
                    <a:pt x="126" y="415"/>
                  </a:lnTo>
                  <a:lnTo>
                    <a:pt x="118" y="411"/>
                  </a:lnTo>
                  <a:lnTo>
                    <a:pt x="92" y="407"/>
                  </a:lnTo>
                  <a:lnTo>
                    <a:pt x="82" y="399"/>
                  </a:lnTo>
                  <a:lnTo>
                    <a:pt x="82" y="393"/>
                  </a:lnTo>
                  <a:lnTo>
                    <a:pt x="76" y="387"/>
                  </a:lnTo>
                  <a:lnTo>
                    <a:pt x="60" y="389"/>
                  </a:lnTo>
                  <a:lnTo>
                    <a:pt x="66" y="363"/>
                  </a:lnTo>
                  <a:lnTo>
                    <a:pt x="58" y="347"/>
                  </a:lnTo>
                  <a:lnTo>
                    <a:pt x="46" y="341"/>
                  </a:lnTo>
                  <a:lnTo>
                    <a:pt x="44" y="327"/>
                  </a:lnTo>
                  <a:lnTo>
                    <a:pt x="36" y="313"/>
                  </a:lnTo>
                  <a:lnTo>
                    <a:pt x="44" y="303"/>
                  </a:lnTo>
                  <a:lnTo>
                    <a:pt x="40" y="281"/>
                  </a:lnTo>
                  <a:lnTo>
                    <a:pt x="40" y="271"/>
                  </a:lnTo>
                  <a:lnTo>
                    <a:pt x="30" y="267"/>
                  </a:lnTo>
                  <a:lnTo>
                    <a:pt x="30" y="257"/>
                  </a:lnTo>
                  <a:lnTo>
                    <a:pt x="34" y="251"/>
                  </a:lnTo>
                  <a:lnTo>
                    <a:pt x="34" y="241"/>
                  </a:lnTo>
                  <a:lnTo>
                    <a:pt x="18" y="229"/>
                  </a:lnTo>
                  <a:lnTo>
                    <a:pt x="4" y="217"/>
                  </a:lnTo>
                  <a:lnTo>
                    <a:pt x="0" y="205"/>
                  </a:lnTo>
                  <a:lnTo>
                    <a:pt x="12" y="195"/>
                  </a:lnTo>
                  <a:lnTo>
                    <a:pt x="12" y="185"/>
                  </a:lnTo>
                  <a:lnTo>
                    <a:pt x="16" y="169"/>
                  </a:lnTo>
                  <a:lnTo>
                    <a:pt x="2" y="126"/>
                  </a:lnTo>
                  <a:lnTo>
                    <a:pt x="0" y="11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71" name="Freeform 1748"/>
            <p:cNvSpPr>
              <a:spLocks/>
            </p:cNvSpPr>
            <p:nvPr/>
          </p:nvSpPr>
          <p:spPr bwMode="gray">
            <a:xfrm>
              <a:off x="6462324" y="3597090"/>
              <a:ext cx="598586" cy="746222"/>
            </a:xfrm>
            <a:custGeom>
              <a:avLst/>
              <a:gdLst>
                <a:gd name="T0" fmla="*/ 8538 w 561"/>
                <a:gd name="T1" fmla="*/ 53945 h 743"/>
                <a:gd name="T2" fmla="*/ 7469 w 561"/>
                <a:gd name="T3" fmla="*/ 47537 h 743"/>
                <a:gd name="T4" fmla="*/ 3986 w 561"/>
                <a:gd name="T5" fmla="*/ 47190 h 743"/>
                <a:gd name="T6" fmla="*/ 2151 w 561"/>
                <a:gd name="T7" fmla="*/ 43013 h 743"/>
                <a:gd name="T8" fmla="*/ 783 w 561"/>
                <a:gd name="T9" fmla="*/ 40426 h 743"/>
                <a:gd name="T10" fmla="*/ 1490 w 561"/>
                <a:gd name="T11" fmla="*/ 35043 h 743"/>
                <a:gd name="T12" fmla="*/ 1131 w 561"/>
                <a:gd name="T13" fmla="*/ 30742 h 743"/>
                <a:gd name="T14" fmla="*/ 783 w 561"/>
                <a:gd name="T15" fmla="*/ 24700 h 743"/>
                <a:gd name="T16" fmla="*/ 4461 w 561"/>
                <a:gd name="T17" fmla="*/ 23293 h 743"/>
                <a:gd name="T18" fmla="*/ 4919 w 561"/>
                <a:gd name="T19" fmla="*/ 18549 h 743"/>
                <a:gd name="T20" fmla="*/ 7586 w 561"/>
                <a:gd name="T21" fmla="*/ 13405 h 743"/>
                <a:gd name="T22" fmla="*/ 6813 w 561"/>
                <a:gd name="T23" fmla="*/ 11366 h 743"/>
                <a:gd name="T24" fmla="*/ 9993 w 561"/>
                <a:gd name="T25" fmla="*/ 10097 h 743"/>
                <a:gd name="T26" fmla="*/ 11954 w 561"/>
                <a:gd name="T27" fmla="*/ 12614 h 743"/>
                <a:gd name="T28" fmla="*/ 12835 w 561"/>
                <a:gd name="T29" fmla="*/ 11075 h 743"/>
                <a:gd name="T30" fmla="*/ 13981 w 561"/>
                <a:gd name="T31" fmla="*/ 8811 h 743"/>
                <a:gd name="T32" fmla="*/ 16102 w 561"/>
                <a:gd name="T33" fmla="*/ 8916 h 743"/>
                <a:gd name="T34" fmla="*/ 15327 w 561"/>
                <a:gd name="T35" fmla="*/ 7410 h 743"/>
                <a:gd name="T36" fmla="*/ 15167 w 561"/>
                <a:gd name="T37" fmla="*/ 5448 h 743"/>
                <a:gd name="T38" fmla="*/ 15749 w 561"/>
                <a:gd name="T39" fmla="*/ 3431 h 743"/>
                <a:gd name="T40" fmla="*/ 14295 w 561"/>
                <a:gd name="T41" fmla="*/ 0 h 743"/>
                <a:gd name="T42" fmla="*/ 18723 w 561"/>
                <a:gd name="T43" fmla="*/ 2 h 743"/>
                <a:gd name="T44" fmla="*/ 20823 w 561"/>
                <a:gd name="T45" fmla="*/ 3431 h 743"/>
                <a:gd name="T46" fmla="*/ 23856 w 561"/>
                <a:gd name="T47" fmla="*/ 5058 h 743"/>
                <a:gd name="T48" fmla="*/ 25912 w 561"/>
                <a:gd name="T49" fmla="*/ 3185 h 743"/>
                <a:gd name="T50" fmla="*/ 25912 w 561"/>
                <a:gd name="T51" fmla="*/ 4507 h 743"/>
                <a:gd name="T52" fmla="*/ 25048 w 561"/>
                <a:gd name="T53" fmla="*/ 7944 h 743"/>
                <a:gd name="T54" fmla="*/ 28743 w 561"/>
                <a:gd name="T55" fmla="*/ 6242 h 743"/>
                <a:gd name="T56" fmla="*/ 33648 w 561"/>
                <a:gd name="T57" fmla="*/ 3833 h 743"/>
                <a:gd name="T58" fmla="*/ 36566 w 561"/>
                <a:gd name="T59" fmla="*/ 5976 h 743"/>
                <a:gd name="T60" fmla="*/ 38966 w 561"/>
                <a:gd name="T61" fmla="*/ 7696 h 743"/>
                <a:gd name="T62" fmla="*/ 41281 w 561"/>
                <a:gd name="T63" fmla="*/ 10425 h 743"/>
                <a:gd name="T64" fmla="*/ 41105 w 561"/>
                <a:gd name="T65" fmla="*/ 16835 h 743"/>
                <a:gd name="T66" fmla="*/ 43278 w 561"/>
                <a:gd name="T67" fmla="*/ 21062 h 743"/>
                <a:gd name="T68" fmla="*/ 44383 w 561"/>
                <a:gd name="T69" fmla="*/ 26248 h 743"/>
                <a:gd name="T70" fmla="*/ 45689 w 561"/>
                <a:gd name="T71" fmla="*/ 31238 h 743"/>
                <a:gd name="T72" fmla="*/ 43945 w 561"/>
                <a:gd name="T73" fmla="*/ 31626 h 743"/>
                <a:gd name="T74" fmla="*/ 41824 w 561"/>
                <a:gd name="T75" fmla="*/ 33314 h 743"/>
                <a:gd name="T76" fmla="*/ 37496 w 561"/>
                <a:gd name="T77" fmla="*/ 35123 h 743"/>
                <a:gd name="T78" fmla="*/ 33365 w 561"/>
                <a:gd name="T79" fmla="*/ 37622 h 743"/>
                <a:gd name="T80" fmla="*/ 31971 w 561"/>
                <a:gd name="T81" fmla="*/ 39586 h 743"/>
                <a:gd name="T82" fmla="*/ 34043 w 561"/>
                <a:gd name="T83" fmla="*/ 43025 h 743"/>
                <a:gd name="T84" fmla="*/ 37808 w 561"/>
                <a:gd name="T85" fmla="*/ 47537 h 743"/>
                <a:gd name="T86" fmla="*/ 38789 w 561"/>
                <a:gd name="T87" fmla="*/ 48584 h 743"/>
                <a:gd name="T88" fmla="*/ 39054 w 561"/>
                <a:gd name="T89" fmla="*/ 51763 h 743"/>
                <a:gd name="T90" fmla="*/ 37151 w 561"/>
                <a:gd name="T91" fmla="*/ 57914 h 743"/>
                <a:gd name="T92" fmla="*/ 37656 w 561"/>
                <a:gd name="T93" fmla="*/ 60110 h 743"/>
                <a:gd name="T94" fmla="*/ 34488 w 561"/>
                <a:gd name="T95" fmla="*/ 59894 h 743"/>
                <a:gd name="T96" fmla="*/ 28583 w 561"/>
                <a:gd name="T97" fmla="*/ 61280 h 743"/>
                <a:gd name="T98" fmla="*/ 22119 w 561"/>
                <a:gd name="T99" fmla="*/ 62989 h 743"/>
                <a:gd name="T100" fmla="*/ 19223 w 561"/>
                <a:gd name="T101" fmla="*/ 61457 h 743"/>
                <a:gd name="T102" fmla="*/ 14211 w 561"/>
                <a:gd name="T103" fmla="*/ 59173 h 743"/>
                <a:gd name="T104" fmla="*/ 11354 w 561"/>
                <a:gd name="T105" fmla="*/ 59894 h 7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61"/>
                <a:gd name="T160" fmla="*/ 0 h 743"/>
                <a:gd name="T161" fmla="*/ 561 w 561"/>
                <a:gd name="T162" fmla="*/ 743 h 7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61" h="743">
                  <a:moveTo>
                    <a:pt x="92" y="707"/>
                  </a:moveTo>
                  <a:lnTo>
                    <a:pt x="90" y="685"/>
                  </a:lnTo>
                  <a:lnTo>
                    <a:pt x="98" y="671"/>
                  </a:lnTo>
                  <a:lnTo>
                    <a:pt x="94" y="661"/>
                  </a:lnTo>
                  <a:lnTo>
                    <a:pt x="104" y="637"/>
                  </a:lnTo>
                  <a:lnTo>
                    <a:pt x="110" y="611"/>
                  </a:lnTo>
                  <a:lnTo>
                    <a:pt x="138" y="579"/>
                  </a:lnTo>
                  <a:lnTo>
                    <a:pt x="120" y="571"/>
                  </a:lnTo>
                  <a:lnTo>
                    <a:pt x="98" y="569"/>
                  </a:lnTo>
                  <a:lnTo>
                    <a:pt x="90" y="561"/>
                  </a:lnTo>
                  <a:lnTo>
                    <a:pt x="74" y="563"/>
                  </a:lnTo>
                  <a:lnTo>
                    <a:pt x="62" y="561"/>
                  </a:lnTo>
                  <a:lnTo>
                    <a:pt x="60" y="555"/>
                  </a:lnTo>
                  <a:lnTo>
                    <a:pt x="50" y="551"/>
                  </a:lnTo>
                  <a:lnTo>
                    <a:pt x="48" y="557"/>
                  </a:lnTo>
                  <a:lnTo>
                    <a:pt x="34" y="541"/>
                  </a:lnTo>
                  <a:lnTo>
                    <a:pt x="32" y="529"/>
                  </a:lnTo>
                  <a:lnTo>
                    <a:pt x="20" y="523"/>
                  </a:lnTo>
                  <a:lnTo>
                    <a:pt x="22" y="513"/>
                  </a:lnTo>
                  <a:lnTo>
                    <a:pt x="26" y="507"/>
                  </a:lnTo>
                  <a:lnTo>
                    <a:pt x="32" y="501"/>
                  </a:lnTo>
                  <a:lnTo>
                    <a:pt x="30" y="495"/>
                  </a:lnTo>
                  <a:lnTo>
                    <a:pt x="24" y="491"/>
                  </a:lnTo>
                  <a:lnTo>
                    <a:pt x="16" y="485"/>
                  </a:lnTo>
                  <a:lnTo>
                    <a:pt x="10" y="477"/>
                  </a:lnTo>
                  <a:lnTo>
                    <a:pt x="10" y="457"/>
                  </a:lnTo>
                  <a:lnTo>
                    <a:pt x="26" y="445"/>
                  </a:lnTo>
                  <a:lnTo>
                    <a:pt x="26" y="429"/>
                  </a:lnTo>
                  <a:lnTo>
                    <a:pt x="14" y="423"/>
                  </a:lnTo>
                  <a:lnTo>
                    <a:pt x="18" y="413"/>
                  </a:lnTo>
                  <a:lnTo>
                    <a:pt x="6" y="399"/>
                  </a:lnTo>
                  <a:lnTo>
                    <a:pt x="10" y="385"/>
                  </a:lnTo>
                  <a:lnTo>
                    <a:pt x="4" y="379"/>
                  </a:lnTo>
                  <a:lnTo>
                    <a:pt x="0" y="373"/>
                  </a:lnTo>
                  <a:lnTo>
                    <a:pt x="14" y="363"/>
                  </a:lnTo>
                  <a:lnTo>
                    <a:pt x="12" y="355"/>
                  </a:lnTo>
                  <a:lnTo>
                    <a:pt x="22" y="343"/>
                  </a:lnTo>
                  <a:lnTo>
                    <a:pt x="22" y="325"/>
                  </a:lnTo>
                  <a:lnTo>
                    <a:pt x="12" y="315"/>
                  </a:lnTo>
                  <a:lnTo>
                    <a:pt x="10" y="293"/>
                  </a:lnTo>
                  <a:lnTo>
                    <a:pt x="20" y="291"/>
                  </a:lnTo>
                  <a:lnTo>
                    <a:pt x="44" y="293"/>
                  </a:lnTo>
                  <a:lnTo>
                    <a:pt x="56" y="291"/>
                  </a:lnTo>
                  <a:lnTo>
                    <a:pt x="60" y="285"/>
                  </a:lnTo>
                  <a:lnTo>
                    <a:pt x="54" y="275"/>
                  </a:lnTo>
                  <a:lnTo>
                    <a:pt x="62" y="271"/>
                  </a:lnTo>
                  <a:lnTo>
                    <a:pt x="72" y="259"/>
                  </a:lnTo>
                  <a:lnTo>
                    <a:pt x="74" y="243"/>
                  </a:lnTo>
                  <a:lnTo>
                    <a:pt x="56" y="235"/>
                  </a:lnTo>
                  <a:lnTo>
                    <a:pt x="60" y="219"/>
                  </a:lnTo>
                  <a:lnTo>
                    <a:pt x="78" y="219"/>
                  </a:lnTo>
                  <a:lnTo>
                    <a:pt x="78" y="203"/>
                  </a:lnTo>
                  <a:lnTo>
                    <a:pt x="86" y="191"/>
                  </a:lnTo>
                  <a:lnTo>
                    <a:pt x="86" y="163"/>
                  </a:lnTo>
                  <a:lnTo>
                    <a:pt x="92" y="159"/>
                  </a:lnTo>
                  <a:lnTo>
                    <a:pt x="90" y="153"/>
                  </a:lnTo>
                  <a:lnTo>
                    <a:pt x="86" y="153"/>
                  </a:lnTo>
                  <a:lnTo>
                    <a:pt x="80" y="151"/>
                  </a:lnTo>
                  <a:lnTo>
                    <a:pt x="80" y="141"/>
                  </a:lnTo>
                  <a:lnTo>
                    <a:pt x="82" y="133"/>
                  </a:lnTo>
                  <a:lnTo>
                    <a:pt x="86" y="127"/>
                  </a:lnTo>
                  <a:lnTo>
                    <a:pt x="92" y="121"/>
                  </a:lnTo>
                  <a:lnTo>
                    <a:pt x="100" y="119"/>
                  </a:lnTo>
                  <a:lnTo>
                    <a:pt x="112" y="121"/>
                  </a:lnTo>
                  <a:lnTo>
                    <a:pt x="122" y="119"/>
                  </a:lnTo>
                  <a:lnTo>
                    <a:pt x="136" y="119"/>
                  </a:lnTo>
                  <a:lnTo>
                    <a:pt x="140" y="127"/>
                  </a:lnTo>
                  <a:lnTo>
                    <a:pt x="142" y="135"/>
                  </a:lnTo>
                  <a:lnTo>
                    <a:pt x="138" y="143"/>
                  </a:lnTo>
                  <a:lnTo>
                    <a:pt x="146" y="149"/>
                  </a:lnTo>
                  <a:lnTo>
                    <a:pt x="152" y="145"/>
                  </a:lnTo>
                  <a:lnTo>
                    <a:pt x="152" y="137"/>
                  </a:lnTo>
                  <a:lnTo>
                    <a:pt x="150" y="133"/>
                  </a:lnTo>
                  <a:lnTo>
                    <a:pt x="152" y="129"/>
                  </a:lnTo>
                  <a:lnTo>
                    <a:pt x="156" y="131"/>
                  </a:lnTo>
                  <a:lnTo>
                    <a:pt x="162" y="135"/>
                  </a:lnTo>
                  <a:lnTo>
                    <a:pt x="168" y="139"/>
                  </a:lnTo>
                  <a:lnTo>
                    <a:pt x="166" y="123"/>
                  </a:lnTo>
                  <a:lnTo>
                    <a:pt x="166" y="115"/>
                  </a:lnTo>
                  <a:lnTo>
                    <a:pt x="170" y="104"/>
                  </a:lnTo>
                  <a:lnTo>
                    <a:pt x="174" y="100"/>
                  </a:lnTo>
                  <a:lnTo>
                    <a:pt x="180" y="106"/>
                  </a:lnTo>
                  <a:lnTo>
                    <a:pt x="186" y="108"/>
                  </a:lnTo>
                  <a:lnTo>
                    <a:pt x="192" y="111"/>
                  </a:lnTo>
                  <a:lnTo>
                    <a:pt x="194" y="106"/>
                  </a:lnTo>
                  <a:lnTo>
                    <a:pt x="198" y="104"/>
                  </a:lnTo>
                  <a:lnTo>
                    <a:pt x="194" y="100"/>
                  </a:lnTo>
                  <a:lnTo>
                    <a:pt x="190" y="98"/>
                  </a:lnTo>
                  <a:lnTo>
                    <a:pt x="186" y="94"/>
                  </a:lnTo>
                  <a:lnTo>
                    <a:pt x="186" y="88"/>
                  </a:lnTo>
                  <a:lnTo>
                    <a:pt x="190" y="88"/>
                  </a:lnTo>
                  <a:lnTo>
                    <a:pt x="194" y="86"/>
                  </a:lnTo>
                  <a:lnTo>
                    <a:pt x="194" y="78"/>
                  </a:lnTo>
                  <a:lnTo>
                    <a:pt x="184" y="76"/>
                  </a:lnTo>
                  <a:lnTo>
                    <a:pt x="184" y="64"/>
                  </a:lnTo>
                  <a:lnTo>
                    <a:pt x="172" y="62"/>
                  </a:lnTo>
                  <a:lnTo>
                    <a:pt x="172" y="54"/>
                  </a:lnTo>
                  <a:lnTo>
                    <a:pt x="178" y="50"/>
                  </a:lnTo>
                  <a:lnTo>
                    <a:pt x="190" y="50"/>
                  </a:lnTo>
                  <a:lnTo>
                    <a:pt x="192" y="40"/>
                  </a:lnTo>
                  <a:lnTo>
                    <a:pt x="188" y="30"/>
                  </a:lnTo>
                  <a:lnTo>
                    <a:pt x="180" y="20"/>
                  </a:lnTo>
                  <a:lnTo>
                    <a:pt x="174" y="14"/>
                  </a:lnTo>
                  <a:lnTo>
                    <a:pt x="172" y="6"/>
                  </a:lnTo>
                  <a:lnTo>
                    <a:pt x="174" y="0"/>
                  </a:lnTo>
                  <a:lnTo>
                    <a:pt x="190" y="2"/>
                  </a:lnTo>
                  <a:lnTo>
                    <a:pt x="202" y="6"/>
                  </a:lnTo>
                  <a:lnTo>
                    <a:pt x="211" y="12"/>
                  </a:lnTo>
                  <a:lnTo>
                    <a:pt x="221" y="12"/>
                  </a:lnTo>
                  <a:lnTo>
                    <a:pt x="227" y="2"/>
                  </a:lnTo>
                  <a:lnTo>
                    <a:pt x="237" y="10"/>
                  </a:lnTo>
                  <a:lnTo>
                    <a:pt x="247" y="12"/>
                  </a:lnTo>
                  <a:lnTo>
                    <a:pt x="251" y="14"/>
                  </a:lnTo>
                  <a:lnTo>
                    <a:pt x="253" y="24"/>
                  </a:lnTo>
                  <a:lnTo>
                    <a:pt x="253" y="40"/>
                  </a:lnTo>
                  <a:lnTo>
                    <a:pt x="253" y="44"/>
                  </a:lnTo>
                  <a:lnTo>
                    <a:pt x="261" y="44"/>
                  </a:lnTo>
                  <a:lnTo>
                    <a:pt x="265" y="52"/>
                  </a:lnTo>
                  <a:lnTo>
                    <a:pt x="275" y="50"/>
                  </a:lnTo>
                  <a:lnTo>
                    <a:pt x="289" y="60"/>
                  </a:lnTo>
                  <a:lnTo>
                    <a:pt x="303" y="56"/>
                  </a:lnTo>
                  <a:lnTo>
                    <a:pt x="313" y="50"/>
                  </a:lnTo>
                  <a:lnTo>
                    <a:pt x="311" y="46"/>
                  </a:lnTo>
                  <a:lnTo>
                    <a:pt x="311" y="42"/>
                  </a:lnTo>
                  <a:lnTo>
                    <a:pt x="315" y="38"/>
                  </a:lnTo>
                  <a:lnTo>
                    <a:pt x="319" y="40"/>
                  </a:lnTo>
                  <a:lnTo>
                    <a:pt x="323" y="44"/>
                  </a:lnTo>
                  <a:lnTo>
                    <a:pt x="325" y="50"/>
                  </a:lnTo>
                  <a:lnTo>
                    <a:pt x="323" y="52"/>
                  </a:lnTo>
                  <a:lnTo>
                    <a:pt x="315" y="52"/>
                  </a:lnTo>
                  <a:lnTo>
                    <a:pt x="313" y="70"/>
                  </a:lnTo>
                  <a:lnTo>
                    <a:pt x="305" y="80"/>
                  </a:lnTo>
                  <a:lnTo>
                    <a:pt x="295" y="84"/>
                  </a:lnTo>
                  <a:lnTo>
                    <a:pt x="299" y="90"/>
                  </a:lnTo>
                  <a:lnTo>
                    <a:pt x="305" y="94"/>
                  </a:lnTo>
                  <a:lnTo>
                    <a:pt x="319" y="92"/>
                  </a:lnTo>
                  <a:lnTo>
                    <a:pt x="325" y="96"/>
                  </a:lnTo>
                  <a:lnTo>
                    <a:pt x="337" y="96"/>
                  </a:lnTo>
                  <a:lnTo>
                    <a:pt x="341" y="82"/>
                  </a:lnTo>
                  <a:lnTo>
                    <a:pt x="349" y="74"/>
                  </a:lnTo>
                  <a:lnTo>
                    <a:pt x="369" y="72"/>
                  </a:lnTo>
                  <a:lnTo>
                    <a:pt x="385" y="62"/>
                  </a:lnTo>
                  <a:lnTo>
                    <a:pt x="391" y="52"/>
                  </a:lnTo>
                  <a:lnTo>
                    <a:pt x="395" y="44"/>
                  </a:lnTo>
                  <a:lnTo>
                    <a:pt x="409" y="46"/>
                  </a:lnTo>
                  <a:lnTo>
                    <a:pt x="421" y="50"/>
                  </a:lnTo>
                  <a:lnTo>
                    <a:pt x="429" y="52"/>
                  </a:lnTo>
                  <a:lnTo>
                    <a:pt x="431" y="60"/>
                  </a:lnTo>
                  <a:lnTo>
                    <a:pt x="443" y="64"/>
                  </a:lnTo>
                  <a:lnTo>
                    <a:pt x="443" y="70"/>
                  </a:lnTo>
                  <a:lnTo>
                    <a:pt x="451" y="76"/>
                  </a:lnTo>
                  <a:lnTo>
                    <a:pt x="467" y="68"/>
                  </a:lnTo>
                  <a:lnTo>
                    <a:pt x="471" y="72"/>
                  </a:lnTo>
                  <a:lnTo>
                    <a:pt x="473" y="82"/>
                  </a:lnTo>
                  <a:lnTo>
                    <a:pt x="473" y="90"/>
                  </a:lnTo>
                  <a:lnTo>
                    <a:pt x="485" y="90"/>
                  </a:lnTo>
                  <a:lnTo>
                    <a:pt x="491" y="88"/>
                  </a:lnTo>
                  <a:lnTo>
                    <a:pt x="495" y="96"/>
                  </a:lnTo>
                  <a:lnTo>
                    <a:pt x="497" y="108"/>
                  </a:lnTo>
                  <a:lnTo>
                    <a:pt x="501" y="123"/>
                  </a:lnTo>
                  <a:lnTo>
                    <a:pt x="511" y="151"/>
                  </a:lnTo>
                  <a:lnTo>
                    <a:pt x="507" y="169"/>
                  </a:lnTo>
                  <a:lnTo>
                    <a:pt x="507" y="177"/>
                  </a:lnTo>
                  <a:lnTo>
                    <a:pt x="495" y="187"/>
                  </a:lnTo>
                  <a:lnTo>
                    <a:pt x="499" y="199"/>
                  </a:lnTo>
                  <a:lnTo>
                    <a:pt x="513" y="211"/>
                  </a:lnTo>
                  <a:lnTo>
                    <a:pt x="529" y="223"/>
                  </a:lnTo>
                  <a:lnTo>
                    <a:pt x="529" y="233"/>
                  </a:lnTo>
                  <a:lnTo>
                    <a:pt x="525" y="239"/>
                  </a:lnTo>
                  <a:lnTo>
                    <a:pt x="525" y="249"/>
                  </a:lnTo>
                  <a:lnTo>
                    <a:pt x="535" y="253"/>
                  </a:lnTo>
                  <a:lnTo>
                    <a:pt x="535" y="271"/>
                  </a:lnTo>
                  <a:lnTo>
                    <a:pt x="539" y="285"/>
                  </a:lnTo>
                  <a:lnTo>
                    <a:pt x="531" y="295"/>
                  </a:lnTo>
                  <a:lnTo>
                    <a:pt x="539" y="309"/>
                  </a:lnTo>
                  <a:lnTo>
                    <a:pt x="541" y="323"/>
                  </a:lnTo>
                  <a:lnTo>
                    <a:pt x="553" y="329"/>
                  </a:lnTo>
                  <a:lnTo>
                    <a:pt x="561" y="345"/>
                  </a:lnTo>
                  <a:lnTo>
                    <a:pt x="557" y="357"/>
                  </a:lnTo>
                  <a:lnTo>
                    <a:pt x="555" y="369"/>
                  </a:lnTo>
                  <a:lnTo>
                    <a:pt x="553" y="379"/>
                  </a:lnTo>
                  <a:lnTo>
                    <a:pt x="547" y="389"/>
                  </a:lnTo>
                  <a:lnTo>
                    <a:pt x="541" y="391"/>
                  </a:lnTo>
                  <a:lnTo>
                    <a:pt x="537" y="385"/>
                  </a:lnTo>
                  <a:lnTo>
                    <a:pt x="533" y="373"/>
                  </a:lnTo>
                  <a:lnTo>
                    <a:pt x="527" y="369"/>
                  </a:lnTo>
                  <a:lnTo>
                    <a:pt x="513" y="373"/>
                  </a:lnTo>
                  <a:lnTo>
                    <a:pt x="521" y="383"/>
                  </a:lnTo>
                  <a:lnTo>
                    <a:pt x="517" y="385"/>
                  </a:lnTo>
                  <a:lnTo>
                    <a:pt x="507" y="393"/>
                  </a:lnTo>
                  <a:lnTo>
                    <a:pt x="495" y="395"/>
                  </a:lnTo>
                  <a:lnTo>
                    <a:pt x="491" y="403"/>
                  </a:lnTo>
                  <a:lnTo>
                    <a:pt x="475" y="403"/>
                  </a:lnTo>
                  <a:lnTo>
                    <a:pt x="467" y="415"/>
                  </a:lnTo>
                  <a:lnTo>
                    <a:pt x="455" y="415"/>
                  </a:lnTo>
                  <a:lnTo>
                    <a:pt x="445" y="425"/>
                  </a:lnTo>
                  <a:lnTo>
                    <a:pt x="437" y="433"/>
                  </a:lnTo>
                  <a:lnTo>
                    <a:pt x="425" y="433"/>
                  </a:lnTo>
                  <a:lnTo>
                    <a:pt x="411" y="437"/>
                  </a:lnTo>
                  <a:lnTo>
                    <a:pt x="405" y="445"/>
                  </a:lnTo>
                  <a:lnTo>
                    <a:pt x="399" y="459"/>
                  </a:lnTo>
                  <a:lnTo>
                    <a:pt x="393" y="449"/>
                  </a:lnTo>
                  <a:lnTo>
                    <a:pt x="385" y="447"/>
                  </a:lnTo>
                  <a:lnTo>
                    <a:pt x="387" y="455"/>
                  </a:lnTo>
                  <a:lnTo>
                    <a:pt x="389" y="467"/>
                  </a:lnTo>
                  <a:lnTo>
                    <a:pt x="397" y="475"/>
                  </a:lnTo>
                  <a:lnTo>
                    <a:pt x="409" y="481"/>
                  </a:lnTo>
                  <a:lnTo>
                    <a:pt x="411" y="493"/>
                  </a:lnTo>
                  <a:lnTo>
                    <a:pt x="405" y="503"/>
                  </a:lnTo>
                  <a:lnTo>
                    <a:pt x="413" y="509"/>
                  </a:lnTo>
                  <a:lnTo>
                    <a:pt x="417" y="521"/>
                  </a:lnTo>
                  <a:lnTo>
                    <a:pt x="431" y="541"/>
                  </a:lnTo>
                  <a:lnTo>
                    <a:pt x="443" y="541"/>
                  </a:lnTo>
                  <a:lnTo>
                    <a:pt x="453" y="553"/>
                  </a:lnTo>
                  <a:lnTo>
                    <a:pt x="459" y="561"/>
                  </a:lnTo>
                  <a:lnTo>
                    <a:pt x="463" y="561"/>
                  </a:lnTo>
                  <a:lnTo>
                    <a:pt x="471" y="567"/>
                  </a:lnTo>
                  <a:lnTo>
                    <a:pt x="469" y="571"/>
                  </a:lnTo>
                  <a:lnTo>
                    <a:pt x="469" y="573"/>
                  </a:lnTo>
                  <a:lnTo>
                    <a:pt x="471" y="573"/>
                  </a:lnTo>
                  <a:lnTo>
                    <a:pt x="483" y="575"/>
                  </a:lnTo>
                  <a:lnTo>
                    <a:pt x="495" y="583"/>
                  </a:lnTo>
                  <a:lnTo>
                    <a:pt x="499" y="591"/>
                  </a:lnTo>
                  <a:lnTo>
                    <a:pt x="497" y="611"/>
                  </a:lnTo>
                  <a:lnTo>
                    <a:pt x="475" y="611"/>
                  </a:lnTo>
                  <a:lnTo>
                    <a:pt x="477" y="629"/>
                  </a:lnTo>
                  <a:lnTo>
                    <a:pt x="469" y="637"/>
                  </a:lnTo>
                  <a:lnTo>
                    <a:pt x="455" y="639"/>
                  </a:lnTo>
                  <a:lnTo>
                    <a:pt x="433" y="657"/>
                  </a:lnTo>
                  <a:lnTo>
                    <a:pt x="451" y="683"/>
                  </a:lnTo>
                  <a:lnTo>
                    <a:pt x="447" y="691"/>
                  </a:lnTo>
                  <a:lnTo>
                    <a:pt x="447" y="695"/>
                  </a:lnTo>
                  <a:lnTo>
                    <a:pt x="453" y="695"/>
                  </a:lnTo>
                  <a:lnTo>
                    <a:pt x="457" y="701"/>
                  </a:lnTo>
                  <a:lnTo>
                    <a:pt x="457" y="709"/>
                  </a:lnTo>
                  <a:lnTo>
                    <a:pt x="449" y="719"/>
                  </a:lnTo>
                  <a:lnTo>
                    <a:pt x="439" y="713"/>
                  </a:lnTo>
                  <a:lnTo>
                    <a:pt x="439" y="705"/>
                  </a:lnTo>
                  <a:lnTo>
                    <a:pt x="431" y="699"/>
                  </a:lnTo>
                  <a:lnTo>
                    <a:pt x="419" y="707"/>
                  </a:lnTo>
                  <a:lnTo>
                    <a:pt x="415" y="699"/>
                  </a:lnTo>
                  <a:lnTo>
                    <a:pt x="397" y="699"/>
                  </a:lnTo>
                  <a:lnTo>
                    <a:pt x="397" y="709"/>
                  </a:lnTo>
                  <a:lnTo>
                    <a:pt x="361" y="711"/>
                  </a:lnTo>
                  <a:lnTo>
                    <a:pt x="347" y="723"/>
                  </a:lnTo>
                  <a:lnTo>
                    <a:pt x="327" y="733"/>
                  </a:lnTo>
                  <a:lnTo>
                    <a:pt x="311" y="717"/>
                  </a:lnTo>
                  <a:lnTo>
                    <a:pt x="283" y="717"/>
                  </a:lnTo>
                  <a:lnTo>
                    <a:pt x="283" y="733"/>
                  </a:lnTo>
                  <a:lnTo>
                    <a:pt x="269" y="743"/>
                  </a:lnTo>
                  <a:lnTo>
                    <a:pt x="265" y="737"/>
                  </a:lnTo>
                  <a:lnTo>
                    <a:pt x="259" y="735"/>
                  </a:lnTo>
                  <a:lnTo>
                    <a:pt x="257" y="725"/>
                  </a:lnTo>
                  <a:lnTo>
                    <a:pt x="241" y="713"/>
                  </a:lnTo>
                  <a:lnTo>
                    <a:pt x="233" y="725"/>
                  </a:lnTo>
                  <a:lnTo>
                    <a:pt x="217" y="719"/>
                  </a:lnTo>
                  <a:lnTo>
                    <a:pt x="206" y="709"/>
                  </a:lnTo>
                  <a:lnTo>
                    <a:pt x="194" y="701"/>
                  </a:lnTo>
                  <a:lnTo>
                    <a:pt x="180" y="707"/>
                  </a:lnTo>
                  <a:lnTo>
                    <a:pt x="172" y="699"/>
                  </a:lnTo>
                  <a:lnTo>
                    <a:pt x="160" y="691"/>
                  </a:lnTo>
                  <a:lnTo>
                    <a:pt x="148" y="699"/>
                  </a:lnTo>
                  <a:lnTo>
                    <a:pt x="158" y="711"/>
                  </a:lnTo>
                  <a:lnTo>
                    <a:pt x="148" y="715"/>
                  </a:lnTo>
                  <a:lnTo>
                    <a:pt x="138" y="707"/>
                  </a:lnTo>
                  <a:lnTo>
                    <a:pt x="124" y="717"/>
                  </a:lnTo>
                  <a:lnTo>
                    <a:pt x="110" y="707"/>
                  </a:lnTo>
                  <a:lnTo>
                    <a:pt x="102" y="717"/>
                  </a:lnTo>
                  <a:lnTo>
                    <a:pt x="92" y="707"/>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72" name="Freeform 1749"/>
            <p:cNvSpPr>
              <a:spLocks/>
            </p:cNvSpPr>
            <p:nvPr/>
          </p:nvSpPr>
          <p:spPr bwMode="gray">
            <a:xfrm>
              <a:off x="7873843" y="4087691"/>
              <a:ext cx="288973" cy="273085"/>
            </a:xfrm>
            <a:custGeom>
              <a:avLst/>
              <a:gdLst>
                <a:gd name="T0" fmla="*/ 16266 w 270"/>
                <a:gd name="T1" fmla="*/ 21717 h 272"/>
                <a:gd name="T2" fmla="*/ 15408 w 270"/>
                <a:gd name="T3" fmla="*/ 21493 h 272"/>
                <a:gd name="T4" fmla="*/ 15286 w 270"/>
                <a:gd name="T5" fmla="*/ 20438 h 272"/>
                <a:gd name="T6" fmla="*/ 14604 w 270"/>
                <a:gd name="T7" fmla="*/ 19303 h 272"/>
                <a:gd name="T8" fmla="*/ 14090 w 270"/>
                <a:gd name="T9" fmla="*/ 17906 h 272"/>
                <a:gd name="T10" fmla="*/ 14090 w 270"/>
                <a:gd name="T11" fmla="*/ 15796 h 272"/>
                <a:gd name="T12" fmla="*/ 14604 w 270"/>
                <a:gd name="T13" fmla="*/ 14512 h 272"/>
                <a:gd name="T14" fmla="*/ 12028 w 270"/>
                <a:gd name="T15" fmla="*/ 10964 h 272"/>
                <a:gd name="T16" fmla="*/ 9956 w 270"/>
                <a:gd name="T17" fmla="*/ 10070 h 272"/>
                <a:gd name="T18" fmla="*/ 9624 w 270"/>
                <a:gd name="T19" fmla="*/ 9150 h 272"/>
                <a:gd name="T20" fmla="*/ 7886 w 270"/>
                <a:gd name="T21" fmla="*/ 8527 h 272"/>
                <a:gd name="T22" fmla="*/ 7480 w 270"/>
                <a:gd name="T23" fmla="*/ 7657 h 272"/>
                <a:gd name="T24" fmla="*/ 5386 w 270"/>
                <a:gd name="T25" fmla="*/ 6379 h 272"/>
                <a:gd name="T26" fmla="*/ 4594 w 270"/>
                <a:gd name="T27" fmla="*/ 5139 h 272"/>
                <a:gd name="T28" fmla="*/ 2513 w 270"/>
                <a:gd name="T29" fmla="*/ 3060 h 272"/>
                <a:gd name="T30" fmla="*/ 0 w 270"/>
                <a:gd name="T31" fmla="*/ 2804 h 272"/>
                <a:gd name="T32" fmla="*/ 2 w 270"/>
                <a:gd name="T33" fmla="*/ 2276 h 272"/>
                <a:gd name="T34" fmla="*/ 1289 w 270"/>
                <a:gd name="T35" fmla="*/ 2276 h 272"/>
                <a:gd name="T36" fmla="*/ 1065 w 270"/>
                <a:gd name="T37" fmla="*/ 1580 h 272"/>
                <a:gd name="T38" fmla="*/ 3451 w 270"/>
                <a:gd name="T39" fmla="*/ 1316 h 272"/>
                <a:gd name="T40" fmla="*/ 5301 w 270"/>
                <a:gd name="T41" fmla="*/ 0 h 272"/>
                <a:gd name="T42" fmla="*/ 7055 w 270"/>
                <a:gd name="T43" fmla="*/ 0 h 272"/>
                <a:gd name="T44" fmla="*/ 9624 w 270"/>
                <a:gd name="T45" fmla="*/ 1316 h 272"/>
                <a:gd name="T46" fmla="*/ 10831 w 270"/>
                <a:gd name="T47" fmla="*/ 760 h 272"/>
                <a:gd name="T48" fmla="*/ 11455 w 270"/>
                <a:gd name="T49" fmla="*/ 1731 h 272"/>
                <a:gd name="T50" fmla="*/ 12221 w 270"/>
                <a:gd name="T51" fmla="*/ 1316 h 272"/>
                <a:gd name="T52" fmla="*/ 13896 w 270"/>
                <a:gd name="T53" fmla="*/ 1096 h 272"/>
                <a:gd name="T54" fmla="*/ 14863 w 270"/>
                <a:gd name="T55" fmla="*/ 2336 h 272"/>
                <a:gd name="T56" fmla="*/ 16035 w 270"/>
                <a:gd name="T57" fmla="*/ 1731 h 272"/>
                <a:gd name="T58" fmla="*/ 16949 w 270"/>
                <a:gd name="T59" fmla="*/ 2732 h 272"/>
                <a:gd name="T60" fmla="*/ 17442 w 270"/>
                <a:gd name="T61" fmla="*/ 5797 h 272"/>
                <a:gd name="T62" fmla="*/ 18596 w 270"/>
                <a:gd name="T63" fmla="*/ 7657 h 272"/>
                <a:gd name="T64" fmla="*/ 20474 w 270"/>
                <a:gd name="T65" fmla="*/ 8443 h 272"/>
                <a:gd name="T66" fmla="*/ 22502 w 270"/>
                <a:gd name="T67" fmla="*/ 9250 h 272"/>
                <a:gd name="T68" fmla="*/ 23923 w 270"/>
                <a:gd name="T69" fmla="*/ 9250 h 272"/>
                <a:gd name="T70" fmla="*/ 24620 w 270"/>
                <a:gd name="T71" fmla="*/ 10964 h 272"/>
                <a:gd name="T72" fmla="*/ 24356 w 270"/>
                <a:gd name="T73" fmla="*/ 11450 h 272"/>
                <a:gd name="T74" fmla="*/ 26233 w 270"/>
                <a:gd name="T75" fmla="*/ 12164 h 272"/>
                <a:gd name="T76" fmla="*/ 25871 w 270"/>
                <a:gd name="T77" fmla="*/ 12544 h 272"/>
                <a:gd name="T78" fmla="*/ 24961 w 270"/>
                <a:gd name="T79" fmla="*/ 12544 h 272"/>
                <a:gd name="T80" fmla="*/ 24356 w 270"/>
                <a:gd name="T81" fmla="*/ 12893 h 272"/>
                <a:gd name="T82" fmla="*/ 23519 w 270"/>
                <a:gd name="T83" fmla="*/ 12285 h 272"/>
                <a:gd name="T84" fmla="*/ 23215 w 270"/>
                <a:gd name="T85" fmla="*/ 12798 h 272"/>
                <a:gd name="T86" fmla="*/ 22075 w 270"/>
                <a:gd name="T87" fmla="*/ 12544 h 272"/>
                <a:gd name="T88" fmla="*/ 20474 w 270"/>
                <a:gd name="T89" fmla="*/ 13246 h 272"/>
                <a:gd name="T90" fmla="*/ 19771 w 270"/>
                <a:gd name="T91" fmla="*/ 12544 h 272"/>
                <a:gd name="T92" fmla="*/ 18244 w 270"/>
                <a:gd name="T93" fmla="*/ 13570 h 272"/>
                <a:gd name="T94" fmla="*/ 19771 w 270"/>
                <a:gd name="T95" fmla="*/ 15179 h 272"/>
                <a:gd name="T96" fmla="*/ 19437 w 270"/>
                <a:gd name="T97" fmla="*/ 15896 h 272"/>
                <a:gd name="T98" fmla="*/ 19771 w 270"/>
                <a:gd name="T99" fmla="*/ 16630 h 272"/>
                <a:gd name="T100" fmla="*/ 18596 w 270"/>
                <a:gd name="T101" fmla="*/ 17337 h 272"/>
                <a:gd name="T102" fmla="*/ 19055 w 270"/>
                <a:gd name="T103" fmla="*/ 18438 h 272"/>
                <a:gd name="T104" fmla="*/ 17670 w 270"/>
                <a:gd name="T105" fmla="*/ 19551 h 272"/>
                <a:gd name="T106" fmla="*/ 17984 w 270"/>
                <a:gd name="T107" fmla="*/ 21112 h 272"/>
                <a:gd name="T108" fmla="*/ 16635 w 270"/>
                <a:gd name="T109" fmla="*/ 21112 h 272"/>
                <a:gd name="T110" fmla="*/ 16266 w 270"/>
                <a:gd name="T111" fmla="*/ 21717 h 2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0"/>
                <a:gd name="T169" fmla="*/ 0 h 272"/>
                <a:gd name="T170" fmla="*/ 270 w 270"/>
                <a:gd name="T171" fmla="*/ 272 h 27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0" h="272">
                  <a:moveTo>
                    <a:pt x="168" y="272"/>
                  </a:moveTo>
                  <a:lnTo>
                    <a:pt x="160" y="268"/>
                  </a:lnTo>
                  <a:lnTo>
                    <a:pt x="158" y="256"/>
                  </a:lnTo>
                  <a:lnTo>
                    <a:pt x="152" y="242"/>
                  </a:lnTo>
                  <a:lnTo>
                    <a:pt x="146" y="224"/>
                  </a:lnTo>
                  <a:lnTo>
                    <a:pt x="146" y="196"/>
                  </a:lnTo>
                  <a:lnTo>
                    <a:pt x="152" y="182"/>
                  </a:lnTo>
                  <a:lnTo>
                    <a:pt x="124" y="136"/>
                  </a:lnTo>
                  <a:lnTo>
                    <a:pt x="104" y="126"/>
                  </a:lnTo>
                  <a:lnTo>
                    <a:pt x="100" y="114"/>
                  </a:lnTo>
                  <a:lnTo>
                    <a:pt x="82" y="108"/>
                  </a:lnTo>
                  <a:lnTo>
                    <a:pt x="78" y="96"/>
                  </a:lnTo>
                  <a:lnTo>
                    <a:pt x="56" y="80"/>
                  </a:lnTo>
                  <a:lnTo>
                    <a:pt x="48" y="64"/>
                  </a:lnTo>
                  <a:lnTo>
                    <a:pt x="26" y="38"/>
                  </a:lnTo>
                  <a:lnTo>
                    <a:pt x="0" y="36"/>
                  </a:lnTo>
                  <a:lnTo>
                    <a:pt x="2" y="28"/>
                  </a:lnTo>
                  <a:lnTo>
                    <a:pt x="14" y="28"/>
                  </a:lnTo>
                  <a:lnTo>
                    <a:pt x="12" y="20"/>
                  </a:lnTo>
                  <a:lnTo>
                    <a:pt x="36" y="16"/>
                  </a:lnTo>
                  <a:lnTo>
                    <a:pt x="54" y="0"/>
                  </a:lnTo>
                  <a:lnTo>
                    <a:pt x="72" y="0"/>
                  </a:lnTo>
                  <a:lnTo>
                    <a:pt x="100" y="16"/>
                  </a:lnTo>
                  <a:lnTo>
                    <a:pt x="112" y="10"/>
                  </a:lnTo>
                  <a:lnTo>
                    <a:pt x="118" y="22"/>
                  </a:lnTo>
                  <a:lnTo>
                    <a:pt x="126" y="16"/>
                  </a:lnTo>
                  <a:lnTo>
                    <a:pt x="144" y="14"/>
                  </a:lnTo>
                  <a:lnTo>
                    <a:pt x="154" y="30"/>
                  </a:lnTo>
                  <a:lnTo>
                    <a:pt x="166" y="22"/>
                  </a:lnTo>
                  <a:lnTo>
                    <a:pt x="176" y="34"/>
                  </a:lnTo>
                  <a:lnTo>
                    <a:pt x="180" y="72"/>
                  </a:lnTo>
                  <a:lnTo>
                    <a:pt x="192" y="96"/>
                  </a:lnTo>
                  <a:lnTo>
                    <a:pt x="212" y="106"/>
                  </a:lnTo>
                  <a:lnTo>
                    <a:pt x="232" y="116"/>
                  </a:lnTo>
                  <a:lnTo>
                    <a:pt x="246" y="116"/>
                  </a:lnTo>
                  <a:lnTo>
                    <a:pt x="254" y="136"/>
                  </a:lnTo>
                  <a:lnTo>
                    <a:pt x="252" y="142"/>
                  </a:lnTo>
                  <a:lnTo>
                    <a:pt x="270" y="152"/>
                  </a:lnTo>
                  <a:lnTo>
                    <a:pt x="268" y="156"/>
                  </a:lnTo>
                  <a:lnTo>
                    <a:pt x="258" y="156"/>
                  </a:lnTo>
                  <a:lnTo>
                    <a:pt x="252" y="162"/>
                  </a:lnTo>
                  <a:lnTo>
                    <a:pt x="244" y="154"/>
                  </a:lnTo>
                  <a:lnTo>
                    <a:pt x="240" y="160"/>
                  </a:lnTo>
                  <a:lnTo>
                    <a:pt x="228" y="156"/>
                  </a:lnTo>
                  <a:lnTo>
                    <a:pt x="212" y="166"/>
                  </a:lnTo>
                  <a:lnTo>
                    <a:pt x="204" y="156"/>
                  </a:lnTo>
                  <a:lnTo>
                    <a:pt x="188" y="170"/>
                  </a:lnTo>
                  <a:lnTo>
                    <a:pt x="204" y="190"/>
                  </a:lnTo>
                  <a:lnTo>
                    <a:pt x="202" y="198"/>
                  </a:lnTo>
                  <a:lnTo>
                    <a:pt x="204" y="208"/>
                  </a:lnTo>
                  <a:lnTo>
                    <a:pt x="192" y="216"/>
                  </a:lnTo>
                  <a:lnTo>
                    <a:pt x="196" y="230"/>
                  </a:lnTo>
                  <a:lnTo>
                    <a:pt x="184" y="244"/>
                  </a:lnTo>
                  <a:lnTo>
                    <a:pt x="186" y="264"/>
                  </a:lnTo>
                  <a:lnTo>
                    <a:pt x="172" y="264"/>
                  </a:lnTo>
                  <a:lnTo>
                    <a:pt x="168" y="27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74" name="Freeform 1750"/>
            <p:cNvSpPr>
              <a:spLocks/>
            </p:cNvSpPr>
            <p:nvPr/>
          </p:nvSpPr>
          <p:spPr bwMode="gray">
            <a:xfrm>
              <a:off x="7205396" y="4073402"/>
              <a:ext cx="377887" cy="195288"/>
            </a:xfrm>
            <a:custGeom>
              <a:avLst/>
              <a:gdLst>
                <a:gd name="T0" fmla="*/ 1477 w 354"/>
                <a:gd name="T1" fmla="*/ 11287 h 196"/>
                <a:gd name="T2" fmla="*/ 777 w 354"/>
                <a:gd name="T3" fmla="*/ 10583 h 196"/>
                <a:gd name="T4" fmla="*/ 0 w 354"/>
                <a:gd name="T5" fmla="*/ 9611 h 196"/>
                <a:gd name="T6" fmla="*/ 0 w 354"/>
                <a:gd name="T7" fmla="*/ 8687 h 196"/>
                <a:gd name="T8" fmla="*/ 538 w 354"/>
                <a:gd name="T9" fmla="*/ 7568 h 196"/>
                <a:gd name="T10" fmla="*/ 1348 w 354"/>
                <a:gd name="T11" fmla="*/ 6348 h 196"/>
                <a:gd name="T12" fmla="*/ 3307 w 354"/>
                <a:gd name="T13" fmla="*/ 6658 h 196"/>
                <a:gd name="T14" fmla="*/ 4878 w 354"/>
                <a:gd name="T15" fmla="*/ 5599 h 196"/>
                <a:gd name="T16" fmla="*/ 5231 w 354"/>
                <a:gd name="T17" fmla="*/ 4716 h 196"/>
                <a:gd name="T18" fmla="*/ 6002 w 354"/>
                <a:gd name="T19" fmla="*/ 4685 h 196"/>
                <a:gd name="T20" fmla="*/ 6002 w 354"/>
                <a:gd name="T21" fmla="*/ 3296 h 196"/>
                <a:gd name="T22" fmla="*/ 7119 w 354"/>
                <a:gd name="T23" fmla="*/ 2879 h 196"/>
                <a:gd name="T24" fmla="*/ 7119 w 354"/>
                <a:gd name="T25" fmla="*/ 2061 h 196"/>
                <a:gd name="T26" fmla="*/ 8433 w 354"/>
                <a:gd name="T27" fmla="*/ 1368 h 196"/>
                <a:gd name="T28" fmla="*/ 9243 w 354"/>
                <a:gd name="T29" fmla="*/ 1253 h 196"/>
                <a:gd name="T30" fmla="*/ 10147 w 354"/>
                <a:gd name="T31" fmla="*/ 1253 h 196"/>
                <a:gd name="T32" fmla="*/ 10273 w 354"/>
                <a:gd name="T33" fmla="*/ 1945 h 196"/>
                <a:gd name="T34" fmla="*/ 10896 w 354"/>
                <a:gd name="T35" fmla="*/ 1945 h 196"/>
                <a:gd name="T36" fmla="*/ 11260 w 354"/>
                <a:gd name="T37" fmla="*/ 1059 h 196"/>
                <a:gd name="T38" fmla="*/ 12381 w 354"/>
                <a:gd name="T39" fmla="*/ 4 h 196"/>
                <a:gd name="T40" fmla="*/ 13339 w 354"/>
                <a:gd name="T41" fmla="*/ 1253 h 196"/>
                <a:gd name="T42" fmla="*/ 14620 w 354"/>
                <a:gd name="T43" fmla="*/ 1631 h 196"/>
                <a:gd name="T44" fmla="*/ 14620 w 354"/>
                <a:gd name="T45" fmla="*/ 2879 h 196"/>
                <a:gd name="T46" fmla="*/ 16168 w 354"/>
                <a:gd name="T47" fmla="*/ 2549 h 196"/>
                <a:gd name="T48" fmla="*/ 16168 w 354"/>
                <a:gd name="T49" fmla="*/ 1945 h 196"/>
                <a:gd name="T50" fmla="*/ 17235 w 354"/>
                <a:gd name="T51" fmla="*/ 1059 h 196"/>
                <a:gd name="T52" fmla="*/ 18890 w 354"/>
                <a:gd name="T53" fmla="*/ 745 h 196"/>
                <a:gd name="T54" fmla="*/ 19770 w 354"/>
                <a:gd name="T55" fmla="*/ 1368 h 196"/>
                <a:gd name="T56" fmla="*/ 20947 w 354"/>
                <a:gd name="T57" fmla="*/ 1059 h 196"/>
                <a:gd name="T58" fmla="*/ 20947 w 354"/>
                <a:gd name="T59" fmla="*/ 440 h 196"/>
                <a:gd name="T60" fmla="*/ 22748 w 354"/>
                <a:gd name="T61" fmla="*/ 440 h 196"/>
                <a:gd name="T62" fmla="*/ 23750 w 354"/>
                <a:gd name="T63" fmla="*/ 0 h 196"/>
                <a:gd name="T64" fmla="*/ 25346 w 354"/>
                <a:gd name="T65" fmla="*/ 440 h 196"/>
                <a:gd name="T66" fmla="*/ 26587 w 354"/>
                <a:gd name="T67" fmla="*/ 1368 h 196"/>
                <a:gd name="T68" fmla="*/ 27863 w 354"/>
                <a:gd name="T69" fmla="*/ 1494 h 196"/>
                <a:gd name="T70" fmla="*/ 28914 w 354"/>
                <a:gd name="T71" fmla="*/ 1945 h 196"/>
                <a:gd name="T72" fmla="*/ 28389 w 354"/>
                <a:gd name="T73" fmla="*/ 2765 h 196"/>
                <a:gd name="T74" fmla="*/ 28231 w 354"/>
                <a:gd name="T75" fmla="*/ 4291 h 196"/>
                <a:gd name="T76" fmla="*/ 27581 w 354"/>
                <a:gd name="T77" fmla="*/ 5256 h 196"/>
                <a:gd name="T78" fmla="*/ 27780 w 354"/>
                <a:gd name="T79" fmla="*/ 6348 h 196"/>
                <a:gd name="T80" fmla="*/ 25628 w 354"/>
                <a:gd name="T81" fmla="*/ 7275 h 196"/>
                <a:gd name="T82" fmla="*/ 25164 w 354"/>
                <a:gd name="T83" fmla="*/ 6674 h 196"/>
                <a:gd name="T84" fmla="*/ 24782 w 354"/>
                <a:gd name="T85" fmla="*/ 6348 h 196"/>
                <a:gd name="T86" fmla="*/ 23807 w 354"/>
                <a:gd name="T87" fmla="*/ 5814 h 196"/>
                <a:gd name="T88" fmla="*/ 22164 w 354"/>
                <a:gd name="T89" fmla="*/ 6658 h 196"/>
                <a:gd name="T90" fmla="*/ 20704 w 354"/>
                <a:gd name="T91" fmla="*/ 6113 h 196"/>
                <a:gd name="T92" fmla="*/ 19282 w 354"/>
                <a:gd name="T93" fmla="*/ 6658 h 196"/>
                <a:gd name="T94" fmla="*/ 18623 w 354"/>
                <a:gd name="T95" fmla="*/ 7447 h 196"/>
                <a:gd name="T96" fmla="*/ 18450 w 354"/>
                <a:gd name="T97" fmla="*/ 8407 h 196"/>
                <a:gd name="T98" fmla="*/ 17867 w 354"/>
                <a:gd name="T99" fmla="*/ 8666 h 196"/>
                <a:gd name="T100" fmla="*/ 16457 w 354"/>
                <a:gd name="T101" fmla="*/ 9611 h 196"/>
                <a:gd name="T102" fmla="*/ 15358 w 354"/>
                <a:gd name="T103" fmla="*/ 9224 h 196"/>
                <a:gd name="T104" fmla="*/ 14347 w 354"/>
                <a:gd name="T105" fmla="*/ 9224 h 196"/>
                <a:gd name="T106" fmla="*/ 13897 w 354"/>
                <a:gd name="T107" fmla="*/ 10338 h 196"/>
                <a:gd name="T108" fmla="*/ 10896 w 354"/>
                <a:gd name="T109" fmla="*/ 10756 h 196"/>
                <a:gd name="T110" fmla="*/ 10405 w 354"/>
                <a:gd name="T111" fmla="*/ 10996 h 196"/>
                <a:gd name="T112" fmla="*/ 10405 w 354"/>
                <a:gd name="T113" fmla="*/ 11810 h 196"/>
                <a:gd name="T114" fmla="*/ 10896 w 354"/>
                <a:gd name="T115" fmla="*/ 12316 h 196"/>
                <a:gd name="T116" fmla="*/ 10147 w 354"/>
                <a:gd name="T117" fmla="*/ 12895 h 196"/>
                <a:gd name="T118" fmla="*/ 7707 w 354"/>
                <a:gd name="T119" fmla="*/ 13157 h 196"/>
                <a:gd name="T120" fmla="*/ 5231 w 354"/>
                <a:gd name="T121" fmla="*/ 13248 h 196"/>
                <a:gd name="T122" fmla="*/ 3307 w 354"/>
                <a:gd name="T123" fmla="*/ 12050 h 196"/>
                <a:gd name="T124" fmla="*/ 1477 w 354"/>
                <a:gd name="T125" fmla="*/ 11287 h 1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54"/>
                <a:gd name="T190" fmla="*/ 0 h 196"/>
                <a:gd name="T191" fmla="*/ 354 w 354"/>
                <a:gd name="T192" fmla="*/ 196 h 19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54" h="196">
                  <a:moveTo>
                    <a:pt x="18" y="166"/>
                  </a:moveTo>
                  <a:lnTo>
                    <a:pt x="10" y="156"/>
                  </a:lnTo>
                  <a:lnTo>
                    <a:pt x="0" y="142"/>
                  </a:lnTo>
                  <a:lnTo>
                    <a:pt x="0" y="128"/>
                  </a:lnTo>
                  <a:lnTo>
                    <a:pt x="6" y="112"/>
                  </a:lnTo>
                  <a:lnTo>
                    <a:pt x="16" y="94"/>
                  </a:lnTo>
                  <a:lnTo>
                    <a:pt x="40" y="96"/>
                  </a:lnTo>
                  <a:lnTo>
                    <a:pt x="60" y="82"/>
                  </a:lnTo>
                  <a:lnTo>
                    <a:pt x="64" y="70"/>
                  </a:lnTo>
                  <a:lnTo>
                    <a:pt x="74" y="68"/>
                  </a:lnTo>
                  <a:lnTo>
                    <a:pt x="74" y="48"/>
                  </a:lnTo>
                  <a:lnTo>
                    <a:pt x="88" y="42"/>
                  </a:lnTo>
                  <a:lnTo>
                    <a:pt x="88" y="30"/>
                  </a:lnTo>
                  <a:lnTo>
                    <a:pt x="102" y="20"/>
                  </a:lnTo>
                  <a:lnTo>
                    <a:pt x="112" y="18"/>
                  </a:lnTo>
                  <a:lnTo>
                    <a:pt x="124" y="18"/>
                  </a:lnTo>
                  <a:lnTo>
                    <a:pt x="126" y="28"/>
                  </a:lnTo>
                  <a:lnTo>
                    <a:pt x="134" y="28"/>
                  </a:lnTo>
                  <a:lnTo>
                    <a:pt x="138" y="16"/>
                  </a:lnTo>
                  <a:lnTo>
                    <a:pt x="152" y="4"/>
                  </a:lnTo>
                  <a:lnTo>
                    <a:pt x="162" y="18"/>
                  </a:lnTo>
                  <a:lnTo>
                    <a:pt x="178" y="24"/>
                  </a:lnTo>
                  <a:lnTo>
                    <a:pt x="178" y="42"/>
                  </a:lnTo>
                  <a:lnTo>
                    <a:pt x="198" y="38"/>
                  </a:lnTo>
                  <a:lnTo>
                    <a:pt x="198" y="28"/>
                  </a:lnTo>
                  <a:lnTo>
                    <a:pt x="212" y="16"/>
                  </a:lnTo>
                  <a:lnTo>
                    <a:pt x="232" y="12"/>
                  </a:lnTo>
                  <a:lnTo>
                    <a:pt x="242" y="20"/>
                  </a:lnTo>
                  <a:lnTo>
                    <a:pt x="256" y="16"/>
                  </a:lnTo>
                  <a:lnTo>
                    <a:pt x="256" y="6"/>
                  </a:lnTo>
                  <a:lnTo>
                    <a:pt x="280" y="6"/>
                  </a:lnTo>
                  <a:lnTo>
                    <a:pt x="290" y="0"/>
                  </a:lnTo>
                  <a:lnTo>
                    <a:pt x="310" y="6"/>
                  </a:lnTo>
                  <a:lnTo>
                    <a:pt x="326" y="20"/>
                  </a:lnTo>
                  <a:lnTo>
                    <a:pt x="342" y="22"/>
                  </a:lnTo>
                  <a:lnTo>
                    <a:pt x="354" y="28"/>
                  </a:lnTo>
                  <a:lnTo>
                    <a:pt x="348" y="40"/>
                  </a:lnTo>
                  <a:lnTo>
                    <a:pt x="346" y="62"/>
                  </a:lnTo>
                  <a:lnTo>
                    <a:pt x="338" y="78"/>
                  </a:lnTo>
                  <a:lnTo>
                    <a:pt x="340" y="94"/>
                  </a:lnTo>
                  <a:lnTo>
                    <a:pt x="314" y="106"/>
                  </a:lnTo>
                  <a:lnTo>
                    <a:pt x="308" y="98"/>
                  </a:lnTo>
                  <a:lnTo>
                    <a:pt x="304" y="94"/>
                  </a:lnTo>
                  <a:lnTo>
                    <a:pt x="292" y="86"/>
                  </a:lnTo>
                  <a:lnTo>
                    <a:pt x="272" y="96"/>
                  </a:lnTo>
                  <a:lnTo>
                    <a:pt x="254" y="90"/>
                  </a:lnTo>
                  <a:lnTo>
                    <a:pt x="236" y="96"/>
                  </a:lnTo>
                  <a:lnTo>
                    <a:pt x="228" y="110"/>
                  </a:lnTo>
                  <a:lnTo>
                    <a:pt x="226" y="124"/>
                  </a:lnTo>
                  <a:lnTo>
                    <a:pt x="220" y="126"/>
                  </a:lnTo>
                  <a:lnTo>
                    <a:pt x="202" y="142"/>
                  </a:lnTo>
                  <a:lnTo>
                    <a:pt x="188" y="136"/>
                  </a:lnTo>
                  <a:lnTo>
                    <a:pt x="176" y="136"/>
                  </a:lnTo>
                  <a:lnTo>
                    <a:pt x="170" y="152"/>
                  </a:lnTo>
                  <a:lnTo>
                    <a:pt x="134" y="158"/>
                  </a:lnTo>
                  <a:lnTo>
                    <a:pt x="128" y="162"/>
                  </a:lnTo>
                  <a:lnTo>
                    <a:pt x="128" y="174"/>
                  </a:lnTo>
                  <a:lnTo>
                    <a:pt x="134" y="180"/>
                  </a:lnTo>
                  <a:lnTo>
                    <a:pt x="124" y="190"/>
                  </a:lnTo>
                  <a:lnTo>
                    <a:pt x="94" y="194"/>
                  </a:lnTo>
                  <a:lnTo>
                    <a:pt x="64" y="196"/>
                  </a:lnTo>
                  <a:lnTo>
                    <a:pt x="40" y="178"/>
                  </a:lnTo>
                  <a:lnTo>
                    <a:pt x="18" y="16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76" name="Freeform 1751"/>
            <p:cNvSpPr>
              <a:spLocks/>
            </p:cNvSpPr>
            <p:nvPr/>
          </p:nvSpPr>
          <p:spPr bwMode="gray">
            <a:xfrm>
              <a:off x="6444858" y="4055937"/>
              <a:ext cx="52397" cy="71446"/>
            </a:xfrm>
            <a:custGeom>
              <a:avLst/>
              <a:gdLst>
                <a:gd name="T0" fmla="*/ 4 w 48"/>
                <a:gd name="T1" fmla="*/ 5925 h 70"/>
                <a:gd name="T2" fmla="*/ 4 w 48"/>
                <a:gd name="T3" fmla="*/ 5301 h 70"/>
                <a:gd name="T4" fmla="*/ 909 w 48"/>
                <a:gd name="T5" fmla="*/ 4594 h 70"/>
                <a:gd name="T6" fmla="*/ 2 w 48"/>
                <a:gd name="T7" fmla="*/ 3796 h 70"/>
                <a:gd name="T8" fmla="*/ 0 w 48"/>
                <a:gd name="T9" fmla="*/ 2852 h 70"/>
                <a:gd name="T10" fmla="*/ 2 w 48"/>
                <a:gd name="T11" fmla="*/ 1759 h 70"/>
                <a:gd name="T12" fmla="*/ 909 w 48"/>
                <a:gd name="T13" fmla="*/ 747 h 70"/>
                <a:gd name="T14" fmla="*/ 1353 w 48"/>
                <a:gd name="T15" fmla="*/ 0 h 70"/>
                <a:gd name="T16" fmla="*/ 2559 w 48"/>
                <a:gd name="T17" fmla="*/ 0 h 70"/>
                <a:gd name="T18" fmla="*/ 3035 w 48"/>
                <a:gd name="T19" fmla="*/ 0 h 70"/>
                <a:gd name="T20" fmla="*/ 3035 w 48"/>
                <a:gd name="T21" fmla="*/ 904 h 70"/>
                <a:gd name="T22" fmla="*/ 3035 w 48"/>
                <a:gd name="T23" fmla="*/ 1935 h 70"/>
                <a:gd name="T24" fmla="*/ 3700 w 48"/>
                <a:gd name="T25" fmla="*/ 2721 h 70"/>
                <a:gd name="T26" fmla="*/ 4638 w 48"/>
                <a:gd name="T27" fmla="*/ 3292 h 70"/>
                <a:gd name="T28" fmla="*/ 5420 w 48"/>
                <a:gd name="T29" fmla="*/ 3678 h 70"/>
                <a:gd name="T30" fmla="*/ 5625 w 48"/>
                <a:gd name="T31" fmla="*/ 4176 h 70"/>
                <a:gd name="T32" fmla="*/ 4909 w 48"/>
                <a:gd name="T33" fmla="*/ 4858 h 70"/>
                <a:gd name="T34" fmla="*/ 4446 w 48"/>
                <a:gd name="T35" fmla="*/ 5386 h 70"/>
                <a:gd name="T36" fmla="*/ 4200 w 48"/>
                <a:gd name="T37" fmla="*/ 6466 h 70"/>
                <a:gd name="T38" fmla="*/ 3445 w 48"/>
                <a:gd name="T39" fmla="*/ 6114 h 70"/>
                <a:gd name="T40" fmla="*/ 2559 w 48"/>
                <a:gd name="T41" fmla="*/ 6114 h 70"/>
                <a:gd name="T42" fmla="*/ 2099 w 48"/>
                <a:gd name="T43" fmla="*/ 6517 h 70"/>
                <a:gd name="T44" fmla="*/ 1650 w 48"/>
                <a:gd name="T45" fmla="*/ 6725 h 70"/>
                <a:gd name="T46" fmla="*/ 909 w 48"/>
                <a:gd name="T47" fmla="*/ 6466 h 70"/>
                <a:gd name="T48" fmla="*/ 4 w 48"/>
                <a:gd name="T49" fmla="*/ 5925 h 7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8"/>
                <a:gd name="T76" fmla="*/ 0 h 70"/>
                <a:gd name="T77" fmla="*/ 48 w 48"/>
                <a:gd name="T78" fmla="*/ 70 h 7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8" h="70">
                  <a:moveTo>
                    <a:pt x="4" y="62"/>
                  </a:moveTo>
                  <a:lnTo>
                    <a:pt x="4" y="54"/>
                  </a:lnTo>
                  <a:lnTo>
                    <a:pt x="8" y="48"/>
                  </a:lnTo>
                  <a:lnTo>
                    <a:pt x="2" y="40"/>
                  </a:lnTo>
                  <a:lnTo>
                    <a:pt x="0" y="30"/>
                  </a:lnTo>
                  <a:lnTo>
                    <a:pt x="2" y="18"/>
                  </a:lnTo>
                  <a:lnTo>
                    <a:pt x="8" y="8"/>
                  </a:lnTo>
                  <a:lnTo>
                    <a:pt x="12" y="0"/>
                  </a:lnTo>
                  <a:lnTo>
                    <a:pt x="22" y="0"/>
                  </a:lnTo>
                  <a:lnTo>
                    <a:pt x="26" y="0"/>
                  </a:lnTo>
                  <a:lnTo>
                    <a:pt x="26" y="10"/>
                  </a:lnTo>
                  <a:lnTo>
                    <a:pt x="26" y="20"/>
                  </a:lnTo>
                  <a:lnTo>
                    <a:pt x="32" y="28"/>
                  </a:lnTo>
                  <a:lnTo>
                    <a:pt x="40" y="34"/>
                  </a:lnTo>
                  <a:lnTo>
                    <a:pt x="46" y="38"/>
                  </a:lnTo>
                  <a:lnTo>
                    <a:pt x="48" y="44"/>
                  </a:lnTo>
                  <a:lnTo>
                    <a:pt x="42" y="50"/>
                  </a:lnTo>
                  <a:lnTo>
                    <a:pt x="38" y="56"/>
                  </a:lnTo>
                  <a:lnTo>
                    <a:pt x="36" y="66"/>
                  </a:lnTo>
                  <a:lnTo>
                    <a:pt x="30" y="64"/>
                  </a:lnTo>
                  <a:lnTo>
                    <a:pt x="22" y="64"/>
                  </a:lnTo>
                  <a:lnTo>
                    <a:pt x="18" y="68"/>
                  </a:lnTo>
                  <a:lnTo>
                    <a:pt x="14" y="70"/>
                  </a:lnTo>
                  <a:lnTo>
                    <a:pt x="8" y="66"/>
                  </a:lnTo>
                  <a:lnTo>
                    <a:pt x="4" y="6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77" name="Freeform 1752"/>
            <p:cNvSpPr>
              <a:spLocks/>
            </p:cNvSpPr>
            <p:nvPr/>
          </p:nvSpPr>
          <p:spPr bwMode="gray">
            <a:xfrm>
              <a:off x="6873554" y="3968613"/>
              <a:ext cx="452513" cy="241331"/>
            </a:xfrm>
            <a:custGeom>
              <a:avLst/>
              <a:gdLst>
                <a:gd name="T0" fmla="*/ 15654 w 424"/>
                <a:gd name="T1" fmla="*/ 0 h 240"/>
                <a:gd name="T2" fmla="*/ 16049 w 424"/>
                <a:gd name="T3" fmla="*/ 933 h 240"/>
                <a:gd name="T4" fmla="*/ 19122 w 424"/>
                <a:gd name="T5" fmla="*/ 1940 h 240"/>
                <a:gd name="T6" fmla="*/ 20150 w 424"/>
                <a:gd name="T7" fmla="*/ 2560 h 240"/>
                <a:gd name="T8" fmla="*/ 21801 w 424"/>
                <a:gd name="T9" fmla="*/ 2330 h 240"/>
                <a:gd name="T10" fmla="*/ 21141 w 424"/>
                <a:gd name="T11" fmla="*/ 4193 h 240"/>
                <a:gd name="T12" fmla="*/ 22999 w 424"/>
                <a:gd name="T13" fmla="*/ 5518 h 240"/>
                <a:gd name="T14" fmla="*/ 23586 w 424"/>
                <a:gd name="T15" fmla="*/ 6400 h 240"/>
                <a:gd name="T16" fmla="*/ 25074 w 424"/>
                <a:gd name="T17" fmla="*/ 4422 h 240"/>
                <a:gd name="T18" fmla="*/ 25784 w 424"/>
                <a:gd name="T19" fmla="*/ 3692 h 240"/>
                <a:gd name="T20" fmla="*/ 27568 w 424"/>
                <a:gd name="T21" fmla="*/ 4859 h 240"/>
                <a:gd name="T22" fmla="*/ 29488 w 424"/>
                <a:gd name="T23" fmla="*/ 4422 h 240"/>
                <a:gd name="T24" fmla="*/ 28890 w 424"/>
                <a:gd name="T25" fmla="*/ 5518 h 240"/>
                <a:gd name="T26" fmla="*/ 29488 w 424"/>
                <a:gd name="T27" fmla="*/ 5941 h 240"/>
                <a:gd name="T28" fmla="*/ 31097 w 424"/>
                <a:gd name="T29" fmla="*/ 6377 h 240"/>
                <a:gd name="T30" fmla="*/ 33346 w 424"/>
                <a:gd name="T31" fmla="*/ 6824 h 240"/>
                <a:gd name="T32" fmla="*/ 34104 w 424"/>
                <a:gd name="T33" fmla="*/ 7685 h 240"/>
                <a:gd name="T34" fmla="*/ 35585 w 424"/>
                <a:gd name="T35" fmla="*/ 8920 h 240"/>
                <a:gd name="T36" fmla="*/ 34837 w 424"/>
                <a:gd name="T37" fmla="*/ 10098 h 240"/>
                <a:gd name="T38" fmla="*/ 33585 w 424"/>
                <a:gd name="T39" fmla="*/ 11739 h 240"/>
                <a:gd name="T40" fmla="*/ 32383 w 424"/>
                <a:gd name="T41" fmla="*/ 13894 h 240"/>
                <a:gd name="T42" fmla="*/ 31111 w 424"/>
                <a:gd name="T43" fmla="*/ 15103 h 240"/>
                <a:gd name="T44" fmla="*/ 27568 w 424"/>
                <a:gd name="T45" fmla="*/ 15979 h 240"/>
                <a:gd name="T46" fmla="*/ 25280 w 424"/>
                <a:gd name="T47" fmla="*/ 17095 h 240"/>
                <a:gd name="T48" fmla="*/ 23185 w 424"/>
                <a:gd name="T49" fmla="*/ 17451 h 240"/>
                <a:gd name="T50" fmla="*/ 20649 w 424"/>
                <a:gd name="T51" fmla="*/ 16685 h 240"/>
                <a:gd name="T52" fmla="*/ 18267 w 424"/>
                <a:gd name="T53" fmla="*/ 15979 h 240"/>
                <a:gd name="T54" fmla="*/ 15654 w 424"/>
                <a:gd name="T55" fmla="*/ 15665 h 240"/>
                <a:gd name="T56" fmla="*/ 14992 w 424"/>
                <a:gd name="T57" fmla="*/ 17670 h 240"/>
                <a:gd name="T58" fmla="*/ 14274 w 424"/>
                <a:gd name="T59" fmla="*/ 19188 h 240"/>
                <a:gd name="T60" fmla="*/ 12167 w 424"/>
                <a:gd name="T61" fmla="*/ 19398 h 240"/>
                <a:gd name="T62" fmla="*/ 10795 w 424"/>
                <a:gd name="T63" fmla="*/ 18527 h 240"/>
                <a:gd name="T64" fmla="*/ 9224 w 424"/>
                <a:gd name="T65" fmla="*/ 17451 h 240"/>
                <a:gd name="T66" fmla="*/ 7104 w 424"/>
                <a:gd name="T67" fmla="*/ 16550 h 240"/>
                <a:gd name="T68" fmla="*/ 6551 w 424"/>
                <a:gd name="T69" fmla="*/ 15448 h 240"/>
                <a:gd name="T70" fmla="*/ 5774 w 424"/>
                <a:gd name="T71" fmla="*/ 14835 h 240"/>
                <a:gd name="T72" fmla="*/ 3804 w 424"/>
                <a:gd name="T73" fmla="*/ 13894 h 240"/>
                <a:gd name="T74" fmla="*/ 2373 w 424"/>
                <a:gd name="T75" fmla="*/ 11274 h 240"/>
                <a:gd name="T76" fmla="*/ 2187 w 424"/>
                <a:gd name="T77" fmla="*/ 10098 h 240"/>
                <a:gd name="T78" fmla="*/ 1379 w 424"/>
                <a:gd name="T79" fmla="*/ 8721 h 240"/>
                <a:gd name="T80" fmla="*/ 4 w 424"/>
                <a:gd name="T81" fmla="*/ 7818 h 240"/>
                <a:gd name="T82" fmla="*/ 0 w 424"/>
                <a:gd name="T83" fmla="*/ 6377 h 240"/>
                <a:gd name="T84" fmla="*/ 1146 w 424"/>
                <a:gd name="T85" fmla="*/ 7262 h 240"/>
                <a:gd name="T86" fmla="*/ 2187 w 424"/>
                <a:gd name="T87" fmla="*/ 5518 h 240"/>
                <a:gd name="T88" fmla="*/ 4408 w 424"/>
                <a:gd name="T89" fmla="*/ 5185 h 240"/>
                <a:gd name="T90" fmla="*/ 6944 w 424"/>
                <a:gd name="T91" fmla="*/ 3692 h 240"/>
                <a:gd name="T92" fmla="*/ 8871 w 424"/>
                <a:gd name="T93" fmla="*/ 2798 h 240"/>
                <a:gd name="T94" fmla="*/ 10276 w 424"/>
                <a:gd name="T95" fmla="*/ 1940 h 240"/>
                <a:gd name="T96" fmla="*/ 11398 w 424"/>
                <a:gd name="T97" fmla="*/ 1120 h 240"/>
                <a:gd name="T98" fmla="*/ 11981 w 424"/>
                <a:gd name="T99" fmla="*/ 0 h 240"/>
                <a:gd name="T100" fmla="*/ 12834 w 424"/>
                <a:gd name="T101" fmla="*/ 1345 h 240"/>
                <a:gd name="T102" fmla="*/ 13670 w 424"/>
                <a:gd name="T103" fmla="*/ 1615 h 240"/>
                <a:gd name="T104" fmla="*/ 14274 w 424"/>
                <a:gd name="T105" fmla="*/ 2 h 24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4"/>
                <a:gd name="T160" fmla="*/ 0 h 240"/>
                <a:gd name="T161" fmla="*/ 424 w 424"/>
                <a:gd name="T162" fmla="*/ 240 h 24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4" h="240">
                  <a:moveTo>
                    <a:pt x="170" y="2"/>
                  </a:moveTo>
                  <a:lnTo>
                    <a:pt x="186" y="0"/>
                  </a:lnTo>
                  <a:lnTo>
                    <a:pt x="192" y="6"/>
                  </a:lnTo>
                  <a:lnTo>
                    <a:pt x="192" y="12"/>
                  </a:lnTo>
                  <a:lnTo>
                    <a:pt x="202" y="20"/>
                  </a:lnTo>
                  <a:lnTo>
                    <a:pt x="228" y="24"/>
                  </a:lnTo>
                  <a:lnTo>
                    <a:pt x="236" y="28"/>
                  </a:lnTo>
                  <a:lnTo>
                    <a:pt x="240" y="32"/>
                  </a:lnTo>
                  <a:lnTo>
                    <a:pt x="250" y="30"/>
                  </a:lnTo>
                  <a:lnTo>
                    <a:pt x="260" y="28"/>
                  </a:lnTo>
                  <a:lnTo>
                    <a:pt x="266" y="36"/>
                  </a:lnTo>
                  <a:lnTo>
                    <a:pt x="252" y="52"/>
                  </a:lnTo>
                  <a:lnTo>
                    <a:pt x="264" y="60"/>
                  </a:lnTo>
                  <a:lnTo>
                    <a:pt x="274" y="68"/>
                  </a:lnTo>
                  <a:lnTo>
                    <a:pt x="274" y="72"/>
                  </a:lnTo>
                  <a:lnTo>
                    <a:pt x="282" y="80"/>
                  </a:lnTo>
                  <a:lnTo>
                    <a:pt x="306" y="62"/>
                  </a:lnTo>
                  <a:lnTo>
                    <a:pt x="298" y="54"/>
                  </a:lnTo>
                  <a:lnTo>
                    <a:pt x="298" y="46"/>
                  </a:lnTo>
                  <a:lnTo>
                    <a:pt x="306" y="46"/>
                  </a:lnTo>
                  <a:lnTo>
                    <a:pt x="320" y="54"/>
                  </a:lnTo>
                  <a:lnTo>
                    <a:pt x="328" y="60"/>
                  </a:lnTo>
                  <a:lnTo>
                    <a:pt x="342" y="60"/>
                  </a:lnTo>
                  <a:lnTo>
                    <a:pt x="350" y="54"/>
                  </a:lnTo>
                  <a:lnTo>
                    <a:pt x="350" y="64"/>
                  </a:lnTo>
                  <a:lnTo>
                    <a:pt x="344" y="68"/>
                  </a:lnTo>
                  <a:lnTo>
                    <a:pt x="344" y="72"/>
                  </a:lnTo>
                  <a:lnTo>
                    <a:pt x="350" y="74"/>
                  </a:lnTo>
                  <a:lnTo>
                    <a:pt x="356" y="84"/>
                  </a:lnTo>
                  <a:lnTo>
                    <a:pt x="370" y="78"/>
                  </a:lnTo>
                  <a:lnTo>
                    <a:pt x="384" y="82"/>
                  </a:lnTo>
                  <a:lnTo>
                    <a:pt x="398" y="84"/>
                  </a:lnTo>
                  <a:lnTo>
                    <a:pt x="406" y="90"/>
                  </a:lnTo>
                  <a:lnTo>
                    <a:pt x="406" y="96"/>
                  </a:lnTo>
                  <a:lnTo>
                    <a:pt x="414" y="108"/>
                  </a:lnTo>
                  <a:lnTo>
                    <a:pt x="424" y="110"/>
                  </a:lnTo>
                  <a:lnTo>
                    <a:pt x="424" y="122"/>
                  </a:lnTo>
                  <a:lnTo>
                    <a:pt x="414" y="124"/>
                  </a:lnTo>
                  <a:lnTo>
                    <a:pt x="400" y="134"/>
                  </a:lnTo>
                  <a:lnTo>
                    <a:pt x="400" y="146"/>
                  </a:lnTo>
                  <a:lnTo>
                    <a:pt x="386" y="152"/>
                  </a:lnTo>
                  <a:lnTo>
                    <a:pt x="386" y="172"/>
                  </a:lnTo>
                  <a:lnTo>
                    <a:pt x="376" y="174"/>
                  </a:lnTo>
                  <a:lnTo>
                    <a:pt x="372" y="186"/>
                  </a:lnTo>
                  <a:lnTo>
                    <a:pt x="352" y="200"/>
                  </a:lnTo>
                  <a:lnTo>
                    <a:pt x="328" y="198"/>
                  </a:lnTo>
                  <a:lnTo>
                    <a:pt x="318" y="216"/>
                  </a:lnTo>
                  <a:lnTo>
                    <a:pt x="302" y="212"/>
                  </a:lnTo>
                  <a:lnTo>
                    <a:pt x="286" y="204"/>
                  </a:lnTo>
                  <a:lnTo>
                    <a:pt x="276" y="214"/>
                  </a:lnTo>
                  <a:lnTo>
                    <a:pt x="258" y="214"/>
                  </a:lnTo>
                  <a:lnTo>
                    <a:pt x="246" y="206"/>
                  </a:lnTo>
                  <a:lnTo>
                    <a:pt x="232" y="206"/>
                  </a:lnTo>
                  <a:lnTo>
                    <a:pt x="218" y="198"/>
                  </a:lnTo>
                  <a:lnTo>
                    <a:pt x="196" y="194"/>
                  </a:lnTo>
                  <a:lnTo>
                    <a:pt x="186" y="194"/>
                  </a:lnTo>
                  <a:lnTo>
                    <a:pt x="186" y="218"/>
                  </a:lnTo>
                  <a:lnTo>
                    <a:pt x="178" y="218"/>
                  </a:lnTo>
                  <a:lnTo>
                    <a:pt x="172" y="226"/>
                  </a:lnTo>
                  <a:lnTo>
                    <a:pt x="170" y="238"/>
                  </a:lnTo>
                  <a:lnTo>
                    <a:pt x="156" y="234"/>
                  </a:lnTo>
                  <a:lnTo>
                    <a:pt x="146" y="240"/>
                  </a:lnTo>
                  <a:lnTo>
                    <a:pt x="128" y="236"/>
                  </a:lnTo>
                  <a:lnTo>
                    <a:pt x="128" y="228"/>
                  </a:lnTo>
                  <a:lnTo>
                    <a:pt x="114" y="222"/>
                  </a:lnTo>
                  <a:lnTo>
                    <a:pt x="110" y="214"/>
                  </a:lnTo>
                  <a:lnTo>
                    <a:pt x="98" y="206"/>
                  </a:lnTo>
                  <a:lnTo>
                    <a:pt x="84" y="204"/>
                  </a:lnTo>
                  <a:lnTo>
                    <a:pt x="86" y="198"/>
                  </a:lnTo>
                  <a:lnTo>
                    <a:pt x="78" y="192"/>
                  </a:lnTo>
                  <a:lnTo>
                    <a:pt x="74" y="192"/>
                  </a:lnTo>
                  <a:lnTo>
                    <a:pt x="68" y="184"/>
                  </a:lnTo>
                  <a:lnTo>
                    <a:pt x="58" y="172"/>
                  </a:lnTo>
                  <a:lnTo>
                    <a:pt x="46" y="172"/>
                  </a:lnTo>
                  <a:lnTo>
                    <a:pt x="32" y="152"/>
                  </a:lnTo>
                  <a:lnTo>
                    <a:pt x="28" y="140"/>
                  </a:lnTo>
                  <a:lnTo>
                    <a:pt x="20" y="134"/>
                  </a:lnTo>
                  <a:lnTo>
                    <a:pt x="26" y="124"/>
                  </a:lnTo>
                  <a:lnTo>
                    <a:pt x="24" y="112"/>
                  </a:lnTo>
                  <a:lnTo>
                    <a:pt x="16" y="108"/>
                  </a:lnTo>
                  <a:lnTo>
                    <a:pt x="12" y="106"/>
                  </a:lnTo>
                  <a:lnTo>
                    <a:pt x="4" y="98"/>
                  </a:lnTo>
                  <a:lnTo>
                    <a:pt x="2" y="88"/>
                  </a:lnTo>
                  <a:lnTo>
                    <a:pt x="0" y="78"/>
                  </a:lnTo>
                  <a:lnTo>
                    <a:pt x="8" y="80"/>
                  </a:lnTo>
                  <a:lnTo>
                    <a:pt x="14" y="90"/>
                  </a:lnTo>
                  <a:lnTo>
                    <a:pt x="20" y="76"/>
                  </a:lnTo>
                  <a:lnTo>
                    <a:pt x="26" y="68"/>
                  </a:lnTo>
                  <a:lnTo>
                    <a:pt x="38" y="64"/>
                  </a:lnTo>
                  <a:lnTo>
                    <a:pt x="52" y="64"/>
                  </a:lnTo>
                  <a:lnTo>
                    <a:pt x="70" y="46"/>
                  </a:lnTo>
                  <a:lnTo>
                    <a:pt x="82" y="46"/>
                  </a:lnTo>
                  <a:lnTo>
                    <a:pt x="90" y="34"/>
                  </a:lnTo>
                  <a:lnTo>
                    <a:pt x="106" y="34"/>
                  </a:lnTo>
                  <a:lnTo>
                    <a:pt x="110" y="26"/>
                  </a:lnTo>
                  <a:lnTo>
                    <a:pt x="122" y="24"/>
                  </a:lnTo>
                  <a:lnTo>
                    <a:pt x="132" y="16"/>
                  </a:lnTo>
                  <a:lnTo>
                    <a:pt x="136" y="14"/>
                  </a:lnTo>
                  <a:lnTo>
                    <a:pt x="128" y="4"/>
                  </a:lnTo>
                  <a:lnTo>
                    <a:pt x="142" y="0"/>
                  </a:lnTo>
                  <a:lnTo>
                    <a:pt x="148" y="4"/>
                  </a:lnTo>
                  <a:lnTo>
                    <a:pt x="152" y="16"/>
                  </a:lnTo>
                  <a:lnTo>
                    <a:pt x="156" y="22"/>
                  </a:lnTo>
                  <a:lnTo>
                    <a:pt x="162" y="20"/>
                  </a:lnTo>
                  <a:lnTo>
                    <a:pt x="168" y="10"/>
                  </a:lnTo>
                  <a:lnTo>
                    <a:pt x="170" y="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79" name="Freeform 1755"/>
            <p:cNvSpPr>
              <a:spLocks/>
            </p:cNvSpPr>
            <p:nvPr/>
          </p:nvSpPr>
          <p:spPr bwMode="gray">
            <a:xfrm>
              <a:off x="7307967" y="3511551"/>
              <a:ext cx="194656" cy="96662"/>
            </a:xfrm>
            <a:custGeom>
              <a:avLst/>
              <a:gdLst>
                <a:gd name="T0" fmla="*/ 0 w 182"/>
                <a:gd name="T1" fmla="*/ 2147483647 h 96"/>
                <a:gd name="T2" fmla="*/ 2147483647 w 182"/>
                <a:gd name="T3" fmla="*/ 2147483647 h 96"/>
                <a:gd name="T4" fmla="*/ 2147483647 w 182"/>
                <a:gd name="T5" fmla="*/ 2147483647 h 96"/>
                <a:gd name="T6" fmla="*/ 2147483647 w 182"/>
                <a:gd name="T7" fmla="*/ 2147483647 h 96"/>
                <a:gd name="T8" fmla="*/ 2147483647 w 182"/>
                <a:gd name="T9" fmla="*/ 2147483647 h 96"/>
                <a:gd name="T10" fmla="*/ 2147483647 w 182"/>
                <a:gd name="T11" fmla="*/ 2147483647 h 96"/>
                <a:gd name="T12" fmla="*/ 2147483647 w 182"/>
                <a:gd name="T13" fmla="*/ 2147483647 h 96"/>
                <a:gd name="T14" fmla="*/ 2147483647 w 182"/>
                <a:gd name="T15" fmla="*/ 2147483647 h 96"/>
                <a:gd name="T16" fmla="*/ 2147483647 w 182"/>
                <a:gd name="T17" fmla="*/ 2147483647 h 96"/>
                <a:gd name="T18" fmla="*/ 2147483647 w 182"/>
                <a:gd name="T19" fmla="*/ 2147483647 h 96"/>
                <a:gd name="T20" fmla="*/ 2147483647 w 182"/>
                <a:gd name="T21" fmla="*/ 2147483647 h 96"/>
                <a:gd name="T22" fmla="*/ 2147483647 w 182"/>
                <a:gd name="T23" fmla="*/ 2147483647 h 96"/>
                <a:gd name="T24" fmla="*/ 2147483647 w 182"/>
                <a:gd name="T25" fmla="*/ 2147483647 h 96"/>
                <a:gd name="T26" fmla="*/ 2147483647 w 182"/>
                <a:gd name="T27" fmla="*/ 2147483647 h 96"/>
                <a:gd name="T28" fmla="*/ 2147483647 w 182"/>
                <a:gd name="T29" fmla="*/ 2147483647 h 96"/>
                <a:gd name="T30" fmla="*/ 2147483647 w 182"/>
                <a:gd name="T31" fmla="*/ 2147483647 h 96"/>
                <a:gd name="T32" fmla="*/ 2147483647 w 182"/>
                <a:gd name="T33" fmla="*/ 2147483647 h 96"/>
                <a:gd name="T34" fmla="*/ 2147483647 w 182"/>
                <a:gd name="T35" fmla="*/ 2147483647 h 96"/>
                <a:gd name="T36" fmla="*/ 2147483647 w 182"/>
                <a:gd name="T37" fmla="*/ 0 h 96"/>
                <a:gd name="T38" fmla="*/ 2147483647 w 182"/>
                <a:gd name="T39" fmla="*/ 2147483647 h 96"/>
                <a:gd name="T40" fmla="*/ 2147483647 w 182"/>
                <a:gd name="T41" fmla="*/ 2147483647 h 96"/>
                <a:gd name="T42" fmla="*/ 2147483647 w 182"/>
                <a:gd name="T43" fmla="*/ 2147483647 h 96"/>
                <a:gd name="T44" fmla="*/ 2147483647 w 182"/>
                <a:gd name="T45" fmla="*/ 2147483647 h 96"/>
                <a:gd name="T46" fmla="*/ 2147483647 w 182"/>
                <a:gd name="T47" fmla="*/ 2147483647 h 96"/>
                <a:gd name="T48" fmla="*/ 2147483647 w 182"/>
                <a:gd name="T49" fmla="*/ 2147483647 h 96"/>
                <a:gd name="T50" fmla="*/ 2147483647 w 182"/>
                <a:gd name="T51" fmla="*/ 2147483647 h 96"/>
                <a:gd name="T52" fmla="*/ 2147483647 w 182"/>
                <a:gd name="T53" fmla="*/ 2147483647 h 96"/>
                <a:gd name="T54" fmla="*/ 2147483647 w 182"/>
                <a:gd name="T55" fmla="*/ 2147483647 h 96"/>
                <a:gd name="T56" fmla="*/ 2147483647 w 182"/>
                <a:gd name="T57" fmla="*/ 2147483647 h 96"/>
                <a:gd name="T58" fmla="*/ 2147483647 w 182"/>
                <a:gd name="T59" fmla="*/ 2147483647 h 96"/>
                <a:gd name="T60" fmla="*/ 2147483647 w 182"/>
                <a:gd name="T61" fmla="*/ 2147483647 h 96"/>
                <a:gd name="T62" fmla="*/ 2147483647 w 182"/>
                <a:gd name="T63" fmla="*/ 2147483647 h 96"/>
                <a:gd name="T64" fmla="*/ 2147483647 w 182"/>
                <a:gd name="T65" fmla="*/ 2147483647 h 96"/>
                <a:gd name="T66" fmla="*/ 2147483647 w 182"/>
                <a:gd name="T67" fmla="*/ 2147483647 h 96"/>
                <a:gd name="T68" fmla="*/ 2147483647 w 182"/>
                <a:gd name="T69" fmla="*/ 2147483647 h 96"/>
                <a:gd name="T70" fmla="*/ 2147483647 w 182"/>
                <a:gd name="T71" fmla="*/ 2147483647 h 96"/>
                <a:gd name="T72" fmla="*/ 2147483647 w 182"/>
                <a:gd name="T73" fmla="*/ 2147483647 h 96"/>
                <a:gd name="T74" fmla="*/ 2147483647 w 182"/>
                <a:gd name="T75" fmla="*/ 2147483647 h 96"/>
                <a:gd name="T76" fmla="*/ 2147483647 w 182"/>
                <a:gd name="T77" fmla="*/ 2147483647 h 96"/>
                <a:gd name="T78" fmla="*/ 2147483647 w 182"/>
                <a:gd name="T79" fmla="*/ 2147483647 h 96"/>
                <a:gd name="T80" fmla="*/ 2147483647 w 182"/>
                <a:gd name="T81" fmla="*/ 2147483647 h 96"/>
                <a:gd name="T82" fmla="*/ 2147483647 w 182"/>
                <a:gd name="T83" fmla="*/ 2147483647 h 96"/>
                <a:gd name="T84" fmla="*/ 2147483647 w 182"/>
                <a:gd name="T85" fmla="*/ 2147483647 h 96"/>
                <a:gd name="T86" fmla="*/ 2147483647 w 182"/>
                <a:gd name="T87" fmla="*/ 2147483647 h 96"/>
                <a:gd name="T88" fmla="*/ 2147483647 w 182"/>
                <a:gd name="T89" fmla="*/ 2147483647 h 96"/>
                <a:gd name="T90" fmla="*/ 2147483647 w 182"/>
                <a:gd name="T91" fmla="*/ 2147483647 h 96"/>
                <a:gd name="T92" fmla="*/ 2147483647 w 182"/>
                <a:gd name="T93" fmla="*/ 2147483647 h 96"/>
                <a:gd name="T94" fmla="*/ 0 w 182"/>
                <a:gd name="T95" fmla="*/ 2147483647 h 9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2"/>
                <a:gd name="T145" fmla="*/ 0 h 96"/>
                <a:gd name="T146" fmla="*/ 182 w 182"/>
                <a:gd name="T147" fmla="*/ 96 h 9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2" h="96">
                  <a:moveTo>
                    <a:pt x="0" y="96"/>
                  </a:moveTo>
                  <a:lnTo>
                    <a:pt x="10" y="82"/>
                  </a:lnTo>
                  <a:lnTo>
                    <a:pt x="16" y="70"/>
                  </a:lnTo>
                  <a:lnTo>
                    <a:pt x="18" y="64"/>
                  </a:lnTo>
                  <a:lnTo>
                    <a:pt x="14" y="54"/>
                  </a:lnTo>
                  <a:lnTo>
                    <a:pt x="10" y="48"/>
                  </a:lnTo>
                  <a:lnTo>
                    <a:pt x="16" y="40"/>
                  </a:lnTo>
                  <a:lnTo>
                    <a:pt x="26" y="40"/>
                  </a:lnTo>
                  <a:lnTo>
                    <a:pt x="38" y="40"/>
                  </a:lnTo>
                  <a:lnTo>
                    <a:pt x="48" y="36"/>
                  </a:lnTo>
                  <a:lnTo>
                    <a:pt x="54" y="38"/>
                  </a:lnTo>
                  <a:lnTo>
                    <a:pt x="62" y="40"/>
                  </a:lnTo>
                  <a:lnTo>
                    <a:pt x="78" y="40"/>
                  </a:lnTo>
                  <a:lnTo>
                    <a:pt x="84" y="36"/>
                  </a:lnTo>
                  <a:lnTo>
                    <a:pt x="82" y="26"/>
                  </a:lnTo>
                  <a:lnTo>
                    <a:pt x="78" y="16"/>
                  </a:lnTo>
                  <a:lnTo>
                    <a:pt x="80" y="8"/>
                  </a:lnTo>
                  <a:lnTo>
                    <a:pt x="80" y="2"/>
                  </a:lnTo>
                  <a:lnTo>
                    <a:pt x="86" y="0"/>
                  </a:lnTo>
                  <a:lnTo>
                    <a:pt x="96" y="6"/>
                  </a:lnTo>
                  <a:lnTo>
                    <a:pt x="116" y="14"/>
                  </a:lnTo>
                  <a:lnTo>
                    <a:pt x="130" y="18"/>
                  </a:lnTo>
                  <a:lnTo>
                    <a:pt x="142" y="14"/>
                  </a:lnTo>
                  <a:lnTo>
                    <a:pt x="158" y="14"/>
                  </a:lnTo>
                  <a:lnTo>
                    <a:pt x="164" y="18"/>
                  </a:lnTo>
                  <a:lnTo>
                    <a:pt x="172" y="24"/>
                  </a:lnTo>
                  <a:lnTo>
                    <a:pt x="180" y="32"/>
                  </a:lnTo>
                  <a:lnTo>
                    <a:pt x="176" y="42"/>
                  </a:lnTo>
                  <a:lnTo>
                    <a:pt x="174" y="54"/>
                  </a:lnTo>
                  <a:lnTo>
                    <a:pt x="174" y="66"/>
                  </a:lnTo>
                  <a:lnTo>
                    <a:pt x="182" y="72"/>
                  </a:lnTo>
                  <a:lnTo>
                    <a:pt x="170" y="82"/>
                  </a:lnTo>
                  <a:lnTo>
                    <a:pt x="134" y="90"/>
                  </a:lnTo>
                  <a:lnTo>
                    <a:pt x="106" y="94"/>
                  </a:lnTo>
                  <a:lnTo>
                    <a:pt x="66" y="94"/>
                  </a:lnTo>
                  <a:lnTo>
                    <a:pt x="30" y="96"/>
                  </a:lnTo>
                  <a:lnTo>
                    <a:pt x="12" y="96"/>
                  </a:lnTo>
                  <a:lnTo>
                    <a:pt x="20" y="88"/>
                  </a:lnTo>
                  <a:lnTo>
                    <a:pt x="32" y="80"/>
                  </a:lnTo>
                  <a:lnTo>
                    <a:pt x="44" y="70"/>
                  </a:lnTo>
                  <a:lnTo>
                    <a:pt x="42" y="66"/>
                  </a:lnTo>
                  <a:lnTo>
                    <a:pt x="34" y="66"/>
                  </a:lnTo>
                  <a:lnTo>
                    <a:pt x="22" y="66"/>
                  </a:lnTo>
                  <a:lnTo>
                    <a:pt x="18" y="74"/>
                  </a:lnTo>
                  <a:lnTo>
                    <a:pt x="12" y="82"/>
                  </a:lnTo>
                  <a:lnTo>
                    <a:pt x="8" y="88"/>
                  </a:lnTo>
                  <a:lnTo>
                    <a:pt x="2" y="96"/>
                  </a:lnTo>
                  <a:lnTo>
                    <a:pt x="0" y="9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180" name="Freeform 1756"/>
            <p:cNvSpPr>
              <a:spLocks/>
            </p:cNvSpPr>
            <p:nvPr/>
          </p:nvSpPr>
          <p:spPr bwMode="gray">
            <a:xfrm>
              <a:off x="7373699" y="3365285"/>
              <a:ext cx="344544" cy="258797"/>
            </a:xfrm>
            <a:custGeom>
              <a:avLst/>
              <a:gdLst>
                <a:gd name="T0" fmla="*/ 1448 w 324"/>
                <a:gd name="T1" fmla="*/ 10872 h 258"/>
                <a:gd name="T2" fmla="*/ 2 w 324"/>
                <a:gd name="T3" fmla="*/ 8238 h 258"/>
                <a:gd name="T4" fmla="*/ 0 w 324"/>
                <a:gd name="T5" fmla="*/ 5969 h 258"/>
                <a:gd name="T6" fmla="*/ 637 w 324"/>
                <a:gd name="T7" fmla="*/ 5969 h 258"/>
                <a:gd name="T8" fmla="*/ 765 w 324"/>
                <a:gd name="T9" fmla="*/ 4961 h 258"/>
                <a:gd name="T10" fmla="*/ 3916 w 324"/>
                <a:gd name="T11" fmla="*/ 2645 h 258"/>
                <a:gd name="T12" fmla="*/ 6777 w 324"/>
                <a:gd name="T13" fmla="*/ 2645 h 258"/>
                <a:gd name="T14" fmla="*/ 8117 w 324"/>
                <a:gd name="T15" fmla="*/ 2645 h 258"/>
                <a:gd name="T16" fmla="*/ 9298 w 324"/>
                <a:gd name="T17" fmla="*/ 2004 h 258"/>
                <a:gd name="T18" fmla="*/ 11006 w 324"/>
                <a:gd name="T19" fmla="*/ 1519 h 258"/>
                <a:gd name="T20" fmla="*/ 12583 w 324"/>
                <a:gd name="T21" fmla="*/ 2198 h 258"/>
                <a:gd name="T22" fmla="*/ 13650 w 324"/>
                <a:gd name="T23" fmla="*/ 1519 h 258"/>
                <a:gd name="T24" fmla="*/ 14956 w 324"/>
                <a:gd name="T25" fmla="*/ 795 h 258"/>
                <a:gd name="T26" fmla="*/ 16387 w 324"/>
                <a:gd name="T27" fmla="*/ 795 h 258"/>
                <a:gd name="T28" fmla="*/ 17772 w 324"/>
                <a:gd name="T29" fmla="*/ 1827 h 258"/>
                <a:gd name="T30" fmla="*/ 19812 w 324"/>
                <a:gd name="T31" fmla="*/ 1827 h 258"/>
                <a:gd name="T32" fmla="*/ 21708 w 324"/>
                <a:gd name="T33" fmla="*/ 3104 h 258"/>
                <a:gd name="T34" fmla="*/ 23286 w 324"/>
                <a:gd name="T35" fmla="*/ 4560 h 258"/>
                <a:gd name="T36" fmla="*/ 24354 w 324"/>
                <a:gd name="T37" fmla="*/ 7181 h 258"/>
                <a:gd name="T38" fmla="*/ 25514 w 324"/>
                <a:gd name="T39" fmla="*/ 8800 h 258"/>
                <a:gd name="T40" fmla="*/ 23920 w 324"/>
                <a:gd name="T41" fmla="*/ 9417 h 258"/>
                <a:gd name="T42" fmla="*/ 22946 w 324"/>
                <a:gd name="T43" fmla="*/ 11024 h 258"/>
                <a:gd name="T44" fmla="*/ 22305 w 324"/>
                <a:gd name="T45" fmla="*/ 13236 h 258"/>
                <a:gd name="T46" fmla="*/ 22464 w 324"/>
                <a:gd name="T47" fmla="*/ 14953 h 258"/>
                <a:gd name="T48" fmla="*/ 23286 w 324"/>
                <a:gd name="T49" fmla="*/ 16506 h 258"/>
                <a:gd name="T50" fmla="*/ 23286 w 324"/>
                <a:gd name="T51" fmla="*/ 17585 h 258"/>
                <a:gd name="T52" fmla="*/ 22305 w 324"/>
                <a:gd name="T53" fmla="*/ 16908 h 258"/>
                <a:gd name="T54" fmla="*/ 21555 w 324"/>
                <a:gd name="T55" fmla="*/ 17286 h 258"/>
                <a:gd name="T56" fmla="*/ 20240 w 324"/>
                <a:gd name="T57" fmla="*/ 18441 h 258"/>
                <a:gd name="T58" fmla="*/ 19113 w 324"/>
                <a:gd name="T59" fmla="*/ 18724 h 258"/>
                <a:gd name="T60" fmla="*/ 19638 w 324"/>
                <a:gd name="T61" fmla="*/ 20030 h 258"/>
                <a:gd name="T62" fmla="*/ 17627 w 324"/>
                <a:gd name="T63" fmla="*/ 21158 h 258"/>
                <a:gd name="T64" fmla="*/ 15921 w 324"/>
                <a:gd name="T65" fmla="*/ 21019 h 258"/>
                <a:gd name="T66" fmla="*/ 13650 w 324"/>
                <a:gd name="T67" fmla="*/ 21836 h 258"/>
                <a:gd name="T68" fmla="*/ 12583 w 324"/>
                <a:gd name="T69" fmla="*/ 19289 h 258"/>
                <a:gd name="T70" fmla="*/ 10676 w 324"/>
                <a:gd name="T71" fmla="*/ 18303 h 258"/>
                <a:gd name="T72" fmla="*/ 9199 w 324"/>
                <a:gd name="T73" fmla="*/ 17991 h 258"/>
                <a:gd name="T74" fmla="*/ 9641 w 324"/>
                <a:gd name="T75" fmla="*/ 15083 h 258"/>
                <a:gd name="T76" fmla="*/ 8396 w 324"/>
                <a:gd name="T77" fmla="*/ 13868 h 258"/>
                <a:gd name="T78" fmla="*/ 6504 w 324"/>
                <a:gd name="T79" fmla="*/ 13632 h 258"/>
                <a:gd name="T80" fmla="*/ 4119 w 324"/>
                <a:gd name="T81" fmla="*/ 13325 h 258"/>
                <a:gd name="T82" fmla="*/ 2087 w 324"/>
                <a:gd name="T83" fmla="*/ 12428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24"/>
                <a:gd name="T127" fmla="*/ 0 h 258"/>
                <a:gd name="T128" fmla="*/ 324 w 324"/>
                <a:gd name="T129" fmla="*/ 258 h 25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24" h="258">
                  <a:moveTo>
                    <a:pt x="26" y="146"/>
                  </a:moveTo>
                  <a:lnTo>
                    <a:pt x="18" y="128"/>
                  </a:lnTo>
                  <a:lnTo>
                    <a:pt x="10" y="114"/>
                  </a:lnTo>
                  <a:lnTo>
                    <a:pt x="2" y="98"/>
                  </a:lnTo>
                  <a:lnTo>
                    <a:pt x="2" y="78"/>
                  </a:lnTo>
                  <a:lnTo>
                    <a:pt x="0" y="70"/>
                  </a:lnTo>
                  <a:lnTo>
                    <a:pt x="2" y="72"/>
                  </a:lnTo>
                  <a:lnTo>
                    <a:pt x="8" y="70"/>
                  </a:lnTo>
                  <a:lnTo>
                    <a:pt x="10" y="66"/>
                  </a:lnTo>
                  <a:lnTo>
                    <a:pt x="10" y="58"/>
                  </a:lnTo>
                  <a:lnTo>
                    <a:pt x="26" y="46"/>
                  </a:lnTo>
                  <a:lnTo>
                    <a:pt x="48" y="32"/>
                  </a:lnTo>
                  <a:lnTo>
                    <a:pt x="68" y="28"/>
                  </a:lnTo>
                  <a:lnTo>
                    <a:pt x="84" y="32"/>
                  </a:lnTo>
                  <a:lnTo>
                    <a:pt x="92" y="24"/>
                  </a:lnTo>
                  <a:lnTo>
                    <a:pt x="100" y="32"/>
                  </a:lnTo>
                  <a:lnTo>
                    <a:pt x="108" y="32"/>
                  </a:lnTo>
                  <a:lnTo>
                    <a:pt x="116" y="24"/>
                  </a:lnTo>
                  <a:lnTo>
                    <a:pt x="126" y="26"/>
                  </a:lnTo>
                  <a:lnTo>
                    <a:pt x="136" y="18"/>
                  </a:lnTo>
                  <a:lnTo>
                    <a:pt x="150" y="18"/>
                  </a:lnTo>
                  <a:lnTo>
                    <a:pt x="156" y="26"/>
                  </a:lnTo>
                  <a:lnTo>
                    <a:pt x="166" y="24"/>
                  </a:lnTo>
                  <a:lnTo>
                    <a:pt x="170" y="18"/>
                  </a:lnTo>
                  <a:lnTo>
                    <a:pt x="178" y="22"/>
                  </a:lnTo>
                  <a:lnTo>
                    <a:pt x="186" y="10"/>
                  </a:lnTo>
                  <a:lnTo>
                    <a:pt x="198" y="0"/>
                  </a:lnTo>
                  <a:lnTo>
                    <a:pt x="204" y="10"/>
                  </a:lnTo>
                  <a:lnTo>
                    <a:pt x="212" y="18"/>
                  </a:lnTo>
                  <a:lnTo>
                    <a:pt x="222" y="22"/>
                  </a:lnTo>
                  <a:lnTo>
                    <a:pt x="238" y="18"/>
                  </a:lnTo>
                  <a:lnTo>
                    <a:pt x="246" y="22"/>
                  </a:lnTo>
                  <a:lnTo>
                    <a:pt x="258" y="30"/>
                  </a:lnTo>
                  <a:lnTo>
                    <a:pt x="270" y="36"/>
                  </a:lnTo>
                  <a:lnTo>
                    <a:pt x="280" y="46"/>
                  </a:lnTo>
                  <a:lnTo>
                    <a:pt x="290" y="54"/>
                  </a:lnTo>
                  <a:lnTo>
                    <a:pt x="306" y="52"/>
                  </a:lnTo>
                  <a:lnTo>
                    <a:pt x="304" y="84"/>
                  </a:lnTo>
                  <a:lnTo>
                    <a:pt x="324" y="86"/>
                  </a:lnTo>
                  <a:lnTo>
                    <a:pt x="318" y="104"/>
                  </a:lnTo>
                  <a:lnTo>
                    <a:pt x="308" y="102"/>
                  </a:lnTo>
                  <a:lnTo>
                    <a:pt x="298" y="110"/>
                  </a:lnTo>
                  <a:lnTo>
                    <a:pt x="298" y="122"/>
                  </a:lnTo>
                  <a:lnTo>
                    <a:pt x="286" y="130"/>
                  </a:lnTo>
                  <a:lnTo>
                    <a:pt x="280" y="140"/>
                  </a:lnTo>
                  <a:lnTo>
                    <a:pt x="278" y="156"/>
                  </a:lnTo>
                  <a:lnTo>
                    <a:pt x="284" y="166"/>
                  </a:lnTo>
                  <a:lnTo>
                    <a:pt x="280" y="176"/>
                  </a:lnTo>
                  <a:lnTo>
                    <a:pt x="278" y="192"/>
                  </a:lnTo>
                  <a:lnTo>
                    <a:pt x="290" y="194"/>
                  </a:lnTo>
                  <a:lnTo>
                    <a:pt x="294" y="200"/>
                  </a:lnTo>
                  <a:lnTo>
                    <a:pt x="290" y="208"/>
                  </a:lnTo>
                  <a:lnTo>
                    <a:pt x="280" y="210"/>
                  </a:lnTo>
                  <a:lnTo>
                    <a:pt x="278" y="200"/>
                  </a:lnTo>
                  <a:lnTo>
                    <a:pt x="272" y="198"/>
                  </a:lnTo>
                  <a:lnTo>
                    <a:pt x="268" y="204"/>
                  </a:lnTo>
                  <a:lnTo>
                    <a:pt x="262" y="206"/>
                  </a:lnTo>
                  <a:lnTo>
                    <a:pt x="252" y="218"/>
                  </a:lnTo>
                  <a:lnTo>
                    <a:pt x="244" y="218"/>
                  </a:lnTo>
                  <a:lnTo>
                    <a:pt x="238" y="222"/>
                  </a:lnTo>
                  <a:lnTo>
                    <a:pt x="244" y="230"/>
                  </a:lnTo>
                  <a:lnTo>
                    <a:pt x="244" y="236"/>
                  </a:lnTo>
                  <a:lnTo>
                    <a:pt x="232" y="236"/>
                  </a:lnTo>
                  <a:lnTo>
                    <a:pt x="220" y="250"/>
                  </a:lnTo>
                  <a:lnTo>
                    <a:pt x="208" y="244"/>
                  </a:lnTo>
                  <a:lnTo>
                    <a:pt x="198" y="248"/>
                  </a:lnTo>
                  <a:lnTo>
                    <a:pt x="178" y="256"/>
                  </a:lnTo>
                  <a:lnTo>
                    <a:pt x="170" y="258"/>
                  </a:lnTo>
                  <a:lnTo>
                    <a:pt x="166" y="238"/>
                  </a:lnTo>
                  <a:lnTo>
                    <a:pt x="156" y="228"/>
                  </a:lnTo>
                  <a:lnTo>
                    <a:pt x="146" y="226"/>
                  </a:lnTo>
                  <a:lnTo>
                    <a:pt x="132" y="216"/>
                  </a:lnTo>
                  <a:lnTo>
                    <a:pt x="122" y="218"/>
                  </a:lnTo>
                  <a:lnTo>
                    <a:pt x="114" y="212"/>
                  </a:lnTo>
                  <a:lnTo>
                    <a:pt x="116" y="188"/>
                  </a:lnTo>
                  <a:lnTo>
                    <a:pt x="120" y="178"/>
                  </a:lnTo>
                  <a:lnTo>
                    <a:pt x="112" y="170"/>
                  </a:lnTo>
                  <a:lnTo>
                    <a:pt x="104" y="164"/>
                  </a:lnTo>
                  <a:lnTo>
                    <a:pt x="98" y="160"/>
                  </a:lnTo>
                  <a:lnTo>
                    <a:pt x="82" y="160"/>
                  </a:lnTo>
                  <a:lnTo>
                    <a:pt x="70" y="164"/>
                  </a:lnTo>
                  <a:lnTo>
                    <a:pt x="52" y="158"/>
                  </a:lnTo>
                  <a:lnTo>
                    <a:pt x="34" y="150"/>
                  </a:lnTo>
                  <a:lnTo>
                    <a:pt x="26" y="146"/>
                  </a:lnTo>
                  <a:close/>
                </a:path>
              </a:pathLst>
            </a:custGeom>
            <a:solidFill>
              <a:srgbClr val="003366"/>
            </a:solid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83" name="Freeform 1757"/>
            <p:cNvSpPr>
              <a:spLocks/>
            </p:cNvSpPr>
            <p:nvPr/>
          </p:nvSpPr>
          <p:spPr bwMode="gray">
            <a:xfrm>
              <a:off x="7362584" y="3208102"/>
              <a:ext cx="414406" cy="228630"/>
            </a:xfrm>
            <a:custGeom>
              <a:avLst/>
              <a:gdLst>
                <a:gd name="T0" fmla="*/ 1232 w 388"/>
                <a:gd name="T1" fmla="*/ 11468 h 228"/>
                <a:gd name="T2" fmla="*/ 848 w 388"/>
                <a:gd name="T3" fmla="*/ 9170 h 228"/>
                <a:gd name="T4" fmla="*/ 2161 w 388"/>
                <a:gd name="T5" fmla="*/ 6599 h 228"/>
                <a:gd name="T6" fmla="*/ 4414 w 388"/>
                <a:gd name="T7" fmla="*/ 5372 h 228"/>
                <a:gd name="T8" fmla="*/ 5604 w 388"/>
                <a:gd name="T9" fmla="*/ 5442 h 228"/>
                <a:gd name="T10" fmla="*/ 8136 w 388"/>
                <a:gd name="T11" fmla="*/ 7137 h 228"/>
                <a:gd name="T12" fmla="*/ 9639 w 388"/>
                <a:gd name="T13" fmla="*/ 8739 h 228"/>
                <a:gd name="T14" fmla="*/ 12430 w 388"/>
                <a:gd name="T15" fmla="*/ 9993 h 228"/>
                <a:gd name="T16" fmla="*/ 14509 w 388"/>
                <a:gd name="T17" fmla="*/ 7764 h 228"/>
                <a:gd name="T18" fmla="*/ 14006 w 388"/>
                <a:gd name="T19" fmla="*/ 4128 h 228"/>
                <a:gd name="T20" fmla="*/ 13240 w 388"/>
                <a:gd name="T21" fmla="*/ 2167 h 228"/>
                <a:gd name="T22" fmla="*/ 16405 w 388"/>
                <a:gd name="T23" fmla="*/ 0 h 228"/>
                <a:gd name="T24" fmla="*/ 17821 w 388"/>
                <a:gd name="T25" fmla="*/ 0 h 228"/>
                <a:gd name="T26" fmla="*/ 20122 w 388"/>
                <a:gd name="T27" fmla="*/ 945 h 228"/>
                <a:gd name="T28" fmla="*/ 22690 w 388"/>
                <a:gd name="T29" fmla="*/ 2526 h 228"/>
                <a:gd name="T30" fmla="*/ 23907 w 388"/>
                <a:gd name="T31" fmla="*/ 3037 h 228"/>
                <a:gd name="T32" fmla="*/ 25368 w 388"/>
                <a:gd name="T33" fmla="*/ 1976 h 228"/>
                <a:gd name="T34" fmla="*/ 27786 w 388"/>
                <a:gd name="T35" fmla="*/ 1976 h 228"/>
                <a:gd name="T36" fmla="*/ 28789 w 388"/>
                <a:gd name="T37" fmla="*/ 2605 h 228"/>
                <a:gd name="T38" fmla="*/ 30816 w 388"/>
                <a:gd name="T39" fmla="*/ 3716 h 228"/>
                <a:gd name="T40" fmla="*/ 30311 w 388"/>
                <a:gd name="T41" fmla="*/ 4899 h 228"/>
                <a:gd name="T42" fmla="*/ 30638 w 388"/>
                <a:gd name="T43" fmla="*/ 6599 h 228"/>
                <a:gd name="T44" fmla="*/ 31960 w 388"/>
                <a:gd name="T45" fmla="*/ 7764 h 228"/>
                <a:gd name="T46" fmla="*/ 33639 w 388"/>
                <a:gd name="T47" fmla="*/ 9816 h 228"/>
                <a:gd name="T48" fmla="*/ 34407 w 388"/>
                <a:gd name="T49" fmla="*/ 11967 h 228"/>
                <a:gd name="T50" fmla="*/ 32553 w 388"/>
                <a:gd name="T51" fmla="*/ 13788 h 228"/>
                <a:gd name="T52" fmla="*/ 30638 w 388"/>
                <a:gd name="T53" fmla="*/ 15936 h 228"/>
                <a:gd name="T54" fmla="*/ 29109 w 388"/>
                <a:gd name="T55" fmla="*/ 16223 h 228"/>
                <a:gd name="T56" fmla="*/ 27958 w 388"/>
                <a:gd name="T57" fmla="*/ 17298 h 228"/>
                <a:gd name="T58" fmla="*/ 25717 w 388"/>
                <a:gd name="T59" fmla="*/ 16810 h 228"/>
                <a:gd name="T60" fmla="*/ 23840 w 388"/>
                <a:gd name="T61" fmla="*/ 15559 h 228"/>
                <a:gd name="T62" fmla="*/ 21993 w 388"/>
                <a:gd name="T63" fmla="*/ 14444 h 228"/>
                <a:gd name="T64" fmla="*/ 19776 w 388"/>
                <a:gd name="T65" fmla="*/ 14444 h 228"/>
                <a:gd name="T66" fmla="*/ 18327 w 388"/>
                <a:gd name="T67" fmla="*/ 13044 h 228"/>
                <a:gd name="T68" fmla="*/ 16617 w 388"/>
                <a:gd name="T69" fmla="*/ 14798 h 228"/>
                <a:gd name="T70" fmla="*/ 15615 w 388"/>
                <a:gd name="T71" fmla="*/ 14990 h 228"/>
                <a:gd name="T72" fmla="*/ 14222 w 388"/>
                <a:gd name="T73" fmla="*/ 14444 h 228"/>
                <a:gd name="T74" fmla="*/ 12036 w 388"/>
                <a:gd name="T75" fmla="*/ 15118 h 228"/>
                <a:gd name="T76" fmla="*/ 10462 w 388"/>
                <a:gd name="T77" fmla="*/ 15683 h 228"/>
                <a:gd name="T78" fmla="*/ 8943 w 388"/>
                <a:gd name="T79" fmla="*/ 14990 h 228"/>
                <a:gd name="T80" fmla="*/ 8282 w 388"/>
                <a:gd name="T81" fmla="*/ 15683 h 228"/>
                <a:gd name="T82" fmla="*/ 5104 w 388"/>
                <a:gd name="T83" fmla="*/ 15683 h 228"/>
                <a:gd name="T84" fmla="*/ 1792 w 388"/>
                <a:gd name="T85" fmla="*/ 17792 h 228"/>
                <a:gd name="T86" fmla="*/ 1486 w 388"/>
                <a:gd name="T87" fmla="*/ 18855 h 228"/>
                <a:gd name="T88" fmla="*/ 848 w 388"/>
                <a:gd name="T89" fmla="*/ 18855 h 228"/>
                <a:gd name="T90" fmla="*/ 2 w 388"/>
                <a:gd name="T91" fmla="*/ 16223 h 228"/>
                <a:gd name="T92" fmla="*/ 0 w 388"/>
                <a:gd name="T93" fmla="*/ 12839 h 2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88"/>
                <a:gd name="T142" fmla="*/ 0 h 228"/>
                <a:gd name="T143" fmla="*/ 388 w 388"/>
                <a:gd name="T144" fmla="*/ 228 h 22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88" h="228">
                  <a:moveTo>
                    <a:pt x="0" y="154"/>
                  </a:moveTo>
                  <a:lnTo>
                    <a:pt x="14" y="138"/>
                  </a:lnTo>
                  <a:lnTo>
                    <a:pt x="14" y="126"/>
                  </a:lnTo>
                  <a:lnTo>
                    <a:pt x="10" y="110"/>
                  </a:lnTo>
                  <a:lnTo>
                    <a:pt x="18" y="92"/>
                  </a:lnTo>
                  <a:lnTo>
                    <a:pt x="24" y="80"/>
                  </a:lnTo>
                  <a:lnTo>
                    <a:pt x="34" y="76"/>
                  </a:lnTo>
                  <a:lnTo>
                    <a:pt x="50" y="64"/>
                  </a:lnTo>
                  <a:lnTo>
                    <a:pt x="62" y="56"/>
                  </a:lnTo>
                  <a:lnTo>
                    <a:pt x="64" y="66"/>
                  </a:lnTo>
                  <a:lnTo>
                    <a:pt x="82" y="76"/>
                  </a:lnTo>
                  <a:lnTo>
                    <a:pt x="92" y="86"/>
                  </a:lnTo>
                  <a:lnTo>
                    <a:pt x="102" y="92"/>
                  </a:lnTo>
                  <a:lnTo>
                    <a:pt x="108" y="106"/>
                  </a:lnTo>
                  <a:lnTo>
                    <a:pt x="118" y="116"/>
                  </a:lnTo>
                  <a:lnTo>
                    <a:pt x="140" y="120"/>
                  </a:lnTo>
                  <a:lnTo>
                    <a:pt x="152" y="106"/>
                  </a:lnTo>
                  <a:lnTo>
                    <a:pt x="164" y="92"/>
                  </a:lnTo>
                  <a:lnTo>
                    <a:pt x="162" y="66"/>
                  </a:lnTo>
                  <a:lnTo>
                    <a:pt x="158" y="50"/>
                  </a:lnTo>
                  <a:lnTo>
                    <a:pt x="150" y="34"/>
                  </a:lnTo>
                  <a:lnTo>
                    <a:pt x="150" y="26"/>
                  </a:lnTo>
                  <a:lnTo>
                    <a:pt x="162" y="16"/>
                  </a:lnTo>
                  <a:lnTo>
                    <a:pt x="184" y="0"/>
                  </a:lnTo>
                  <a:lnTo>
                    <a:pt x="192" y="2"/>
                  </a:lnTo>
                  <a:lnTo>
                    <a:pt x="200" y="0"/>
                  </a:lnTo>
                  <a:lnTo>
                    <a:pt x="216" y="8"/>
                  </a:lnTo>
                  <a:lnTo>
                    <a:pt x="228" y="12"/>
                  </a:lnTo>
                  <a:lnTo>
                    <a:pt x="238" y="12"/>
                  </a:lnTo>
                  <a:lnTo>
                    <a:pt x="256" y="30"/>
                  </a:lnTo>
                  <a:lnTo>
                    <a:pt x="266" y="30"/>
                  </a:lnTo>
                  <a:lnTo>
                    <a:pt x="270" y="36"/>
                  </a:lnTo>
                  <a:lnTo>
                    <a:pt x="274" y="34"/>
                  </a:lnTo>
                  <a:lnTo>
                    <a:pt x="286" y="24"/>
                  </a:lnTo>
                  <a:lnTo>
                    <a:pt x="300" y="24"/>
                  </a:lnTo>
                  <a:lnTo>
                    <a:pt x="312" y="24"/>
                  </a:lnTo>
                  <a:lnTo>
                    <a:pt x="324" y="26"/>
                  </a:lnTo>
                  <a:lnTo>
                    <a:pt x="324" y="32"/>
                  </a:lnTo>
                  <a:lnTo>
                    <a:pt x="338" y="38"/>
                  </a:lnTo>
                  <a:lnTo>
                    <a:pt x="348" y="44"/>
                  </a:lnTo>
                  <a:lnTo>
                    <a:pt x="348" y="52"/>
                  </a:lnTo>
                  <a:lnTo>
                    <a:pt x="342" y="58"/>
                  </a:lnTo>
                  <a:lnTo>
                    <a:pt x="346" y="64"/>
                  </a:lnTo>
                  <a:lnTo>
                    <a:pt x="346" y="80"/>
                  </a:lnTo>
                  <a:lnTo>
                    <a:pt x="356" y="80"/>
                  </a:lnTo>
                  <a:lnTo>
                    <a:pt x="360" y="92"/>
                  </a:lnTo>
                  <a:lnTo>
                    <a:pt x="370" y="102"/>
                  </a:lnTo>
                  <a:lnTo>
                    <a:pt x="380" y="118"/>
                  </a:lnTo>
                  <a:lnTo>
                    <a:pt x="386" y="128"/>
                  </a:lnTo>
                  <a:lnTo>
                    <a:pt x="388" y="144"/>
                  </a:lnTo>
                  <a:lnTo>
                    <a:pt x="380" y="146"/>
                  </a:lnTo>
                  <a:lnTo>
                    <a:pt x="368" y="166"/>
                  </a:lnTo>
                  <a:lnTo>
                    <a:pt x="366" y="188"/>
                  </a:lnTo>
                  <a:lnTo>
                    <a:pt x="346" y="192"/>
                  </a:lnTo>
                  <a:lnTo>
                    <a:pt x="336" y="188"/>
                  </a:lnTo>
                  <a:lnTo>
                    <a:pt x="328" y="194"/>
                  </a:lnTo>
                  <a:lnTo>
                    <a:pt x="330" y="202"/>
                  </a:lnTo>
                  <a:lnTo>
                    <a:pt x="316" y="208"/>
                  </a:lnTo>
                  <a:lnTo>
                    <a:pt x="300" y="210"/>
                  </a:lnTo>
                  <a:lnTo>
                    <a:pt x="290" y="202"/>
                  </a:lnTo>
                  <a:lnTo>
                    <a:pt x="280" y="192"/>
                  </a:lnTo>
                  <a:lnTo>
                    <a:pt x="268" y="186"/>
                  </a:lnTo>
                  <a:lnTo>
                    <a:pt x="256" y="178"/>
                  </a:lnTo>
                  <a:lnTo>
                    <a:pt x="248" y="174"/>
                  </a:lnTo>
                  <a:lnTo>
                    <a:pt x="232" y="178"/>
                  </a:lnTo>
                  <a:lnTo>
                    <a:pt x="222" y="174"/>
                  </a:lnTo>
                  <a:lnTo>
                    <a:pt x="216" y="168"/>
                  </a:lnTo>
                  <a:lnTo>
                    <a:pt x="208" y="156"/>
                  </a:lnTo>
                  <a:lnTo>
                    <a:pt x="196" y="166"/>
                  </a:lnTo>
                  <a:lnTo>
                    <a:pt x="188" y="178"/>
                  </a:lnTo>
                  <a:lnTo>
                    <a:pt x="180" y="174"/>
                  </a:lnTo>
                  <a:lnTo>
                    <a:pt x="176" y="180"/>
                  </a:lnTo>
                  <a:lnTo>
                    <a:pt x="166" y="182"/>
                  </a:lnTo>
                  <a:lnTo>
                    <a:pt x="160" y="174"/>
                  </a:lnTo>
                  <a:lnTo>
                    <a:pt x="146" y="174"/>
                  </a:lnTo>
                  <a:lnTo>
                    <a:pt x="136" y="182"/>
                  </a:lnTo>
                  <a:lnTo>
                    <a:pt x="126" y="180"/>
                  </a:lnTo>
                  <a:lnTo>
                    <a:pt x="118" y="188"/>
                  </a:lnTo>
                  <a:lnTo>
                    <a:pt x="110" y="188"/>
                  </a:lnTo>
                  <a:lnTo>
                    <a:pt x="102" y="180"/>
                  </a:lnTo>
                  <a:lnTo>
                    <a:pt x="96" y="186"/>
                  </a:lnTo>
                  <a:lnTo>
                    <a:pt x="94" y="188"/>
                  </a:lnTo>
                  <a:lnTo>
                    <a:pt x="78" y="184"/>
                  </a:lnTo>
                  <a:lnTo>
                    <a:pt x="58" y="188"/>
                  </a:lnTo>
                  <a:lnTo>
                    <a:pt x="36" y="204"/>
                  </a:lnTo>
                  <a:lnTo>
                    <a:pt x="20" y="214"/>
                  </a:lnTo>
                  <a:lnTo>
                    <a:pt x="20" y="222"/>
                  </a:lnTo>
                  <a:lnTo>
                    <a:pt x="16" y="226"/>
                  </a:lnTo>
                  <a:lnTo>
                    <a:pt x="12" y="228"/>
                  </a:lnTo>
                  <a:lnTo>
                    <a:pt x="10" y="226"/>
                  </a:lnTo>
                  <a:lnTo>
                    <a:pt x="2" y="216"/>
                  </a:lnTo>
                  <a:lnTo>
                    <a:pt x="2" y="194"/>
                  </a:lnTo>
                  <a:lnTo>
                    <a:pt x="0" y="168"/>
                  </a:lnTo>
                  <a:lnTo>
                    <a:pt x="0" y="15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84" name="Freeform 1758"/>
            <p:cNvSpPr>
              <a:spLocks/>
            </p:cNvSpPr>
            <p:nvPr/>
          </p:nvSpPr>
          <p:spPr bwMode="gray">
            <a:xfrm>
              <a:off x="7379182" y="3169698"/>
              <a:ext cx="77151" cy="82517"/>
            </a:xfrm>
            <a:custGeom>
              <a:avLst/>
              <a:gdLst>
                <a:gd name="T0" fmla="*/ 2147483647 w 72"/>
                <a:gd name="T1" fmla="*/ 2147483647 h 82"/>
                <a:gd name="T2" fmla="*/ 2147483647 w 72"/>
                <a:gd name="T3" fmla="*/ 2147483647 h 82"/>
                <a:gd name="T4" fmla="*/ 2147483647 w 72"/>
                <a:gd name="T5" fmla="*/ 2147483647 h 82"/>
                <a:gd name="T6" fmla="*/ 2147483647 w 72"/>
                <a:gd name="T7" fmla="*/ 2147483647 h 82"/>
                <a:gd name="T8" fmla="*/ 2147483647 w 72"/>
                <a:gd name="T9" fmla="*/ 2147483647 h 82"/>
                <a:gd name="T10" fmla="*/ 2147483647 w 72"/>
                <a:gd name="T11" fmla="*/ 2147483647 h 82"/>
                <a:gd name="T12" fmla="*/ 2147483647 w 72"/>
                <a:gd name="T13" fmla="*/ 2147483647 h 82"/>
                <a:gd name="T14" fmla="*/ 2147483647 w 72"/>
                <a:gd name="T15" fmla="*/ 2147483647 h 82"/>
                <a:gd name="T16" fmla="*/ 2147483647 w 72"/>
                <a:gd name="T17" fmla="*/ 2147483647 h 82"/>
                <a:gd name="T18" fmla="*/ 2147483647 w 72"/>
                <a:gd name="T19" fmla="*/ 2147483647 h 82"/>
                <a:gd name="T20" fmla="*/ 2147483647 w 72"/>
                <a:gd name="T21" fmla="*/ 2147483647 h 82"/>
                <a:gd name="T22" fmla="*/ 2147483647 w 72"/>
                <a:gd name="T23" fmla="*/ 2147483647 h 82"/>
                <a:gd name="T24" fmla="*/ 2147483647 w 72"/>
                <a:gd name="T25" fmla="*/ 2147483647 h 82"/>
                <a:gd name="T26" fmla="*/ 2147483647 w 72"/>
                <a:gd name="T27" fmla="*/ 2147483647 h 82"/>
                <a:gd name="T28" fmla="*/ 2147483647 w 72"/>
                <a:gd name="T29" fmla="*/ 2147483647 h 82"/>
                <a:gd name="T30" fmla="*/ 0 w 72"/>
                <a:gd name="T31" fmla="*/ 2147483647 h 82"/>
                <a:gd name="T32" fmla="*/ 2147483647 w 72"/>
                <a:gd name="T33" fmla="*/ 2147483647 h 82"/>
                <a:gd name="T34" fmla="*/ 2147483647 w 72"/>
                <a:gd name="T35" fmla="*/ 2147483647 h 82"/>
                <a:gd name="T36" fmla="*/ 2147483647 w 72"/>
                <a:gd name="T37" fmla="*/ 2147483647 h 82"/>
                <a:gd name="T38" fmla="*/ 2147483647 w 72"/>
                <a:gd name="T39" fmla="*/ 2147483647 h 82"/>
                <a:gd name="T40" fmla="*/ 2147483647 w 72"/>
                <a:gd name="T41" fmla="*/ 2147483647 h 82"/>
                <a:gd name="T42" fmla="*/ 2147483647 w 72"/>
                <a:gd name="T43" fmla="*/ 2147483647 h 82"/>
                <a:gd name="T44" fmla="*/ 2147483647 w 72"/>
                <a:gd name="T45" fmla="*/ 2147483647 h 82"/>
                <a:gd name="T46" fmla="*/ 2147483647 w 72"/>
                <a:gd name="T47" fmla="*/ 2147483647 h 82"/>
                <a:gd name="T48" fmla="*/ 2147483647 w 72"/>
                <a:gd name="T49" fmla="*/ 2147483647 h 82"/>
                <a:gd name="T50" fmla="*/ 2147483647 w 72"/>
                <a:gd name="T51" fmla="*/ 0 h 82"/>
                <a:gd name="T52" fmla="*/ 2147483647 w 72"/>
                <a:gd name="T53" fmla="*/ 2147483647 h 82"/>
                <a:gd name="T54" fmla="*/ 2147483647 w 72"/>
                <a:gd name="T55" fmla="*/ 2147483647 h 82"/>
                <a:gd name="T56" fmla="*/ 2147483647 w 72"/>
                <a:gd name="T57" fmla="*/ 2147483647 h 82"/>
                <a:gd name="T58" fmla="*/ 2147483647 w 72"/>
                <a:gd name="T59" fmla="*/ 2147483647 h 82"/>
                <a:gd name="T60" fmla="*/ 2147483647 w 72"/>
                <a:gd name="T61" fmla="*/ 2147483647 h 82"/>
                <a:gd name="T62" fmla="*/ 2147483647 w 72"/>
                <a:gd name="T63" fmla="*/ 2147483647 h 82"/>
                <a:gd name="T64" fmla="*/ 2147483647 w 72"/>
                <a:gd name="T65" fmla="*/ 2147483647 h 82"/>
                <a:gd name="T66" fmla="*/ 2147483647 w 72"/>
                <a:gd name="T67" fmla="*/ 2147483647 h 82"/>
                <a:gd name="T68" fmla="*/ 2147483647 w 72"/>
                <a:gd name="T69" fmla="*/ 2147483647 h 8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2"/>
                <a:gd name="T106" fmla="*/ 0 h 82"/>
                <a:gd name="T107" fmla="*/ 72 w 72"/>
                <a:gd name="T108" fmla="*/ 82 h 8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2" h="82">
                  <a:moveTo>
                    <a:pt x="46" y="46"/>
                  </a:moveTo>
                  <a:lnTo>
                    <a:pt x="28" y="50"/>
                  </a:lnTo>
                  <a:lnTo>
                    <a:pt x="24" y="56"/>
                  </a:lnTo>
                  <a:lnTo>
                    <a:pt x="24" y="64"/>
                  </a:lnTo>
                  <a:lnTo>
                    <a:pt x="24" y="74"/>
                  </a:lnTo>
                  <a:lnTo>
                    <a:pt x="16" y="82"/>
                  </a:lnTo>
                  <a:lnTo>
                    <a:pt x="12" y="78"/>
                  </a:lnTo>
                  <a:lnTo>
                    <a:pt x="14" y="68"/>
                  </a:lnTo>
                  <a:lnTo>
                    <a:pt x="16" y="64"/>
                  </a:lnTo>
                  <a:lnTo>
                    <a:pt x="14" y="56"/>
                  </a:lnTo>
                  <a:lnTo>
                    <a:pt x="8" y="54"/>
                  </a:lnTo>
                  <a:lnTo>
                    <a:pt x="4" y="50"/>
                  </a:lnTo>
                  <a:lnTo>
                    <a:pt x="4" y="44"/>
                  </a:lnTo>
                  <a:lnTo>
                    <a:pt x="6" y="38"/>
                  </a:lnTo>
                  <a:lnTo>
                    <a:pt x="4" y="34"/>
                  </a:lnTo>
                  <a:lnTo>
                    <a:pt x="0" y="30"/>
                  </a:lnTo>
                  <a:lnTo>
                    <a:pt x="2" y="24"/>
                  </a:lnTo>
                  <a:lnTo>
                    <a:pt x="10" y="30"/>
                  </a:lnTo>
                  <a:lnTo>
                    <a:pt x="14" y="26"/>
                  </a:lnTo>
                  <a:lnTo>
                    <a:pt x="20" y="16"/>
                  </a:lnTo>
                  <a:lnTo>
                    <a:pt x="34" y="10"/>
                  </a:lnTo>
                  <a:lnTo>
                    <a:pt x="44" y="10"/>
                  </a:lnTo>
                  <a:lnTo>
                    <a:pt x="54" y="10"/>
                  </a:lnTo>
                  <a:lnTo>
                    <a:pt x="58" y="8"/>
                  </a:lnTo>
                  <a:lnTo>
                    <a:pt x="58" y="2"/>
                  </a:lnTo>
                  <a:lnTo>
                    <a:pt x="66" y="0"/>
                  </a:lnTo>
                  <a:lnTo>
                    <a:pt x="70" y="4"/>
                  </a:lnTo>
                  <a:lnTo>
                    <a:pt x="72" y="10"/>
                  </a:lnTo>
                  <a:lnTo>
                    <a:pt x="68" y="12"/>
                  </a:lnTo>
                  <a:lnTo>
                    <a:pt x="60" y="12"/>
                  </a:lnTo>
                  <a:lnTo>
                    <a:pt x="60" y="18"/>
                  </a:lnTo>
                  <a:lnTo>
                    <a:pt x="60" y="26"/>
                  </a:lnTo>
                  <a:lnTo>
                    <a:pt x="56" y="32"/>
                  </a:lnTo>
                  <a:lnTo>
                    <a:pt x="52" y="38"/>
                  </a:lnTo>
                  <a:lnTo>
                    <a:pt x="46" y="4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185" name="Freeform 1759"/>
            <p:cNvSpPr>
              <a:spLocks/>
            </p:cNvSpPr>
            <p:nvPr/>
          </p:nvSpPr>
          <p:spPr bwMode="gray">
            <a:xfrm>
              <a:off x="7381637" y="3135068"/>
              <a:ext cx="50808" cy="38105"/>
            </a:xfrm>
            <a:custGeom>
              <a:avLst/>
              <a:gdLst>
                <a:gd name="T0" fmla="*/ 4909 w 48"/>
                <a:gd name="T1" fmla="*/ 900 h 40"/>
                <a:gd name="T2" fmla="*/ 4200 w 48"/>
                <a:gd name="T3" fmla="*/ 900 h 40"/>
                <a:gd name="T4" fmla="*/ 3700 w 48"/>
                <a:gd name="T5" fmla="*/ 967 h 40"/>
                <a:gd name="T6" fmla="*/ 4027 w 48"/>
                <a:gd name="T7" fmla="*/ 1147 h 40"/>
                <a:gd name="T8" fmla="*/ 3445 w 48"/>
                <a:gd name="T9" fmla="*/ 1292 h 40"/>
                <a:gd name="T10" fmla="*/ 2559 w 48"/>
                <a:gd name="T11" fmla="*/ 1292 h 40"/>
                <a:gd name="T12" fmla="*/ 2559 w 48"/>
                <a:gd name="T13" fmla="*/ 1040 h 40"/>
                <a:gd name="T14" fmla="*/ 1901 w 48"/>
                <a:gd name="T15" fmla="*/ 779 h 40"/>
                <a:gd name="T16" fmla="*/ 1109 w 48"/>
                <a:gd name="T17" fmla="*/ 837 h 40"/>
                <a:gd name="T18" fmla="*/ 4 w 48"/>
                <a:gd name="T19" fmla="*/ 779 h 40"/>
                <a:gd name="T20" fmla="*/ 0 w 48"/>
                <a:gd name="T21" fmla="*/ 674 h 40"/>
                <a:gd name="T22" fmla="*/ 745 w 48"/>
                <a:gd name="T23" fmla="*/ 504 h 40"/>
                <a:gd name="T24" fmla="*/ 1650 w 48"/>
                <a:gd name="T25" fmla="*/ 436 h 40"/>
                <a:gd name="T26" fmla="*/ 2318 w 48"/>
                <a:gd name="T27" fmla="*/ 378 h 40"/>
                <a:gd name="T28" fmla="*/ 2559 w 48"/>
                <a:gd name="T29" fmla="*/ 6 h 40"/>
                <a:gd name="T30" fmla="*/ 3035 w 48"/>
                <a:gd name="T31" fmla="*/ 0 h 40"/>
                <a:gd name="T32" fmla="*/ 3445 w 48"/>
                <a:gd name="T33" fmla="*/ 6 h 40"/>
                <a:gd name="T34" fmla="*/ 4200 w 48"/>
                <a:gd name="T35" fmla="*/ 283 h 40"/>
                <a:gd name="T36" fmla="*/ 4909 w 48"/>
                <a:gd name="T37" fmla="*/ 327 h 40"/>
                <a:gd name="T38" fmla="*/ 5625 w 48"/>
                <a:gd name="T39" fmla="*/ 583 h 40"/>
                <a:gd name="T40" fmla="*/ 5420 w 48"/>
                <a:gd name="T41" fmla="*/ 725 h 40"/>
                <a:gd name="T42" fmla="*/ 4909 w 48"/>
                <a:gd name="T43" fmla="*/ 90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
                <a:gd name="T67" fmla="*/ 0 h 40"/>
                <a:gd name="T68" fmla="*/ 48 w 48"/>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 h="40">
                  <a:moveTo>
                    <a:pt x="42" y="28"/>
                  </a:moveTo>
                  <a:lnTo>
                    <a:pt x="36" y="28"/>
                  </a:lnTo>
                  <a:lnTo>
                    <a:pt x="32" y="30"/>
                  </a:lnTo>
                  <a:lnTo>
                    <a:pt x="34" y="36"/>
                  </a:lnTo>
                  <a:lnTo>
                    <a:pt x="30" y="40"/>
                  </a:lnTo>
                  <a:lnTo>
                    <a:pt x="22" y="40"/>
                  </a:lnTo>
                  <a:lnTo>
                    <a:pt x="22" y="32"/>
                  </a:lnTo>
                  <a:lnTo>
                    <a:pt x="16" y="24"/>
                  </a:lnTo>
                  <a:lnTo>
                    <a:pt x="10" y="26"/>
                  </a:lnTo>
                  <a:lnTo>
                    <a:pt x="4" y="24"/>
                  </a:lnTo>
                  <a:lnTo>
                    <a:pt x="0" y="20"/>
                  </a:lnTo>
                  <a:lnTo>
                    <a:pt x="6" y="16"/>
                  </a:lnTo>
                  <a:lnTo>
                    <a:pt x="14" y="14"/>
                  </a:lnTo>
                  <a:lnTo>
                    <a:pt x="20" y="12"/>
                  </a:lnTo>
                  <a:lnTo>
                    <a:pt x="22" y="6"/>
                  </a:lnTo>
                  <a:lnTo>
                    <a:pt x="26" y="0"/>
                  </a:lnTo>
                  <a:lnTo>
                    <a:pt x="30" y="6"/>
                  </a:lnTo>
                  <a:lnTo>
                    <a:pt x="36" y="8"/>
                  </a:lnTo>
                  <a:lnTo>
                    <a:pt x="42" y="10"/>
                  </a:lnTo>
                  <a:lnTo>
                    <a:pt x="48" y="18"/>
                  </a:lnTo>
                  <a:lnTo>
                    <a:pt x="46" y="22"/>
                  </a:lnTo>
                  <a:lnTo>
                    <a:pt x="42" y="2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86" name="Freeform 1760"/>
            <p:cNvSpPr>
              <a:spLocks/>
            </p:cNvSpPr>
            <p:nvPr/>
          </p:nvSpPr>
          <p:spPr bwMode="gray">
            <a:xfrm>
              <a:off x="7435621" y="3042981"/>
              <a:ext cx="277859" cy="201638"/>
            </a:xfrm>
            <a:custGeom>
              <a:avLst/>
              <a:gdLst>
                <a:gd name="T0" fmla="*/ 528 w 262"/>
                <a:gd name="T1" fmla="*/ 7383 h 202"/>
                <a:gd name="T2" fmla="*/ 2 w 262"/>
                <a:gd name="T3" fmla="*/ 6825 h 202"/>
                <a:gd name="T4" fmla="*/ 1435 w 262"/>
                <a:gd name="T5" fmla="*/ 6604 h 202"/>
                <a:gd name="T6" fmla="*/ 1310 w 262"/>
                <a:gd name="T7" fmla="*/ 5212 h 202"/>
                <a:gd name="T8" fmla="*/ 2263 w 262"/>
                <a:gd name="T9" fmla="*/ 4764 h 202"/>
                <a:gd name="T10" fmla="*/ 3344 w 262"/>
                <a:gd name="T11" fmla="*/ 3865 h 202"/>
                <a:gd name="T12" fmla="*/ 5132 w 262"/>
                <a:gd name="T13" fmla="*/ 2881 h 202"/>
                <a:gd name="T14" fmla="*/ 6052 w 262"/>
                <a:gd name="T15" fmla="*/ 2245 h 202"/>
                <a:gd name="T16" fmla="*/ 8385 w 262"/>
                <a:gd name="T17" fmla="*/ 1897 h 202"/>
                <a:gd name="T18" fmla="*/ 8883 w 262"/>
                <a:gd name="T19" fmla="*/ 1585 h 202"/>
                <a:gd name="T20" fmla="*/ 9260 w 262"/>
                <a:gd name="T21" fmla="*/ 1210 h 202"/>
                <a:gd name="T22" fmla="*/ 11677 w 262"/>
                <a:gd name="T23" fmla="*/ 706 h 202"/>
                <a:gd name="T24" fmla="*/ 13985 w 262"/>
                <a:gd name="T25" fmla="*/ 1210 h 202"/>
                <a:gd name="T26" fmla="*/ 15284 w 262"/>
                <a:gd name="T27" fmla="*/ 845 h 202"/>
                <a:gd name="T28" fmla="*/ 18012 w 262"/>
                <a:gd name="T29" fmla="*/ 493 h 202"/>
                <a:gd name="T30" fmla="*/ 18922 w 262"/>
                <a:gd name="T31" fmla="*/ 2 h 202"/>
                <a:gd name="T32" fmla="*/ 18922 w 262"/>
                <a:gd name="T33" fmla="*/ 845 h 202"/>
                <a:gd name="T34" fmla="*/ 18340 w 262"/>
                <a:gd name="T35" fmla="*/ 3772 h 202"/>
                <a:gd name="T36" fmla="*/ 17471 w 262"/>
                <a:gd name="T37" fmla="*/ 5062 h 202"/>
                <a:gd name="T38" fmla="*/ 18340 w 262"/>
                <a:gd name="T39" fmla="*/ 7077 h 202"/>
                <a:gd name="T40" fmla="*/ 18427 w 262"/>
                <a:gd name="T41" fmla="*/ 9268 h 202"/>
                <a:gd name="T42" fmla="*/ 19731 w 262"/>
                <a:gd name="T43" fmla="*/ 10140 h 202"/>
                <a:gd name="T44" fmla="*/ 20802 w 262"/>
                <a:gd name="T45" fmla="*/ 11564 h 202"/>
                <a:gd name="T46" fmla="*/ 19790 w 262"/>
                <a:gd name="T47" fmla="*/ 12125 h 202"/>
                <a:gd name="T48" fmla="*/ 19324 w 262"/>
                <a:gd name="T49" fmla="*/ 13262 h 202"/>
                <a:gd name="T50" fmla="*/ 18340 w 262"/>
                <a:gd name="T51" fmla="*/ 14260 h 202"/>
                <a:gd name="T52" fmla="*/ 16443 w 262"/>
                <a:gd name="T53" fmla="*/ 15001 h 202"/>
                <a:gd name="T54" fmla="*/ 15769 w 262"/>
                <a:gd name="T55" fmla="*/ 14652 h 202"/>
                <a:gd name="T56" fmla="*/ 13420 w 262"/>
                <a:gd name="T57" fmla="*/ 13279 h 202"/>
                <a:gd name="T58" fmla="*/ 11677 w 262"/>
                <a:gd name="T59" fmla="*/ 13034 h 202"/>
                <a:gd name="T60" fmla="*/ 9957 w 262"/>
                <a:gd name="T61" fmla="*/ 12652 h 202"/>
                <a:gd name="T62" fmla="*/ 7575 w 262"/>
                <a:gd name="T63" fmla="*/ 13842 h 202"/>
                <a:gd name="T64" fmla="*/ 6431 w 262"/>
                <a:gd name="T65" fmla="*/ 13523 h 202"/>
                <a:gd name="T66" fmla="*/ 6431 w 262"/>
                <a:gd name="T67" fmla="*/ 11683 h 202"/>
                <a:gd name="T68" fmla="*/ 6746 w 262"/>
                <a:gd name="T69" fmla="*/ 10698 h 202"/>
                <a:gd name="T70" fmla="*/ 5316 w 262"/>
                <a:gd name="T71" fmla="*/ 11189 h 202"/>
                <a:gd name="T72" fmla="*/ 4685 w 262"/>
                <a:gd name="T73" fmla="*/ 11704 h 202"/>
                <a:gd name="T74" fmla="*/ 3564 w 262"/>
                <a:gd name="T75" fmla="*/ 11564 h 202"/>
                <a:gd name="T76" fmla="*/ 2263 w 262"/>
                <a:gd name="T77" fmla="*/ 10140 h 202"/>
                <a:gd name="T78" fmla="*/ 2791 w 262"/>
                <a:gd name="T79" fmla="*/ 8544 h 202"/>
                <a:gd name="T80" fmla="*/ 1722 w 262"/>
                <a:gd name="T81" fmla="*/ 7935 h 202"/>
                <a:gd name="T82" fmla="*/ 1310 w 262"/>
                <a:gd name="T83" fmla="*/ 7383 h 2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2"/>
                <a:gd name="T127" fmla="*/ 0 h 202"/>
                <a:gd name="T128" fmla="*/ 262 w 262"/>
                <a:gd name="T129" fmla="*/ 202 h 20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2" h="202">
                  <a:moveTo>
                    <a:pt x="16" y="100"/>
                  </a:moveTo>
                  <a:lnTo>
                    <a:pt x="6" y="100"/>
                  </a:lnTo>
                  <a:lnTo>
                    <a:pt x="0" y="98"/>
                  </a:lnTo>
                  <a:lnTo>
                    <a:pt x="2" y="92"/>
                  </a:lnTo>
                  <a:lnTo>
                    <a:pt x="12" y="92"/>
                  </a:lnTo>
                  <a:lnTo>
                    <a:pt x="18" y="88"/>
                  </a:lnTo>
                  <a:lnTo>
                    <a:pt x="18" y="78"/>
                  </a:lnTo>
                  <a:lnTo>
                    <a:pt x="16" y="70"/>
                  </a:lnTo>
                  <a:lnTo>
                    <a:pt x="26" y="68"/>
                  </a:lnTo>
                  <a:lnTo>
                    <a:pt x="28" y="64"/>
                  </a:lnTo>
                  <a:lnTo>
                    <a:pt x="42" y="64"/>
                  </a:lnTo>
                  <a:lnTo>
                    <a:pt x="42" y="52"/>
                  </a:lnTo>
                  <a:lnTo>
                    <a:pt x="54" y="40"/>
                  </a:lnTo>
                  <a:lnTo>
                    <a:pt x="64" y="38"/>
                  </a:lnTo>
                  <a:lnTo>
                    <a:pt x="74" y="38"/>
                  </a:lnTo>
                  <a:lnTo>
                    <a:pt x="76" y="30"/>
                  </a:lnTo>
                  <a:lnTo>
                    <a:pt x="92" y="28"/>
                  </a:lnTo>
                  <a:lnTo>
                    <a:pt x="106" y="26"/>
                  </a:lnTo>
                  <a:lnTo>
                    <a:pt x="108" y="24"/>
                  </a:lnTo>
                  <a:lnTo>
                    <a:pt x="112" y="22"/>
                  </a:lnTo>
                  <a:lnTo>
                    <a:pt x="108" y="14"/>
                  </a:lnTo>
                  <a:lnTo>
                    <a:pt x="118" y="16"/>
                  </a:lnTo>
                  <a:lnTo>
                    <a:pt x="120" y="10"/>
                  </a:lnTo>
                  <a:lnTo>
                    <a:pt x="148" y="10"/>
                  </a:lnTo>
                  <a:lnTo>
                    <a:pt x="164" y="6"/>
                  </a:lnTo>
                  <a:lnTo>
                    <a:pt x="176" y="16"/>
                  </a:lnTo>
                  <a:lnTo>
                    <a:pt x="186" y="16"/>
                  </a:lnTo>
                  <a:lnTo>
                    <a:pt x="192" y="12"/>
                  </a:lnTo>
                  <a:lnTo>
                    <a:pt x="216" y="8"/>
                  </a:lnTo>
                  <a:lnTo>
                    <a:pt x="226" y="6"/>
                  </a:lnTo>
                  <a:lnTo>
                    <a:pt x="232" y="0"/>
                  </a:lnTo>
                  <a:lnTo>
                    <a:pt x="238" y="2"/>
                  </a:lnTo>
                  <a:lnTo>
                    <a:pt x="242" y="8"/>
                  </a:lnTo>
                  <a:lnTo>
                    <a:pt x="238" y="12"/>
                  </a:lnTo>
                  <a:lnTo>
                    <a:pt x="230" y="20"/>
                  </a:lnTo>
                  <a:lnTo>
                    <a:pt x="230" y="50"/>
                  </a:lnTo>
                  <a:lnTo>
                    <a:pt x="224" y="56"/>
                  </a:lnTo>
                  <a:lnTo>
                    <a:pt x="220" y="68"/>
                  </a:lnTo>
                  <a:lnTo>
                    <a:pt x="222" y="80"/>
                  </a:lnTo>
                  <a:lnTo>
                    <a:pt x="230" y="94"/>
                  </a:lnTo>
                  <a:lnTo>
                    <a:pt x="234" y="108"/>
                  </a:lnTo>
                  <a:lnTo>
                    <a:pt x="234" y="124"/>
                  </a:lnTo>
                  <a:lnTo>
                    <a:pt x="242" y="134"/>
                  </a:lnTo>
                  <a:lnTo>
                    <a:pt x="248" y="136"/>
                  </a:lnTo>
                  <a:lnTo>
                    <a:pt x="250" y="146"/>
                  </a:lnTo>
                  <a:lnTo>
                    <a:pt x="262" y="154"/>
                  </a:lnTo>
                  <a:lnTo>
                    <a:pt x="256" y="160"/>
                  </a:lnTo>
                  <a:lnTo>
                    <a:pt x="250" y="162"/>
                  </a:lnTo>
                  <a:lnTo>
                    <a:pt x="246" y="172"/>
                  </a:lnTo>
                  <a:lnTo>
                    <a:pt x="244" y="176"/>
                  </a:lnTo>
                  <a:lnTo>
                    <a:pt x="244" y="190"/>
                  </a:lnTo>
                  <a:lnTo>
                    <a:pt x="230" y="190"/>
                  </a:lnTo>
                  <a:lnTo>
                    <a:pt x="218" y="190"/>
                  </a:lnTo>
                  <a:lnTo>
                    <a:pt x="206" y="200"/>
                  </a:lnTo>
                  <a:lnTo>
                    <a:pt x="202" y="202"/>
                  </a:lnTo>
                  <a:lnTo>
                    <a:pt x="198" y="196"/>
                  </a:lnTo>
                  <a:lnTo>
                    <a:pt x="188" y="196"/>
                  </a:lnTo>
                  <a:lnTo>
                    <a:pt x="170" y="178"/>
                  </a:lnTo>
                  <a:lnTo>
                    <a:pt x="160" y="178"/>
                  </a:lnTo>
                  <a:lnTo>
                    <a:pt x="148" y="174"/>
                  </a:lnTo>
                  <a:lnTo>
                    <a:pt x="132" y="166"/>
                  </a:lnTo>
                  <a:lnTo>
                    <a:pt x="124" y="168"/>
                  </a:lnTo>
                  <a:lnTo>
                    <a:pt x="116" y="166"/>
                  </a:lnTo>
                  <a:lnTo>
                    <a:pt x="94" y="184"/>
                  </a:lnTo>
                  <a:lnTo>
                    <a:pt x="82" y="192"/>
                  </a:lnTo>
                  <a:lnTo>
                    <a:pt x="82" y="180"/>
                  </a:lnTo>
                  <a:lnTo>
                    <a:pt x="86" y="162"/>
                  </a:lnTo>
                  <a:lnTo>
                    <a:pt x="82" y="156"/>
                  </a:lnTo>
                  <a:lnTo>
                    <a:pt x="86" y="150"/>
                  </a:lnTo>
                  <a:lnTo>
                    <a:pt x="84" y="144"/>
                  </a:lnTo>
                  <a:lnTo>
                    <a:pt x="76" y="142"/>
                  </a:lnTo>
                  <a:lnTo>
                    <a:pt x="68" y="150"/>
                  </a:lnTo>
                  <a:lnTo>
                    <a:pt x="68" y="162"/>
                  </a:lnTo>
                  <a:lnTo>
                    <a:pt x="58" y="158"/>
                  </a:lnTo>
                  <a:lnTo>
                    <a:pt x="56" y="156"/>
                  </a:lnTo>
                  <a:lnTo>
                    <a:pt x="44" y="154"/>
                  </a:lnTo>
                  <a:lnTo>
                    <a:pt x="36" y="136"/>
                  </a:lnTo>
                  <a:lnTo>
                    <a:pt x="28" y="136"/>
                  </a:lnTo>
                  <a:lnTo>
                    <a:pt x="26" y="122"/>
                  </a:lnTo>
                  <a:lnTo>
                    <a:pt x="36" y="114"/>
                  </a:lnTo>
                  <a:lnTo>
                    <a:pt x="22" y="114"/>
                  </a:lnTo>
                  <a:lnTo>
                    <a:pt x="22" y="106"/>
                  </a:lnTo>
                  <a:lnTo>
                    <a:pt x="18" y="104"/>
                  </a:lnTo>
                  <a:lnTo>
                    <a:pt x="16" y="10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87" name="Freeform 1763"/>
            <p:cNvSpPr>
              <a:spLocks/>
            </p:cNvSpPr>
            <p:nvPr/>
          </p:nvSpPr>
          <p:spPr bwMode="gray">
            <a:xfrm>
              <a:off x="5682733" y="3157296"/>
              <a:ext cx="528725" cy="827194"/>
            </a:xfrm>
            <a:custGeom>
              <a:avLst/>
              <a:gdLst>
                <a:gd name="T0" fmla="*/ 13181 w 494"/>
                <a:gd name="T1" fmla="*/ 63980 h 823"/>
                <a:gd name="T2" fmla="*/ 10950 w 494"/>
                <a:gd name="T3" fmla="*/ 66918 h 823"/>
                <a:gd name="T4" fmla="*/ 7934 w 494"/>
                <a:gd name="T5" fmla="*/ 65186 h 823"/>
                <a:gd name="T6" fmla="*/ 3443 w 494"/>
                <a:gd name="T7" fmla="*/ 66275 h 823"/>
                <a:gd name="T8" fmla="*/ 665 w 494"/>
                <a:gd name="T9" fmla="*/ 66459 h 823"/>
                <a:gd name="T10" fmla="*/ 2401 w 494"/>
                <a:gd name="T11" fmla="*/ 65077 h 823"/>
                <a:gd name="T12" fmla="*/ 7544 w 494"/>
                <a:gd name="T13" fmla="*/ 61303 h 823"/>
                <a:gd name="T14" fmla="*/ 10768 w 494"/>
                <a:gd name="T15" fmla="*/ 58709 h 823"/>
                <a:gd name="T16" fmla="*/ 16185 w 494"/>
                <a:gd name="T17" fmla="*/ 59377 h 823"/>
                <a:gd name="T18" fmla="*/ 18234 w 494"/>
                <a:gd name="T19" fmla="*/ 57096 h 823"/>
                <a:gd name="T20" fmla="*/ 12995 w 494"/>
                <a:gd name="T21" fmla="*/ 57096 h 823"/>
                <a:gd name="T22" fmla="*/ 10109 w 494"/>
                <a:gd name="T23" fmla="*/ 55709 h 823"/>
                <a:gd name="T24" fmla="*/ 9081 w 494"/>
                <a:gd name="T25" fmla="*/ 54268 h 823"/>
                <a:gd name="T26" fmla="*/ 6163 w 494"/>
                <a:gd name="T27" fmla="*/ 53425 h 823"/>
                <a:gd name="T28" fmla="*/ 9963 w 494"/>
                <a:gd name="T29" fmla="*/ 51011 h 823"/>
                <a:gd name="T30" fmla="*/ 12995 w 494"/>
                <a:gd name="T31" fmla="*/ 45680 h 823"/>
                <a:gd name="T32" fmla="*/ 10768 w 494"/>
                <a:gd name="T33" fmla="*/ 45064 h 823"/>
                <a:gd name="T34" fmla="*/ 12667 w 494"/>
                <a:gd name="T35" fmla="*/ 41067 h 823"/>
                <a:gd name="T36" fmla="*/ 16660 w 494"/>
                <a:gd name="T37" fmla="*/ 42723 h 823"/>
                <a:gd name="T38" fmla="*/ 19346 w 494"/>
                <a:gd name="T39" fmla="*/ 41608 h 823"/>
                <a:gd name="T40" fmla="*/ 20921 w 494"/>
                <a:gd name="T41" fmla="*/ 37470 h 823"/>
                <a:gd name="T42" fmla="*/ 19483 w 494"/>
                <a:gd name="T43" fmla="*/ 36178 h 823"/>
                <a:gd name="T44" fmla="*/ 19346 w 494"/>
                <a:gd name="T45" fmla="*/ 31100 h 823"/>
                <a:gd name="T46" fmla="*/ 18755 w 494"/>
                <a:gd name="T47" fmla="*/ 30435 h 823"/>
                <a:gd name="T48" fmla="*/ 14870 w 494"/>
                <a:gd name="T49" fmla="*/ 30610 h 823"/>
                <a:gd name="T50" fmla="*/ 12255 w 494"/>
                <a:gd name="T51" fmla="*/ 30610 h 823"/>
                <a:gd name="T52" fmla="*/ 12583 w 494"/>
                <a:gd name="T53" fmla="*/ 27138 h 823"/>
                <a:gd name="T54" fmla="*/ 14221 w 494"/>
                <a:gd name="T55" fmla="*/ 22367 h 823"/>
                <a:gd name="T56" fmla="*/ 13446 w 494"/>
                <a:gd name="T57" fmla="*/ 21364 h 823"/>
                <a:gd name="T58" fmla="*/ 11259 w 494"/>
                <a:gd name="T59" fmla="*/ 22357 h 823"/>
                <a:gd name="T60" fmla="*/ 9214 w 494"/>
                <a:gd name="T61" fmla="*/ 24503 h 823"/>
                <a:gd name="T62" fmla="*/ 11157 w 494"/>
                <a:gd name="T63" fmla="*/ 19544 h 823"/>
                <a:gd name="T64" fmla="*/ 13181 w 494"/>
                <a:gd name="T65" fmla="*/ 16115 h 823"/>
                <a:gd name="T66" fmla="*/ 11614 w 494"/>
                <a:gd name="T67" fmla="*/ 16667 h 823"/>
                <a:gd name="T68" fmla="*/ 9591 w 494"/>
                <a:gd name="T69" fmla="*/ 16115 h 823"/>
                <a:gd name="T70" fmla="*/ 10262 w 494"/>
                <a:gd name="T71" fmla="*/ 13510 h 823"/>
                <a:gd name="T72" fmla="*/ 12169 w 494"/>
                <a:gd name="T73" fmla="*/ 11382 h 823"/>
                <a:gd name="T74" fmla="*/ 12942 w 494"/>
                <a:gd name="T75" fmla="*/ 9258 h 823"/>
                <a:gd name="T76" fmla="*/ 13988 w 494"/>
                <a:gd name="T77" fmla="*/ 5214 h 823"/>
                <a:gd name="T78" fmla="*/ 16185 w 494"/>
                <a:gd name="T79" fmla="*/ 2936 h 823"/>
                <a:gd name="T80" fmla="*/ 19932 w 494"/>
                <a:gd name="T81" fmla="*/ 934 h 823"/>
                <a:gd name="T82" fmla="*/ 24832 w 494"/>
                <a:gd name="T83" fmla="*/ 1477 h 823"/>
                <a:gd name="T84" fmla="*/ 24832 w 494"/>
                <a:gd name="T85" fmla="*/ 4237 h 823"/>
                <a:gd name="T86" fmla="*/ 20921 w 494"/>
                <a:gd name="T87" fmla="*/ 7063 h 823"/>
                <a:gd name="T88" fmla="*/ 25184 w 494"/>
                <a:gd name="T89" fmla="*/ 9233 h 823"/>
                <a:gd name="T90" fmla="*/ 30661 w 494"/>
                <a:gd name="T91" fmla="*/ 11775 h 823"/>
                <a:gd name="T92" fmla="*/ 26423 w 494"/>
                <a:gd name="T93" fmla="*/ 17586 h 823"/>
                <a:gd name="T94" fmla="*/ 25704 w 494"/>
                <a:gd name="T95" fmla="*/ 19544 h 823"/>
                <a:gd name="T96" fmla="*/ 21376 w 494"/>
                <a:gd name="T97" fmla="*/ 21435 h 823"/>
                <a:gd name="T98" fmla="*/ 24872 w 494"/>
                <a:gd name="T99" fmla="*/ 22127 h 823"/>
                <a:gd name="T100" fmla="*/ 29354 w 494"/>
                <a:gd name="T101" fmla="*/ 26356 h 823"/>
                <a:gd name="T102" fmla="*/ 29932 w 494"/>
                <a:gd name="T103" fmla="*/ 34317 h 823"/>
                <a:gd name="T104" fmla="*/ 34271 w 494"/>
                <a:gd name="T105" fmla="*/ 39746 h 823"/>
                <a:gd name="T106" fmla="*/ 35431 w 494"/>
                <a:gd name="T107" fmla="*/ 44873 h 823"/>
                <a:gd name="T108" fmla="*/ 35355 w 494"/>
                <a:gd name="T109" fmla="*/ 49515 h 823"/>
                <a:gd name="T110" fmla="*/ 42113 w 494"/>
                <a:gd name="T111" fmla="*/ 53425 h 823"/>
                <a:gd name="T112" fmla="*/ 39053 w 494"/>
                <a:gd name="T113" fmla="*/ 57211 h 823"/>
                <a:gd name="T114" fmla="*/ 37248 w 494"/>
                <a:gd name="T115" fmla="*/ 59377 h 823"/>
                <a:gd name="T116" fmla="*/ 38264 w 494"/>
                <a:gd name="T117" fmla="*/ 61303 h 823"/>
                <a:gd name="T118" fmla="*/ 35196 w 494"/>
                <a:gd name="T119" fmla="*/ 64942 h 823"/>
                <a:gd name="T120" fmla="*/ 28458 w 494"/>
                <a:gd name="T121" fmla="*/ 64942 h 823"/>
                <a:gd name="T122" fmla="*/ 22097 w 494"/>
                <a:gd name="T123" fmla="*/ 64423 h 823"/>
                <a:gd name="T124" fmla="*/ 18474 w 494"/>
                <a:gd name="T125" fmla="*/ 64742 h 82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94"/>
                <a:gd name="T190" fmla="*/ 0 h 823"/>
                <a:gd name="T191" fmla="*/ 494 w 494"/>
                <a:gd name="T192" fmla="*/ 823 h 82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94" h="823">
                  <a:moveTo>
                    <a:pt x="208" y="795"/>
                  </a:moveTo>
                  <a:lnTo>
                    <a:pt x="200" y="787"/>
                  </a:lnTo>
                  <a:lnTo>
                    <a:pt x="190" y="781"/>
                  </a:lnTo>
                  <a:lnTo>
                    <a:pt x="178" y="781"/>
                  </a:lnTo>
                  <a:lnTo>
                    <a:pt x="168" y="781"/>
                  </a:lnTo>
                  <a:lnTo>
                    <a:pt x="162" y="787"/>
                  </a:lnTo>
                  <a:lnTo>
                    <a:pt x="154" y="785"/>
                  </a:lnTo>
                  <a:lnTo>
                    <a:pt x="148" y="791"/>
                  </a:lnTo>
                  <a:lnTo>
                    <a:pt x="144" y="799"/>
                  </a:lnTo>
                  <a:lnTo>
                    <a:pt x="142" y="809"/>
                  </a:lnTo>
                  <a:lnTo>
                    <a:pt x="136" y="805"/>
                  </a:lnTo>
                  <a:lnTo>
                    <a:pt x="136" y="811"/>
                  </a:lnTo>
                  <a:lnTo>
                    <a:pt x="132" y="817"/>
                  </a:lnTo>
                  <a:lnTo>
                    <a:pt x="128" y="821"/>
                  </a:lnTo>
                  <a:lnTo>
                    <a:pt x="120" y="815"/>
                  </a:lnTo>
                  <a:lnTo>
                    <a:pt x="112" y="809"/>
                  </a:lnTo>
                  <a:lnTo>
                    <a:pt x="108" y="803"/>
                  </a:lnTo>
                  <a:lnTo>
                    <a:pt x="106" y="797"/>
                  </a:lnTo>
                  <a:lnTo>
                    <a:pt x="100" y="793"/>
                  </a:lnTo>
                  <a:lnTo>
                    <a:pt x="100" y="803"/>
                  </a:lnTo>
                  <a:lnTo>
                    <a:pt x="92" y="801"/>
                  </a:lnTo>
                  <a:lnTo>
                    <a:pt x="82" y="801"/>
                  </a:lnTo>
                  <a:lnTo>
                    <a:pt x="74" y="799"/>
                  </a:lnTo>
                  <a:lnTo>
                    <a:pt x="68" y="799"/>
                  </a:lnTo>
                  <a:lnTo>
                    <a:pt x="62" y="807"/>
                  </a:lnTo>
                  <a:lnTo>
                    <a:pt x="52" y="807"/>
                  </a:lnTo>
                  <a:lnTo>
                    <a:pt x="46" y="809"/>
                  </a:lnTo>
                  <a:lnTo>
                    <a:pt x="40" y="813"/>
                  </a:lnTo>
                  <a:lnTo>
                    <a:pt x="38" y="821"/>
                  </a:lnTo>
                  <a:lnTo>
                    <a:pt x="32" y="823"/>
                  </a:lnTo>
                  <a:lnTo>
                    <a:pt x="26" y="815"/>
                  </a:lnTo>
                  <a:lnTo>
                    <a:pt x="24" y="811"/>
                  </a:lnTo>
                  <a:lnTo>
                    <a:pt x="18" y="807"/>
                  </a:lnTo>
                  <a:lnTo>
                    <a:pt x="14" y="811"/>
                  </a:lnTo>
                  <a:lnTo>
                    <a:pt x="8" y="815"/>
                  </a:lnTo>
                  <a:lnTo>
                    <a:pt x="2" y="813"/>
                  </a:lnTo>
                  <a:lnTo>
                    <a:pt x="0" y="805"/>
                  </a:lnTo>
                  <a:lnTo>
                    <a:pt x="4" y="803"/>
                  </a:lnTo>
                  <a:lnTo>
                    <a:pt x="8" y="799"/>
                  </a:lnTo>
                  <a:lnTo>
                    <a:pt x="18" y="799"/>
                  </a:lnTo>
                  <a:lnTo>
                    <a:pt x="24" y="799"/>
                  </a:lnTo>
                  <a:lnTo>
                    <a:pt x="28" y="799"/>
                  </a:lnTo>
                  <a:lnTo>
                    <a:pt x="36" y="795"/>
                  </a:lnTo>
                  <a:lnTo>
                    <a:pt x="46" y="787"/>
                  </a:lnTo>
                  <a:lnTo>
                    <a:pt x="54" y="779"/>
                  </a:lnTo>
                  <a:lnTo>
                    <a:pt x="56" y="773"/>
                  </a:lnTo>
                  <a:lnTo>
                    <a:pt x="64" y="771"/>
                  </a:lnTo>
                  <a:lnTo>
                    <a:pt x="76" y="767"/>
                  </a:lnTo>
                  <a:lnTo>
                    <a:pt x="88" y="755"/>
                  </a:lnTo>
                  <a:lnTo>
                    <a:pt x="88" y="745"/>
                  </a:lnTo>
                  <a:lnTo>
                    <a:pt x="92" y="737"/>
                  </a:lnTo>
                  <a:lnTo>
                    <a:pt x="100" y="737"/>
                  </a:lnTo>
                  <a:lnTo>
                    <a:pt x="108" y="739"/>
                  </a:lnTo>
                  <a:lnTo>
                    <a:pt x="112" y="731"/>
                  </a:lnTo>
                  <a:lnTo>
                    <a:pt x="114" y="723"/>
                  </a:lnTo>
                  <a:lnTo>
                    <a:pt x="126" y="721"/>
                  </a:lnTo>
                  <a:lnTo>
                    <a:pt x="134" y="721"/>
                  </a:lnTo>
                  <a:lnTo>
                    <a:pt x="140" y="721"/>
                  </a:lnTo>
                  <a:lnTo>
                    <a:pt x="148" y="721"/>
                  </a:lnTo>
                  <a:lnTo>
                    <a:pt x="158" y="729"/>
                  </a:lnTo>
                  <a:lnTo>
                    <a:pt x="166" y="731"/>
                  </a:lnTo>
                  <a:lnTo>
                    <a:pt x="178" y="731"/>
                  </a:lnTo>
                  <a:lnTo>
                    <a:pt x="190" y="729"/>
                  </a:lnTo>
                  <a:lnTo>
                    <a:pt x="194" y="721"/>
                  </a:lnTo>
                  <a:lnTo>
                    <a:pt x="200" y="715"/>
                  </a:lnTo>
                  <a:lnTo>
                    <a:pt x="208" y="709"/>
                  </a:lnTo>
                  <a:lnTo>
                    <a:pt x="216" y="705"/>
                  </a:lnTo>
                  <a:lnTo>
                    <a:pt x="222" y="695"/>
                  </a:lnTo>
                  <a:lnTo>
                    <a:pt x="218" y="697"/>
                  </a:lnTo>
                  <a:lnTo>
                    <a:pt x="212" y="701"/>
                  </a:lnTo>
                  <a:lnTo>
                    <a:pt x="200" y="699"/>
                  </a:lnTo>
                  <a:lnTo>
                    <a:pt x="198" y="697"/>
                  </a:lnTo>
                  <a:lnTo>
                    <a:pt x="188" y="703"/>
                  </a:lnTo>
                  <a:lnTo>
                    <a:pt x="182" y="711"/>
                  </a:lnTo>
                  <a:lnTo>
                    <a:pt x="170" y="713"/>
                  </a:lnTo>
                  <a:lnTo>
                    <a:pt x="162" y="709"/>
                  </a:lnTo>
                  <a:lnTo>
                    <a:pt x="152" y="701"/>
                  </a:lnTo>
                  <a:lnTo>
                    <a:pt x="148" y="693"/>
                  </a:lnTo>
                  <a:lnTo>
                    <a:pt x="144" y="687"/>
                  </a:lnTo>
                  <a:lnTo>
                    <a:pt x="140" y="685"/>
                  </a:lnTo>
                  <a:lnTo>
                    <a:pt x="134" y="687"/>
                  </a:lnTo>
                  <a:lnTo>
                    <a:pt x="128" y="691"/>
                  </a:lnTo>
                  <a:lnTo>
                    <a:pt x="118" y="689"/>
                  </a:lnTo>
                  <a:lnTo>
                    <a:pt x="118" y="683"/>
                  </a:lnTo>
                  <a:lnTo>
                    <a:pt x="130" y="679"/>
                  </a:lnTo>
                  <a:lnTo>
                    <a:pt x="132" y="675"/>
                  </a:lnTo>
                  <a:lnTo>
                    <a:pt x="122" y="673"/>
                  </a:lnTo>
                  <a:lnTo>
                    <a:pt x="116" y="671"/>
                  </a:lnTo>
                  <a:lnTo>
                    <a:pt x="118" y="665"/>
                  </a:lnTo>
                  <a:lnTo>
                    <a:pt x="110" y="665"/>
                  </a:lnTo>
                  <a:lnTo>
                    <a:pt x="106" y="667"/>
                  </a:lnTo>
                  <a:lnTo>
                    <a:pt x="94" y="669"/>
                  </a:lnTo>
                  <a:lnTo>
                    <a:pt x="88" y="673"/>
                  </a:lnTo>
                  <a:lnTo>
                    <a:pt x="74" y="671"/>
                  </a:lnTo>
                  <a:lnTo>
                    <a:pt x="72" y="665"/>
                  </a:lnTo>
                  <a:lnTo>
                    <a:pt x="66" y="663"/>
                  </a:lnTo>
                  <a:lnTo>
                    <a:pt x="66" y="659"/>
                  </a:lnTo>
                  <a:lnTo>
                    <a:pt x="72" y="655"/>
                  </a:lnTo>
                  <a:lnTo>
                    <a:pt x="74" y="649"/>
                  </a:lnTo>
                  <a:lnTo>
                    <a:pt x="66" y="643"/>
                  </a:lnTo>
                  <a:lnTo>
                    <a:pt x="70" y="637"/>
                  </a:lnTo>
                  <a:lnTo>
                    <a:pt x="80" y="633"/>
                  </a:lnTo>
                  <a:lnTo>
                    <a:pt x="96" y="635"/>
                  </a:lnTo>
                  <a:lnTo>
                    <a:pt x="102" y="627"/>
                  </a:lnTo>
                  <a:lnTo>
                    <a:pt x="116" y="627"/>
                  </a:lnTo>
                  <a:lnTo>
                    <a:pt x="130" y="623"/>
                  </a:lnTo>
                  <a:lnTo>
                    <a:pt x="142" y="615"/>
                  </a:lnTo>
                  <a:lnTo>
                    <a:pt x="148" y="599"/>
                  </a:lnTo>
                  <a:lnTo>
                    <a:pt x="150" y="587"/>
                  </a:lnTo>
                  <a:lnTo>
                    <a:pt x="148" y="579"/>
                  </a:lnTo>
                  <a:lnTo>
                    <a:pt x="150" y="569"/>
                  </a:lnTo>
                  <a:lnTo>
                    <a:pt x="152" y="561"/>
                  </a:lnTo>
                  <a:lnTo>
                    <a:pt x="148" y="557"/>
                  </a:lnTo>
                  <a:lnTo>
                    <a:pt x="140" y="557"/>
                  </a:lnTo>
                  <a:lnTo>
                    <a:pt x="134" y="563"/>
                  </a:lnTo>
                  <a:lnTo>
                    <a:pt x="124" y="565"/>
                  </a:lnTo>
                  <a:lnTo>
                    <a:pt x="116" y="563"/>
                  </a:lnTo>
                  <a:lnTo>
                    <a:pt x="116" y="557"/>
                  </a:lnTo>
                  <a:lnTo>
                    <a:pt x="126" y="553"/>
                  </a:lnTo>
                  <a:lnTo>
                    <a:pt x="136" y="546"/>
                  </a:lnTo>
                  <a:lnTo>
                    <a:pt x="144" y="538"/>
                  </a:lnTo>
                  <a:lnTo>
                    <a:pt x="142" y="530"/>
                  </a:lnTo>
                  <a:lnTo>
                    <a:pt x="136" y="524"/>
                  </a:lnTo>
                  <a:lnTo>
                    <a:pt x="134" y="516"/>
                  </a:lnTo>
                  <a:lnTo>
                    <a:pt x="136" y="508"/>
                  </a:lnTo>
                  <a:lnTo>
                    <a:pt x="148" y="504"/>
                  </a:lnTo>
                  <a:lnTo>
                    <a:pt x="152" y="508"/>
                  </a:lnTo>
                  <a:lnTo>
                    <a:pt x="160" y="522"/>
                  </a:lnTo>
                  <a:lnTo>
                    <a:pt x="164" y="526"/>
                  </a:lnTo>
                  <a:lnTo>
                    <a:pt x="170" y="526"/>
                  </a:lnTo>
                  <a:lnTo>
                    <a:pt x="176" y="520"/>
                  </a:lnTo>
                  <a:lnTo>
                    <a:pt x="182" y="526"/>
                  </a:lnTo>
                  <a:lnTo>
                    <a:pt x="194" y="526"/>
                  </a:lnTo>
                  <a:lnTo>
                    <a:pt x="200" y="524"/>
                  </a:lnTo>
                  <a:lnTo>
                    <a:pt x="206" y="526"/>
                  </a:lnTo>
                  <a:lnTo>
                    <a:pt x="212" y="534"/>
                  </a:lnTo>
                  <a:lnTo>
                    <a:pt x="218" y="532"/>
                  </a:lnTo>
                  <a:lnTo>
                    <a:pt x="216" y="522"/>
                  </a:lnTo>
                  <a:lnTo>
                    <a:pt x="224" y="518"/>
                  </a:lnTo>
                  <a:lnTo>
                    <a:pt x="226" y="510"/>
                  </a:lnTo>
                  <a:lnTo>
                    <a:pt x="224" y="504"/>
                  </a:lnTo>
                  <a:lnTo>
                    <a:pt x="232" y="492"/>
                  </a:lnTo>
                  <a:lnTo>
                    <a:pt x="228" y="486"/>
                  </a:lnTo>
                  <a:lnTo>
                    <a:pt x="230" y="476"/>
                  </a:lnTo>
                  <a:lnTo>
                    <a:pt x="234" y="472"/>
                  </a:lnTo>
                  <a:lnTo>
                    <a:pt x="242" y="470"/>
                  </a:lnTo>
                  <a:lnTo>
                    <a:pt x="244" y="460"/>
                  </a:lnTo>
                  <a:lnTo>
                    <a:pt x="248" y="454"/>
                  </a:lnTo>
                  <a:lnTo>
                    <a:pt x="248" y="448"/>
                  </a:lnTo>
                  <a:lnTo>
                    <a:pt x="240" y="448"/>
                  </a:lnTo>
                  <a:lnTo>
                    <a:pt x="234" y="448"/>
                  </a:lnTo>
                  <a:lnTo>
                    <a:pt x="232" y="456"/>
                  </a:lnTo>
                  <a:lnTo>
                    <a:pt x="228" y="452"/>
                  </a:lnTo>
                  <a:lnTo>
                    <a:pt x="228" y="444"/>
                  </a:lnTo>
                  <a:lnTo>
                    <a:pt x="222" y="440"/>
                  </a:lnTo>
                  <a:lnTo>
                    <a:pt x="218" y="432"/>
                  </a:lnTo>
                  <a:lnTo>
                    <a:pt x="220" y="424"/>
                  </a:lnTo>
                  <a:lnTo>
                    <a:pt x="214" y="416"/>
                  </a:lnTo>
                  <a:lnTo>
                    <a:pt x="212" y="404"/>
                  </a:lnTo>
                  <a:lnTo>
                    <a:pt x="218" y="394"/>
                  </a:lnTo>
                  <a:lnTo>
                    <a:pt x="226" y="382"/>
                  </a:lnTo>
                  <a:lnTo>
                    <a:pt x="232" y="378"/>
                  </a:lnTo>
                  <a:lnTo>
                    <a:pt x="240" y="374"/>
                  </a:lnTo>
                  <a:lnTo>
                    <a:pt x="248" y="370"/>
                  </a:lnTo>
                  <a:lnTo>
                    <a:pt x="238" y="368"/>
                  </a:lnTo>
                  <a:lnTo>
                    <a:pt x="226" y="366"/>
                  </a:lnTo>
                  <a:lnTo>
                    <a:pt x="222" y="370"/>
                  </a:lnTo>
                  <a:lnTo>
                    <a:pt x="218" y="374"/>
                  </a:lnTo>
                  <a:lnTo>
                    <a:pt x="208" y="374"/>
                  </a:lnTo>
                  <a:lnTo>
                    <a:pt x="204" y="376"/>
                  </a:lnTo>
                  <a:lnTo>
                    <a:pt x="190" y="380"/>
                  </a:lnTo>
                  <a:lnTo>
                    <a:pt x="182" y="374"/>
                  </a:lnTo>
                  <a:lnTo>
                    <a:pt x="176" y="368"/>
                  </a:lnTo>
                  <a:lnTo>
                    <a:pt x="172" y="370"/>
                  </a:lnTo>
                  <a:lnTo>
                    <a:pt x="174" y="376"/>
                  </a:lnTo>
                  <a:lnTo>
                    <a:pt x="174" y="384"/>
                  </a:lnTo>
                  <a:lnTo>
                    <a:pt x="164" y="382"/>
                  </a:lnTo>
                  <a:lnTo>
                    <a:pt x="158" y="370"/>
                  </a:lnTo>
                  <a:lnTo>
                    <a:pt x="152" y="364"/>
                  </a:lnTo>
                  <a:lnTo>
                    <a:pt x="146" y="362"/>
                  </a:lnTo>
                  <a:lnTo>
                    <a:pt x="144" y="368"/>
                  </a:lnTo>
                  <a:lnTo>
                    <a:pt x="144" y="376"/>
                  </a:lnTo>
                  <a:lnTo>
                    <a:pt x="140" y="380"/>
                  </a:lnTo>
                  <a:lnTo>
                    <a:pt x="140" y="370"/>
                  </a:lnTo>
                  <a:lnTo>
                    <a:pt x="136" y="362"/>
                  </a:lnTo>
                  <a:lnTo>
                    <a:pt x="134" y="352"/>
                  </a:lnTo>
                  <a:lnTo>
                    <a:pt x="136" y="344"/>
                  </a:lnTo>
                  <a:lnTo>
                    <a:pt x="142" y="344"/>
                  </a:lnTo>
                  <a:lnTo>
                    <a:pt x="146" y="334"/>
                  </a:lnTo>
                  <a:lnTo>
                    <a:pt x="158" y="326"/>
                  </a:lnTo>
                  <a:lnTo>
                    <a:pt x="160" y="316"/>
                  </a:lnTo>
                  <a:lnTo>
                    <a:pt x="168" y="310"/>
                  </a:lnTo>
                  <a:lnTo>
                    <a:pt x="176" y="304"/>
                  </a:lnTo>
                  <a:lnTo>
                    <a:pt x="172" y="294"/>
                  </a:lnTo>
                  <a:lnTo>
                    <a:pt x="164" y="286"/>
                  </a:lnTo>
                  <a:lnTo>
                    <a:pt x="166" y="276"/>
                  </a:lnTo>
                  <a:lnTo>
                    <a:pt x="166" y="272"/>
                  </a:lnTo>
                  <a:lnTo>
                    <a:pt x="166" y="260"/>
                  </a:lnTo>
                  <a:lnTo>
                    <a:pt x="174" y="260"/>
                  </a:lnTo>
                  <a:lnTo>
                    <a:pt x="174" y="254"/>
                  </a:lnTo>
                  <a:lnTo>
                    <a:pt x="168" y="252"/>
                  </a:lnTo>
                  <a:lnTo>
                    <a:pt x="162" y="262"/>
                  </a:lnTo>
                  <a:lnTo>
                    <a:pt x="158" y="262"/>
                  </a:lnTo>
                  <a:lnTo>
                    <a:pt x="156" y="268"/>
                  </a:lnTo>
                  <a:lnTo>
                    <a:pt x="154" y="276"/>
                  </a:lnTo>
                  <a:lnTo>
                    <a:pt x="152" y="268"/>
                  </a:lnTo>
                  <a:lnTo>
                    <a:pt x="148" y="262"/>
                  </a:lnTo>
                  <a:lnTo>
                    <a:pt x="142" y="264"/>
                  </a:lnTo>
                  <a:lnTo>
                    <a:pt x="140" y="270"/>
                  </a:lnTo>
                  <a:lnTo>
                    <a:pt x="132" y="274"/>
                  </a:lnTo>
                  <a:lnTo>
                    <a:pt x="128" y="282"/>
                  </a:lnTo>
                  <a:lnTo>
                    <a:pt x="128" y="288"/>
                  </a:lnTo>
                  <a:lnTo>
                    <a:pt x="124" y="296"/>
                  </a:lnTo>
                  <a:lnTo>
                    <a:pt x="122" y="304"/>
                  </a:lnTo>
                  <a:lnTo>
                    <a:pt x="118" y="310"/>
                  </a:lnTo>
                  <a:lnTo>
                    <a:pt x="110" y="308"/>
                  </a:lnTo>
                  <a:lnTo>
                    <a:pt x="108" y="300"/>
                  </a:lnTo>
                  <a:lnTo>
                    <a:pt x="114" y="292"/>
                  </a:lnTo>
                  <a:lnTo>
                    <a:pt x="118" y="282"/>
                  </a:lnTo>
                  <a:lnTo>
                    <a:pt x="122" y="276"/>
                  </a:lnTo>
                  <a:lnTo>
                    <a:pt x="130" y="270"/>
                  </a:lnTo>
                  <a:lnTo>
                    <a:pt x="124" y="260"/>
                  </a:lnTo>
                  <a:lnTo>
                    <a:pt x="130" y="252"/>
                  </a:lnTo>
                  <a:lnTo>
                    <a:pt x="130" y="240"/>
                  </a:lnTo>
                  <a:lnTo>
                    <a:pt x="134" y="234"/>
                  </a:lnTo>
                  <a:lnTo>
                    <a:pt x="138" y="226"/>
                  </a:lnTo>
                  <a:lnTo>
                    <a:pt x="136" y="222"/>
                  </a:lnTo>
                  <a:lnTo>
                    <a:pt x="146" y="214"/>
                  </a:lnTo>
                  <a:lnTo>
                    <a:pt x="146" y="206"/>
                  </a:lnTo>
                  <a:lnTo>
                    <a:pt x="152" y="206"/>
                  </a:lnTo>
                  <a:lnTo>
                    <a:pt x="154" y="198"/>
                  </a:lnTo>
                  <a:lnTo>
                    <a:pt x="158" y="190"/>
                  </a:lnTo>
                  <a:lnTo>
                    <a:pt x="160" y="184"/>
                  </a:lnTo>
                  <a:lnTo>
                    <a:pt x="154" y="184"/>
                  </a:lnTo>
                  <a:lnTo>
                    <a:pt x="146" y="190"/>
                  </a:lnTo>
                  <a:lnTo>
                    <a:pt x="142" y="196"/>
                  </a:lnTo>
                  <a:lnTo>
                    <a:pt x="134" y="196"/>
                  </a:lnTo>
                  <a:lnTo>
                    <a:pt x="136" y="204"/>
                  </a:lnTo>
                  <a:lnTo>
                    <a:pt x="130" y="208"/>
                  </a:lnTo>
                  <a:lnTo>
                    <a:pt x="124" y="212"/>
                  </a:lnTo>
                  <a:lnTo>
                    <a:pt x="114" y="212"/>
                  </a:lnTo>
                  <a:lnTo>
                    <a:pt x="102" y="212"/>
                  </a:lnTo>
                  <a:lnTo>
                    <a:pt x="98" y="206"/>
                  </a:lnTo>
                  <a:lnTo>
                    <a:pt x="104" y="204"/>
                  </a:lnTo>
                  <a:lnTo>
                    <a:pt x="112" y="198"/>
                  </a:lnTo>
                  <a:lnTo>
                    <a:pt x="114" y="194"/>
                  </a:lnTo>
                  <a:lnTo>
                    <a:pt x="108" y="188"/>
                  </a:lnTo>
                  <a:lnTo>
                    <a:pt x="106" y="180"/>
                  </a:lnTo>
                  <a:lnTo>
                    <a:pt x="112" y="176"/>
                  </a:lnTo>
                  <a:lnTo>
                    <a:pt x="114" y="172"/>
                  </a:lnTo>
                  <a:lnTo>
                    <a:pt x="112" y="168"/>
                  </a:lnTo>
                  <a:lnTo>
                    <a:pt x="120" y="166"/>
                  </a:lnTo>
                  <a:lnTo>
                    <a:pt x="128" y="168"/>
                  </a:lnTo>
                  <a:lnTo>
                    <a:pt x="134" y="170"/>
                  </a:lnTo>
                  <a:lnTo>
                    <a:pt x="136" y="160"/>
                  </a:lnTo>
                  <a:lnTo>
                    <a:pt x="136" y="152"/>
                  </a:lnTo>
                  <a:lnTo>
                    <a:pt x="140" y="148"/>
                  </a:lnTo>
                  <a:lnTo>
                    <a:pt x="148" y="150"/>
                  </a:lnTo>
                  <a:lnTo>
                    <a:pt x="142" y="140"/>
                  </a:lnTo>
                  <a:lnTo>
                    <a:pt x="148" y="138"/>
                  </a:lnTo>
                  <a:lnTo>
                    <a:pt x="156" y="140"/>
                  </a:lnTo>
                  <a:lnTo>
                    <a:pt x="150" y="130"/>
                  </a:lnTo>
                  <a:lnTo>
                    <a:pt x="152" y="124"/>
                  </a:lnTo>
                  <a:lnTo>
                    <a:pt x="160" y="126"/>
                  </a:lnTo>
                  <a:lnTo>
                    <a:pt x="152" y="120"/>
                  </a:lnTo>
                  <a:lnTo>
                    <a:pt x="150" y="114"/>
                  </a:lnTo>
                  <a:lnTo>
                    <a:pt x="148" y="104"/>
                  </a:lnTo>
                  <a:lnTo>
                    <a:pt x="148" y="96"/>
                  </a:lnTo>
                  <a:lnTo>
                    <a:pt x="158" y="96"/>
                  </a:lnTo>
                  <a:lnTo>
                    <a:pt x="154" y="88"/>
                  </a:lnTo>
                  <a:lnTo>
                    <a:pt x="156" y="82"/>
                  </a:lnTo>
                  <a:lnTo>
                    <a:pt x="158" y="76"/>
                  </a:lnTo>
                  <a:lnTo>
                    <a:pt x="164" y="64"/>
                  </a:lnTo>
                  <a:lnTo>
                    <a:pt x="174" y="66"/>
                  </a:lnTo>
                  <a:lnTo>
                    <a:pt x="184" y="70"/>
                  </a:lnTo>
                  <a:lnTo>
                    <a:pt x="190" y="66"/>
                  </a:lnTo>
                  <a:lnTo>
                    <a:pt x="186" y="60"/>
                  </a:lnTo>
                  <a:lnTo>
                    <a:pt x="182" y="52"/>
                  </a:lnTo>
                  <a:lnTo>
                    <a:pt x="188" y="52"/>
                  </a:lnTo>
                  <a:lnTo>
                    <a:pt x="190" y="36"/>
                  </a:lnTo>
                  <a:lnTo>
                    <a:pt x="200" y="34"/>
                  </a:lnTo>
                  <a:lnTo>
                    <a:pt x="200" y="26"/>
                  </a:lnTo>
                  <a:lnTo>
                    <a:pt x="210" y="20"/>
                  </a:lnTo>
                  <a:lnTo>
                    <a:pt x="210" y="12"/>
                  </a:lnTo>
                  <a:lnTo>
                    <a:pt x="216" y="0"/>
                  </a:lnTo>
                  <a:lnTo>
                    <a:pt x="224" y="4"/>
                  </a:lnTo>
                  <a:lnTo>
                    <a:pt x="232" y="12"/>
                  </a:lnTo>
                  <a:lnTo>
                    <a:pt x="230" y="16"/>
                  </a:lnTo>
                  <a:lnTo>
                    <a:pt x="238" y="14"/>
                  </a:lnTo>
                  <a:lnTo>
                    <a:pt x="242" y="18"/>
                  </a:lnTo>
                  <a:lnTo>
                    <a:pt x="254" y="18"/>
                  </a:lnTo>
                  <a:lnTo>
                    <a:pt x="270" y="18"/>
                  </a:lnTo>
                  <a:lnTo>
                    <a:pt x="286" y="16"/>
                  </a:lnTo>
                  <a:lnTo>
                    <a:pt x="290" y="18"/>
                  </a:lnTo>
                  <a:lnTo>
                    <a:pt x="298" y="18"/>
                  </a:lnTo>
                  <a:lnTo>
                    <a:pt x="310" y="18"/>
                  </a:lnTo>
                  <a:lnTo>
                    <a:pt x="314" y="22"/>
                  </a:lnTo>
                  <a:lnTo>
                    <a:pt x="310" y="30"/>
                  </a:lnTo>
                  <a:lnTo>
                    <a:pt x="308" y="40"/>
                  </a:lnTo>
                  <a:lnTo>
                    <a:pt x="300" y="52"/>
                  </a:lnTo>
                  <a:lnTo>
                    <a:pt x="290" y="52"/>
                  </a:lnTo>
                  <a:lnTo>
                    <a:pt x="280" y="62"/>
                  </a:lnTo>
                  <a:lnTo>
                    <a:pt x="266" y="68"/>
                  </a:lnTo>
                  <a:lnTo>
                    <a:pt x="260" y="76"/>
                  </a:lnTo>
                  <a:lnTo>
                    <a:pt x="248" y="76"/>
                  </a:lnTo>
                  <a:lnTo>
                    <a:pt x="252" y="84"/>
                  </a:lnTo>
                  <a:lnTo>
                    <a:pt x="238" y="84"/>
                  </a:lnTo>
                  <a:lnTo>
                    <a:pt x="244" y="88"/>
                  </a:lnTo>
                  <a:lnTo>
                    <a:pt x="258" y="90"/>
                  </a:lnTo>
                  <a:lnTo>
                    <a:pt x="250" y="100"/>
                  </a:lnTo>
                  <a:lnTo>
                    <a:pt x="240" y="108"/>
                  </a:lnTo>
                  <a:lnTo>
                    <a:pt x="258" y="110"/>
                  </a:lnTo>
                  <a:lnTo>
                    <a:pt x="272" y="108"/>
                  </a:lnTo>
                  <a:lnTo>
                    <a:pt x="286" y="104"/>
                  </a:lnTo>
                  <a:lnTo>
                    <a:pt x="294" y="112"/>
                  </a:lnTo>
                  <a:lnTo>
                    <a:pt x="308" y="112"/>
                  </a:lnTo>
                  <a:lnTo>
                    <a:pt x="322" y="116"/>
                  </a:lnTo>
                  <a:lnTo>
                    <a:pt x="338" y="120"/>
                  </a:lnTo>
                  <a:lnTo>
                    <a:pt x="354" y="120"/>
                  </a:lnTo>
                  <a:lnTo>
                    <a:pt x="360" y="128"/>
                  </a:lnTo>
                  <a:lnTo>
                    <a:pt x="362" y="138"/>
                  </a:lnTo>
                  <a:lnTo>
                    <a:pt x="358" y="146"/>
                  </a:lnTo>
                  <a:lnTo>
                    <a:pt x="352" y="152"/>
                  </a:lnTo>
                  <a:lnTo>
                    <a:pt x="342" y="166"/>
                  </a:lnTo>
                  <a:lnTo>
                    <a:pt x="340" y="174"/>
                  </a:lnTo>
                  <a:lnTo>
                    <a:pt x="332" y="192"/>
                  </a:lnTo>
                  <a:lnTo>
                    <a:pt x="324" y="200"/>
                  </a:lnTo>
                  <a:lnTo>
                    <a:pt x="316" y="206"/>
                  </a:lnTo>
                  <a:lnTo>
                    <a:pt x="308" y="216"/>
                  </a:lnTo>
                  <a:lnTo>
                    <a:pt x="300" y="226"/>
                  </a:lnTo>
                  <a:lnTo>
                    <a:pt x="290" y="230"/>
                  </a:lnTo>
                  <a:lnTo>
                    <a:pt x="272" y="232"/>
                  </a:lnTo>
                  <a:lnTo>
                    <a:pt x="264" y="234"/>
                  </a:lnTo>
                  <a:lnTo>
                    <a:pt x="276" y="240"/>
                  </a:lnTo>
                  <a:lnTo>
                    <a:pt x="286" y="240"/>
                  </a:lnTo>
                  <a:lnTo>
                    <a:pt x="300" y="240"/>
                  </a:lnTo>
                  <a:lnTo>
                    <a:pt x="308" y="244"/>
                  </a:lnTo>
                  <a:lnTo>
                    <a:pt x="302" y="250"/>
                  </a:lnTo>
                  <a:lnTo>
                    <a:pt x="284" y="258"/>
                  </a:lnTo>
                  <a:lnTo>
                    <a:pt x="272" y="256"/>
                  </a:lnTo>
                  <a:lnTo>
                    <a:pt x="266" y="260"/>
                  </a:lnTo>
                  <a:lnTo>
                    <a:pt x="260" y="264"/>
                  </a:lnTo>
                  <a:lnTo>
                    <a:pt x="250" y="264"/>
                  </a:lnTo>
                  <a:lnTo>
                    <a:pt x="240" y="264"/>
                  </a:lnTo>
                  <a:lnTo>
                    <a:pt x="244" y="268"/>
                  </a:lnTo>
                  <a:lnTo>
                    <a:pt x="254" y="270"/>
                  </a:lnTo>
                  <a:lnTo>
                    <a:pt x="268" y="276"/>
                  </a:lnTo>
                  <a:lnTo>
                    <a:pt x="274" y="276"/>
                  </a:lnTo>
                  <a:lnTo>
                    <a:pt x="282" y="270"/>
                  </a:lnTo>
                  <a:lnTo>
                    <a:pt x="292" y="272"/>
                  </a:lnTo>
                  <a:lnTo>
                    <a:pt x="300" y="280"/>
                  </a:lnTo>
                  <a:lnTo>
                    <a:pt x="310" y="284"/>
                  </a:lnTo>
                  <a:lnTo>
                    <a:pt x="318" y="284"/>
                  </a:lnTo>
                  <a:lnTo>
                    <a:pt x="318" y="290"/>
                  </a:lnTo>
                  <a:lnTo>
                    <a:pt x="322" y="302"/>
                  </a:lnTo>
                  <a:lnTo>
                    <a:pt x="326" y="316"/>
                  </a:lnTo>
                  <a:lnTo>
                    <a:pt x="342" y="324"/>
                  </a:lnTo>
                  <a:lnTo>
                    <a:pt x="344" y="330"/>
                  </a:lnTo>
                  <a:lnTo>
                    <a:pt x="346" y="344"/>
                  </a:lnTo>
                  <a:lnTo>
                    <a:pt x="338" y="350"/>
                  </a:lnTo>
                  <a:lnTo>
                    <a:pt x="340" y="362"/>
                  </a:lnTo>
                  <a:lnTo>
                    <a:pt x="344" y="390"/>
                  </a:lnTo>
                  <a:lnTo>
                    <a:pt x="346" y="410"/>
                  </a:lnTo>
                  <a:lnTo>
                    <a:pt x="350" y="422"/>
                  </a:lnTo>
                  <a:lnTo>
                    <a:pt x="362" y="426"/>
                  </a:lnTo>
                  <a:lnTo>
                    <a:pt x="372" y="434"/>
                  </a:lnTo>
                  <a:lnTo>
                    <a:pt x="388" y="448"/>
                  </a:lnTo>
                  <a:lnTo>
                    <a:pt x="390" y="462"/>
                  </a:lnTo>
                  <a:lnTo>
                    <a:pt x="398" y="474"/>
                  </a:lnTo>
                  <a:lnTo>
                    <a:pt x="402" y="482"/>
                  </a:lnTo>
                  <a:lnTo>
                    <a:pt x="400" y="488"/>
                  </a:lnTo>
                  <a:lnTo>
                    <a:pt x="398" y="496"/>
                  </a:lnTo>
                  <a:lnTo>
                    <a:pt x="402" y="508"/>
                  </a:lnTo>
                  <a:lnTo>
                    <a:pt x="408" y="522"/>
                  </a:lnTo>
                  <a:lnTo>
                    <a:pt x="404" y="528"/>
                  </a:lnTo>
                  <a:lnTo>
                    <a:pt x="400" y="534"/>
                  </a:lnTo>
                  <a:lnTo>
                    <a:pt x="404" y="540"/>
                  </a:lnTo>
                  <a:lnTo>
                    <a:pt x="414" y="551"/>
                  </a:lnTo>
                  <a:lnTo>
                    <a:pt x="416" y="565"/>
                  </a:lnTo>
                  <a:lnTo>
                    <a:pt x="418" y="577"/>
                  </a:lnTo>
                  <a:lnTo>
                    <a:pt x="410" y="585"/>
                  </a:lnTo>
                  <a:lnTo>
                    <a:pt x="400" y="591"/>
                  </a:lnTo>
                  <a:lnTo>
                    <a:pt x="398" y="595"/>
                  </a:lnTo>
                  <a:lnTo>
                    <a:pt x="402" y="605"/>
                  </a:lnTo>
                  <a:lnTo>
                    <a:pt x="412" y="609"/>
                  </a:lnTo>
                  <a:lnTo>
                    <a:pt x="420" y="603"/>
                  </a:lnTo>
                  <a:lnTo>
                    <a:pt x="430" y="597"/>
                  </a:lnTo>
                  <a:lnTo>
                    <a:pt x="446" y="599"/>
                  </a:lnTo>
                  <a:lnTo>
                    <a:pt x="466" y="603"/>
                  </a:lnTo>
                  <a:lnTo>
                    <a:pt x="482" y="617"/>
                  </a:lnTo>
                  <a:lnTo>
                    <a:pt x="494" y="635"/>
                  </a:lnTo>
                  <a:lnTo>
                    <a:pt x="492" y="655"/>
                  </a:lnTo>
                  <a:lnTo>
                    <a:pt x="486" y="667"/>
                  </a:lnTo>
                  <a:lnTo>
                    <a:pt x="482" y="679"/>
                  </a:lnTo>
                  <a:lnTo>
                    <a:pt x="476" y="687"/>
                  </a:lnTo>
                  <a:lnTo>
                    <a:pt x="468" y="695"/>
                  </a:lnTo>
                  <a:lnTo>
                    <a:pt x="454" y="697"/>
                  </a:lnTo>
                  <a:lnTo>
                    <a:pt x="446" y="697"/>
                  </a:lnTo>
                  <a:lnTo>
                    <a:pt x="456" y="703"/>
                  </a:lnTo>
                  <a:lnTo>
                    <a:pt x="456" y="711"/>
                  </a:lnTo>
                  <a:lnTo>
                    <a:pt x="448" y="715"/>
                  </a:lnTo>
                  <a:lnTo>
                    <a:pt x="440" y="709"/>
                  </a:lnTo>
                  <a:lnTo>
                    <a:pt x="434" y="711"/>
                  </a:lnTo>
                  <a:lnTo>
                    <a:pt x="428" y="715"/>
                  </a:lnTo>
                  <a:lnTo>
                    <a:pt x="432" y="721"/>
                  </a:lnTo>
                  <a:lnTo>
                    <a:pt x="434" y="729"/>
                  </a:lnTo>
                  <a:lnTo>
                    <a:pt x="430" y="735"/>
                  </a:lnTo>
                  <a:lnTo>
                    <a:pt x="412" y="733"/>
                  </a:lnTo>
                  <a:lnTo>
                    <a:pt x="410" y="739"/>
                  </a:lnTo>
                  <a:lnTo>
                    <a:pt x="414" y="745"/>
                  </a:lnTo>
                  <a:lnTo>
                    <a:pt x="420" y="753"/>
                  </a:lnTo>
                  <a:lnTo>
                    <a:pt x="434" y="755"/>
                  </a:lnTo>
                  <a:lnTo>
                    <a:pt x="446" y="755"/>
                  </a:lnTo>
                  <a:lnTo>
                    <a:pt x="460" y="757"/>
                  </a:lnTo>
                  <a:lnTo>
                    <a:pt x="456" y="763"/>
                  </a:lnTo>
                  <a:lnTo>
                    <a:pt x="454" y="777"/>
                  </a:lnTo>
                  <a:lnTo>
                    <a:pt x="434" y="785"/>
                  </a:lnTo>
                  <a:lnTo>
                    <a:pt x="428" y="785"/>
                  </a:lnTo>
                  <a:lnTo>
                    <a:pt x="428" y="795"/>
                  </a:lnTo>
                  <a:lnTo>
                    <a:pt x="410" y="797"/>
                  </a:lnTo>
                  <a:lnTo>
                    <a:pt x="392" y="803"/>
                  </a:lnTo>
                  <a:lnTo>
                    <a:pt x="386" y="805"/>
                  </a:lnTo>
                  <a:lnTo>
                    <a:pt x="382" y="809"/>
                  </a:lnTo>
                  <a:lnTo>
                    <a:pt x="370" y="805"/>
                  </a:lnTo>
                  <a:lnTo>
                    <a:pt x="360" y="797"/>
                  </a:lnTo>
                  <a:lnTo>
                    <a:pt x="350" y="797"/>
                  </a:lnTo>
                  <a:lnTo>
                    <a:pt x="332" y="797"/>
                  </a:lnTo>
                  <a:lnTo>
                    <a:pt x="322" y="799"/>
                  </a:lnTo>
                  <a:lnTo>
                    <a:pt x="312" y="797"/>
                  </a:lnTo>
                  <a:lnTo>
                    <a:pt x="306" y="791"/>
                  </a:lnTo>
                  <a:lnTo>
                    <a:pt x="292" y="791"/>
                  </a:lnTo>
                  <a:lnTo>
                    <a:pt x="284" y="781"/>
                  </a:lnTo>
                  <a:lnTo>
                    <a:pt x="280" y="789"/>
                  </a:lnTo>
                  <a:lnTo>
                    <a:pt x="258" y="793"/>
                  </a:lnTo>
                  <a:lnTo>
                    <a:pt x="244" y="791"/>
                  </a:lnTo>
                  <a:lnTo>
                    <a:pt x="240" y="791"/>
                  </a:lnTo>
                  <a:lnTo>
                    <a:pt x="242" y="795"/>
                  </a:lnTo>
                  <a:lnTo>
                    <a:pt x="244" y="799"/>
                  </a:lnTo>
                  <a:lnTo>
                    <a:pt x="240" y="805"/>
                  </a:lnTo>
                  <a:lnTo>
                    <a:pt x="230" y="799"/>
                  </a:lnTo>
                  <a:lnTo>
                    <a:pt x="216" y="795"/>
                  </a:lnTo>
                  <a:lnTo>
                    <a:pt x="208" y="795"/>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88" name="Freeform 1764"/>
            <p:cNvSpPr>
              <a:spLocks/>
            </p:cNvSpPr>
            <p:nvPr/>
          </p:nvSpPr>
          <p:spPr bwMode="gray">
            <a:xfrm>
              <a:off x="5435042" y="3444670"/>
              <a:ext cx="311201" cy="339769"/>
            </a:xfrm>
            <a:custGeom>
              <a:avLst/>
              <a:gdLst>
                <a:gd name="T0" fmla="*/ 8413 w 292"/>
                <a:gd name="T1" fmla="*/ 5604 h 337"/>
                <a:gd name="T2" fmla="*/ 10144 w 292"/>
                <a:gd name="T3" fmla="*/ 6858 h 337"/>
                <a:gd name="T4" fmla="*/ 11762 w 292"/>
                <a:gd name="T5" fmla="*/ 7363 h 337"/>
                <a:gd name="T6" fmla="*/ 13299 w 292"/>
                <a:gd name="T7" fmla="*/ 6858 h 337"/>
                <a:gd name="T8" fmla="*/ 15115 w 292"/>
                <a:gd name="T9" fmla="*/ 6153 h 337"/>
                <a:gd name="T10" fmla="*/ 15678 w 292"/>
                <a:gd name="T11" fmla="*/ 5104 h 337"/>
                <a:gd name="T12" fmla="*/ 13546 w 292"/>
                <a:gd name="T13" fmla="*/ 4633 h 337"/>
                <a:gd name="T14" fmla="*/ 14590 w 292"/>
                <a:gd name="T15" fmla="*/ 3442 h 337"/>
                <a:gd name="T16" fmla="*/ 15266 w 292"/>
                <a:gd name="T17" fmla="*/ 1630 h 337"/>
                <a:gd name="T18" fmla="*/ 17111 w 292"/>
                <a:gd name="T19" fmla="*/ 848 h 337"/>
                <a:gd name="T20" fmla="*/ 18551 w 292"/>
                <a:gd name="T21" fmla="*/ 583 h 337"/>
                <a:gd name="T22" fmla="*/ 19759 w 292"/>
                <a:gd name="T23" fmla="*/ 1022 h 337"/>
                <a:gd name="T24" fmla="*/ 21262 w 292"/>
                <a:gd name="T25" fmla="*/ 0 h 337"/>
                <a:gd name="T26" fmla="*/ 22279 w 292"/>
                <a:gd name="T27" fmla="*/ 1630 h 337"/>
                <a:gd name="T28" fmla="*/ 20330 w 292"/>
                <a:gd name="T29" fmla="*/ 2368 h 337"/>
                <a:gd name="T30" fmla="*/ 18752 w 292"/>
                <a:gd name="T31" fmla="*/ 4633 h 337"/>
                <a:gd name="T32" fmla="*/ 16928 w 292"/>
                <a:gd name="T33" fmla="*/ 4633 h 337"/>
                <a:gd name="T34" fmla="*/ 17504 w 292"/>
                <a:gd name="T35" fmla="*/ 6153 h 337"/>
                <a:gd name="T36" fmla="*/ 15979 w 292"/>
                <a:gd name="T37" fmla="*/ 6410 h 337"/>
                <a:gd name="T38" fmla="*/ 16268 w 292"/>
                <a:gd name="T39" fmla="*/ 8910 h 337"/>
                <a:gd name="T40" fmla="*/ 18592 w 292"/>
                <a:gd name="T41" fmla="*/ 10270 h 337"/>
                <a:gd name="T42" fmla="*/ 20375 w 292"/>
                <a:gd name="T43" fmla="*/ 8267 h 337"/>
                <a:gd name="T44" fmla="*/ 21362 w 292"/>
                <a:gd name="T45" fmla="*/ 10270 h 337"/>
                <a:gd name="T46" fmla="*/ 22521 w 292"/>
                <a:gd name="T47" fmla="*/ 11485 h 337"/>
                <a:gd name="T48" fmla="*/ 23128 w 292"/>
                <a:gd name="T49" fmla="*/ 12528 h 337"/>
                <a:gd name="T50" fmla="*/ 22888 w 292"/>
                <a:gd name="T51" fmla="*/ 13975 h 337"/>
                <a:gd name="T52" fmla="*/ 22888 w 292"/>
                <a:gd name="T53" fmla="*/ 17069 h 337"/>
                <a:gd name="T54" fmla="*/ 22620 w 292"/>
                <a:gd name="T55" fmla="*/ 21764 h 337"/>
                <a:gd name="T56" fmla="*/ 21043 w 292"/>
                <a:gd name="T57" fmla="*/ 24899 h 337"/>
                <a:gd name="T58" fmla="*/ 19538 w 292"/>
                <a:gd name="T59" fmla="*/ 26874 h 337"/>
                <a:gd name="T60" fmla="*/ 18152 w 292"/>
                <a:gd name="T61" fmla="*/ 27337 h 337"/>
                <a:gd name="T62" fmla="*/ 16965 w 292"/>
                <a:gd name="T63" fmla="*/ 27000 h 337"/>
                <a:gd name="T64" fmla="*/ 14741 w 292"/>
                <a:gd name="T65" fmla="*/ 27000 h 337"/>
                <a:gd name="T66" fmla="*/ 13451 w 292"/>
                <a:gd name="T67" fmla="*/ 28060 h 337"/>
                <a:gd name="T68" fmla="*/ 10825 w 292"/>
                <a:gd name="T69" fmla="*/ 29001 h 337"/>
                <a:gd name="T70" fmla="*/ 8422 w 292"/>
                <a:gd name="T71" fmla="*/ 29506 h 337"/>
                <a:gd name="T72" fmla="*/ 5702 w 292"/>
                <a:gd name="T73" fmla="*/ 29644 h 337"/>
                <a:gd name="T74" fmla="*/ 2562 w 292"/>
                <a:gd name="T75" fmla="*/ 29276 h 337"/>
                <a:gd name="T76" fmla="*/ 3077 w 292"/>
                <a:gd name="T77" fmla="*/ 28391 h 337"/>
                <a:gd name="T78" fmla="*/ 3608 w 292"/>
                <a:gd name="T79" fmla="*/ 27434 h 337"/>
                <a:gd name="T80" fmla="*/ 1122 w 292"/>
                <a:gd name="T81" fmla="*/ 27848 h 337"/>
                <a:gd name="T82" fmla="*/ 2421 w 292"/>
                <a:gd name="T83" fmla="*/ 27000 h 337"/>
                <a:gd name="T84" fmla="*/ 2334 w 292"/>
                <a:gd name="T85" fmla="*/ 26246 h 337"/>
                <a:gd name="T86" fmla="*/ 0 w 292"/>
                <a:gd name="T87" fmla="*/ 25557 h 337"/>
                <a:gd name="T88" fmla="*/ 934 w 292"/>
                <a:gd name="T89" fmla="*/ 24534 h 337"/>
                <a:gd name="T90" fmla="*/ 3077 w 292"/>
                <a:gd name="T91" fmla="*/ 24058 h 337"/>
                <a:gd name="T92" fmla="*/ 2 w 292"/>
                <a:gd name="T93" fmla="*/ 23085 h 337"/>
                <a:gd name="T94" fmla="*/ 2130 w 292"/>
                <a:gd name="T95" fmla="*/ 22346 h 337"/>
                <a:gd name="T96" fmla="*/ 3608 w 292"/>
                <a:gd name="T97" fmla="*/ 21325 h 337"/>
                <a:gd name="T98" fmla="*/ 5328 w 292"/>
                <a:gd name="T99" fmla="*/ 20401 h 337"/>
                <a:gd name="T100" fmla="*/ 4449 w 292"/>
                <a:gd name="T101" fmla="*/ 19749 h 337"/>
                <a:gd name="T102" fmla="*/ 6629 w 292"/>
                <a:gd name="T103" fmla="*/ 17177 h 337"/>
                <a:gd name="T104" fmla="*/ 9230 w 292"/>
                <a:gd name="T105" fmla="*/ 16209 h 337"/>
                <a:gd name="T106" fmla="*/ 7681 w 292"/>
                <a:gd name="T107" fmla="*/ 15201 h 337"/>
                <a:gd name="T108" fmla="*/ 6418 w 292"/>
                <a:gd name="T109" fmla="*/ 13642 h 337"/>
                <a:gd name="T110" fmla="*/ 5037 w 292"/>
                <a:gd name="T111" fmla="*/ 12992 h 337"/>
                <a:gd name="T112" fmla="*/ 5702 w 292"/>
                <a:gd name="T113" fmla="*/ 11485 h 337"/>
                <a:gd name="T114" fmla="*/ 6848 w 292"/>
                <a:gd name="T115" fmla="*/ 9817 h 337"/>
                <a:gd name="T116" fmla="*/ 7265 w 292"/>
                <a:gd name="T117" fmla="*/ 8941 h 337"/>
                <a:gd name="T118" fmla="*/ 5520 w 292"/>
                <a:gd name="T119" fmla="*/ 8135 h 337"/>
                <a:gd name="T120" fmla="*/ 6196 w 292"/>
                <a:gd name="T121" fmla="*/ 7760 h 337"/>
                <a:gd name="T122" fmla="*/ 6848 w 292"/>
                <a:gd name="T123" fmla="*/ 6410 h 337"/>
                <a:gd name="T124" fmla="*/ 5839 w 292"/>
                <a:gd name="T125" fmla="*/ 6410 h 33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92"/>
                <a:gd name="T190" fmla="*/ 0 h 337"/>
                <a:gd name="T191" fmla="*/ 292 w 292"/>
                <a:gd name="T192" fmla="*/ 337 h 33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92" h="337">
                  <a:moveTo>
                    <a:pt x="84" y="64"/>
                  </a:moveTo>
                  <a:lnTo>
                    <a:pt x="92" y="68"/>
                  </a:lnTo>
                  <a:lnTo>
                    <a:pt x="102" y="64"/>
                  </a:lnTo>
                  <a:lnTo>
                    <a:pt x="112" y="70"/>
                  </a:lnTo>
                  <a:lnTo>
                    <a:pt x="124" y="72"/>
                  </a:lnTo>
                  <a:lnTo>
                    <a:pt x="126" y="78"/>
                  </a:lnTo>
                  <a:lnTo>
                    <a:pt x="132" y="82"/>
                  </a:lnTo>
                  <a:lnTo>
                    <a:pt x="138" y="78"/>
                  </a:lnTo>
                  <a:lnTo>
                    <a:pt x="146" y="82"/>
                  </a:lnTo>
                  <a:lnTo>
                    <a:pt x="158" y="88"/>
                  </a:lnTo>
                  <a:lnTo>
                    <a:pt x="166" y="84"/>
                  </a:lnTo>
                  <a:lnTo>
                    <a:pt x="162" y="78"/>
                  </a:lnTo>
                  <a:lnTo>
                    <a:pt x="166" y="74"/>
                  </a:lnTo>
                  <a:lnTo>
                    <a:pt x="172" y="70"/>
                  </a:lnTo>
                  <a:lnTo>
                    <a:pt x="186" y="70"/>
                  </a:lnTo>
                  <a:lnTo>
                    <a:pt x="190" y="72"/>
                  </a:lnTo>
                  <a:lnTo>
                    <a:pt x="192" y="64"/>
                  </a:lnTo>
                  <a:lnTo>
                    <a:pt x="194" y="58"/>
                  </a:lnTo>
                  <a:lnTo>
                    <a:pt x="184" y="56"/>
                  </a:lnTo>
                  <a:lnTo>
                    <a:pt x="178" y="52"/>
                  </a:lnTo>
                  <a:lnTo>
                    <a:pt x="168" y="52"/>
                  </a:lnTo>
                  <a:lnTo>
                    <a:pt x="162" y="44"/>
                  </a:lnTo>
                  <a:lnTo>
                    <a:pt x="164" y="38"/>
                  </a:lnTo>
                  <a:lnTo>
                    <a:pt x="180" y="38"/>
                  </a:lnTo>
                  <a:lnTo>
                    <a:pt x="182" y="32"/>
                  </a:lnTo>
                  <a:lnTo>
                    <a:pt x="190" y="30"/>
                  </a:lnTo>
                  <a:lnTo>
                    <a:pt x="188" y="18"/>
                  </a:lnTo>
                  <a:lnTo>
                    <a:pt x="198" y="14"/>
                  </a:lnTo>
                  <a:lnTo>
                    <a:pt x="202" y="6"/>
                  </a:lnTo>
                  <a:lnTo>
                    <a:pt x="212" y="10"/>
                  </a:lnTo>
                  <a:lnTo>
                    <a:pt x="218" y="6"/>
                  </a:lnTo>
                  <a:lnTo>
                    <a:pt x="222" y="12"/>
                  </a:lnTo>
                  <a:lnTo>
                    <a:pt x="228" y="6"/>
                  </a:lnTo>
                  <a:lnTo>
                    <a:pt x="236" y="6"/>
                  </a:lnTo>
                  <a:lnTo>
                    <a:pt x="236" y="12"/>
                  </a:lnTo>
                  <a:lnTo>
                    <a:pt x="244" y="12"/>
                  </a:lnTo>
                  <a:lnTo>
                    <a:pt x="250" y="6"/>
                  </a:lnTo>
                  <a:lnTo>
                    <a:pt x="256" y="2"/>
                  </a:lnTo>
                  <a:lnTo>
                    <a:pt x="262" y="0"/>
                  </a:lnTo>
                  <a:lnTo>
                    <a:pt x="266" y="8"/>
                  </a:lnTo>
                  <a:lnTo>
                    <a:pt x="274" y="12"/>
                  </a:lnTo>
                  <a:lnTo>
                    <a:pt x="274" y="18"/>
                  </a:lnTo>
                  <a:lnTo>
                    <a:pt x="266" y="22"/>
                  </a:lnTo>
                  <a:lnTo>
                    <a:pt x="256" y="24"/>
                  </a:lnTo>
                  <a:lnTo>
                    <a:pt x="250" y="26"/>
                  </a:lnTo>
                  <a:lnTo>
                    <a:pt x="246" y="34"/>
                  </a:lnTo>
                  <a:lnTo>
                    <a:pt x="234" y="44"/>
                  </a:lnTo>
                  <a:lnTo>
                    <a:pt x="232" y="52"/>
                  </a:lnTo>
                  <a:lnTo>
                    <a:pt x="222" y="54"/>
                  </a:lnTo>
                  <a:lnTo>
                    <a:pt x="214" y="52"/>
                  </a:lnTo>
                  <a:lnTo>
                    <a:pt x="208" y="52"/>
                  </a:lnTo>
                  <a:lnTo>
                    <a:pt x="212" y="60"/>
                  </a:lnTo>
                  <a:lnTo>
                    <a:pt x="218" y="64"/>
                  </a:lnTo>
                  <a:lnTo>
                    <a:pt x="214" y="70"/>
                  </a:lnTo>
                  <a:lnTo>
                    <a:pt x="204" y="70"/>
                  </a:lnTo>
                  <a:lnTo>
                    <a:pt x="200" y="66"/>
                  </a:lnTo>
                  <a:lnTo>
                    <a:pt x="196" y="72"/>
                  </a:lnTo>
                  <a:lnTo>
                    <a:pt x="190" y="78"/>
                  </a:lnTo>
                  <a:lnTo>
                    <a:pt x="196" y="88"/>
                  </a:lnTo>
                  <a:lnTo>
                    <a:pt x="202" y="100"/>
                  </a:lnTo>
                  <a:lnTo>
                    <a:pt x="208" y="102"/>
                  </a:lnTo>
                  <a:lnTo>
                    <a:pt x="214" y="110"/>
                  </a:lnTo>
                  <a:lnTo>
                    <a:pt x="230" y="116"/>
                  </a:lnTo>
                  <a:lnTo>
                    <a:pt x="240" y="108"/>
                  </a:lnTo>
                  <a:lnTo>
                    <a:pt x="242" y="98"/>
                  </a:lnTo>
                  <a:lnTo>
                    <a:pt x="252" y="94"/>
                  </a:lnTo>
                  <a:lnTo>
                    <a:pt x="258" y="100"/>
                  </a:lnTo>
                  <a:lnTo>
                    <a:pt x="260" y="112"/>
                  </a:lnTo>
                  <a:lnTo>
                    <a:pt x="264" y="116"/>
                  </a:lnTo>
                  <a:lnTo>
                    <a:pt x="270" y="118"/>
                  </a:lnTo>
                  <a:lnTo>
                    <a:pt x="268" y="130"/>
                  </a:lnTo>
                  <a:lnTo>
                    <a:pt x="278" y="130"/>
                  </a:lnTo>
                  <a:lnTo>
                    <a:pt x="288" y="132"/>
                  </a:lnTo>
                  <a:lnTo>
                    <a:pt x="292" y="140"/>
                  </a:lnTo>
                  <a:lnTo>
                    <a:pt x="286" y="142"/>
                  </a:lnTo>
                  <a:lnTo>
                    <a:pt x="280" y="144"/>
                  </a:lnTo>
                  <a:lnTo>
                    <a:pt x="278" y="152"/>
                  </a:lnTo>
                  <a:lnTo>
                    <a:pt x="282" y="158"/>
                  </a:lnTo>
                  <a:lnTo>
                    <a:pt x="282" y="174"/>
                  </a:lnTo>
                  <a:lnTo>
                    <a:pt x="288" y="188"/>
                  </a:lnTo>
                  <a:lnTo>
                    <a:pt x="282" y="192"/>
                  </a:lnTo>
                  <a:lnTo>
                    <a:pt x="280" y="204"/>
                  </a:lnTo>
                  <a:lnTo>
                    <a:pt x="280" y="214"/>
                  </a:lnTo>
                  <a:lnTo>
                    <a:pt x="280" y="246"/>
                  </a:lnTo>
                  <a:lnTo>
                    <a:pt x="268" y="258"/>
                  </a:lnTo>
                  <a:lnTo>
                    <a:pt x="260" y="267"/>
                  </a:lnTo>
                  <a:lnTo>
                    <a:pt x="260" y="281"/>
                  </a:lnTo>
                  <a:lnTo>
                    <a:pt x="248" y="291"/>
                  </a:lnTo>
                  <a:lnTo>
                    <a:pt x="240" y="297"/>
                  </a:lnTo>
                  <a:lnTo>
                    <a:pt x="242" y="303"/>
                  </a:lnTo>
                  <a:lnTo>
                    <a:pt x="246" y="313"/>
                  </a:lnTo>
                  <a:lnTo>
                    <a:pt x="234" y="315"/>
                  </a:lnTo>
                  <a:lnTo>
                    <a:pt x="224" y="309"/>
                  </a:lnTo>
                  <a:lnTo>
                    <a:pt x="218" y="305"/>
                  </a:lnTo>
                  <a:lnTo>
                    <a:pt x="214" y="309"/>
                  </a:lnTo>
                  <a:lnTo>
                    <a:pt x="210" y="305"/>
                  </a:lnTo>
                  <a:lnTo>
                    <a:pt x="204" y="311"/>
                  </a:lnTo>
                  <a:lnTo>
                    <a:pt x="196" y="313"/>
                  </a:lnTo>
                  <a:lnTo>
                    <a:pt x="182" y="305"/>
                  </a:lnTo>
                  <a:lnTo>
                    <a:pt x="172" y="307"/>
                  </a:lnTo>
                  <a:lnTo>
                    <a:pt x="166" y="311"/>
                  </a:lnTo>
                  <a:lnTo>
                    <a:pt x="166" y="317"/>
                  </a:lnTo>
                  <a:lnTo>
                    <a:pt x="148" y="317"/>
                  </a:lnTo>
                  <a:lnTo>
                    <a:pt x="146" y="323"/>
                  </a:lnTo>
                  <a:lnTo>
                    <a:pt x="134" y="327"/>
                  </a:lnTo>
                  <a:lnTo>
                    <a:pt x="118" y="325"/>
                  </a:lnTo>
                  <a:lnTo>
                    <a:pt x="108" y="331"/>
                  </a:lnTo>
                  <a:lnTo>
                    <a:pt x="104" y="333"/>
                  </a:lnTo>
                  <a:lnTo>
                    <a:pt x="100" y="335"/>
                  </a:lnTo>
                  <a:lnTo>
                    <a:pt x="96" y="335"/>
                  </a:lnTo>
                  <a:lnTo>
                    <a:pt x="70" y="335"/>
                  </a:lnTo>
                  <a:lnTo>
                    <a:pt x="48" y="337"/>
                  </a:lnTo>
                  <a:lnTo>
                    <a:pt x="46" y="331"/>
                  </a:lnTo>
                  <a:lnTo>
                    <a:pt x="32" y="331"/>
                  </a:lnTo>
                  <a:lnTo>
                    <a:pt x="24" y="329"/>
                  </a:lnTo>
                  <a:lnTo>
                    <a:pt x="26" y="323"/>
                  </a:lnTo>
                  <a:lnTo>
                    <a:pt x="38" y="321"/>
                  </a:lnTo>
                  <a:lnTo>
                    <a:pt x="44" y="319"/>
                  </a:lnTo>
                  <a:lnTo>
                    <a:pt x="48" y="313"/>
                  </a:lnTo>
                  <a:lnTo>
                    <a:pt x="44" y="311"/>
                  </a:lnTo>
                  <a:lnTo>
                    <a:pt x="38" y="313"/>
                  </a:lnTo>
                  <a:lnTo>
                    <a:pt x="20" y="313"/>
                  </a:lnTo>
                  <a:lnTo>
                    <a:pt x="14" y="315"/>
                  </a:lnTo>
                  <a:lnTo>
                    <a:pt x="10" y="309"/>
                  </a:lnTo>
                  <a:lnTo>
                    <a:pt x="20" y="305"/>
                  </a:lnTo>
                  <a:lnTo>
                    <a:pt x="30" y="305"/>
                  </a:lnTo>
                  <a:lnTo>
                    <a:pt x="36" y="301"/>
                  </a:lnTo>
                  <a:lnTo>
                    <a:pt x="38" y="299"/>
                  </a:lnTo>
                  <a:lnTo>
                    <a:pt x="28" y="297"/>
                  </a:lnTo>
                  <a:lnTo>
                    <a:pt x="16" y="299"/>
                  </a:lnTo>
                  <a:lnTo>
                    <a:pt x="8" y="291"/>
                  </a:lnTo>
                  <a:lnTo>
                    <a:pt x="0" y="289"/>
                  </a:lnTo>
                  <a:lnTo>
                    <a:pt x="0" y="283"/>
                  </a:lnTo>
                  <a:lnTo>
                    <a:pt x="8" y="283"/>
                  </a:lnTo>
                  <a:lnTo>
                    <a:pt x="12" y="277"/>
                  </a:lnTo>
                  <a:lnTo>
                    <a:pt x="20" y="277"/>
                  </a:lnTo>
                  <a:lnTo>
                    <a:pt x="30" y="275"/>
                  </a:lnTo>
                  <a:lnTo>
                    <a:pt x="38" y="271"/>
                  </a:lnTo>
                  <a:lnTo>
                    <a:pt x="30" y="267"/>
                  </a:lnTo>
                  <a:lnTo>
                    <a:pt x="12" y="265"/>
                  </a:lnTo>
                  <a:lnTo>
                    <a:pt x="2" y="260"/>
                  </a:lnTo>
                  <a:lnTo>
                    <a:pt x="6" y="250"/>
                  </a:lnTo>
                  <a:lnTo>
                    <a:pt x="16" y="246"/>
                  </a:lnTo>
                  <a:lnTo>
                    <a:pt x="26" y="252"/>
                  </a:lnTo>
                  <a:lnTo>
                    <a:pt x="38" y="258"/>
                  </a:lnTo>
                  <a:lnTo>
                    <a:pt x="44" y="248"/>
                  </a:lnTo>
                  <a:lnTo>
                    <a:pt x="44" y="240"/>
                  </a:lnTo>
                  <a:lnTo>
                    <a:pt x="60" y="240"/>
                  </a:lnTo>
                  <a:lnTo>
                    <a:pt x="58" y="230"/>
                  </a:lnTo>
                  <a:lnTo>
                    <a:pt x="66" y="230"/>
                  </a:lnTo>
                  <a:lnTo>
                    <a:pt x="72" y="226"/>
                  </a:lnTo>
                  <a:lnTo>
                    <a:pt x="62" y="224"/>
                  </a:lnTo>
                  <a:lnTo>
                    <a:pt x="56" y="222"/>
                  </a:lnTo>
                  <a:lnTo>
                    <a:pt x="66" y="216"/>
                  </a:lnTo>
                  <a:lnTo>
                    <a:pt x="84" y="204"/>
                  </a:lnTo>
                  <a:lnTo>
                    <a:pt x="82" y="194"/>
                  </a:lnTo>
                  <a:lnTo>
                    <a:pt x="94" y="184"/>
                  </a:lnTo>
                  <a:lnTo>
                    <a:pt x="108" y="188"/>
                  </a:lnTo>
                  <a:lnTo>
                    <a:pt x="114" y="182"/>
                  </a:lnTo>
                  <a:lnTo>
                    <a:pt x="114" y="174"/>
                  </a:lnTo>
                  <a:lnTo>
                    <a:pt x="106" y="174"/>
                  </a:lnTo>
                  <a:lnTo>
                    <a:pt x="94" y="172"/>
                  </a:lnTo>
                  <a:lnTo>
                    <a:pt x="84" y="170"/>
                  </a:lnTo>
                  <a:lnTo>
                    <a:pt x="80" y="160"/>
                  </a:lnTo>
                  <a:lnTo>
                    <a:pt x="80" y="154"/>
                  </a:lnTo>
                  <a:lnTo>
                    <a:pt x="68" y="156"/>
                  </a:lnTo>
                  <a:lnTo>
                    <a:pt x="70" y="148"/>
                  </a:lnTo>
                  <a:lnTo>
                    <a:pt x="62" y="148"/>
                  </a:lnTo>
                  <a:lnTo>
                    <a:pt x="58" y="140"/>
                  </a:lnTo>
                  <a:lnTo>
                    <a:pt x="56" y="130"/>
                  </a:lnTo>
                  <a:lnTo>
                    <a:pt x="70" y="130"/>
                  </a:lnTo>
                  <a:lnTo>
                    <a:pt x="74" y="126"/>
                  </a:lnTo>
                  <a:lnTo>
                    <a:pt x="76" y="114"/>
                  </a:lnTo>
                  <a:lnTo>
                    <a:pt x="84" y="112"/>
                  </a:lnTo>
                  <a:lnTo>
                    <a:pt x="92" y="114"/>
                  </a:lnTo>
                  <a:lnTo>
                    <a:pt x="94" y="108"/>
                  </a:lnTo>
                  <a:lnTo>
                    <a:pt x="90" y="102"/>
                  </a:lnTo>
                  <a:lnTo>
                    <a:pt x="78" y="102"/>
                  </a:lnTo>
                  <a:lnTo>
                    <a:pt x="74" y="96"/>
                  </a:lnTo>
                  <a:lnTo>
                    <a:pt x="68" y="92"/>
                  </a:lnTo>
                  <a:lnTo>
                    <a:pt x="64" y="86"/>
                  </a:lnTo>
                  <a:lnTo>
                    <a:pt x="72" y="84"/>
                  </a:lnTo>
                  <a:lnTo>
                    <a:pt x="76" y="88"/>
                  </a:lnTo>
                  <a:lnTo>
                    <a:pt x="80" y="92"/>
                  </a:lnTo>
                  <a:lnTo>
                    <a:pt x="84" y="84"/>
                  </a:lnTo>
                  <a:lnTo>
                    <a:pt x="84" y="72"/>
                  </a:lnTo>
                  <a:lnTo>
                    <a:pt x="80" y="70"/>
                  </a:lnTo>
                  <a:lnTo>
                    <a:pt x="76" y="76"/>
                  </a:lnTo>
                  <a:lnTo>
                    <a:pt x="72" y="72"/>
                  </a:lnTo>
                  <a:lnTo>
                    <a:pt x="78" y="66"/>
                  </a:lnTo>
                  <a:lnTo>
                    <a:pt x="84" y="6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89" name="Freeform 1765"/>
            <p:cNvSpPr>
              <a:spLocks/>
            </p:cNvSpPr>
            <p:nvPr/>
          </p:nvSpPr>
          <p:spPr bwMode="gray">
            <a:xfrm>
              <a:off x="5636688" y="3468486"/>
              <a:ext cx="161952" cy="119077"/>
            </a:xfrm>
            <a:custGeom>
              <a:avLst/>
              <a:gdLst>
                <a:gd name="T0" fmla="*/ 6370 w 152"/>
                <a:gd name="T1" fmla="*/ 478 h 118"/>
                <a:gd name="T2" fmla="*/ 7679 w 152"/>
                <a:gd name="T3" fmla="*/ 2 h 118"/>
                <a:gd name="T4" fmla="*/ 8437 w 152"/>
                <a:gd name="T5" fmla="*/ 0 h 118"/>
                <a:gd name="T6" fmla="*/ 11190 w 152"/>
                <a:gd name="T7" fmla="*/ 0 h 118"/>
                <a:gd name="T8" fmla="*/ 12065 w 152"/>
                <a:gd name="T9" fmla="*/ 572 h 118"/>
                <a:gd name="T10" fmla="*/ 12526 w 152"/>
                <a:gd name="T11" fmla="*/ 1534 h 118"/>
                <a:gd name="T12" fmla="*/ 12606 w 152"/>
                <a:gd name="T13" fmla="*/ 2602 h 118"/>
                <a:gd name="T14" fmla="*/ 13302 w 152"/>
                <a:gd name="T15" fmla="*/ 3376 h 118"/>
                <a:gd name="T16" fmla="*/ 13193 w 152"/>
                <a:gd name="T17" fmla="*/ 3919 h 118"/>
                <a:gd name="T18" fmla="*/ 12606 w 152"/>
                <a:gd name="T19" fmla="*/ 4411 h 118"/>
                <a:gd name="T20" fmla="*/ 13843 w 152"/>
                <a:gd name="T21" fmla="*/ 4822 h 118"/>
                <a:gd name="T22" fmla="*/ 13850 w 152"/>
                <a:gd name="T23" fmla="*/ 5597 h 118"/>
                <a:gd name="T24" fmla="*/ 13302 w 152"/>
                <a:gd name="T25" fmla="*/ 5805 h 118"/>
                <a:gd name="T26" fmla="*/ 13193 w 152"/>
                <a:gd name="T27" fmla="*/ 6074 h 118"/>
                <a:gd name="T28" fmla="*/ 12988 w 152"/>
                <a:gd name="T29" fmla="*/ 6940 h 118"/>
                <a:gd name="T30" fmla="*/ 11474 w 152"/>
                <a:gd name="T31" fmla="*/ 7313 h 118"/>
                <a:gd name="T32" fmla="*/ 11401 w 152"/>
                <a:gd name="T33" fmla="*/ 7632 h 118"/>
                <a:gd name="T34" fmla="*/ 9947 w 152"/>
                <a:gd name="T35" fmla="*/ 8500 h 118"/>
                <a:gd name="T36" fmla="*/ 9054 w 152"/>
                <a:gd name="T37" fmla="*/ 7775 h 118"/>
                <a:gd name="T38" fmla="*/ 7122 w 152"/>
                <a:gd name="T39" fmla="*/ 7632 h 118"/>
                <a:gd name="T40" fmla="*/ 6827 w 152"/>
                <a:gd name="T41" fmla="*/ 6640 h 118"/>
                <a:gd name="T42" fmla="*/ 6243 w 152"/>
                <a:gd name="T43" fmla="*/ 5444 h 118"/>
                <a:gd name="T44" fmla="*/ 4797 w 152"/>
                <a:gd name="T45" fmla="*/ 5343 h 118"/>
                <a:gd name="T46" fmla="*/ 3622 w 152"/>
                <a:gd name="T47" fmla="*/ 6640 h 118"/>
                <a:gd name="T48" fmla="*/ 1672 w 152"/>
                <a:gd name="T49" fmla="*/ 5597 h 118"/>
                <a:gd name="T50" fmla="*/ 0 w 152"/>
                <a:gd name="T51" fmla="*/ 3919 h 118"/>
                <a:gd name="T52" fmla="*/ 866 w 152"/>
                <a:gd name="T53" fmla="*/ 3088 h 118"/>
                <a:gd name="T54" fmla="*/ 2217 w 152"/>
                <a:gd name="T55" fmla="*/ 3376 h 118"/>
                <a:gd name="T56" fmla="*/ 2018 w 152"/>
                <a:gd name="T57" fmla="*/ 2602 h 118"/>
                <a:gd name="T58" fmla="*/ 2436 w 152"/>
                <a:gd name="T59" fmla="*/ 2004 h 118"/>
                <a:gd name="T60" fmla="*/ 3899 w 152"/>
                <a:gd name="T61" fmla="*/ 2004 h 118"/>
                <a:gd name="T62" fmla="*/ 5172 w 152"/>
                <a:gd name="T63" fmla="*/ 683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52"/>
                <a:gd name="T97" fmla="*/ 0 h 118"/>
                <a:gd name="T98" fmla="*/ 152 w 152"/>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52" h="118">
                  <a:moveTo>
                    <a:pt x="60" y="2"/>
                  </a:moveTo>
                  <a:lnTo>
                    <a:pt x="70" y="6"/>
                  </a:lnTo>
                  <a:lnTo>
                    <a:pt x="76" y="6"/>
                  </a:lnTo>
                  <a:lnTo>
                    <a:pt x="84" y="2"/>
                  </a:lnTo>
                  <a:lnTo>
                    <a:pt x="86" y="0"/>
                  </a:lnTo>
                  <a:lnTo>
                    <a:pt x="92" y="0"/>
                  </a:lnTo>
                  <a:lnTo>
                    <a:pt x="106" y="0"/>
                  </a:lnTo>
                  <a:lnTo>
                    <a:pt x="122" y="0"/>
                  </a:lnTo>
                  <a:lnTo>
                    <a:pt x="130" y="6"/>
                  </a:lnTo>
                  <a:lnTo>
                    <a:pt x="132" y="8"/>
                  </a:lnTo>
                  <a:lnTo>
                    <a:pt x="132" y="18"/>
                  </a:lnTo>
                  <a:lnTo>
                    <a:pt x="136" y="22"/>
                  </a:lnTo>
                  <a:lnTo>
                    <a:pt x="134" y="30"/>
                  </a:lnTo>
                  <a:lnTo>
                    <a:pt x="138" y="36"/>
                  </a:lnTo>
                  <a:lnTo>
                    <a:pt x="140" y="44"/>
                  </a:lnTo>
                  <a:lnTo>
                    <a:pt x="146" y="46"/>
                  </a:lnTo>
                  <a:lnTo>
                    <a:pt x="146" y="50"/>
                  </a:lnTo>
                  <a:lnTo>
                    <a:pt x="144" y="54"/>
                  </a:lnTo>
                  <a:lnTo>
                    <a:pt x="138" y="56"/>
                  </a:lnTo>
                  <a:lnTo>
                    <a:pt x="138" y="60"/>
                  </a:lnTo>
                  <a:lnTo>
                    <a:pt x="144" y="60"/>
                  </a:lnTo>
                  <a:lnTo>
                    <a:pt x="150" y="66"/>
                  </a:lnTo>
                  <a:lnTo>
                    <a:pt x="152" y="70"/>
                  </a:lnTo>
                  <a:lnTo>
                    <a:pt x="152" y="78"/>
                  </a:lnTo>
                  <a:lnTo>
                    <a:pt x="150" y="84"/>
                  </a:lnTo>
                  <a:lnTo>
                    <a:pt x="146" y="80"/>
                  </a:lnTo>
                  <a:lnTo>
                    <a:pt x="144" y="82"/>
                  </a:lnTo>
                  <a:lnTo>
                    <a:pt x="144" y="84"/>
                  </a:lnTo>
                  <a:lnTo>
                    <a:pt x="146" y="92"/>
                  </a:lnTo>
                  <a:lnTo>
                    <a:pt x="142" y="96"/>
                  </a:lnTo>
                  <a:lnTo>
                    <a:pt x="136" y="104"/>
                  </a:lnTo>
                  <a:lnTo>
                    <a:pt x="126" y="102"/>
                  </a:lnTo>
                  <a:lnTo>
                    <a:pt x="126" y="104"/>
                  </a:lnTo>
                  <a:lnTo>
                    <a:pt x="124" y="106"/>
                  </a:lnTo>
                  <a:lnTo>
                    <a:pt x="116" y="112"/>
                  </a:lnTo>
                  <a:lnTo>
                    <a:pt x="108" y="118"/>
                  </a:lnTo>
                  <a:lnTo>
                    <a:pt x="102" y="116"/>
                  </a:lnTo>
                  <a:lnTo>
                    <a:pt x="98" y="108"/>
                  </a:lnTo>
                  <a:lnTo>
                    <a:pt x="88" y="106"/>
                  </a:lnTo>
                  <a:lnTo>
                    <a:pt x="78" y="106"/>
                  </a:lnTo>
                  <a:lnTo>
                    <a:pt x="80" y="94"/>
                  </a:lnTo>
                  <a:lnTo>
                    <a:pt x="74" y="92"/>
                  </a:lnTo>
                  <a:lnTo>
                    <a:pt x="70" y="88"/>
                  </a:lnTo>
                  <a:lnTo>
                    <a:pt x="68" y="76"/>
                  </a:lnTo>
                  <a:lnTo>
                    <a:pt x="62" y="70"/>
                  </a:lnTo>
                  <a:lnTo>
                    <a:pt x="52" y="74"/>
                  </a:lnTo>
                  <a:lnTo>
                    <a:pt x="50" y="84"/>
                  </a:lnTo>
                  <a:lnTo>
                    <a:pt x="40" y="92"/>
                  </a:lnTo>
                  <a:lnTo>
                    <a:pt x="24" y="86"/>
                  </a:lnTo>
                  <a:lnTo>
                    <a:pt x="18" y="78"/>
                  </a:lnTo>
                  <a:lnTo>
                    <a:pt x="12" y="76"/>
                  </a:lnTo>
                  <a:lnTo>
                    <a:pt x="0" y="54"/>
                  </a:lnTo>
                  <a:lnTo>
                    <a:pt x="6" y="48"/>
                  </a:lnTo>
                  <a:lnTo>
                    <a:pt x="10" y="42"/>
                  </a:lnTo>
                  <a:lnTo>
                    <a:pt x="14" y="46"/>
                  </a:lnTo>
                  <a:lnTo>
                    <a:pt x="24" y="46"/>
                  </a:lnTo>
                  <a:lnTo>
                    <a:pt x="28" y="40"/>
                  </a:lnTo>
                  <a:lnTo>
                    <a:pt x="22" y="36"/>
                  </a:lnTo>
                  <a:lnTo>
                    <a:pt x="18" y="28"/>
                  </a:lnTo>
                  <a:lnTo>
                    <a:pt x="26" y="28"/>
                  </a:lnTo>
                  <a:lnTo>
                    <a:pt x="32" y="30"/>
                  </a:lnTo>
                  <a:lnTo>
                    <a:pt x="42" y="28"/>
                  </a:lnTo>
                  <a:lnTo>
                    <a:pt x="44" y="20"/>
                  </a:lnTo>
                  <a:lnTo>
                    <a:pt x="56" y="10"/>
                  </a:lnTo>
                  <a:lnTo>
                    <a:pt x="60" y="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90" name="Freeform 1766"/>
            <p:cNvSpPr>
              <a:spLocks/>
            </p:cNvSpPr>
            <p:nvPr/>
          </p:nvSpPr>
          <p:spPr bwMode="gray">
            <a:xfrm>
              <a:off x="6298784" y="3741572"/>
              <a:ext cx="255630" cy="257208"/>
            </a:xfrm>
            <a:custGeom>
              <a:avLst/>
              <a:gdLst>
                <a:gd name="T0" fmla="*/ 1120 w 240"/>
                <a:gd name="T1" fmla="*/ 13589 h 256"/>
                <a:gd name="T2" fmla="*/ 2907 w 240"/>
                <a:gd name="T3" fmla="*/ 13921 h 256"/>
                <a:gd name="T4" fmla="*/ 4438 w 240"/>
                <a:gd name="T5" fmla="*/ 13168 h 256"/>
                <a:gd name="T6" fmla="*/ 4046 w 240"/>
                <a:gd name="T7" fmla="*/ 12278 h 256"/>
                <a:gd name="T8" fmla="*/ 2560 w 240"/>
                <a:gd name="T9" fmla="*/ 11821 h 256"/>
                <a:gd name="T10" fmla="*/ 2798 w 240"/>
                <a:gd name="T11" fmla="*/ 11226 h 256"/>
                <a:gd name="T12" fmla="*/ 4438 w 240"/>
                <a:gd name="T13" fmla="*/ 11951 h 256"/>
                <a:gd name="T14" fmla="*/ 4859 w 240"/>
                <a:gd name="T15" fmla="*/ 11510 h 256"/>
                <a:gd name="T16" fmla="*/ 3692 w 240"/>
                <a:gd name="T17" fmla="*/ 9938 h 256"/>
                <a:gd name="T18" fmla="*/ 5518 w 240"/>
                <a:gd name="T19" fmla="*/ 8132 h 256"/>
                <a:gd name="T20" fmla="*/ 6824 w 240"/>
                <a:gd name="T21" fmla="*/ 5482 h 256"/>
                <a:gd name="T22" fmla="*/ 7674 w 240"/>
                <a:gd name="T23" fmla="*/ 3830 h 256"/>
                <a:gd name="T24" fmla="*/ 8415 w 240"/>
                <a:gd name="T25" fmla="*/ 3202 h 256"/>
                <a:gd name="T26" fmla="*/ 9361 w 240"/>
                <a:gd name="T27" fmla="*/ 3502 h 256"/>
                <a:gd name="T28" fmla="*/ 10288 w 240"/>
                <a:gd name="T29" fmla="*/ 4913 h 256"/>
                <a:gd name="T30" fmla="*/ 9221 w 240"/>
                <a:gd name="T31" fmla="*/ 5482 h 256"/>
                <a:gd name="T32" fmla="*/ 9196 w 240"/>
                <a:gd name="T33" fmla="*/ 6448 h 256"/>
                <a:gd name="T34" fmla="*/ 9841 w 240"/>
                <a:gd name="T35" fmla="*/ 6723 h 256"/>
                <a:gd name="T36" fmla="*/ 11724 w 240"/>
                <a:gd name="T37" fmla="*/ 5610 h 256"/>
                <a:gd name="T38" fmla="*/ 12101 w 240"/>
                <a:gd name="T39" fmla="*/ 3971 h 256"/>
                <a:gd name="T40" fmla="*/ 10098 w 240"/>
                <a:gd name="T41" fmla="*/ 2448 h 256"/>
                <a:gd name="T42" fmla="*/ 12134 w 240"/>
                <a:gd name="T43" fmla="*/ 698 h 256"/>
                <a:gd name="T44" fmla="*/ 15956 w 240"/>
                <a:gd name="T45" fmla="*/ 0 h 256"/>
                <a:gd name="T46" fmla="*/ 18136 w 240"/>
                <a:gd name="T47" fmla="*/ 583 h 256"/>
                <a:gd name="T48" fmla="*/ 19398 w 240"/>
                <a:gd name="T49" fmla="*/ 3502 h 256"/>
                <a:gd name="T50" fmla="*/ 17451 w 240"/>
                <a:gd name="T51" fmla="*/ 5610 h 256"/>
                <a:gd name="T52" fmla="*/ 18284 w 240"/>
                <a:gd name="T53" fmla="*/ 8580 h 256"/>
                <a:gd name="T54" fmla="*/ 17451 w 240"/>
                <a:gd name="T55" fmla="*/ 10504 h 256"/>
                <a:gd name="T56" fmla="*/ 14091 w 240"/>
                <a:gd name="T57" fmla="*/ 10927 h 256"/>
                <a:gd name="T58" fmla="*/ 14190 w 240"/>
                <a:gd name="T59" fmla="*/ 13429 h 256"/>
                <a:gd name="T60" fmla="*/ 13538 w 240"/>
                <a:gd name="T61" fmla="*/ 16256 h 256"/>
                <a:gd name="T62" fmla="*/ 13297 w 240"/>
                <a:gd name="T63" fmla="*/ 17951 h 256"/>
                <a:gd name="T64" fmla="*/ 11274 w 240"/>
                <a:gd name="T65" fmla="*/ 18847 h 256"/>
                <a:gd name="T66" fmla="*/ 11724 w 240"/>
                <a:gd name="T67" fmla="*/ 17666 h 256"/>
                <a:gd name="T68" fmla="*/ 12318 w 240"/>
                <a:gd name="T69" fmla="*/ 16472 h 256"/>
                <a:gd name="T70" fmla="*/ 11739 w 240"/>
                <a:gd name="T71" fmla="*/ 15755 h 256"/>
                <a:gd name="T72" fmla="*/ 9841 w 240"/>
                <a:gd name="T73" fmla="*/ 15226 h 256"/>
                <a:gd name="T74" fmla="*/ 8721 w 240"/>
                <a:gd name="T75" fmla="*/ 14768 h 256"/>
                <a:gd name="T76" fmla="*/ 8415 w 240"/>
                <a:gd name="T77" fmla="*/ 13589 h 256"/>
                <a:gd name="T78" fmla="*/ 7674 w 240"/>
                <a:gd name="T79" fmla="*/ 14223 h 256"/>
                <a:gd name="T80" fmla="*/ 7013 w 240"/>
                <a:gd name="T81" fmla="*/ 13429 h 256"/>
                <a:gd name="T82" fmla="*/ 6377 w 240"/>
                <a:gd name="T83" fmla="*/ 13744 h 256"/>
                <a:gd name="T84" fmla="*/ 5325 w 240"/>
                <a:gd name="T85" fmla="*/ 13589 h 256"/>
                <a:gd name="T86" fmla="*/ 4193 w 240"/>
                <a:gd name="T87" fmla="*/ 14642 h 256"/>
                <a:gd name="T88" fmla="*/ 2798 w 240"/>
                <a:gd name="T89" fmla="*/ 15156 h 256"/>
                <a:gd name="T90" fmla="*/ 1345 w 240"/>
                <a:gd name="T91" fmla="*/ 14405 h 256"/>
                <a:gd name="T92" fmla="*/ 0 w 240"/>
                <a:gd name="T93" fmla="*/ 14405 h 25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40"/>
                <a:gd name="T142" fmla="*/ 0 h 256"/>
                <a:gd name="T143" fmla="*/ 240 w 240"/>
                <a:gd name="T144" fmla="*/ 256 h 25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40" h="256">
                  <a:moveTo>
                    <a:pt x="0" y="188"/>
                  </a:moveTo>
                  <a:lnTo>
                    <a:pt x="6" y="186"/>
                  </a:lnTo>
                  <a:lnTo>
                    <a:pt x="14" y="184"/>
                  </a:lnTo>
                  <a:lnTo>
                    <a:pt x="18" y="188"/>
                  </a:lnTo>
                  <a:lnTo>
                    <a:pt x="26" y="190"/>
                  </a:lnTo>
                  <a:lnTo>
                    <a:pt x="36" y="190"/>
                  </a:lnTo>
                  <a:lnTo>
                    <a:pt x="48" y="192"/>
                  </a:lnTo>
                  <a:lnTo>
                    <a:pt x="54" y="182"/>
                  </a:lnTo>
                  <a:lnTo>
                    <a:pt x="56" y="178"/>
                  </a:lnTo>
                  <a:lnTo>
                    <a:pt x="50" y="174"/>
                  </a:lnTo>
                  <a:lnTo>
                    <a:pt x="46" y="170"/>
                  </a:lnTo>
                  <a:lnTo>
                    <a:pt x="50" y="166"/>
                  </a:lnTo>
                  <a:lnTo>
                    <a:pt x="42" y="166"/>
                  </a:lnTo>
                  <a:lnTo>
                    <a:pt x="36" y="164"/>
                  </a:lnTo>
                  <a:lnTo>
                    <a:pt x="32" y="160"/>
                  </a:lnTo>
                  <a:lnTo>
                    <a:pt x="24" y="160"/>
                  </a:lnTo>
                  <a:lnTo>
                    <a:pt x="26" y="152"/>
                  </a:lnTo>
                  <a:lnTo>
                    <a:pt x="34" y="152"/>
                  </a:lnTo>
                  <a:lnTo>
                    <a:pt x="42" y="156"/>
                  </a:lnTo>
                  <a:lnTo>
                    <a:pt x="50" y="160"/>
                  </a:lnTo>
                  <a:lnTo>
                    <a:pt x="56" y="162"/>
                  </a:lnTo>
                  <a:lnTo>
                    <a:pt x="64" y="162"/>
                  </a:lnTo>
                  <a:lnTo>
                    <a:pt x="68" y="158"/>
                  </a:lnTo>
                  <a:lnTo>
                    <a:pt x="60" y="156"/>
                  </a:lnTo>
                  <a:lnTo>
                    <a:pt x="52" y="150"/>
                  </a:lnTo>
                  <a:lnTo>
                    <a:pt x="46" y="144"/>
                  </a:lnTo>
                  <a:lnTo>
                    <a:pt x="46" y="134"/>
                  </a:lnTo>
                  <a:lnTo>
                    <a:pt x="52" y="130"/>
                  </a:lnTo>
                  <a:lnTo>
                    <a:pt x="58" y="122"/>
                  </a:lnTo>
                  <a:lnTo>
                    <a:pt x="68" y="112"/>
                  </a:lnTo>
                  <a:lnTo>
                    <a:pt x="78" y="94"/>
                  </a:lnTo>
                  <a:lnTo>
                    <a:pt x="84" y="86"/>
                  </a:lnTo>
                  <a:lnTo>
                    <a:pt x="84" y="74"/>
                  </a:lnTo>
                  <a:lnTo>
                    <a:pt x="90" y="68"/>
                  </a:lnTo>
                  <a:lnTo>
                    <a:pt x="90" y="58"/>
                  </a:lnTo>
                  <a:lnTo>
                    <a:pt x="94" y="52"/>
                  </a:lnTo>
                  <a:lnTo>
                    <a:pt x="94" y="42"/>
                  </a:lnTo>
                  <a:lnTo>
                    <a:pt x="100" y="42"/>
                  </a:lnTo>
                  <a:lnTo>
                    <a:pt x="104" y="44"/>
                  </a:lnTo>
                  <a:lnTo>
                    <a:pt x="110" y="46"/>
                  </a:lnTo>
                  <a:lnTo>
                    <a:pt x="116" y="42"/>
                  </a:lnTo>
                  <a:lnTo>
                    <a:pt x="116" y="48"/>
                  </a:lnTo>
                  <a:lnTo>
                    <a:pt x="116" y="56"/>
                  </a:lnTo>
                  <a:lnTo>
                    <a:pt x="124" y="62"/>
                  </a:lnTo>
                  <a:lnTo>
                    <a:pt x="128" y="66"/>
                  </a:lnTo>
                  <a:lnTo>
                    <a:pt x="126" y="70"/>
                  </a:lnTo>
                  <a:lnTo>
                    <a:pt x="120" y="74"/>
                  </a:lnTo>
                  <a:lnTo>
                    <a:pt x="114" y="74"/>
                  </a:lnTo>
                  <a:lnTo>
                    <a:pt x="112" y="76"/>
                  </a:lnTo>
                  <a:lnTo>
                    <a:pt x="112" y="82"/>
                  </a:lnTo>
                  <a:lnTo>
                    <a:pt x="112" y="88"/>
                  </a:lnTo>
                  <a:lnTo>
                    <a:pt x="110" y="96"/>
                  </a:lnTo>
                  <a:lnTo>
                    <a:pt x="116" y="98"/>
                  </a:lnTo>
                  <a:lnTo>
                    <a:pt x="122" y="92"/>
                  </a:lnTo>
                  <a:lnTo>
                    <a:pt x="132" y="88"/>
                  </a:lnTo>
                  <a:lnTo>
                    <a:pt x="138" y="80"/>
                  </a:lnTo>
                  <a:lnTo>
                    <a:pt x="144" y="76"/>
                  </a:lnTo>
                  <a:lnTo>
                    <a:pt x="148" y="70"/>
                  </a:lnTo>
                  <a:lnTo>
                    <a:pt x="148" y="60"/>
                  </a:lnTo>
                  <a:lnTo>
                    <a:pt x="148" y="54"/>
                  </a:lnTo>
                  <a:lnTo>
                    <a:pt x="142" y="46"/>
                  </a:lnTo>
                  <a:lnTo>
                    <a:pt x="136" y="38"/>
                  </a:lnTo>
                  <a:lnTo>
                    <a:pt x="124" y="34"/>
                  </a:lnTo>
                  <a:lnTo>
                    <a:pt x="134" y="28"/>
                  </a:lnTo>
                  <a:lnTo>
                    <a:pt x="138" y="16"/>
                  </a:lnTo>
                  <a:lnTo>
                    <a:pt x="150" y="10"/>
                  </a:lnTo>
                  <a:lnTo>
                    <a:pt x="168" y="4"/>
                  </a:lnTo>
                  <a:lnTo>
                    <a:pt x="182" y="2"/>
                  </a:lnTo>
                  <a:lnTo>
                    <a:pt x="196" y="0"/>
                  </a:lnTo>
                  <a:lnTo>
                    <a:pt x="210" y="0"/>
                  </a:lnTo>
                  <a:lnTo>
                    <a:pt x="220" y="0"/>
                  </a:lnTo>
                  <a:lnTo>
                    <a:pt x="224" y="8"/>
                  </a:lnTo>
                  <a:lnTo>
                    <a:pt x="236" y="16"/>
                  </a:lnTo>
                  <a:lnTo>
                    <a:pt x="240" y="20"/>
                  </a:lnTo>
                  <a:lnTo>
                    <a:pt x="240" y="48"/>
                  </a:lnTo>
                  <a:lnTo>
                    <a:pt x="232" y="60"/>
                  </a:lnTo>
                  <a:lnTo>
                    <a:pt x="232" y="76"/>
                  </a:lnTo>
                  <a:lnTo>
                    <a:pt x="214" y="76"/>
                  </a:lnTo>
                  <a:lnTo>
                    <a:pt x="210" y="92"/>
                  </a:lnTo>
                  <a:lnTo>
                    <a:pt x="228" y="100"/>
                  </a:lnTo>
                  <a:lnTo>
                    <a:pt x="226" y="116"/>
                  </a:lnTo>
                  <a:lnTo>
                    <a:pt x="216" y="128"/>
                  </a:lnTo>
                  <a:lnTo>
                    <a:pt x="208" y="132"/>
                  </a:lnTo>
                  <a:lnTo>
                    <a:pt x="214" y="142"/>
                  </a:lnTo>
                  <a:lnTo>
                    <a:pt x="210" y="148"/>
                  </a:lnTo>
                  <a:lnTo>
                    <a:pt x="198" y="150"/>
                  </a:lnTo>
                  <a:lnTo>
                    <a:pt x="174" y="148"/>
                  </a:lnTo>
                  <a:lnTo>
                    <a:pt x="164" y="150"/>
                  </a:lnTo>
                  <a:lnTo>
                    <a:pt x="166" y="172"/>
                  </a:lnTo>
                  <a:lnTo>
                    <a:pt x="176" y="182"/>
                  </a:lnTo>
                  <a:lnTo>
                    <a:pt x="176" y="200"/>
                  </a:lnTo>
                  <a:lnTo>
                    <a:pt x="166" y="212"/>
                  </a:lnTo>
                  <a:lnTo>
                    <a:pt x="168" y="220"/>
                  </a:lnTo>
                  <a:lnTo>
                    <a:pt x="154" y="230"/>
                  </a:lnTo>
                  <a:lnTo>
                    <a:pt x="158" y="236"/>
                  </a:lnTo>
                  <a:lnTo>
                    <a:pt x="164" y="242"/>
                  </a:lnTo>
                  <a:lnTo>
                    <a:pt x="160" y="256"/>
                  </a:lnTo>
                  <a:lnTo>
                    <a:pt x="150" y="256"/>
                  </a:lnTo>
                  <a:lnTo>
                    <a:pt x="140" y="256"/>
                  </a:lnTo>
                  <a:lnTo>
                    <a:pt x="138" y="250"/>
                  </a:lnTo>
                  <a:lnTo>
                    <a:pt x="138" y="246"/>
                  </a:lnTo>
                  <a:lnTo>
                    <a:pt x="144" y="240"/>
                  </a:lnTo>
                  <a:lnTo>
                    <a:pt x="146" y="236"/>
                  </a:lnTo>
                  <a:lnTo>
                    <a:pt x="146" y="228"/>
                  </a:lnTo>
                  <a:lnTo>
                    <a:pt x="152" y="224"/>
                  </a:lnTo>
                  <a:lnTo>
                    <a:pt x="152" y="220"/>
                  </a:lnTo>
                  <a:lnTo>
                    <a:pt x="150" y="216"/>
                  </a:lnTo>
                  <a:lnTo>
                    <a:pt x="146" y="214"/>
                  </a:lnTo>
                  <a:lnTo>
                    <a:pt x="136" y="214"/>
                  </a:lnTo>
                  <a:lnTo>
                    <a:pt x="134" y="208"/>
                  </a:lnTo>
                  <a:lnTo>
                    <a:pt x="122" y="208"/>
                  </a:lnTo>
                  <a:lnTo>
                    <a:pt x="112" y="206"/>
                  </a:lnTo>
                  <a:lnTo>
                    <a:pt x="114" y="200"/>
                  </a:lnTo>
                  <a:lnTo>
                    <a:pt x="108" y="200"/>
                  </a:lnTo>
                  <a:lnTo>
                    <a:pt x="106" y="194"/>
                  </a:lnTo>
                  <a:lnTo>
                    <a:pt x="106" y="188"/>
                  </a:lnTo>
                  <a:lnTo>
                    <a:pt x="104" y="184"/>
                  </a:lnTo>
                  <a:lnTo>
                    <a:pt x="102" y="184"/>
                  </a:lnTo>
                  <a:lnTo>
                    <a:pt x="100" y="190"/>
                  </a:lnTo>
                  <a:lnTo>
                    <a:pt x="94" y="192"/>
                  </a:lnTo>
                  <a:lnTo>
                    <a:pt x="92" y="190"/>
                  </a:lnTo>
                  <a:lnTo>
                    <a:pt x="92" y="184"/>
                  </a:lnTo>
                  <a:lnTo>
                    <a:pt x="88" y="182"/>
                  </a:lnTo>
                  <a:lnTo>
                    <a:pt x="84" y="182"/>
                  </a:lnTo>
                  <a:lnTo>
                    <a:pt x="82" y="186"/>
                  </a:lnTo>
                  <a:lnTo>
                    <a:pt x="78" y="186"/>
                  </a:lnTo>
                  <a:lnTo>
                    <a:pt x="78" y="182"/>
                  </a:lnTo>
                  <a:lnTo>
                    <a:pt x="72" y="182"/>
                  </a:lnTo>
                  <a:lnTo>
                    <a:pt x="66" y="184"/>
                  </a:lnTo>
                  <a:lnTo>
                    <a:pt x="66" y="192"/>
                  </a:lnTo>
                  <a:lnTo>
                    <a:pt x="56" y="192"/>
                  </a:lnTo>
                  <a:lnTo>
                    <a:pt x="52" y="198"/>
                  </a:lnTo>
                  <a:lnTo>
                    <a:pt x="48" y="198"/>
                  </a:lnTo>
                  <a:lnTo>
                    <a:pt x="42" y="204"/>
                  </a:lnTo>
                  <a:lnTo>
                    <a:pt x="34" y="206"/>
                  </a:lnTo>
                  <a:lnTo>
                    <a:pt x="28" y="202"/>
                  </a:lnTo>
                  <a:lnTo>
                    <a:pt x="26" y="198"/>
                  </a:lnTo>
                  <a:lnTo>
                    <a:pt x="16" y="196"/>
                  </a:lnTo>
                  <a:lnTo>
                    <a:pt x="10" y="198"/>
                  </a:lnTo>
                  <a:lnTo>
                    <a:pt x="4" y="200"/>
                  </a:lnTo>
                  <a:lnTo>
                    <a:pt x="0" y="196"/>
                  </a:lnTo>
                  <a:lnTo>
                    <a:pt x="0" y="18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91" name="Freeform 1767"/>
            <p:cNvSpPr>
              <a:spLocks/>
            </p:cNvSpPr>
            <p:nvPr/>
          </p:nvSpPr>
          <p:spPr bwMode="gray">
            <a:xfrm>
              <a:off x="6244800" y="3924157"/>
              <a:ext cx="246104" cy="193700"/>
            </a:xfrm>
            <a:custGeom>
              <a:avLst/>
              <a:gdLst>
                <a:gd name="T0" fmla="*/ 914 w 230"/>
                <a:gd name="T1" fmla="*/ 2161 h 194"/>
                <a:gd name="T2" fmla="*/ 3071 w 230"/>
                <a:gd name="T3" fmla="*/ 703 h 194"/>
                <a:gd name="T4" fmla="*/ 4040 w 230"/>
                <a:gd name="T5" fmla="*/ 1232 h 194"/>
                <a:gd name="T6" fmla="*/ 4849 w 230"/>
                <a:gd name="T7" fmla="*/ 1486 h 194"/>
                <a:gd name="T8" fmla="*/ 6170 w 230"/>
                <a:gd name="T9" fmla="*/ 1486 h 194"/>
                <a:gd name="T10" fmla="*/ 6765 w 230"/>
                <a:gd name="T11" fmla="*/ 2161 h 194"/>
                <a:gd name="T12" fmla="*/ 7774 w 230"/>
                <a:gd name="T13" fmla="*/ 1486 h 194"/>
                <a:gd name="T14" fmla="*/ 8486 w 230"/>
                <a:gd name="T15" fmla="*/ 848 h 194"/>
                <a:gd name="T16" fmla="*/ 9298 w 230"/>
                <a:gd name="T17" fmla="*/ 2 h 194"/>
                <a:gd name="T18" fmla="*/ 10226 w 230"/>
                <a:gd name="T19" fmla="*/ 4 h 194"/>
                <a:gd name="T20" fmla="*/ 10682 w 230"/>
                <a:gd name="T21" fmla="*/ 0 h 194"/>
                <a:gd name="T22" fmla="*/ 11480 w 230"/>
                <a:gd name="T23" fmla="*/ 2 h 194"/>
                <a:gd name="T24" fmla="*/ 11555 w 230"/>
                <a:gd name="T25" fmla="*/ 848 h 194"/>
                <a:gd name="T26" fmla="*/ 12229 w 230"/>
                <a:gd name="T27" fmla="*/ 2 h 194"/>
                <a:gd name="T28" fmla="*/ 12578 w 230"/>
                <a:gd name="T29" fmla="*/ 583 h 194"/>
                <a:gd name="T30" fmla="*/ 12660 w 230"/>
                <a:gd name="T31" fmla="*/ 1632 h 194"/>
                <a:gd name="T32" fmla="*/ 12927 w 230"/>
                <a:gd name="T33" fmla="*/ 2161 h 194"/>
                <a:gd name="T34" fmla="*/ 14737 w 230"/>
                <a:gd name="T35" fmla="*/ 2373 h 194"/>
                <a:gd name="T36" fmla="*/ 15840 w 230"/>
                <a:gd name="T37" fmla="*/ 2860 h 194"/>
                <a:gd name="T38" fmla="*/ 16147 w 230"/>
                <a:gd name="T39" fmla="*/ 3448 h 194"/>
                <a:gd name="T40" fmla="*/ 15840 w 230"/>
                <a:gd name="T41" fmla="*/ 4157 h 194"/>
                <a:gd name="T42" fmla="*/ 15518 w 230"/>
                <a:gd name="T43" fmla="*/ 5104 h 194"/>
                <a:gd name="T44" fmla="*/ 15111 w 230"/>
                <a:gd name="T45" fmla="*/ 6109 h 194"/>
                <a:gd name="T46" fmla="*/ 16853 w 230"/>
                <a:gd name="T47" fmla="*/ 6633 h 194"/>
                <a:gd name="T48" fmla="*/ 17453 w 230"/>
                <a:gd name="T49" fmla="*/ 8779 h 194"/>
                <a:gd name="T50" fmla="*/ 18465 w 230"/>
                <a:gd name="T51" fmla="*/ 10701 h 194"/>
                <a:gd name="T52" fmla="*/ 16049 w 230"/>
                <a:gd name="T53" fmla="*/ 11749 h 194"/>
                <a:gd name="T54" fmla="*/ 15111 w 230"/>
                <a:gd name="T55" fmla="*/ 14269 h 194"/>
                <a:gd name="T56" fmla="*/ 15840 w 230"/>
                <a:gd name="T57" fmla="*/ 15930 h 194"/>
                <a:gd name="T58" fmla="*/ 15382 w 230"/>
                <a:gd name="T59" fmla="*/ 17182 h 194"/>
                <a:gd name="T60" fmla="*/ 13243 w 230"/>
                <a:gd name="T61" fmla="*/ 15930 h 194"/>
                <a:gd name="T62" fmla="*/ 10668 w 230"/>
                <a:gd name="T63" fmla="*/ 14269 h 194"/>
                <a:gd name="T64" fmla="*/ 10992 w 230"/>
                <a:gd name="T65" fmla="*/ 12036 h 194"/>
                <a:gd name="T66" fmla="*/ 10032 w 230"/>
                <a:gd name="T67" fmla="*/ 11824 h 194"/>
                <a:gd name="T68" fmla="*/ 9625 w 230"/>
                <a:gd name="T69" fmla="*/ 12953 h 194"/>
                <a:gd name="T70" fmla="*/ 7412 w 230"/>
                <a:gd name="T71" fmla="*/ 12953 h 194"/>
                <a:gd name="T72" fmla="*/ 7664 w 230"/>
                <a:gd name="T73" fmla="*/ 11749 h 194"/>
                <a:gd name="T74" fmla="*/ 7627 w 230"/>
                <a:gd name="T75" fmla="*/ 10282 h 194"/>
                <a:gd name="T76" fmla="*/ 5143 w 230"/>
                <a:gd name="T77" fmla="*/ 9365 h 194"/>
                <a:gd name="T78" fmla="*/ 4320 w 230"/>
                <a:gd name="T79" fmla="*/ 7543 h 194"/>
                <a:gd name="T80" fmla="*/ 3257 w 230"/>
                <a:gd name="T81" fmla="*/ 6735 h 194"/>
                <a:gd name="T82" fmla="*/ 1732 w 230"/>
                <a:gd name="T83" fmla="*/ 5321 h 194"/>
                <a:gd name="T84" fmla="*/ 528 w 230"/>
                <a:gd name="T85" fmla="*/ 4157 h 194"/>
                <a:gd name="T86" fmla="*/ 2 w 230"/>
                <a:gd name="T87" fmla="*/ 3199 h 194"/>
                <a:gd name="T88" fmla="*/ 0 w 230"/>
                <a:gd name="T89" fmla="*/ 2458 h 19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
                <a:gd name="T136" fmla="*/ 0 h 194"/>
                <a:gd name="T137" fmla="*/ 230 w 230"/>
                <a:gd name="T138" fmla="*/ 194 h 19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 h="194">
                  <a:moveTo>
                    <a:pt x="0" y="28"/>
                  </a:moveTo>
                  <a:lnTo>
                    <a:pt x="12" y="24"/>
                  </a:lnTo>
                  <a:lnTo>
                    <a:pt x="26" y="16"/>
                  </a:lnTo>
                  <a:lnTo>
                    <a:pt x="38" y="8"/>
                  </a:lnTo>
                  <a:lnTo>
                    <a:pt x="50" y="6"/>
                  </a:lnTo>
                  <a:lnTo>
                    <a:pt x="50" y="14"/>
                  </a:lnTo>
                  <a:lnTo>
                    <a:pt x="54" y="18"/>
                  </a:lnTo>
                  <a:lnTo>
                    <a:pt x="60" y="16"/>
                  </a:lnTo>
                  <a:lnTo>
                    <a:pt x="66" y="14"/>
                  </a:lnTo>
                  <a:lnTo>
                    <a:pt x="76" y="16"/>
                  </a:lnTo>
                  <a:lnTo>
                    <a:pt x="78" y="20"/>
                  </a:lnTo>
                  <a:lnTo>
                    <a:pt x="84" y="24"/>
                  </a:lnTo>
                  <a:lnTo>
                    <a:pt x="92" y="22"/>
                  </a:lnTo>
                  <a:lnTo>
                    <a:pt x="98" y="16"/>
                  </a:lnTo>
                  <a:lnTo>
                    <a:pt x="102" y="16"/>
                  </a:lnTo>
                  <a:lnTo>
                    <a:pt x="106" y="10"/>
                  </a:lnTo>
                  <a:lnTo>
                    <a:pt x="116" y="10"/>
                  </a:lnTo>
                  <a:lnTo>
                    <a:pt x="116" y="2"/>
                  </a:lnTo>
                  <a:lnTo>
                    <a:pt x="128" y="0"/>
                  </a:lnTo>
                  <a:lnTo>
                    <a:pt x="128" y="4"/>
                  </a:lnTo>
                  <a:lnTo>
                    <a:pt x="132" y="4"/>
                  </a:lnTo>
                  <a:lnTo>
                    <a:pt x="134" y="0"/>
                  </a:lnTo>
                  <a:lnTo>
                    <a:pt x="138" y="0"/>
                  </a:lnTo>
                  <a:lnTo>
                    <a:pt x="142" y="2"/>
                  </a:lnTo>
                  <a:lnTo>
                    <a:pt x="142" y="8"/>
                  </a:lnTo>
                  <a:lnTo>
                    <a:pt x="144" y="10"/>
                  </a:lnTo>
                  <a:lnTo>
                    <a:pt x="150" y="8"/>
                  </a:lnTo>
                  <a:lnTo>
                    <a:pt x="152" y="2"/>
                  </a:lnTo>
                  <a:lnTo>
                    <a:pt x="154" y="2"/>
                  </a:lnTo>
                  <a:lnTo>
                    <a:pt x="156" y="6"/>
                  </a:lnTo>
                  <a:lnTo>
                    <a:pt x="156" y="12"/>
                  </a:lnTo>
                  <a:lnTo>
                    <a:pt x="158" y="18"/>
                  </a:lnTo>
                  <a:lnTo>
                    <a:pt x="164" y="18"/>
                  </a:lnTo>
                  <a:lnTo>
                    <a:pt x="162" y="24"/>
                  </a:lnTo>
                  <a:lnTo>
                    <a:pt x="172" y="26"/>
                  </a:lnTo>
                  <a:lnTo>
                    <a:pt x="184" y="26"/>
                  </a:lnTo>
                  <a:lnTo>
                    <a:pt x="186" y="32"/>
                  </a:lnTo>
                  <a:lnTo>
                    <a:pt x="196" y="32"/>
                  </a:lnTo>
                  <a:lnTo>
                    <a:pt x="200" y="34"/>
                  </a:lnTo>
                  <a:lnTo>
                    <a:pt x="202" y="38"/>
                  </a:lnTo>
                  <a:lnTo>
                    <a:pt x="202" y="42"/>
                  </a:lnTo>
                  <a:lnTo>
                    <a:pt x="196" y="46"/>
                  </a:lnTo>
                  <a:lnTo>
                    <a:pt x="196" y="54"/>
                  </a:lnTo>
                  <a:lnTo>
                    <a:pt x="194" y="58"/>
                  </a:lnTo>
                  <a:lnTo>
                    <a:pt x="188" y="64"/>
                  </a:lnTo>
                  <a:lnTo>
                    <a:pt x="188" y="68"/>
                  </a:lnTo>
                  <a:lnTo>
                    <a:pt x="190" y="74"/>
                  </a:lnTo>
                  <a:lnTo>
                    <a:pt x="210" y="74"/>
                  </a:lnTo>
                  <a:lnTo>
                    <a:pt x="222" y="88"/>
                  </a:lnTo>
                  <a:lnTo>
                    <a:pt x="218" y="98"/>
                  </a:lnTo>
                  <a:lnTo>
                    <a:pt x="230" y="104"/>
                  </a:lnTo>
                  <a:lnTo>
                    <a:pt x="230" y="120"/>
                  </a:lnTo>
                  <a:lnTo>
                    <a:pt x="214" y="132"/>
                  </a:lnTo>
                  <a:lnTo>
                    <a:pt x="200" y="132"/>
                  </a:lnTo>
                  <a:lnTo>
                    <a:pt x="190" y="150"/>
                  </a:lnTo>
                  <a:lnTo>
                    <a:pt x="188" y="162"/>
                  </a:lnTo>
                  <a:lnTo>
                    <a:pt x="190" y="172"/>
                  </a:lnTo>
                  <a:lnTo>
                    <a:pt x="196" y="180"/>
                  </a:lnTo>
                  <a:lnTo>
                    <a:pt x="192" y="186"/>
                  </a:lnTo>
                  <a:lnTo>
                    <a:pt x="192" y="194"/>
                  </a:lnTo>
                  <a:lnTo>
                    <a:pt x="170" y="192"/>
                  </a:lnTo>
                  <a:lnTo>
                    <a:pt x="164" y="180"/>
                  </a:lnTo>
                  <a:lnTo>
                    <a:pt x="142" y="164"/>
                  </a:lnTo>
                  <a:lnTo>
                    <a:pt x="132" y="162"/>
                  </a:lnTo>
                  <a:lnTo>
                    <a:pt x="130" y="144"/>
                  </a:lnTo>
                  <a:lnTo>
                    <a:pt x="136" y="136"/>
                  </a:lnTo>
                  <a:lnTo>
                    <a:pt x="132" y="128"/>
                  </a:lnTo>
                  <a:lnTo>
                    <a:pt x="124" y="134"/>
                  </a:lnTo>
                  <a:lnTo>
                    <a:pt x="124" y="140"/>
                  </a:lnTo>
                  <a:lnTo>
                    <a:pt x="120" y="146"/>
                  </a:lnTo>
                  <a:lnTo>
                    <a:pt x="110" y="148"/>
                  </a:lnTo>
                  <a:lnTo>
                    <a:pt x="92" y="146"/>
                  </a:lnTo>
                  <a:lnTo>
                    <a:pt x="90" y="138"/>
                  </a:lnTo>
                  <a:lnTo>
                    <a:pt x="96" y="132"/>
                  </a:lnTo>
                  <a:lnTo>
                    <a:pt x="90" y="122"/>
                  </a:lnTo>
                  <a:lnTo>
                    <a:pt x="94" y="116"/>
                  </a:lnTo>
                  <a:lnTo>
                    <a:pt x="84" y="106"/>
                  </a:lnTo>
                  <a:lnTo>
                    <a:pt x="64" y="106"/>
                  </a:lnTo>
                  <a:lnTo>
                    <a:pt x="64" y="96"/>
                  </a:lnTo>
                  <a:lnTo>
                    <a:pt x="54" y="86"/>
                  </a:lnTo>
                  <a:lnTo>
                    <a:pt x="40" y="88"/>
                  </a:lnTo>
                  <a:lnTo>
                    <a:pt x="40" y="76"/>
                  </a:lnTo>
                  <a:lnTo>
                    <a:pt x="34" y="62"/>
                  </a:lnTo>
                  <a:lnTo>
                    <a:pt x="22" y="60"/>
                  </a:lnTo>
                  <a:lnTo>
                    <a:pt x="12" y="50"/>
                  </a:lnTo>
                  <a:lnTo>
                    <a:pt x="6" y="46"/>
                  </a:lnTo>
                  <a:lnTo>
                    <a:pt x="2" y="40"/>
                  </a:lnTo>
                  <a:lnTo>
                    <a:pt x="2" y="36"/>
                  </a:lnTo>
                  <a:lnTo>
                    <a:pt x="0" y="32"/>
                  </a:lnTo>
                  <a:lnTo>
                    <a:pt x="0" y="2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nvGrpSpPr>
            <p:cNvPr id="192" name="Group 1777"/>
            <p:cNvGrpSpPr>
              <a:grpSpLocks/>
            </p:cNvGrpSpPr>
            <p:nvPr/>
          </p:nvGrpSpPr>
          <p:grpSpPr bwMode="gray">
            <a:xfrm>
              <a:off x="7009747" y="3272658"/>
              <a:ext cx="226717" cy="306744"/>
              <a:chOff x="3656" y="1638"/>
              <a:chExt cx="233" cy="335"/>
            </a:xfrm>
            <a:grpFill/>
          </p:grpSpPr>
          <p:sp>
            <p:nvSpPr>
              <p:cNvPr id="265" name="Freeform 1778"/>
              <p:cNvSpPr>
                <a:spLocks/>
              </p:cNvSpPr>
              <p:nvPr/>
            </p:nvSpPr>
            <p:spPr bwMode="gray">
              <a:xfrm>
                <a:off x="3656" y="1947"/>
                <a:ext cx="29" cy="26"/>
              </a:xfrm>
              <a:custGeom>
                <a:avLst/>
                <a:gdLst>
                  <a:gd name="T0" fmla="*/ 2 w 26"/>
                  <a:gd name="T1" fmla="*/ 0 h 24"/>
                  <a:gd name="T2" fmla="*/ 1467 w 26"/>
                  <a:gd name="T3" fmla="*/ 2 h 24"/>
                  <a:gd name="T4" fmla="*/ 3484 w 26"/>
                  <a:gd name="T5" fmla="*/ 336 h 24"/>
                  <a:gd name="T6" fmla="*/ 4878 w 26"/>
                  <a:gd name="T7" fmla="*/ 544 h 24"/>
                  <a:gd name="T8" fmla="*/ 4878 w 26"/>
                  <a:gd name="T9" fmla="*/ 879 h 24"/>
                  <a:gd name="T10" fmla="*/ 4334 w 26"/>
                  <a:gd name="T11" fmla="*/ 1031 h 24"/>
                  <a:gd name="T12" fmla="*/ 2271 w 26"/>
                  <a:gd name="T13" fmla="*/ 1117 h 24"/>
                  <a:gd name="T14" fmla="*/ 1825 w 26"/>
                  <a:gd name="T15" fmla="*/ 952 h 24"/>
                  <a:gd name="T16" fmla="*/ 4 w 26"/>
                  <a:gd name="T17" fmla="*/ 1031 h 24"/>
                  <a:gd name="T18" fmla="*/ 0 w 26"/>
                  <a:gd name="T19" fmla="*/ 638 h 24"/>
                  <a:gd name="T20" fmla="*/ 0 w 26"/>
                  <a:gd name="T21" fmla="*/ 336 h 24"/>
                  <a:gd name="T22" fmla="*/ 2 w 26"/>
                  <a:gd name="T23" fmla="*/ 0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24"/>
                  <a:gd name="T38" fmla="*/ 26 w 26"/>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24">
                    <a:moveTo>
                      <a:pt x="2" y="0"/>
                    </a:moveTo>
                    <a:lnTo>
                      <a:pt x="8" y="2"/>
                    </a:lnTo>
                    <a:lnTo>
                      <a:pt x="18" y="6"/>
                    </a:lnTo>
                    <a:lnTo>
                      <a:pt x="26" y="12"/>
                    </a:lnTo>
                    <a:lnTo>
                      <a:pt x="26" y="18"/>
                    </a:lnTo>
                    <a:lnTo>
                      <a:pt x="22" y="22"/>
                    </a:lnTo>
                    <a:lnTo>
                      <a:pt x="12" y="24"/>
                    </a:lnTo>
                    <a:lnTo>
                      <a:pt x="10" y="20"/>
                    </a:lnTo>
                    <a:lnTo>
                      <a:pt x="4" y="22"/>
                    </a:lnTo>
                    <a:lnTo>
                      <a:pt x="0" y="14"/>
                    </a:lnTo>
                    <a:lnTo>
                      <a:pt x="0" y="6"/>
                    </a:lnTo>
                    <a:lnTo>
                      <a:pt x="2"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66" name="Freeform 1780"/>
              <p:cNvSpPr>
                <a:spLocks/>
              </p:cNvSpPr>
              <p:nvPr/>
            </p:nvSpPr>
            <p:spPr bwMode="gray">
              <a:xfrm>
                <a:off x="3836" y="1638"/>
                <a:ext cx="53" cy="112"/>
              </a:xfrm>
              <a:custGeom>
                <a:avLst/>
                <a:gdLst>
                  <a:gd name="T0" fmla="*/ 5625 w 48"/>
                  <a:gd name="T1" fmla="*/ 583 h 102"/>
                  <a:gd name="T2" fmla="*/ 4909 w 48"/>
                  <a:gd name="T3" fmla="*/ 1632 h 102"/>
                  <a:gd name="T4" fmla="*/ 4027 w 48"/>
                  <a:gd name="T5" fmla="*/ 2161 h 102"/>
                  <a:gd name="T6" fmla="*/ 4027 w 48"/>
                  <a:gd name="T7" fmla="*/ 3568 h 102"/>
                  <a:gd name="T8" fmla="*/ 4200 w 48"/>
                  <a:gd name="T9" fmla="*/ 4302 h 102"/>
                  <a:gd name="T10" fmla="*/ 4909 w 48"/>
                  <a:gd name="T11" fmla="*/ 4645 h 102"/>
                  <a:gd name="T12" fmla="*/ 4638 w 48"/>
                  <a:gd name="T13" fmla="*/ 5187 h 102"/>
                  <a:gd name="T14" fmla="*/ 4027 w 48"/>
                  <a:gd name="T15" fmla="*/ 5588 h 102"/>
                  <a:gd name="T16" fmla="*/ 3700 w 48"/>
                  <a:gd name="T17" fmla="*/ 6419 h 102"/>
                  <a:gd name="T18" fmla="*/ 3035 w 48"/>
                  <a:gd name="T19" fmla="*/ 6752 h 102"/>
                  <a:gd name="T20" fmla="*/ 2318 w 48"/>
                  <a:gd name="T21" fmla="*/ 7563 h 102"/>
                  <a:gd name="T22" fmla="*/ 2318 w 48"/>
                  <a:gd name="T23" fmla="*/ 8304 h 102"/>
                  <a:gd name="T24" fmla="*/ 2099 w 48"/>
                  <a:gd name="T25" fmla="*/ 8790 h 102"/>
                  <a:gd name="T26" fmla="*/ 2099 w 48"/>
                  <a:gd name="T27" fmla="*/ 9091 h 102"/>
                  <a:gd name="T28" fmla="*/ 1650 w 48"/>
                  <a:gd name="T29" fmla="*/ 9091 h 102"/>
                  <a:gd name="T30" fmla="*/ 1353 w 48"/>
                  <a:gd name="T31" fmla="*/ 8939 h 102"/>
                  <a:gd name="T32" fmla="*/ 1353 w 48"/>
                  <a:gd name="T33" fmla="*/ 8498 h 102"/>
                  <a:gd name="T34" fmla="*/ 1109 w 48"/>
                  <a:gd name="T35" fmla="*/ 7869 h 102"/>
                  <a:gd name="T36" fmla="*/ 4 w 48"/>
                  <a:gd name="T37" fmla="*/ 6888 h 102"/>
                  <a:gd name="T38" fmla="*/ 4 w 48"/>
                  <a:gd name="T39" fmla="*/ 6136 h 102"/>
                  <a:gd name="T40" fmla="*/ 745 w 48"/>
                  <a:gd name="T41" fmla="*/ 5324 h 102"/>
                  <a:gd name="T42" fmla="*/ 0 w 48"/>
                  <a:gd name="T43" fmla="*/ 4645 h 102"/>
                  <a:gd name="T44" fmla="*/ 0 w 48"/>
                  <a:gd name="T45" fmla="*/ 3568 h 102"/>
                  <a:gd name="T46" fmla="*/ 1109 w 48"/>
                  <a:gd name="T47" fmla="*/ 2462 h 102"/>
                  <a:gd name="T48" fmla="*/ 1901 w 48"/>
                  <a:gd name="T49" fmla="*/ 1022 h 102"/>
                  <a:gd name="T50" fmla="*/ 3303 w 48"/>
                  <a:gd name="T51" fmla="*/ 2 h 102"/>
                  <a:gd name="T52" fmla="*/ 3700 w 48"/>
                  <a:gd name="T53" fmla="*/ 703 h 102"/>
                  <a:gd name="T54" fmla="*/ 4638 w 48"/>
                  <a:gd name="T55" fmla="*/ 2 h 102"/>
                  <a:gd name="T56" fmla="*/ 5625 w 48"/>
                  <a:gd name="T57" fmla="*/ 0 h 102"/>
                  <a:gd name="T58" fmla="*/ 5625 w 48"/>
                  <a:gd name="T59" fmla="*/ 583 h 10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8"/>
                  <a:gd name="T91" fmla="*/ 0 h 102"/>
                  <a:gd name="T92" fmla="*/ 48 w 48"/>
                  <a:gd name="T93" fmla="*/ 102 h 10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8" h="102">
                    <a:moveTo>
                      <a:pt x="48" y="6"/>
                    </a:moveTo>
                    <a:lnTo>
                      <a:pt x="42" y="18"/>
                    </a:lnTo>
                    <a:lnTo>
                      <a:pt x="34" y="24"/>
                    </a:lnTo>
                    <a:lnTo>
                      <a:pt x="34" y="40"/>
                    </a:lnTo>
                    <a:lnTo>
                      <a:pt x="36" y="48"/>
                    </a:lnTo>
                    <a:lnTo>
                      <a:pt x="42" y="52"/>
                    </a:lnTo>
                    <a:lnTo>
                      <a:pt x="40" y="58"/>
                    </a:lnTo>
                    <a:lnTo>
                      <a:pt x="34" y="62"/>
                    </a:lnTo>
                    <a:lnTo>
                      <a:pt x="32" y="72"/>
                    </a:lnTo>
                    <a:lnTo>
                      <a:pt x="26" y="76"/>
                    </a:lnTo>
                    <a:lnTo>
                      <a:pt x="20" y="86"/>
                    </a:lnTo>
                    <a:lnTo>
                      <a:pt x="20" y="94"/>
                    </a:lnTo>
                    <a:lnTo>
                      <a:pt x="18" y="98"/>
                    </a:lnTo>
                    <a:lnTo>
                      <a:pt x="18" y="102"/>
                    </a:lnTo>
                    <a:lnTo>
                      <a:pt x="14" y="102"/>
                    </a:lnTo>
                    <a:lnTo>
                      <a:pt x="12" y="100"/>
                    </a:lnTo>
                    <a:lnTo>
                      <a:pt x="12" y="96"/>
                    </a:lnTo>
                    <a:lnTo>
                      <a:pt x="10" y="88"/>
                    </a:lnTo>
                    <a:lnTo>
                      <a:pt x="4" y="78"/>
                    </a:lnTo>
                    <a:lnTo>
                      <a:pt x="4" y="68"/>
                    </a:lnTo>
                    <a:lnTo>
                      <a:pt x="6" y="60"/>
                    </a:lnTo>
                    <a:lnTo>
                      <a:pt x="0" y="52"/>
                    </a:lnTo>
                    <a:lnTo>
                      <a:pt x="0" y="40"/>
                    </a:lnTo>
                    <a:lnTo>
                      <a:pt x="10" y="28"/>
                    </a:lnTo>
                    <a:lnTo>
                      <a:pt x="16" y="12"/>
                    </a:lnTo>
                    <a:lnTo>
                      <a:pt x="28" y="2"/>
                    </a:lnTo>
                    <a:lnTo>
                      <a:pt x="32" y="8"/>
                    </a:lnTo>
                    <a:lnTo>
                      <a:pt x="40" y="2"/>
                    </a:lnTo>
                    <a:lnTo>
                      <a:pt x="48" y="0"/>
                    </a:lnTo>
                    <a:lnTo>
                      <a:pt x="48" y="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67" name="Freeform 1781"/>
              <p:cNvSpPr>
                <a:spLocks/>
              </p:cNvSpPr>
              <p:nvPr/>
            </p:nvSpPr>
            <p:spPr bwMode="gray">
              <a:xfrm>
                <a:off x="3748" y="1712"/>
                <a:ext cx="36" cy="123"/>
              </a:xfrm>
              <a:custGeom>
                <a:avLst/>
                <a:gdLst>
                  <a:gd name="T0" fmla="*/ 8938 w 32"/>
                  <a:gd name="T1" fmla="*/ 4 h 112"/>
                  <a:gd name="T2" fmla="*/ 8676 w 32"/>
                  <a:gd name="T3" fmla="*/ 1659 h 112"/>
                  <a:gd name="T4" fmla="*/ 7334 w 32"/>
                  <a:gd name="T5" fmla="*/ 2707 h 112"/>
                  <a:gd name="T6" fmla="*/ 6104 w 32"/>
                  <a:gd name="T7" fmla="*/ 4325 h 112"/>
                  <a:gd name="T8" fmla="*/ 4287 w 32"/>
                  <a:gd name="T9" fmla="*/ 5729 h 112"/>
                  <a:gd name="T10" fmla="*/ 3381 w 32"/>
                  <a:gd name="T11" fmla="*/ 8161 h 112"/>
                  <a:gd name="T12" fmla="*/ 2671 w 32"/>
                  <a:gd name="T13" fmla="*/ 9330 h 112"/>
                  <a:gd name="T14" fmla="*/ 1318 w 32"/>
                  <a:gd name="T15" fmla="*/ 10052 h 112"/>
                  <a:gd name="T16" fmla="*/ 0 w 32"/>
                  <a:gd name="T17" fmla="*/ 8576 h 112"/>
                  <a:gd name="T18" fmla="*/ 0 w 32"/>
                  <a:gd name="T19" fmla="*/ 6930 h 112"/>
                  <a:gd name="T20" fmla="*/ 2110 w 32"/>
                  <a:gd name="T21" fmla="*/ 5217 h 112"/>
                  <a:gd name="T22" fmla="*/ 4287 w 32"/>
                  <a:gd name="T23" fmla="*/ 3586 h 112"/>
                  <a:gd name="T24" fmla="*/ 6855 w 32"/>
                  <a:gd name="T25" fmla="*/ 2414 h 112"/>
                  <a:gd name="T26" fmla="*/ 6855 w 32"/>
                  <a:gd name="T27" fmla="*/ 714 h 112"/>
                  <a:gd name="T28" fmla="*/ 7334 w 32"/>
                  <a:gd name="T29" fmla="*/ 0 h 112"/>
                  <a:gd name="T30" fmla="*/ 8938 w 32"/>
                  <a:gd name="T31" fmla="*/ 4 h 1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2"/>
                  <a:gd name="T49" fmla="*/ 0 h 112"/>
                  <a:gd name="T50" fmla="*/ 32 w 32"/>
                  <a:gd name="T51" fmla="*/ 112 h 11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2" h="112">
                    <a:moveTo>
                      <a:pt x="32" y="4"/>
                    </a:moveTo>
                    <a:lnTo>
                      <a:pt x="30" y="18"/>
                    </a:lnTo>
                    <a:lnTo>
                      <a:pt x="26" y="30"/>
                    </a:lnTo>
                    <a:lnTo>
                      <a:pt x="22" y="48"/>
                    </a:lnTo>
                    <a:lnTo>
                      <a:pt x="16" y="64"/>
                    </a:lnTo>
                    <a:lnTo>
                      <a:pt x="12" y="90"/>
                    </a:lnTo>
                    <a:lnTo>
                      <a:pt x="10" y="104"/>
                    </a:lnTo>
                    <a:lnTo>
                      <a:pt x="4" y="112"/>
                    </a:lnTo>
                    <a:lnTo>
                      <a:pt x="0" y="96"/>
                    </a:lnTo>
                    <a:lnTo>
                      <a:pt x="0" y="78"/>
                    </a:lnTo>
                    <a:lnTo>
                      <a:pt x="8" y="58"/>
                    </a:lnTo>
                    <a:lnTo>
                      <a:pt x="16" y="40"/>
                    </a:lnTo>
                    <a:lnTo>
                      <a:pt x="24" y="26"/>
                    </a:lnTo>
                    <a:lnTo>
                      <a:pt x="24" y="8"/>
                    </a:lnTo>
                    <a:lnTo>
                      <a:pt x="26" y="0"/>
                    </a:lnTo>
                    <a:lnTo>
                      <a:pt x="32" y="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sp>
          <p:nvSpPr>
            <p:cNvPr id="194" name="Freeform 1782"/>
            <p:cNvSpPr>
              <a:spLocks/>
            </p:cNvSpPr>
            <p:nvPr/>
          </p:nvSpPr>
          <p:spPr bwMode="gray">
            <a:xfrm>
              <a:off x="7665847" y="4506846"/>
              <a:ext cx="466802" cy="331830"/>
            </a:xfrm>
            <a:custGeom>
              <a:avLst/>
              <a:gdLst>
                <a:gd name="T0" fmla="*/ 1774 w 438"/>
                <a:gd name="T1" fmla="*/ 16695 h 330"/>
                <a:gd name="T2" fmla="*/ 3077 w 438"/>
                <a:gd name="T3" fmla="*/ 15746 h 330"/>
                <a:gd name="T4" fmla="*/ 4049 w 438"/>
                <a:gd name="T5" fmla="*/ 14160 h 330"/>
                <a:gd name="T6" fmla="*/ 3608 w 438"/>
                <a:gd name="T7" fmla="*/ 12198 h 330"/>
                <a:gd name="T8" fmla="*/ 1348 w 438"/>
                <a:gd name="T9" fmla="*/ 10727 h 330"/>
                <a:gd name="T10" fmla="*/ 0 w 438"/>
                <a:gd name="T11" fmla="*/ 8615 h 330"/>
                <a:gd name="T12" fmla="*/ 777 w 438"/>
                <a:gd name="T13" fmla="*/ 5984 h 330"/>
                <a:gd name="T14" fmla="*/ 2334 w 438"/>
                <a:gd name="T15" fmla="*/ 5455 h 330"/>
                <a:gd name="T16" fmla="*/ 3372 w 438"/>
                <a:gd name="T17" fmla="*/ 5984 h 330"/>
                <a:gd name="T18" fmla="*/ 2803 w 438"/>
                <a:gd name="T19" fmla="*/ 7705 h 330"/>
                <a:gd name="T20" fmla="*/ 5328 w 438"/>
                <a:gd name="T21" fmla="*/ 7024 h 330"/>
                <a:gd name="T22" fmla="*/ 10292 w 438"/>
                <a:gd name="T23" fmla="*/ 7705 h 330"/>
                <a:gd name="T24" fmla="*/ 14574 w 438"/>
                <a:gd name="T25" fmla="*/ 6617 h 330"/>
                <a:gd name="T26" fmla="*/ 17111 w 438"/>
                <a:gd name="T27" fmla="*/ 6526 h 330"/>
                <a:gd name="T28" fmla="*/ 20375 w 438"/>
                <a:gd name="T29" fmla="*/ 3434 h 330"/>
                <a:gd name="T30" fmla="*/ 23363 w 438"/>
                <a:gd name="T31" fmla="*/ 1521 h 330"/>
                <a:gd name="T32" fmla="*/ 27166 w 438"/>
                <a:gd name="T33" fmla="*/ 0 h 330"/>
                <a:gd name="T34" fmla="*/ 29295 w 438"/>
                <a:gd name="T35" fmla="*/ 0 h 330"/>
                <a:gd name="T36" fmla="*/ 31006 w 438"/>
                <a:gd name="T37" fmla="*/ 0 h 330"/>
                <a:gd name="T38" fmla="*/ 34804 w 438"/>
                <a:gd name="T39" fmla="*/ 1387 h 330"/>
                <a:gd name="T40" fmla="*/ 35293 w 438"/>
                <a:gd name="T41" fmla="*/ 2391 h 330"/>
                <a:gd name="T42" fmla="*/ 35215 w 438"/>
                <a:gd name="T43" fmla="*/ 3837 h 330"/>
                <a:gd name="T44" fmla="*/ 33844 w 438"/>
                <a:gd name="T45" fmla="*/ 4209 h 330"/>
                <a:gd name="T46" fmla="*/ 32955 w 438"/>
                <a:gd name="T47" fmla="*/ 5065 h 330"/>
                <a:gd name="T48" fmla="*/ 32384 w 438"/>
                <a:gd name="T49" fmla="*/ 6763 h 330"/>
                <a:gd name="T50" fmla="*/ 32614 w 438"/>
                <a:gd name="T51" fmla="*/ 8685 h 330"/>
                <a:gd name="T52" fmla="*/ 33013 w 438"/>
                <a:gd name="T53" fmla="*/ 10171 h 330"/>
                <a:gd name="T54" fmla="*/ 32205 w 438"/>
                <a:gd name="T55" fmla="*/ 10895 h 330"/>
                <a:gd name="T56" fmla="*/ 31898 w 438"/>
                <a:gd name="T57" fmla="*/ 11951 h 330"/>
                <a:gd name="T58" fmla="*/ 31111 w 438"/>
                <a:gd name="T59" fmla="*/ 12780 h 330"/>
                <a:gd name="T60" fmla="*/ 32134 w 438"/>
                <a:gd name="T61" fmla="*/ 13110 h 330"/>
                <a:gd name="T62" fmla="*/ 33608 w 438"/>
                <a:gd name="T63" fmla="*/ 14594 h 330"/>
                <a:gd name="T64" fmla="*/ 35215 w 438"/>
                <a:gd name="T65" fmla="*/ 15967 h 330"/>
                <a:gd name="T66" fmla="*/ 34171 w 438"/>
                <a:gd name="T67" fmla="*/ 16775 h 330"/>
                <a:gd name="T68" fmla="*/ 32955 w 438"/>
                <a:gd name="T69" fmla="*/ 17273 h 330"/>
                <a:gd name="T70" fmla="*/ 30811 w 438"/>
                <a:gd name="T71" fmla="*/ 16102 h 330"/>
                <a:gd name="T72" fmla="*/ 29392 w 438"/>
                <a:gd name="T73" fmla="*/ 16695 h 330"/>
                <a:gd name="T74" fmla="*/ 27877 w 438"/>
                <a:gd name="T75" fmla="*/ 18210 h 330"/>
                <a:gd name="T76" fmla="*/ 27048 w 438"/>
                <a:gd name="T77" fmla="*/ 18721 h 330"/>
                <a:gd name="T78" fmla="*/ 26820 w 438"/>
                <a:gd name="T79" fmla="*/ 19442 h 330"/>
                <a:gd name="T80" fmla="*/ 25963 w 438"/>
                <a:gd name="T81" fmla="*/ 20186 h 330"/>
                <a:gd name="T82" fmla="*/ 24959 w 438"/>
                <a:gd name="T83" fmla="*/ 20785 h 330"/>
                <a:gd name="T84" fmla="*/ 25438 w 438"/>
                <a:gd name="T85" fmla="*/ 22267 h 330"/>
                <a:gd name="T86" fmla="*/ 24470 w 438"/>
                <a:gd name="T87" fmla="*/ 24711 h 330"/>
                <a:gd name="T88" fmla="*/ 20550 w 438"/>
                <a:gd name="T89" fmla="*/ 26158 h 330"/>
                <a:gd name="T90" fmla="*/ 17704 w 438"/>
                <a:gd name="T91" fmla="*/ 25362 h 330"/>
                <a:gd name="T92" fmla="*/ 15481 w 438"/>
                <a:gd name="T93" fmla="*/ 24290 h 330"/>
                <a:gd name="T94" fmla="*/ 13792 w 438"/>
                <a:gd name="T95" fmla="*/ 24722 h 330"/>
                <a:gd name="T96" fmla="*/ 10724 w 438"/>
                <a:gd name="T97" fmla="*/ 27107 h 330"/>
                <a:gd name="T98" fmla="*/ 8155 w 438"/>
                <a:gd name="T99" fmla="*/ 28057 h 330"/>
                <a:gd name="T100" fmla="*/ 6418 w 438"/>
                <a:gd name="T101" fmla="*/ 26519 h 330"/>
                <a:gd name="T102" fmla="*/ 6418 w 438"/>
                <a:gd name="T103" fmla="*/ 25213 h 330"/>
                <a:gd name="T104" fmla="*/ 5037 w 438"/>
                <a:gd name="T105" fmla="*/ 22801 h 330"/>
                <a:gd name="T106" fmla="*/ 3077 w 438"/>
                <a:gd name="T107" fmla="*/ 21913 h 330"/>
                <a:gd name="T108" fmla="*/ 2421 w 438"/>
                <a:gd name="T109" fmla="*/ 20186 h 330"/>
                <a:gd name="T110" fmla="*/ 2130 w 438"/>
                <a:gd name="T111" fmla="*/ 18721 h 330"/>
                <a:gd name="T112" fmla="*/ 1944 w 438"/>
                <a:gd name="T113" fmla="*/ 18064 h 3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38"/>
                <a:gd name="T172" fmla="*/ 0 h 330"/>
                <a:gd name="T173" fmla="*/ 438 w 438"/>
                <a:gd name="T174" fmla="*/ 330 h 33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38" h="330">
                  <a:moveTo>
                    <a:pt x="24" y="212"/>
                  </a:moveTo>
                  <a:lnTo>
                    <a:pt x="22" y="196"/>
                  </a:lnTo>
                  <a:lnTo>
                    <a:pt x="28" y="186"/>
                  </a:lnTo>
                  <a:lnTo>
                    <a:pt x="38" y="184"/>
                  </a:lnTo>
                  <a:lnTo>
                    <a:pt x="40" y="174"/>
                  </a:lnTo>
                  <a:lnTo>
                    <a:pt x="50" y="166"/>
                  </a:lnTo>
                  <a:lnTo>
                    <a:pt x="54" y="152"/>
                  </a:lnTo>
                  <a:lnTo>
                    <a:pt x="44" y="144"/>
                  </a:lnTo>
                  <a:lnTo>
                    <a:pt x="30" y="136"/>
                  </a:lnTo>
                  <a:lnTo>
                    <a:pt x="16" y="126"/>
                  </a:lnTo>
                  <a:lnTo>
                    <a:pt x="8" y="112"/>
                  </a:lnTo>
                  <a:lnTo>
                    <a:pt x="0" y="100"/>
                  </a:lnTo>
                  <a:lnTo>
                    <a:pt x="0" y="80"/>
                  </a:lnTo>
                  <a:lnTo>
                    <a:pt x="10" y="70"/>
                  </a:lnTo>
                  <a:lnTo>
                    <a:pt x="14" y="52"/>
                  </a:lnTo>
                  <a:lnTo>
                    <a:pt x="28" y="64"/>
                  </a:lnTo>
                  <a:lnTo>
                    <a:pt x="40" y="62"/>
                  </a:lnTo>
                  <a:lnTo>
                    <a:pt x="42" y="70"/>
                  </a:lnTo>
                  <a:lnTo>
                    <a:pt x="30" y="82"/>
                  </a:lnTo>
                  <a:lnTo>
                    <a:pt x="34" y="90"/>
                  </a:lnTo>
                  <a:lnTo>
                    <a:pt x="44" y="92"/>
                  </a:lnTo>
                  <a:lnTo>
                    <a:pt x="66" y="82"/>
                  </a:lnTo>
                  <a:lnTo>
                    <a:pt x="106" y="84"/>
                  </a:lnTo>
                  <a:lnTo>
                    <a:pt x="128" y="90"/>
                  </a:lnTo>
                  <a:lnTo>
                    <a:pt x="152" y="76"/>
                  </a:lnTo>
                  <a:lnTo>
                    <a:pt x="178" y="78"/>
                  </a:lnTo>
                  <a:lnTo>
                    <a:pt x="202" y="72"/>
                  </a:lnTo>
                  <a:lnTo>
                    <a:pt x="212" y="76"/>
                  </a:lnTo>
                  <a:lnTo>
                    <a:pt x="234" y="66"/>
                  </a:lnTo>
                  <a:lnTo>
                    <a:pt x="252" y="40"/>
                  </a:lnTo>
                  <a:lnTo>
                    <a:pt x="266" y="24"/>
                  </a:lnTo>
                  <a:lnTo>
                    <a:pt x="288" y="18"/>
                  </a:lnTo>
                  <a:lnTo>
                    <a:pt x="314" y="2"/>
                  </a:lnTo>
                  <a:lnTo>
                    <a:pt x="336" y="0"/>
                  </a:lnTo>
                  <a:lnTo>
                    <a:pt x="346" y="6"/>
                  </a:lnTo>
                  <a:lnTo>
                    <a:pt x="360" y="0"/>
                  </a:lnTo>
                  <a:lnTo>
                    <a:pt x="368" y="6"/>
                  </a:lnTo>
                  <a:lnTo>
                    <a:pt x="382" y="0"/>
                  </a:lnTo>
                  <a:lnTo>
                    <a:pt x="394" y="14"/>
                  </a:lnTo>
                  <a:lnTo>
                    <a:pt x="430" y="16"/>
                  </a:lnTo>
                  <a:lnTo>
                    <a:pt x="432" y="22"/>
                  </a:lnTo>
                  <a:lnTo>
                    <a:pt x="436" y="28"/>
                  </a:lnTo>
                  <a:lnTo>
                    <a:pt x="438" y="38"/>
                  </a:lnTo>
                  <a:lnTo>
                    <a:pt x="434" y="46"/>
                  </a:lnTo>
                  <a:lnTo>
                    <a:pt x="426" y="50"/>
                  </a:lnTo>
                  <a:lnTo>
                    <a:pt x="418" y="50"/>
                  </a:lnTo>
                  <a:lnTo>
                    <a:pt x="412" y="52"/>
                  </a:lnTo>
                  <a:lnTo>
                    <a:pt x="406" y="60"/>
                  </a:lnTo>
                  <a:lnTo>
                    <a:pt x="402" y="68"/>
                  </a:lnTo>
                  <a:lnTo>
                    <a:pt x="400" y="80"/>
                  </a:lnTo>
                  <a:lnTo>
                    <a:pt x="402" y="90"/>
                  </a:lnTo>
                  <a:lnTo>
                    <a:pt x="402" y="102"/>
                  </a:lnTo>
                  <a:lnTo>
                    <a:pt x="406" y="116"/>
                  </a:lnTo>
                  <a:lnTo>
                    <a:pt x="408" y="120"/>
                  </a:lnTo>
                  <a:lnTo>
                    <a:pt x="408" y="124"/>
                  </a:lnTo>
                  <a:lnTo>
                    <a:pt x="398" y="128"/>
                  </a:lnTo>
                  <a:lnTo>
                    <a:pt x="392" y="134"/>
                  </a:lnTo>
                  <a:lnTo>
                    <a:pt x="394" y="140"/>
                  </a:lnTo>
                  <a:lnTo>
                    <a:pt x="386" y="146"/>
                  </a:lnTo>
                  <a:lnTo>
                    <a:pt x="384" y="150"/>
                  </a:lnTo>
                  <a:lnTo>
                    <a:pt x="388" y="154"/>
                  </a:lnTo>
                  <a:lnTo>
                    <a:pt x="396" y="154"/>
                  </a:lnTo>
                  <a:lnTo>
                    <a:pt x="406" y="162"/>
                  </a:lnTo>
                  <a:lnTo>
                    <a:pt x="414" y="172"/>
                  </a:lnTo>
                  <a:lnTo>
                    <a:pt x="424" y="180"/>
                  </a:lnTo>
                  <a:lnTo>
                    <a:pt x="434" y="188"/>
                  </a:lnTo>
                  <a:lnTo>
                    <a:pt x="422" y="190"/>
                  </a:lnTo>
                  <a:lnTo>
                    <a:pt x="422" y="198"/>
                  </a:lnTo>
                  <a:lnTo>
                    <a:pt x="408" y="198"/>
                  </a:lnTo>
                  <a:lnTo>
                    <a:pt x="406" y="202"/>
                  </a:lnTo>
                  <a:lnTo>
                    <a:pt x="396" y="202"/>
                  </a:lnTo>
                  <a:lnTo>
                    <a:pt x="380" y="190"/>
                  </a:lnTo>
                  <a:lnTo>
                    <a:pt x="378" y="196"/>
                  </a:lnTo>
                  <a:lnTo>
                    <a:pt x="364" y="196"/>
                  </a:lnTo>
                  <a:lnTo>
                    <a:pt x="360" y="206"/>
                  </a:lnTo>
                  <a:lnTo>
                    <a:pt x="344" y="214"/>
                  </a:lnTo>
                  <a:lnTo>
                    <a:pt x="338" y="216"/>
                  </a:lnTo>
                  <a:lnTo>
                    <a:pt x="334" y="220"/>
                  </a:lnTo>
                  <a:lnTo>
                    <a:pt x="334" y="228"/>
                  </a:lnTo>
                  <a:lnTo>
                    <a:pt x="332" y="230"/>
                  </a:lnTo>
                  <a:lnTo>
                    <a:pt x="324" y="234"/>
                  </a:lnTo>
                  <a:lnTo>
                    <a:pt x="320" y="238"/>
                  </a:lnTo>
                  <a:lnTo>
                    <a:pt x="320" y="246"/>
                  </a:lnTo>
                  <a:lnTo>
                    <a:pt x="308" y="244"/>
                  </a:lnTo>
                  <a:lnTo>
                    <a:pt x="302" y="250"/>
                  </a:lnTo>
                  <a:lnTo>
                    <a:pt x="314" y="262"/>
                  </a:lnTo>
                  <a:lnTo>
                    <a:pt x="318" y="278"/>
                  </a:lnTo>
                  <a:lnTo>
                    <a:pt x="302" y="290"/>
                  </a:lnTo>
                  <a:lnTo>
                    <a:pt x="278" y="294"/>
                  </a:lnTo>
                  <a:lnTo>
                    <a:pt x="254" y="308"/>
                  </a:lnTo>
                  <a:lnTo>
                    <a:pt x="238" y="298"/>
                  </a:lnTo>
                  <a:lnTo>
                    <a:pt x="218" y="298"/>
                  </a:lnTo>
                  <a:lnTo>
                    <a:pt x="218" y="306"/>
                  </a:lnTo>
                  <a:lnTo>
                    <a:pt x="192" y="286"/>
                  </a:lnTo>
                  <a:lnTo>
                    <a:pt x="186" y="294"/>
                  </a:lnTo>
                  <a:lnTo>
                    <a:pt x="170" y="292"/>
                  </a:lnTo>
                  <a:lnTo>
                    <a:pt x="158" y="304"/>
                  </a:lnTo>
                  <a:lnTo>
                    <a:pt x="132" y="318"/>
                  </a:lnTo>
                  <a:lnTo>
                    <a:pt x="108" y="322"/>
                  </a:lnTo>
                  <a:lnTo>
                    <a:pt x="100" y="330"/>
                  </a:lnTo>
                  <a:lnTo>
                    <a:pt x="82" y="330"/>
                  </a:lnTo>
                  <a:lnTo>
                    <a:pt x="80" y="312"/>
                  </a:lnTo>
                  <a:lnTo>
                    <a:pt x="80" y="300"/>
                  </a:lnTo>
                  <a:lnTo>
                    <a:pt x="80" y="296"/>
                  </a:lnTo>
                  <a:lnTo>
                    <a:pt x="74" y="282"/>
                  </a:lnTo>
                  <a:lnTo>
                    <a:pt x="62" y="268"/>
                  </a:lnTo>
                  <a:lnTo>
                    <a:pt x="54" y="264"/>
                  </a:lnTo>
                  <a:lnTo>
                    <a:pt x="38" y="258"/>
                  </a:lnTo>
                  <a:lnTo>
                    <a:pt x="24" y="246"/>
                  </a:lnTo>
                  <a:lnTo>
                    <a:pt x="30" y="238"/>
                  </a:lnTo>
                  <a:lnTo>
                    <a:pt x="32" y="224"/>
                  </a:lnTo>
                  <a:lnTo>
                    <a:pt x="26" y="220"/>
                  </a:lnTo>
                  <a:lnTo>
                    <a:pt x="26" y="212"/>
                  </a:lnTo>
                  <a:lnTo>
                    <a:pt x="24" y="21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95" name="Freeform 1783"/>
            <p:cNvSpPr>
              <a:spLocks/>
            </p:cNvSpPr>
            <p:nvPr/>
          </p:nvSpPr>
          <p:spPr bwMode="gray">
            <a:xfrm>
              <a:off x="7470552" y="4124208"/>
              <a:ext cx="700203" cy="476312"/>
            </a:xfrm>
            <a:custGeom>
              <a:avLst/>
              <a:gdLst>
                <a:gd name="T0" fmla="*/ 2449 w 656"/>
                <a:gd name="T1" fmla="*/ 21448 h 474"/>
                <a:gd name="T2" fmla="*/ 4438 w 656"/>
                <a:gd name="T3" fmla="*/ 20226 h 474"/>
                <a:gd name="T4" fmla="*/ 5231 w 656"/>
                <a:gd name="T5" fmla="*/ 17212 h 474"/>
                <a:gd name="T6" fmla="*/ 6236 w 656"/>
                <a:gd name="T7" fmla="*/ 15584 h 474"/>
                <a:gd name="T8" fmla="*/ 8210 w 656"/>
                <a:gd name="T9" fmla="*/ 10981 h 474"/>
                <a:gd name="T10" fmla="*/ 8785 w 656"/>
                <a:gd name="T11" fmla="*/ 9123 h 474"/>
                <a:gd name="T12" fmla="*/ 9939 w 656"/>
                <a:gd name="T13" fmla="*/ 7559 h 474"/>
                <a:gd name="T14" fmla="*/ 12169 w 656"/>
                <a:gd name="T15" fmla="*/ 5722 h 474"/>
                <a:gd name="T16" fmla="*/ 12985 w 656"/>
                <a:gd name="T17" fmla="*/ 4738 h 474"/>
                <a:gd name="T18" fmla="*/ 14344 w 656"/>
                <a:gd name="T19" fmla="*/ 5188 h 474"/>
                <a:gd name="T20" fmla="*/ 19562 w 656"/>
                <a:gd name="T21" fmla="*/ 4355 h 474"/>
                <a:gd name="T22" fmla="*/ 22731 w 656"/>
                <a:gd name="T23" fmla="*/ 5820 h 474"/>
                <a:gd name="T24" fmla="*/ 24287 w 656"/>
                <a:gd name="T25" fmla="*/ 3981 h 474"/>
                <a:gd name="T26" fmla="*/ 29458 w 656"/>
                <a:gd name="T27" fmla="*/ 757 h 474"/>
                <a:gd name="T28" fmla="*/ 33018 w 656"/>
                <a:gd name="T29" fmla="*/ 2 h 474"/>
                <a:gd name="T30" fmla="*/ 35383 w 656"/>
                <a:gd name="T31" fmla="*/ 3516 h 474"/>
                <a:gd name="T32" fmla="*/ 37554 w 656"/>
                <a:gd name="T33" fmla="*/ 5681 h 474"/>
                <a:gd name="T34" fmla="*/ 39335 w 656"/>
                <a:gd name="T35" fmla="*/ 6950 h 474"/>
                <a:gd name="T36" fmla="*/ 43190 w 656"/>
                <a:gd name="T37" fmla="*/ 11253 h 474"/>
                <a:gd name="T38" fmla="*/ 42739 w 656"/>
                <a:gd name="T39" fmla="*/ 13593 h 474"/>
                <a:gd name="T40" fmla="*/ 43710 w 656"/>
                <a:gd name="T41" fmla="*/ 17099 h 474"/>
                <a:gd name="T42" fmla="*/ 44555 w 656"/>
                <a:gd name="T43" fmla="*/ 18227 h 474"/>
                <a:gd name="T44" fmla="*/ 47785 w 656"/>
                <a:gd name="T45" fmla="*/ 19394 h 474"/>
                <a:gd name="T46" fmla="*/ 50578 w 656"/>
                <a:gd name="T47" fmla="*/ 17099 h 474"/>
                <a:gd name="T48" fmla="*/ 52863 w 656"/>
                <a:gd name="T49" fmla="*/ 18174 h 474"/>
                <a:gd name="T50" fmla="*/ 51385 w 656"/>
                <a:gd name="T51" fmla="*/ 22285 h 474"/>
                <a:gd name="T52" fmla="*/ 50260 w 656"/>
                <a:gd name="T53" fmla="*/ 20733 h 474"/>
                <a:gd name="T54" fmla="*/ 49935 w 656"/>
                <a:gd name="T55" fmla="*/ 22399 h 474"/>
                <a:gd name="T56" fmla="*/ 49544 w 656"/>
                <a:gd name="T57" fmla="*/ 23770 h 474"/>
                <a:gd name="T58" fmla="*/ 50111 w 656"/>
                <a:gd name="T59" fmla="*/ 24248 h 474"/>
                <a:gd name="T60" fmla="*/ 49338 w 656"/>
                <a:gd name="T61" fmla="*/ 26447 h 474"/>
                <a:gd name="T62" fmla="*/ 50111 w 656"/>
                <a:gd name="T63" fmla="*/ 29402 h 474"/>
                <a:gd name="T64" fmla="*/ 46973 w 656"/>
                <a:gd name="T65" fmla="*/ 30827 h 474"/>
                <a:gd name="T66" fmla="*/ 44889 w 656"/>
                <a:gd name="T67" fmla="*/ 30114 h 474"/>
                <a:gd name="T68" fmla="*/ 43113 w 656"/>
                <a:gd name="T69" fmla="*/ 30114 h 474"/>
                <a:gd name="T70" fmla="*/ 40494 w 656"/>
                <a:gd name="T71" fmla="*/ 29800 h 474"/>
                <a:gd name="T72" fmla="*/ 36576 w 656"/>
                <a:gd name="T73" fmla="*/ 31603 h 474"/>
                <a:gd name="T74" fmla="*/ 33933 w 656"/>
                <a:gd name="T75" fmla="*/ 34826 h 474"/>
                <a:gd name="T76" fmla="*/ 31286 w 656"/>
                <a:gd name="T77" fmla="*/ 35324 h 474"/>
                <a:gd name="T78" fmla="*/ 27256 w 656"/>
                <a:gd name="T79" fmla="*/ 35559 h 474"/>
                <a:gd name="T80" fmla="*/ 23500 w 656"/>
                <a:gd name="T81" fmla="*/ 36189 h 474"/>
                <a:gd name="T82" fmla="*/ 18446 w 656"/>
                <a:gd name="T83" fmla="*/ 36863 h 474"/>
                <a:gd name="T84" fmla="*/ 17232 w 656"/>
                <a:gd name="T85" fmla="*/ 36066 h 474"/>
                <a:gd name="T86" fmla="*/ 18080 w 656"/>
                <a:gd name="T87" fmla="*/ 34518 h 474"/>
                <a:gd name="T88" fmla="*/ 16154 w 656"/>
                <a:gd name="T89" fmla="*/ 33802 h 474"/>
                <a:gd name="T90" fmla="*/ 15011 w 656"/>
                <a:gd name="T91" fmla="*/ 33324 h 474"/>
                <a:gd name="T92" fmla="*/ 15011 w 656"/>
                <a:gd name="T93" fmla="*/ 31831 h 474"/>
                <a:gd name="T94" fmla="*/ 16154 w 656"/>
                <a:gd name="T95" fmla="*/ 31363 h 474"/>
                <a:gd name="T96" fmla="*/ 14140 w 656"/>
                <a:gd name="T97" fmla="*/ 30632 h 474"/>
                <a:gd name="T98" fmla="*/ 12904 w 656"/>
                <a:gd name="T99" fmla="*/ 31733 h 474"/>
                <a:gd name="T100" fmla="*/ 12203 w 656"/>
                <a:gd name="T101" fmla="*/ 32476 h 474"/>
                <a:gd name="T102" fmla="*/ 9629 w 656"/>
                <a:gd name="T103" fmla="*/ 31603 h 474"/>
                <a:gd name="T104" fmla="*/ 8210 w 656"/>
                <a:gd name="T105" fmla="*/ 31204 h 474"/>
                <a:gd name="T106" fmla="*/ 8432 w 656"/>
                <a:gd name="T107" fmla="*/ 30376 h 474"/>
                <a:gd name="T108" fmla="*/ 7803 w 656"/>
                <a:gd name="T109" fmla="*/ 29402 h 474"/>
                <a:gd name="T110" fmla="*/ 8210 w 656"/>
                <a:gd name="T111" fmla="*/ 28314 h 474"/>
                <a:gd name="T112" fmla="*/ 6717 w 656"/>
                <a:gd name="T113" fmla="*/ 27872 h 474"/>
                <a:gd name="T114" fmla="*/ 5101 w 656"/>
                <a:gd name="T115" fmla="*/ 27202 h 474"/>
                <a:gd name="T116" fmla="*/ 3625 w 656"/>
                <a:gd name="T117" fmla="*/ 25647 h 474"/>
                <a:gd name="T118" fmla="*/ 2806 w 656"/>
                <a:gd name="T119" fmla="*/ 24248 h 474"/>
                <a:gd name="T120" fmla="*/ 777 w 656"/>
                <a:gd name="T121" fmla="*/ 22562 h 47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56"/>
                <a:gd name="T184" fmla="*/ 0 h 474"/>
                <a:gd name="T185" fmla="*/ 656 w 656"/>
                <a:gd name="T186" fmla="*/ 474 h 47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56" h="474">
                  <a:moveTo>
                    <a:pt x="0" y="280"/>
                  </a:moveTo>
                  <a:lnTo>
                    <a:pt x="30" y="276"/>
                  </a:lnTo>
                  <a:lnTo>
                    <a:pt x="34" y="262"/>
                  </a:lnTo>
                  <a:lnTo>
                    <a:pt x="54" y="260"/>
                  </a:lnTo>
                  <a:lnTo>
                    <a:pt x="66" y="240"/>
                  </a:lnTo>
                  <a:lnTo>
                    <a:pt x="64" y="222"/>
                  </a:lnTo>
                  <a:lnTo>
                    <a:pt x="76" y="218"/>
                  </a:lnTo>
                  <a:lnTo>
                    <a:pt x="76" y="200"/>
                  </a:lnTo>
                  <a:lnTo>
                    <a:pt x="94" y="150"/>
                  </a:lnTo>
                  <a:lnTo>
                    <a:pt x="100" y="142"/>
                  </a:lnTo>
                  <a:lnTo>
                    <a:pt x="96" y="128"/>
                  </a:lnTo>
                  <a:lnTo>
                    <a:pt x="108" y="118"/>
                  </a:lnTo>
                  <a:lnTo>
                    <a:pt x="108" y="108"/>
                  </a:lnTo>
                  <a:lnTo>
                    <a:pt x="122" y="98"/>
                  </a:lnTo>
                  <a:lnTo>
                    <a:pt x="132" y="98"/>
                  </a:lnTo>
                  <a:lnTo>
                    <a:pt x="148" y="74"/>
                  </a:lnTo>
                  <a:lnTo>
                    <a:pt x="158" y="70"/>
                  </a:lnTo>
                  <a:lnTo>
                    <a:pt x="160" y="60"/>
                  </a:lnTo>
                  <a:lnTo>
                    <a:pt x="168" y="60"/>
                  </a:lnTo>
                  <a:lnTo>
                    <a:pt x="176" y="66"/>
                  </a:lnTo>
                  <a:lnTo>
                    <a:pt x="238" y="66"/>
                  </a:lnTo>
                  <a:lnTo>
                    <a:pt x="240" y="56"/>
                  </a:lnTo>
                  <a:lnTo>
                    <a:pt x="258" y="56"/>
                  </a:lnTo>
                  <a:lnTo>
                    <a:pt x="280" y="76"/>
                  </a:lnTo>
                  <a:lnTo>
                    <a:pt x="290" y="74"/>
                  </a:lnTo>
                  <a:lnTo>
                    <a:pt x="298" y="52"/>
                  </a:lnTo>
                  <a:lnTo>
                    <a:pt x="354" y="32"/>
                  </a:lnTo>
                  <a:lnTo>
                    <a:pt x="362" y="10"/>
                  </a:lnTo>
                  <a:lnTo>
                    <a:pt x="378" y="0"/>
                  </a:lnTo>
                  <a:lnTo>
                    <a:pt x="404" y="2"/>
                  </a:lnTo>
                  <a:lnTo>
                    <a:pt x="426" y="28"/>
                  </a:lnTo>
                  <a:lnTo>
                    <a:pt x="434" y="44"/>
                  </a:lnTo>
                  <a:lnTo>
                    <a:pt x="456" y="60"/>
                  </a:lnTo>
                  <a:lnTo>
                    <a:pt x="460" y="72"/>
                  </a:lnTo>
                  <a:lnTo>
                    <a:pt x="478" y="78"/>
                  </a:lnTo>
                  <a:lnTo>
                    <a:pt x="482" y="90"/>
                  </a:lnTo>
                  <a:lnTo>
                    <a:pt x="502" y="100"/>
                  </a:lnTo>
                  <a:lnTo>
                    <a:pt x="530" y="144"/>
                  </a:lnTo>
                  <a:lnTo>
                    <a:pt x="524" y="160"/>
                  </a:lnTo>
                  <a:lnTo>
                    <a:pt x="524" y="174"/>
                  </a:lnTo>
                  <a:lnTo>
                    <a:pt x="524" y="188"/>
                  </a:lnTo>
                  <a:lnTo>
                    <a:pt x="536" y="220"/>
                  </a:lnTo>
                  <a:lnTo>
                    <a:pt x="538" y="232"/>
                  </a:lnTo>
                  <a:lnTo>
                    <a:pt x="546" y="236"/>
                  </a:lnTo>
                  <a:lnTo>
                    <a:pt x="568" y="250"/>
                  </a:lnTo>
                  <a:lnTo>
                    <a:pt x="586" y="250"/>
                  </a:lnTo>
                  <a:lnTo>
                    <a:pt x="608" y="232"/>
                  </a:lnTo>
                  <a:lnTo>
                    <a:pt x="620" y="220"/>
                  </a:lnTo>
                  <a:lnTo>
                    <a:pt x="636" y="220"/>
                  </a:lnTo>
                  <a:lnTo>
                    <a:pt x="648" y="234"/>
                  </a:lnTo>
                  <a:lnTo>
                    <a:pt x="656" y="274"/>
                  </a:lnTo>
                  <a:lnTo>
                    <a:pt x="630" y="286"/>
                  </a:lnTo>
                  <a:lnTo>
                    <a:pt x="618" y="280"/>
                  </a:lnTo>
                  <a:lnTo>
                    <a:pt x="616" y="268"/>
                  </a:lnTo>
                  <a:lnTo>
                    <a:pt x="604" y="274"/>
                  </a:lnTo>
                  <a:lnTo>
                    <a:pt x="612" y="288"/>
                  </a:lnTo>
                  <a:lnTo>
                    <a:pt x="604" y="298"/>
                  </a:lnTo>
                  <a:lnTo>
                    <a:pt x="608" y="304"/>
                  </a:lnTo>
                  <a:lnTo>
                    <a:pt x="602" y="316"/>
                  </a:lnTo>
                  <a:lnTo>
                    <a:pt x="614" y="312"/>
                  </a:lnTo>
                  <a:lnTo>
                    <a:pt x="614" y="318"/>
                  </a:lnTo>
                  <a:lnTo>
                    <a:pt x="604" y="340"/>
                  </a:lnTo>
                  <a:lnTo>
                    <a:pt x="608" y="362"/>
                  </a:lnTo>
                  <a:lnTo>
                    <a:pt x="614" y="378"/>
                  </a:lnTo>
                  <a:lnTo>
                    <a:pt x="612" y="398"/>
                  </a:lnTo>
                  <a:lnTo>
                    <a:pt x="576" y="396"/>
                  </a:lnTo>
                  <a:lnTo>
                    <a:pt x="564" y="382"/>
                  </a:lnTo>
                  <a:lnTo>
                    <a:pt x="550" y="388"/>
                  </a:lnTo>
                  <a:lnTo>
                    <a:pt x="542" y="382"/>
                  </a:lnTo>
                  <a:lnTo>
                    <a:pt x="528" y="388"/>
                  </a:lnTo>
                  <a:lnTo>
                    <a:pt x="518" y="382"/>
                  </a:lnTo>
                  <a:lnTo>
                    <a:pt x="496" y="384"/>
                  </a:lnTo>
                  <a:lnTo>
                    <a:pt x="470" y="400"/>
                  </a:lnTo>
                  <a:lnTo>
                    <a:pt x="448" y="406"/>
                  </a:lnTo>
                  <a:lnTo>
                    <a:pt x="434" y="422"/>
                  </a:lnTo>
                  <a:lnTo>
                    <a:pt x="416" y="448"/>
                  </a:lnTo>
                  <a:lnTo>
                    <a:pt x="394" y="458"/>
                  </a:lnTo>
                  <a:lnTo>
                    <a:pt x="384" y="454"/>
                  </a:lnTo>
                  <a:lnTo>
                    <a:pt x="360" y="460"/>
                  </a:lnTo>
                  <a:lnTo>
                    <a:pt x="334" y="458"/>
                  </a:lnTo>
                  <a:lnTo>
                    <a:pt x="310" y="472"/>
                  </a:lnTo>
                  <a:lnTo>
                    <a:pt x="288" y="466"/>
                  </a:lnTo>
                  <a:lnTo>
                    <a:pt x="248" y="464"/>
                  </a:lnTo>
                  <a:lnTo>
                    <a:pt x="226" y="474"/>
                  </a:lnTo>
                  <a:lnTo>
                    <a:pt x="216" y="472"/>
                  </a:lnTo>
                  <a:lnTo>
                    <a:pt x="212" y="464"/>
                  </a:lnTo>
                  <a:lnTo>
                    <a:pt x="224" y="452"/>
                  </a:lnTo>
                  <a:lnTo>
                    <a:pt x="222" y="444"/>
                  </a:lnTo>
                  <a:lnTo>
                    <a:pt x="210" y="446"/>
                  </a:lnTo>
                  <a:lnTo>
                    <a:pt x="198" y="436"/>
                  </a:lnTo>
                  <a:lnTo>
                    <a:pt x="196" y="434"/>
                  </a:lnTo>
                  <a:lnTo>
                    <a:pt x="184" y="428"/>
                  </a:lnTo>
                  <a:lnTo>
                    <a:pt x="178" y="418"/>
                  </a:lnTo>
                  <a:lnTo>
                    <a:pt x="184" y="410"/>
                  </a:lnTo>
                  <a:lnTo>
                    <a:pt x="196" y="410"/>
                  </a:lnTo>
                  <a:lnTo>
                    <a:pt x="198" y="404"/>
                  </a:lnTo>
                  <a:lnTo>
                    <a:pt x="182" y="396"/>
                  </a:lnTo>
                  <a:lnTo>
                    <a:pt x="172" y="394"/>
                  </a:lnTo>
                  <a:lnTo>
                    <a:pt x="164" y="398"/>
                  </a:lnTo>
                  <a:lnTo>
                    <a:pt x="158" y="408"/>
                  </a:lnTo>
                  <a:lnTo>
                    <a:pt x="156" y="418"/>
                  </a:lnTo>
                  <a:lnTo>
                    <a:pt x="150" y="418"/>
                  </a:lnTo>
                  <a:lnTo>
                    <a:pt x="142" y="406"/>
                  </a:lnTo>
                  <a:lnTo>
                    <a:pt x="118" y="406"/>
                  </a:lnTo>
                  <a:lnTo>
                    <a:pt x="112" y="400"/>
                  </a:lnTo>
                  <a:lnTo>
                    <a:pt x="100" y="400"/>
                  </a:lnTo>
                  <a:lnTo>
                    <a:pt x="92" y="396"/>
                  </a:lnTo>
                  <a:lnTo>
                    <a:pt x="102" y="390"/>
                  </a:lnTo>
                  <a:lnTo>
                    <a:pt x="106" y="384"/>
                  </a:lnTo>
                  <a:lnTo>
                    <a:pt x="96" y="378"/>
                  </a:lnTo>
                  <a:lnTo>
                    <a:pt x="98" y="374"/>
                  </a:lnTo>
                  <a:lnTo>
                    <a:pt x="100" y="364"/>
                  </a:lnTo>
                  <a:lnTo>
                    <a:pt x="92" y="354"/>
                  </a:lnTo>
                  <a:lnTo>
                    <a:pt x="82" y="358"/>
                  </a:lnTo>
                  <a:lnTo>
                    <a:pt x="76" y="350"/>
                  </a:lnTo>
                  <a:lnTo>
                    <a:pt x="62" y="350"/>
                  </a:lnTo>
                  <a:lnTo>
                    <a:pt x="50" y="340"/>
                  </a:lnTo>
                  <a:lnTo>
                    <a:pt x="44" y="330"/>
                  </a:lnTo>
                  <a:lnTo>
                    <a:pt x="42" y="314"/>
                  </a:lnTo>
                  <a:lnTo>
                    <a:pt x="34" y="312"/>
                  </a:lnTo>
                  <a:lnTo>
                    <a:pt x="22" y="300"/>
                  </a:lnTo>
                  <a:lnTo>
                    <a:pt x="10" y="290"/>
                  </a:lnTo>
                  <a:lnTo>
                    <a:pt x="0" y="28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96" name="Freeform 1784"/>
            <p:cNvSpPr>
              <a:spLocks/>
            </p:cNvSpPr>
            <p:nvPr/>
          </p:nvSpPr>
          <p:spPr bwMode="gray">
            <a:xfrm>
              <a:off x="6621100" y="4764054"/>
              <a:ext cx="76213" cy="160358"/>
            </a:xfrm>
            <a:custGeom>
              <a:avLst/>
              <a:gdLst>
                <a:gd name="T0" fmla="*/ 777 w 73"/>
                <a:gd name="T1" fmla="*/ 3204 h 160"/>
                <a:gd name="T2" fmla="*/ 2130 w 73"/>
                <a:gd name="T3" fmla="*/ 2870 h 160"/>
                <a:gd name="T4" fmla="*/ 2803 w 73"/>
                <a:gd name="T5" fmla="*/ 2399 h 160"/>
                <a:gd name="T6" fmla="*/ 3608 w 73"/>
                <a:gd name="T7" fmla="*/ 1871 h 160"/>
                <a:gd name="T8" fmla="*/ 4432 w 73"/>
                <a:gd name="T9" fmla="*/ 2399 h 160"/>
                <a:gd name="T10" fmla="*/ 4748 w 73"/>
                <a:gd name="T11" fmla="*/ 1307 h 160"/>
                <a:gd name="T12" fmla="*/ 4748 w 73"/>
                <a:gd name="T13" fmla="*/ 698 h 160"/>
                <a:gd name="T14" fmla="*/ 4862 w 73"/>
                <a:gd name="T15" fmla="*/ 0 h 160"/>
                <a:gd name="T16" fmla="*/ 5344 w 73"/>
                <a:gd name="T17" fmla="*/ 487 h 160"/>
                <a:gd name="T18" fmla="*/ 5344 w 73"/>
                <a:gd name="T19" fmla="*/ 1430 h 160"/>
                <a:gd name="T20" fmla="*/ 5344 w 73"/>
                <a:gd name="T21" fmla="*/ 2632 h 160"/>
                <a:gd name="T22" fmla="*/ 5833 w 73"/>
                <a:gd name="T23" fmla="*/ 3433 h 160"/>
                <a:gd name="T24" fmla="*/ 5856 w 73"/>
                <a:gd name="T25" fmla="*/ 4698 h 160"/>
                <a:gd name="T26" fmla="*/ 5856 w 73"/>
                <a:gd name="T27" fmla="*/ 6593 h 160"/>
                <a:gd name="T28" fmla="*/ 5159 w 73"/>
                <a:gd name="T29" fmla="*/ 7698 h 160"/>
                <a:gd name="T30" fmla="*/ 4748 w 73"/>
                <a:gd name="T31" fmla="*/ 8681 h 160"/>
                <a:gd name="T32" fmla="*/ 4862 w 73"/>
                <a:gd name="T33" fmla="*/ 9723 h 160"/>
                <a:gd name="T34" fmla="*/ 4432 w 73"/>
                <a:gd name="T35" fmla="*/ 10504 h 160"/>
                <a:gd name="T36" fmla="*/ 3695 w 73"/>
                <a:gd name="T37" fmla="*/ 11359 h 160"/>
                <a:gd name="T38" fmla="*/ 3695 w 73"/>
                <a:gd name="T39" fmla="*/ 11821 h 160"/>
                <a:gd name="T40" fmla="*/ 3077 w 73"/>
                <a:gd name="T41" fmla="*/ 11821 h 160"/>
                <a:gd name="T42" fmla="*/ 2907 w 73"/>
                <a:gd name="T43" fmla="*/ 11232 h 160"/>
                <a:gd name="T44" fmla="*/ 2334 w 73"/>
                <a:gd name="T45" fmla="*/ 11016 h 160"/>
                <a:gd name="T46" fmla="*/ 1774 w 73"/>
                <a:gd name="T47" fmla="*/ 10808 h 160"/>
                <a:gd name="T48" fmla="*/ 1348 w 73"/>
                <a:gd name="T49" fmla="*/ 10092 h 160"/>
                <a:gd name="T50" fmla="*/ 1944 w 73"/>
                <a:gd name="T51" fmla="*/ 9604 h 160"/>
                <a:gd name="T52" fmla="*/ 1944 w 73"/>
                <a:gd name="T53" fmla="*/ 9435 h 160"/>
                <a:gd name="T54" fmla="*/ 538 w 73"/>
                <a:gd name="T55" fmla="*/ 9201 h 160"/>
                <a:gd name="T56" fmla="*/ 777 w 73"/>
                <a:gd name="T57" fmla="*/ 8584 h 160"/>
                <a:gd name="T58" fmla="*/ 1122 w 73"/>
                <a:gd name="T59" fmla="*/ 8042 h 160"/>
                <a:gd name="T60" fmla="*/ 4 w 73"/>
                <a:gd name="T61" fmla="*/ 7848 h 160"/>
                <a:gd name="T62" fmla="*/ 538 w 73"/>
                <a:gd name="T63" fmla="*/ 7436 h 160"/>
                <a:gd name="T64" fmla="*/ 934 w 73"/>
                <a:gd name="T65" fmla="*/ 6723 h 160"/>
                <a:gd name="T66" fmla="*/ 538 w 73"/>
                <a:gd name="T67" fmla="*/ 6429 h 160"/>
                <a:gd name="T68" fmla="*/ 0 w 73"/>
                <a:gd name="T69" fmla="*/ 6028 h 160"/>
                <a:gd name="T70" fmla="*/ 4 w 73"/>
                <a:gd name="T71" fmla="*/ 5610 h 160"/>
                <a:gd name="T72" fmla="*/ 538 w 73"/>
                <a:gd name="T73" fmla="*/ 5138 h 160"/>
                <a:gd name="T74" fmla="*/ 0 w 73"/>
                <a:gd name="T75" fmla="*/ 4698 h 160"/>
                <a:gd name="T76" fmla="*/ 4 w 73"/>
                <a:gd name="T77" fmla="*/ 4212 h 160"/>
                <a:gd name="T78" fmla="*/ 647 w 73"/>
                <a:gd name="T79" fmla="*/ 4120 h 160"/>
                <a:gd name="T80" fmla="*/ 647 w 73"/>
                <a:gd name="T81" fmla="*/ 3504 h 160"/>
                <a:gd name="T82" fmla="*/ 777 w 73"/>
                <a:gd name="T83" fmla="*/ 3204 h 1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3"/>
                <a:gd name="T127" fmla="*/ 0 h 160"/>
                <a:gd name="T128" fmla="*/ 73 w 73"/>
                <a:gd name="T129" fmla="*/ 160 h 1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3" h="160">
                  <a:moveTo>
                    <a:pt x="10" y="44"/>
                  </a:moveTo>
                  <a:lnTo>
                    <a:pt x="26" y="38"/>
                  </a:lnTo>
                  <a:lnTo>
                    <a:pt x="34" y="32"/>
                  </a:lnTo>
                  <a:lnTo>
                    <a:pt x="44" y="26"/>
                  </a:lnTo>
                  <a:lnTo>
                    <a:pt x="54" y="32"/>
                  </a:lnTo>
                  <a:lnTo>
                    <a:pt x="58" y="18"/>
                  </a:lnTo>
                  <a:lnTo>
                    <a:pt x="58" y="10"/>
                  </a:lnTo>
                  <a:lnTo>
                    <a:pt x="60" y="0"/>
                  </a:lnTo>
                  <a:lnTo>
                    <a:pt x="67" y="6"/>
                  </a:lnTo>
                  <a:lnTo>
                    <a:pt x="67" y="20"/>
                  </a:lnTo>
                  <a:lnTo>
                    <a:pt x="67" y="36"/>
                  </a:lnTo>
                  <a:lnTo>
                    <a:pt x="71" y="46"/>
                  </a:lnTo>
                  <a:lnTo>
                    <a:pt x="73" y="64"/>
                  </a:lnTo>
                  <a:lnTo>
                    <a:pt x="73" y="90"/>
                  </a:lnTo>
                  <a:lnTo>
                    <a:pt x="63" y="104"/>
                  </a:lnTo>
                  <a:lnTo>
                    <a:pt x="58" y="118"/>
                  </a:lnTo>
                  <a:lnTo>
                    <a:pt x="60" y="132"/>
                  </a:lnTo>
                  <a:lnTo>
                    <a:pt x="54" y="142"/>
                  </a:lnTo>
                  <a:lnTo>
                    <a:pt x="46" y="154"/>
                  </a:lnTo>
                  <a:lnTo>
                    <a:pt x="46" y="160"/>
                  </a:lnTo>
                  <a:lnTo>
                    <a:pt x="38" y="160"/>
                  </a:lnTo>
                  <a:lnTo>
                    <a:pt x="36" y="152"/>
                  </a:lnTo>
                  <a:lnTo>
                    <a:pt x="28" y="150"/>
                  </a:lnTo>
                  <a:lnTo>
                    <a:pt x="22" y="146"/>
                  </a:lnTo>
                  <a:lnTo>
                    <a:pt x="16" y="138"/>
                  </a:lnTo>
                  <a:lnTo>
                    <a:pt x="24" y="130"/>
                  </a:lnTo>
                  <a:lnTo>
                    <a:pt x="24" y="128"/>
                  </a:lnTo>
                  <a:lnTo>
                    <a:pt x="6" y="124"/>
                  </a:lnTo>
                  <a:lnTo>
                    <a:pt x="10" y="116"/>
                  </a:lnTo>
                  <a:lnTo>
                    <a:pt x="14" y="110"/>
                  </a:lnTo>
                  <a:lnTo>
                    <a:pt x="4" y="106"/>
                  </a:lnTo>
                  <a:lnTo>
                    <a:pt x="6" y="102"/>
                  </a:lnTo>
                  <a:lnTo>
                    <a:pt x="12" y="92"/>
                  </a:lnTo>
                  <a:lnTo>
                    <a:pt x="6" y="86"/>
                  </a:lnTo>
                  <a:lnTo>
                    <a:pt x="0" y="82"/>
                  </a:lnTo>
                  <a:lnTo>
                    <a:pt x="4" y="76"/>
                  </a:lnTo>
                  <a:lnTo>
                    <a:pt x="6" y="70"/>
                  </a:lnTo>
                  <a:lnTo>
                    <a:pt x="0" y="64"/>
                  </a:lnTo>
                  <a:lnTo>
                    <a:pt x="4" y="58"/>
                  </a:lnTo>
                  <a:lnTo>
                    <a:pt x="8" y="56"/>
                  </a:lnTo>
                  <a:lnTo>
                    <a:pt x="8" y="48"/>
                  </a:lnTo>
                  <a:lnTo>
                    <a:pt x="10" y="4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97" name="Freeform 1785"/>
            <p:cNvSpPr>
              <a:spLocks/>
            </p:cNvSpPr>
            <p:nvPr/>
          </p:nvSpPr>
          <p:spPr bwMode="gray">
            <a:xfrm>
              <a:off x="6584581" y="4937114"/>
              <a:ext cx="133372" cy="234980"/>
            </a:xfrm>
            <a:custGeom>
              <a:avLst/>
              <a:gdLst>
                <a:gd name="T0" fmla="*/ 934 w 125"/>
                <a:gd name="T1" fmla="*/ 1428 h 232"/>
                <a:gd name="T2" fmla="*/ 647 w 125"/>
                <a:gd name="T3" fmla="*/ 2461 h 232"/>
                <a:gd name="T4" fmla="*/ 2336 w 125"/>
                <a:gd name="T5" fmla="*/ 3190 h 232"/>
                <a:gd name="T6" fmla="*/ 3082 w 125"/>
                <a:gd name="T7" fmla="*/ 2461 h 232"/>
                <a:gd name="T8" fmla="*/ 5341 w 125"/>
                <a:gd name="T9" fmla="*/ 908 h 232"/>
                <a:gd name="T10" fmla="*/ 6201 w 125"/>
                <a:gd name="T11" fmla="*/ 631 h 232"/>
                <a:gd name="T12" fmla="*/ 7031 w 125"/>
                <a:gd name="T13" fmla="*/ 0 h 232"/>
                <a:gd name="T14" fmla="*/ 7706 w 125"/>
                <a:gd name="T15" fmla="*/ 631 h 232"/>
                <a:gd name="T16" fmla="*/ 8484 w 125"/>
                <a:gd name="T17" fmla="*/ 1428 h 232"/>
                <a:gd name="T18" fmla="*/ 8823 w 125"/>
                <a:gd name="T19" fmla="*/ 2305 h 232"/>
                <a:gd name="T20" fmla="*/ 9475 w 125"/>
                <a:gd name="T21" fmla="*/ 3870 h 232"/>
                <a:gd name="T22" fmla="*/ 10147 w 125"/>
                <a:gd name="T23" fmla="*/ 5216 h 232"/>
                <a:gd name="T24" fmla="*/ 9475 w 125"/>
                <a:gd name="T25" fmla="*/ 6665 h 232"/>
                <a:gd name="T26" fmla="*/ 9257 w 125"/>
                <a:gd name="T27" fmla="*/ 8035 h 232"/>
                <a:gd name="T28" fmla="*/ 9298 w 125"/>
                <a:gd name="T29" fmla="*/ 9464 h 232"/>
                <a:gd name="T30" fmla="*/ 9257 w 125"/>
                <a:gd name="T31" fmla="*/ 12009 h 232"/>
                <a:gd name="T32" fmla="*/ 9042 w 125"/>
                <a:gd name="T33" fmla="*/ 14545 h 232"/>
                <a:gd name="T34" fmla="*/ 8645 w 125"/>
                <a:gd name="T35" fmla="*/ 15751 h 232"/>
                <a:gd name="T36" fmla="*/ 7821 w 125"/>
                <a:gd name="T37" fmla="*/ 15924 h 232"/>
                <a:gd name="T38" fmla="*/ 6201 w 125"/>
                <a:gd name="T39" fmla="*/ 15449 h 232"/>
                <a:gd name="T40" fmla="*/ 5341 w 125"/>
                <a:gd name="T41" fmla="*/ 15634 h 232"/>
                <a:gd name="T42" fmla="*/ 5341 w 125"/>
                <a:gd name="T43" fmla="*/ 16587 h 232"/>
                <a:gd name="T44" fmla="*/ 4237 w 125"/>
                <a:gd name="T45" fmla="*/ 17808 h 232"/>
                <a:gd name="T46" fmla="*/ 3298 w 125"/>
                <a:gd name="T47" fmla="*/ 17673 h 232"/>
                <a:gd name="T48" fmla="*/ 2566 w 125"/>
                <a:gd name="T49" fmla="*/ 17808 h 232"/>
                <a:gd name="T50" fmla="*/ 1944 w 125"/>
                <a:gd name="T51" fmla="*/ 16473 h 232"/>
                <a:gd name="T52" fmla="*/ 1348 w 125"/>
                <a:gd name="T53" fmla="*/ 16473 h 232"/>
                <a:gd name="T54" fmla="*/ 1122 w 125"/>
                <a:gd name="T55" fmla="*/ 15135 h 232"/>
                <a:gd name="T56" fmla="*/ 1348 w 125"/>
                <a:gd name="T57" fmla="*/ 13758 h 232"/>
                <a:gd name="T58" fmla="*/ 1774 w 125"/>
                <a:gd name="T59" fmla="*/ 12271 h 232"/>
                <a:gd name="T60" fmla="*/ 2336 w 125"/>
                <a:gd name="T61" fmla="*/ 10963 h 232"/>
                <a:gd name="T62" fmla="*/ 1348 w 125"/>
                <a:gd name="T63" fmla="*/ 9892 h 232"/>
                <a:gd name="T64" fmla="*/ 1774 w 125"/>
                <a:gd name="T65" fmla="*/ 8737 h 232"/>
                <a:gd name="T66" fmla="*/ 1348 w 125"/>
                <a:gd name="T67" fmla="*/ 6586 h 232"/>
                <a:gd name="T68" fmla="*/ 647 w 125"/>
                <a:gd name="T69" fmla="*/ 5019 h 232"/>
                <a:gd name="T70" fmla="*/ 2 w 125"/>
                <a:gd name="T71" fmla="*/ 4233 h 232"/>
                <a:gd name="T72" fmla="*/ 4 w 125"/>
                <a:gd name="T73" fmla="*/ 2763 h 232"/>
                <a:gd name="T74" fmla="*/ 538 w 125"/>
                <a:gd name="T75" fmla="*/ 1563 h 232"/>
                <a:gd name="T76" fmla="*/ 1122 w 125"/>
                <a:gd name="T77" fmla="*/ 1088 h 23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5"/>
                <a:gd name="T118" fmla="*/ 0 h 232"/>
                <a:gd name="T119" fmla="*/ 125 w 125"/>
                <a:gd name="T120" fmla="*/ 232 h 23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5" h="232">
                  <a:moveTo>
                    <a:pt x="14" y="14"/>
                  </a:moveTo>
                  <a:lnTo>
                    <a:pt x="12" y="18"/>
                  </a:lnTo>
                  <a:lnTo>
                    <a:pt x="10" y="24"/>
                  </a:lnTo>
                  <a:lnTo>
                    <a:pt x="8" y="32"/>
                  </a:lnTo>
                  <a:lnTo>
                    <a:pt x="14" y="38"/>
                  </a:lnTo>
                  <a:lnTo>
                    <a:pt x="28" y="40"/>
                  </a:lnTo>
                  <a:lnTo>
                    <a:pt x="36" y="34"/>
                  </a:lnTo>
                  <a:lnTo>
                    <a:pt x="38" y="32"/>
                  </a:lnTo>
                  <a:lnTo>
                    <a:pt x="46" y="32"/>
                  </a:lnTo>
                  <a:lnTo>
                    <a:pt x="66" y="12"/>
                  </a:lnTo>
                  <a:lnTo>
                    <a:pt x="70" y="12"/>
                  </a:lnTo>
                  <a:lnTo>
                    <a:pt x="76" y="8"/>
                  </a:lnTo>
                  <a:lnTo>
                    <a:pt x="78" y="0"/>
                  </a:lnTo>
                  <a:lnTo>
                    <a:pt x="86" y="0"/>
                  </a:lnTo>
                  <a:lnTo>
                    <a:pt x="88" y="6"/>
                  </a:lnTo>
                  <a:lnTo>
                    <a:pt x="94" y="8"/>
                  </a:lnTo>
                  <a:lnTo>
                    <a:pt x="107" y="12"/>
                  </a:lnTo>
                  <a:lnTo>
                    <a:pt x="105" y="18"/>
                  </a:lnTo>
                  <a:lnTo>
                    <a:pt x="113" y="24"/>
                  </a:lnTo>
                  <a:lnTo>
                    <a:pt x="109" y="30"/>
                  </a:lnTo>
                  <a:lnTo>
                    <a:pt x="117" y="40"/>
                  </a:lnTo>
                  <a:lnTo>
                    <a:pt x="117" y="50"/>
                  </a:lnTo>
                  <a:lnTo>
                    <a:pt x="121" y="58"/>
                  </a:lnTo>
                  <a:lnTo>
                    <a:pt x="125" y="68"/>
                  </a:lnTo>
                  <a:lnTo>
                    <a:pt x="125" y="82"/>
                  </a:lnTo>
                  <a:lnTo>
                    <a:pt x="117" y="86"/>
                  </a:lnTo>
                  <a:lnTo>
                    <a:pt x="111" y="96"/>
                  </a:lnTo>
                  <a:lnTo>
                    <a:pt x="113" y="104"/>
                  </a:lnTo>
                  <a:lnTo>
                    <a:pt x="119" y="114"/>
                  </a:lnTo>
                  <a:lnTo>
                    <a:pt x="115" y="122"/>
                  </a:lnTo>
                  <a:lnTo>
                    <a:pt x="115" y="148"/>
                  </a:lnTo>
                  <a:lnTo>
                    <a:pt x="113" y="156"/>
                  </a:lnTo>
                  <a:lnTo>
                    <a:pt x="113" y="178"/>
                  </a:lnTo>
                  <a:lnTo>
                    <a:pt x="111" y="188"/>
                  </a:lnTo>
                  <a:lnTo>
                    <a:pt x="107" y="194"/>
                  </a:lnTo>
                  <a:lnTo>
                    <a:pt x="107" y="204"/>
                  </a:lnTo>
                  <a:lnTo>
                    <a:pt x="103" y="210"/>
                  </a:lnTo>
                  <a:lnTo>
                    <a:pt x="97" y="206"/>
                  </a:lnTo>
                  <a:lnTo>
                    <a:pt x="84" y="200"/>
                  </a:lnTo>
                  <a:lnTo>
                    <a:pt x="76" y="198"/>
                  </a:lnTo>
                  <a:lnTo>
                    <a:pt x="70" y="196"/>
                  </a:lnTo>
                  <a:lnTo>
                    <a:pt x="66" y="202"/>
                  </a:lnTo>
                  <a:lnTo>
                    <a:pt x="64" y="210"/>
                  </a:lnTo>
                  <a:lnTo>
                    <a:pt x="66" y="216"/>
                  </a:lnTo>
                  <a:lnTo>
                    <a:pt x="60" y="222"/>
                  </a:lnTo>
                  <a:lnTo>
                    <a:pt x="52" y="230"/>
                  </a:lnTo>
                  <a:lnTo>
                    <a:pt x="46" y="230"/>
                  </a:lnTo>
                  <a:lnTo>
                    <a:pt x="40" y="228"/>
                  </a:lnTo>
                  <a:lnTo>
                    <a:pt x="36" y="232"/>
                  </a:lnTo>
                  <a:lnTo>
                    <a:pt x="32" y="230"/>
                  </a:lnTo>
                  <a:lnTo>
                    <a:pt x="30" y="220"/>
                  </a:lnTo>
                  <a:lnTo>
                    <a:pt x="24" y="212"/>
                  </a:lnTo>
                  <a:lnTo>
                    <a:pt x="20" y="216"/>
                  </a:lnTo>
                  <a:lnTo>
                    <a:pt x="16" y="212"/>
                  </a:lnTo>
                  <a:lnTo>
                    <a:pt x="18" y="206"/>
                  </a:lnTo>
                  <a:lnTo>
                    <a:pt x="14" y="196"/>
                  </a:lnTo>
                  <a:lnTo>
                    <a:pt x="18" y="186"/>
                  </a:lnTo>
                  <a:lnTo>
                    <a:pt x="16" y="178"/>
                  </a:lnTo>
                  <a:lnTo>
                    <a:pt x="18" y="168"/>
                  </a:lnTo>
                  <a:lnTo>
                    <a:pt x="22" y="158"/>
                  </a:lnTo>
                  <a:lnTo>
                    <a:pt x="20" y="146"/>
                  </a:lnTo>
                  <a:lnTo>
                    <a:pt x="28" y="142"/>
                  </a:lnTo>
                  <a:lnTo>
                    <a:pt x="26" y="132"/>
                  </a:lnTo>
                  <a:lnTo>
                    <a:pt x="16" y="128"/>
                  </a:lnTo>
                  <a:lnTo>
                    <a:pt x="18" y="118"/>
                  </a:lnTo>
                  <a:lnTo>
                    <a:pt x="22" y="112"/>
                  </a:lnTo>
                  <a:lnTo>
                    <a:pt x="24" y="92"/>
                  </a:lnTo>
                  <a:lnTo>
                    <a:pt x="16" y="84"/>
                  </a:lnTo>
                  <a:lnTo>
                    <a:pt x="16" y="74"/>
                  </a:lnTo>
                  <a:lnTo>
                    <a:pt x="8" y="64"/>
                  </a:lnTo>
                  <a:lnTo>
                    <a:pt x="0" y="62"/>
                  </a:lnTo>
                  <a:lnTo>
                    <a:pt x="2" y="54"/>
                  </a:lnTo>
                  <a:lnTo>
                    <a:pt x="0" y="44"/>
                  </a:lnTo>
                  <a:lnTo>
                    <a:pt x="4" y="36"/>
                  </a:lnTo>
                  <a:lnTo>
                    <a:pt x="4" y="28"/>
                  </a:lnTo>
                  <a:lnTo>
                    <a:pt x="6" y="20"/>
                  </a:lnTo>
                  <a:lnTo>
                    <a:pt x="10" y="14"/>
                  </a:lnTo>
                  <a:lnTo>
                    <a:pt x="14" y="1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98" name="Freeform 1786"/>
            <p:cNvSpPr>
              <a:spLocks/>
            </p:cNvSpPr>
            <p:nvPr/>
          </p:nvSpPr>
          <p:spPr bwMode="gray">
            <a:xfrm>
              <a:off x="6940240" y="5211787"/>
              <a:ext cx="265157" cy="165121"/>
            </a:xfrm>
            <a:custGeom>
              <a:avLst/>
              <a:gdLst>
                <a:gd name="T0" fmla="*/ 2373 w 248"/>
                <a:gd name="T1" fmla="*/ 2943 h 164"/>
                <a:gd name="T2" fmla="*/ 3743 w 248"/>
                <a:gd name="T3" fmla="*/ 3173 h 164"/>
                <a:gd name="T4" fmla="*/ 4175 w 248"/>
                <a:gd name="T5" fmla="*/ 2033 h 164"/>
                <a:gd name="T6" fmla="*/ 5508 w 248"/>
                <a:gd name="T7" fmla="*/ 1537 h 164"/>
                <a:gd name="T8" fmla="*/ 6554 w 248"/>
                <a:gd name="T9" fmla="*/ 2443 h 164"/>
                <a:gd name="T10" fmla="*/ 7836 w 248"/>
                <a:gd name="T11" fmla="*/ 3173 h 164"/>
                <a:gd name="T12" fmla="*/ 9246 w 248"/>
                <a:gd name="T13" fmla="*/ 3554 h 164"/>
                <a:gd name="T14" fmla="*/ 10826 w 248"/>
                <a:gd name="T15" fmla="*/ 2943 h 164"/>
                <a:gd name="T16" fmla="*/ 12482 w 248"/>
                <a:gd name="T17" fmla="*/ 2943 h 164"/>
                <a:gd name="T18" fmla="*/ 14477 w 248"/>
                <a:gd name="T19" fmla="*/ 2231 h 164"/>
                <a:gd name="T20" fmla="*/ 15015 w 248"/>
                <a:gd name="T21" fmla="*/ 1687 h 164"/>
                <a:gd name="T22" fmla="*/ 15957 w 248"/>
                <a:gd name="T23" fmla="*/ 1400 h 164"/>
                <a:gd name="T24" fmla="*/ 17501 w 248"/>
                <a:gd name="T25" fmla="*/ 1537 h 164"/>
                <a:gd name="T26" fmla="*/ 19032 w 248"/>
                <a:gd name="T27" fmla="*/ 802 h 164"/>
                <a:gd name="T28" fmla="*/ 20008 w 248"/>
                <a:gd name="T29" fmla="*/ 0 h 164"/>
                <a:gd name="T30" fmla="*/ 20874 w 248"/>
                <a:gd name="T31" fmla="*/ 2 h 164"/>
                <a:gd name="T32" fmla="*/ 20488 w 248"/>
                <a:gd name="T33" fmla="*/ 966 h 164"/>
                <a:gd name="T34" fmla="*/ 19859 w 248"/>
                <a:gd name="T35" fmla="*/ 2443 h 164"/>
                <a:gd name="T36" fmla="*/ 19195 w 248"/>
                <a:gd name="T37" fmla="*/ 3554 h 164"/>
                <a:gd name="T38" fmla="*/ 18613 w 248"/>
                <a:gd name="T39" fmla="*/ 5514 h 164"/>
                <a:gd name="T40" fmla="*/ 17898 w 248"/>
                <a:gd name="T41" fmla="*/ 6991 h 164"/>
                <a:gd name="T42" fmla="*/ 18222 w 248"/>
                <a:gd name="T43" fmla="*/ 8815 h 164"/>
                <a:gd name="T44" fmla="*/ 18871 w 248"/>
                <a:gd name="T45" fmla="*/ 9675 h 164"/>
                <a:gd name="T46" fmla="*/ 19619 w 248"/>
                <a:gd name="T47" fmla="*/ 10937 h 164"/>
                <a:gd name="T48" fmla="*/ 18669 w 248"/>
                <a:gd name="T49" fmla="*/ 11893 h 164"/>
                <a:gd name="T50" fmla="*/ 18304 w 248"/>
                <a:gd name="T51" fmla="*/ 12821 h 164"/>
                <a:gd name="T52" fmla="*/ 18304 w 248"/>
                <a:gd name="T53" fmla="*/ 14326 h 164"/>
                <a:gd name="T54" fmla="*/ 16777 w 248"/>
                <a:gd name="T55" fmla="val 5240"/>
                <a:gd name="T56" fmla="*/ 15688 w 248"/>
                <a:gd name="T57" fmla="*/ 14072 h 164"/>
                <a:gd name="T58" fmla="*/ 14151 w 248"/>
                <a:gd name="T59" fmla="*/ 13581 h 164"/>
                <a:gd name="T60" fmla="*/ 13690 w 248"/>
                <a:gd name="T61" fmla="*/ 12374 h 164"/>
                <a:gd name="T62" fmla="*/ 12482 w 248"/>
                <a:gd name="T63" fmla="*/ 11307 h 164"/>
                <a:gd name="T64" fmla="*/ 10826 w 248"/>
                <a:gd name="T65" fmla="*/ 10937 h 164"/>
                <a:gd name="T66" fmla="*/ 9246 w 248"/>
                <a:gd name="T67" fmla="*/ 10836 h 164"/>
                <a:gd name="T68" fmla="*/ 8430 w 248"/>
                <a:gd name="T69" fmla="*/ 10146 h 164"/>
                <a:gd name="T70" fmla="*/ 7145 w 248"/>
                <a:gd name="T71" fmla="*/ 9438 h 164"/>
                <a:gd name="T72" fmla="*/ 5508 w 248"/>
                <a:gd name="T73" fmla="*/ 8815 h 164"/>
                <a:gd name="T74" fmla="*/ 3807 w 248"/>
                <a:gd name="T75" fmla="*/ 8001 h 164"/>
                <a:gd name="T76" fmla="*/ 2373 w 248"/>
                <a:gd name="T77" fmla="*/ 7467 h 164"/>
                <a:gd name="T78" fmla="*/ 953 w 248"/>
                <a:gd name="T79" fmla="*/ 6803 h 164"/>
                <a:gd name="T80" fmla="*/ 0 w 248"/>
                <a:gd name="T81" fmla="*/ 5159 h 164"/>
                <a:gd name="T82" fmla="*/ 792 w 248"/>
                <a:gd name="T83" fmla="*/ 3238 h 164"/>
                <a:gd name="T84" fmla="*/ 1994 w 248"/>
                <a:gd name="T85" fmla="*/ 2231 h 16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8"/>
                <a:gd name="T130" fmla="*/ 0 h 164"/>
                <a:gd name="T131" fmla="*/ 248 w 248"/>
                <a:gd name="T132" fmla="*/ 164 h 16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8" h="164">
                  <a:moveTo>
                    <a:pt x="24" y="26"/>
                  </a:moveTo>
                  <a:lnTo>
                    <a:pt x="28" y="34"/>
                  </a:lnTo>
                  <a:lnTo>
                    <a:pt x="34" y="38"/>
                  </a:lnTo>
                  <a:lnTo>
                    <a:pt x="44" y="36"/>
                  </a:lnTo>
                  <a:lnTo>
                    <a:pt x="48" y="30"/>
                  </a:lnTo>
                  <a:lnTo>
                    <a:pt x="50" y="24"/>
                  </a:lnTo>
                  <a:lnTo>
                    <a:pt x="56" y="24"/>
                  </a:lnTo>
                  <a:lnTo>
                    <a:pt x="66" y="18"/>
                  </a:lnTo>
                  <a:lnTo>
                    <a:pt x="72" y="20"/>
                  </a:lnTo>
                  <a:lnTo>
                    <a:pt x="78" y="28"/>
                  </a:lnTo>
                  <a:lnTo>
                    <a:pt x="86" y="30"/>
                  </a:lnTo>
                  <a:lnTo>
                    <a:pt x="92" y="36"/>
                  </a:lnTo>
                  <a:lnTo>
                    <a:pt x="98" y="38"/>
                  </a:lnTo>
                  <a:lnTo>
                    <a:pt x="110" y="42"/>
                  </a:lnTo>
                  <a:lnTo>
                    <a:pt x="120" y="34"/>
                  </a:lnTo>
                  <a:lnTo>
                    <a:pt x="128" y="34"/>
                  </a:lnTo>
                  <a:lnTo>
                    <a:pt x="136" y="34"/>
                  </a:lnTo>
                  <a:lnTo>
                    <a:pt x="148" y="34"/>
                  </a:lnTo>
                  <a:lnTo>
                    <a:pt x="162" y="30"/>
                  </a:lnTo>
                  <a:lnTo>
                    <a:pt x="172" y="26"/>
                  </a:lnTo>
                  <a:lnTo>
                    <a:pt x="176" y="22"/>
                  </a:lnTo>
                  <a:lnTo>
                    <a:pt x="178" y="20"/>
                  </a:lnTo>
                  <a:lnTo>
                    <a:pt x="182" y="16"/>
                  </a:lnTo>
                  <a:lnTo>
                    <a:pt x="190" y="16"/>
                  </a:lnTo>
                  <a:lnTo>
                    <a:pt x="200" y="16"/>
                  </a:lnTo>
                  <a:lnTo>
                    <a:pt x="208" y="18"/>
                  </a:lnTo>
                  <a:lnTo>
                    <a:pt x="216" y="10"/>
                  </a:lnTo>
                  <a:lnTo>
                    <a:pt x="226" y="10"/>
                  </a:lnTo>
                  <a:lnTo>
                    <a:pt x="232" y="4"/>
                  </a:lnTo>
                  <a:lnTo>
                    <a:pt x="238" y="0"/>
                  </a:lnTo>
                  <a:lnTo>
                    <a:pt x="244" y="0"/>
                  </a:lnTo>
                  <a:lnTo>
                    <a:pt x="248" y="2"/>
                  </a:lnTo>
                  <a:lnTo>
                    <a:pt x="242" y="6"/>
                  </a:lnTo>
                  <a:lnTo>
                    <a:pt x="244" y="12"/>
                  </a:lnTo>
                  <a:lnTo>
                    <a:pt x="240" y="18"/>
                  </a:lnTo>
                  <a:lnTo>
                    <a:pt x="236" y="28"/>
                  </a:lnTo>
                  <a:lnTo>
                    <a:pt x="232" y="36"/>
                  </a:lnTo>
                  <a:lnTo>
                    <a:pt x="228" y="42"/>
                  </a:lnTo>
                  <a:lnTo>
                    <a:pt x="220" y="52"/>
                  </a:lnTo>
                  <a:lnTo>
                    <a:pt x="220" y="62"/>
                  </a:lnTo>
                  <a:lnTo>
                    <a:pt x="218" y="74"/>
                  </a:lnTo>
                  <a:lnTo>
                    <a:pt x="212" y="80"/>
                  </a:lnTo>
                  <a:lnTo>
                    <a:pt x="214" y="96"/>
                  </a:lnTo>
                  <a:lnTo>
                    <a:pt x="216" y="100"/>
                  </a:lnTo>
                  <a:lnTo>
                    <a:pt x="226" y="102"/>
                  </a:lnTo>
                  <a:lnTo>
                    <a:pt x="224" y="110"/>
                  </a:lnTo>
                  <a:lnTo>
                    <a:pt x="230" y="120"/>
                  </a:lnTo>
                  <a:lnTo>
                    <a:pt x="232" y="126"/>
                  </a:lnTo>
                  <a:lnTo>
                    <a:pt x="232" y="132"/>
                  </a:lnTo>
                  <a:lnTo>
                    <a:pt x="222" y="136"/>
                  </a:lnTo>
                  <a:lnTo>
                    <a:pt x="218" y="140"/>
                  </a:lnTo>
                  <a:lnTo>
                    <a:pt x="218" y="148"/>
                  </a:lnTo>
                  <a:lnTo>
                    <a:pt x="218" y="158"/>
                  </a:lnTo>
                  <a:lnTo>
                    <a:pt x="218" y="164"/>
                  </a:lnTo>
                  <a:lnTo>
                    <a:pt x="206" y="164"/>
                  </a:lnTo>
                  <a:lnTo>
                    <a:pt x="200" y="160"/>
                  </a:lnTo>
                  <a:lnTo>
                    <a:pt x="194" y="162"/>
                  </a:lnTo>
                  <a:lnTo>
                    <a:pt x="186" y="162"/>
                  </a:lnTo>
                  <a:lnTo>
                    <a:pt x="178" y="158"/>
                  </a:lnTo>
                  <a:lnTo>
                    <a:pt x="168" y="156"/>
                  </a:lnTo>
                  <a:lnTo>
                    <a:pt x="164" y="150"/>
                  </a:lnTo>
                  <a:lnTo>
                    <a:pt x="162" y="142"/>
                  </a:lnTo>
                  <a:lnTo>
                    <a:pt x="154" y="136"/>
                  </a:lnTo>
                  <a:lnTo>
                    <a:pt x="148" y="130"/>
                  </a:lnTo>
                  <a:lnTo>
                    <a:pt x="140" y="126"/>
                  </a:lnTo>
                  <a:lnTo>
                    <a:pt x="128" y="126"/>
                  </a:lnTo>
                  <a:lnTo>
                    <a:pt x="118" y="128"/>
                  </a:lnTo>
                  <a:lnTo>
                    <a:pt x="110" y="124"/>
                  </a:lnTo>
                  <a:lnTo>
                    <a:pt x="106" y="122"/>
                  </a:lnTo>
                  <a:lnTo>
                    <a:pt x="100" y="116"/>
                  </a:lnTo>
                  <a:lnTo>
                    <a:pt x="92" y="112"/>
                  </a:lnTo>
                  <a:lnTo>
                    <a:pt x="84" y="108"/>
                  </a:lnTo>
                  <a:lnTo>
                    <a:pt x="74" y="102"/>
                  </a:lnTo>
                  <a:lnTo>
                    <a:pt x="66" y="100"/>
                  </a:lnTo>
                  <a:lnTo>
                    <a:pt x="56" y="90"/>
                  </a:lnTo>
                  <a:lnTo>
                    <a:pt x="46" y="90"/>
                  </a:lnTo>
                  <a:lnTo>
                    <a:pt x="42" y="86"/>
                  </a:lnTo>
                  <a:lnTo>
                    <a:pt x="28" y="86"/>
                  </a:lnTo>
                  <a:lnTo>
                    <a:pt x="20" y="84"/>
                  </a:lnTo>
                  <a:lnTo>
                    <a:pt x="12" y="78"/>
                  </a:lnTo>
                  <a:lnTo>
                    <a:pt x="2" y="70"/>
                  </a:lnTo>
                  <a:lnTo>
                    <a:pt x="0" y="60"/>
                  </a:lnTo>
                  <a:lnTo>
                    <a:pt x="2" y="44"/>
                  </a:lnTo>
                  <a:lnTo>
                    <a:pt x="10" y="38"/>
                  </a:lnTo>
                  <a:lnTo>
                    <a:pt x="16" y="32"/>
                  </a:lnTo>
                  <a:lnTo>
                    <a:pt x="24" y="2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199" name="Freeform 1787"/>
            <p:cNvSpPr>
              <a:spLocks/>
            </p:cNvSpPr>
            <p:nvPr/>
          </p:nvSpPr>
          <p:spPr bwMode="gray">
            <a:xfrm>
              <a:off x="6703664" y="4162313"/>
              <a:ext cx="522373" cy="258797"/>
            </a:xfrm>
            <a:custGeom>
              <a:avLst/>
              <a:gdLst>
                <a:gd name="T0" fmla="*/ 2334 w 490"/>
                <a:gd name="T1" fmla="*/ 19231 h 256"/>
                <a:gd name="T2" fmla="*/ 4432 w 490"/>
                <a:gd name="T3" fmla="*/ 18144 h 256"/>
                <a:gd name="T4" fmla="*/ 4863 w 490"/>
                <a:gd name="T5" fmla="*/ 19545 h 256"/>
                <a:gd name="T6" fmla="*/ 6852 w 490"/>
                <a:gd name="T7" fmla="*/ 19916 h 256"/>
                <a:gd name="T8" fmla="*/ 8156 w 490"/>
                <a:gd name="T9" fmla="*/ 18751 h 256"/>
                <a:gd name="T10" fmla="*/ 12153 w 490"/>
                <a:gd name="T11" fmla="*/ 17981 h 256"/>
                <a:gd name="T12" fmla="*/ 14582 w 490"/>
                <a:gd name="T13" fmla="*/ 17520 h 256"/>
                <a:gd name="T14" fmla="*/ 13833 w 490"/>
                <a:gd name="T15" fmla="*/ 18606 h 256"/>
                <a:gd name="T16" fmla="*/ 14750 w 490"/>
                <a:gd name="T17" fmla="*/ 19737 h 256"/>
                <a:gd name="T18" fmla="*/ 17124 w 490"/>
                <a:gd name="T19" fmla="*/ 20921 h 256"/>
                <a:gd name="T20" fmla="*/ 22648 w 490"/>
                <a:gd name="T21" fmla="*/ 21664 h 256"/>
                <a:gd name="T22" fmla="*/ 25264 w 490"/>
                <a:gd name="T23" fmla="*/ 22241 h 256"/>
                <a:gd name="T24" fmla="*/ 28989 w 490"/>
                <a:gd name="T25" fmla="*/ 20484 h 256"/>
                <a:gd name="T26" fmla="*/ 33004 w 490"/>
                <a:gd name="T27" fmla="*/ 19231 h 256"/>
                <a:gd name="T28" fmla="*/ 34714 w 490"/>
                <a:gd name="T29" fmla="*/ 19231 h 256"/>
                <a:gd name="T30" fmla="*/ 35514 w 490"/>
                <a:gd name="T31" fmla="*/ 17319 h 256"/>
                <a:gd name="T32" fmla="*/ 37117 w 490"/>
                <a:gd name="T33" fmla="*/ 16313 h 256"/>
                <a:gd name="T34" fmla="*/ 37079 w 490"/>
                <a:gd name="T35" fmla="*/ 14867 h 256"/>
                <a:gd name="T36" fmla="*/ 37775 w 490"/>
                <a:gd name="T37" fmla="*/ 12625 h 256"/>
                <a:gd name="T38" fmla="*/ 37775 w 490"/>
                <a:gd name="T39" fmla="*/ 10994 h 256"/>
                <a:gd name="T40" fmla="*/ 37117 w 490"/>
                <a:gd name="T41" fmla="*/ 9927 h 256"/>
                <a:gd name="T42" fmla="*/ 38545 w 490"/>
                <a:gd name="T43" fmla="*/ 10342 h 256"/>
                <a:gd name="T44" fmla="*/ 39741 w 490"/>
                <a:gd name="T45" fmla="*/ 6676 h 256"/>
                <a:gd name="T46" fmla="*/ 38307 w 490"/>
                <a:gd name="T47" fmla="*/ 4599 h 256"/>
                <a:gd name="T48" fmla="*/ 38699 w 490"/>
                <a:gd name="T49" fmla="*/ 1855 h 256"/>
                <a:gd name="T50" fmla="*/ 36198 w 490"/>
                <a:gd name="T51" fmla="*/ 802 h 256"/>
                <a:gd name="T52" fmla="*/ 33868 w 490"/>
                <a:gd name="T53" fmla="*/ 1690 h 256"/>
                <a:gd name="T54" fmla="*/ 31770 w 490"/>
                <a:gd name="T55" fmla="*/ 966 h 256"/>
                <a:gd name="T56" fmla="*/ 28846 w 490"/>
                <a:gd name="T57" fmla="*/ 0 h 256"/>
                <a:gd name="T58" fmla="*/ 28087 w 490"/>
                <a:gd name="T59" fmla="*/ 2036 h 256"/>
                <a:gd name="T60" fmla="*/ 26963 w 490"/>
                <a:gd name="T61" fmla="*/ 2693 h 256"/>
                <a:gd name="T62" fmla="*/ 25629 w 490"/>
                <a:gd name="T63" fmla="*/ 3504 h 256"/>
                <a:gd name="T64" fmla="*/ 23386 w 490"/>
                <a:gd name="T65" fmla="*/ 3562 h 256"/>
                <a:gd name="T66" fmla="*/ 22301 w 490"/>
                <a:gd name="T67" fmla="*/ 2447 h 256"/>
                <a:gd name="T68" fmla="*/ 20349 w 490"/>
                <a:gd name="T69" fmla="*/ 4222 h 256"/>
                <a:gd name="T70" fmla="*/ 19896 w 490"/>
                <a:gd name="T71" fmla="*/ 6577 h 256"/>
                <a:gd name="T72" fmla="*/ 16943 w 490"/>
                <a:gd name="T73" fmla="*/ 8218 h 256"/>
                <a:gd name="T74" fmla="*/ 18011 w 490"/>
                <a:gd name="T75" fmla="*/ 11672 h 256"/>
                <a:gd name="T76" fmla="*/ 18767 w 490"/>
                <a:gd name="T77" fmla="*/ 12068 h 256"/>
                <a:gd name="T78" fmla="*/ 18208 w 490"/>
                <a:gd name="T79" fmla="*/ 13596 h 256"/>
                <a:gd name="T80" fmla="*/ 17514 w 490"/>
                <a:gd name="T81" fmla="*/ 12386 h 256"/>
                <a:gd name="T82" fmla="*/ 15685 w 490"/>
                <a:gd name="T83" fmla="*/ 12625 h 256"/>
                <a:gd name="T84" fmla="*/ 13932 w 490"/>
                <a:gd name="T85" fmla="*/ 11930 h 256"/>
                <a:gd name="T86" fmla="*/ 11083 w 490"/>
                <a:gd name="T87" fmla="*/ 12917 h 256"/>
                <a:gd name="T88" fmla="*/ 8416 w 490"/>
                <a:gd name="T89" fmla="*/ 14867 h 256"/>
                <a:gd name="T90" fmla="*/ 4750 w 490"/>
                <a:gd name="T91" fmla="*/ 13540 h 256"/>
                <a:gd name="T92" fmla="*/ 3609 w 490"/>
                <a:gd name="T93" fmla="*/ 15778 h 256"/>
                <a:gd name="T94" fmla="*/ 2803 w 490"/>
                <a:gd name="T95" fmla="*/ 15014 h 256"/>
                <a:gd name="T96" fmla="*/ 1348 w 490"/>
                <a:gd name="T97" fmla="*/ 13128 h 256"/>
                <a:gd name="T98" fmla="*/ 538 w 490"/>
                <a:gd name="T99" fmla="*/ 14374 h 256"/>
                <a:gd name="T100" fmla="*/ 0 w 490"/>
                <a:gd name="T101" fmla="*/ 15563 h 256"/>
                <a:gd name="T102" fmla="*/ 777 w 490"/>
                <a:gd name="T103" fmla="*/ 16696 h 256"/>
                <a:gd name="T104" fmla="*/ 1619 w 490"/>
                <a:gd name="T105" fmla="*/ 1814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90"/>
                <a:gd name="T160" fmla="*/ 0 h 256"/>
                <a:gd name="T161" fmla="*/ 490 w 490"/>
                <a:gd name="T162" fmla="*/ 256 h 25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90" h="256">
                  <a:moveTo>
                    <a:pt x="20" y="208"/>
                  </a:moveTo>
                  <a:lnTo>
                    <a:pt x="28" y="220"/>
                  </a:lnTo>
                  <a:lnTo>
                    <a:pt x="40" y="224"/>
                  </a:lnTo>
                  <a:lnTo>
                    <a:pt x="54" y="208"/>
                  </a:lnTo>
                  <a:lnTo>
                    <a:pt x="60" y="212"/>
                  </a:lnTo>
                  <a:lnTo>
                    <a:pt x="60" y="222"/>
                  </a:lnTo>
                  <a:lnTo>
                    <a:pt x="72" y="220"/>
                  </a:lnTo>
                  <a:lnTo>
                    <a:pt x="84" y="228"/>
                  </a:lnTo>
                  <a:lnTo>
                    <a:pt x="102" y="228"/>
                  </a:lnTo>
                  <a:lnTo>
                    <a:pt x="100" y="214"/>
                  </a:lnTo>
                  <a:lnTo>
                    <a:pt x="110" y="208"/>
                  </a:lnTo>
                  <a:lnTo>
                    <a:pt x="150" y="206"/>
                  </a:lnTo>
                  <a:lnTo>
                    <a:pt x="174" y="196"/>
                  </a:lnTo>
                  <a:lnTo>
                    <a:pt x="178" y="200"/>
                  </a:lnTo>
                  <a:lnTo>
                    <a:pt x="170" y="204"/>
                  </a:lnTo>
                  <a:lnTo>
                    <a:pt x="170" y="212"/>
                  </a:lnTo>
                  <a:lnTo>
                    <a:pt x="182" y="216"/>
                  </a:lnTo>
                  <a:lnTo>
                    <a:pt x="182" y="226"/>
                  </a:lnTo>
                  <a:lnTo>
                    <a:pt x="194" y="238"/>
                  </a:lnTo>
                  <a:lnTo>
                    <a:pt x="212" y="240"/>
                  </a:lnTo>
                  <a:lnTo>
                    <a:pt x="248" y="244"/>
                  </a:lnTo>
                  <a:lnTo>
                    <a:pt x="280" y="248"/>
                  </a:lnTo>
                  <a:lnTo>
                    <a:pt x="304" y="250"/>
                  </a:lnTo>
                  <a:lnTo>
                    <a:pt x="310" y="254"/>
                  </a:lnTo>
                  <a:lnTo>
                    <a:pt x="336" y="256"/>
                  </a:lnTo>
                  <a:lnTo>
                    <a:pt x="358" y="234"/>
                  </a:lnTo>
                  <a:lnTo>
                    <a:pt x="400" y="228"/>
                  </a:lnTo>
                  <a:lnTo>
                    <a:pt x="406" y="220"/>
                  </a:lnTo>
                  <a:lnTo>
                    <a:pt x="418" y="218"/>
                  </a:lnTo>
                  <a:lnTo>
                    <a:pt x="428" y="220"/>
                  </a:lnTo>
                  <a:lnTo>
                    <a:pt x="430" y="204"/>
                  </a:lnTo>
                  <a:lnTo>
                    <a:pt x="438" y="198"/>
                  </a:lnTo>
                  <a:lnTo>
                    <a:pt x="448" y="188"/>
                  </a:lnTo>
                  <a:lnTo>
                    <a:pt x="458" y="186"/>
                  </a:lnTo>
                  <a:lnTo>
                    <a:pt x="462" y="174"/>
                  </a:lnTo>
                  <a:lnTo>
                    <a:pt x="456" y="170"/>
                  </a:lnTo>
                  <a:lnTo>
                    <a:pt x="456" y="148"/>
                  </a:lnTo>
                  <a:lnTo>
                    <a:pt x="464" y="144"/>
                  </a:lnTo>
                  <a:lnTo>
                    <a:pt x="468" y="134"/>
                  </a:lnTo>
                  <a:lnTo>
                    <a:pt x="464" y="126"/>
                  </a:lnTo>
                  <a:lnTo>
                    <a:pt x="450" y="122"/>
                  </a:lnTo>
                  <a:lnTo>
                    <a:pt x="458" y="114"/>
                  </a:lnTo>
                  <a:lnTo>
                    <a:pt x="468" y="114"/>
                  </a:lnTo>
                  <a:lnTo>
                    <a:pt x="474" y="118"/>
                  </a:lnTo>
                  <a:lnTo>
                    <a:pt x="490" y="114"/>
                  </a:lnTo>
                  <a:lnTo>
                    <a:pt x="490" y="76"/>
                  </a:lnTo>
                  <a:lnTo>
                    <a:pt x="482" y="66"/>
                  </a:lnTo>
                  <a:lnTo>
                    <a:pt x="472" y="52"/>
                  </a:lnTo>
                  <a:lnTo>
                    <a:pt x="472" y="40"/>
                  </a:lnTo>
                  <a:lnTo>
                    <a:pt x="478" y="22"/>
                  </a:lnTo>
                  <a:lnTo>
                    <a:pt x="462" y="18"/>
                  </a:lnTo>
                  <a:lnTo>
                    <a:pt x="446" y="10"/>
                  </a:lnTo>
                  <a:lnTo>
                    <a:pt x="436" y="20"/>
                  </a:lnTo>
                  <a:lnTo>
                    <a:pt x="418" y="20"/>
                  </a:lnTo>
                  <a:lnTo>
                    <a:pt x="406" y="12"/>
                  </a:lnTo>
                  <a:lnTo>
                    <a:pt x="392" y="12"/>
                  </a:lnTo>
                  <a:lnTo>
                    <a:pt x="380" y="4"/>
                  </a:lnTo>
                  <a:lnTo>
                    <a:pt x="356" y="0"/>
                  </a:lnTo>
                  <a:lnTo>
                    <a:pt x="346" y="0"/>
                  </a:lnTo>
                  <a:lnTo>
                    <a:pt x="346" y="24"/>
                  </a:lnTo>
                  <a:lnTo>
                    <a:pt x="338" y="24"/>
                  </a:lnTo>
                  <a:lnTo>
                    <a:pt x="332" y="32"/>
                  </a:lnTo>
                  <a:lnTo>
                    <a:pt x="330" y="44"/>
                  </a:lnTo>
                  <a:lnTo>
                    <a:pt x="316" y="40"/>
                  </a:lnTo>
                  <a:lnTo>
                    <a:pt x="306" y="46"/>
                  </a:lnTo>
                  <a:lnTo>
                    <a:pt x="288" y="42"/>
                  </a:lnTo>
                  <a:lnTo>
                    <a:pt x="288" y="34"/>
                  </a:lnTo>
                  <a:lnTo>
                    <a:pt x="274" y="28"/>
                  </a:lnTo>
                  <a:lnTo>
                    <a:pt x="272" y="48"/>
                  </a:lnTo>
                  <a:lnTo>
                    <a:pt x="250" y="48"/>
                  </a:lnTo>
                  <a:lnTo>
                    <a:pt x="252" y="66"/>
                  </a:lnTo>
                  <a:lnTo>
                    <a:pt x="244" y="74"/>
                  </a:lnTo>
                  <a:lnTo>
                    <a:pt x="230" y="76"/>
                  </a:lnTo>
                  <a:lnTo>
                    <a:pt x="208" y="94"/>
                  </a:lnTo>
                  <a:lnTo>
                    <a:pt x="226" y="120"/>
                  </a:lnTo>
                  <a:lnTo>
                    <a:pt x="222" y="132"/>
                  </a:lnTo>
                  <a:lnTo>
                    <a:pt x="228" y="132"/>
                  </a:lnTo>
                  <a:lnTo>
                    <a:pt x="232" y="138"/>
                  </a:lnTo>
                  <a:lnTo>
                    <a:pt x="232" y="146"/>
                  </a:lnTo>
                  <a:lnTo>
                    <a:pt x="224" y="156"/>
                  </a:lnTo>
                  <a:lnTo>
                    <a:pt x="214" y="150"/>
                  </a:lnTo>
                  <a:lnTo>
                    <a:pt x="214" y="142"/>
                  </a:lnTo>
                  <a:lnTo>
                    <a:pt x="206" y="136"/>
                  </a:lnTo>
                  <a:lnTo>
                    <a:pt x="194" y="144"/>
                  </a:lnTo>
                  <a:lnTo>
                    <a:pt x="190" y="138"/>
                  </a:lnTo>
                  <a:lnTo>
                    <a:pt x="172" y="136"/>
                  </a:lnTo>
                  <a:lnTo>
                    <a:pt x="172" y="146"/>
                  </a:lnTo>
                  <a:lnTo>
                    <a:pt x="136" y="148"/>
                  </a:lnTo>
                  <a:lnTo>
                    <a:pt x="122" y="160"/>
                  </a:lnTo>
                  <a:lnTo>
                    <a:pt x="102" y="170"/>
                  </a:lnTo>
                  <a:lnTo>
                    <a:pt x="86" y="154"/>
                  </a:lnTo>
                  <a:lnTo>
                    <a:pt x="58" y="154"/>
                  </a:lnTo>
                  <a:lnTo>
                    <a:pt x="58" y="170"/>
                  </a:lnTo>
                  <a:lnTo>
                    <a:pt x="44" y="180"/>
                  </a:lnTo>
                  <a:lnTo>
                    <a:pt x="40" y="174"/>
                  </a:lnTo>
                  <a:lnTo>
                    <a:pt x="34" y="172"/>
                  </a:lnTo>
                  <a:lnTo>
                    <a:pt x="32" y="162"/>
                  </a:lnTo>
                  <a:lnTo>
                    <a:pt x="16" y="150"/>
                  </a:lnTo>
                  <a:lnTo>
                    <a:pt x="8" y="162"/>
                  </a:lnTo>
                  <a:lnTo>
                    <a:pt x="6" y="164"/>
                  </a:lnTo>
                  <a:lnTo>
                    <a:pt x="2" y="172"/>
                  </a:lnTo>
                  <a:lnTo>
                    <a:pt x="0" y="178"/>
                  </a:lnTo>
                  <a:lnTo>
                    <a:pt x="6" y="180"/>
                  </a:lnTo>
                  <a:lnTo>
                    <a:pt x="10" y="190"/>
                  </a:lnTo>
                  <a:lnTo>
                    <a:pt x="6" y="202"/>
                  </a:lnTo>
                  <a:lnTo>
                    <a:pt x="20" y="20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0" name="Freeform 1789"/>
            <p:cNvSpPr>
              <a:spLocks/>
            </p:cNvSpPr>
            <p:nvPr/>
          </p:nvSpPr>
          <p:spPr bwMode="gray">
            <a:xfrm>
              <a:off x="6307381" y="3907628"/>
              <a:ext cx="40356" cy="20039"/>
            </a:xfrm>
            <a:custGeom>
              <a:avLst/>
              <a:gdLst>
                <a:gd name="T0" fmla="*/ 2147483647 w 38"/>
                <a:gd name="T1" fmla="*/ 0 h 20"/>
                <a:gd name="T2" fmla="*/ 2147483647 w 38"/>
                <a:gd name="T3" fmla="*/ 0 h 20"/>
                <a:gd name="T4" fmla="*/ 2147483647 w 38"/>
                <a:gd name="T5" fmla="*/ 0 h 20"/>
                <a:gd name="T6" fmla="*/ 2147483647 w 38"/>
                <a:gd name="T7" fmla="*/ 2147483647 h 20"/>
                <a:gd name="T8" fmla="*/ 2147483647 w 38"/>
                <a:gd name="T9" fmla="*/ 2147483647 h 20"/>
                <a:gd name="T10" fmla="*/ 2147483647 w 38"/>
                <a:gd name="T11" fmla="*/ 2147483647 h 20"/>
                <a:gd name="T12" fmla="*/ 2147483647 w 38"/>
                <a:gd name="T13" fmla="*/ 2147483647 h 20"/>
                <a:gd name="T14" fmla="*/ 2147483647 w 38"/>
                <a:gd name="T15" fmla="*/ 2147483647 h 20"/>
                <a:gd name="T16" fmla="*/ 2147483647 w 38"/>
                <a:gd name="T17" fmla="*/ 2147483647 h 20"/>
                <a:gd name="T18" fmla="*/ 2147483647 w 38"/>
                <a:gd name="T19" fmla="*/ 2147483647 h 20"/>
                <a:gd name="T20" fmla="*/ 2147483647 w 38"/>
                <a:gd name="T21" fmla="*/ 2147483647 h 20"/>
                <a:gd name="T22" fmla="*/ 2147483647 w 38"/>
                <a:gd name="T23" fmla="*/ 2147483647 h 20"/>
                <a:gd name="T24" fmla="*/ 2147483647 w 38"/>
                <a:gd name="T25" fmla="*/ 2147483647 h 20"/>
                <a:gd name="T26" fmla="*/ 2147483647 w 38"/>
                <a:gd name="T27" fmla="*/ 2147483647 h 20"/>
                <a:gd name="T28" fmla="*/ 2147483647 w 38"/>
                <a:gd name="T29" fmla="*/ 2147483647 h 20"/>
                <a:gd name="T30" fmla="*/ 0 w 38"/>
                <a:gd name="T31" fmla="*/ 2147483647 h 20"/>
                <a:gd name="T32" fmla="*/ 2147483647 w 38"/>
                <a:gd name="T33" fmla="*/ 2147483647 h 20"/>
                <a:gd name="T34" fmla="*/ 2147483647 w 38"/>
                <a:gd name="T35" fmla="*/ 0 h 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
                <a:gd name="T55" fmla="*/ 0 h 20"/>
                <a:gd name="T56" fmla="*/ 38 w 38"/>
                <a:gd name="T57" fmla="*/ 20 h 2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 h="20">
                  <a:moveTo>
                    <a:pt x="8" y="0"/>
                  </a:moveTo>
                  <a:lnTo>
                    <a:pt x="16" y="0"/>
                  </a:lnTo>
                  <a:lnTo>
                    <a:pt x="24" y="0"/>
                  </a:lnTo>
                  <a:lnTo>
                    <a:pt x="24" y="2"/>
                  </a:lnTo>
                  <a:lnTo>
                    <a:pt x="28" y="6"/>
                  </a:lnTo>
                  <a:lnTo>
                    <a:pt x="32" y="8"/>
                  </a:lnTo>
                  <a:lnTo>
                    <a:pt x="36" y="12"/>
                  </a:lnTo>
                  <a:lnTo>
                    <a:pt x="38" y="16"/>
                  </a:lnTo>
                  <a:lnTo>
                    <a:pt x="32" y="20"/>
                  </a:lnTo>
                  <a:lnTo>
                    <a:pt x="24" y="20"/>
                  </a:lnTo>
                  <a:lnTo>
                    <a:pt x="16" y="18"/>
                  </a:lnTo>
                  <a:lnTo>
                    <a:pt x="14" y="16"/>
                  </a:lnTo>
                  <a:lnTo>
                    <a:pt x="10" y="16"/>
                  </a:lnTo>
                  <a:lnTo>
                    <a:pt x="4" y="14"/>
                  </a:lnTo>
                  <a:lnTo>
                    <a:pt x="2" y="12"/>
                  </a:lnTo>
                  <a:lnTo>
                    <a:pt x="0" y="6"/>
                  </a:lnTo>
                  <a:lnTo>
                    <a:pt x="2" y="4"/>
                  </a:lnTo>
                  <a:lnTo>
                    <a:pt x="8"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201" name="Freeform 1790"/>
            <p:cNvSpPr>
              <a:spLocks/>
            </p:cNvSpPr>
            <p:nvPr/>
          </p:nvSpPr>
          <p:spPr bwMode="gray">
            <a:xfrm>
              <a:off x="5711312" y="3952736"/>
              <a:ext cx="898673" cy="847835"/>
            </a:xfrm>
            <a:custGeom>
              <a:avLst/>
              <a:gdLst>
                <a:gd name="T0" fmla="*/ 58994 w 842"/>
                <a:gd name="T1" fmla="*/ 65575 h 846"/>
                <a:gd name="T2" fmla="*/ 55028 w 842"/>
                <a:gd name="T3" fmla="*/ 67027 h 846"/>
                <a:gd name="T4" fmla="*/ 50723 w 842"/>
                <a:gd name="T5" fmla="*/ 64901 h 846"/>
                <a:gd name="T6" fmla="*/ 49486 w 842"/>
                <a:gd name="T7" fmla="*/ 64126 h 846"/>
                <a:gd name="T8" fmla="*/ 45943 w 842"/>
                <a:gd name="T9" fmla="*/ 63812 h 846"/>
                <a:gd name="T10" fmla="*/ 40679 w 842"/>
                <a:gd name="T11" fmla="*/ 64540 h 846"/>
                <a:gd name="T12" fmla="*/ 37321 w 842"/>
                <a:gd name="T13" fmla="*/ 70162 h 846"/>
                <a:gd name="T14" fmla="*/ 34895 w 842"/>
                <a:gd name="T15" fmla="*/ 71192 h 846"/>
                <a:gd name="T16" fmla="*/ 30411 w 842"/>
                <a:gd name="T17" fmla="*/ 70957 h 846"/>
                <a:gd name="T18" fmla="*/ 28568 w 842"/>
                <a:gd name="T19" fmla="*/ 68984 h 846"/>
                <a:gd name="T20" fmla="*/ 25699 w 842"/>
                <a:gd name="T21" fmla="*/ 67324 h 846"/>
                <a:gd name="T22" fmla="*/ 18690 w 842"/>
                <a:gd name="T23" fmla="*/ 67027 h 846"/>
                <a:gd name="T24" fmla="*/ 13738 w 842"/>
                <a:gd name="T25" fmla="*/ 64126 h 846"/>
                <a:gd name="T26" fmla="*/ 11331 w 842"/>
                <a:gd name="T27" fmla="*/ 61104 h 846"/>
                <a:gd name="T28" fmla="*/ 12817 w 842"/>
                <a:gd name="T29" fmla="*/ 55054 h 846"/>
                <a:gd name="T30" fmla="*/ 15060 w 842"/>
                <a:gd name="T31" fmla="*/ 49172 h 846"/>
                <a:gd name="T32" fmla="*/ 15952 w 842"/>
                <a:gd name="T33" fmla="*/ 42968 h 846"/>
                <a:gd name="T34" fmla="*/ 17899 w 842"/>
                <a:gd name="T35" fmla="*/ 44519 h 846"/>
                <a:gd name="T36" fmla="*/ 15734 w 842"/>
                <a:gd name="T37" fmla="*/ 40585 h 846"/>
                <a:gd name="T38" fmla="*/ 15952 w 842"/>
                <a:gd name="T39" fmla="*/ 39535 h 846"/>
                <a:gd name="T40" fmla="*/ 16362 w 842"/>
                <a:gd name="T41" fmla="*/ 36999 h 846"/>
                <a:gd name="T42" fmla="*/ 14811 w 842"/>
                <a:gd name="T43" fmla="*/ 35195 h 846"/>
                <a:gd name="T44" fmla="*/ 11944 w 842"/>
                <a:gd name="T45" fmla="*/ 30502 h 846"/>
                <a:gd name="T46" fmla="*/ 12698 w 842"/>
                <a:gd name="T47" fmla="*/ 29361 h 846"/>
                <a:gd name="T48" fmla="*/ 11169 w 842"/>
                <a:gd name="T49" fmla="*/ 27439 h 846"/>
                <a:gd name="T50" fmla="*/ 9282 w 842"/>
                <a:gd name="T51" fmla="*/ 25198 h 846"/>
                <a:gd name="T52" fmla="*/ 4785 w 842"/>
                <a:gd name="T53" fmla="*/ 21857 h 846"/>
                <a:gd name="T54" fmla="*/ 1490 w 842"/>
                <a:gd name="T55" fmla="*/ 21173 h 846"/>
                <a:gd name="T56" fmla="*/ 1359 w 842"/>
                <a:gd name="T57" fmla="*/ 18688 h 846"/>
                <a:gd name="T58" fmla="*/ 1490 w 842"/>
                <a:gd name="T59" fmla="*/ 17194 h 846"/>
                <a:gd name="T60" fmla="*/ 651 w 842"/>
                <a:gd name="T61" fmla="*/ 15007 h 846"/>
                <a:gd name="T62" fmla="*/ 6801 w 842"/>
                <a:gd name="T63" fmla="*/ 15007 h 846"/>
                <a:gd name="T64" fmla="*/ 9882 w 842"/>
                <a:gd name="T65" fmla="*/ 14552 h 846"/>
                <a:gd name="T66" fmla="*/ 13403 w 842"/>
                <a:gd name="T67" fmla="*/ 16349 h 846"/>
                <a:gd name="T68" fmla="*/ 16300 w 842"/>
                <a:gd name="T69" fmla="*/ 17194 h 846"/>
                <a:gd name="T70" fmla="*/ 17798 w 842"/>
                <a:gd name="T71" fmla="*/ 12069 h 846"/>
                <a:gd name="T72" fmla="*/ 18278 w 842"/>
                <a:gd name="T73" fmla="*/ 8819 h 846"/>
                <a:gd name="T74" fmla="*/ 19838 w 842"/>
                <a:gd name="T75" fmla="*/ 9780 h 846"/>
                <a:gd name="T76" fmla="*/ 22045 w 842"/>
                <a:gd name="T77" fmla="*/ 11684 h 846"/>
                <a:gd name="T78" fmla="*/ 27600 w 842"/>
                <a:gd name="T79" fmla="*/ 11684 h 846"/>
                <a:gd name="T80" fmla="*/ 32398 w 842"/>
                <a:gd name="T81" fmla="*/ 8819 h 846"/>
                <a:gd name="T82" fmla="*/ 37321 w 842"/>
                <a:gd name="T83" fmla="*/ 661 h 846"/>
                <a:gd name="T84" fmla="*/ 42719 w 842"/>
                <a:gd name="T85" fmla="*/ 2649 h 846"/>
                <a:gd name="T86" fmla="*/ 48029 w 842"/>
                <a:gd name="T87" fmla="*/ 6602 h 846"/>
                <a:gd name="T88" fmla="*/ 50979 w 842"/>
                <a:gd name="T89" fmla="*/ 10031 h 846"/>
                <a:gd name="T90" fmla="*/ 52770 w 842"/>
                <a:gd name="T91" fmla="*/ 11502 h 846"/>
                <a:gd name="T92" fmla="*/ 58346 w 842"/>
                <a:gd name="T93" fmla="*/ 14290 h 846"/>
                <a:gd name="T94" fmla="*/ 63031 w 842"/>
                <a:gd name="T95" fmla="*/ 17194 h 846"/>
                <a:gd name="T96" fmla="*/ 67858 w 842"/>
                <a:gd name="T97" fmla="*/ 20689 h 846"/>
                <a:gd name="T98" fmla="*/ 64888 w 842"/>
                <a:gd name="T99" fmla="*/ 30654 h 846"/>
                <a:gd name="T100" fmla="*/ 60665 w 842"/>
                <a:gd name="T101" fmla="*/ 34665 h 846"/>
                <a:gd name="T102" fmla="*/ 56198 w 842"/>
                <a:gd name="T103" fmla="*/ 41241 h 846"/>
                <a:gd name="T104" fmla="*/ 60952 w 842"/>
                <a:gd name="T105" fmla="*/ 40731 h 846"/>
                <a:gd name="T106" fmla="*/ 60952 w 842"/>
                <a:gd name="T107" fmla="*/ 45933 h 846"/>
                <a:gd name="T108" fmla="*/ 60952 w 842"/>
                <a:gd name="T109" fmla="*/ 50336 h 846"/>
                <a:gd name="T110" fmla="*/ 61647 w 842"/>
                <a:gd name="T111" fmla="*/ 53760 h 846"/>
                <a:gd name="T112" fmla="*/ 65241 w 842"/>
                <a:gd name="T113" fmla="*/ 59668 h 846"/>
                <a:gd name="T114" fmla="*/ 63811 w 842"/>
                <a:gd name="T115" fmla="*/ 61749 h 84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42"/>
                <a:gd name="T175" fmla="*/ 0 h 846"/>
                <a:gd name="T176" fmla="*/ 842 w 842"/>
                <a:gd name="T177" fmla="*/ 846 h 84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42" h="846">
                  <a:moveTo>
                    <a:pt x="768" y="740"/>
                  </a:moveTo>
                  <a:lnTo>
                    <a:pt x="758" y="740"/>
                  </a:lnTo>
                  <a:lnTo>
                    <a:pt x="752" y="750"/>
                  </a:lnTo>
                  <a:lnTo>
                    <a:pt x="742" y="752"/>
                  </a:lnTo>
                  <a:lnTo>
                    <a:pt x="734" y="764"/>
                  </a:lnTo>
                  <a:lnTo>
                    <a:pt x="724" y="764"/>
                  </a:lnTo>
                  <a:lnTo>
                    <a:pt x="718" y="774"/>
                  </a:lnTo>
                  <a:lnTo>
                    <a:pt x="714" y="786"/>
                  </a:lnTo>
                  <a:lnTo>
                    <a:pt x="704" y="786"/>
                  </a:lnTo>
                  <a:lnTo>
                    <a:pt x="696" y="790"/>
                  </a:lnTo>
                  <a:lnTo>
                    <a:pt x="696" y="792"/>
                  </a:lnTo>
                  <a:lnTo>
                    <a:pt x="682" y="792"/>
                  </a:lnTo>
                  <a:lnTo>
                    <a:pt x="676" y="796"/>
                  </a:lnTo>
                  <a:lnTo>
                    <a:pt x="670" y="790"/>
                  </a:lnTo>
                  <a:lnTo>
                    <a:pt x="664" y="794"/>
                  </a:lnTo>
                  <a:lnTo>
                    <a:pt x="654" y="794"/>
                  </a:lnTo>
                  <a:lnTo>
                    <a:pt x="650" y="786"/>
                  </a:lnTo>
                  <a:lnTo>
                    <a:pt x="638" y="780"/>
                  </a:lnTo>
                  <a:lnTo>
                    <a:pt x="624" y="780"/>
                  </a:lnTo>
                  <a:lnTo>
                    <a:pt x="622" y="766"/>
                  </a:lnTo>
                  <a:lnTo>
                    <a:pt x="618" y="766"/>
                  </a:lnTo>
                  <a:lnTo>
                    <a:pt x="606" y="764"/>
                  </a:lnTo>
                  <a:lnTo>
                    <a:pt x="600" y="760"/>
                  </a:lnTo>
                  <a:lnTo>
                    <a:pt x="608" y="758"/>
                  </a:lnTo>
                  <a:lnTo>
                    <a:pt x="612" y="754"/>
                  </a:lnTo>
                  <a:lnTo>
                    <a:pt x="610" y="748"/>
                  </a:lnTo>
                  <a:lnTo>
                    <a:pt x="602" y="746"/>
                  </a:lnTo>
                  <a:lnTo>
                    <a:pt x="602" y="756"/>
                  </a:lnTo>
                  <a:lnTo>
                    <a:pt x="594" y="758"/>
                  </a:lnTo>
                  <a:lnTo>
                    <a:pt x="588" y="760"/>
                  </a:lnTo>
                  <a:lnTo>
                    <a:pt x="578" y="756"/>
                  </a:lnTo>
                  <a:lnTo>
                    <a:pt x="576" y="762"/>
                  </a:lnTo>
                  <a:lnTo>
                    <a:pt x="568" y="758"/>
                  </a:lnTo>
                  <a:lnTo>
                    <a:pt x="566" y="752"/>
                  </a:lnTo>
                  <a:lnTo>
                    <a:pt x="558" y="752"/>
                  </a:lnTo>
                  <a:lnTo>
                    <a:pt x="548" y="746"/>
                  </a:lnTo>
                  <a:lnTo>
                    <a:pt x="542" y="748"/>
                  </a:lnTo>
                  <a:lnTo>
                    <a:pt x="538" y="740"/>
                  </a:lnTo>
                  <a:lnTo>
                    <a:pt x="528" y="740"/>
                  </a:lnTo>
                  <a:lnTo>
                    <a:pt x="518" y="744"/>
                  </a:lnTo>
                  <a:lnTo>
                    <a:pt x="510" y="752"/>
                  </a:lnTo>
                  <a:lnTo>
                    <a:pt x="494" y="760"/>
                  </a:lnTo>
                  <a:lnTo>
                    <a:pt x="492" y="764"/>
                  </a:lnTo>
                  <a:lnTo>
                    <a:pt x="480" y="764"/>
                  </a:lnTo>
                  <a:lnTo>
                    <a:pt x="468" y="772"/>
                  </a:lnTo>
                  <a:lnTo>
                    <a:pt x="458" y="780"/>
                  </a:lnTo>
                  <a:lnTo>
                    <a:pt x="456" y="794"/>
                  </a:lnTo>
                  <a:lnTo>
                    <a:pt x="454" y="804"/>
                  </a:lnTo>
                  <a:lnTo>
                    <a:pt x="454" y="828"/>
                  </a:lnTo>
                  <a:lnTo>
                    <a:pt x="456" y="832"/>
                  </a:lnTo>
                  <a:lnTo>
                    <a:pt x="458" y="838"/>
                  </a:lnTo>
                  <a:lnTo>
                    <a:pt x="458" y="844"/>
                  </a:lnTo>
                  <a:lnTo>
                    <a:pt x="448" y="840"/>
                  </a:lnTo>
                  <a:lnTo>
                    <a:pt x="438" y="838"/>
                  </a:lnTo>
                  <a:lnTo>
                    <a:pt x="432" y="840"/>
                  </a:lnTo>
                  <a:lnTo>
                    <a:pt x="424" y="840"/>
                  </a:lnTo>
                  <a:lnTo>
                    <a:pt x="422" y="846"/>
                  </a:lnTo>
                  <a:lnTo>
                    <a:pt x="408" y="846"/>
                  </a:lnTo>
                  <a:lnTo>
                    <a:pt x="400" y="838"/>
                  </a:lnTo>
                  <a:lnTo>
                    <a:pt x="394" y="836"/>
                  </a:lnTo>
                  <a:lnTo>
                    <a:pt x="386" y="838"/>
                  </a:lnTo>
                  <a:lnTo>
                    <a:pt x="376" y="842"/>
                  </a:lnTo>
                  <a:lnTo>
                    <a:pt x="370" y="836"/>
                  </a:lnTo>
                  <a:lnTo>
                    <a:pt x="370" y="832"/>
                  </a:lnTo>
                  <a:lnTo>
                    <a:pt x="358" y="826"/>
                  </a:lnTo>
                  <a:lnTo>
                    <a:pt x="352" y="826"/>
                  </a:lnTo>
                  <a:lnTo>
                    <a:pt x="350" y="826"/>
                  </a:lnTo>
                  <a:lnTo>
                    <a:pt x="352" y="822"/>
                  </a:lnTo>
                  <a:lnTo>
                    <a:pt x="350" y="818"/>
                  </a:lnTo>
                  <a:lnTo>
                    <a:pt x="348" y="814"/>
                  </a:lnTo>
                  <a:lnTo>
                    <a:pt x="344" y="814"/>
                  </a:lnTo>
                  <a:lnTo>
                    <a:pt x="338" y="816"/>
                  </a:lnTo>
                  <a:lnTo>
                    <a:pt x="336" y="820"/>
                  </a:lnTo>
                  <a:lnTo>
                    <a:pt x="334" y="806"/>
                  </a:lnTo>
                  <a:lnTo>
                    <a:pt x="328" y="800"/>
                  </a:lnTo>
                  <a:lnTo>
                    <a:pt x="318" y="800"/>
                  </a:lnTo>
                  <a:lnTo>
                    <a:pt x="312" y="794"/>
                  </a:lnTo>
                  <a:lnTo>
                    <a:pt x="298" y="788"/>
                  </a:lnTo>
                  <a:lnTo>
                    <a:pt x="284" y="782"/>
                  </a:lnTo>
                  <a:lnTo>
                    <a:pt x="280" y="786"/>
                  </a:lnTo>
                  <a:lnTo>
                    <a:pt x="282" y="798"/>
                  </a:lnTo>
                  <a:lnTo>
                    <a:pt x="262" y="798"/>
                  </a:lnTo>
                  <a:lnTo>
                    <a:pt x="260" y="794"/>
                  </a:lnTo>
                  <a:lnTo>
                    <a:pt x="228" y="790"/>
                  </a:lnTo>
                  <a:lnTo>
                    <a:pt x="214" y="774"/>
                  </a:lnTo>
                  <a:lnTo>
                    <a:pt x="208" y="776"/>
                  </a:lnTo>
                  <a:lnTo>
                    <a:pt x="194" y="778"/>
                  </a:lnTo>
                  <a:lnTo>
                    <a:pt x="184" y="764"/>
                  </a:lnTo>
                  <a:lnTo>
                    <a:pt x="184" y="758"/>
                  </a:lnTo>
                  <a:lnTo>
                    <a:pt x="176" y="760"/>
                  </a:lnTo>
                  <a:lnTo>
                    <a:pt x="168" y="756"/>
                  </a:lnTo>
                  <a:lnTo>
                    <a:pt x="150" y="744"/>
                  </a:lnTo>
                  <a:lnTo>
                    <a:pt x="148" y="738"/>
                  </a:lnTo>
                  <a:lnTo>
                    <a:pt x="140" y="742"/>
                  </a:lnTo>
                  <a:lnTo>
                    <a:pt x="132" y="742"/>
                  </a:lnTo>
                  <a:lnTo>
                    <a:pt x="134" y="734"/>
                  </a:lnTo>
                  <a:lnTo>
                    <a:pt x="140" y="726"/>
                  </a:lnTo>
                  <a:lnTo>
                    <a:pt x="138" y="720"/>
                  </a:lnTo>
                  <a:lnTo>
                    <a:pt x="130" y="720"/>
                  </a:lnTo>
                  <a:lnTo>
                    <a:pt x="126" y="718"/>
                  </a:lnTo>
                  <a:lnTo>
                    <a:pt x="114" y="708"/>
                  </a:lnTo>
                  <a:lnTo>
                    <a:pt x="126" y="706"/>
                  </a:lnTo>
                  <a:lnTo>
                    <a:pt x="136" y="692"/>
                  </a:lnTo>
                  <a:lnTo>
                    <a:pt x="146" y="670"/>
                  </a:lnTo>
                  <a:lnTo>
                    <a:pt x="156" y="648"/>
                  </a:lnTo>
                  <a:lnTo>
                    <a:pt x="164" y="626"/>
                  </a:lnTo>
                  <a:lnTo>
                    <a:pt x="170" y="606"/>
                  </a:lnTo>
                  <a:lnTo>
                    <a:pt x="170" y="598"/>
                  </a:lnTo>
                  <a:lnTo>
                    <a:pt x="174" y="588"/>
                  </a:lnTo>
                  <a:lnTo>
                    <a:pt x="180" y="588"/>
                  </a:lnTo>
                  <a:lnTo>
                    <a:pt x="184" y="586"/>
                  </a:lnTo>
                  <a:lnTo>
                    <a:pt x="184" y="580"/>
                  </a:lnTo>
                  <a:lnTo>
                    <a:pt x="178" y="582"/>
                  </a:lnTo>
                  <a:lnTo>
                    <a:pt x="176" y="576"/>
                  </a:lnTo>
                  <a:lnTo>
                    <a:pt x="180" y="552"/>
                  </a:lnTo>
                  <a:lnTo>
                    <a:pt x="188" y="526"/>
                  </a:lnTo>
                  <a:lnTo>
                    <a:pt x="190" y="518"/>
                  </a:lnTo>
                  <a:lnTo>
                    <a:pt x="190" y="510"/>
                  </a:lnTo>
                  <a:lnTo>
                    <a:pt x="194" y="506"/>
                  </a:lnTo>
                  <a:lnTo>
                    <a:pt x="198" y="504"/>
                  </a:lnTo>
                  <a:lnTo>
                    <a:pt x="200" y="508"/>
                  </a:lnTo>
                  <a:lnTo>
                    <a:pt x="204" y="514"/>
                  </a:lnTo>
                  <a:lnTo>
                    <a:pt x="210" y="520"/>
                  </a:lnTo>
                  <a:lnTo>
                    <a:pt x="214" y="528"/>
                  </a:lnTo>
                  <a:lnTo>
                    <a:pt x="218" y="530"/>
                  </a:lnTo>
                  <a:lnTo>
                    <a:pt x="218" y="524"/>
                  </a:lnTo>
                  <a:lnTo>
                    <a:pt x="216" y="514"/>
                  </a:lnTo>
                  <a:lnTo>
                    <a:pt x="208" y="504"/>
                  </a:lnTo>
                  <a:lnTo>
                    <a:pt x="200" y="496"/>
                  </a:lnTo>
                  <a:lnTo>
                    <a:pt x="194" y="492"/>
                  </a:lnTo>
                  <a:lnTo>
                    <a:pt x="190" y="488"/>
                  </a:lnTo>
                  <a:lnTo>
                    <a:pt x="188" y="482"/>
                  </a:lnTo>
                  <a:lnTo>
                    <a:pt x="192" y="478"/>
                  </a:lnTo>
                  <a:lnTo>
                    <a:pt x="192" y="472"/>
                  </a:lnTo>
                  <a:lnTo>
                    <a:pt x="186" y="466"/>
                  </a:lnTo>
                  <a:lnTo>
                    <a:pt x="182" y="462"/>
                  </a:lnTo>
                  <a:lnTo>
                    <a:pt x="184" y="458"/>
                  </a:lnTo>
                  <a:lnTo>
                    <a:pt x="188" y="456"/>
                  </a:lnTo>
                  <a:lnTo>
                    <a:pt x="192" y="460"/>
                  </a:lnTo>
                  <a:lnTo>
                    <a:pt x="194" y="466"/>
                  </a:lnTo>
                  <a:lnTo>
                    <a:pt x="194" y="470"/>
                  </a:lnTo>
                  <a:lnTo>
                    <a:pt x="202" y="472"/>
                  </a:lnTo>
                  <a:lnTo>
                    <a:pt x="204" y="466"/>
                  </a:lnTo>
                  <a:lnTo>
                    <a:pt x="204" y="456"/>
                  </a:lnTo>
                  <a:lnTo>
                    <a:pt x="202" y="446"/>
                  </a:lnTo>
                  <a:lnTo>
                    <a:pt x="198" y="442"/>
                  </a:lnTo>
                  <a:lnTo>
                    <a:pt x="200" y="436"/>
                  </a:lnTo>
                  <a:lnTo>
                    <a:pt x="206" y="434"/>
                  </a:lnTo>
                  <a:lnTo>
                    <a:pt x="204" y="430"/>
                  </a:lnTo>
                  <a:lnTo>
                    <a:pt x="202" y="430"/>
                  </a:lnTo>
                  <a:lnTo>
                    <a:pt x="198" y="434"/>
                  </a:lnTo>
                  <a:lnTo>
                    <a:pt x="194" y="428"/>
                  </a:lnTo>
                  <a:lnTo>
                    <a:pt x="184" y="420"/>
                  </a:lnTo>
                  <a:lnTo>
                    <a:pt x="180" y="416"/>
                  </a:lnTo>
                  <a:lnTo>
                    <a:pt x="172" y="410"/>
                  </a:lnTo>
                  <a:lnTo>
                    <a:pt x="164" y="402"/>
                  </a:lnTo>
                  <a:lnTo>
                    <a:pt x="160" y="388"/>
                  </a:lnTo>
                  <a:lnTo>
                    <a:pt x="154" y="378"/>
                  </a:lnTo>
                  <a:lnTo>
                    <a:pt x="148" y="372"/>
                  </a:lnTo>
                  <a:lnTo>
                    <a:pt x="146" y="364"/>
                  </a:lnTo>
                  <a:lnTo>
                    <a:pt x="146" y="360"/>
                  </a:lnTo>
                  <a:lnTo>
                    <a:pt x="142" y="356"/>
                  </a:lnTo>
                  <a:lnTo>
                    <a:pt x="144" y="352"/>
                  </a:lnTo>
                  <a:lnTo>
                    <a:pt x="148" y="358"/>
                  </a:lnTo>
                  <a:lnTo>
                    <a:pt x="152" y="360"/>
                  </a:lnTo>
                  <a:lnTo>
                    <a:pt x="158" y="354"/>
                  </a:lnTo>
                  <a:lnTo>
                    <a:pt x="158" y="350"/>
                  </a:lnTo>
                  <a:lnTo>
                    <a:pt x="154" y="346"/>
                  </a:lnTo>
                  <a:lnTo>
                    <a:pt x="150" y="342"/>
                  </a:lnTo>
                  <a:lnTo>
                    <a:pt x="146" y="336"/>
                  </a:lnTo>
                  <a:lnTo>
                    <a:pt x="150" y="332"/>
                  </a:lnTo>
                  <a:lnTo>
                    <a:pt x="150" y="326"/>
                  </a:lnTo>
                  <a:lnTo>
                    <a:pt x="146" y="326"/>
                  </a:lnTo>
                  <a:lnTo>
                    <a:pt x="142" y="328"/>
                  </a:lnTo>
                  <a:lnTo>
                    <a:pt x="136" y="324"/>
                  </a:lnTo>
                  <a:lnTo>
                    <a:pt x="130" y="318"/>
                  </a:lnTo>
                  <a:lnTo>
                    <a:pt x="128" y="312"/>
                  </a:lnTo>
                  <a:lnTo>
                    <a:pt x="132" y="308"/>
                  </a:lnTo>
                  <a:lnTo>
                    <a:pt x="134" y="300"/>
                  </a:lnTo>
                  <a:lnTo>
                    <a:pt x="128" y="298"/>
                  </a:lnTo>
                  <a:lnTo>
                    <a:pt x="118" y="298"/>
                  </a:lnTo>
                  <a:lnTo>
                    <a:pt x="112" y="296"/>
                  </a:lnTo>
                  <a:lnTo>
                    <a:pt x="106" y="288"/>
                  </a:lnTo>
                  <a:lnTo>
                    <a:pt x="100" y="288"/>
                  </a:lnTo>
                  <a:lnTo>
                    <a:pt x="94" y="288"/>
                  </a:lnTo>
                  <a:lnTo>
                    <a:pt x="86" y="276"/>
                  </a:lnTo>
                  <a:lnTo>
                    <a:pt x="78" y="270"/>
                  </a:lnTo>
                  <a:lnTo>
                    <a:pt x="68" y="264"/>
                  </a:lnTo>
                  <a:lnTo>
                    <a:pt x="58" y="258"/>
                  </a:lnTo>
                  <a:lnTo>
                    <a:pt x="50" y="258"/>
                  </a:lnTo>
                  <a:lnTo>
                    <a:pt x="46" y="248"/>
                  </a:lnTo>
                  <a:lnTo>
                    <a:pt x="36" y="248"/>
                  </a:lnTo>
                  <a:lnTo>
                    <a:pt x="32" y="248"/>
                  </a:lnTo>
                  <a:lnTo>
                    <a:pt x="30" y="252"/>
                  </a:lnTo>
                  <a:lnTo>
                    <a:pt x="24" y="254"/>
                  </a:lnTo>
                  <a:lnTo>
                    <a:pt x="18" y="250"/>
                  </a:lnTo>
                  <a:lnTo>
                    <a:pt x="16" y="240"/>
                  </a:lnTo>
                  <a:lnTo>
                    <a:pt x="14" y="232"/>
                  </a:lnTo>
                  <a:lnTo>
                    <a:pt x="10" y="228"/>
                  </a:lnTo>
                  <a:lnTo>
                    <a:pt x="2" y="228"/>
                  </a:lnTo>
                  <a:lnTo>
                    <a:pt x="0" y="224"/>
                  </a:lnTo>
                  <a:lnTo>
                    <a:pt x="2" y="220"/>
                  </a:lnTo>
                  <a:lnTo>
                    <a:pt x="16" y="220"/>
                  </a:lnTo>
                  <a:lnTo>
                    <a:pt x="22" y="222"/>
                  </a:lnTo>
                  <a:lnTo>
                    <a:pt x="28" y="222"/>
                  </a:lnTo>
                  <a:lnTo>
                    <a:pt x="28" y="216"/>
                  </a:lnTo>
                  <a:lnTo>
                    <a:pt x="24" y="212"/>
                  </a:lnTo>
                  <a:lnTo>
                    <a:pt x="18" y="208"/>
                  </a:lnTo>
                  <a:lnTo>
                    <a:pt x="16" y="206"/>
                  </a:lnTo>
                  <a:lnTo>
                    <a:pt x="18" y="202"/>
                  </a:lnTo>
                  <a:lnTo>
                    <a:pt x="22" y="200"/>
                  </a:lnTo>
                  <a:lnTo>
                    <a:pt x="20" y="196"/>
                  </a:lnTo>
                  <a:lnTo>
                    <a:pt x="18" y="196"/>
                  </a:lnTo>
                  <a:lnTo>
                    <a:pt x="10" y="200"/>
                  </a:lnTo>
                  <a:lnTo>
                    <a:pt x="4" y="194"/>
                  </a:lnTo>
                  <a:lnTo>
                    <a:pt x="4" y="186"/>
                  </a:lnTo>
                  <a:lnTo>
                    <a:pt x="8" y="176"/>
                  </a:lnTo>
                  <a:lnTo>
                    <a:pt x="24" y="168"/>
                  </a:lnTo>
                  <a:lnTo>
                    <a:pt x="44" y="170"/>
                  </a:lnTo>
                  <a:lnTo>
                    <a:pt x="58" y="166"/>
                  </a:lnTo>
                  <a:lnTo>
                    <a:pt x="64" y="172"/>
                  </a:lnTo>
                  <a:lnTo>
                    <a:pt x="70" y="170"/>
                  </a:lnTo>
                  <a:lnTo>
                    <a:pt x="76" y="174"/>
                  </a:lnTo>
                  <a:lnTo>
                    <a:pt x="82" y="176"/>
                  </a:lnTo>
                  <a:lnTo>
                    <a:pt x="84" y="170"/>
                  </a:lnTo>
                  <a:lnTo>
                    <a:pt x="86" y="164"/>
                  </a:lnTo>
                  <a:lnTo>
                    <a:pt x="94" y="164"/>
                  </a:lnTo>
                  <a:lnTo>
                    <a:pt x="102" y="164"/>
                  </a:lnTo>
                  <a:lnTo>
                    <a:pt x="108" y="166"/>
                  </a:lnTo>
                  <a:lnTo>
                    <a:pt x="114" y="166"/>
                  </a:lnTo>
                  <a:lnTo>
                    <a:pt x="120" y="172"/>
                  </a:lnTo>
                  <a:lnTo>
                    <a:pt x="128" y="184"/>
                  </a:lnTo>
                  <a:lnTo>
                    <a:pt x="130" y="190"/>
                  </a:lnTo>
                  <a:lnTo>
                    <a:pt x="134" y="198"/>
                  </a:lnTo>
                  <a:lnTo>
                    <a:pt x="140" y="202"/>
                  </a:lnTo>
                  <a:lnTo>
                    <a:pt x="148" y="196"/>
                  </a:lnTo>
                  <a:lnTo>
                    <a:pt x="152" y="192"/>
                  </a:lnTo>
                  <a:lnTo>
                    <a:pt x="162" y="192"/>
                  </a:lnTo>
                  <a:lnTo>
                    <a:pt x="164" y="190"/>
                  </a:lnTo>
                  <a:lnTo>
                    <a:pt x="166" y="194"/>
                  </a:lnTo>
                  <a:lnTo>
                    <a:pt x="178" y="200"/>
                  </a:lnTo>
                  <a:lnTo>
                    <a:pt x="184" y="196"/>
                  </a:lnTo>
                  <a:lnTo>
                    <a:pt x="194" y="192"/>
                  </a:lnTo>
                  <a:lnTo>
                    <a:pt x="194" y="198"/>
                  </a:lnTo>
                  <a:lnTo>
                    <a:pt x="198" y="202"/>
                  </a:lnTo>
                  <a:lnTo>
                    <a:pt x="204" y="204"/>
                  </a:lnTo>
                  <a:lnTo>
                    <a:pt x="218" y="206"/>
                  </a:lnTo>
                  <a:lnTo>
                    <a:pt x="218" y="198"/>
                  </a:lnTo>
                  <a:lnTo>
                    <a:pt x="214" y="192"/>
                  </a:lnTo>
                  <a:lnTo>
                    <a:pt x="214" y="176"/>
                  </a:lnTo>
                  <a:lnTo>
                    <a:pt x="218" y="160"/>
                  </a:lnTo>
                  <a:lnTo>
                    <a:pt x="216" y="142"/>
                  </a:lnTo>
                  <a:lnTo>
                    <a:pt x="214" y="134"/>
                  </a:lnTo>
                  <a:lnTo>
                    <a:pt x="208" y="128"/>
                  </a:lnTo>
                  <a:lnTo>
                    <a:pt x="206" y="116"/>
                  </a:lnTo>
                  <a:lnTo>
                    <a:pt x="206" y="104"/>
                  </a:lnTo>
                  <a:lnTo>
                    <a:pt x="206" y="96"/>
                  </a:lnTo>
                  <a:lnTo>
                    <a:pt x="214" y="98"/>
                  </a:lnTo>
                  <a:lnTo>
                    <a:pt x="222" y="104"/>
                  </a:lnTo>
                  <a:lnTo>
                    <a:pt x="228" y="106"/>
                  </a:lnTo>
                  <a:lnTo>
                    <a:pt x="234" y="100"/>
                  </a:lnTo>
                  <a:lnTo>
                    <a:pt x="240" y="100"/>
                  </a:lnTo>
                  <a:lnTo>
                    <a:pt x="244" y="104"/>
                  </a:lnTo>
                  <a:lnTo>
                    <a:pt x="248" y="110"/>
                  </a:lnTo>
                  <a:lnTo>
                    <a:pt x="246" y="116"/>
                  </a:lnTo>
                  <a:lnTo>
                    <a:pt x="242" y="116"/>
                  </a:lnTo>
                  <a:lnTo>
                    <a:pt x="242" y="122"/>
                  </a:lnTo>
                  <a:lnTo>
                    <a:pt x="246" y="126"/>
                  </a:lnTo>
                  <a:lnTo>
                    <a:pt x="246" y="132"/>
                  </a:lnTo>
                  <a:lnTo>
                    <a:pt x="248" y="138"/>
                  </a:lnTo>
                  <a:lnTo>
                    <a:pt x="252" y="138"/>
                  </a:lnTo>
                  <a:lnTo>
                    <a:pt x="260" y="136"/>
                  </a:lnTo>
                  <a:lnTo>
                    <a:pt x="268" y="138"/>
                  </a:lnTo>
                  <a:lnTo>
                    <a:pt x="282" y="144"/>
                  </a:lnTo>
                  <a:lnTo>
                    <a:pt x="294" y="144"/>
                  </a:lnTo>
                  <a:lnTo>
                    <a:pt x="300" y="150"/>
                  </a:lnTo>
                  <a:lnTo>
                    <a:pt x="318" y="154"/>
                  </a:lnTo>
                  <a:lnTo>
                    <a:pt x="326" y="148"/>
                  </a:lnTo>
                  <a:lnTo>
                    <a:pt x="336" y="142"/>
                  </a:lnTo>
                  <a:lnTo>
                    <a:pt x="336" y="138"/>
                  </a:lnTo>
                  <a:lnTo>
                    <a:pt x="332" y="136"/>
                  </a:lnTo>
                  <a:lnTo>
                    <a:pt x="330" y="130"/>
                  </a:lnTo>
                  <a:lnTo>
                    <a:pt x="334" y="120"/>
                  </a:lnTo>
                  <a:lnTo>
                    <a:pt x="340" y="114"/>
                  </a:lnTo>
                  <a:lnTo>
                    <a:pt x="354" y="110"/>
                  </a:lnTo>
                  <a:lnTo>
                    <a:pt x="366" y="102"/>
                  </a:lnTo>
                  <a:lnTo>
                    <a:pt x="394" y="104"/>
                  </a:lnTo>
                  <a:lnTo>
                    <a:pt x="408" y="98"/>
                  </a:lnTo>
                  <a:lnTo>
                    <a:pt x="420" y="88"/>
                  </a:lnTo>
                  <a:lnTo>
                    <a:pt x="430" y="74"/>
                  </a:lnTo>
                  <a:lnTo>
                    <a:pt x="432" y="52"/>
                  </a:lnTo>
                  <a:lnTo>
                    <a:pt x="436" y="28"/>
                  </a:lnTo>
                  <a:lnTo>
                    <a:pt x="438" y="16"/>
                  </a:lnTo>
                  <a:lnTo>
                    <a:pt x="454" y="8"/>
                  </a:lnTo>
                  <a:lnTo>
                    <a:pt x="476" y="4"/>
                  </a:lnTo>
                  <a:lnTo>
                    <a:pt x="500" y="0"/>
                  </a:lnTo>
                  <a:lnTo>
                    <a:pt x="500" y="4"/>
                  </a:lnTo>
                  <a:lnTo>
                    <a:pt x="502" y="8"/>
                  </a:lnTo>
                  <a:lnTo>
                    <a:pt x="502" y="12"/>
                  </a:lnTo>
                  <a:lnTo>
                    <a:pt x="512" y="22"/>
                  </a:lnTo>
                  <a:lnTo>
                    <a:pt x="522" y="32"/>
                  </a:lnTo>
                  <a:lnTo>
                    <a:pt x="534" y="34"/>
                  </a:lnTo>
                  <a:lnTo>
                    <a:pt x="540" y="48"/>
                  </a:lnTo>
                  <a:lnTo>
                    <a:pt x="540" y="60"/>
                  </a:lnTo>
                  <a:lnTo>
                    <a:pt x="554" y="58"/>
                  </a:lnTo>
                  <a:lnTo>
                    <a:pt x="564" y="68"/>
                  </a:lnTo>
                  <a:lnTo>
                    <a:pt x="564" y="78"/>
                  </a:lnTo>
                  <a:lnTo>
                    <a:pt x="584" y="78"/>
                  </a:lnTo>
                  <a:lnTo>
                    <a:pt x="594" y="88"/>
                  </a:lnTo>
                  <a:lnTo>
                    <a:pt x="590" y="94"/>
                  </a:lnTo>
                  <a:lnTo>
                    <a:pt x="596" y="104"/>
                  </a:lnTo>
                  <a:lnTo>
                    <a:pt x="590" y="110"/>
                  </a:lnTo>
                  <a:lnTo>
                    <a:pt x="592" y="118"/>
                  </a:lnTo>
                  <a:lnTo>
                    <a:pt x="610" y="120"/>
                  </a:lnTo>
                  <a:lnTo>
                    <a:pt x="620" y="118"/>
                  </a:lnTo>
                  <a:lnTo>
                    <a:pt x="624" y="112"/>
                  </a:lnTo>
                  <a:lnTo>
                    <a:pt x="624" y="106"/>
                  </a:lnTo>
                  <a:lnTo>
                    <a:pt x="632" y="100"/>
                  </a:lnTo>
                  <a:lnTo>
                    <a:pt x="636" y="108"/>
                  </a:lnTo>
                  <a:lnTo>
                    <a:pt x="630" y="116"/>
                  </a:lnTo>
                  <a:lnTo>
                    <a:pt x="632" y="134"/>
                  </a:lnTo>
                  <a:lnTo>
                    <a:pt x="642" y="136"/>
                  </a:lnTo>
                  <a:lnTo>
                    <a:pt x="664" y="152"/>
                  </a:lnTo>
                  <a:lnTo>
                    <a:pt x="670" y="164"/>
                  </a:lnTo>
                  <a:lnTo>
                    <a:pt x="692" y="166"/>
                  </a:lnTo>
                  <a:lnTo>
                    <a:pt x="696" y="170"/>
                  </a:lnTo>
                  <a:lnTo>
                    <a:pt x="702" y="174"/>
                  </a:lnTo>
                  <a:lnTo>
                    <a:pt x="706" y="172"/>
                  </a:lnTo>
                  <a:lnTo>
                    <a:pt x="710" y="168"/>
                  </a:lnTo>
                  <a:lnTo>
                    <a:pt x="718" y="168"/>
                  </a:lnTo>
                  <a:lnTo>
                    <a:pt x="724" y="170"/>
                  </a:lnTo>
                  <a:lnTo>
                    <a:pt x="736" y="176"/>
                  </a:lnTo>
                  <a:lnTo>
                    <a:pt x="738" y="188"/>
                  </a:lnTo>
                  <a:lnTo>
                    <a:pt x="752" y="204"/>
                  </a:lnTo>
                  <a:lnTo>
                    <a:pt x="754" y="198"/>
                  </a:lnTo>
                  <a:lnTo>
                    <a:pt x="766" y="202"/>
                  </a:lnTo>
                  <a:lnTo>
                    <a:pt x="766" y="208"/>
                  </a:lnTo>
                  <a:lnTo>
                    <a:pt x="778" y="210"/>
                  </a:lnTo>
                  <a:lnTo>
                    <a:pt x="794" y="208"/>
                  </a:lnTo>
                  <a:lnTo>
                    <a:pt x="802" y="216"/>
                  </a:lnTo>
                  <a:lnTo>
                    <a:pt x="824" y="218"/>
                  </a:lnTo>
                  <a:lnTo>
                    <a:pt x="842" y="226"/>
                  </a:lnTo>
                  <a:lnTo>
                    <a:pt x="826" y="244"/>
                  </a:lnTo>
                  <a:lnTo>
                    <a:pt x="814" y="258"/>
                  </a:lnTo>
                  <a:lnTo>
                    <a:pt x="808" y="284"/>
                  </a:lnTo>
                  <a:lnTo>
                    <a:pt x="798" y="308"/>
                  </a:lnTo>
                  <a:lnTo>
                    <a:pt x="802" y="318"/>
                  </a:lnTo>
                  <a:lnTo>
                    <a:pt x="794" y="332"/>
                  </a:lnTo>
                  <a:lnTo>
                    <a:pt x="796" y="354"/>
                  </a:lnTo>
                  <a:lnTo>
                    <a:pt x="790" y="362"/>
                  </a:lnTo>
                  <a:lnTo>
                    <a:pt x="784" y="372"/>
                  </a:lnTo>
                  <a:lnTo>
                    <a:pt x="770" y="372"/>
                  </a:lnTo>
                  <a:lnTo>
                    <a:pt x="768" y="366"/>
                  </a:lnTo>
                  <a:lnTo>
                    <a:pt x="758" y="368"/>
                  </a:lnTo>
                  <a:lnTo>
                    <a:pt x="756" y="382"/>
                  </a:lnTo>
                  <a:lnTo>
                    <a:pt x="742" y="390"/>
                  </a:lnTo>
                  <a:lnTo>
                    <a:pt x="738" y="408"/>
                  </a:lnTo>
                  <a:lnTo>
                    <a:pt x="722" y="418"/>
                  </a:lnTo>
                  <a:lnTo>
                    <a:pt x="718" y="436"/>
                  </a:lnTo>
                  <a:lnTo>
                    <a:pt x="698" y="450"/>
                  </a:lnTo>
                  <a:lnTo>
                    <a:pt x="692" y="462"/>
                  </a:lnTo>
                  <a:lnTo>
                    <a:pt x="698" y="470"/>
                  </a:lnTo>
                  <a:lnTo>
                    <a:pt x="692" y="482"/>
                  </a:lnTo>
                  <a:lnTo>
                    <a:pt x="684" y="486"/>
                  </a:lnTo>
                  <a:lnTo>
                    <a:pt x="684" y="492"/>
                  </a:lnTo>
                  <a:lnTo>
                    <a:pt x="692" y="494"/>
                  </a:lnTo>
                  <a:lnTo>
                    <a:pt x="706" y="484"/>
                  </a:lnTo>
                  <a:lnTo>
                    <a:pt x="708" y="476"/>
                  </a:lnTo>
                  <a:lnTo>
                    <a:pt x="718" y="470"/>
                  </a:lnTo>
                  <a:lnTo>
                    <a:pt x="730" y="472"/>
                  </a:lnTo>
                  <a:lnTo>
                    <a:pt x="742" y="480"/>
                  </a:lnTo>
                  <a:lnTo>
                    <a:pt x="740" y="498"/>
                  </a:lnTo>
                  <a:lnTo>
                    <a:pt x="750" y="506"/>
                  </a:lnTo>
                  <a:lnTo>
                    <a:pt x="754" y="520"/>
                  </a:lnTo>
                  <a:lnTo>
                    <a:pt x="752" y="526"/>
                  </a:lnTo>
                  <a:lnTo>
                    <a:pt x="742" y="524"/>
                  </a:lnTo>
                  <a:lnTo>
                    <a:pt x="734" y="532"/>
                  </a:lnTo>
                  <a:lnTo>
                    <a:pt x="742" y="542"/>
                  </a:lnTo>
                  <a:lnTo>
                    <a:pt x="748" y="546"/>
                  </a:lnTo>
                  <a:lnTo>
                    <a:pt x="750" y="560"/>
                  </a:lnTo>
                  <a:lnTo>
                    <a:pt x="762" y="570"/>
                  </a:lnTo>
                  <a:lnTo>
                    <a:pt x="756" y="576"/>
                  </a:lnTo>
                  <a:lnTo>
                    <a:pt x="756" y="586"/>
                  </a:lnTo>
                  <a:lnTo>
                    <a:pt x="748" y="586"/>
                  </a:lnTo>
                  <a:lnTo>
                    <a:pt x="742" y="594"/>
                  </a:lnTo>
                  <a:lnTo>
                    <a:pt x="732" y="592"/>
                  </a:lnTo>
                  <a:lnTo>
                    <a:pt x="724" y="598"/>
                  </a:lnTo>
                  <a:lnTo>
                    <a:pt x="730" y="608"/>
                  </a:lnTo>
                  <a:lnTo>
                    <a:pt x="730" y="614"/>
                  </a:lnTo>
                  <a:lnTo>
                    <a:pt x="734" y="620"/>
                  </a:lnTo>
                  <a:lnTo>
                    <a:pt x="748" y="622"/>
                  </a:lnTo>
                  <a:lnTo>
                    <a:pt x="752" y="634"/>
                  </a:lnTo>
                  <a:lnTo>
                    <a:pt x="736" y="650"/>
                  </a:lnTo>
                  <a:lnTo>
                    <a:pt x="740" y="662"/>
                  </a:lnTo>
                  <a:lnTo>
                    <a:pt x="738" y="668"/>
                  </a:lnTo>
                  <a:lnTo>
                    <a:pt x="742" y="680"/>
                  </a:lnTo>
                  <a:lnTo>
                    <a:pt x="770" y="692"/>
                  </a:lnTo>
                  <a:lnTo>
                    <a:pt x="790" y="692"/>
                  </a:lnTo>
                  <a:lnTo>
                    <a:pt x="794" y="702"/>
                  </a:lnTo>
                  <a:lnTo>
                    <a:pt x="788" y="706"/>
                  </a:lnTo>
                  <a:lnTo>
                    <a:pt x="780" y="718"/>
                  </a:lnTo>
                  <a:lnTo>
                    <a:pt x="784" y="730"/>
                  </a:lnTo>
                  <a:lnTo>
                    <a:pt x="782" y="730"/>
                  </a:lnTo>
                  <a:lnTo>
                    <a:pt x="782" y="732"/>
                  </a:lnTo>
                  <a:lnTo>
                    <a:pt x="778" y="728"/>
                  </a:lnTo>
                  <a:lnTo>
                    <a:pt x="776" y="728"/>
                  </a:lnTo>
                  <a:lnTo>
                    <a:pt x="772" y="728"/>
                  </a:lnTo>
                  <a:lnTo>
                    <a:pt x="768" y="730"/>
                  </a:lnTo>
                  <a:lnTo>
                    <a:pt x="766" y="732"/>
                  </a:lnTo>
                  <a:lnTo>
                    <a:pt x="766" y="738"/>
                  </a:lnTo>
                  <a:lnTo>
                    <a:pt x="766" y="740"/>
                  </a:lnTo>
                  <a:lnTo>
                    <a:pt x="768" y="74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2" name="Freeform 1791"/>
            <p:cNvSpPr>
              <a:spLocks/>
            </p:cNvSpPr>
            <p:nvPr/>
          </p:nvSpPr>
          <p:spPr bwMode="gray">
            <a:xfrm>
              <a:off x="5255625" y="4538600"/>
              <a:ext cx="952657" cy="789089"/>
            </a:xfrm>
            <a:custGeom>
              <a:avLst/>
              <a:gdLst>
                <a:gd name="T0" fmla="*/ 66832 w 894"/>
                <a:gd name="T1" fmla="*/ 21436 h 786"/>
                <a:gd name="T2" fmla="*/ 70613 w 894"/>
                <a:gd name="T3" fmla="*/ 21503 h 786"/>
                <a:gd name="T4" fmla="*/ 73359 w 894"/>
                <a:gd name="T5" fmla="*/ 22859 h 786"/>
                <a:gd name="T6" fmla="*/ 72743 w 894"/>
                <a:gd name="T7" fmla="*/ 24830 h 786"/>
                <a:gd name="T8" fmla="*/ 69069 w 894"/>
                <a:gd name="T9" fmla="*/ 28363 h 786"/>
                <a:gd name="T10" fmla="*/ 64043 w 894"/>
                <a:gd name="T11" fmla="*/ 31009 h 786"/>
                <a:gd name="T12" fmla="*/ 57544 w 894"/>
                <a:gd name="T13" fmla="*/ 34115 h 786"/>
                <a:gd name="T14" fmla="*/ 49759 w 894"/>
                <a:gd name="T15" fmla="*/ 41590 h 786"/>
                <a:gd name="T16" fmla="*/ 50363 w 894"/>
                <a:gd name="T17" fmla="*/ 48848 h 786"/>
                <a:gd name="T18" fmla="*/ 48881 w 894"/>
                <a:gd name="T19" fmla="*/ 51797 h 786"/>
                <a:gd name="T20" fmla="*/ 45431 w 894"/>
                <a:gd name="T21" fmla="*/ 53950 h 786"/>
                <a:gd name="T22" fmla="*/ 43685 w 894"/>
                <a:gd name="T23" fmla="*/ 57633 h 786"/>
                <a:gd name="T24" fmla="*/ 41924 w 894"/>
                <a:gd name="T25" fmla="*/ 58569 h 786"/>
                <a:gd name="T26" fmla="*/ 37110 w 894"/>
                <a:gd name="T27" fmla="*/ 60078 h 786"/>
                <a:gd name="T28" fmla="*/ 34043 w 894"/>
                <a:gd name="T29" fmla="*/ 64056 h 786"/>
                <a:gd name="T30" fmla="*/ 31262 w 894"/>
                <a:gd name="T31" fmla="*/ 63328 h 786"/>
                <a:gd name="T32" fmla="*/ 27141 w 894"/>
                <a:gd name="T33" fmla="*/ 63020 h 786"/>
                <a:gd name="T34" fmla="*/ 21956 w 894"/>
                <a:gd name="T35" fmla="*/ 62351 h 786"/>
                <a:gd name="T36" fmla="*/ 17248 w 894"/>
                <a:gd name="T37" fmla="*/ 63020 h 786"/>
                <a:gd name="T38" fmla="*/ 11944 w 894"/>
                <a:gd name="T39" fmla="*/ 64261 h 786"/>
                <a:gd name="T40" fmla="*/ 9473 w 894"/>
                <a:gd name="T41" fmla="*/ 65921 h 786"/>
                <a:gd name="T42" fmla="*/ 6280 w 894"/>
                <a:gd name="T43" fmla="*/ 61923 h 786"/>
                <a:gd name="T44" fmla="*/ 5392 w 894"/>
                <a:gd name="T45" fmla="*/ 58751 h 786"/>
                <a:gd name="T46" fmla="*/ 3633 w 894"/>
                <a:gd name="T47" fmla="*/ 54809 h 786"/>
                <a:gd name="T48" fmla="*/ 2 w 894"/>
                <a:gd name="T49" fmla="*/ 51485 h 786"/>
                <a:gd name="T50" fmla="*/ 2477 w 894"/>
                <a:gd name="T51" fmla="*/ 47539 h 786"/>
                <a:gd name="T52" fmla="*/ 4297 w 894"/>
                <a:gd name="T53" fmla="*/ 46025 h 786"/>
                <a:gd name="T54" fmla="*/ 3633 w 894"/>
                <a:gd name="T55" fmla="*/ 42157 h 786"/>
                <a:gd name="T56" fmla="*/ 6437 w 894"/>
                <a:gd name="T57" fmla="*/ 38946 h 786"/>
                <a:gd name="T58" fmla="*/ 4919 w 894"/>
                <a:gd name="T59" fmla="*/ 35364 h 786"/>
                <a:gd name="T60" fmla="*/ 7158 w 894"/>
                <a:gd name="T61" fmla="*/ 33768 h 786"/>
                <a:gd name="T62" fmla="*/ 8467 w 894"/>
                <a:gd name="T63" fmla="*/ 29526 h 786"/>
                <a:gd name="T64" fmla="*/ 10765 w 894"/>
                <a:gd name="T65" fmla="*/ 24596 h 786"/>
                <a:gd name="T66" fmla="*/ 14269 w 894"/>
                <a:gd name="T67" fmla="*/ 21436 h 786"/>
                <a:gd name="T68" fmla="*/ 13615 w 894"/>
                <a:gd name="T69" fmla="*/ 18265 h 786"/>
                <a:gd name="T70" fmla="*/ 11432 w 894"/>
                <a:gd name="T71" fmla="*/ 15652 h 786"/>
                <a:gd name="T72" fmla="*/ 7735 w 894"/>
                <a:gd name="T73" fmla="*/ 15802 h 786"/>
                <a:gd name="T74" fmla="*/ 4297 w 894"/>
                <a:gd name="T75" fmla="*/ 14529 h 786"/>
                <a:gd name="T76" fmla="*/ 2816 w 894"/>
                <a:gd name="T77" fmla="*/ 12627 h 786"/>
                <a:gd name="T78" fmla="*/ 1359 w 894"/>
                <a:gd name="T79" fmla="*/ 11270 h 786"/>
                <a:gd name="T80" fmla="*/ 1633 w 894"/>
                <a:gd name="T81" fmla="*/ 9450 h 786"/>
                <a:gd name="T82" fmla="*/ 941 w 894"/>
                <a:gd name="T83" fmla="*/ 8004 h 786"/>
                <a:gd name="T84" fmla="*/ 783 w 894"/>
                <a:gd name="T85" fmla="*/ 5265 h 786"/>
                <a:gd name="T86" fmla="*/ 2151 w 894"/>
                <a:gd name="T87" fmla="*/ 2630 h 786"/>
                <a:gd name="T88" fmla="*/ 7158 w 894"/>
                <a:gd name="T89" fmla="*/ 2373 h 786"/>
                <a:gd name="T90" fmla="*/ 9068 w 894"/>
                <a:gd name="T91" fmla="*/ 2 h 786"/>
                <a:gd name="T92" fmla="*/ 12325 w 894"/>
                <a:gd name="T93" fmla="*/ 953 h 786"/>
                <a:gd name="T94" fmla="*/ 18977 w 894"/>
                <a:gd name="T95" fmla="*/ 3723 h 786"/>
                <a:gd name="T96" fmla="*/ 23234 w 894"/>
                <a:gd name="T97" fmla="*/ 4911 h 786"/>
                <a:gd name="T98" fmla="*/ 31056 w 894"/>
                <a:gd name="T99" fmla="*/ 7791 h 786"/>
                <a:gd name="T100" fmla="*/ 36730 w 894"/>
                <a:gd name="T101" fmla="*/ 8997 h 786"/>
                <a:gd name="T102" fmla="*/ 42718 w 894"/>
                <a:gd name="T103" fmla="*/ 10558 h 786"/>
                <a:gd name="T104" fmla="*/ 46754 w 894"/>
                <a:gd name="T105" fmla="*/ 11981 h 786"/>
                <a:gd name="T106" fmla="*/ 48881 w 894"/>
                <a:gd name="T107" fmla="*/ 14443 h 786"/>
                <a:gd name="T108" fmla="*/ 52764 w 894"/>
                <a:gd name="T109" fmla="*/ 15893 h 786"/>
                <a:gd name="T110" fmla="*/ 58423 w 894"/>
                <a:gd name="T111" fmla="*/ 16604 h 786"/>
                <a:gd name="T112" fmla="*/ 62725 w 894"/>
                <a:gd name="T113" fmla="*/ 19831 h 78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4"/>
                <a:gd name="T172" fmla="*/ 0 h 786"/>
                <a:gd name="T173" fmla="*/ 894 w 894"/>
                <a:gd name="T174" fmla="*/ 786 h 78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4" h="786">
                  <a:moveTo>
                    <a:pt x="780" y="242"/>
                  </a:moveTo>
                  <a:lnTo>
                    <a:pt x="786" y="242"/>
                  </a:lnTo>
                  <a:lnTo>
                    <a:pt x="798" y="248"/>
                  </a:lnTo>
                  <a:lnTo>
                    <a:pt x="798" y="252"/>
                  </a:lnTo>
                  <a:lnTo>
                    <a:pt x="804" y="258"/>
                  </a:lnTo>
                  <a:lnTo>
                    <a:pt x="814" y="254"/>
                  </a:lnTo>
                  <a:lnTo>
                    <a:pt x="822" y="252"/>
                  </a:lnTo>
                  <a:lnTo>
                    <a:pt x="828" y="254"/>
                  </a:lnTo>
                  <a:lnTo>
                    <a:pt x="836" y="262"/>
                  </a:lnTo>
                  <a:lnTo>
                    <a:pt x="850" y="262"/>
                  </a:lnTo>
                  <a:lnTo>
                    <a:pt x="852" y="256"/>
                  </a:lnTo>
                  <a:lnTo>
                    <a:pt x="860" y="256"/>
                  </a:lnTo>
                  <a:lnTo>
                    <a:pt x="866" y="254"/>
                  </a:lnTo>
                  <a:lnTo>
                    <a:pt x="876" y="254"/>
                  </a:lnTo>
                  <a:lnTo>
                    <a:pt x="886" y="260"/>
                  </a:lnTo>
                  <a:lnTo>
                    <a:pt x="888" y="264"/>
                  </a:lnTo>
                  <a:lnTo>
                    <a:pt x="892" y="268"/>
                  </a:lnTo>
                  <a:lnTo>
                    <a:pt x="894" y="272"/>
                  </a:lnTo>
                  <a:lnTo>
                    <a:pt x="892" y="278"/>
                  </a:lnTo>
                  <a:lnTo>
                    <a:pt x="888" y="278"/>
                  </a:lnTo>
                  <a:lnTo>
                    <a:pt x="882" y="278"/>
                  </a:lnTo>
                  <a:lnTo>
                    <a:pt x="882" y="282"/>
                  </a:lnTo>
                  <a:lnTo>
                    <a:pt x="884" y="294"/>
                  </a:lnTo>
                  <a:lnTo>
                    <a:pt x="886" y="296"/>
                  </a:lnTo>
                  <a:lnTo>
                    <a:pt x="886" y="304"/>
                  </a:lnTo>
                  <a:lnTo>
                    <a:pt x="884" y="312"/>
                  </a:lnTo>
                  <a:lnTo>
                    <a:pt x="874" y="318"/>
                  </a:lnTo>
                  <a:lnTo>
                    <a:pt x="860" y="330"/>
                  </a:lnTo>
                  <a:lnTo>
                    <a:pt x="848" y="334"/>
                  </a:lnTo>
                  <a:lnTo>
                    <a:pt x="840" y="338"/>
                  </a:lnTo>
                  <a:lnTo>
                    <a:pt x="826" y="342"/>
                  </a:lnTo>
                  <a:lnTo>
                    <a:pt x="810" y="350"/>
                  </a:lnTo>
                  <a:lnTo>
                    <a:pt x="806" y="354"/>
                  </a:lnTo>
                  <a:lnTo>
                    <a:pt x="802" y="360"/>
                  </a:lnTo>
                  <a:lnTo>
                    <a:pt x="798" y="364"/>
                  </a:lnTo>
                  <a:lnTo>
                    <a:pt x="780" y="368"/>
                  </a:lnTo>
                  <a:lnTo>
                    <a:pt x="758" y="370"/>
                  </a:lnTo>
                  <a:lnTo>
                    <a:pt x="736" y="374"/>
                  </a:lnTo>
                  <a:lnTo>
                    <a:pt x="718" y="376"/>
                  </a:lnTo>
                  <a:lnTo>
                    <a:pt x="708" y="380"/>
                  </a:lnTo>
                  <a:lnTo>
                    <a:pt x="690" y="398"/>
                  </a:lnTo>
                  <a:lnTo>
                    <a:pt x="700" y="408"/>
                  </a:lnTo>
                  <a:lnTo>
                    <a:pt x="684" y="422"/>
                  </a:lnTo>
                  <a:lnTo>
                    <a:pt x="678" y="416"/>
                  </a:lnTo>
                  <a:lnTo>
                    <a:pt x="668" y="428"/>
                  </a:lnTo>
                  <a:lnTo>
                    <a:pt x="650" y="446"/>
                  </a:lnTo>
                  <a:lnTo>
                    <a:pt x="632" y="466"/>
                  </a:lnTo>
                  <a:lnTo>
                    <a:pt x="606" y="496"/>
                  </a:lnTo>
                  <a:lnTo>
                    <a:pt x="592" y="520"/>
                  </a:lnTo>
                  <a:lnTo>
                    <a:pt x="592" y="526"/>
                  </a:lnTo>
                  <a:lnTo>
                    <a:pt x="594" y="542"/>
                  </a:lnTo>
                  <a:lnTo>
                    <a:pt x="598" y="560"/>
                  </a:lnTo>
                  <a:lnTo>
                    <a:pt x="602" y="572"/>
                  </a:lnTo>
                  <a:lnTo>
                    <a:pt x="612" y="582"/>
                  </a:lnTo>
                  <a:lnTo>
                    <a:pt x="620" y="588"/>
                  </a:lnTo>
                  <a:lnTo>
                    <a:pt x="624" y="598"/>
                  </a:lnTo>
                  <a:lnTo>
                    <a:pt x="616" y="600"/>
                  </a:lnTo>
                  <a:lnTo>
                    <a:pt x="606" y="604"/>
                  </a:lnTo>
                  <a:lnTo>
                    <a:pt x="598" y="610"/>
                  </a:lnTo>
                  <a:lnTo>
                    <a:pt x="594" y="616"/>
                  </a:lnTo>
                  <a:lnTo>
                    <a:pt x="582" y="616"/>
                  </a:lnTo>
                  <a:lnTo>
                    <a:pt x="572" y="622"/>
                  </a:lnTo>
                  <a:lnTo>
                    <a:pt x="564" y="630"/>
                  </a:lnTo>
                  <a:lnTo>
                    <a:pt x="560" y="634"/>
                  </a:lnTo>
                  <a:lnTo>
                    <a:pt x="560" y="642"/>
                  </a:lnTo>
                  <a:lnTo>
                    <a:pt x="554" y="642"/>
                  </a:lnTo>
                  <a:lnTo>
                    <a:pt x="548" y="650"/>
                  </a:lnTo>
                  <a:lnTo>
                    <a:pt x="544" y="660"/>
                  </a:lnTo>
                  <a:lnTo>
                    <a:pt x="540" y="666"/>
                  </a:lnTo>
                  <a:lnTo>
                    <a:pt x="534" y="674"/>
                  </a:lnTo>
                  <a:lnTo>
                    <a:pt x="532" y="680"/>
                  </a:lnTo>
                  <a:lnTo>
                    <a:pt x="532" y="686"/>
                  </a:lnTo>
                  <a:lnTo>
                    <a:pt x="534" y="692"/>
                  </a:lnTo>
                  <a:lnTo>
                    <a:pt x="534" y="696"/>
                  </a:lnTo>
                  <a:lnTo>
                    <a:pt x="534" y="698"/>
                  </a:lnTo>
                  <a:lnTo>
                    <a:pt x="532" y="700"/>
                  </a:lnTo>
                  <a:lnTo>
                    <a:pt x="522" y="700"/>
                  </a:lnTo>
                  <a:lnTo>
                    <a:pt x="510" y="698"/>
                  </a:lnTo>
                  <a:lnTo>
                    <a:pt x="502" y="696"/>
                  </a:lnTo>
                  <a:lnTo>
                    <a:pt x="494" y="696"/>
                  </a:lnTo>
                  <a:lnTo>
                    <a:pt x="482" y="698"/>
                  </a:lnTo>
                  <a:lnTo>
                    <a:pt x="472" y="706"/>
                  </a:lnTo>
                  <a:lnTo>
                    <a:pt x="460" y="708"/>
                  </a:lnTo>
                  <a:lnTo>
                    <a:pt x="452" y="716"/>
                  </a:lnTo>
                  <a:lnTo>
                    <a:pt x="442" y="726"/>
                  </a:lnTo>
                  <a:lnTo>
                    <a:pt x="438" y="736"/>
                  </a:lnTo>
                  <a:lnTo>
                    <a:pt x="432" y="744"/>
                  </a:lnTo>
                  <a:lnTo>
                    <a:pt x="422" y="754"/>
                  </a:lnTo>
                  <a:lnTo>
                    <a:pt x="420" y="758"/>
                  </a:lnTo>
                  <a:lnTo>
                    <a:pt x="414" y="762"/>
                  </a:lnTo>
                  <a:lnTo>
                    <a:pt x="412" y="764"/>
                  </a:lnTo>
                  <a:lnTo>
                    <a:pt x="410" y="766"/>
                  </a:lnTo>
                  <a:lnTo>
                    <a:pt x="404" y="768"/>
                  </a:lnTo>
                  <a:lnTo>
                    <a:pt x="400" y="760"/>
                  </a:lnTo>
                  <a:lnTo>
                    <a:pt x="392" y="754"/>
                  </a:lnTo>
                  <a:lnTo>
                    <a:pt x="380" y="754"/>
                  </a:lnTo>
                  <a:lnTo>
                    <a:pt x="374" y="756"/>
                  </a:lnTo>
                  <a:lnTo>
                    <a:pt x="368" y="760"/>
                  </a:lnTo>
                  <a:lnTo>
                    <a:pt x="362" y="764"/>
                  </a:lnTo>
                  <a:lnTo>
                    <a:pt x="352" y="760"/>
                  </a:lnTo>
                  <a:lnTo>
                    <a:pt x="340" y="754"/>
                  </a:lnTo>
                  <a:lnTo>
                    <a:pt x="330" y="750"/>
                  </a:lnTo>
                  <a:lnTo>
                    <a:pt x="312" y="750"/>
                  </a:lnTo>
                  <a:lnTo>
                    <a:pt x="308" y="754"/>
                  </a:lnTo>
                  <a:lnTo>
                    <a:pt x="298" y="750"/>
                  </a:lnTo>
                  <a:lnTo>
                    <a:pt x="292" y="748"/>
                  </a:lnTo>
                  <a:lnTo>
                    <a:pt x="280" y="744"/>
                  </a:lnTo>
                  <a:lnTo>
                    <a:pt x="266" y="742"/>
                  </a:lnTo>
                  <a:lnTo>
                    <a:pt x="256" y="740"/>
                  </a:lnTo>
                  <a:lnTo>
                    <a:pt x="246" y="738"/>
                  </a:lnTo>
                  <a:lnTo>
                    <a:pt x="234" y="740"/>
                  </a:lnTo>
                  <a:lnTo>
                    <a:pt x="222" y="740"/>
                  </a:lnTo>
                  <a:lnTo>
                    <a:pt x="216" y="746"/>
                  </a:lnTo>
                  <a:lnTo>
                    <a:pt x="210" y="750"/>
                  </a:lnTo>
                  <a:lnTo>
                    <a:pt x="200" y="752"/>
                  </a:lnTo>
                  <a:lnTo>
                    <a:pt x="192" y="752"/>
                  </a:lnTo>
                  <a:lnTo>
                    <a:pt x="180" y="750"/>
                  </a:lnTo>
                  <a:lnTo>
                    <a:pt x="170" y="754"/>
                  </a:lnTo>
                  <a:lnTo>
                    <a:pt x="156" y="756"/>
                  </a:lnTo>
                  <a:lnTo>
                    <a:pt x="146" y="766"/>
                  </a:lnTo>
                  <a:lnTo>
                    <a:pt x="140" y="774"/>
                  </a:lnTo>
                  <a:lnTo>
                    <a:pt x="132" y="776"/>
                  </a:lnTo>
                  <a:lnTo>
                    <a:pt x="132" y="782"/>
                  </a:lnTo>
                  <a:lnTo>
                    <a:pt x="130" y="784"/>
                  </a:lnTo>
                  <a:lnTo>
                    <a:pt x="126" y="786"/>
                  </a:lnTo>
                  <a:lnTo>
                    <a:pt x="116" y="786"/>
                  </a:lnTo>
                  <a:lnTo>
                    <a:pt x="106" y="778"/>
                  </a:lnTo>
                  <a:lnTo>
                    <a:pt x="98" y="768"/>
                  </a:lnTo>
                  <a:lnTo>
                    <a:pt x="92" y="762"/>
                  </a:lnTo>
                  <a:lnTo>
                    <a:pt x="86" y="760"/>
                  </a:lnTo>
                  <a:lnTo>
                    <a:pt x="80" y="748"/>
                  </a:lnTo>
                  <a:lnTo>
                    <a:pt x="76" y="738"/>
                  </a:lnTo>
                  <a:lnTo>
                    <a:pt x="74" y="730"/>
                  </a:lnTo>
                  <a:lnTo>
                    <a:pt x="76" y="722"/>
                  </a:lnTo>
                  <a:lnTo>
                    <a:pt x="78" y="716"/>
                  </a:lnTo>
                  <a:lnTo>
                    <a:pt x="70" y="714"/>
                  </a:lnTo>
                  <a:lnTo>
                    <a:pt x="66" y="708"/>
                  </a:lnTo>
                  <a:lnTo>
                    <a:pt x="66" y="700"/>
                  </a:lnTo>
                  <a:lnTo>
                    <a:pt x="72" y="696"/>
                  </a:lnTo>
                  <a:lnTo>
                    <a:pt x="76" y="692"/>
                  </a:lnTo>
                  <a:lnTo>
                    <a:pt x="70" y="684"/>
                  </a:lnTo>
                  <a:lnTo>
                    <a:pt x="62" y="672"/>
                  </a:lnTo>
                  <a:lnTo>
                    <a:pt x="54" y="662"/>
                  </a:lnTo>
                  <a:lnTo>
                    <a:pt x="44" y="654"/>
                  </a:lnTo>
                  <a:lnTo>
                    <a:pt x="36" y="648"/>
                  </a:lnTo>
                  <a:lnTo>
                    <a:pt x="26" y="644"/>
                  </a:lnTo>
                  <a:lnTo>
                    <a:pt x="16" y="640"/>
                  </a:lnTo>
                  <a:lnTo>
                    <a:pt x="0" y="640"/>
                  </a:lnTo>
                  <a:lnTo>
                    <a:pt x="0" y="626"/>
                  </a:lnTo>
                  <a:lnTo>
                    <a:pt x="2" y="614"/>
                  </a:lnTo>
                  <a:lnTo>
                    <a:pt x="4" y="604"/>
                  </a:lnTo>
                  <a:lnTo>
                    <a:pt x="0" y="598"/>
                  </a:lnTo>
                  <a:lnTo>
                    <a:pt x="10" y="586"/>
                  </a:lnTo>
                  <a:lnTo>
                    <a:pt x="16" y="582"/>
                  </a:lnTo>
                  <a:lnTo>
                    <a:pt x="20" y="576"/>
                  </a:lnTo>
                  <a:lnTo>
                    <a:pt x="30" y="566"/>
                  </a:lnTo>
                  <a:lnTo>
                    <a:pt x="32" y="562"/>
                  </a:lnTo>
                  <a:lnTo>
                    <a:pt x="40" y="564"/>
                  </a:lnTo>
                  <a:lnTo>
                    <a:pt x="52" y="562"/>
                  </a:lnTo>
                  <a:lnTo>
                    <a:pt x="58" y="552"/>
                  </a:lnTo>
                  <a:lnTo>
                    <a:pt x="60" y="546"/>
                  </a:lnTo>
                  <a:lnTo>
                    <a:pt x="52" y="548"/>
                  </a:lnTo>
                  <a:lnTo>
                    <a:pt x="46" y="544"/>
                  </a:lnTo>
                  <a:lnTo>
                    <a:pt x="44" y="534"/>
                  </a:lnTo>
                  <a:lnTo>
                    <a:pt x="40" y="524"/>
                  </a:lnTo>
                  <a:lnTo>
                    <a:pt x="38" y="516"/>
                  </a:lnTo>
                  <a:lnTo>
                    <a:pt x="40" y="508"/>
                  </a:lnTo>
                  <a:lnTo>
                    <a:pt x="44" y="502"/>
                  </a:lnTo>
                  <a:lnTo>
                    <a:pt x="44" y="494"/>
                  </a:lnTo>
                  <a:lnTo>
                    <a:pt x="52" y="490"/>
                  </a:lnTo>
                  <a:lnTo>
                    <a:pt x="62" y="484"/>
                  </a:lnTo>
                  <a:lnTo>
                    <a:pt x="72" y="476"/>
                  </a:lnTo>
                  <a:lnTo>
                    <a:pt x="76" y="472"/>
                  </a:lnTo>
                  <a:lnTo>
                    <a:pt x="78" y="464"/>
                  </a:lnTo>
                  <a:lnTo>
                    <a:pt x="76" y="458"/>
                  </a:lnTo>
                  <a:lnTo>
                    <a:pt x="68" y="458"/>
                  </a:lnTo>
                  <a:lnTo>
                    <a:pt x="64" y="452"/>
                  </a:lnTo>
                  <a:lnTo>
                    <a:pt x="60" y="438"/>
                  </a:lnTo>
                  <a:lnTo>
                    <a:pt x="60" y="426"/>
                  </a:lnTo>
                  <a:lnTo>
                    <a:pt x="60" y="420"/>
                  </a:lnTo>
                  <a:lnTo>
                    <a:pt x="54" y="410"/>
                  </a:lnTo>
                  <a:lnTo>
                    <a:pt x="50" y="402"/>
                  </a:lnTo>
                  <a:lnTo>
                    <a:pt x="60" y="396"/>
                  </a:lnTo>
                  <a:lnTo>
                    <a:pt x="70" y="398"/>
                  </a:lnTo>
                  <a:lnTo>
                    <a:pt x="78" y="402"/>
                  </a:lnTo>
                  <a:lnTo>
                    <a:pt x="88" y="402"/>
                  </a:lnTo>
                  <a:lnTo>
                    <a:pt x="98" y="388"/>
                  </a:lnTo>
                  <a:lnTo>
                    <a:pt x="104" y="380"/>
                  </a:lnTo>
                  <a:lnTo>
                    <a:pt x="106" y="370"/>
                  </a:lnTo>
                  <a:lnTo>
                    <a:pt x="102" y="364"/>
                  </a:lnTo>
                  <a:lnTo>
                    <a:pt x="100" y="354"/>
                  </a:lnTo>
                  <a:lnTo>
                    <a:pt x="102" y="352"/>
                  </a:lnTo>
                  <a:lnTo>
                    <a:pt x="104" y="350"/>
                  </a:lnTo>
                  <a:lnTo>
                    <a:pt x="116" y="348"/>
                  </a:lnTo>
                  <a:lnTo>
                    <a:pt x="118" y="338"/>
                  </a:lnTo>
                  <a:lnTo>
                    <a:pt x="124" y="322"/>
                  </a:lnTo>
                  <a:lnTo>
                    <a:pt x="128" y="310"/>
                  </a:lnTo>
                  <a:lnTo>
                    <a:pt x="130" y="294"/>
                  </a:lnTo>
                  <a:lnTo>
                    <a:pt x="128" y="286"/>
                  </a:lnTo>
                  <a:lnTo>
                    <a:pt x="126" y="276"/>
                  </a:lnTo>
                  <a:lnTo>
                    <a:pt x="138" y="272"/>
                  </a:lnTo>
                  <a:lnTo>
                    <a:pt x="146" y="266"/>
                  </a:lnTo>
                  <a:lnTo>
                    <a:pt x="160" y="260"/>
                  </a:lnTo>
                  <a:lnTo>
                    <a:pt x="174" y="254"/>
                  </a:lnTo>
                  <a:lnTo>
                    <a:pt x="180" y="250"/>
                  </a:lnTo>
                  <a:lnTo>
                    <a:pt x="188" y="240"/>
                  </a:lnTo>
                  <a:lnTo>
                    <a:pt x="190" y="230"/>
                  </a:lnTo>
                  <a:lnTo>
                    <a:pt x="182" y="224"/>
                  </a:lnTo>
                  <a:lnTo>
                    <a:pt x="174" y="222"/>
                  </a:lnTo>
                  <a:lnTo>
                    <a:pt x="166" y="218"/>
                  </a:lnTo>
                  <a:lnTo>
                    <a:pt x="170" y="210"/>
                  </a:lnTo>
                  <a:lnTo>
                    <a:pt x="174" y="202"/>
                  </a:lnTo>
                  <a:lnTo>
                    <a:pt x="166" y="194"/>
                  </a:lnTo>
                  <a:lnTo>
                    <a:pt x="156" y="190"/>
                  </a:lnTo>
                  <a:lnTo>
                    <a:pt x="146" y="190"/>
                  </a:lnTo>
                  <a:lnTo>
                    <a:pt x="140" y="186"/>
                  </a:lnTo>
                  <a:lnTo>
                    <a:pt x="132" y="182"/>
                  </a:lnTo>
                  <a:lnTo>
                    <a:pt x="128" y="190"/>
                  </a:lnTo>
                  <a:lnTo>
                    <a:pt x="114" y="192"/>
                  </a:lnTo>
                  <a:lnTo>
                    <a:pt x="106" y="190"/>
                  </a:lnTo>
                  <a:lnTo>
                    <a:pt x="102" y="186"/>
                  </a:lnTo>
                  <a:lnTo>
                    <a:pt x="94" y="188"/>
                  </a:lnTo>
                  <a:lnTo>
                    <a:pt x="92" y="180"/>
                  </a:lnTo>
                  <a:lnTo>
                    <a:pt x="80" y="180"/>
                  </a:lnTo>
                  <a:lnTo>
                    <a:pt x="74" y="176"/>
                  </a:lnTo>
                  <a:lnTo>
                    <a:pt x="64" y="182"/>
                  </a:lnTo>
                  <a:lnTo>
                    <a:pt x="56" y="180"/>
                  </a:lnTo>
                  <a:lnTo>
                    <a:pt x="52" y="174"/>
                  </a:lnTo>
                  <a:lnTo>
                    <a:pt x="56" y="166"/>
                  </a:lnTo>
                  <a:lnTo>
                    <a:pt x="66" y="160"/>
                  </a:lnTo>
                  <a:lnTo>
                    <a:pt x="60" y="154"/>
                  </a:lnTo>
                  <a:lnTo>
                    <a:pt x="58" y="150"/>
                  </a:lnTo>
                  <a:lnTo>
                    <a:pt x="46" y="150"/>
                  </a:lnTo>
                  <a:lnTo>
                    <a:pt x="34" y="150"/>
                  </a:lnTo>
                  <a:lnTo>
                    <a:pt x="26" y="152"/>
                  </a:lnTo>
                  <a:lnTo>
                    <a:pt x="18" y="158"/>
                  </a:lnTo>
                  <a:lnTo>
                    <a:pt x="8" y="164"/>
                  </a:lnTo>
                  <a:lnTo>
                    <a:pt x="4" y="158"/>
                  </a:lnTo>
                  <a:lnTo>
                    <a:pt x="6" y="146"/>
                  </a:lnTo>
                  <a:lnTo>
                    <a:pt x="16" y="134"/>
                  </a:lnTo>
                  <a:lnTo>
                    <a:pt x="26" y="128"/>
                  </a:lnTo>
                  <a:lnTo>
                    <a:pt x="18" y="128"/>
                  </a:lnTo>
                  <a:lnTo>
                    <a:pt x="16" y="122"/>
                  </a:lnTo>
                  <a:lnTo>
                    <a:pt x="22" y="118"/>
                  </a:lnTo>
                  <a:lnTo>
                    <a:pt x="30" y="112"/>
                  </a:lnTo>
                  <a:lnTo>
                    <a:pt x="20" y="112"/>
                  </a:lnTo>
                  <a:lnTo>
                    <a:pt x="20" y="104"/>
                  </a:lnTo>
                  <a:lnTo>
                    <a:pt x="24" y="98"/>
                  </a:lnTo>
                  <a:lnTo>
                    <a:pt x="30" y="92"/>
                  </a:lnTo>
                  <a:lnTo>
                    <a:pt x="26" y="86"/>
                  </a:lnTo>
                  <a:lnTo>
                    <a:pt x="18" y="92"/>
                  </a:lnTo>
                  <a:lnTo>
                    <a:pt x="12" y="96"/>
                  </a:lnTo>
                  <a:lnTo>
                    <a:pt x="10" y="84"/>
                  </a:lnTo>
                  <a:lnTo>
                    <a:pt x="18" y="78"/>
                  </a:lnTo>
                  <a:lnTo>
                    <a:pt x="26" y="74"/>
                  </a:lnTo>
                  <a:lnTo>
                    <a:pt x="18" y="72"/>
                  </a:lnTo>
                  <a:lnTo>
                    <a:pt x="12" y="72"/>
                  </a:lnTo>
                  <a:lnTo>
                    <a:pt x="10" y="62"/>
                  </a:lnTo>
                  <a:lnTo>
                    <a:pt x="10" y="56"/>
                  </a:lnTo>
                  <a:lnTo>
                    <a:pt x="8" y="50"/>
                  </a:lnTo>
                  <a:lnTo>
                    <a:pt x="10" y="42"/>
                  </a:lnTo>
                  <a:lnTo>
                    <a:pt x="16" y="36"/>
                  </a:lnTo>
                  <a:lnTo>
                    <a:pt x="22" y="30"/>
                  </a:lnTo>
                  <a:lnTo>
                    <a:pt x="26" y="32"/>
                  </a:lnTo>
                  <a:lnTo>
                    <a:pt x="30" y="30"/>
                  </a:lnTo>
                  <a:lnTo>
                    <a:pt x="40" y="24"/>
                  </a:lnTo>
                  <a:lnTo>
                    <a:pt x="50" y="28"/>
                  </a:lnTo>
                  <a:lnTo>
                    <a:pt x="60" y="30"/>
                  </a:lnTo>
                  <a:lnTo>
                    <a:pt x="78" y="28"/>
                  </a:lnTo>
                  <a:lnTo>
                    <a:pt x="88" y="28"/>
                  </a:lnTo>
                  <a:lnTo>
                    <a:pt x="92" y="22"/>
                  </a:lnTo>
                  <a:lnTo>
                    <a:pt x="84" y="18"/>
                  </a:lnTo>
                  <a:lnTo>
                    <a:pt x="88" y="12"/>
                  </a:lnTo>
                  <a:lnTo>
                    <a:pt x="96" y="10"/>
                  </a:lnTo>
                  <a:lnTo>
                    <a:pt x="104" y="6"/>
                  </a:lnTo>
                  <a:lnTo>
                    <a:pt x="110" y="2"/>
                  </a:lnTo>
                  <a:lnTo>
                    <a:pt x="116" y="0"/>
                  </a:lnTo>
                  <a:lnTo>
                    <a:pt x="120" y="2"/>
                  </a:lnTo>
                  <a:lnTo>
                    <a:pt x="124" y="6"/>
                  </a:lnTo>
                  <a:lnTo>
                    <a:pt x="132" y="6"/>
                  </a:lnTo>
                  <a:lnTo>
                    <a:pt x="142" y="6"/>
                  </a:lnTo>
                  <a:lnTo>
                    <a:pt x="150" y="12"/>
                  </a:lnTo>
                  <a:lnTo>
                    <a:pt x="162" y="28"/>
                  </a:lnTo>
                  <a:lnTo>
                    <a:pt x="174" y="34"/>
                  </a:lnTo>
                  <a:lnTo>
                    <a:pt x="188" y="34"/>
                  </a:lnTo>
                  <a:lnTo>
                    <a:pt x="200" y="40"/>
                  </a:lnTo>
                  <a:lnTo>
                    <a:pt x="220" y="42"/>
                  </a:lnTo>
                  <a:lnTo>
                    <a:pt x="232" y="44"/>
                  </a:lnTo>
                  <a:lnTo>
                    <a:pt x="244" y="46"/>
                  </a:lnTo>
                  <a:lnTo>
                    <a:pt x="254" y="44"/>
                  </a:lnTo>
                  <a:lnTo>
                    <a:pt x="262" y="42"/>
                  </a:lnTo>
                  <a:lnTo>
                    <a:pt x="268" y="50"/>
                  </a:lnTo>
                  <a:lnTo>
                    <a:pt x="272" y="58"/>
                  </a:lnTo>
                  <a:lnTo>
                    <a:pt x="282" y="58"/>
                  </a:lnTo>
                  <a:lnTo>
                    <a:pt x="288" y="58"/>
                  </a:lnTo>
                  <a:lnTo>
                    <a:pt x="300" y="68"/>
                  </a:lnTo>
                  <a:lnTo>
                    <a:pt x="318" y="76"/>
                  </a:lnTo>
                  <a:lnTo>
                    <a:pt x="336" y="82"/>
                  </a:lnTo>
                  <a:lnTo>
                    <a:pt x="358" y="90"/>
                  </a:lnTo>
                  <a:lnTo>
                    <a:pt x="378" y="92"/>
                  </a:lnTo>
                  <a:lnTo>
                    <a:pt x="390" y="92"/>
                  </a:lnTo>
                  <a:lnTo>
                    <a:pt x="402" y="88"/>
                  </a:lnTo>
                  <a:lnTo>
                    <a:pt x="414" y="88"/>
                  </a:lnTo>
                  <a:lnTo>
                    <a:pt x="428" y="94"/>
                  </a:lnTo>
                  <a:lnTo>
                    <a:pt x="434" y="102"/>
                  </a:lnTo>
                  <a:lnTo>
                    <a:pt x="446" y="108"/>
                  </a:lnTo>
                  <a:lnTo>
                    <a:pt x="460" y="106"/>
                  </a:lnTo>
                  <a:lnTo>
                    <a:pt x="468" y="106"/>
                  </a:lnTo>
                  <a:lnTo>
                    <a:pt x="478" y="108"/>
                  </a:lnTo>
                  <a:lnTo>
                    <a:pt x="492" y="116"/>
                  </a:lnTo>
                  <a:lnTo>
                    <a:pt x="506" y="124"/>
                  </a:lnTo>
                  <a:lnTo>
                    <a:pt x="522" y="126"/>
                  </a:lnTo>
                  <a:lnTo>
                    <a:pt x="532" y="124"/>
                  </a:lnTo>
                  <a:lnTo>
                    <a:pt x="542" y="124"/>
                  </a:lnTo>
                  <a:lnTo>
                    <a:pt x="552" y="134"/>
                  </a:lnTo>
                  <a:lnTo>
                    <a:pt x="558" y="136"/>
                  </a:lnTo>
                  <a:lnTo>
                    <a:pt x="566" y="136"/>
                  </a:lnTo>
                  <a:lnTo>
                    <a:pt x="568" y="142"/>
                  </a:lnTo>
                  <a:lnTo>
                    <a:pt x="562" y="150"/>
                  </a:lnTo>
                  <a:lnTo>
                    <a:pt x="560" y="158"/>
                  </a:lnTo>
                  <a:lnTo>
                    <a:pt x="568" y="158"/>
                  </a:lnTo>
                  <a:lnTo>
                    <a:pt x="576" y="154"/>
                  </a:lnTo>
                  <a:lnTo>
                    <a:pt x="578" y="160"/>
                  </a:lnTo>
                  <a:lnTo>
                    <a:pt x="594" y="172"/>
                  </a:lnTo>
                  <a:lnTo>
                    <a:pt x="604" y="176"/>
                  </a:lnTo>
                  <a:lnTo>
                    <a:pt x="612" y="174"/>
                  </a:lnTo>
                  <a:lnTo>
                    <a:pt x="612" y="180"/>
                  </a:lnTo>
                  <a:lnTo>
                    <a:pt x="622" y="194"/>
                  </a:lnTo>
                  <a:lnTo>
                    <a:pt x="636" y="192"/>
                  </a:lnTo>
                  <a:lnTo>
                    <a:pt x="642" y="190"/>
                  </a:lnTo>
                  <a:lnTo>
                    <a:pt x="656" y="206"/>
                  </a:lnTo>
                  <a:lnTo>
                    <a:pt x="688" y="210"/>
                  </a:lnTo>
                  <a:lnTo>
                    <a:pt x="690" y="214"/>
                  </a:lnTo>
                  <a:lnTo>
                    <a:pt x="710" y="214"/>
                  </a:lnTo>
                  <a:lnTo>
                    <a:pt x="708" y="202"/>
                  </a:lnTo>
                  <a:lnTo>
                    <a:pt x="712" y="198"/>
                  </a:lnTo>
                  <a:lnTo>
                    <a:pt x="726" y="204"/>
                  </a:lnTo>
                  <a:lnTo>
                    <a:pt x="740" y="210"/>
                  </a:lnTo>
                  <a:lnTo>
                    <a:pt x="746" y="216"/>
                  </a:lnTo>
                  <a:lnTo>
                    <a:pt x="756" y="216"/>
                  </a:lnTo>
                  <a:lnTo>
                    <a:pt x="762" y="222"/>
                  </a:lnTo>
                  <a:lnTo>
                    <a:pt x="764" y="236"/>
                  </a:lnTo>
                  <a:lnTo>
                    <a:pt x="766" y="240"/>
                  </a:lnTo>
                  <a:lnTo>
                    <a:pt x="772" y="244"/>
                  </a:lnTo>
                  <a:lnTo>
                    <a:pt x="776" y="244"/>
                  </a:lnTo>
                  <a:lnTo>
                    <a:pt x="780" y="24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3" name="Freeform 1792"/>
            <p:cNvSpPr>
              <a:spLocks/>
            </p:cNvSpPr>
            <p:nvPr/>
          </p:nvSpPr>
          <p:spPr bwMode="gray">
            <a:xfrm>
              <a:off x="5120665" y="4689432"/>
              <a:ext cx="336605" cy="500128"/>
            </a:xfrm>
            <a:custGeom>
              <a:avLst/>
              <a:gdLst>
                <a:gd name="T0" fmla="*/ 2702 w 316"/>
                <a:gd name="T1" fmla="*/ 39259 h 498"/>
                <a:gd name="T2" fmla="*/ 5887 w 316"/>
                <a:gd name="T3" fmla="*/ 40061 h 498"/>
                <a:gd name="T4" fmla="*/ 8324 w 316"/>
                <a:gd name="T5" fmla="*/ 41226 h 498"/>
                <a:gd name="T6" fmla="*/ 11335 w 316"/>
                <a:gd name="T7" fmla="*/ 40624 h 498"/>
                <a:gd name="T8" fmla="*/ 11335 w 316"/>
                <a:gd name="T9" fmla="*/ 37070 h 498"/>
                <a:gd name="T10" fmla="*/ 14245 w 316"/>
                <a:gd name="T11" fmla="*/ 34154 h 498"/>
                <a:gd name="T12" fmla="*/ 16485 w 316"/>
                <a:gd name="T13" fmla="*/ 33327 h 498"/>
                <a:gd name="T14" fmla="*/ 15415 w 316"/>
                <a:gd name="T15" fmla="*/ 32660 h 498"/>
                <a:gd name="T16" fmla="*/ 14894 w 316"/>
                <a:gd name="T17" fmla="*/ 29716 h 498"/>
                <a:gd name="T18" fmla="*/ 16705 w 316"/>
                <a:gd name="T19" fmla="*/ 27639 h 498"/>
                <a:gd name="T20" fmla="*/ 18129 w 316"/>
                <a:gd name="T21" fmla="*/ 26004 h 498"/>
                <a:gd name="T22" fmla="*/ 17105 w 316"/>
                <a:gd name="T23" fmla="*/ 25027 h 498"/>
                <a:gd name="T24" fmla="*/ 16509 w 316"/>
                <a:gd name="T25" fmla="*/ 22400 h 498"/>
                <a:gd name="T26" fmla="*/ 16509 w 316"/>
                <a:gd name="T27" fmla="*/ 20431 h 498"/>
                <a:gd name="T28" fmla="*/ 19183 w 316"/>
                <a:gd name="T29" fmla="*/ 20855 h 498"/>
                <a:gd name="T30" fmla="*/ 20737 w 316"/>
                <a:gd name="T31" fmla="*/ 18190 h 498"/>
                <a:gd name="T32" fmla="*/ 20144 w 316"/>
                <a:gd name="T33" fmla="*/ 16997 h 498"/>
                <a:gd name="T34" fmla="*/ 21656 w 316"/>
                <a:gd name="T35" fmla="*/ 16414 h 498"/>
                <a:gd name="T36" fmla="*/ 22819 w 316"/>
                <a:gd name="T37" fmla="*/ 11911 h 498"/>
                <a:gd name="T38" fmla="*/ 23507 w 316"/>
                <a:gd name="T39" fmla="*/ 10217 h 498"/>
                <a:gd name="T40" fmla="*/ 26749 w 316"/>
                <a:gd name="T41" fmla="*/ 8573 h 498"/>
                <a:gd name="T42" fmla="*/ 28167 w 316"/>
                <a:gd name="T43" fmla="*/ 6585 h 498"/>
                <a:gd name="T44" fmla="*/ 26113 w 316"/>
                <a:gd name="T45" fmla="*/ 5741 h 498"/>
                <a:gd name="T46" fmla="*/ 26113 w 316"/>
                <a:gd name="T47" fmla="*/ 3713 h 498"/>
                <a:gd name="T48" fmla="*/ 23507 w 316"/>
                <a:gd name="T49" fmla="*/ 3014 h 498"/>
                <a:gd name="T50" fmla="*/ 21407 w 316"/>
                <a:gd name="T51" fmla="*/ 3415 h 498"/>
                <a:gd name="T52" fmla="*/ 19721 w 316"/>
                <a:gd name="T53" fmla="*/ 3115 h 498"/>
                <a:gd name="T54" fmla="*/ 17959 w 316"/>
                <a:gd name="T55" fmla="*/ 2155 h 498"/>
                <a:gd name="T56" fmla="*/ 15908 w 316"/>
                <a:gd name="T57" fmla="*/ 1966 h 498"/>
                <a:gd name="T58" fmla="*/ 16509 w 316"/>
                <a:gd name="T59" fmla="*/ 4 h 498"/>
                <a:gd name="T60" fmla="*/ 14245 w 316"/>
                <a:gd name="T61" fmla="*/ 0 h 498"/>
                <a:gd name="T62" fmla="*/ 11642 w 316"/>
                <a:gd name="T63" fmla="*/ 1635 h 498"/>
                <a:gd name="T64" fmla="*/ 11448 w 316"/>
                <a:gd name="T65" fmla="*/ 6901 h 498"/>
                <a:gd name="T66" fmla="*/ 10126 w 316"/>
                <a:gd name="T67" fmla="*/ 10282 h 498"/>
                <a:gd name="T68" fmla="*/ 7433 w 316"/>
                <a:gd name="T69" fmla="*/ 14140 h 498"/>
                <a:gd name="T70" fmla="*/ 6272 w 316"/>
                <a:gd name="T71" fmla="*/ 17150 h 498"/>
                <a:gd name="T72" fmla="*/ 2902 w 316"/>
                <a:gd name="T73" fmla="*/ 20132 h 498"/>
                <a:gd name="T74" fmla="*/ 1508 w 316"/>
                <a:gd name="T75" fmla="*/ 22865 h 498"/>
                <a:gd name="T76" fmla="*/ 712 w 316"/>
                <a:gd name="T77" fmla="*/ 25027 h 498"/>
                <a:gd name="T78" fmla="*/ 2192 w 316"/>
                <a:gd name="T79" fmla="*/ 26004 h 498"/>
                <a:gd name="T80" fmla="*/ 2465 w 316"/>
                <a:gd name="T81" fmla="*/ 27639 h 498"/>
                <a:gd name="T82" fmla="*/ 4220 w 316"/>
                <a:gd name="T83" fmla="*/ 27639 h 498"/>
                <a:gd name="T84" fmla="*/ 3929 w 316"/>
                <a:gd name="T85" fmla="*/ 30724 h 498"/>
                <a:gd name="T86" fmla="*/ 2902 w 316"/>
                <a:gd name="T87" fmla="*/ 34296 h 498"/>
                <a:gd name="T88" fmla="*/ 1996 w 316"/>
                <a:gd name="T89" fmla="*/ 36680 h 498"/>
                <a:gd name="T90" fmla="*/ 2 w 316"/>
                <a:gd name="T91" fmla="*/ 39259 h 49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16"/>
                <a:gd name="T139" fmla="*/ 0 h 498"/>
                <a:gd name="T140" fmla="*/ 316 w 316"/>
                <a:gd name="T141" fmla="*/ 498 h 49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16" h="498">
                  <a:moveTo>
                    <a:pt x="2" y="474"/>
                  </a:moveTo>
                  <a:lnTo>
                    <a:pt x="14" y="474"/>
                  </a:lnTo>
                  <a:lnTo>
                    <a:pt x="30" y="474"/>
                  </a:lnTo>
                  <a:lnTo>
                    <a:pt x="42" y="478"/>
                  </a:lnTo>
                  <a:lnTo>
                    <a:pt x="54" y="480"/>
                  </a:lnTo>
                  <a:lnTo>
                    <a:pt x="66" y="484"/>
                  </a:lnTo>
                  <a:lnTo>
                    <a:pt x="72" y="490"/>
                  </a:lnTo>
                  <a:lnTo>
                    <a:pt x="78" y="496"/>
                  </a:lnTo>
                  <a:lnTo>
                    <a:pt x="94" y="498"/>
                  </a:lnTo>
                  <a:lnTo>
                    <a:pt x="106" y="494"/>
                  </a:lnTo>
                  <a:lnTo>
                    <a:pt x="114" y="492"/>
                  </a:lnTo>
                  <a:lnTo>
                    <a:pt x="126" y="490"/>
                  </a:lnTo>
                  <a:lnTo>
                    <a:pt x="128" y="466"/>
                  </a:lnTo>
                  <a:lnTo>
                    <a:pt x="130" y="454"/>
                  </a:lnTo>
                  <a:lnTo>
                    <a:pt x="126" y="448"/>
                  </a:lnTo>
                  <a:lnTo>
                    <a:pt x="136" y="438"/>
                  </a:lnTo>
                  <a:lnTo>
                    <a:pt x="142" y="432"/>
                  </a:lnTo>
                  <a:lnTo>
                    <a:pt x="158" y="412"/>
                  </a:lnTo>
                  <a:lnTo>
                    <a:pt x="166" y="414"/>
                  </a:lnTo>
                  <a:lnTo>
                    <a:pt x="178" y="412"/>
                  </a:lnTo>
                  <a:lnTo>
                    <a:pt x="184" y="402"/>
                  </a:lnTo>
                  <a:lnTo>
                    <a:pt x="186" y="396"/>
                  </a:lnTo>
                  <a:lnTo>
                    <a:pt x="178" y="398"/>
                  </a:lnTo>
                  <a:lnTo>
                    <a:pt x="172" y="394"/>
                  </a:lnTo>
                  <a:lnTo>
                    <a:pt x="170" y="384"/>
                  </a:lnTo>
                  <a:lnTo>
                    <a:pt x="164" y="366"/>
                  </a:lnTo>
                  <a:lnTo>
                    <a:pt x="166" y="358"/>
                  </a:lnTo>
                  <a:lnTo>
                    <a:pt x="170" y="352"/>
                  </a:lnTo>
                  <a:lnTo>
                    <a:pt x="170" y="344"/>
                  </a:lnTo>
                  <a:lnTo>
                    <a:pt x="188" y="334"/>
                  </a:lnTo>
                  <a:lnTo>
                    <a:pt x="198" y="326"/>
                  </a:lnTo>
                  <a:lnTo>
                    <a:pt x="202" y="322"/>
                  </a:lnTo>
                  <a:lnTo>
                    <a:pt x="204" y="314"/>
                  </a:lnTo>
                  <a:lnTo>
                    <a:pt x="202" y="308"/>
                  </a:lnTo>
                  <a:lnTo>
                    <a:pt x="194" y="308"/>
                  </a:lnTo>
                  <a:lnTo>
                    <a:pt x="190" y="302"/>
                  </a:lnTo>
                  <a:lnTo>
                    <a:pt x="186" y="288"/>
                  </a:lnTo>
                  <a:lnTo>
                    <a:pt x="186" y="276"/>
                  </a:lnTo>
                  <a:lnTo>
                    <a:pt x="186" y="270"/>
                  </a:lnTo>
                  <a:lnTo>
                    <a:pt x="180" y="260"/>
                  </a:lnTo>
                  <a:lnTo>
                    <a:pt x="176" y="252"/>
                  </a:lnTo>
                  <a:lnTo>
                    <a:pt x="186" y="246"/>
                  </a:lnTo>
                  <a:lnTo>
                    <a:pt x="196" y="248"/>
                  </a:lnTo>
                  <a:lnTo>
                    <a:pt x="204" y="252"/>
                  </a:lnTo>
                  <a:lnTo>
                    <a:pt x="214" y="252"/>
                  </a:lnTo>
                  <a:lnTo>
                    <a:pt x="224" y="238"/>
                  </a:lnTo>
                  <a:lnTo>
                    <a:pt x="230" y="230"/>
                  </a:lnTo>
                  <a:lnTo>
                    <a:pt x="232" y="220"/>
                  </a:lnTo>
                  <a:lnTo>
                    <a:pt x="228" y="214"/>
                  </a:lnTo>
                  <a:lnTo>
                    <a:pt x="226" y="208"/>
                  </a:lnTo>
                  <a:lnTo>
                    <a:pt x="226" y="204"/>
                  </a:lnTo>
                  <a:lnTo>
                    <a:pt x="228" y="200"/>
                  </a:lnTo>
                  <a:lnTo>
                    <a:pt x="232" y="200"/>
                  </a:lnTo>
                  <a:lnTo>
                    <a:pt x="242" y="198"/>
                  </a:lnTo>
                  <a:lnTo>
                    <a:pt x="248" y="178"/>
                  </a:lnTo>
                  <a:lnTo>
                    <a:pt x="254" y="160"/>
                  </a:lnTo>
                  <a:lnTo>
                    <a:pt x="256" y="144"/>
                  </a:lnTo>
                  <a:lnTo>
                    <a:pt x="254" y="136"/>
                  </a:lnTo>
                  <a:lnTo>
                    <a:pt x="252" y="126"/>
                  </a:lnTo>
                  <a:lnTo>
                    <a:pt x="264" y="122"/>
                  </a:lnTo>
                  <a:lnTo>
                    <a:pt x="272" y="116"/>
                  </a:lnTo>
                  <a:lnTo>
                    <a:pt x="286" y="110"/>
                  </a:lnTo>
                  <a:lnTo>
                    <a:pt x="300" y="104"/>
                  </a:lnTo>
                  <a:lnTo>
                    <a:pt x="306" y="100"/>
                  </a:lnTo>
                  <a:lnTo>
                    <a:pt x="314" y="90"/>
                  </a:lnTo>
                  <a:lnTo>
                    <a:pt x="316" y="80"/>
                  </a:lnTo>
                  <a:lnTo>
                    <a:pt x="308" y="74"/>
                  </a:lnTo>
                  <a:lnTo>
                    <a:pt x="300" y="72"/>
                  </a:lnTo>
                  <a:lnTo>
                    <a:pt x="292" y="68"/>
                  </a:lnTo>
                  <a:lnTo>
                    <a:pt x="296" y="60"/>
                  </a:lnTo>
                  <a:lnTo>
                    <a:pt x="300" y="52"/>
                  </a:lnTo>
                  <a:lnTo>
                    <a:pt x="292" y="44"/>
                  </a:lnTo>
                  <a:lnTo>
                    <a:pt x="282" y="40"/>
                  </a:lnTo>
                  <a:lnTo>
                    <a:pt x="272" y="40"/>
                  </a:lnTo>
                  <a:lnTo>
                    <a:pt x="264" y="36"/>
                  </a:lnTo>
                  <a:lnTo>
                    <a:pt x="258" y="32"/>
                  </a:lnTo>
                  <a:lnTo>
                    <a:pt x="254" y="40"/>
                  </a:lnTo>
                  <a:lnTo>
                    <a:pt x="240" y="42"/>
                  </a:lnTo>
                  <a:lnTo>
                    <a:pt x="232" y="40"/>
                  </a:lnTo>
                  <a:lnTo>
                    <a:pt x="228" y="36"/>
                  </a:lnTo>
                  <a:lnTo>
                    <a:pt x="220" y="38"/>
                  </a:lnTo>
                  <a:lnTo>
                    <a:pt x="218" y="30"/>
                  </a:lnTo>
                  <a:lnTo>
                    <a:pt x="206" y="30"/>
                  </a:lnTo>
                  <a:lnTo>
                    <a:pt x="200" y="26"/>
                  </a:lnTo>
                  <a:lnTo>
                    <a:pt x="190" y="32"/>
                  </a:lnTo>
                  <a:lnTo>
                    <a:pt x="182" y="30"/>
                  </a:lnTo>
                  <a:lnTo>
                    <a:pt x="178" y="24"/>
                  </a:lnTo>
                  <a:lnTo>
                    <a:pt x="182" y="16"/>
                  </a:lnTo>
                  <a:lnTo>
                    <a:pt x="192" y="10"/>
                  </a:lnTo>
                  <a:lnTo>
                    <a:pt x="186" y="4"/>
                  </a:lnTo>
                  <a:lnTo>
                    <a:pt x="184" y="0"/>
                  </a:lnTo>
                  <a:lnTo>
                    <a:pt x="174" y="0"/>
                  </a:lnTo>
                  <a:lnTo>
                    <a:pt x="158" y="0"/>
                  </a:lnTo>
                  <a:lnTo>
                    <a:pt x="152" y="2"/>
                  </a:lnTo>
                  <a:lnTo>
                    <a:pt x="134" y="14"/>
                  </a:lnTo>
                  <a:lnTo>
                    <a:pt x="130" y="20"/>
                  </a:lnTo>
                  <a:lnTo>
                    <a:pt x="128" y="38"/>
                  </a:lnTo>
                  <a:lnTo>
                    <a:pt x="126" y="64"/>
                  </a:lnTo>
                  <a:lnTo>
                    <a:pt x="128" y="82"/>
                  </a:lnTo>
                  <a:lnTo>
                    <a:pt x="124" y="100"/>
                  </a:lnTo>
                  <a:lnTo>
                    <a:pt x="118" y="114"/>
                  </a:lnTo>
                  <a:lnTo>
                    <a:pt x="114" y="124"/>
                  </a:lnTo>
                  <a:lnTo>
                    <a:pt x="106" y="140"/>
                  </a:lnTo>
                  <a:lnTo>
                    <a:pt x="98" y="158"/>
                  </a:lnTo>
                  <a:lnTo>
                    <a:pt x="84" y="170"/>
                  </a:lnTo>
                  <a:lnTo>
                    <a:pt x="88" y="178"/>
                  </a:lnTo>
                  <a:lnTo>
                    <a:pt x="80" y="192"/>
                  </a:lnTo>
                  <a:lnTo>
                    <a:pt x="70" y="206"/>
                  </a:lnTo>
                  <a:lnTo>
                    <a:pt x="56" y="224"/>
                  </a:lnTo>
                  <a:lnTo>
                    <a:pt x="44" y="238"/>
                  </a:lnTo>
                  <a:lnTo>
                    <a:pt x="32" y="242"/>
                  </a:lnTo>
                  <a:lnTo>
                    <a:pt x="30" y="252"/>
                  </a:lnTo>
                  <a:lnTo>
                    <a:pt x="20" y="266"/>
                  </a:lnTo>
                  <a:lnTo>
                    <a:pt x="16" y="276"/>
                  </a:lnTo>
                  <a:lnTo>
                    <a:pt x="14" y="288"/>
                  </a:lnTo>
                  <a:lnTo>
                    <a:pt x="6" y="296"/>
                  </a:lnTo>
                  <a:lnTo>
                    <a:pt x="8" y="302"/>
                  </a:lnTo>
                  <a:lnTo>
                    <a:pt x="14" y="304"/>
                  </a:lnTo>
                  <a:lnTo>
                    <a:pt x="24" y="308"/>
                  </a:lnTo>
                  <a:lnTo>
                    <a:pt x="24" y="314"/>
                  </a:lnTo>
                  <a:lnTo>
                    <a:pt x="20" y="322"/>
                  </a:lnTo>
                  <a:lnTo>
                    <a:pt x="22" y="332"/>
                  </a:lnTo>
                  <a:lnTo>
                    <a:pt x="28" y="334"/>
                  </a:lnTo>
                  <a:lnTo>
                    <a:pt x="32" y="334"/>
                  </a:lnTo>
                  <a:lnTo>
                    <a:pt x="40" y="332"/>
                  </a:lnTo>
                  <a:lnTo>
                    <a:pt x="46" y="334"/>
                  </a:lnTo>
                  <a:lnTo>
                    <a:pt x="46" y="342"/>
                  </a:lnTo>
                  <a:lnTo>
                    <a:pt x="50" y="352"/>
                  </a:lnTo>
                  <a:lnTo>
                    <a:pt x="44" y="370"/>
                  </a:lnTo>
                  <a:lnTo>
                    <a:pt x="34" y="384"/>
                  </a:lnTo>
                  <a:lnTo>
                    <a:pt x="36" y="396"/>
                  </a:lnTo>
                  <a:lnTo>
                    <a:pt x="32" y="414"/>
                  </a:lnTo>
                  <a:lnTo>
                    <a:pt x="28" y="418"/>
                  </a:lnTo>
                  <a:lnTo>
                    <a:pt x="26" y="430"/>
                  </a:lnTo>
                  <a:lnTo>
                    <a:pt x="22" y="442"/>
                  </a:lnTo>
                  <a:lnTo>
                    <a:pt x="10" y="458"/>
                  </a:lnTo>
                  <a:lnTo>
                    <a:pt x="0" y="470"/>
                  </a:lnTo>
                  <a:lnTo>
                    <a:pt x="2" y="47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4" name="Freeform 1793"/>
            <p:cNvSpPr>
              <a:spLocks/>
            </p:cNvSpPr>
            <p:nvPr/>
          </p:nvSpPr>
          <p:spPr bwMode="gray">
            <a:xfrm>
              <a:off x="6109841" y="5043491"/>
              <a:ext cx="88915" cy="63508"/>
            </a:xfrm>
            <a:custGeom>
              <a:avLst/>
              <a:gdLst>
                <a:gd name="T0" fmla="*/ 2058 w 84"/>
                <a:gd name="T1" fmla="*/ 2870 h 64"/>
                <a:gd name="T2" fmla="*/ 1567 w 84"/>
                <a:gd name="T3" fmla="*/ 2448 h 64"/>
                <a:gd name="T4" fmla="*/ 908 w 84"/>
                <a:gd name="T5" fmla="*/ 3139 h 64"/>
                <a:gd name="T6" fmla="*/ 2 w 84"/>
                <a:gd name="T7" fmla="*/ 2870 h 64"/>
                <a:gd name="T8" fmla="*/ 0 w 84"/>
                <a:gd name="T9" fmla="*/ 2046 h 64"/>
                <a:gd name="T10" fmla="*/ 757 w 84"/>
                <a:gd name="T11" fmla="*/ 1564 h 64"/>
                <a:gd name="T12" fmla="*/ 1879 w 84"/>
                <a:gd name="T13" fmla="*/ 999 h 64"/>
                <a:gd name="T14" fmla="*/ 2783 w 84"/>
                <a:gd name="T15" fmla="*/ 487 h 64"/>
                <a:gd name="T16" fmla="*/ 3994 w 84"/>
                <a:gd name="T17" fmla="*/ 2 h 64"/>
                <a:gd name="T18" fmla="*/ 5267 w 84"/>
                <a:gd name="T19" fmla="*/ 0 h 64"/>
                <a:gd name="T20" fmla="*/ 4791 w 84"/>
                <a:gd name="T21" fmla="*/ 698 h 64"/>
                <a:gd name="T22" fmla="*/ 4809 w 84"/>
                <a:gd name="T23" fmla="*/ 1430 h 64"/>
                <a:gd name="T24" fmla="*/ 5747 w 84"/>
                <a:gd name="T25" fmla="*/ 1430 h 64"/>
                <a:gd name="T26" fmla="*/ 6407 w 84"/>
                <a:gd name="T27" fmla="*/ 1307 h 64"/>
                <a:gd name="T28" fmla="*/ 6713 w 84"/>
                <a:gd name="T29" fmla="*/ 1871 h 64"/>
                <a:gd name="T30" fmla="*/ 5992 w 84"/>
                <a:gd name="T31" fmla="*/ 2625 h 64"/>
                <a:gd name="T32" fmla="*/ 5596 w 84"/>
                <a:gd name="T33" fmla="*/ 3433 h 64"/>
                <a:gd name="T34" fmla="*/ 5109 w 84"/>
                <a:gd name="T35" fmla="*/ 3971 h 64"/>
                <a:gd name="T36" fmla="*/ 4262 w 84"/>
                <a:gd name="T37" fmla="*/ 4698 h 64"/>
                <a:gd name="T38" fmla="*/ 3647 w 84"/>
                <a:gd name="T39" fmla="*/ 4582 h 64"/>
                <a:gd name="T40" fmla="*/ 3040 w 84"/>
                <a:gd name="T41" fmla="*/ 4108 h 64"/>
                <a:gd name="T42" fmla="*/ 2254 w 84"/>
                <a:gd name="T43" fmla="*/ 3830 h 64"/>
                <a:gd name="T44" fmla="*/ 2058 w 84"/>
                <a:gd name="T45" fmla="*/ 3139 h 64"/>
                <a:gd name="T46" fmla="*/ 2058 w 84"/>
                <a:gd name="T47" fmla="*/ 2870 h 6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4"/>
                <a:gd name="T73" fmla="*/ 0 h 64"/>
                <a:gd name="T74" fmla="*/ 84 w 84"/>
                <a:gd name="T75" fmla="*/ 64 h 6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4" h="64">
                  <a:moveTo>
                    <a:pt x="26" y="38"/>
                  </a:moveTo>
                  <a:lnTo>
                    <a:pt x="20" y="34"/>
                  </a:lnTo>
                  <a:lnTo>
                    <a:pt x="12" y="42"/>
                  </a:lnTo>
                  <a:lnTo>
                    <a:pt x="2" y="38"/>
                  </a:lnTo>
                  <a:lnTo>
                    <a:pt x="0" y="28"/>
                  </a:lnTo>
                  <a:lnTo>
                    <a:pt x="10" y="22"/>
                  </a:lnTo>
                  <a:lnTo>
                    <a:pt x="24" y="14"/>
                  </a:lnTo>
                  <a:lnTo>
                    <a:pt x="36" y="6"/>
                  </a:lnTo>
                  <a:lnTo>
                    <a:pt x="50" y="2"/>
                  </a:lnTo>
                  <a:lnTo>
                    <a:pt x="68" y="0"/>
                  </a:lnTo>
                  <a:lnTo>
                    <a:pt x="60" y="10"/>
                  </a:lnTo>
                  <a:lnTo>
                    <a:pt x="62" y="20"/>
                  </a:lnTo>
                  <a:lnTo>
                    <a:pt x="72" y="20"/>
                  </a:lnTo>
                  <a:lnTo>
                    <a:pt x="82" y="18"/>
                  </a:lnTo>
                  <a:lnTo>
                    <a:pt x="84" y="26"/>
                  </a:lnTo>
                  <a:lnTo>
                    <a:pt x="76" y="36"/>
                  </a:lnTo>
                  <a:lnTo>
                    <a:pt x="70" y="46"/>
                  </a:lnTo>
                  <a:lnTo>
                    <a:pt x="64" y="54"/>
                  </a:lnTo>
                  <a:lnTo>
                    <a:pt x="54" y="64"/>
                  </a:lnTo>
                  <a:lnTo>
                    <a:pt x="46" y="62"/>
                  </a:lnTo>
                  <a:lnTo>
                    <a:pt x="38" y="56"/>
                  </a:lnTo>
                  <a:lnTo>
                    <a:pt x="28" y="52"/>
                  </a:lnTo>
                  <a:lnTo>
                    <a:pt x="26" y="42"/>
                  </a:lnTo>
                  <a:lnTo>
                    <a:pt x="26" y="3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5" name="Freeform 1794"/>
            <p:cNvSpPr>
              <a:spLocks/>
            </p:cNvSpPr>
            <p:nvPr/>
          </p:nvSpPr>
          <p:spPr bwMode="gray">
            <a:xfrm>
              <a:off x="6003460" y="5110174"/>
              <a:ext cx="34931" cy="26991"/>
            </a:xfrm>
            <a:custGeom>
              <a:avLst/>
              <a:gdLst>
                <a:gd name="T0" fmla="*/ 835 w 32"/>
                <a:gd name="T1" fmla="*/ 1179 h 26"/>
                <a:gd name="T2" fmla="*/ 1430 w 32"/>
                <a:gd name="T3" fmla="*/ 2 h 26"/>
                <a:gd name="T4" fmla="*/ 2399 w 32"/>
                <a:gd name="T5" fmla="*/ 0 h 26"/>
                <a:gd name="T6" fmla="*/ 2399 w 32"/>
                <a:gd name="T7" fmla="*/ 1825 h 26"/>
                <a:gd name="T8" fmla="*/ 1564 w 32"/>
                <a:gd name="T9" fmla="*/ 3886 h 26"/>
                <a:gd name="T10" fmla="*/ 835 w 32"/>
                <a:gd name="T11" fmla="*/ 4878 h 26"/>
                <a:gd name="T12" fmla="*/ 487 w 32"/>
                <a:gd name="T13" fmla="*/ 4878 h 26"/>
                <a:gd name="T14" fmla="*/ 2 w 32"/>
                <a:gd name="T15" fmla="*/ 4878 h 26"/>
                <a:gd name="T16" fmla="*/ 0 w 32"/>
                <a:gd name="T17" fmla="*/ 4489 h 26"/>
                <a:gd name="T18" fmla="*/ 2 w 32"/>
                <a:gd name="T19" fmla="*/ 2271 h 26"/>
                <a:gd name="T20" fmla="*/ 835 w 32"/>
                <a:gd name="T21" fmla="*/ 1179 h 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26"/>
                <a:gd name="T35" fmla="*/ 32 w 32"/>
                <a:gd name="T36" fmla="*/ 26 h 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26">
                  <a:moveTo>
                    <a:pt x="12" y="6"/>
                  </a:moveTo>
                  <a:lnTo>
                    <a:pt x="20" y="2"/>
                  </a:lnTo>
                  <a:lnTo>
                    <a:pt x="32" y="0"/>
                  </a:lnTo>
                  <a:lnTo>
                    <a:pt x="32" y="10"/>
                  </a:lnTo>
                  <a:lnTo>
                    <a:pt x="22" y="20"/>
                  </a:lnTo>
                  <a:lnTo>
                    <a:pt x="12" y="26"/>
                  </a:lnTo>
                  <a:lnTo>
                    <a:pt x="6" y="26"/>
                  </a:lnTo>
                  <a:lnTo>
                    <a:pt x="2" y="26"/>
                  </a:lnTo>
                  <a:lnTo>
                    <a:pt x="0" y="24"/>
                  </a:lnTo>
                  <a:lnTo>
                    <a:pt x="2" y="12"/>
                  </a:lnTo>
                  <a:lnTo>
                    <a:pt x="12" y="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6" name="Freeform 1795"/>
            <p:cNvSpPr>
              <a:spLocks/>
            </p:cNvSpPr>
            <p:nvPr/>
          </p:nvSpPr>
          <p:spPr bwMode="gray">
            <a:xfrm>
              <a:off x="6230511" y="5033964"/>
              <a:ext cx="39694" cy="30166"/>
            </a:xfrm>
            <a:custGeom>
              <a:avLst/>
              <a:gdLst>
                <a:gd name="T0" fmla="*/ 601 w 38"/>
                <a:gd name="T1" fmla="*/ 1759 h 30"/>
                <a:gd name="T2" fmla="*/ 6 w 38"/>
                <a:gd name="T3" fmla="*/ 1759 h 30"/>
                <a:gd name="T4" fmla="*/ 0 w 38"/>
                <a:gd name="T5" fmla="*/ 964 h 30"/>
                <a:gd name="T6" fmla="*/ 0 w 38"/>
                <a:gd name="T7" fmla="*/ 2 h 30"/>
                <a:gd name="T8" fmla="*/ 443 w 38"/>
                <a:gd name="T9" fmla="*/ 0 h 30"/>
                <a:gd name="T10" fmla="*/ 913 w 38"/>
                <a:gd name="T11" fmla="*/ 2 h 30"/>
                <a:gd name="T12" fmla="*/ 1299 w 38"/>
                <a:gd name="T13" fmla="*/ 796 h 30"/>
                <a:gd name="T14" fmla="*/ 1441 w 38"/>
                <a:gd name="T15" fmla="*/ 2128 h 30"/>
                <a:gd name="T16" fmla="*/ 1385 w 38"/>
                <a:gd name="T17" fmla="*/ 2884 h 30"/>
                <a:gd name="T18" fmla="*/ 985 w 38"/>
                <a:gd name="T19" fmla="*/ 2341 h 30"/>
                <a:gd name="T20" fmla="*/ 601 w 38"/>
                <a:gd name="T21" fmla="*/ 1759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
                <a:gd name="T34" fmla="*/ 0 h 30"/>
                <a:gd name="T35" fmla="*/ 38 w 38"/>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 h="30">
                  <a:moveTo>
                    <a:pt x="16" y="18"/>
                  </a:moveTo>
                  <a:lnTo>
                    <a:pt x="6" y="18"/>
                  </a:lnTo>
                  <a:lnTo>
                    <a:pt x="0" y="10"/>
                  </a:lnTo>
                  <a:lnTo>
                    <a:pt x="0" y="2"/>
                  </a:lnTo>
                  <a:lnTo>
                    <a:pt x="12" y="0"/>
                  </a:lnTo>
                  <a:lnTo>
                    <a:pt x="24" y="2"/>
                  </a:lnTo>
                  <a:lnTo>
                    <a:pt x="34" y="8"/>
                  </a:lnTo>
                  <a:lnTo>
                    <a:pt x="38" y="22"/>
                  </a:lnTo>
                  <a:lnTo>
                    <a:pt x="36" y="30"/>
                  </a:lnTo>
                  <a:lnTo>
                    <a:pt x="26" y="24"/>
                  </a:lnTo>
                  <a:lnTo>
                    <a:pt x="16" y="1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7" name="Freeform 1798"/>
            <p:cNvSpPr>
              <a:spLocks/>
            </p:cNvSpPr>
            <p:nvPr/>
          </p:nvSpPr>
          <p:spPr bwMode="gray">
            <a:xfrm>
              <a:off x="6484553" y="4359189"/>
              <a:ext cx="936779" cy="890704"/>
            </a:xfrm>
            <a:custGeom>
              <a:avLst/>
              <a:gdLst>
                <a:gd name="T0" fmla="*/ 38535 w 879"/>
                <a:gd name="T1" fmla="*/ 9883 h 886"/>
                <a:gd name="T2" fmla="*/ 34566 w 879"/>
                <a:gd name="T3" fmla="*/ 12883 h 886"/>
                <a:gd name="T4" fmla="*/ 33158 w 879"/>
                <a:gd name="T5" fmla="*/ 15474 h 886"/>
                <a:gd name="T6" fmla="*/ 32682 w 879"/>
                <a:gd name="T7" fmla="*/ 18767 h 886"/>
                <a:gd name="T8" fmla="*/ 34855 w 879"/>
                <a:gd name="T9" fmla="*/ 23930 h 886"/>
                <a:gd name="T10" fmla="*/ 39588 w 879"/>
                <a:gd name="T11" fmla="*/ 27072 h 886"/>
                <a:gd name="T12" fmla="*/ 43577 w 879"/>
                <a:gd name="T13" fmla="*/ 33848 h 886"/>
                <a:gd name="T14" fmla="*/ 48989 w 879"/>
                <a:gd name="T15" fmla="*/ 38927 h 886"/>
                <a:gd name="T16" fmla="*/ 57001 w 879"/>
                <a:gd name="T17" fmla="*/ 39466 h 886"/>
                <a:gd name="T18" fmla="*/ 56353 w 879"/>
                <a:gd name="T19" fmla="*/ 42963 h 886"/>
                <a:gd name="T20" fmla="*/ 65096 w 879"/>
                <a:gd name="T21" fmla="*/ 46508 h 886"/>
                <a:gd name="T22" fmla="*/ 70477 w 879"/>
                <a:gd name="T23" fmla="*/ 49462 h 886"/>
                <a:gd name="T24" fmla="*/ 73795 w 879"/>
                <a:gd name="T25" fmla="*/ 53184 h 886"/>
                <a:gd name="T26" fmla="*/ 71542 w 879"/>
                <a:gd name="T27" fmla="*/ 54920 h 886"/>
                <a:gd name="T28" fmla="*/ 67262 w 879"/>
                <a:gd name="T29" fmla="*/ 51701 h 886"/>
                <a:gd name="T30" fmla="*/ 63486 w 879"/>
                <a:gd name="T31" fmla="*/ 50849 h 886"/>
                <a:gd name="T32" fmla="*/ 61993 w 879"/>
                <a:gd name="T33" fmla="*/ 55076 h 886"/>
                <a:gd name="T34" fmla="*/ 63486 w 879"/>
                <a:gd name="T35" fmla="*/ 57856 h 886"/>
                <a:gd name="T36" fmla="*/ 65893 w 879"/>
                <a:gd name="T37" fmla="*/ 61545 h 886"/>
                <a:gd name="T38" fmla="*/ 62513 w 879"/>
                <a:gd name="T39" fmla="*/ 64643 h 886"/>
                <a:gd name="T40" fmla="*/ 60733 w 879"/>
                <a:gd name="T41" fmla="*/ 69441 h 886"/>
                <a:gd name="T42" fmla="*/ 57547 w 879"/>
                <a:gd name="T43" fmla="*/ 71841 h 886"/>
                <a:gd name="T44" fmla="*/ 58227 w 879"/>
                <a:gd name="T45" fmla="*/ 67666 h 886"/>
                <a:gd name="T46" fmla="*/ 60053 w 879"/>
                <a:gd name="T47" fmla="*/ 64906 h 886"/>
                <a:gd name="T48" fmla="*/ 57285 w 879"/>
                <a:gd name="T49" fmla="*/ 58515 h 886"/>
                <a:gd name="T50" fmla="*/ 54122 w 879"/>
                <a:gd name="T51" fmla="*/ 55316 h 886"/>
                <a:gd name="T52" fmla="*/ 50992 w 879"/>
                <a:gd name="T53" fmla="*/ 51701 h 886"/>
                <a:gd name="T54" fmla="*/ 46998 w 879"/>
                <a:gd name="T55" fmla="*/ 50950 h 886"/>
                <a:gd name="T56" fmla="*/ 45976 w 879"/>
                <a:gd name="T57" fmla="*/ 49309 h 886"/>
                <a:gd name="T58" fmla="*/ 44143 w 879"/>
                <a:gd name="T59" fmla="*/ 49352 h 886"/>
                <a:gd name="T60" fmla="*/ 42261 w 879"/>
                <a:gd name="T61" fmla="*/ 46056 h 886"/>
                <a:gd name="T62" fmla="*/ 39026 w 879"/>
                <a:gd name="T63" fmla="*/ 46508 h 886"/>
                <a:gd name="T64" fmla="*/ 34964 w 879"/>
                <a:gd name="T65" fmla="*/ 43486 h 886"/>
                <a:gd name="T66" fmla="*/ 30624 w 879"/>
                <a:gd name="T67" fmla="*/ 40105 h 886"/>
                <a:gd name="T68" fmla="*/ 26708 w 879"/>
                <a:gd name="T69" fmla="*/ 37950 h 886"/>
                <a:gd name="T70" fmla="*/ 25272 w 879"/>
                <a:gd name="T71" fmla="*/ 34737 h 886"/>
                <a:gd name="T72" fmla="*/ 22837 w 879"/>
                <a:gd name="T73" fmla="*/ 31189 h 886"/>
                <a:gd name="T74" fmla="*/ 20599 w 879"/>
                <a:gd name="T75" fmla="*/ 25003 h 886"/>
                <a:gd name="T76" fmla="*/ 14448 w 879"/>
                <a:gd name="T77" fmla="*/ 22085 h 886"/>
                <a:gd name="T78" fmla="*/ 10048 w 879"/>
                <a:gd name="T79" fmla="*/ 23152 h 886"/>
                <a:gd name="T80" fmla="*/ 6204 w 879"/>
                <a:gd name="T81" fmla="*/ 25990 h 886"/>
                <a:gd name="T82" fmla="*/ 5907 w 879"/>
                <a:gd name="T83" fmla="*/ 24021 h 886"/>
                <a:gd name="T84" fmla="*/ 1146 w 879"/>
                <a:gd name="T85" fmla="*/ 21294 h 886"/>
                <a:gd name="T86" fmla="*/ 1994 w 879"/>
                <a:gd name="T87" fmla="*/ 17572 h 886"/>
                <a:gd name="T88" fmla="*/ 658 w 879"/>
                <a:gd name="T89" fmla="*/ 15183 h 886"/>
                <a:gd name="T90" fmla="*/ 3163 w 879"/>
                <a:gd name="T91" fmla="*/ 13349 h 886"/>
                <a:gd name="T92" fmla="*/ 1512 w 879"/>
                <a:gd name="T93" fmla="*/ 9603 h 886"/>
                <a:gd name="T94" fmla="*/ 6034 w 879"/>
                <a:gd name="T95" fmla="*/ 8762 h 886"/>
                <a:gd name="T96" fmla="*/ 8729 w 879"/>
                <a:gd name="T97" fmla="*/ 6420 h 886"/>
                <a:gd name="T98" fmla="*/ 11981 w 879"/>
                <a:gd name="T99" fmla="*/ 7861 h 886"/>
                <a:gd name="T100" fmla="*/ 14274 w 879"/>
                <a:gd name="T101" fmla="*/ 10117 h 886"/>
                <a:gd name="T102" fmla="*/ 16442 w 879"/>
                <a:gd name="T103" fmla="*/ 5056 h 886"/>
                <a:gd name="T104" fmla="*/ 20599 w 879"/>
                <a:gd name="T105" fmla="*/ 6852 h 886"/>
                <a:gd name="T106" fmla="*/ 21170 w 879"/>
                <a:gd name="T107" fmla="*/ 4450 h 886"/>
                <a:gd name="T108" fmla="*/ 22358 w 879"/>
                <a:gd name="T109" fmla="*/ 2131 h 886"/>
                <a:gd name="T110" fmla="*/ 26425 w 879"/>
                <a:gd name="T111" fmla="*/ 934 h 886"/>
                <a:gd name="T112" fmla="*/ 31518 w 879"/>
                <a:gd name="T113" fmla="*/ 1348 h 886"/>
                <a:gd name="T114" fmla="*/ 36559 w 879"/>
                <a:gd name="T115" fmla="*/ 3702 h 886"/>
                <a:gd name="T116" fmla="*/ 39403 w 879"/>
                <a:gd name="T117" fmla="*/ 7861 h 88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879"/>
                <a:gd name="T178" fmla="*/ 0 h 886"/>
                <a:gd name="T179" fmla="*/ 879 w 879"/>
                <a:gd name="T180" fmla="*/ 886 h 88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879" h="886">
                  <a:moveTo>
                    <a:pt x="479" y="118"/>
                  </a:moveTo>
                  <a:lnTo>
                    <a:pt x="477" y="124"/>
                  </a:lnTo>
                  <a:lnTo>
                    <a:pt x="469" y="136"/>
                  </a:lnTo>
                  <a:lnTo>
                    <a:pt x="461" y="132"/>
                  </a:lnTo>
                  <a:lnTo>
                    <a:pt x="459" y="122"/>
                  </a:lnTo>
                  <a:lnTo>
                    <a:pt x="447" y="126"/>
                  </a:lnTo>
                  <a:lnTo>
                    <a:pt x="447" y="138"/>
                  </a:lnTo>
                  <a:lnTo>
                    <a:pt x="431" y="144"/>
                  </a:lnTo>
                  <a:lnTo>
                    <a:pt x="423" y="154"/>
                  </a:lnTo>
                  <a:lnTo>
                    <a:pt x="411" y="158"/>
                  </a:lnTo>
                  <a:lnTo>
                    <a:pt x="403" y="154"/>
                  </a:lnTo>
                  <a:lnTo>
                    <a:pt x="389" y="158"/>
                  </a:lnTo>
                  <a:lnTo>
                    <a:pt x="391" y="168"/>
                  </a:lnTo>
                  <a:lnTo>
                    <a:pt x="383" y="176"/>
                  </a:lnTo>
                  <a:lnTo>
                    <a:pt x="395" y="190"/>
                  </a:lnTo>
                  <a:lnTo>
                    <a:pt x="397" y="200"/>
                  </a:lnTo>
                  <a:lnTo>
                    <a:pt x="409" y="206"/>
                  </a:lnTo>
                  <a:lnTo>
                    <a:pt x="403" y="222"/>
                  </a:lnTo>
                  <a:lnTo>
                    <a:pt x="391" y="224"/>
                  </a:lnTo>
                  <a:lnTo>
                    <a:pt x="389" y="232"/>
                  </a:lnTo>
                  <a:lnTo>
                    <a:pt x="399" y="248"/>
                  </a:lnTo>
                  <a:lnTo>
                    <a:pt x="391" y="254"/>
                  </a:lnTo>
                  <a:lnTo>
                    <a:pt x="397" y="272"/>
                  </a:lnTo>
                  <a:lnTo>
                    <a:pt x="407" y="286"/>
                  </a:lnTo>
                  <a:lnTo>
                    <a:pt x="415" y="294"/>
                  </a:lnTo>
                  <a:lnTo>
                    <a:pt x="425" y="304"/>
                  </a:lnTo>
                  <a:lnTo>
                    <a:pt x="433" y="304"/>
                  </a:lnTo>
                  <a:lnTo>
                    <a:pt x="445" y="312"/>
                  </a:lnTo>
                  <a:lnTo>
                    <a:pt x="459" y="326"/>
                  </a:lnTo>
                  <a:lnTo>
                    <a:pt x="471" y="334"/>
                  </a:lnTo>
                  <a:lnTo>
                    <a:pt x="487" y="336"/>
                  </a:lnTo>
                  <a:lnTo>
                    <a:pt x="493" y="344"/>
                  </a:lnTo>
                  <a:lnTo>
                    <a:pt x="499" y="364"/>
                  </a:lnTo>
                  <a:lnTo>
                    <a:pt x="511" y="388"/>
                  </a:lnTo>
                  <a:lnTo>
                    <a:pt x="519" y="416"/>
                  </a:lnTo>
                  <a:lnTo>
                    <a:pt x="537" y="444"/>
                  </a:lnTo>
                  <a:lnTo>
                    <a:pt x="559" y="460"/>
                  </a:lnTo>
                  <a:lnTo>
                    <a:pt x="571" y="472"/>
                  </a:lnTo>
                  <a:lnTo>
                    <a:pt x="581" y="472"/>
                  </a:lnTo>
                  <a:lnTo>
                    <a:pt x="583" y="480"/>
                  </a:lnTo>
                  <a:lnTo>
                    <a:pt x="601" y="486"/>
                  </a:lnTo>
                  <a:lnTo>
                    <a:pt x="613" y="496"/>
                  </a:lnTo>
                  <a:lnTo>
                    <a:pt x="639" y="494"/>
                  </a:lnTo>
                  <a:lnTo>
                    <a:pt x="663" y="490"/>
                  </a:lnTo>
                  <a:lnTo>
                    <a:pt x="679" y="486"/>
                  </a:lnTo>
                  <a:lnTo>
                    <a:pt x="687" y="492"/>
                  </a:lnTo>
                  <a:lnTo>
                    <a:pt x="689" y="504"/>
                  </a:lnTo>
                  <a:lnTo>
                    <a:pt x="679" y="512"/>
                  </a:lnTo>
                  <a:lnTo>
                    <a:pt x="671" y="518"/>
                  </a:lnTo>
                  <a:lnTo>
                    <a:pt x="671" y="528"/>
                  </a:lnTo>
                  <a:lnTo>
                    <a:pt x="683" y="540"/>
                  </a:lnTo>
                  <a:lnTo>
                    <a:pt x="713" y="550"/>
                  </a:lnTo>
                  <a:lnTo>
                    <a:pt x="733" y="560"/>
                  </a:lnTo>
                  <a:lnTo>
                    <a:pt x="759" y="564"/>
                  </a:lnTo>
                  <a:lnTo>
                    <a:pt x="775" y="574"/>
                  </a:lnTo>
                  <a:lnTo>
                    <a:pt x="789" y="584"/>
                  </a:lnTo>
                  <a:lnTo>
                    <a:pt x="809" y="592"/>
                  </a:lnTo>
                  <a:lnTo>
                    <a:pt x="825" y="598"/>
                  </a:lnTo>
                  <a:lnTo>
                    <a:pt x="837" y="602"/>
                  </a:lnTo>
                  <a:lnTo>
                    <a:pt x="839" y="610"/>
                  </a:lnTo>
                  <a:lnTo>
                    <a:pt x="853" y="618"/>
                  </a:lnTo>
                  <a:lnTo>
                    <a:pt x="863" y="624"/>
                  </a:lnTo>
                  <a:lnTo>
                    <a:pt x="875" y="638"/>
                  </a:lnTo>
                  <a:lnTo>
                    <a:pt x="879" y="650"/>
                  </a:lnTo>
                  <a:lnTo>
                    <a:pt x="879" y="654"/>
                  </a:lnTo>
                  <a:lnTo>
                    <a:pt x="873" y="660"/>
                  </a:lnTo>
                  <a:lnTo>
                    <a:pt x="873" y="672"/>
                  </a:lnTo>
                  <a:lnTo>
                    <a:pt x="871" y="678"/>
                  </a:lnTo>
                  <a:lnTo>
                    <a:pt x="861" y="678"/>
                  </a:lnTo>
                  <a:lnTo>
                    <a:pt x="853" y="676"/>
                  </a:lnTo>
                  <a:lnTo>
                    <a:pt x="841" y="666"/>
                  </a:lnTo>
                  <a:lnTo>
                    <a:pt x="841" y="652"/>
                  </a:lnTo>
                  <a:lnTo>
                    <a:pt x="831" y="640"/>
                  </a:lnTo>
                  <a:lnTo>
                    <a:pt x="821" y="636"/>
                  </a:lnTo>
                  <a:lnTo>
                    <a:pt x="801" y="638"/>
                  </a:lnTo>
                  <a:lnTo>
                    <a:pt x="789" y="634"/>
                  </a:lnTo>
                  <a:lnTo>
                    <a:pt x="779" y="630"/>
                  </a:lnTo>
                  <a:lnTo>
                    <a:pt x="779" y="622"/>
                  </a:lnTo>
                  <a:lnTo>
                    <a:pt x="765" y="620"/>
                  </a:lnTo>
                  <a:lnTo>
                    <a:pt x="755" y="626"/>
                  </a:lnTo>
                  <a:lnTo>
                    <a:pt x="747" y="642"/>
                  </a:lnTo>
                  <a:lnTo>
                    <a:pt x="743" y="654"/>
                  </a:lnTo>
                  <a:lnTo>
                    <a:pt x="735" y="664"/>
                  </a:lnTo>
                  <a:lnTo>
                    <a:pt x="735" y="672"/>
                  </a:lnTo>
                  <a:lnTo>
                    <a:pt x="739" y="678"/>
                  </a:lnTo>
                  <a:lnTo>
                    <a:pt x="731" y="686"/>
                  </a:lnTo>
                  <a:lnTo>
                    <a:pt x="729" y="694"/>
                  </a:lnTo>
                  <a:lnTo>
                    <a:pt x="733" y="708"/>
                  </a:lnTo>
                  <a:lnTo>
                    <a:pt x="741" y="712"/>
                  </a:lnTo>
                  <a:lnTo>
                    <a:pt x="755" y="712"/>
                  </a:lnTo>
                  <a:lnTo>
                    <a:pt x="765" y="720"/>
                  </a:lnTo>
                  <a:lnTo>
                    <a:pt x="773" y="724"/>
                  </a:lnTo>
                  <a:lnTo>
                    <a:pt x="781" y="730"/>
                  </a:lnTo>
                  <a:lnTo>
                    <a:pt x="783" y="746"/>
                  </a:lnTo>
                  <a:lnTo>
                    <a:pt x="785" y="758"/>
                  </a:lnTo>
                  <a:lnTo>
                    <a:pt x="789" y="766"/>
                  </a:lnTo>
                  <a:lnTo>
                    <a:pt x="785" y="778"/>
                  </a:lnTo>
                  <a:lnTo>
                    <a:pt x="767" y="776"/>
                  </a:lnTo>
                  <a:lnTo>
                    <a:pt x="753" y="786"/>
                  </a:lnTo>
                  <a:lnTo>
                    <a:pt x="745" y="796"/>
                  </a:lnTo>
                  <a:lnTo>
                    <a:pt x="743" y="808"/>
                  </a:lnTo>
                  <a:lnTo>
                    <a:pt x="747" y="818"/>
                  </a:lnTo>
                  <a:lnTo>
                    <a:pt x="747" y="832"/>
                  </a:lnTo>
                  <a:lnTo>
                    <a:pt x="735" y="840"/>
                  </a:lnTo>
                  <a:lnTo>
                    <a:pt x="723" y="854"/>
                  </a:lnTo>
                  <a:lnTo>
                    <a:pt x="717" y="862"/>
                  </a:lnTo>
                  <a:lnTo>
                    <a:pt x="717" y="874"/>
                  </a:lnTo>
                  <a:lnTo>
                    <a:pt x="711" y="884"/>
                  </a:lnTo>
                  <a:lnTo>
                    <a:pt x="697" y="886"/>
                  </a:lnTo>
                  <a:lnTo>
                    <a:pt x="685" y="884"/>
                  </a:lnTo>
                  <a:lnTo>
                    <a:pt x="679" y="874"/>
                  </a:lnTo>
                  <a:lnTo>
                    <a:pt x="679" y="862"/>
                  </a:lnTo>
                  <a:lnTo>
                    <a:pt x="679" y="854"/>
                  </a:lnTo>
                  <a:lnTo>
                    <a:pt x="689" y="846"/>
                  </a:lnTo>
                  <a:lnTo>
                    <a:pt x="693" y="834"/>
                  </a:lnTo>
                  <a:lnTo>
                    <a:pt x="697" y="822"/>
                  </a:lnTo>
                  <a:lnTo>
                    <a:pt x="689" y="816"/>
                  </a:lnTo>
                  <a:lnTo>
                    <a:pt x="691" y="808"/>
                  </a:lnTo>
                  <a:lnTo>
                    <a:pt x="707" y="804"/>
                  </a:lnTo>
                  <a:lnTo>
                    <a:pt x="715" y="798"/>
                  </a:lnTo>
                  <a:lnTo>
                    <a:pt x="715" y="784"/>
                  </a:lnTo>
                  <a:lnTo>
                    <a:pt x="701" y="766"/>
                  </a:lnTo>
                  <a:lnTo>
                    <a:pt x="701" y="748"/>
                  </a:lnTo>
                  <a:lnTo>
                    <a:pt x="693" y="730"/>
                  </a:lnTo>
                  <a:lnTo>
                    <a:pt x="683" y="720"/>
                  </a:lnTo>
                  <a:lnTo>
                    <a:pt x="677" y="700"/>
                  </a:lnTo>
                  <a:lnTo>
                    <a:pt x="673" y="688"/>
                  </a:lnTo>
                  <a:lnTo>
                    <a:pt x="665" y="676"/>
                  </a:lnTo>
                  <a:lnTo>
                    <a:pt x="653" y="674"/>
                  </a:lnTo>
                  <a:lnTo>
                    <a:pt x="645" y="682"/>
                  </a:lnTo>
                  <a:lnTo>
                    <a:pt x="639" y="680"/>
                  </a:lnTo>
                  <a:lnTo>
                    <a:pt x="627" y="670"/>
                  </a:lnTo>
                  <a:lnTo>
                    <a:pt x="613" y="666"/>
                  </a:lnTo>
                  <a:lnTo>
                    <a:pt x="605" y="654"/>
                  </a:lnTo>
                  <a:lnTo>
                    <a:pt x="607" y="638"/>
                  </a:lnTo>
                  <a:lnTo>
                    <a:pt x="599" y="626"/>
                  </a:lnTo>
                  <a:lnTo>
                    <a:pt x="591" y="620"/>
                  </a:lnTo>
                  <a:lnTo>
                    <a:pt x="579" y="624"/>
                  </a:lnTo>
                  <a:lnTo>
                    <a:pt x="569" y="626"/>
                  </a:lnTo>
                  <a:lnTo>
                    <a:pt x="561" y="628"/>
                  </a:lnTo>
                  <a:lnTo>
                    <a:pt x="565" y="620"/>
                  </a:lnTo>
                  <a:lnTo>
                    <a:pt x="565" y="614"/>
                  </a:lnTo>
                  <a:lnTo>
                    <a:pt x="561" y="608"/>
                  </a:lnTo>
                  <a:lnTo>
                    <a:pt x="553" y="602"/>
                  </a:lnTo>
                  <a:lnTo>
                    <a:pt x="547" y="606"/>
                  </a:lnTo>
                  <a:lnTo>
                    <a:pt x="545" y="610"/>
                  </a:lnTo>
                  <a:lnTo>
                    <a:pt x="539" y="610"/>
                  </a:lnTo>
                  <a:lnTo>
                    <a:pt x="533" y="610"/>
                  </a:lnTo>
                  <a:lnTo>
                    <a:pt x="531" y="612"/>
                  </a:lnTo>
                  <a:lnTo>
                    <a:pt x="525" y="608"/>
                  </a:lnTo>
                  <a:lnTo>
                    <a:pt x="531" y="598"/>
                  </a:lnTo>
                  <a:lnTo>
                    <a:pt x="525" y="582"/>
                  </a:lnTo>
                  <a:lnTo>
                    <a:pt x="517" y="574"/>
                  </a:lnTo>
                  <a:lnTo>
                    <a:pt x="509" y="568"/>
                  </a:lnTo>
                  <a:lnTo>
                    <a:pt x="503" y="568"/>
                  </a:lnTo>
                  <a:lnTo>
                    <a:pt x="497" y="572"/>
                  </a:lnTo>
                  <a:lnTo>
                    <a:pt x="487" y="568"/>
                  </a:lnTo>
                  <a:lnTo>
                    <a:pt x="477" y="566"/>
                  </a:lnTo>
                  <a:lnTo>
                    <a:pt x="469" y="568"/>
                  </a:lnTo>
                  <a:lnTo>
                    <a:pt x="465" y="574"/>
                  </a:lnTo>
                  <a:lnTo>
                    <a:pt x="457" y="566"/>
                  </a:lnTo>
                  <a:lnTo>
                    <a:pt x="451" y="554"/>
                  </a:lnTo>
                  <a:lnTo>
                    <a:pt x="443" y="554"/>
                  </a:lnTo>
                  <a:lnTo>
                    <a:pt x="429" y="550"/>
                  </a:lnTo>
                  <a:lnTo>
                    <a:pt x="417" y="536"/>
                  </a:lnTo>
                  <a:lnTo>
                    <a:pt x="407" y="528"/>
                  </a:lnTo>
                  <a:lnTo>
                    <a:pt x="397" y="524"/>
                  </a:lnTo>
                  <a:lnTo>
                    <a:pt x="389" y="506"/>
                  </a:lnTo>
                  <a:lnTo>
                    <a:pt x="379" y="498"/>
                  </a:lnTo>
                  <a:lnTo>
                    <a:pt x="365" y="494"/>
                  </a:lnTo>
                  <a:lnTo>
                    <a:pt x="361" y="484"/>
                  </a:lnTo>
                  <a:lnTo>
                    <a:pt x="351" y="470"/>
                  </a:lnTo>
                  <a:lnTo>
                    <a:pt x="339" y="464"/>
                  </a:lnTo>
                  <a:lnTo>
                    <a:pt x="329" y="462"/>
                  </a:lnTo>
                  <a:lnTo>
                    <a:pt x="317" y="466"/>
                  </a:lnTo>
                  <a:lnTo>
                    <a:pt x="313" y="460"/>
                  </a:lnTo>
                  <a:lnTo>
                    <a:pt x="319" y="456"/>
                  </a:lnTo>
                  <a:lnTo>
                    <a:pt x="321" y="448"/>
                  </a:lnTo>
                  <a:lnTo>
                    <a:pt x="309" y="438"/>
                  </a:lnTo>
                  <a:lnTo>
                    <a:pt x="301" y="428"/>
                  </a:lnTo>
                  <a:lnTo>
                    <a:pt x="287" y="422"/>
                  </a:lnTo>
                  <a:lnTo>
                    <a:pt x="289" y="412"/>
                  </a:lnTo>
                  <a:lnTo>
                    <a:pt x="281" y="408"/>
                  </a:lnTo>
                  <a:lnTo>
                    <a:pt x="271" y="406"/>
                  </a:lnTo>
                  <a:lnTo>
                    <a:pt x="271" y="384"/>
                  </a:lnTo>
                  <a:lnTo>
                    <a:pt x="265" y="366"/>
                  </a:lnTo>
                  <a:lnTo>
                    <a:pt x="253" y="352"/>
                  </a:lnTo>
                  <a:lnTo>
                    <a:pt x="253" y="338"/>
                  </a:lnTo>
                  <a:lnTo>
                    <a:pt x="251" y="320"/>
                  </a:lnTo>
                  <a:lnTo>
                    <a:pt x="245" y="308"/>
                  </a:lnTo>
                  <a:lnTo>
                    <a:pt x="231" y="298"/>
                  </a:lnTo>
                  <a:lnTo>
                    <a:pt x="215" y="298"/>
                  </a:lnTo>
                  <a:lnTo>
                    <a:pt x="195" y="284"/>
                  </a:lnTo>
                  <a:lnTo>
                    <a:pt x="180" y="274"/>
                  </a:lnTo>
                  <a:lnTo>
                    <a:pt x="172" y="272"/>
                  </a:lnTo>
                  <a:lnTo>
                    <a:pt x="164" y="266"/>
                  </a:lnTo>
                  <a:lnTo>
                    <a:pt x="146" y="264"/>
                  </a:lnTo>
                  <a:lnTo>
                    <a:pt x="136" y="268"/>
                  </a:lnTo>
                  <a:lnTo>
                    <a:pt x="126" y="274"/>
                  </a:lnTo>
                  <a:lnTo>
                    <a:pt x="120" y="286"/>
                  </a:lnTo>
                  <a:lnTo>
                    <a:pt x="112" y="292"/>
                  </a:lnTo>
                  <a:lnTo>
                    <a:pt x="108" y="298"/>
                  </a:lnTo>
                  <a:lnTo>
                    <a:pt x="102" y="310"/>
                  </a:lnTo>
                  <a:lnTo>
                    <a:pt x="86" y="318"/>
                  </a:lnTo>
                  <a:lnTo>
                    <a:pt x="74" y="320"/>
                  </a:lnTo>
                  <a:lnTo>
                    <a:pt x="68" y="324"/>
                  </a:lnTo>
                  <a:lnTo>
                    <a:pt x="60" y="324"/>
                  </a:lnTo>
                  <a:lnTo>
                    <a:pt x="56" y="312"/>
                  </a:lnTo>
                  <a:lnTo>
                    <a:pt x="64" y="300"/>
                  </a:lnTo>
                  <a:lnTo>
                    <a:pt x="70" y="296"/>
                  </a:lnTo>
                  <a:lnTo>
                    <a:pt x="66" y="286"/>
                  </a:lnTo>
                  <a:lnTo>
                    <a:pt x="48" y="286"/>
                  </a:lnTo>
                  <a:lnTo>
                    <a:pt x="32" y="280"/>
                  </a:lnTo>
                  <a:lnTo>
                    <a:pt x="18" y="274"/>
                  </a:lnTo>
                  <a:lnTo>
                    <a:pt x="14" y="262"/>
                  </a:lnTo>
                  <a:lnTo>
                    <a:pt x="16" y="256"/>
                  </a:lnTo>
                  <a:lnTo>
                    <a:pt x="12" y="244"/>
                  </a:lnTo>
                  <a:lnTo>
                    <a:pt x="20" y="236"/>
                  </a:lnTo>
                  <a:lnTo>
                    <a:pt x="28" y="228"/>
                  </a:lnTo>
                  <a:lnTo>
                    <a:pt x="24" y="216"/>
                  </a:lnTo>
                  <a:lnTo>
                    <a:pt x="10" y="214"/>
                  </a:lnTo>
                  <a:lnTo>
                    <a:pt x="6" y="208"/>
                  </a:lnTo>
                  <a:lnTo>
                    <a:pt x="6" y="202"/>
                  </a:lnTo>
                  <a:lnTo>
                    <a:pt x="0" y="192"/>
                  </a:lnTo>
                  <a:lnTo>
                    <a:pt x="8" y="186"/>
                  </a:lnTo>
                  <a:lnTo>
                    <a:pt x="18" y="188"/>
                  </a:lnTo>
                  <a:lnTo>
                    <a:pt x="24" y="180"/>
                  </a:lnTo>
                  <a:lnTo>
                    <a:pt x="32" y="180"/>
                  </a:lnTo>
                  <a:lnTo>
                    <a:pt x="32" y="170"/>
                  </a:lnTo>
                  <a:lnTo>
                    <a:pt x="38" y="164"/>
                  </a:lnTo>
                  <a:lnTo>
                    <a:pt x="26" y="154"/>
                  </a:lnTo>
                  <a:lnTo>
                    <a:pt x="24" y="140"/>
                  </a:lnTo>
                  <a:lnTo>
                    <a:pt x="16" y="134"/>
                  </a:lnTo>
                  <a:lnTo>
                    <a:pt x="10" y="126"/>
                  </a:lnTo>
                  <a:lnTo>
                    <a:pt x="18" y="118"/>
                  </a:lnTo>
                  <a:lnTo>
                    <a:pt x="28" y="120"/>
                  </a:lnTo>
                  <a:lnTo>
                    <a:pt x="30" y="114"/>
                  </a:lnTo>
                  <a:lnTo>
                    <a:pt x="36" y="118"/>
                  </a:lnTo>
                  <a:lnTo>
                    <a:pt x="56" y="114"/>
                  </a:lnTo>
                  <a:lnTo>
                    <a:pt x="72" y="108"/>
                  </a:lnTo>
                  <a:lnTo>
                    <a:pt x="86" y="114"/>
                  </a:lnTo>
                  <a:lnTo>
                    <a:pt x="96" y="108"/>
                  </a:lnTo>
                  <a:lnTo>
                    <a:pt x="106" y="90"/>
                  </a:lnTo>
                  <a:lnTo>
                    <a:pt x="104" y="84"/>
                  </a:lnTo>
                  <a:lnTo>
                    <a:pt x="104" y="80"/>
                  </a:lnTo>
                  <a:lnTo>
                    <a:pt x="110" y="78"/>
                  </a:lnTo>
                  <a:lnTo>
                    <a:pt x="120" y="64"/>
                  </a:lnTo>
                  <a:lnTo>
                    <a:pt x="128" y="64"/>
                  </a:lnTo>
                  <a:lnTo>
                    <a:pt x="128" y="86"/>
                  </a:lnTo>
                  <a:lnTo>
                    <a:pt x="142" y="98"/>
                  </a:lnTo>
                  <a:lnTo>
                    <a:pt x="156" y="100"/>
                  </a:lnTo>
                  <a:lnTo>
                    <a:pt x="152" y="108"/>
                  </a:lnTo>
                  <a:lnTo>
                    <a:pt x="158" y="114"/>
                  </a:lnTo>
                  <a:lnTo>
                    <a:pt x="160" y="126"/>
                  </a:lnTo>
                  <a:lnTo>
                    <a:pt x="170" y="124"/>
                  </a:lnTo>
                  <a:lnTo>
                    <a:pt x="166" y="112"/>
                  </a:lnTo>
                  <a:lnTo>
                    <a:pt x="166" y="102"/>
                  </a:lnTo>
                  <a:lnTo>
                    <a:pt x="182" y="86"/>
                  </a:lnTo>
                  <a:lnTo>
                    <a:pt x="184" y="62"/>
                  </a:lnTo>
                  <a:lnTo>
                    <a:pt x="195" y="62"/>
                  </a:lnTo>
                  <a:lnTo>
                    <a:pt x="197" y="74"/>
                  </a:lnTo>
                  <a:lnTo>
                    <a:pt x="209" y="80"/>
                  </a:lnTo>
                  <a:lnTo>
                    <a:pt x="227" y="70"/>
                  </a:lnTo>
                  <a:lnTo>
                    <a:pt x="239" y="86"/>
                  </a:lnTo>
                  <a:lnTo>
                    <a:pt x="245" y="84"/>
                  </a:lnTo>
                  <a:lnTo>
                    <a:pt x="243" y="78"/>
                  </a:lnTo>
                  <a:lnTo>
                    <a:pt x="243" y="68"/>
                  </a:lnTo>
                  <a:lnTo>
                    <a:pt x="235" y="58"/>
                  </a:lnTo>
                  <a:lnTo>
                    <a:pt x="245" y="48"/>
                  </a:lnTo>
                  <a:lnTo>
                    <a:pt x="253" y="56"/>
                  </a:lnTo>
                  <a:lnTo>
                    <a:pt x="265" y="56"/>
                  </a:lnTo>
                  <a:lnTo>
                    <a:pt x="265" y="48"/>
                  </a:lnTo>
                  <a:lnTo>
                    <a:pt x="261" y="44"/>
                  </a:lnTo>
                  <a:lnTo>
                    <a:pt x="261" y="38"/>
                  </a:lnTo>
                  <a:lnTo>
                    <a:pt x="265" y="26"/>
                  </a:lnTo>
                  <a:lnTo>
                    <a:pt x="277" y="24"/>
                  </a:lnTo>
                  <a:lnTo>
                    <a:pt x="289" y="32"/>
                  </a:lnTo>
                  <a:lnTo>
                    <a:pt x="307" y="32"/>
                  </a:lnTo>
                  <a:lnTo>
                    <a:pt x="305" y="18"/>
                  </a:lnTo>
                  <a:lnTo>
                    <a:pt x="315" y="12"/>
                  </a:lnTo>
                  <a:lnTo>
                    <a:pt x="355" y="10"/>
                  </a:lnTo>
                  <a:lnTo>
                    <a:pt x="379" y="0"/>
                  </a:lnTo>
                  <a:lnTo>
                    <a:pt x="383" y="4"/>
                  </a:lnTo>
                  <a:lnTo>
                    <a:pt x="375" y="8"/>
                  </a:lnTo>
                  <a:lnTo>
                    <a:pt x="375" y="16"/>
                  </a:lnTo>
                  <a:lnTo>
                    <a:pt x="387" y="20"/>
                  </a:lnTo>
                  <a:lnTo>
                    <a:pt x="387" y="28"/>
                  </a:lnTo>
                  <a:lnTo>
                    <a:pt x="399" y="42"/>
                  </a:lnTo>
                  <a:lnTo>
                    <a:pt x="417" y="44"/>
                  </a:lnTo>
                  <a:lnTo>
                    <a:pt x="435" y="46"/>
                  </a:lnTo>
                  <a:lnTo>
                    <a:pt x="485" y="52"/>
                  </a:lnTo>
                  <a:lnTo>
                    <a:pt x="465" y="68"/>
                  </a:lnTo>
                  <a:lnTo>
                    <a:pt x="465" y="80"/>
                  </a:lnTo>
                  <a:lnTo>
                    <a:pt x="479" y="86"/>
                  </a:lnTo>
                  <a:lnTo>
                    <a:pt x="469" y="98"/>
                  </a:lnTo>
                  <a:lnTo>
                    <a:pt x="471" y="106"/>
                  </a:lnTo>
                  <a:lnTo>
                    <a:pt x="483" y="106"/>
                  </a:lnTo>
                  <a:lnTo>
                    <a:pt x="479" y="11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8" name="Freeform 1800"/>
            <p:cNvSpPr>
              <a:spLocks/>
            </p:cNvSpPr>
            <p:nvPr/>
          </p:nvSpPr>
          <p:spPr bwMode="gray">
            <a:xfrm>
              <a:off x="7368935" y="4406820"/>
              <a:ext cx="354071" cy="361997"/>
            </a:xfrm>
            <a:custGeom>
              <a:avLst/>
              <a:gdLst>
                <a:gd name="T0" fmla="*/ 4935 w 332"/>
                <a:gd name="T1" fmla="*/ 19358 h 362"/>
                <a:gd name="T2" fmla="*/ 6585 w 332"/>
                <a:gd name="T3" fmla="*/ 18270 h 362"/>
                <a:gd name="T4" fmla="*/ 5741 w 332"/>
                <a:gd name="T5" fmla="*/ 17274 h 362"/>
                <a:gd name="T6" fmla="*/ 6318 w 332"/>
                <a:gd name="T7" fmla="*/ 16177 h 362"/>
                <a:gd name="T8" fmla="*/ 3744 w 332"/>
                <a:gd name="T9" fmla="*/ 14190 h 362"/>
                <a:gd name="T10" fmla="*/ 4356 w 332"/>
                <a:gd name="T11" fmla="*/ 10671 h 362"/>
                <a:gd name="T12" fmla="*/ 2835 w 332"/>
                <a:gd name="T13" fmla="*/ 8127 h 362"/>
                <a:gd name="T14" fmla="*/ 1131 w 332"/>
                <a:gd name="T15" fmla="*/ 4928 h 362"/>
                <a:gd name="T16" fmla="*/ 0 w 332"/>
                <a:gd name="T17" fmla="*/ 2403 h 362"/>
                <a:gd name="T18" fmla="*/ 2835 w 332"/>
                <a:gd name="T19" fmla="*/ 1584 h 362"/>
                <a:gd name="T20" fmla="*/ 7916 w 332"/>
                <a:gd name="T21" fmla="*/ 0 h 362"/>
                <a:gd name="T22" fmla="*/ 10838 w 332"/>
                <a:gd name="T23" fmla="*/ 2403 h 362"/>
                <a:gd name="T24" fmla="*/ 12033 w 332"/>
                <a:gd name="T25" fmla="*/ 4505 h 362"/>
                <a:gd name="T26" fmla="*/ 14771 w 332"/>
                <a:gd name="T27" fmla="*/ 5883 h 362"/>
                <a:gd name="T28" fmla="*/ 16187 w 332"/>
                <a:gd name="T29" fmla="*/ 7057 h 362"/>
                <a:gd name="T30" fmla="*/ 16414 w 332"/>
                <a:gd name="T31" fmla="*/ 8127 h 362"/>
                <a:gd name="T32" fmla="*/ 17211 w 332"/>
                <a:gd name="T33" fmla="*/ 8890 h 362"/>
                <a:gd name="T34" fmla="*/ 20431 w 332"/>
                <a:gd name="T35" fmla="*/ 10221 h 362"/>
                <a:gd name="T36" fmla="*/ 21514 w 332"/>
                <a:gd name="T37" fmla="*/ 8782 h 362"/>
                <a:gd name="T38" fmla="*/ 24319 w 332"/>
                <a:gd name="T39" fmla="*/ 9238 h 362"/>
                <a:gd name="T40" fmla="*/ 22683 w 332"/>
                <a:gd name="T41" fmla="*/ 10221 h 362"/>
                <a:gd name="T42" fmla="*/ 23884 w 332"/>
                <a:gd name="T43" fmla="*/ 12758 h 362"/>
                <a:gd name="T44" fmla="*/ 23718 w 332"/>
                <a:gd name="T45" fmla="*/ 15861 h 362"/>
                <a:gd name="T46" fmla="*/ 26663 w 332"/>
                <a:gd name="T47" fmla="*/ 18270 h 362"/>
                <a:gd name="T48" fmla="*/ 26313 w 332"/>
                <a:gd name="T49" fmla="*/ 20533 h 362"/>
                <a:gd name="T50" fmla="*/ 24869 w 332"/>
                <a:gd name="T51" fmla="*/ 22230 h 362"/>
                <a:gd name="T52" fmla="*/ 25602 w 332"/>
                <a:gd name="T53" fmla="*/ 25341 h 362"/>
                <a:gd name="T54" fmla="*/ 23536 w 332"/>
                <a:gd name="T55" fmla="*/ 25986 h 362"/>
                <a:gd name="T56" fmla="*/ 20855 w 332"/>
                <a:gd name="T57" fmla="*/ 26917 h 362"/>
                <a:gd name="T58" fmla="*/ 21648 w 332"/>
                <a:gd name="T59" fmla="*/ 24428 h 362"/>
                <a:gd name="T60" fmla="*/ 20855 w 332"/>
                <a:gd name="T61" fmla="*/ 23098 h 362"/>
                <a:gd name="T62" fmla="*/ 19128 w 332"/>
                <a:gd name="T63" fmla="*/ 22462 h 362"/>
                <a:gd name="T64" fmla="*/ 17350 w 332"/>
                <a:gd name="T65" fmla="*/ 21661 h 362"/>
                <a:gd name="T66" fmla="*/ 16289 w 332"/>
                <a:gd name="T67" fmla="*/ 20961 h 362"/>
                <a:gd name="T68" fmla="*/ 14771 w 332"/>
                <a:gd name="T69" fmla="*/ 19942 h 362"/>
                <a:gd name="T70" fmla="*/ 14140 w 332"/>
                <a:gd name="T71" fmla="*/ 21176 h 362"/>
                <a:gd name="T72" fmla="*/ 13059 w 332"/>
                <a:gd name="T73" fmla="*/ 22462 h 362"/>
                <a:gd name="T74" fmla="*/ 13472 w 332"/>
                <a:gd name="T75" fmla="*/ 23196 h 362"/>
                <a:gd name="T76" fmla="*/ 11591 w 332"/>
                <a:gd name="T77" fmla="*/ 22714 h 362"/>
                <a:gd name="T78" fmla="*/ 9399 w 332"/>
                <a:gd name="T79" fmla="*/ 21970 h 362"/>
                <a:gd name="T80" fmla="*/ 8327 w 332"/>
                <a:gd name="T81" fmla="*/ 21661 h 362"/>
                <a:gd name="T82" fmla="*/ 5933 w 332"/>
                <a:gd name="T83" fmla="*/ 20533 h 362"/>
                <a:gd name="T84" fmla="*/ 4557 w 332"/>
                <a:gd name="T85" fmla="*/ 19781 h 36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32"/>
                <a:gd name="T130" fmla="*/ 0 h 362"/>
                <a:gd name="T131" fmla="*/ 332 w 332"/>
                <a:gd name="T132" fmla="*/ 362 h 36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32" h="362">
                  <a:moveTo>
                    <a:pt x="40" y="268"/>
                  </a:moveTo>
                  <a:lnTo>
                    <a:pt x="48" y="260"/>
                  </a:lnTo>
                  <a:lnTo>
                    <a:pt x="60" y="260"/>
                  </a:lnTo>
                  <a:lnTo>
                    <a:pt x="66" y="252"/>
                  </a:lnTo>
                  <a:lnTo>
                    <a:pt x="76" y="256"/>
                  </a:lnTo>
                  <a:lnTo>
                    <a:pt x="80" y="246"/>
                  </a:lnTo>
                  <a:lnTo>
                    <a:pt x="74" y="238"/>
                  </a:lnTo>
                  <a:lnTo>
                    <a:pt x="70" y="234"/>
                  </a:lnTo>
                  <a:lnTo>
                    <a:pt x="68" y="232"/>
                  </a:lnTo>
                  <a:lnTo>
                    <a:pt x="66" y="230"/>
                  </a:lnTo>
                  <a:lnTo>
                    <a:pt x="58" y="218"/>
                  </a:lnTo>
                  <a:lnTo>
                    <a:pt x="76" y="218"/>
                  </a:lnTo>
                  <a:lnTo>
                    <a:pt x="80" y="210"/>
                  </a:lnTo>
                  <a:lnTo>
                    <a:pt x="58" y="192"/>
                  </a:lnTo>
                  <a:lnTo>
                    <a:pt x="46" y="190"/>
                  </a:lnTo>
                  <a:lnTo>
                    <a:pt x="40" y="166"/>
                  </a:lnTo>
                  <a:lnTo>
                    <a:pt x="42" y="160"/>
                  </a:lnTo>
                  <a:lnTo>
                    <a:pt x="52" y="144"/>
                  </a:lnTo>
                  <a:lnTo>
                    <a:pt x="54" y="130"/>
                  </a:lnTo>
                  <a:lnTo>
                    <a:pt x="34" y="126"/>
                  </a:lnTo>
                  <a:lnTo>
                    <a:pt x="34" y="110"/>
                  </a:lnTo>
                  <a:lnTo>
                    <a:pt x="46" y="102"/>
                  </a:lnTo>
                  <a:lnTo>
                    <a:pt x="22" y="90"/>
                  </a:lnTo>
                  <a:lnTo>
                    <a:pt x="14" y="66"/>
                  </a:lnTo>
                  <a:lnTo>
                    <a:pt x="14" y="62"/>
                  </a:lnTo>
                  <a:lnTo>
                    <a:pt x="8" y="50"/>
                  </a:lnTo>
                  <a:lnTo>
                    <a:pt x="0" y="32"/>
                  </a:lnTo>
                  <a:lnTo>
                    <a:pt x="12" y="30"/>
                  </a:lnTo>
                  <a:lnTo>
                    <a:pt x="22" y="22"/>
                  </a:lnTo>
                  <a:lnTo>
                    <a:pt x="34" y="22"/>
                  </a:lnTo>
                  <a:lnTo>
                    <a:pt x="52" y="2"/>
                  </a:lnTo>
                  <a:lnTo>
                    <a:pt x="76" y="0"/>
                  </a:lnTo>
                  <a:lnTo>
                    <a:pt x="96" y="0"/>
                  </a:lnTo>
                  <a:lnTo>
                    <a:pt x="106" y="10"/>
                  </a:lnTo>
                  <a:lnTo>
                    <a:pt x="118" y="20"/>
                  </a:lnTo>
                  <a:lnTo>
                    <a:pt x="130" y="32"/>
                  </a:lnTo>
                  <a:lnTo>
                    <a:pt x="138" y="34"/>
                  </a:lnTo>
                  <a:lnTo>
                    <a:pt x="140" y="50"/>
                  </a:lnTo>
                  <a:lnTo>
                    <a:pt x="146" y="60"/>
                  </a:lnTo>
                  <a:lnTo>
                    <a:pt x="158" y="70"/>
                  </a:lnTo>
                  <a:lnTo>
                    <a:pt x="172" y="70"/>
                  </a:lnTo>
                  <a:lnTo>
                    <a:pt x="178" y="78"/>
                  </a:lnTo>
                  <a:lnTo>
                    <a:pt x="188" y="74"/>
                  </a:lnTo>
                  <a:lnTo>
                    <a:pt x="196" y="84"/>
                  </a:lnTo>
                  <a:lnTo>
                    <a:pt x="194" y="94"/>
                  </a:lnTo>
                  <a:lnTo>
                    <a:pt x="192" y="98"/>
                  </a:lnTo>
                  <a:lnTo>
                    <a:pt x="202" y="104"/>
                  </a:lnTo>
                  <a:lnTo>
                    <a:pt x="198" y="110"/>
                  </a:lnTo>
                  <a:lnTo>
                    <a:pt x="188" y="116"/>
                  </a:lnTo>
                  <a:lnTo>
                    <a:pt x="196" y="120"/>
                  </a:lnTo>
                  <a:lnTo>
                    <a:pt x="208" y="120"/>
                  </a:lnTo>
                  <a:lnTo>
                    <a:pt x="214" y="126"/>
                  </a:lnTo>
                  <a:lnTo>
                    <a:pt x="238" y="126"/>
                  </a:lnTo>
                  <a:lnTo>
                    <a:pt x="246" y="138"/>
                  </a:lnTo>
                  <a:lnTo>
                    <a:pt x="252" y="138"/>
                  </a:lnTo>
                  <a:lnTo>
                    <a:pt x="254" y="128"/>
                  </a:lnTo>
                  <a:lnTo>
                    <a:pt x="260" y="118"/>
                  </a:lnTo>
                  <a:lnTo>
                    <a:pt x="268" y="114"/>
                  </a:lnTo>
                  <a:lnTo>
                    <a:pt x="278" y="116"/>
                  </a:lnTo>
                  <a:lnTo>
                    <a:pt x="294" y="124"/>
                  </a:lnTo>
                  <a:lnTo>
                    <a:pt x="292" y="130"/>
                  </a:lnTo>
                  <a:lnTo>
                    <a:pt x="280" y="130"/>
                  </a:lnTo>
                  <a:lnTo>
                    <a:pt x="274" y="138"/>
                  </a:lnTo>
                  <a:lnTo>
                    <a:pt x="280" y="148"/>
                  </a:lnTo>
                  <a:lnTo>
                    <a:pt x="292" y="154"/>
                  </a:lnTo>
                  <a:lnTo>
                    <a:pt x="288" y="172"/>
                  </a:lnTo>
                  <a:lnTo>
                    <a:pt x="278" y="182"/>
                  </a:lnTo>
                  <a:lnTo>
                    <a:pt x="278" y="202"/>
                  </a:lnTo>
                  <a:lnTo>
                    <a:pt x="286" y="214"/>
                  </a:lnTo>
                  <a:lnTo>
                    <a:pt x="294" y="228"/>
                  </a:lnTo>
                  <a:lnTo>
                    <a:pt x="308" y="238"/>
                  </a:lnTo>
                  <a:lnTo>
                    <a:pt x="322" y="246"/>
                  </a:lnTo>
                  <a:lnTo>
                    <a:pt x="332" y="254"/>
                  </a:lnTo>
                  <a:lnTo>
                    <a:pt x="328" y="268"/>
                  </a:lnTo>
                  <a:lnTo>
                    <a:pt x="318" y="276"/>
                  </a:lnTo>
                  <a:lnTo>
                    <a:pt x="316" y="286"/>
                  </a:lnTo>
                  <a:lnTo>
                    <a:pt x="306" y="288"/>
                  </a:lnTo>
                  <a:lnTo>
                    <a:pt x="300" y="298"/>
                  </a:lnTo>
                  <a:lnTo>
                    <a:pt x="304" y="322"/>
                  </a:lnTo>
                  <a:lnTo>
                    <a:pt x="310" y="326"/>
                  </a:lnTo>
                  <a:lnTo>
                    <a:pt x="308" y="340"/>
                  </a:lnTo>
                  <a:lnTo>
                    <a:pt x="302" y="348"/>
                  </a:lnTo>
                  <a:lnTo>
                    <a:pt x="294" y="342"/>
                  </a:lnTo>
                  <a:lnTo>
                    <a:pt x="284" y="350"/>
                  </a:lnTo>
                  <a:lnTo>
                    <a:pt x="270" y="350"/>
                  </a:lnTo>
                  <a:lnTo>
                    <a:pt x="256" y="360"/>
                  </a:lnTo>
                  <a:lnTo>
                    <a:pt x="252" y="362"/>
                  </a:lnTo>
                  <a:lnTo>
                    <a:pt x="256" y="348"/>
                  </a:lnTo>
                  <a:lnTo>
                    <a:pt x="256" y="340"/>
                  </a:lnTo>
                  <a:lnTo>
                    <a:pt x="262" y="328"/>
                  </a:lnTo>
                  <a:lnTo>
                    <a:pt x="260" y="320"/>
                  </a:lnTo>
                  <a:lnTo>
                    <a:pt x="264" y="314"/>
                  </a:lnTo>
                  <a:lnTo>
                    <a:pt x="252" y="310"/>
                  </a:lnTo>
                  <a:lnTo>
                    <a:pt x="240" y="312"/>
                  </a:lnTo>
                  <a:lnTo>
                    <a:pt x="230" y="314"/>
                  </a:lnTo>
                  <a:lnTo>
                    <a:pt x="232" y="302"/>
                  </a:lnTo>
                  <a:lnTo>
                    <a:pt x="218" y="300"/>
                  </a:lnTo>
                  <a:lnTo>
                    <a:pt x="216" y="290"/>
                  </a:lnTo>
                  <a:lnTo>
                    <a:pt x="210" y="292"/>
                  </a:lnTo>
                  <a:lnTo>
                    <a:pt x="206" y="286"/>
                  </a:lnTo>
                  <a:lnTo>
                    <a:pt x="204" y="280"/>
                  </a:lnTo>
                  <a:lnTo>
                    <a:pt x="196" y="282"/>
                  </a:lnTo>
                  <a:lnTo>
                    <a:pt x="184" y="278"/>
                  </a:lnTo>
                  <a:lnTo>
                    <a:pt x="184" y="270"/>
                  </a:lnTo>
                  <a:lnTo>
                    <a:pt x="178" y="268"/>
                  </a:lnTo>
                  <a:lnTo>
                    <a:pt x="172" y="274"/>
                  </a:lnTo>
                  <a:lnTo>
                    <a:pt x="164" y="278"/>
                  </a:lnTo>
                  <a:lnTo>
                    <a:pt x="170" y="284"/>
                  </a:lnTo>
                  <a:lnTo>
                    <a:pt x="170" y="294"/>
                  </a:lnTo>
                  <a:lnTo>
                    <a:pt x="168" y="298"/>
                  </a:lnTo>
                  <a:lnTo>
                    <a:pt x="158" y="302"/>
                  </a:lnTo>
                  <a:lnTo>
                    <a:pt x="156" y="306"/>
                  </a:lnTo>
                  <a:lnTo>
                    <a:pt x="162" y="308"/>
                  </a:lnTo>
                  <a:lnTo>
                    <a:pt x="162" y="312"/>
                  </a:lnTo>
                  <a:lnTo>
                    <a:pt x="150" y="318"/>
                  </a:lnTo>
                  <a:lnTo>
                    <a:pt x="150" y="312"/>
                  </a:lnTo>
                  <a:lnTo>
                    <a:pt x="140" y="306"/>
                  </a:lnTo>
                  <a:lnTo>
                    <a:pt x="134" y="308"/>
                  </a:lnTo>
                  <a:lnTo>
                    <a:pt x="124" y="302"/>
                  </a:lnTo>
                  <a:lnTo>
                    <a:pt x="114" y="296"/>
                  </a:lnTo>
                  <a:lnTo>
                    <a:pt x="112" y="300"/>
                  </a:lnTo>
                  <a:lnTo>
                    <a:pt x="104" y="300"/>
                  </a:lnTo>
                  <a:lnTo>
                    <a:pt x="100" y="292"/>
                  </a:lnTo>
                  <a:lnTo>
                    <a:pt x="94" y="294"/>
                  </a:lnTo>
                  <a:lnTo>
                    <a:pt x="80" y="282"/>
                  </a:lnTo>
                  <a:lnTo>
                    <a:pt x="72" y="276"/>
                  </a:lnTo>
                  <a:lnTo>
                    <a:pt x="66" y="276"/>
                  </a:lnTo>
                  <a:lnTo>
                    <a:pt x="58" y="272"/>
                  </a:lnTo>
                  <a:lnTo>
                    <a:pt x="56" y="266"/>
                  </a:lnTo>
                  <a:lnTo>
                    <a:pt x="40" y="26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09" name="Freeform 1801"/>
            <p:cNvSpPr>
              <a:spLocks/>
            </p:cNvSpPr>
            <p:nvPr/>
          </p:nvSpPr>
          <p:spPr bwMode="gray">
            <a:xfrm>
              <a:off x="6991048" y="4395706"/>
              <a:ext cx="425520" cy="365172"/>
            </a:xfrm>
            <a:custGeom>
              <a:avLst/>
              <a:gdLst>
                <a:gd name="T0" fmla="*/ 1713 w 400"/>
                <a:gd name="T1" fmla="*/ 9854 h 364"/>
                <a:gd name="T2" fmla="*/ 5568 w 400"/>
                <a:gd name="T3" fmla="*/ 7720 h 364"/>
                <a:gd name="T4" fmla="*/ 9597 w 400"/>
                <a:gd name="T5" fmla="*/ 9454 h 364"/>
                <a:gd name="T6" fmla="*/ 10572 w 400"/>
                <a:gd name="T7" fmla="*/ 5889 h 364"/>
                <a:gd name="T8" fmla="*/ 12455 w 400"/>
                <a:gd name="T9" fmla="*/ 2341 h 364"/>
                <a:gd name="T10" fmla="*/ 14143 w 400"/>
                <a:gd name="T11" fmla="*/ 0 h 364"/>
                <a:gd name="T12" fmla="*/ 16643 w 400"/>
                <a:gd name="T13" fmla="*/ 1480 h 364"/>
                <a:gd name="T14" fmla="*/ 19955 w 400"/>
                <a:gd name="T15" fmla="*/ 4079 h 364"/>
                <a:gd name="T16" fmla="*/ 23511 w 400"/>
                <a:gd name="T17" fmla="*/ 5244 h 364"/>
                <a:gd name="T18" fmla="*/ 27545 w 400"/>
                <a:gd name="T19" fmla="*/ 3395 h 364"/>
                <a:gd name="T20" fmla="*/ 28689 w 400"/>
                <a:gd name="T21" fmla="*/ 5889 h 364"/>
                <a:gd name="T22" fmla="*/ 31270 w 400"/>
                <a:gd name="T23" fmla="*/ 9271 h 364"/>
                <a:gd name="T24" fmla="*/ 30162 w 400"/>
                <a:gd name="T25" fmla="*/ 11146 h 364"/>
                <a:gd name="T26" fmla="*/ 27780 w 400"/>
                <a:gd name="T27" fmla="*/ 10317 h 364"/>
                <a:gd name="T28" fmla="*/ 24734 w 400"/>
                <a:gd name="T29" fmla="*/ 10759 h 364"/>
                <a:gd name="T30" fmla="*/ 23080 w 400"/>
                <a:gd name="T31" fmla="*/ 10931 h 364"/>
                <a:gd name="T32" fmla="*/ 19160 w 400"/>
                <a:gd name="T33" fmla="*/ 10759 h 364"/>
                <a:gd name="T34" fmla="*/ 17328 w 400"/>
                <a:gd name="T35" fmla="*/ 11146 h 364"/>
                <a:gd name="T36" fmla="*/ 15213 w 400"/>
                <a:gd name="T37" fmla="*/ 12275 h 364"/>
                <a:gd name="T38" fmla="*/ 12455 w 400"/>
                <a:gd name="T39" fmla="*/ 10931 h 364"/>
                <a:gd name="T40" fmla="*/ 14212 w 400"/>
                <a:gd name="T41" fmla="*/ 15541 h 364"/>
                <a:gd name="T42" fmla="*/ 17040 w 400"/>
                <a:gd name="T43" fmla="*/ 20073 h 364"/>
                <a:gd name="T44" fmla="*/ 19955 w 400"/>
                <a:gd name="T45" fmla="*/ 22436 h 364"/>
                <a:gd name="T46" fmla="*/ 22093 w 400"/>
                <a:gd name="T47" fmla="*/ 25789 h 364"/>
                <a:gd name="T48" fmla="*/ 24498 w 400"/>
                <a:gd name="T49" fmla="*/ 28046 h 364"/>
                <a:gd name="T50" fmla="*/ 26964 w 400"/>
                <a:gd name="T51" fmla="*/ 29762 h 364"/>
                <a:gd name="T52" fmla="*/ 23511 w 400"/>
                <a:gd name="T53" fmla="*/ 28046 h 364"/>
                <a:gd name="T54" fmla="*/ 20333 w 400"/>
                <a:gd name="T55" fmla="*/ 25839 h 364"/>
                <a:gd name="T56" fmla="*/ 17833 w 400"/>
                <a:gd name="T57" fmla="*/ 24593 h 364"/>
                <a:gd name="T58" fmla="*/ 15213 w 400"/>
                <a:gd name="T59" fmla="*/ 24747 h 364"/>
                <a:gd name="T60" fmla="*/ 14143 w 400"/>
                <a:gd name="T61" fmla="*/ 23233 h 364"/>
                <a:gd name="T62" fmla="*/ 12032 w 400"/>
                <a:gd name="T63" fmla="*/ 22083 h 364"/>
                <a:gd name="T64" fmla="*/ 9655 w 400"/>
                <a:gd name="T65" fmla="*/ 20294 h 364"/>
                <a:gd name="T66" fmla="*/ 10796 w 400"/>
                <a:gd name="T67" fmla="*/ 18379 h 364"/>
                <a:gd name="T68" fmla="*/ 8369 w 400"/>
                <a:gd name="T69" fmla="*/ 16327 h 364"/>
                <a:gd name="T70" fmla="*/ 7510 w 400"/>
                <a:gd name="T71" fmla="*/ 12684 h 364"/>
                <a:gd name="T72" fmla="*/ 5212 w 400"/>
                <a:gd name="T73" fmla="*/ 10802 h 364"/>
                <a:gd name="T74" fmla="*/ 3970 w 400"/>
                <a:gd name="T75" fmla="*/ 11883 h 364"/>
                <a:gd name="T76" fmla="*/ 3230 w 400"/>
                <a:gd name="T77" fmla="*/ 13384 h 364"/>
                <a:gd name="T78" fmla="*/ 2309 w 400"/>
                <a:gd name="T79" fmla="*/ 14895 h 364"/>
                <a:gd name="T80" fmla="*/ 526 w 400"/>
                <a:gd name="T81" fmla="*/ 12275 h 364"/>
                <a:gd name="T82" fmla="*/ 2 w 400"/>
                <a:gd name="T83" fmla="*/ 9665 h 36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0"/>
                <a:gd name="T127" fmla="*/ 0 h 364"/>
                <a:gd name="T128" fmla="*/ 400 w 400"/>
                <a:gd name="T129" fmla="*/ 364 h 36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0" h="364">
                  <a:moveTo>
                    <a:pt x="2" y="118"/>
                  </a:moveTo>
                  <a:lnTo>
                    <a:pt x="22" y="120"/>
                  </a:lnTo>
                  <a:lnTo>
                    <a:pt x="50" y="116"/>
                  </a:lnTo>
                  <a:lnTo>
                    <a:pt x="70" y="94"/>
                  </a:lnTo>
                  <a:lnTo>
                    <a:pt x="88" y="112"/>
                  </a:lnTo>
                  <a:lnTo>
                    <a:pt x="122" y="116"/>
                  </a:lnTo>
                  <a:lnTo>
                    <a:pt x="118" y="90"/>
                  </a:lnTo>
                  <a:lnTo>
                    <a:pt x="136" y="72"/>
                  </a:lnTo>
                  <a:lnTo>
                    <a:pt x="146" y="52"/>
                  </a:lnTo>
                  <a:lnTo>
                    <a:pt x="160" y="28"/>
                  </a:lnTo>
                  <a:lnTo>
                    <a:pt x="180" y="18"/>
                  </a:lnTo>
                  <a:lnTo>
                    <a:pt x="180" y="0"/>
                  </a:lnTo>
                  <a:lnTo>
                    <a:pt x="196" y="4"/>
                  </a:lnTo>
                  <a:lnTo>
                    <a:pt x="214" y="18"/>
                  </a:lnTo>
                  <a:lnTo>
                    <a:pt x="238" y="32"/>
                  </a:lnTo>
                  <a:lnTo>
                    <a:pt x="256" y="50"/>
                  </a:lnTo>
                  <a:lnTo>
                    <a:pt x="280" y="56"/>
                  </a:lnTo>
                  <a:lnTo>
                    <a:pt x="302" y="64"/>
                  </a:lnTo>
                  <a:lnTo>
                    <a:pt x="334" y="60"/>
                  </a:lnTo>
                  <a:lnTo>
                    <a:pt x="354" y="42"/>
                  </a:lnTo>
                  <a:lnTo>
                    <a:pt x="360" y="56"/>
                  </a:lnTo>
                  <a:lnTo>
                    <a:pt x="368" y="72"/>
                  </a:lnTo>
                  <a:lnTo>
                    <a:pt x="376" y="100"/>
                  </a:lnTo>
                  <a:lnTo>
                    <a:pt x="400" y="112"/>
                  </a:lnTo>
                  <a:lnTo>
                    <a:pt x="388" y="120"/>
                  </a:lnTo>
                  <a:lnTo>
                    <a:pt x="388" y="136"/>
                  </a:lnTo>
                  <a:lnTo>
                    <a:pt x="374" y="148"/>
                  </a:lnTo>
                  <a:lnTo>
                    <a:pt x="356" y="126"/>
                  </a:lnTo>
                  <a:lnTo>
                    <a:pt x="330" y="126"/>
                  </a:lnTo>
                  <a:lnTo>
                    <a:pt x="318" y="130"/>
                  </a:lnTo>
                  <a:lnTo>
                    <a:pt x="308" y="126"/>
                  </a:lnTo>
                  <a:lnTo>
                    <a:pt x="296" y="134"/>
                  </a:lnTo>
                  <a:lnTo>
                    <a:pt x="262" y="128"/>
                  </a:lnTo>
                  <a:lnTo>
                    <a:pt x="246" y="130"/>
                  </a:lnTo>
                  <a:lnTo>
                    <a:pt x="232" y="122"/>
                  </a:lnTo>
                  <a:lnTo>
                    <a:pt x="224" y="136"/>
                  </a:lnTo>
                  <a:lnTo>
                    <a:pt x="206" y="132"/>
                  </a:lnTo>
                  <a:lnTo>
                    <a:pt x="196" y="150"/>
                  </a:lnTo>
                  <a:lnTo>
                    <a:pt x="174" y="134"/>
                  </a:lnTo>
                  <a:lnTo>
                    <a:pt x="160" y="134"/>
                  </a:lnTo>
                  <a:lnTo>
                    <a:pt x="158" y="176"/>
                  </a:lnTo>
                  <a:lnTo>
                    <a:pt x="182" y="190"/>
                  </a:lnTo>
                  <a:lnTo>
                    <a:pt x="204" y="230"/>
                  </a:lnTo>
                  <a:lnTo>
                    <a:pt x="218" y="244"/>
                  </a:lnTo>
                  <a:lnTo>
                    <a:pt x="238" y="260"/>
                  </a:lnTo>
                  <a:lnTo>
                    <a:pt x="256" y="274"/>
                  </a:lnTo>
                  <a:lnTo>
                    <a:pt x="274" y="292"/>
                  </a:lnTo>
                  <a:lnTo>
                    <a:pt x="284" y="314"/>
                  </a:lnTo>
                  <a:lnTo>
                    <a:pt x="302" y="332"/>
                  </a:lnTo>
                  <a:lnTo>
                    <a:pt x="314" y="342"/>
                  </a:lnTo>
                  <a:lnTo>
                    <a:pt x="326" y="354"/>
                  </a:lnTo>
                  <a:lnTo>
                    <a:pt x="346" y="364"/>
                  </a:lnTo>
                  <a:lnTo>
                    <a:pt x="320" y="360"/>
                  </a:lnTo>
                  <a:lnTo>
                    <a:pt x="302" y="342"/>
                  </a:lnTo>
                  <a:lnTo>
                    <a:pt x="280" y="328"/>
                  </a:lnTo>
                  <a:lnTo>
                    <a:pt x="260" y="316"/>
                  </a:lnTo>
                  <a:lnTo>
                    <a:pt x="244" y="306"/>
                  </a:lnTo>
                  <a:lnTo>
                    <a:pt x="228" y="300"/>
                  </a:lnTo>
                  <a:lnTo>
                    <a:pt x="212" y="296"/>
                  </a:lnTo>
                  <a:lnTo>
                    <a:pt x="196" y="302"/>
                  </a:lnTo>
                  <a:lnTo>
                    <a:pt x="182" y="296"/>
                  </a:lnTo>
                  <a:lnTo>
                    <a:pt x="180" y="284"/>
                  </a:lnTo>
                  <a:lnTo>
                    <a:pt x="168" y="278"/>
                  </a:lnTo>
                  <a:lnTo>
                    <a:pt x="154" y="270"/>
                  </a:lnTo>
                  <a:lnTo>
                    <a:pt x="140" y="264"/>
                  </a:lnTo>
                  <a:lnTo>
                    <a:pt x="124" y="248"/>
                  </a:lnTo>
                  <a:lnTo>
                    <a:pt x="122" y="228"/>
                  </a:lnTo>
                  <a:lnTo>
                    <a:pt x="138" y="224"/>
                  </a:lnTo>
                  <a:lnTo>
                    <a:pt x="124" y="212"/>
                  </a:lnTo>
                  <a:lnTo>
                    <a:pt x="108" y="200"/>
                  </a:lnTo>
                  <a:lnTo>
                    <a:pt x="98" y="182"/>
                  </a:lnTo>
                  <a:lnTo>
                    <a:pt x="96" y="154"/>
                  </a:lnTo>
                  <a:lnTo>
                    <a:pt x="80" y="144"/>
                  </a:lnTo>
                  <a:lnTo>
                    <a:pt x="66" y="132"/>
                  </a:lnTo>
                  <a:lnTo>
                    <a:pt x="52" y="132"/>
                  </a:lnTo>
                  <a:lnTo>
                    <a:pt x="50" y="146"/>
                  </a:lnTo>
                  <a:lnTo>
                    <a:pt x="48" y="158"/>
                  </a:lnTo>
                  <a:lnTo>
                    <a:pt x="40" y="162"/>
                  </a:lnTo>
                  <a:lnTo>
                    <a:pt x="38" y="176"/>
                  </a:lnTo>
                  <a:lnTo>
                    <a:pt x="30" y="182"/>
                  </a:lnTo>
                  <a:lnTo>
                    <a:pt x="16" y="164"/>
                  </a:lnTo>
                  <a:lnTo>
                    <a:pt x="6" y="150"/>
                  </a:lnTo>
                  <a:lnTo>
                    <a:pt x="0" y="132"/>
                  </a:lnTo>
                  <a:lnTo>
                    <a:pt x="2" y="11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0" name="Freeform 1802"/>
            <p:cNvSpPr>
              <a:spLocks/>
            </p:cNvSpPr>
            <p:nvPr/>
          </p:nvSpPr>
          <p:spPr bwMode="gray">
            <a:xfrm>
              <a:off x="7159351" y="4517959"/>
              <a:ext cx="295324" cy="255621"/>
            </a:xfrm>
            <a:custGeom>
              <a:avLst/>
              <a:gdLst>
                <a:gd name="T0" fmla="*/ 18874 w 276"/>
                <a:gd name="T1" fmla="*/ 1662 h 254"/>
                <a:gd name="T2" fmla="*/ 17852 w 276"/>
                <a:gd name="T3" fmla="*/ 4349 h 254"/>
                <a:gd name="T4" fmla="*/ 18201 w 276"/>
                <a:gd name="T5" fmla="*/ 6976 h 254"/>
                <a:gd name="T6" fmla="*/ 19908 w 276"/>
                <a:gd name="T7" fmla="*/ 8202 h 254"/>
                <a:gd name="T8" fmla="*/ 20549 w 276"/>
                <a:gd name="T9" fmla="*/ 9568 h 254"/>
                <a:gd name="T10" fmla="*/ 19711 w 276"/>
                <a:gd name="T11" fmla="*/ 10706 h 254"/>
                <a:gd name="T12" fmla="*/ 20757 w 276"/>
                <a:gd name="T13" fmla="*/ 12104 h 254"/>
                <a:gd name="T14" fmla="*/ 19711 w 276"/>
                <a:gd name="T15" fmla="*/ 12680 h 254"/>
                <a:gd name="T16" fmla="*/ 18365 w 276"/>
                <a:gd name="T17" fmla="*/ 13414 h 254"/>
                <a:gd name="T18" fmla="*/ 18365 w 276"/>
                <a:gd name="T19" fmla="*/ 14784 h 254"/>
                <a:gd name="T20" fmla="*/ 17852 w 276"/>
                <a:gd name="T21" fmla="*/ 15323 h 254"/>
                <a:gd name="T22" fmla="*/ 16801 w 276"/>
                <a:gd name="T23" fmla="*/ 16117 h 254"/>
                <a:gd name="T24" fmla="*/ 16729 w 276"/>
                <a:gd name="T25" fmla="*/ 18459 h 254"/>
                <a:gd name="T26" fmla="*/ 15844 w 276"/>
                <a:gd name="T27" fmla="*/ 19722 h 254"/>
                <a:gd name="T28" fmla="*/ 16628 w 276"/>
                <a:gd name="T29" fmla="*/ 21521 h 254"/>
                <a:gd name="T30" fmla="*/ 15403 w 276"/>
                <a:gd name="T31" fmla="*/ 22687 h 254"/>
                <a:gd name="T32" fmla="*/ 14077 w 276"/>
                <a:gd name="T33" fmla="*/ 22007 h 254"/>
                <a:gd name="T34" fmla="*/ 12692 w 276"/>
                <a:gd name="T35" fmla="*/ 20971 h 254"/>
                <a:gd name="T36" fmla="*/ 11225 w 276"/>
                <a:gd name="T37" fmla="*/ 19527 h 254"/>
                <a:gd name="T38" fmla="*/ 10209 w 276"/>
                <a:gd name="T39" fmla="*/ 18282 h 254"/>
                <a:gd name="T40" fmla="*/ 9497 w 276"/>
                <a:gd name="T41" fmla="*/ 17381 h 254"/>
                <a:gd name="T42" fmla="*/ 8766 w 276"/>
                <a:gd name="T43" fmla="*/ 15323 h 254"/>
                <a:gd name="T44" fmla="*/ 7122 w 276"/>
                <a:gd name="T45" fmla="*/ 13414 h 254"/>
                <a:gd name="T46" fmla="*/ 5108 w 276"/>
                <a:gd name="T47" fmla="*/ 11562 h 254"/>
                <a:gd name="T48" fmla="*/ 3466 w 276"/>
                <a:gd name="T49" fmla="*/ 9867 h 254"/>
                <a:gd name="T50" fmla="*/ 1768 w 276"/>
                <a:gd name="T51" fmla="*/ 6189 h 254"/>
                <a:gd name="T52" fmla="*/ 0 w 276"/>
                <a:gd name="T53" fmla="*/ 4792 h 254"/>
                <a:gd name="T54" fmla="*/ 0 w 276"/>
                <a:gd name="T55" fmla="*/ 2006 h 254"/>
                <a:gd name="T56" fmla="*/ 1234 w 276"/>
                <a:gd name="T57" fmla="*/ 1040 h 254"/>
                <a:gd name="T58" fmla="*/ 3633 w 276"/>
                <a:gd name="T59" fmla="*/ 862 h 254"/>
                <a:gd name="T60" fmla="*/ 5589 w 276"/>
                <a:gd name="T61" fmla="*/ 0 h 254"/>
                <a:gd name="T62" fmla="*/ 7831 w 276"/>
                <a:gd name="T63" fmla="*/ 593 h 254"/>
                <a:gd name="T64" fmla="*/ 10392 w 276"/>
                <a:gd name="T65" fmla="*/ 1040 h 254"/>
                <a:gd name="T66" fmla="*/ 12049 w 276"/>
                <a:gd name="T67" fmla="*/ 715 h 254"/>
                <a:gd name="T68" fmla="*/ 14896 w 276"/>
                <a:gd name="T69" fmla="*/ 4 h 254"/>
                <a:gd name="T70" fmla="*/ 16282 w 276"/>
                <a:gd name="T71" fmla="*/ 2420 h 254"/>
                <a:gd name="T72" fmla="*/ 17337 w 276"/>
                <a:gd name="T73" fmla="*/ 1254 h 25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76"/>
                <a:gd name="T112" fmla="*/ 0 h 254"/>
                <a:gd name="T113" fmla="*/ 276 w 276"/>
                <a:gd name="T114" fmla="*/ 254 h 25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76" h="254">
                  <a:moveTo>
                    <a:pt x="230" y="14"/>
                  </a:moveTo>
                  <a:lnTo>
                    <a:pt x="250" y="18"/>
                  </a:lnTo>
                  <a:lnTo>
                    <a:pt x="248" y="32"/>
                  </a:lnTo>
                  <a:lnTo>
                    <a:pt x="238" y="48"/>
                  </a:lnTo>
                  <a:lnTo>
                    <a:pt x="236" y="54"/>
                  </a:lnTo>
                  <a:lnTo>
                    <a:pt x="242" y="78"/>
                  </a:lnTo>
                  <a:lnTo>
                    <a:pt x="254" y="80"/>
                  </a:lnTo>
                  <a:lnTo>
                    <a:pt x="264" y="90"/>
                  </a:lnTo>
                  <a:lnTo>
                    <a:pt x="276" y="98"/>
                  </a:lnTo>
                  <a:lnTo>
                    <a:pt x="272" y="106"/>
                  </a:lnTo>
                  <a:lnTo>
                    <a:pt x="254" y="106"/>
                  </a:lnTo>
                  <a:lnTo>
                    <a:pt x="262" y="118"/>
                  </a:lnTo>
                  <a:lnTo>
                    <a:pt x="268" y="124"/>
                  </a:lnTo>
                  <a:lnTo>
                    <a:pt x="276" y="134"/>
                  </a:lnTo>
                  <a:lnTo>
                    <a:pt x="272" y="144"/>
                  </a:lnTo>
                  <a:lnTo>
                    <a:pt x="262" y="140"/>
                  </a:lnTo>
                  <a:lnTo>
                    <a:pt x="256" y="148"/>
                  </a:lnTo>
                  <a:lnTo>
                    <a:pt x="244" y="148"/>
                  </a:lnTo>
                  <a:lnTo>
                    <a:pt x="236" y="156"/>
                  </a:lnTo>
                  <a:lnTo>
                    <a:pt x="244" y="164"/>
                  </a:lnTo>
                  <a:lnTo>
                    <a:pt x="246" y="174"/>
                  </a:lnTo>
                  <a:lnTo>
                    <a:pt x="238" y="170"/>
                  </a:lnTo>
                  <a:lnTo>
                    <a:pt x="230" y="172"/>
                  </a:lnTo>
                  <a:lnTo>
                    <a:pt x="224" y="178"/>
                  </a:lnTo>
                  <a:lnTo>
                    <a:pt x="220" y="190"/>
                  </a:lnTo>
                  <a:lnTo>
                    <a:pt x="222" y="204"/>
                  </a:lnTo>
                  <a:lnTo>
                    <a:pt x="212" y="206"/>
                  </a:lnTo>
                  <a:lnTo>
                    <a:pt x="210" y="218"/>
                  </a:lnTo>
                  <a:lnTo>
                    <a:pt x="214" y="224"/>
                  </a:lnTo>
                  <a:lnTo>
                    <a:pt x="220" y="238"/>
                  </a:lnTo>
                  <a:lnTo>
                    <a:pt x="216" y="254"/>
                  </a:lnTo>
                  <a:lnTo>
                    <a:pt x="206" y="250"/>
                  </a:lnTo>
                  <a:lnTo>
                    <a:pt x="192" y="248"/>
                  </a:lnTo>
                  <a:lnTo>
                    <a:pt x="188" y="242"/>
                  </a:lnTo>
                  <a:lnTo>
                    <a:pt x="182" y="238"/>
                  </a:lnTo>
                  <a:lnTo>
                    <a:pt x="168" y="232"/>
                  </a:lnTo>
                  <a:lnTo>
                    <a:pt x="156" y="220"/>
                  </a:lnTo>
                  <a:lnTo>
                    <a:pt x="150" y="216"/>
                  </a:lnTo>
                  <a:lnTo>
                    <a:pt x="144" y="210"/>
                  </a:lnTo>
                  <a:lnTo>
                    <a:pt x="136" y="202"/>
                  </a:lnTo>
                  <a:lnTo>
                    <a:pt x="128" y="194"/>
                  </a:lnTo>
                  <a:lnTo>
                    <a:pt x="126" y="192"/>
                  </a:lnTo>
                  <a:lnTo>
                    <a:pt x="120" y="180"/>
                  </a:lnTo>
                  <a:lnTo>
                    <a:pt x="116" y="170"/>
                  </a:lnTo>
                  <a:lnTo>
                    <a:pt x="98" y="152"/>
                  </a:lnTo>
                  <a:lnTo>
                    <a:pt x="94" y="148"/>
                  </a:lnTo>
                  <a:lnTo>
                    <a:pt x="82" y="138"/>
                  </a:lnTo>
                  <a:lnTo>
                    <a:pt x="68" y="128"/>
                  </a:lnTo>
                  <a:lnTo>
                    <a:pt x="56" y="118"/>
                  </a:lnTo>
                  <a:lnTo>
                    <a:pt x="46" y="108"/>
                  </a:lnTo>
                  <a:lnTo>
                    <a:pt x="34" y="88"/>
                  </a:lnTo>
                  <a:lnTo>
                    <a:pt x="24" y="68"/>
                  </a:lnTo>
                  <a:lnTo>
                    <a:pt x="10" y="60"/>
                  </a:lnTo>
                  <a:lnTo>
                    <a:pt x="0" y="54"/>
                  </a:lnTo>
                  <a:lnTo>
                    <a:pt x="0" y="38"/>
                  </a:lnTo>
                  <a:lnTo>
                    <a:pt x="0" y="22"/>
                  </a:lnTo>
                  <a:lnTo>
                    <a:pt x="2" y="12"/>
                  </a:lnTo>
                  <a:lnTo>
                    <a:pt x="16" y="12"/>
                  </a:lnTo>
                  <a:lnTo>
                    <a:pt x="38" y="28"/>
                  </a:lnTo>
                  <a:lnTo>
                    <a:pt x="48" y="10"/>
                  </a:lnTo>
                  <a:lnTo>
                    <a:pt x="66" y="14"/>
                  </a:lnTo>
                  <a:lnTo>
                    <a:pt x="74" y="0"/>
                  </a:lnTo>
                  <a:lnTo>
                    <a:pt x="88" y="8"/>
                  </a:lnTo>
                  <a:lnTo>
                    <a:pt x="104" y="6"/>
                  </a:lnTo>
                  <a:lnTo>
                    <a:pt x="120" y="8"/>
                  </a:lnTo>
                  <a:lnTo>
                    <a:pt x="138" y="12"/>
                  </a:lnTo>
                  <a:lnTo>
                    <a:pt x="150" y="4"/>
                  </a:lnTo>
                  <a:lnTo>
                    <a:pt x="160" y="8"/>
                  </a:lnTo>
                  <a:lnTo>
                    <a:pt x="172" y="4"/>
                  </a:lnTo>
                  <a:lnTo>
                    <a:pt x="198" y="4"/>
                  </a:lnTo>
                  <a:lnTo>
                    <a:pt x="210" y="20"/>
                  </a:lnTo>
                  <a:lnTo>
                    <a:pt x="216" y="26"/>
                  </a:lnTo>
                  <a:lnTo>
                    <a:pt x="224" y="18"/>
                  </a:lnTo>
                  <a:lnTo>
                    <a:pt x="230" y="1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1" name="Freeform 1803"/>
            <p:cNvSpPr>
              <a:spLocks/>
            </p:cNvSpPr>
            <p:nvPr/>
          </p:nvSpPr>
          <p:spPr bwMode="gray">
            <a:xfrm>
              <a:off x="7557879" y="4748177"/>
              <a:ext cx="193707" cy="163533"/>
            </a:xfrm>
            <a:custGeom>
              <a:avLst/>
              <a:gdLst>
                <a:gd name="T0" fmla="*/ 8813 w 184"/>
                <a:gd name="T1" fmla="*/ 594 h 162"/>
                <a:gd name="T2" fmla="*/ 9688 w 184"/>
                <a:gd name="T3" fmla="*/ 1675 h 162"/>
                <a:gd name="T4" fmla="*/ 10845 w 184"/>
                <a:gd name="T5" fmla="*/ 2222 h 162"/>
                <a:gd name="T6" fmla="*/ 11447 w 184"/>
                <a:gd name="T7" fmla="*/ 2543 h 162"/>
                <a:gd name="T8" fmla="*/ 12209 w 184"/>
                <a:gd name="T9" fmla="*/ 3909 h 162"/>
                <a:gd name="T10" fmla="*/ 12629 w 184"/>
                <a:gd name="T11" fmla="*/ 5185 h 162"/>
                <a:gd name="T12" fmla="*/ 12629 w 184"/>
                <a:gd name="T13" fmla="*/ 6540 h 162"/>
                <a:gd name="T14" fmla="*/ 12801 w 184"/>
                <a:gd name="T15" fmla="*/ 8303 h 162"/>
                <a:gd name="T16" fmla="*/ 11993 w 184"/>
                <a:gd name="T17" fmla="*/ 8443 h 162"/>
                <a:gd name="T18" fmla="*/ 11993 w 184"/>
                <a:gd name="T19" fmla="*/ 9990 h 162"/>
                <a:gd name="T20" fmla="*/ 10845 w 184"/>
                <a:gd name="T21" fmla="*/ 10642 h 162"/>
                <a:gd name="T22" fmla="*/ 9852 w 184"/>
                <a:gd name="T23" fmla="*/ 10642 h 162"/>
                <a:gd name="T24" fmla="*/ 9019 w 184"/>
                <a:gd name="T25" fmla="*/ 11200 h 162"/>
                <a:gd name="T26" fmla="*/ 8319 w 184"/>
                <a:gd name="T27" fmla="*/ 11200 h 162"/>
                <a:gd name="T28" fmla="*/ 7359 w 184"/>
                <a:gd name="T29" fmla="*/ 13252 h 162"/>
                <a:gd name="T30" fmla="*/ 6551 w 184"/>
                <a:gd name="T31" fmla="*/ 14117 h 162"/>
                <a:gd name="T32" fmla="*/ 5645 w 184"/>
                <a:gd name="T33" fmla="*/ 13859 h 162"/>
                <a:gd name="T34" fmla="*/ 4843 w 184"/>
                <a:gd name="T35" fmla="*/ 14561 h 162"/>
                <a:gd name="T36" fmla="*/ 3334 w 184"/>
                <a:gd name="T37" fmla="*/ 14856 h 162"/>
                <a:gd name="T38" fmla="*/ 3334 w 184"/>
                <a:gd name="T39" fmla="*/ 14324 h 162"/>
                <a:gd name="T40" fmla="*/ 2794 w 184"/>
                <a:gd name="T41" fmla="*/ 14324 h 162"/>
                <a:gd name="T42" fmla="*/ 2549 w 184"/>
                <a:gd name="T43" fmla="*/ 14770 h 162"/>
                <a:gd name="T44" fmla="*/ 1963 w 184"/>
                <a:gd name="T45" fmla="*/ 14770 h 162"/>
                <a:gd name="T46" fmla="*/ 1645 w 184"/>
                <a:gd name="T47" fmla="*/ 13583 h 162"/>
                <a:gd name="T48" fmla="*/ 551 w 184"/>
                <a:gd name="T49" fmla="*/ 11984 h 162"/>
                <a:gd name="T50" fmla="*/ 658 w 184"/>
                <a:gd name="T51" fmla="*/ 10642 h 162"/>
                <a:gd name="T52" fmla="*/ 0 w 184"/>
                <a:gd name="T53" fmla="*/ 9222 h 162"/>
                <a:gd name="T54" fmla="*/ 461 w 184"/>
                <a:gd name="T55" fmla="*/ 8676 h 162"/>
                <a:gd name="T56" fmla="*/ 461 w 184"/>
                <a:gd name="T57" fmla="*/ 8303 h 162"/>
                <a:gd name="T58" fmla="*/ 4 w 184"/>
                <a:gd name="T59" fmla="*/ 6199 h 162"/>
                <a:gd name="T60" fmla="*/ 1119 w 184"/>
                <a:gd name="T61" fmla="*/ 5819 h 162"/>
                <a:gd name="T62" fmla="*/ 937 w 184"/>
                <a:gd name="T63" fmla="*/ 4387 h 162"/>
                <a:gd name="T64" fmla="*/ 2794 w 184"/>
                <a:gd name="T65" fmla="*/ 2739 h 162"/>
                <a:gd name="T66" fmla="*/ 3642 w 184"/>
                <a:gd name="T67" fmla="*/ 3634 h 162"/>
                <a:gd name="T68" fmla="*/ 3715 w 184"/>
                <a:gd name="T69" fmla="*/ 2441 h 162"/>
                <a:gd name="T70" fmla="*/ 4346 w 184"/>
                <a:gd name="T71" fmla="*/ 2222 h 162"/>
                <a:gd name="T72" fmla="*/ 5645 w 184"/>
                <a:gd name="T73" fmla="*/ 1675 h 162"/>
                <a:gd name="T74" fmla="*/ 6551 w 184"/>
                <a:gd name="T75" fmla="*/ 717 h 162"/>
                <a:gd name="T76" fmla="*/ 7533 w 184"/>
                <a:gd name="T77" fmla="*/ 717 h 162"/>
                <a:gd name="T78" fmla="*/ 8229 w 184"/>
                <a:gd name="T79" fmla="*/ 0 h 162"/>
                <a:gd name="T80" fmla="*/ 8813 w 184"/>
                <a:gd name="T81" fmla="*/ 594 h 1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4"/>
                <a:gd name="T124" fmla="*/ 0 h 162"/>
                <a:gd name="T125" fmla="*/ 184 w 184"/>
                <a:gd name="T126" fmla="*/ 162 h 16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4" h="162">
                  <a:moveTo>
                    <a:pt x="126" y="6"/>
                  </a:moveTo>
                  <a:lnTo>
                    <a:pt x="140" y="18"/>
                  </a:lnTo>
                  <a:lnTo>
                    <a:pt x="156" y="24"/>
                  </a:lnTo>
                  <a:lnTo>
                    <a:pt x="164" y="28"/>
                  </a:lnTo>
                  <a:lnTo>
                    <a:pt x="176" y="42"/>
                  </a:lnTo>
                  <a:lnTo>
                    <a:pt x="182" y="56"/>
                  </a:lnTo>
                  <a:lnTo>
                    <a:pt x="182" y="72"/>
                  </a:lnTo>
                  <a:lnTo>
                    <a:pt x="184" y="90"/>
                  </a:lnTo>
                  <a:lnTo>
                    <a:pt x="172" y="92"/>
                  </a:lnTo>
                  <a:lnTo>
                    <a:pt x="172" y="108"/>
                  </a:lnTo>
                  <a:lnTo>
                    <a:pt x="156" y="116"/>
                  </a:lnTo>
                  <a:lnTo>
                    <a:pt x="142" y="116"/>
                  </a:lnTo>
                  <a:lnTo>
                    <a:pt x="130" y="122"/>
                  </a:lnTo>
                  <a:lnTo>
                    <a:pt x="120" y="122"/>
                  </a:lnTo>
                  <a:lnTo>
                    <a:pt x="104" y="144"/>
                  </a:lnTo>
                  <a:lnTo>
                    <a:pt x="94" y="154"/>
                  </a:lnTo>
                  <a:lnTo>
                    <a:pt x="80" y="150"/>
                  </a:lnTo>
                  <a:lnTo>
                    <a:pt x="70" y="158"/>
                  </a:lnTo>
                  <a:lnTo>
                    <a:pt x="48" y="162"/>
                  </a:lnTo>
                  <a:lnTo>
                    <a:pt x="48" y="156"/>
                  </a:lnTo>
                  <a:lnTo>
                    <a:pt x="40" y="156"/>
                  </a:lnTo>
                  <a:lnTo>
                    <a:pt x="36" y="160"/>
                  </a:lnTo>
                  <a:lnTo>
                    <a:pt x="28" y="160"/>
                  </a:lnTo>
                  <a:lnTo>
                    <a:pt x="24" y="148"/>
                  </a:lnTo>
                  <a:lnTo>
                    <a:pt x="8" y="130"/>
                  </a:lnTo>
                  <a:lnTo>
                    <a:pt x="10" y="116"/>
                  </a:lnTo>
                  <a:lnTo>
                    <a:pt x="0" y="100"/>
                  </a:lnTo>
                  <a:lnTo>
                    <a:pt x="6" y="96"/>
                  </a:lnTo>
                  <a:lnTo>
                    <a:pt x="6" y="90"/>
                  </a:lnTo>
                  <a:lnTo>
                    <a:pt x="4" y="66"/>
                  </a:lnTo>
                  <a:lnTo>
                    <a:pt x="16" y="64"/>
                  </a:lnTo>
                  <a:lnTo>
                    <a:pt x="14" y="48"/>
                  </a:lnTo>
                  <a:lnTo>
                    <a:pt x="40" y="30"/>
                  </a:lnTo>
                  <a:lnTo>
                    <a:pt x="52" y="40"/>
                  </a:lnTo>
                  <a:lnTo>
                    <a:pt x="54" y="26"/>
                  </a:lnTo>
                  <a:lnTo>
                    <a:pt x="62" y="24"/>
                  </a:lnTo>
                  <a:lnTo>
                    <a:pt x="80" y="18"/>
                  </a:lnTo>
                  <a:lnTo>
                    <a:pt x="94" y="8"/>
                  </a:lnTo>
                  <a:lnTo>
                    <a:pt x="108" y="8"/>
                  </a:lnTo>
                  <a:lnTo>
                    <a:pt x="118" y="0"/>
                  </a:lnTo>
                  <a:lnTo>
                    <a:pt x="126" y="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2" name="Freeform 1804"/>
            <p:cNvSpPr>
              <a:spLocks/>
            </p:cNvSpPr>
            <p:nvPr/>
          </p:nvSpPr>
          <p:spPr bwMode="gray">
            <a:xfrm>
              <a:off x="7454674" y="4735476"/>
              <a:ext cx="163540" cy="303251"/>
            </a:xfrm>
            <a:custGeom>
              <a:avLst/>
              <a:gdLst>
                <a:gd name="T0" fmla="*/ 456 w 152"/>
                <a:gd name="T1" fmla="*/ 6107 h 284"/>
                <a:gd name="T2" fmla="*/ 456 w 152"/>
                <a:gd name="T3" fmla="*/ 4247 h 284"/>
                <a:gd name="T4" fmla="*/ 0 w 152"/>
                <a:gd name="T5" fmla="*/ 3540 h 284"/>
                <a:gd name="T6" fmla="*/ 4 w 152"/>
                <a:gd name="T7" fmla="*/ 3030 h 284"/>
                <a:gd name="T8" fmla="*/ 1497 w 152"/>
                <a:gd name="T9" fmla="*/ 0 h 284"/>
                <a:gd name="T10" fmla="*/ 2227 w 152"/>
                <a:gd name="T11" fmla="*/ 0 h 284"/>
                <a:gd name="T12" fmla="*/ 1950 w 152"/>
                <a:gd name="T13" fmla="*/ 631 h 284"/>
                <a:gd name="T14" fmla="*/ 2326 w 152"/>
                <a:gd name="T15" fmla="*/ 1304 h 284"/>
                <a:gd name="T16" fmla="*/ 3460 w 152"/>
                <a:gd name="T17" fmla="*/ 2 h 284"/>
                <a:gd name="T18" fmla="*/ 4309 w 152"/>
                <a:gd name="T19" fmla="*/ 631 h 284"/>
                <a:gd name="T20" fmla="*/ 4356 w 152"/>
                <a:gd name="T21" fmla="*/ 1428 h 284"/>
                <a:gd name="T22" fmla="*/ 5870 w 152"/>
                <a:gd name="T23" fmla="*/ 2054 h 284"/>
                <a:gd name="T24" fmla="*/ 6694 w 152"/>
                <a:gd name="T25" fmla="*/ 3978 h 284"/>
                <a:gd name="T26" fmla="*/ 6745 w 152"/>
                <a:gd name="T27" fmla="*/ 4793 h 284"/>
                <a:gd name="T28" fmla="*/ 6829 w 152"/>
                <a:gd name="T29" fmla="*/ 6274 h 284"/>
                <a:gd name="T30" fmla="*/ 6829 w 152"/>
                <a:gd name="T31" fmla="*/ 7322 h 284"/>
                <a:gd name="T32" fmla="*/ 6411 w 152"/>
                <a:gd name="T33" fmla="*/ 7523 h 284"/>
                <a:gd name="T34" fmla="*/ 7105 w 152"/>
                <a:gd name="T35" fmla="*/ 8782 h 284"/>
                <a:gd name="T36" fmla="*/ 6938 w 152"/>
                <a:gd name="T37" fmla="*/ 9879 h 284"/>
                <a:gd name="T38" fmla="*/ 8071 w 152"/>
                <a:gd name="T39" fmla="*/ 11281 h 284"/>
                <a:gd name="T40" fmla="*/ 8350 w 152"/>
                <a:gd name="T41" fmla="*/ 12163 h 284"/>
                <a:gd name="T42" fmla="*/ 8895 w 152"/>
                <a:gd name="T43" fmla="*/ 12163 h 284"/>
                <a:gd name="T44" fmla="*/ 9144 w 152"/>
                <a:gd name="T45" fmla="*/ 11884 h 284"/>
                <a:gd name="T46" fmla="*/ 9714 w 152"/>
                <a:gd name="T47" fmla="*/ 11884 h 284"/>
                <a:gd name="T48" fmla="*/ 9714 w 152"/>
                <a:gd name="T49" fmla="*/ 12353 h 284"/>
                <a:gd name="T50" fmla="*/ 9869 w 152"/>
                <a:gd name="T51" fmla="*/ 13217 h 284"/>
                <a:gd name="T52" fmla="*/ 10438 w 152"/>
                <a:gd name="T53" fmla="*/ 13826 h 284"/>
                <a:gd name="T54" fmla="*/ 9986 w 152"/>
                <a:gd name="T55" fmla="*/ 15144 h 284"/>
                <a:gd name="T56" fmla="*/ 9333 w 152"/>
                <a:gd name="T57" fmla="*/ 15251 h 284"/>
                <a:gd name="T58" fmla="*/ 8895 w 152"/>
                <a:gd name="T59" fmla="*/ 17012 h 284"/>
                <a:gd name="T60" fmla="*/ 8895 w 152"/>
                <a:gd name="T61" fmla="*/ 18161 h 284"/>
                <a:gd name="T62" fmla="*/ 8719 w 152"/>
                <a:gd name="T63" fmla="*/ 18653 h 284"/>
                <a:gd name="T64" fmla="*/ 8014 w 152"/>
                <a:gd name="T65" fmla="*/ 18653 h 284"/>
                <a:gd name="T66" fmla="*/ 7390 w 152"/>
                <a:gd name="T67" fmla="*/ 19642 h 284"/>
                <a:gd name="T68" fmla="*/ 7759 w 152"/>
                <a:gd name="T69" fmla="*/ 20494 h 284"/>
                <a:gd name="T70" fmla="*/ 7759 w 152"/>
                <a:gd name="T71" fmla="*/ 20974 h 284"/>
                <a:gd name="T72" fmla="*/ 7390 w 152"/>
                <a:gd name="T73" fmla="*/ 20974 h 284"/>
                <a:gd name="T74" fmla="*/ 7390 w 152"/>
                <a:gd name="T75" fmla="*/ 21509 h 284"/>
                <a:gd name="T76" fmla="*/ 6745 w 152"/>
                <a:gd name="T77" fmla="*/ 22168 h 284"/>
                <a:gd name="T78" fmla="*/ 5870 w 152"/>
                <a:gd name="T79" fmla="*/ 21905 h 284"/>
                <a:gd name="T80" fmla="*/ 5870 w 152"/>
                <a:gd name="T81" fmla="*/ 20974 h 284"/>
                <a:gd name="T82" fmla="*/ 4706 w 152"/>
                <a:gd name="T83" fmla="*/ 19433 h 284"/>
                <a:gd name="T84" fmla="*/ 2901 w 152"/>
                <a:gd name="T85" fmla="*/ 18653 h 284"/>
                <a:gd name="T86" fmla="*/ 1635 w 152"/>
                <a:gd name="T87" fmla="*/ 17141 h 284"/>
                <a:gd name="T88" fmla="*/ 2470 w 152"/>
                <a:gd name="T89" fmla="*/ 17327 h 284"/>
                <a:gd name="T90" fmla="*/ 2470 w 152"/>
                <a:gd name="T91" fmla="*/ 16584 h 284"/>
                <a:gd name="T92" fmla="*/ 2227 w 152"/>
                <a:gd name="T93" fmla="*/ 15850 h 284"/>
                <a:gd name="T94" fmla="*/ 1371 w 152"/>
                <a:gd name="T95" fmla="*/ 15251 h 284"/>
                <a:gd name="T96" fmla="*/ 1786 w 152"/>
                <a:gd name="T97" fmla="*/ 13405 h 284"/>
                <a:gd name="T98" fmla="*/ 2227 w 152"/>
                <a:gd name="T99" fmla="*/ 13217 h 284"/>
                <a:gd name="T100" fmla="*/ 2326 w 152"/>
                <a:gd name="T101" fmla="*/ 12954 h 284"/>
                <a:gd name="T102" fmla="*/ 1635 w 152"/>
                <a:gd name="T103" fmla="*/ 11884 h 284"/>
                <a:gd name="T104" fmla="*/ 1950 w 152"/>
                <a:gd name="T105" fmla="*/ 10885 h 284"/>
                <a:gd name="T106" fmla="*/ 1255 w 152"/>
                <a:gd name="T107" fmla="*/ 9322 h 284"/>
                <a:gd name="T108" fmla="*/ 1635 w 152"/>
                <a:gd name="T109" fmla="*/ 8782 h 284"/>
                <a:gd name="T110" fmla="*/ 1635 w 152"/>
                <a:gd name="T111" fmla="*/ 8226 h 284"/>
                <a:gd name="T112" fmla="*/ 2071 w 152"/>
                <a:gd name="T113" fmla="*/ 8020 h 284"/>
                <a:gd name="T114" fmla="*/ 1786 w 152"/>
                <a:gd name="T115" fmla="*/ 7365 h 284"/>
                <a:gd name="T116" fmla="*/ 1786 w 152"/>
                <a:gd name="T117" fmla="*/ 6274 h 284"/>
                <a:gd name="T118" fmla="*/ 1255 w 152"/>
                <a:gd name="T119" fmla="*/ 5920 h 284"/>
                <a:gd name="T120" fmla="*/ 456 w 152"/>
                <a:gd name="T121" fmla="*/ 6107 h 28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52"/>
                <a:gd name="T184" fmla="*/ 0 h 284"/>
                <a:gd name="T185" fmla="*/ 152 w 152"/>
                <a:gd name="T186" fmla="*/ 284 h 28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52" h="284">
                  <a:moveTo>
                    <a:pt x="6" y="78"/>
                  </a:moveTo>
                  <a:lnTo>
                    <a:pt x="6" y="54"/>
                  </a:lnTo>
                  <a:lnTo>
                    <a:pt x="0" y="44"/>
                  </a:lnTo>
                  <a:lnTo>
                    <a:pt x="4" y="38"/>
                  </a:lnTo>
                  <a:lnTo>
                    <a:pt x="22" y="0"/>
                  </a:lnTo>
                  <a:lnTo>
                    <a:pt x="32" y="0"/>
                  </a:lnTo>
                  <a:lnTo>
                    <a:pt x="28" y="8"/>
                  </a:lnTo>
                  <a:lnTo>
                    <a:pt x="34" y="16"/>
                  </a:lnTo>
                  <a:lnTo>
                    <a:pt x="50" y="2"/>
                  </a:lnTo>
                  <a:lnTo>
                    <a:pt x="62" y="8"/>
                  </a:lnTo>
                  <a:lnTo>
                    <a:pt x="64" y="18"/>
                  </a:lnTo>
                  <a:lnTo>
                    <a:pt x="86" y="26"/>
                  </a:lnTo>
                  <a:lnTo>
                    <a:pt x="96" y="50"/>
                  </a:lnTo>
                  <a:lnTo>
                    <a:pt x="98" y="62"/>
                  </a:lnTo>
                  <a:lnTo>
                    <a:pt x="100" y="80"/>
                  </a:lnTo>
                  <a:lnTo>
                    <a:pt x="100" y="92"/>
                  </a:lnTo>
                  <a:lnTo>
                    <a:pt x="94" y="96"/>
                  </a:lnTo>
                  <a:lnTo>
                    <a:pt x="104" y="112"/>
                  </a:lnTo>
                  <a:lnTo>
                    <a:pt x="102" y="126"/>
                  </a:lnTo>
                  <a:lnTo>
                    <a:pt x="118" y="144"/>
                  </a:lnTo>
                  <a:lnTo>
                    <a:pt x="122" y="156"/>
                  </a:lnTo>
                  <a:lnTo>
                    <a:pt x="130" y="156"/>
                  </a:lnTo>
                  <a:lnTo>
                    <a:pt x="134" y="152"/>
                  </a:lnTo>
                  <a:lnTo>
                    <a:pt x="142" y="152"/>
                  </a:lnTo>
                  <a:lnTo>
                    <a:pt x="142" y="158"/>
                  </a:lnTo>
                  <a:lnTo>
                    <a:pt x="144" y="170"/>
                  </a:lnTo>
                  <a:lnTo>
                    <a:pt x="152" y="176"/>
                  </a:lnTo>
                  <a:lnTo>
                    <a:pt x="146" y="194"/>
                  </a:lnTo>
                  <a:lnTo>
                    <a:pt x="136" y="196"/>
                  </a:lnTo>
                  <a:lnTo>
                    <a:pt x="130" y="216"/>
                  </a:lnTo>
                  <a:lnTo>
                    <a:pt x="130" y="232"/>
                  </a:lnTo>
                  <a:lnTo>
                    <a:pt x="126" y="238"/>
                  </a:lnTo>
                  <a:lnTo>
                    <a:pt x="116" y="238"/>
                  </a:lnTo>
                  <a:lnTo>
                    <a:pt x="108" y="252"/>
                  </a:lnTo>
                  <a:lnTo>
                    <a:pt x="114" y="262"/>
                  </a:lnTo>
                  <a:lnTo>
                    <a:pt x="114" y="268"/>
                  </a:lnTo>
                  <a:lnTo>
                    <a:pt x="108" y="268"/>
                  </a:lnTo>
                  <a:lnTo>
                    <a:pt x="108" y="276"/>
                  </a:lnTo>
                  <a:lnTo>
                    <a:pt x="98" y="284"/>
                  </a:lnTo>
                  <a:lnTo>
                    <a:pt x="86" y="280"/>
                  </a:lnTo>
                  <a:lnTo>
                    <a:pt x="86" y="268"/>
                  </a:lnTo>
                  <a:lnTo>
                    <a:pt x="68" y="248"/>
                  </a:lnTo>
                  <a:lnTo>
                    <a:pt x="42" y="238"/>
                  </a:lnTo>
                  <a:lnTo>
                    <a:pt x="24" y="220"/>
                  </a:lnTo>
                  <a:lnTo>
                    <a:pt x="36" y="222"/>
                  </a:lnTo>
                  <a:lnTo>
                    <a:pt x="36" y="212"/>
                  </a:lnTo>
                  <a:lnTo>
                    <a:pt x="32" y="204"/>
                  </a:lnTo>
                  <a:lnTo>
                    <a:pt x="20" y="196"/>
                  </a:lnTo>
                  <a:lnTo>
                    <a:pt x="26" y="172"/>
                  </a:lnTo>
                  <a:lnTo>
                    <a:pt x="32" y="170"/>
                  </a:lnTo>
                  <a:lnTo>
                    <a:pt x="34" y="164"/>
                  </a:lnTo>
                  <a:lnTo>
                    <a:pt x="24" y="152"/>
                  </a:lnTo>
                  <a:lnTo>
                    <a:pt x="28" y="140"/>
                  </a:lnTo>
                  <a:lnTo>
                    <a:pt x="18" y="120"/>
                  </a:lnTo>
                  <a:lnTo>
                    <a:pt x="24" y="112"/>
                  </a:lnTo>
                  <a:lnTo>
                    <a:pt x="24" y="104"/>
                  </a:lnTo>
                  <a:lnTo>
                    <a:pt x="30" y="102"/>
                  </a:lnTo>
                  <a:lnTo>
                    <a:pt x="26" y="94"/>
                  </a:lnTo>
                  <a:lnTo>
                    <a:pt x="26" y="80"/>
                  </a:lnTo>
                  <a:lnTo>
                    <a:pt x="18" y="76"/>
                  </a:lnTo>
                  <a:lnTo>
                    <a:pt x="6" y="7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3" name="Freeform 1805"/>
            <p:cNvSpPr>
              <a:spLocks/>
            </p:cNvSpPr>
            <p:nvPr/>
          </p:nvSpPr>
          <p:spPr bwMode="gray">
            <a:xfrm>
              <a:off x="8005628" y="4695782"/>
              <a:ext cx="225462" cy="222279"/>
            </a:xfrm>
            <a:custGeom>
              <a:avLst/>
              <a:gdLst>
                <a:gd name="T0" fmla="*/ 11625 w 210"/>
                <a:gd name="T1" fmla="*/ 747 h 220"/>
                <a:gd name="T2" fmla="*/ 11361 w 210"/>
                <a:gd name="T3" fmla="*/ 1759 h 220"/>
                <a:gd name="T4" fmla="*/ 12497 w 210"/>
                <a:gd name="T5" fmla="*/ 3116 h 220"/>
                <a:gd name="T6" fmla="*/ 13904 w 210"/>
                <a:gd name="T7" fmla="*/ 4222 h 220"/>
                <a:gd name="T8" fmla="*/ 16340 w 210"/>
                <a:gd name="T9" fmla="*/ 4644 h 220"/>
                <a:gd name="T10" fmla="*/ 18723 w 210"/>
                <a:gd name="T11" fmla="*/ 5343 h 220"/>
                <a:gd name="T12" fmla="*/ 20356 w 210"/>
                <a:gd name="T13" fmla="*/ 5343 h 220"/>
                <a:gd name="T14" fmla="*/ 20356 w 210"/>
                <a:gd name="T15" fmla="*/ 6482 h 220"/>
                <a:gd name="T16" fmla="*/ 20291 w 210"/>
                <a:gd name="T17" fmla="*/ 7135 h 220"/>
                <a:gd name="T18" fmla="*/ 19617 w 210"/>
                <a:gd name="T19" fmla="*/ 7940 h 220"/>
                <a:gd name="T20" fmla="*/ 18605 w 210"/>
                <a:gd name="T21" fmla="*/ 8083 h 220"/>
                <a:gd name="T22" fmla="*/ 17468 w 210"/>
                <a:gd name="T23" fmla="*/ 8083 h 220"/>
                <a:gd name="T24" fmla="*/ 17021 w 210"/>
                <a:gd name="T25" fmla="*/ 7843 h 220"/>
                <a:gd name="T26" fmla="*/ 16340 w 210"/>
                <a:gd name="T27" fmla="*/ 8083 h 220"/>
                <a:gd name="T28" fmla="*/ 14963 w 210"/>
                <a:gd name="T29" fmla="*/ 8083 h 220"/>
                <a:gd name="T30" fmla="*/ 13859 w 210"/>
                <a:gd name="T31" fmla="*/ 8627 h 220"/>
                <a:gd name="T32" fmla="*/ 12788 w 210"/>
                <a:gd name="T33" fmla="*/ 9776 h 220"/>
                <a:gd name="T34" fmla="*/ 11625 w 210"/>
                <a:gd name="T35" fmla="*/ 9776 h 220"/>
                <a:gd name="T36" fmla="*/ 9974 w 210"/>
                <a:gd name="T37" fmla="*/ 10413 h 220"/>
                <a:gd name="T38" fmla="*/ 9768 w 210"/>
                <a:gd name="T39" fmla="*/ 12046 h 220"/>
                <a:gd name="T40" fmla="*/ 8891 w 210"/>
                <a:gd name="T41" fmla="*/ 13251 h 220"/>
                <a:gd name="T42" fmla="*/ 8083 w 210"/>
                <a:gd name="T43" fmla="*/ 14409 h 220"/>
                <a:gd name="T44" fmla="*/ 6799 w 210"/>
                <a:gd name="T45" fmla="*/ 15474 h 220"/>
                <a:gd name="T46" fmla="*/ 5343 w 210"/>
                <a:gd name="T47" fmla="*/ 16823 h 220"/>
                <a:gd name="T48" fmla="*/ 4222 w 210"/>
                <a:gd name="T49" fmla="*/ 18492 h 220"/>
                <a:gd name="T50" fmla="*/ 3766 w 210"/>
                <a:gd name="T51" fmla="*/ 20063 h 220"/>
                <a:gd name="T52" fmla="*/ 2884 w 210"/>
                <a:gd name="T53" fmla="*/ 21236 h 220"/>
                <a:gd name="T54" fmla="*/ 2341 w 210"/>
                <a:gd name="T55" fmla="*/ 20502 h 220"/>
                <a:gd name="T56" fmla="*/ 2743 w 210"/>
                <a:gd name="T57" fmla="*/ 19401 h 220"/>
                <a:gd name="T58" fmla="*/ 2341 w 210"/>
                <a:gd name="T59" fmla="*/ 18605 h 220"/>
                <a:gd name="T60" fmla="*/ 3319 w 210"/>
                <a:gd name="T61" fmla="*/ 17326 h 220"/>
                <a:gd name="T62" fmla="*/ 4222 w 210"/>
                <a:gd name="T63" fmla="*/ 16581 h 220"/>
                <a:gd name="T64" fmla="*/ 5343 w 210"/>
                <a:gd name="T65" fmla="*/ 15751 h 220"/>
                <a:gd name="T66" fmla="*/ 5881 w 210"/>
                <a:gd name="T67" fmla="*/ 15294 h 220"/>
                <a:gd name="T68" fmla="*/ 5514 w 210"/>
                <a:gd name="T69" fmla="*/ 14409 h 220"/>
                <a:gd name="T70" fmla="*/ 4557 w 210"/>
                <a:gd name="T71" fmla="*/ 15294 h 220"/>
                <a:gd name="T72" fmla="*/ 2128 w 210"/>
                <a:gd name="T73" fmla="*/ 15955 h 220"/>
                <a:gd name="T74" fmla="*/ 2 w 210"/>
                <a:gd name="T75" fmla="*/ 15474 h 220"/>
                <a:gd name="T76" fmla="*/ 904 w 210"/>
                <a:gd name="T77" fmla="*/ 13859 h 220"/>
                <a:gd name="T78" fmla="*/ 1093 w 210"/>
                <a:gd name="T79" fmla="*/ 11361 h 220"/>
                <a:gd name="T80" fmla="*/ 2884 w 210"/>
                <a:gd name="T81" fmla="*/ 7940 h 220"/>
                <a:gd name="T82" fmla="*/ 0 w 210"/>
                <a:gd name="T83" fmla="*/ 5619 h 220"/>
                <a:gd name="T84" fmla="*/ 4 w 210"/>
                <a:gd name="T85" fmla="*/ 4560 h 220"/>
                <a:gd name="T86" fmla="*/ 1322 w 210"/>
                <a:gd name="T87" fmla="*/ 3838 h 220"/>
                <a:gd name="T88" fmla="*/ 1759 w 210"/>
                <a:gd name="T89" fmla="*/ 2750 h 220"/>
                <a:gd name="T90" fmla="*/ 3838 w 210"/>
                <a:gd name="T91" fmla="*/ 1759 h 220"/>
                <a:gd name="T92" fmla="*/ 5619 w 210"/>
                <a:gd name="T93" fmla="*/ 747 h 220"/>
                <a:gd name="T94" fmla="*/ 6469 w 210"/>
                <a:gd name="T95" fmla="*/ 617 h 220"/>
                <a:gd name="T96" fmla="*/ 8535 w 210"/>
                <a:gd name="T97" fmla="*/ 1322 h 220"/>
                <a:gd name="T98" fmla="*/ 9860 w 210"/>
                <a:gd name="T99" fmla="*/ 904 h 220"/>
                <a:gd name="T100" fmla="*/ 10971 w 210"/>
                <a:gd name="T101" fmla="*/ 0 h 22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10"/>
                <a:gd name="T154" fmla="*/ 0 h 220"/>
                <a:gd name="T155" fmla="*/ 210 w 210"/>
                <a:gd name="T156" fmla="*/ 220 h 22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10" h="220">
                  <a:moveTo>
                    <a:pt x="114" y="0"/>
                  </a:moveTo>
                  <a:lnTo>
                    <a:pt x="120" y="8"/>
                  </a:lnTo>
                  <a:lnTo>
                    <a:pt x="116" y="12"/>
                  </a:lnTo>
                  <a:lnTo>
                    <a:pt x="116" y="18"/>
                  </a:lnTo>
                  <a:lnTo>
                    <a:pt x="120" y="24"/>
                  </a:lnTo>
                  <a:lnTo>
                    <a:pt x="128" y="32"/>
                  </a:lnTo>
                  <a:lnTo>
                    <a:pt x="136" y="40"/>
                  </a:lnTo>
                  <a:lnTo>
                    <a:pt x="144" y="44"/>
                  </a:lnTo>
                  <a:lnTo>
                    <a:pt x="156" y="48"/>
                  </a:lnTo>
                  <a:lnTo>
                    <a:pt x="168" y="48"/>
                  </a:lnTo>
                  <a:lnTo>
                    <a:pt x="184" y="50"/>
                  </a:lnTo>
                  <a:lnTo>
                    <a:pt x="194" y="54"/>
                  </a:lnTo>
                  <a:lnTo>
                    <a:pt x="204" y="54"/>
                  </a:lnTo>
                  <a:lnTo>
                    <a:pt x="210" y="54"/>
                  </a:lnTo>
                  <a:lnTo>
                    <a:pt x="210" y="60"/>
                  </a:lnTo>
                  <a:lnTo>
                    <a:pt x="210" y="66"/>
                  </a:lnTo>
                  <a:lnTo>
                    <a:pt x="206" y="70"/>
                  </a:lnTo>
                  <a:lnTo>
                    <a:pt x="208" y="74"/>
                  </a:lnTo>
                  <a:lnTo>
                    <a:pt x="208" y="80"/>
                  </a:lnTo>
                  <a:lnTo>
                    <a:pt x="202" y="82"/>
                  </a:lnTo>
                  <a:lnTo>
                    <a:pt x="196" y="84"/>
                  </a:lnTo>
                  <a:lnTo>
                    <a:pt x="192" y="84"/>
                  </a:lnTo>
                  <a:lnTo>
                    <a:pt x="184" y="86"/>
                  </a:lnTo>
                  <a:lnTo>
                    <a:pt x="180" y="84"/>
                  </a:lnTo>
                  <a:lnTo>
                    <a:pt x="178" y="82"/>
                  </a:lnTo>
                  <a:lnTo>
                    <a:pt x="176" y="80"/>
                  </a:lnTo>
                  <a:lnTo>
                    <a:pt x="174" y="84"/>
                  </a:lnTo>
                  <a:lnTo>
                    <a:pt x="168" y="84"/>
                  </a:lnTo>
                  <a:lnTo>
                    <a:pt x="162" y="84"/>
                  </a:lnTo>
                  <a:lnTo>
                    <a:pt x="154" y="84"/>
                  </a:lnTo>
                  <a:lnTo>
                    <a:pt x="148" y="86"/>
                  </a:lnTo>
                  <a:lnTo>
                    <a:pt x="142" y="88"/>
                  </a:lnTo>
                  <a:lnTo>
                    <a:pt x="138" y="96"/>
                  </a:lnTo>
                  <a:lnTo>
                    <a:pt x="132" y="100"/>
                  </a:lnTo>
                  <a:lnTo>
                    <a:pt x="126" y="102"/>
                  </a:lnTo>
                  <a:lnTo>
                    <a:pt x="120" y="100"/>
                  </a:lnTo>
                  <a:lnTo>
                    <a:pt x="114" y="102"/>
                  </a:lnTo>
                  <a:lnTo>
                    <a:pt x="104" y="106"/>
                  </a:lnTo>
                  <a:lnTo>
                    <a:pt x="100" y="112"/>
                  </a:lnTo>
                  <a:lnTo>
                    <a:pt x="100" y="124"/>
                  </a:lnTo>
                  <a:lnTo>
                    <a:pt x="96" y="130"/>
                  </a:lnTo>
                  <a:lnTo>
                    <a:pt x="92" y="136"/>
                  </a:lnTo>
                  <a:lnTo>
                    <a:pt x="90" y="142"/>
                  </a:lnTo>
                  <a:lnTo>
                    <a:pt x="84" y="148"/>
                  </a:lnTo>
                  <a:lnTo>
                    <a:pt x="74" y="154"/>
                  </a:lnTo>
                  <a:lnTo>
                    <a:pt x="70" y="160"/>
                  </a:lnTo>
                  <a:lnTo>
                    <a:pt x="62" y="166"/>
                  </a:lnTo>
                  <a:lnTo>
                    <a:pt x="54" y="174"/>
                  </a:lnTo>
                  <a:lnTo>
                    <a:pt x="50" y="184"/>
                  </a:lnTo>
                  <a:lnTo>
                    <a:pt x="44" y="190"/>
                  </a:lnTo>
                  <a:lnTo>
                    <a:pt x="38" y="198"/>
                  </a:lnTo>
                  <a:lnTo>
                    <a:pt x="38" y="206"/>
                  </a:lnTo>
                  <a:lnTo>
                    <a:pt x="34" y="212"/>
                  </a:lnTo>
                  <a:lnTo>
                    <a:pt x="30" y="218"/>
                  </a:lnTo>
                  <a:lnTo>
                    <a:pt x="24" y="220"/>
                  </a:lnTo>
                  <a:lnTo>
                    <a:pt x="24" y="212"/>
                  </a:lnTo>
                  <a:lnTo>
                    <a:pt x="28" y="206"/>
                  </a:lnTo>
                  <a:lnTo>
                    <a:pt x="28" y="200"/>
                  </a:lnTo>
                  <a:lnTo>
                    <a:pt x="26" y="196"/>
                  </a:lnTo>
                  <a:lnTo>
                    <a:pt x="24" y="192"/>
                  </a:lnTo>
                  <a:lnTo>
                    <a:pt x="30" y="184"/>
                  </a:lnTo>
                  <a:lnTo>
                    <a:pt x="34" y="178"/>
                  </a:lnTo>
                  <a:lnTo>
                    <a:pt x="42" y="174"/>
                  </a:lnTo>
                  <a:lnTo>
                    <a:pt x="44" y="170"/>
                  </a:lnTo>
                  <a:lnTo>
                    <a:pt x="50" y="166"/>
                  </a:lnTo>
                  <a:lnTo>
                    <a:pt x="54" y="162"/>
                  </a:lnTo>
                  <a:lnTo>
                    <a:pt x="58" y="160"/>
                  </a:lnTo>
                  <a:lnTo>
                    <a:pt x="60" y="158"/>
                  </a:lnTo>
                  <a:lnTo>
                    <a:pt x="62" y="156"/>
                  </a:lnTo>
                  <a:lnTo>
                    <a:pt x="56" y="148"/>
                  </a:lnTo>
                  <a:lnTo>
                    <a:pt x="50" y="152"/>
                  </a:lnTo>
                  <a:lnTo>
                    <a:pt x="46" y="158"/>
                  </a:lnTo>
                  <a:lnTo>
                    <a:pt x="32" y="162"/>
                  </a:lnTo>
                  <a:lnTo>
                    <a:pt x="22" y="164"/>
                  </a:lnTo>
                  <a:lnTo>
                    <a:pt x="8" y="166"/>
                  </a:lnTo>
                  <a:lnTo>
                    <a:pt x="2" y="160"/>
                  </a:lnTo>
                  <a:lnTo>
                    <a:pt x="2" y="158"/>
                  </a:lnTo>
                  <a:lnTo>
                    <a:pt x="10" y="142"/>
                  </a:lnTo>
                  <a:lnTo>
                    <a:pt x="18" y="132"/>
                  </a:lnTo>
                  <a:lnTo>
                    <a:pt x="12" y="116"/>
                  </a:lnTo>
                  <a:lnTo>
                    <a:pt x="12" y="102"/>
                  </a:lnTo>
                  <a:lnTo>
                    <a:pt x="30" y="82"/>
                  </a:lnTo>
                  <a:lnTo>
                    <a:pt x="18" y="60"/>
                  </a:lnTo>
                  <a:lnTo>
                    <a:pt x="0" y="58"/>
                  </a:lnTo>
                  <a:lnTo>
                    <a:pt x="0" y="50"/>
                  </a:lnTo>
                  <a:lnTo>
                    <a:pt x="4" y="46"/>
                  </a:lnTo>
                  <a:lnTo>
                    <a:pt x="12" y="42"/>
                  </a:lnTo>
                  <a:lnTo>
                    <a:pt x="14" y="40"/>
                  </a:lnTo>
                  <a:lnTo>
                    <a:pt x="14" y="32"/>
                  </a:lnTo>
                  <a:lnTo>
                    <a:pt x="18" y="28"/>
                  </a:lnTo>
                  <a:lnTo>
                    <a:pt x="24" y="26"/>
                  </a:lnTo>
                  <a:lnTo>
                    <a:pt x="40" y="18"/>
                  </a:lnTo>
                  <a:lnTo>
                    <a:pt x="44" y="8"/>
                  </a:lnTo>
                  <a:lnTo>
                    <a:pt x="58" y="8"/>
                  </a:lnTo>
                  <a:lnTo>
                    <a:pt x="60" y="2"/>
                  </a:lnTo>
                  <a:lnTo>
                    <a:pt x="66" y="6"/>
                  </a:lnTo>
                  <a:lnTo>
                    <a:pt x="76" y="14"/>
                  </a:lnTo>
                  <a:lnTo>
                    <a:pt x="86" y="14"/>
                  </a:lnTo>
                  <a:lnTo>
                    <a:pt x="88" y="10"/>
                  </a:lnTo>
                  <a:lnTo>
                    <a:pt x="102" y="10"/>
                  </a:lnTo>
                  <a:lnTo>
                    <a:pt x="102" y="2"/>
                  </a:lnTo>
                  <a:lnTo>
                    <a:pt x="11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4" name="Freeform 1806"/>
            <p:cNvSpPr>
              <a:spLocks/>
            </p:cNvSpPr>
            <p:nvPr/>
          </p:nvSpPr>
          <p:spPr bwMode="gray">
            <a:xfrm>
              <a:off x="8143763" y="4841851"/>
              <a:ext cx="26992" cy="15877"/>
            </a:xfrm>
            <a:custGeom>
              <a:avLst/>
              <a:gdLst>
                <a:gd name="T0" fmla="*/ 843 w 26"/>
                <a:gd name="T1" fmla="*/ 0 h 16"/>
                <a:gd name="T2" fmla="*/ 908 w 26"/>
                <a:gd name="T3" fmla="*/ 1668 h 16"/>
                <a:gd name="T4" fmla="*/ 727 w 26"/>
                <a:gd name="T5" fmla="*/ 2110 h 16"/>
                <a:gd name="T6" fmla="*/ 727 w 26"/>
                <a:gd name="T7" fmla="*/ 3811 h 16"/>
                <a:gd name="T8" fmla="*/ 401 w 26"/>
                <a:gd name="T9" fmla="*/ 4287 h 16"/>
                <a:gd name="T10" fmla="*/ 6 w 26"/>
                <a:gd name="T11" fmla="*/ 3811 h 16"/>
                <a:gd name="T12" fmla="*/ 2 w 26"/>
                <a:gd name="T13" fmla="*/ 2671 h 16"/>
                <a:gd name="T14" fmla="*/ 0 w 26"/>
                <a:gd name="T15" fmla="*/ 1668 h 16"/>
                <a:gd name="T16" fmla="*/ 2 w 26"/>
                <a:gd name="T17" fmla="*/ 0 h 16"/>
                <a:gd name="T18" fmla="*/ 297 w 26"/>
                <a:gd name="T19" fmla="*/ 0 h 16"/>
                <a:gd name="T20" fmla="*/ 465 w 26"/>
                <a:gd name="T21" fmla="*/ 2 h 16"/>
                <a:gd name="T22" fmla="*/ 627 w 26"/>
                <a:gd name="T23" fmla="*/ 0 h 16"/>
                <a:gd name="T24" fmla="*/ 783 w 26"/>
                <a:gd name="T25" fmla="*/ 0 h 16"/>
                <a:gd name="T26" fmla="*/ 843 w 26"/>
                <a:gd name="T27" fmla="*/ 0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
                <a:gd name="T43" fmla="*/ 0 h 16"/>
                <a:gd name="T44" fmla="*/ 26 w 26"/>
                <a:gd name="T45" fmla="*/ 16 h 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 h="16">
                  <a:moveTo>
                    <a:pt x="24" y="0"/>
                  </a:moveTo>
                  <a:lnTo>
                    <a:pt x="26" y="6"/>
                  </a:lnTo>
                  <a:lnTo>
                    <a:pt x="20" y="8"/>
                  </a:lnTo>
                  <a:lnTo>
                    <a:pt x="20" y="14"/>
                  </a:lnTo>
                  <a:lnTo>
                    <a:pt x="12" y="16"/>
                  </a:lnTo>
                  <a:lnTo>
                    <a:pt x="6" y="14"/>
                  </a:lnTo>
                  <a:lnTo>
                    <a:pt x="2" y="10"/>
                  </a:lnTo>
                  <a:lnTo>
                    <a:pt x="0" y="6"/>
                  </a:lnTo>
                  <a:lnTo>
                    <a:pt x="2" y="0"/>
                  </a:lnTo>
                  <a:lnTo>
                    <a:pt x="8" y="0"/>
                  </a:lnTo>
                  <a:lnTo>
                    <a:pt x="14" y="2"/>
                  </a:lnTo>
                  <a:lnTo>
                    <a:pt x="18" y="0"/>
                  </a:lnTo>
                  <a:lnTo>
                    <a:pt x="22" y="0"/>
                  </a:lnTo>
                  <a:lnTo>
                    <a:pt x="2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5" name="Freeform 1807"/>
            <p:cNvSpPr>
              <a:spLocks/>
            </p:cNvSpPr>
            <p:nvPr/>
          </p:nvSpPr>
          <p:spPr bwMode="gray">
            <a:xfrm>
              <a:off x="6979934" y="4360777"/>
              <a:ext cx="220698" cy="155595"/>
            </a:xfrm>
            <a:custGeom>
              <a:avLst/>
              <a:gdLst>
                <a:gd name="T0" fmla="*/ 958 w 206"/>
                <a:gd name="T1" fmla="*/ 13220 h 154"/>
                <a:gd name="T2" fmla="*/ 958 w 206"/>
                <a:gd name="T3" fmla="*/ 12791 h 154"/>
                <a:gd name="T4" fmla="*/ 2392 w 206"/>
                <a:gd name="T5" fmla="*/ 11873 h 154"/>
                <a:gd name="T6" fmla="*/ 2011 w 206"/>
                <a:gd name="T7" fmla="*/ 11118 h 154"/>
                <a:gd name="T8" fmla="*/ 1153 w 206"/>
                <a:gd name="T9" fmla="*/ 10023 h 154"/>
                <a:gd name="T10" fmla="*/ 1523 w 206"/>
                <a:gd name="T11" fmla="*/ 8981 h 154"/>
                <a:gd name="T12" fmla="*/ 550 w 206"/>
                <a:gd name="T13" fmla="*/ 8981 h 154"/>
                <a:gd name="T14" fmla="*/ 4 w 206"/>
                <a:gd name="T15" fmla="*/ 8187 h 154"/>
                <a:gd name="T16" fmla="*/ 1153 w 206"/>
                <a:gd name="T17" fmla="*/ 7298 h 154"/>
                <a:gd name="T18" fmla="*/ 0 w 206"/>
                <a:gd name="T19" fmla="*/ 6785 h 154"/>
                <a:gd name="T20" fmla="*/ 0 w 206"/>
                <a:gd name="T21" fmla="*/ 5643 h 154"/>
                <a:gd name="T22" fmla="*/ 1671 w 206"/>
                <a:gd name="T23" fmla="*/ 4270 h 154"/>
                <a:gd name="T24" fmla="*/ 3768 w 206"/>
                <a:gd name="T25" fmla="*/ 4575 h 154"/>
                <a:gd name="T26" fmla="*/ 4219 w 206"/>
                <a:gd name="T27" fmla="*/ 4904 h 154"/>
                <a:gd name="T28" fmla="*/ 6567 w 206"/>
                <a:gd name="T29" fmla="*/ 5049 h 154"/>
                <a:gd name="T30" fmla="*/ 8372 w 206"/>
                <a:gd name="T31" fmla="*/ 3173 h 154"/>
                <a:gd name="T32" fmla="*/ 11992 w 206"/>
                <a:gd name="T33" fmla="*/ 2634 h 154"/>
                <a:gd name="T34" fmla="*/ 12563 w 206"/>
                <a:gd name="T35" fmla="*/ 1850 h 154"/>
                <a:gd name="T36" fmla="*/ 13426 w 206"/>
                <a:gd name="T37" fmla="*/ 1686 h 154"/>
                <a:gd name="T38" fmla="*/ 14398 w 206"/>
                <a:gd name="T39" fmla="*/ 1850 h 154"/>
                <a:gd name="T40" fmla="*/ 14579 w 206"/>
                <a:gd name="T41" fmla="*/ 553 h 154"/>
                <a:gd name="T42" fmla="*/ 15195 w 206"/>
                <a:gd name="T43" fmla="*/ 0 h 154"/>
                <a:gd name="T44" fmla="*/ 16159 w 206"/>
                <a:gd name="T45" fmla="*/ 4 h 154"/>
                <a:gd name="T46" fmla="*/ 16429 w 206"/>
                <a:gd name="T47" fmla="*/ 1400 h 154"/>
                <a:gd name="T48" fmla="*/ 17569 w 206"/>
                <a:gd name="T49" fmla="*/ 2940 h 154"/>
                <a:gd name="T50" fmla="*/ 17569 w 206"/>
                <a:gd name="T51" fmla="*/ 3231 h 154"/>
                <a:gd name="T52" fmla="*/ 16159 w 206"/>
                <a:gd name="T53" fmla="*/ 2940 h 154"/>
                <a:gd name="T54" fmla="*/ 16159 w 206"/>
                <a:gd name="T55" fmla="*/ 4575 h 154"/>
                <a:gd name="T56" fmla="*/ 14579 w 206"/>
                <a:gd name="T57" fmla="*/ 5426 h 154"/>
                <a:gd name="T58" fmla="*/ 13305 w 206"/>
                <a:gd name="T59" fmla="*/ 7298 h 154"/>
                <a:gd name="T60" fmla="*/ 12563 w 206"/>
                <a:gd name="T61" fmla="*/ 9133 h 154"/>
                <a:gd name="T62" fmla="*/ 10931 w 206"/>
                <a:gd name="T63" fmla="*/ 10798 h 154"/>
                <a:gd name="T64" fmla="*/ 11222 w 206"/>
                <a:gd name="T65" fmla="*/ 13026 h 154"/>
                <a:gd name="T66" fmla="*/ 8372 w 206"/>
                <a:gd name="T67" fmla="*/ 12718 h 154"/>
                <a:gd name="T68" fmla="*/ 6773 w 206"/>
                <a:gd name="T69" fmla="*/ 11118 h 154"/>
                <a:gd name="T70" fmla="*/ 5078 w 206"/>
                <a:gd name="T71" fmla="*/ 13026 h 154"/>
                <a:gd name="T72" fmla="*/ 2655 w 206"/>
                <a:gd name="T73" fmla="*/ 13389 h 154"/>
                <a:gd name="T74" fmla="*/ 958 w 206"/>
                <a:gd name="T75" fmla="*/ 13220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6"/>
                <a:gd name="T115" fmla="*/ 0 h 154"/>
                <a:gd name="T116" fmla="*/ 206 w 206"/>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6" h="154">
                  <a:moveTo>
                    <a:pt x="12" y="152"/>
                  </a:moveTo>
                  <a:lnTo>
                    <a:pt x="12" y="148"/>
                  </a:lnTo>
                  <a:lnTo>
                    <a:pt x="28" y="138"/>
                  </a:lnTo>
                  <a:lnTo>
                    <a:pt x="24" y="128"/>
                  </a:lnTo>
                  <a:lnTo>
                    <a:pt x="14" y="116"/>
                  </a:lnTo>
                  <a:lnTo>
                    <a:pt x="18" y="104"/>
                  </a:lnTo>
                  <a:lnTo>
                    <a:pt x="6" y="104"/>
                  </a:lnTo>
                  <a:lnTo>
                    <a:pt x="4" y="96"/>
                  </a:lnTo>
                  <a:lnTo>
                    <a:pt x="14" y="84"/>
                  </a:lnTo>
                  <a:lnTo>
                    <a:pt x="0" y="78"/>
                  </a:lnTo>
                  <a:lnTo>
                    <a:pt x="0" y="66"/>
                  </a:lnTo>
                  <a:lnTo>
                    <a:pt x="20" y="50"/>
                  </a:lnTo>
                  <a:lnTo>
                    <a:pt x="44" y="52"/>
                  </a:lnTo>
                  <a:lnTo>
                    <a:pt x="50" y="56"/>
                  </a:lnTo>
                  <a:lnTo>
                    <a:pt x="76" y="58"/>
                  </a:lnTo>
                  <a:lnTo>
                    <a:pt x="98" y="36"/>
                  </a:lnTo>
                  <a:lnTo>
                    <a:pt x="140" y="30"/>
                  </a:lnTo>
                  <a:lnTo>
                    <a:pt x="146" y="22"/>
                  </a:lnTo>
                  <a:lnTo>
                    <a:pt x="158" y="20"/>
                  </a:lnTo>
                  <a:lnTo>
                    <a:pt x="168" y="22"/>
                  </a:lnTo>
                  <a:lnTo>
                    <a:pt x="170" y="6"/>
                  </a:lnTo>
                  <a:lnTo>
                    <a:pt x="178" y="0"/>
                  </a:lnTo>
                  <a:lnTo>
                    <a:pt x="190" y="4"/>
                  </a:lnTo>
                  <a:lnTo>
                    <a:pt x="192" y="16"/>
                  </a:lnTo>
                  <a:lnTo>
                    <a:pt x="206" y="34"/>
                  </a:lnTo>
                  <a:lnTo>
                    <a:pt x="206" y="38"/>
                  </a:lnTo>
                  <a:lnTo>
                    <a:pt x="190" y="34"/>
                  </a:lnTo>
                  <a:lnTo>
                    <a:pt x="190" y="52"/>
                  </a:lnTo>
                  <a:lnTo>
                    <a:pt x="170" y="62"/>
                  </a:lnTo>
                  <a:lnTo>
                    <a:pt x="156" y="84"/>
                  </a:lnTo>
                  <a:lnTo>
                    <a:pt x="146" y="106"/>
                  </a:lnTo>
                  <a:lnTo>
                    <a:pt x="128" y="124"/>
                  </a:lnTo>
                  <a:lnTo>
                    <a:pt x="132" y="150"/>
                  </a:lnTo>
                  <a:lnTo>
                    <a:pt x="98" y="146"/>
                  </a:lnTo>
                  <a:lnTo>
                    <a:pt x="80" y="128"/>
                  </a:lnTo>
                  <a:lnTo>
                    <a:pt x="60" y="150"/>
                  </a:lnTo>
                  <a:lnTo>
                    <a:pt x="32" y="154"/>
                  </a:lnTo>
                  <a:lnTo>
                    <a:pt x="12" y="15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6" name="Freeform 1808"/>
            <p:cNvSpPr>
              <a:spLocks/>
            </p:cNvSpPr>
            <p:nvPr/>
          </p:nvSpPr>
          <p:spPr bwMode="gray">
            <a:xfrm>
              <a:off x="7170466" y="4159138"/>
              <a:ext cx="457275" cy="301664"/>
            </a:xfrm>
            <a:custGeom>
              <a:avLst/>
              <a:gdLst>
                <a:gd name="T0" fmla="*/ 758 w 430"/>
                <a:gd name="T1" fmla="*/ 16024 h 300"/>
                <a:gd name="T2" fmla="*/ 1885 w 430"/>
                <a:gd name="T3" fmla="*/ 14956 h 300"/>
                <a:gd name="T4" fmla="*/ 1434 w 430"/>
                <a:gd name="T5" fmla="*/ 12793 h 300"/>
                <a:gd name="T6" fmla="*/ 2325 w 430"/>
                <a:gd name="T7" fmla="*/ 11565 h 300"/>
                <a:gd name="T8" fmla="*/ 909 w 430"/>
                <a:gd name="T9" fmla="*/ 10546 h 300"/>
                <a:gd name="T10" fmla="*/ 2325 w 430"/>
                <a:gd name="T11" fmla="*/ 9866 h 300"/>
                <a:gd name="T12" fmla="*/ 4022 w 430"/>
                <a:gd name="T13" fmla="*/ 9866 h 300"/>
                <a:gd name="T14" fmla="*/ 5789 w 430"/>
                <a:gd name="T15" fmla="*/ 7791 h 300"/>
                <a:gd name="T16" fmla="*/ 10934 w 430"/>
                <a:gd name="T17" fmla="*/ 8844 h 300"/>
                <a:gd name="T18" fmla="*/ 13282 w 430"/>
                <a:gd name="T19" fmla="*/ 7859 h 300"/>
                <a:gd name="T20" fmla="*/ 12760 w 430"/>
                <a:gd name="T21" fmla="*/ 6369 h 300"/>
                <a:gd name="T22" fmla="*/ 16078 w 430"/>
                <a:gd name="T23" fmla="*/ 5483 h 300"/>
                <a:gd name="T24" fmla="*/ 17486 w 430"/>
                <a:gd name="T25" fmla="*/ 4157 h 300"/>
                <a:gd name="T26" fmla="*/ 20120 w 430"/>
                <a:gd name="T27" fmla="*/ 3395 h 300"/>
                <a:gd name="T28" fmla="*/ 20716 w 430"/>
                <a:gd name="T29" fmla="*/ 1987 h 300"/>
                <a:gd name="T30" fmla="*/ 22760 w 430"/>
                <a:gd name="T31" fmla="*/ 4 h 300"/>
                <a:gd name="T32" fmla="*/ 25845 w 430"/>
                <a:gd name="T33" fmla="*/ 0 h 300"/>
                <a:gd name="T34" fmla="*/ 27521 w 430"/>
                <a:gd name="T35" fmla="*/ 1652 h 300"/>
                <a:gd name="T36" fmla="*/ 30738 w 430"/>
                <a:gd name="T37" fmla="*/ 1373 h 300"/>
                <a:gd name="T38" fmla="*/ 31755 w 430"/>
                <a:gd name="T39" fmla="*/ 1812 h 300"/>
                <a:gd name="T40" fmla="*/ 33333 w 430"/>
                <a:gd name="T41" fmla="*/ 2531 h 300"/>
                <a:gd name="T42" fmla="*/ 32763 w 430"/>
                <a:gd name="T43" fmla="*/ 5386 h 300"/>
                <a:gd name="T44" fmla="*/ 30879 w 430"/>
                <a:gd name="T45" fmla="*/ 6204 h 300"/>
                <a:gd name="T46" fmla="*/ 29911 w 430"/>
                <a:gd name="T47" fmla="*/ 7859 h 300"/>
                <a:gd name="T48" fmla="*/ 29776 w 430"/>
                <a:gd name="T49" fmla="*/ 9699 h 300"/>
                <a:gd name="T50" fmla="*/ 28377 w 430"/>
                <a:gd name="T51" fmla="*/ 15454 h 300"/>
                <a:gd name="T52" fmla="*/ 27521 w 430"/>
                <a:gd name="T53" fmla="*/ 17311 h 300"/>
                <a:gd name="T54" fmla="*/ 24973 w 430"/>
                <a:gd name="T55" fmla="*/ 19102 h 300"/>
                <a:gd name="T56" fmla="*/ 22297 w 430"/>
                <a:gd name="T57" fmla="*/ 20643 h 300"/>
                <a:gd name="T58" fmla="*/ 18885 w 430"/>
                <a:gd name="T59" fmla="*/ 20819 h 300"/>
                <a:gd name="T60" fmla="*/ 16472 w 430"/>
                <a:gd name="T61" fmla="*/ 22392 h 300"/>
                <a:gd name="T62" fmla="*/ 14678 w 430"/>
                <a:gd name="T63" fmla="*/ 23292 h 300"/>
                <a:gd name="T64" fmla="*/ 10611 w 430"/>
                <a:gd name="T65" fmla="*/ 25195 h 300"/>
                <a:gd name="T66" fmla="*/ 6935 w 430"/>
                <a:gd name="T67" fmla="*/ 24001 h 300"/>
                <a:gd name="T68" fmla="*/ 3896 w 430"/>
                <a:gd name="T69" fmla="*/ 21417 h 300"/>
                <a:gd name="T70" fmla="*/ 2262 w 430"/>
                <a:gd name="T71" fmla="*/ 19775 h 300"/>
                <a:gd name="T72" fmla="*/ 909 w 430"/>
                <a:gd name="T73" fmla="*/ 17311 h 3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30"/>
                <a:gd name="T112" fmla="*/ 0 h 300"/>
                <a:gd name="T113" fmla="*/ 430 w 430"/>
                <a:gd name="T114" fmla="*/ 300 h 3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30" h="300">
                  <a:moveTo>
                    <a:pt x="0" y="202"/>
                  </a:moveTo>
                  <a:lnTo>
                    <a:pt x="10" y="192"/>
                  </a:lnTo>
                  <a:lnTo>
                    <a:pt x="20" y="190"/>
                  </a:lnTo>
                  <a:lnTo>
                    <a:pt x="24" y="178"/>
                  </a:lnTo>
                  <a:lnTo>
                    <a:pt x="18" y="174"/>
                  </a:lnTo>
                  <a:lnTo>
                    <a:pt x="18" y="152"/>
                  </a:lnTo>
                  <a:lnTo>
                    <a:pt x="26" y="148"/>
                  </a:lnTo>
                  <a:lnTo>
                    <a:pt x="30" y="138"/>
                  </a:lnTo>
                  <a:lnTo>
                    <a:pt x="26" y="130"/>
                  </a:lnTo>
                  <a:lnTo>
                    <a:pt x="12" y="126"/>
                  </a:lnTo>
                  <a:lnTo>
                    <a:pt x="20" y="118"/>
                  </a:lnTo>
                  <a:lnTo>
                    <a:pt x="30" y="118"/>
                  </a:lnTo>
                  <a:lnTo>
                    <a:pt x="36" y="122"/>
                  </a:lnTo>
                  <a:lnTo>
                    <a:pt x="52" y="118"/>
                  </a:lnTo>
                  <a:lnTo>
                    <a:pt x="52" y="80"/>
                  </a:lnTo>
                  <a:lnTo>
                    <a:pt x="74" y="92"/>
                  </a:lnTo>
                  <a:lnTo>
                    <a:pt x="98" y="110"/>
                  </a:lnTo>
                  <a:lnTo>
                    <a:pt x="138" y="106"/>
                  </a:lnTo>
                  <a:lnTo>
                    <a:pt x="158" y="104"/>
                  </a:lnTo>
                  <a:lnTo>
                    <a:pt x="168" y="94"/>
                  </a:lnTo>
                  <a:lnTo>
                    <a:pt x="162" y="88"/>
                  </a:lnTo>
                  <a:lnTo>
                    <a:pt x="162" y="76"/>
                  </a:lnTo>
                  <a:lnTo>
                    <a:pt x="168" y="72"/>
                  </a:lnTo>
                  <a:lnTo>
                    <a:pt x="204" y="66"/>
                  </a:lnTo>
                  <a:lnTo>
                    <a:pt x="210" y="50"/>
                  </a:lnTo>
                  <a:lnTo>
                    <a:pt x="222" y="50"/>
                  </a:lnTo>
                  <a:lnTo>
                    <a:pt x="236" y="56"/>
                  </a:lnTo>
                  <a:lnTo>
                    <a:pt x="254" y="40"/>
                  </a:lnTo>
                  <a:lnTo>
                    <a:pt x="260" y="38"/>
                  </a:lnTo>
                  <a:lnTo>
                    <a:pt x="262" y="24"/>
                  </a:lnTo>
                  <a:lnTo>
                    <a:pt x="270" y="10"/>
                  </a:lnTo>
                  <a:lnTo>
                    <a:pt x="288" y="4"/>
                  </a:lnTo>
                  <a:lnTo>
                    <a:pt x="306" y="10"/>
                  </a:lnTo>
                  <a:lnTo>
                    <a:pt x="326" y="0"/>
                  </a:lnTo>
                  <a:lnTo>
                    <a:pt x="340" y="8"/>
                  </a:lnTo>
                  <a:lnTo>
                    <a:pt x="348" y="20"/>
                  </a:lnTo>
                  <a:lnTo>
                    <a:pt x="374" y="8"/>
                  </a:lnTo>
                  <a:lnTo>
                    <a:pt x="388" y="16"/>
                  </a:lnTo>
                  <a:lnTo>
                    <a:pt x="390" y="24"/>
                  </a:lnTo>
                  <a:lnTo>
                    <a:pt x="402" y="22"/>
                  </a:lnTo>
                  <a:lnTo>
                    <a:pt x="410" y="32"/>
                  </a:lnTo>
                  <a:lnTo>
                    <a:pt x="422" y="30"/>
                  </a:lnTo>
                  <a:lnTo>
                    <a:pt x="430" y="40"/>
                  </a:lnTo>
                  <a:lnTo>
                    <a:pt x="414" y="64"/>
                  </a:lnTo>
                  <a:lnTo>
                    <a:pt x="402" y="64"/>
                  </a:lnTo>
                  <a:lnTo>
                    <a:pt x="390" y="74"/>
                  </a:lnTo>
                  <a:lnTo>
                    <a:pt x="390" y="84"/>
                  </a:lnTo>
                  <a:lnTo>
                    <a:pt x="378" y="94"/>
                  </a:lnTo>
                  <a:lnTo>
                    <a:pt x="382" y="108"/>
                  </a:lnTo>
                  <a:lnTo>
                    <a:pt x="376" y="116"/>
                  </a:lnTo>
                  <a:lnTo>
                    <a:pt x="358" y="166"/>
                  </a:lnTo>
                  <a:lnTo>
                    <a:pt x="358" y="184"/>
                  </a:lnTo>
                  <a:lnTo>
                    <a:pt x="346" y="188"/>
                  </a:lnTo>
                  <a:lnTo>
                    <a:pt x="348" y="206"/>
                  </a:lnTo>
                  <a:lnTo>
                    <a:pt x="336" y="226"/>
                  </a:lnTo>
                  <a:lnTo>
                    <a:pt x="316" y="228"/>
                  </a:lnTo>
                  <a:lnTo>
                    <a:pt x="312" y="242"/>
                  </a:lnTo>
                  <a:lnTo>
                    <a:pt x="282" y="246"/>
                  </a:lnTo>
                  <a:lnTo>
                    <a:pt x="262" y="246"/>
                  </a:lnTo>
                  <a:lnTo>
                    <a:pt x="238" y="248"/>
                  </a:lnTo>
                  <a:lnTo>
                    <a:pt x="220" y="268"/>
                  </a:lnTo>
                  <a:lnTo>
                    <a:pt x="208" y="268"/>
                  </a:lnTo>
                  <a:lnTo>
                    <a:pt x="198" y="276"/>
                  </a:lnTo>
                  <a:lnTo>
                    <a:pt x="186" y="278"/>
                  </a:lnTo>
                  <a:lnTo>
                    <a:pt x="166" y="296"/>
                  </a:lnTo>
                  <a:lnTo>
                    <a:pt x="134" y="300"/>
                  </a:lnTo>
                  <a:lnTo>
                    <a:pt x="112" y="292"/>
                  </a:lnTo>
                  <a:lnTo>
                    <a:pt x="88" y="286"/>
                  </a:lnTo>
                  <a:lnTo>
                    <a:pt x="70" y="268"/>
                  </a:lnTo>
                  <a:lnTo>
                    <a:pt x="48" y="254"/>
                  </a:lnTo>
                  <a:lnTo>
                    <a:pt x="28" y="240"/>
                  </a:lnTo>
                  <a:lnTo>
                    <a:pt x="28" y="236"/>
                  </a:lnTo>
                  <a:lnTo>
                    <a:pt x="14" y="218"/>
                  </a:lnTo>
                  <a:lnTo>
                    <a:pt x="12" y="206"/>
                  </a:lnTo>
                  <a:lnTo>
                    <a:pt x="0" y="20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7" name="Freeform 1809"/>
            <p:cNvSpPr>
              <a:spLocks/>
            </p:cNvSpPr>
            <p:nvPr/>
          </p:nvSpPr>
          <p:spPr bwMode="gray">
            <a:xfrm>
              <a:off x="6441683" y="4292505"/>
              <a:ext cx="325492" cy="193700"/>
            </a:xfrm>
            <a:custGeom>
              <a:avLst/>
              <a:gdLst>
                <a:gd name="T0" fmla="*/ 21311 w 305"/>
                <a:gd name="T1" fmla="*/ 6500 h 194"/>
                <a:gd name="T2" fmla="*/ 23337 w 305"/>
                <a:gd name="T3" fmla="*/ 5709 h 194"/>
                <a:gd name="T4" fmla="*/ 23920 w 305"/>
                <a:gd name="T5" fmla="*/ 6620 h 194"/>
                <a:gd name="T6" fmla="*/ 23554 w 305"/>
                <a:gd name="T7" fmla="*/ 7888 h 194"/>
                <a:gd name="T8" fmla="*/ 23920 w 305"/>
                <a:gd name="T9" fmla="*/ 8889 h 194"/>
                <a:gd name="T10" fmla="*/ 22344 w 305"/>
                <a:gd name="T11" fmla="*/ 8211 h 194"/>
                <a:gd name="T12" fmla="*/ 22122 w 305"/>
                <a:gd name="T13" fmla="*/ 9714 h 194"/>
                <a:gd name="T14" fmla="*/ 22344 w 305"/>
                <a:gd name="T15" fmla="*/ 10716 h 194"/>
                <a:gd name="T16" fmla="*/ 20819 w 305"/>
                <a:gd name="T17" fmla="*/ 9730 h 194"/>
                <a:gd name="T18" fmla="*/ 18632 w 305"/>
                <a:gd name="T19" fmla="*/ 10032 h 194"/>
                <a:gd name="T20" fmla="*/ 17497 w 305"/>
                <a:gd name="T21" fmla="*/ 9180 h 194"/>
                <a:gd name="T22" fmla="*/ 16148 w 305"/>
                <a:gd name="T23" fmla="*/ 12096 h 194"/>
                <a:gd name="T24" fmla="*/ 16382 w 305"/>
                <a:gd name="T25" fmla="*/ 13488 h 194"/>
                <a:gd name="T26" fmla="*/ 15597 w 305"/>
                <a:gd name="T27" fmla="*/ 12810 h 194"/>
                <a:gd name="T28" fmla="*/ 15253 w 305"/>
                <a:gd name="T29" fmla="*/ 11875 h 194"/>
                <a:gd name="T30" fmla="*/ 13054 w 305"/>
                <a:gd name="T31" fmla="*/ 10867 h 194"/>
                <a:gd name="T32" fmla="*/ 12475 w 305"/>
                <a:gd name="T33" fmla="*/ 9302 h 194"/>
                <a:gd name="T34" fmla="*/ 11284 w 305"/>
                <a:gd name="T35" fmla="*/ 10481 h 194"/>
                <a:gd name="T36" fmla="*/ 10594 w 305"/>
                <a:gd name="T37" fmla="*/ 12343 h 194"/>
                <a:gd name="T38" fmla="*/ 8798 w 305"/>
                <a:gd name="T39" fmla="*/ 12343 h 194"/>
                <a:gd name="T40" fmla="*/ 5947 w 305"/>
                <a:gd name="T41" fmla="*/ 13218 h 194"/>
                <a:gd name="T42" fmla="*/ 5224 w 305"/>
                <a:gd name="T43" fmla="*/ 11875 h 194"/>
                <a:gd name="T44" fmla="*/ 4650 w 305"/>
                <a:gd name="T45" fmla="*/ 10032 h 194"/>
                <a:gd name="T46" fmla="*/ 2702 w 305"/>
                <a:gd name="T47" fmla="*/ 9302 h 194"/>
                <a:gd name="T48" fmla="*/ 1715 w 305"/>
                <a:gd name="T49" fmla="*/ 10315 h 194"/>
                <a:gd name="T50" fmla="*/ 0 w 305"/>
                <a:gd name="T51" fmla="*/ 10867 h 194"/>
                <a:gd name="T52" fmla="*/ 631 w 305"/>
                <a:gd name="T53" fmla="*/ 10165 h 194"/>
                <a:gd name="T54" fmla="*/ 631 w 305"/>
                <a:gd name="T55" fmla="*/ 8889 h 194"/>
                <a:gd name="T56" fmla="*/ 2702 w 305"/>
                <a:gd name="T57" fmla="*/ 6883 h 194"/>
                <a:gd name="T58" fmla="*/ 4254 w 305"/>
                <a:gd name="T59" fmla="*/ 4889 h 194"/>
                <a:gd name="T60" fmla="*/ 5721 w 305"/>
                <a:gd name="T61" fmla="*/ 3094 h 194"/>
                <a:gd name="T62" fmla="*/ 6687 w 305"/>
                <a:gd name="T63" fmla="*/ 1986 h 194"/>
                <a:gd name="T64" fmla="*/ 7809 w 305"/>
                <a:gd name="T65" fmla="*/ 2371 h 194"/>
                <a:gd name="T66" fmla="*/ 8798 w 305"/>
                <a:gd name="T67" fmla="*/ 1156 h 194"/>
                <a:gd name="T68" fmla="*/ 10146 w 305"/>
                <a:gd name="T69" fmla="*/ 1156 h 194"/>
                <a:gd name="T70" fmla="*/ 12357 w 305"/>
                <a:gd name="T71" fmla="*/ 1156 h 194"/>
                <a:gd name="T72" fmla="*/ 13912 w 305"/>
                <a:gd name="T73" fmla="*/ 1393 h 194"/>
                <a:gd name="T74" fmla="*/ 14188 w 305"/>
                <a:gd name="T75" fmla="*/ 0 h 194"/>
                <a:gd name="T76" fmla="*/ 15652 w 305"/>
                <a:gd name="T77" fmla="*/ 1156 h 194"/>
                <a:gd name="T78" fmla="*/ 17683 w 305"/>
                <a:gd name="T79" fmla="*/ 1275 h 194"/>
                <a:gd name="T80" fmla="*/ 19641 w 305"/>
                <a:gd name="T81" fmla="*/ 2371 h 194"/>
                <a:gd name="T82" fmla="*/ 19161 w 305"/>
                <a:gd name="T83" fmla="*/ 3557 h 194"/>
                <a:gd name="T84" fmla="*/ 18772 w 305"/>
                <a:gd name="T85" fmla="*/ 5073 h 194"/>
                <a:gd name="T86" fmla="*/ 20717 w 305"/>
                <a:gd name="T87" fmla="*/ 5709 h 19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05"/>
                <a:gd name="T133" fmla="*/ 0 h 194"/>
                <a:gd name="T134" fmla="*/ 305 w 305"/>
                <a:gd name="T135" fmla="*/ 194 h 19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05" h="194">
                  <a:moveTo>
                    <a:pt x="265" y="80"/>
                  </a:moveTo>
                  <a:lnTo>
                    <a:pt x="273" y="92"/>
                  </a:lnTo>
                  <a:lnTo>
                    <a:pt x="285" y="96"/>
                  </a:lnTo>
                  <a:lnTo>
                    <a:pt x="299" y="80"/>
                  </a:lnTo>
                  <a:lnTo>
                    <a:pt x="305" y="84"/>
                  </a:lnTo>
                  <a:lnTo>
                    <a:pt x="305" y="94"/>
                  </a:lnTo>
                  <a:lnTo>
                    <a:pt x="301" y="106"/>
                  </a:lnTo>
                  <a:lnTo>
                    <a:pt x="301" y="112"/>
                  </a:lnTo>
                  <a:lnTo>
                    <a:pt x="305" y="116"/>
                  </a:lnTo>
                  <a:lnTo>
                    <a:pt x="305" y="124"/>
                  </a:lnTo>
                  <a:lnTo>
                    <a:pt x="293" y="124"/>
                  </a:lnTo>
                  <a:lnTo>
                    <a:pt x="285" y="116"/>
                  </a:lnTo>
                  <a:lnTo>
                    <a:pt x="275" y="126"/>
                  </a:lnTo>
                  <a:lnTo>
                    <a:pt x="283" y="136"/>
                  </a:lnTo>
                  <a:lnTo>
                    <a:pt x="283" y="146"/>
                  </a:lnTo>
                  <a:lnTo>
                    <a:pt x="285" y="152"/>
                  </a:lnTo>
                  <a:lnTo>
                    <a:pt x="279" y="154"/>
                  </a:lnTo>
                  <a:lnTo>
                    <a:pt x="267" y="138"/>
                  </a:lnTo>
                  <a:lnTo>
                    <a:pt x="249" y="148"/>
                  </a:lnTo>
                  <a:lnTo>
                    <a:pt x="237" y="142"/>
                  </a:lnTo>
                  <a:lnTo>
                    <a:pt x="235" y="130"/>
                  </a:lnTo>
                  <a:lnTo>
                    <a:pt x="224" y="130"/>
                  </a:lnTo>
                  <a:lnTo>
                    <a:pt x="222" y="154"/>
                  </a:lnTo>
                  <a:lnTo>
                    <a:pt x="206" y="170"/>
                  </a:lnTo>
                  <a:lnTo>
                    <a:pt x="206" y="180"/>
                  </a:lnTo>
                  <a:lnTo>
                    <a:pt x="210" y="192"/>
                  </a:lnTo>
                  <a:lnTo>
                    <a:pt x="200" y="194"/>
                  </a:lnTo>
                  <a:lnTo>
                    <a:pt x="198" y="182"/>
                  </a:lnTo>
                  <a:lnTo>
                    <a:pt x="192" y="176"/>
                  </a:lnTo>
                  <a:lnTo>
                    <a:pt x="196" y="168"/>
                  </a:lnTo>
                  <a:lnTo>
                    <a:pt x="182" y="166"/>
                  </a:lnTo>
                  <a:lnTo>
                    <a:pt x="168" y="154"/>
                  </a:lnTo>
                  <a:lnTo>
                    <a:pt x="168" y="132"/>
                  </a:lnTo>
                  <a:lnTo>
                    <a:pt x="160" y="132"/>
                  </a:lnTo>
                  <a:lnTo>
                    <a:pt x="150" y="146"/>
                  </a:lnTo>
                  <a:lnTo>
                    <a:pt x="144" y="148"/>
                  </a:lnTo>
                  <a:lnTo>
                    <a:pt x="146" y="158"/>
                  </a:lnTo>
                  <a:lnTo>
                    <a:pt x="136" y="176"/>
                  </a:lnTo>
                  <a:lnTo>
                    <a:pt x="126" y="182"/>
                  </a:lnTo>
                  <a:lnTo>
                    <a:pt x="112" y="176"/>
                  </a:lnTo>
                  <a:lnTo>
                    <a:pt x="96" y="182"/>
                  </a:lnTo>
                  <a:lnTo>
                    <a:pt x="76" y="186"/>
                  </a:lnTo>
                  <a:lnTo>
                    <a:pt x="70" y="182"/>
                  </a:lnTo>
                  <a:lnTo>
                    <a:pt x="66" y="168"/>
                  </a:lnTo>
                  <a:lnTo>
                    <a:pt x="56" y="160"/>
                  </a:lnTo>
                  <a:lnTo>
                    <a:pt x="58" y="142"/>
                  </a:lnTo>
                  <a:lnTo>
                    <a:pt x="46" y="134"/>
                  </a:lnTo>
                  <a:lnTo>
                    <a:pt x="34" y="132"/>
                  </a:lnTo>
                  <a:lnTo>
                    <a:pt x="24" y="138"/>
                  </a:lnTo>
                  <a:lnTo>
                    <a:pt x="22" y="146"/>
                  </a:lnTo>
                  <a:lnTo>
                    <a:pt x="8" y="156"/>
                  </a:lnTo>
                  <a:lnTo>
                    <a:pt x="0" y="154"/>
                  </a:lnTo>
                  <a:lnTo>
                    <a:pt x="0" y="148"/>
                  </a:lnTo>
                  <a:lnTo>
                    <a:pt x="8" y="144"/>
                  </a:lnTo>
                  <a:lnTo>
                    <a:pt x="14" y="132"/>
                  </a:lnTo>
                  <a:lnTo>
                    <a:pt x="8" y="124"/>
                  </a:lnTo>
                  <a:lnTo>
                    <a:pt x="14" y="112"/>
                  </a:lnTo>
                  <a:lnTo>
                    <a:pt x="34" y="98"/>
                  </a:lnTo>
                  <a:lnTo>
                    <a:pt x="38" y="80"/>
                  </a:lnTo>
                  <a:lnTo>
                    <a:pt x="54" y="70"/>
                  </a:lnTo>
                  <a:lnTo>
                    <a:pt x="58" y="52"/>
                  </a:lnTo>
                  <a:lnTo>
                    <a:pt x="72" y="44"/>
                  </a:lnTo>
                  <a:lnTo>
                    <a:pt x="74" y="30"/>
                  </a:lnTo>
                  <a:lnTo>
                    <a:pt x="84" y="28"/>
                  </a:lnTo>
                  <a:lnTo>
                    <a:pt x="86" y="34"/>
                  </a:lnTo>
                  <a:lnTo>
                    <a:pt x="100" y="34"/>
                  </a:lnTo>
                  <a:lnTo>
                    <a:pt x="108" y="22"/>
                  </a:lnTo>
                  <a:lnTo>
                    <a:pt x="112" y="16"/>
                  </a:lnTo>
                  <a:lnTo>
                    <a:pt x="122" y="26"/>
                  </a:lnTo>
                  <a:lnTo>
                    <a:pt x="130" y="16"/>
                  </a:lnTo>
                  <a:lnTo>
                    <a:pt x="144" y="26"/>
                  </a:lnTo>
                  <a:lnTo>
                    <a:pt x="158" y="16"/>
                  </a:lnTo>
                  <a:lnTo>
                    <a:pt x="168" y="24"/>
                  </a:lnTo>
                  <a:lnTo>
                    <a:pt x="178" y="20"/>
                  </a:lnTo>
                  <a:lnTo>
                    <a:pt x="168" y="8"/>
                  </a:lnTo>
                  <a:lnTo>
                    <a:pt x="180" y="0"/>
                  </a:lnTo>
                  <a:lnTo>
                    <a:pt x="192" y="8"/>
                  </a:lnTo>
                  <a:lnTo>
                    <a:pt x="200" y="16"/>
                  </a:lnTo>
                  <a:lnTo>
                    <a:pt x="214" y="10"/>
                  </a:lnTo>
                  <a:lnTo>
                    <a:pt x="226" y="18"/>
                  </a:lnTo>
                  <a:lnTo>
                    <a:pt x="237" y="28"/>
                  </a:lnTo>
                  <a:lnTo>
                    <a:pt x="251" y="34"/>
                  </a:lnTo>
                  <a:lnTo>
                    <a:pt x="249" y="40"/>
                  </a:lnTo>
                  <a:lnTo>
                    <a:pt x="245" y="50"/>
                  </a:lnTo>
                  <a:lnTo>
                    <a:pt x="241" y="54"/>
                  </a:lnTo>
                  <a:lnTo>
                    <a:pt x="241" y="72"/>
                  </a:lnTo>
                  <a:lnTo>
                    <a:pt x="251" y="74"/>
                  </a:lnTo>
                  <a:lnTo>
                    <a:pt x="265" y="8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8" name="Freeform 1810"/>
            <p:cNvSpPr>
              <a:spLocks/>
            </p:cNvSpPr>
            <p:nvPr/>
          </p:nvSpPr>
          <p:spPr bwMode="gray">
            <a:xfrm>
              <a:off x="8123123" y="4830738"/>
              <a:ext cx="17465" cy="11113"/>
            </a:xfrm>
            <a:custGeom>
              <a:avLst/>
              <a:gdLst>
                <a:gd name="T0" fmla="*/ 1318 w 16"/>
                <a:gd name="T1" fmla="*/ 2 h 10"/>
                <a:gd name="T2" fmla="*/ 3381 w 16"/>
                <a:gd name="T3" fmla="*/ 0 h 10"/>
                <a:gd name="T4" fmla="*/ 4287 w 16"/>
                <a:gd name="T5" fmla="*/ 2 h 10"/>
                <a:gd name="T6" fmla="*/ 3811 w 16"/>
                <a:gd name="T7" fmla="*/ 617 h 10"/>
                <a:gd name="T8" fmla="*/ 2671 w 16"/>
                <a:gd name="T9" fmla="*/ 904 h 10"/>
                <a:gd name="T10" fmla="*/ 1668 w 16"/>
                <a:gd name="T11" fmla="*/ 904 h 10"/>
                <a:gd name="T12" fmla="*/ 0 w 16"/>
                <a:gd name="T13" fmla="*/ 617 h 10"/>
                <a:gd name="T14" fmla="*/ 2 w 16"/>
                <a:gd name="T15" fmla="*/ 4 h 10"/>
                <a:gd name="T16" fmla="*/ 1318 w 16"/>
                <a:gd name="T17" fmla="*/ 2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0"/>
                <a:gd name="T29" fmla="*/ 16 w 16"/>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0">
                  <a:moveTo>
                    <a:pt x="4" y="2"/>
                  </a:moveTo>
                  <a:lnTo>
                    <a:pt x="12" y="0"/>
                  </a:lnTo>
                  <a:lnTo>
                    <a:pt x="16" y="2"/>
                  </a:lnTo>
                  <a:lnTo>
                    <a:pt x="14" y="6"/>
                  </a:lnTo>
                  <a:lnTo>
                    <a:pt x="10" y="10"/>
                  </a:lnTo>
                  <a:lnTo>
                    <a:pt x="6" y="10"/>
                  </a:lnTo>
                  <a:lnTo>
                    <a:pt x="0" y="6"/>
                  </a:lnTo>
                  <a:lnTo>
                    <a:pt x="2" y="4"/>
                  </a:lnTo>
                  <a:lnTo>
                    <a:pt x="4" y="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19" name="Freeform 1811"/>
            <p:cNvSpPr>
              <a:spLocks/>
            </p:cNvSpPr>
            <p:nvPr/>
          </p:nvSpPr>
          <p:spPr bwMode="gray">
            <a:xfrm>
              <a:off x="5976469" y="3954324"/>
              <a:ext cx="25404" cy="17464"/>
            </a:xfrm>
            <a:custGeom>
              <a:avLst/>
              <a:gdLst>
                <a:gd name="T0" fmla="*/ 0 w 24"/>
                <a:gd name="T1" fmla="*/ 1209 h 18"/>
                <a:gd name="T2" fmla="*/ 336 w 24"/>
                <a:gd name="T3" fmla="*/ 4 h 18"/>
                <a:gd name="T4" fmla="*/ 463 w 24"/>
                <a:gd name="T5" fmla="*/ 0 h 18"/>
                <a:gd name="T6" fmla="*/ 749 w 24"/>
                <a:gd name="T7" fmla="*/ 2 h 18"/>
                <a:gd name="T8" fmla="*/ 1031 w 24"/>
                <a:gd name="T9" fmla="*/ 979 h 18"/>
                <a:gd name="T10" fmla="*/ 1117 w 24"/>
                <a:gd name="T11" fmla="*/ 1492 h 18"/>
                <a:gd name="T12" fmla="*/ 879 w 24"/>
                <a:gd name="T13" fmla="*/ 2274 h 18"/>
                <a:gd name="T14" fmla="*/ 638 w 24"/>
                <a:gd name="T15" fmla="*/ 2808 h 18"/>
                <a:gd name="T16" fmla="*/ 336 w 24"/>
                <a:gd name="T17" fmla="*/ 2808 h 18"/>
                <a:gd name="T18" fmla="*/ 0 w 24"/>
                <a:gd name="T19" fmla="*/ 1842 h 18"/>
                <a:gd name="T20" fmla="*/ 0 w 24"/>
                <a:gd name="T21" fmla="*/ 1209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
                <a:gd name="T34" fmla="*/ 0 h 18"/>
                <a:gd name="T35" fmla="*/ 24 w 24"/>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18">
                  <a:moveTo>
                    <a:pt x="0" y="8"/>
                  </a:moveTo>
                  <a:lnTo>
                    <a:pt x="6" y="4"/>
                  </a:lnTo>
                  <a:lnTo>
                    <a:pt x="10" y="0"/>
                  </a:lnTo>
                  <a:lnTo>
                    <a:pt x="16" y="2"/>
                  </a:lnTo>
                  <a:lnTo>
                    <a:pt x="22" y="6"/>
                  </a:lnTo>
                  <a:lnTo>
                    <a:pt x="24" y="10"/>
                  </a:lnTo>
                  <a:lnTo>
                    <a:pt x="18" y="14"/>
                  </a:lnTo>
                  <a:lnTo>
                    <a:pt x="14" y="18"/>
                  </a:lnTo>
                  <a:lnTo>
                    <a:pt x="6" y="18"/>
                  </a:lnTo>
                  <a:lnTo>
                    <a:pt x="0" y="12"/>
                  </a:lnTo>
                  <a:lnTo>
                    <a:pt x="0" y="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20" name="Freeform 1812"/>
            <p:cNvSpPr>
              <a:spLocks/>
            </p:cNvSpPr>
            <p:nvPr/>
          </p:nvSpPr>
          <p:spPr bwMode="gray">
            <a:xfrm>
              <a:off x="6529010" y="4683081"/>
              <a:ext cx="17465" cy="12702"/>
            </a:xfrm>
            <a:custGeom>
              <a:avLst/>
              <a:gdLst>
                <a:gd name="T0" fmla="*/ 211 w 16"/>
                <a:gd name="T1" fmla="*/ 0 h 12"/>
                <a:gd name="T2" fmla="*/ 269 w 16"/>
                <a:gd name="T3" fmla="*/ 4 h 12"/>
                <a:gd name="T4" fmla="*/ 238 w 16"/>
                <a:gd name="T5" fmla="*/ 4 h 12"/>
                <a:gd name="T6" fmla="*/ 187 w 16"/>
                <a:gd name="T7" fmla="*/ 394 h 12"/>
                <a:gd name="T8" fmla="*/ 166 w 16"/>
                <a:gd name="T9" fmla="*/ 394 h 12"/>
                <a:gd name="T10" fmla="*/ 4 w 16"/>
                <a:gd name="T11" fmla="*/ 544 h 12"/>
                <a:gd name="T12" fmla="*/ 2 w 16"/>
                <a:gd name="T13" fmla="*/ 544 h 12"/>
                <a:gd name="T14" fmla="*/ 0 w 16"/>
                <a:gd name="T15" fmla="*/ 463 h 12"/>
                <a:gd name="T16" fmla="*/ 0 w 16"/>
                <a:gd name="T17" fmla="*/ 336 h 12"/>
                <a:gd name="T18" fmla="*/ 2 w 16"/>
                <a:gd name="T19" fmla="*/ 2 h 12"/>
                <a:gd name="T20" fmla="*/ 4 w 16"/>
                <a:gd name="T21" fmla="*/ 0 h 12"/>
                <a:gd name="T22" fmla="*/ 166 w 16"/>
                <a:gd name="T23" fmla="*/ 0 h 12"/>
                <a:gd name="T24" fmla="*/ 187 w 16"/>
                <a:gd name="T25" fmla="*/ 0 h 12"/>
                <a:gd name="T26" fmla="*/ 211 w 16"/>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
                <a:gd name="T43" fmla="*/ 0 h 12"/>
                <a:gd name="T44" fmla="*/ 16 w 16"/>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 h="12">
                  <a:moveTo>
                    <a:pt x="12" y="0"/>
                  </a:moveTo>
                  <a:lnTo>
                    <a:pt x="16" y="4"/>
                  </a:lnTo>
                  <a:lnTo>
                    <a:pt x="14" y="4"/>
                  </a:lnTo>
                  <a:lnTo>
                    <a:pt x="10" y="8"/>
                  </a:lnTo>
                  <a:lnTo>
                    <a:pt x="8" y="8"/>
                  </a:lnTo>
                  <a:lnTo>
                    <a:pt x="4" y="12"/>
                  </a:lnTo>
                  <a:lnTo>
                    <a:pt x="2" y="12"/>
                  </a:lnTo>
                  <a:lnTo>
                    <a:pt x="0" y="10"/>
                  </a:lnTo>
                  <a:lnTo>
                    <a:pt x="0" y="6"/>
                  </a:lnTo>
                  <a:lnTo>
                    <a:pt x="2" y="2"/>
                  </a:lnTo>
                  <a:lnTo>
                    <a:pt x="4" y="0"/>
                  </a:lnTo>
                  <a:lnTo>
                    <a:pt x="8" y="0"/>
                  </a:lnTo>
                  <a:lnTo>
                    <a:pt x="10" y="0"/>
                  </a:lnTo>
                  <a:lnTo>
                    <a:pt x="12"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21" name="Freeform 1813"/>
            <p:cNvSpPr>
              <a:spLocks/>
            </p:cNvSpPr>
            <p:nvPr/>
          </p:nvSpPr>
          <p:spPr bwMode="gray">
            <a:xfrm>
              <a:off x="7108542" y="5451530"/>
              <a:ext cx="25404" cy="19052"/>
            </a:xfrm>
            <a:custGeom>
              <a:avLst/>
              <a:gdLst>
                <a:gd name="T0" fmla="*/ 2266 w 24"/>
                <a:gd name="T1" fmla="*/ 0 h 18"/>
                <a:gd name="T2" fmla="*/ 4084 w 24"/>
                <a:gd name="T3" fmla="*/ 2 h 18"/>
                <a:gd name="T4" fmla="*/ 5814 w 24"/>
                <a:gd name="T5" fmla="*/ 4 h 18"/>
                <a:gd name="T6" fmla="*/ 6866 w 24"/>
                <a:gd name="T7" fmla="*/ 1842 h 18"/>
                <a:gd name="T8" fmla="*/ 5814 w 24"/>
                <a:gd name="T9" fmla="*/ 2808 h 18"/>
                <a:gd name="T10" fmla="*/ 3630 w 24"/>
                <a:gd name="T11" fmla="*/ 2808 h 18"/>
                <a:gd name="T12" fmla="*/ 2 w 24"/>
                <a:gd name="T13" fmla="*/ 2274 h 18"/>
                <a:gd name="T14" fmla="*/ 0 w 24"/>
                <a:gd name="T15" fmla="*/ 1209 h 18"/>
                <a:gd name="T16" fmla="*/ 0 w 24"/>
                <a:gd name="T17" fmla="*/ 2 h 18"/>
                <a:gd name="T18" fmla="*/ 2266 w 24"/>
                <a:gd name="T19" fmla="*/ 0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
                <a:gd name="T31" fmla="*/ 0 h 18"/>
                <a:gd name="T32" fmla="*/ 24 w 24"/>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 h="18">
                  <a:moveTo>
                    <a:pt x="8" y="0"/>
                  </a:moveTo>
                  <a:lnTo>
                    <a:pt x="14" y="2"/>
                  </a:lnTo>
                  <a:lnTo>
                    <a:pt x="20" y="4"/>
                  </a:lnTo>
                  <a:lnTo>
                    <a:pt x="24" y="12"/>
                  </a:lnTo>
                  <a:lnTo>
                    <a:pt x="20" y="18"/>
                  </a:lnTo>
                  <a:lnTo>
                    <a:pt x="12" y="18"/>
                  </a:lnTo>
                  <a:lnTo>
                    <a:pt x="2" y="14"/>
                  </a:lnTo>
                  <a:lnTo>
                    <a:pt x="0" y="8"/>
                  </a:lnTo>
                  <a:lnTo>
                    <a:pt x="0" y="2"/>
                  </a:lnTo>
                  <a:lnTo>
                    <a:pt x="8"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22" name="Freeform 1814"/>
            <p:cNvSpPr>
              <a:spLocks/>
            </p:cNvSpPr>
            <p:nvPr/>
          </p:nvSpPr>
          <p:spPr bwMode="gray">
            <a:xfrm>
              <a:off x="7505483" y="4675143"/>
              <a:ext cx="144487" cy="139718"/>
            </a:xfrm>
            <a:custGeom>
              <a:avLst/>
              <a:gdLst>
                <a:gd name="T0" fmla="*/ 10188 w 136"/>
                <a:gd name="T1" fmla="*/ 7824 h 140"/>
                <a:gd name="T2" fmla="*/ 10188 w 136"/>
                <a:gd name="T3" fmla="*/ 7055 h 140"/>
                <a:gd name="T4" fmla="*/ 10667 w 136"/>
                <a:gd name="T5" fmla="*/ 5878 h 140"/>
                <a:gd name="T6" fmla="*/ 10660 w 136"/>
                <a:gd name="T7" fmla="*/ 5017 h 140"/>
                <a:gd name="T8" fmla="*/ 10964 w 136"/>
                <a:gd name="T9" fmla="*/ 4451 h 140"/>
                <a:gd name="T10" fmla="*/ 10007 w 136"/>
                <a:gd name="T11" fmla="*/ 4046 h 140"/>
                <a:gd name="T12" fmla="*/ 8949 w 136"/>
                <a:gd name="T13" fmla="*/ 4176 h 140"/>
                <a:gd name="T14" fmla="*/ 8168 w 136"/>
                <a:gd name="T15" fmla="*/ 4451 h 140"/>
                <a:gd name="T16" fmla="*/ 8352 w 136"/>
                <a:gd name="T17" fmla="*/ 3292 h 140"/>
                <a:gd name="T18" fmla="*/ 7104 w 136"/>
                <a:gd name="T19" fmla="*/ 3115 h 140"/>
                <a:gd name="T20" fmla="*/ 6989 w 136"/>
                <a:gd name="T21" fmla="*/ 2128 h 140"/>
                <a:gd name="T22" fmla="*/ 6484 w 136"/>
                <a:gd name="T23" fmla="*/ 2341 h 140"/>
                <a:gd name="T24" fmla="*/ 6211 w 136"/>
                <a:gd name="T25" fmla="*/ 1759 h 140"/>
                <a:gd name="T26" fmla="*/ 6166 w 136"/>
                <a:gd name="T27" fmla="*/ 1093 h 140"/>
                <a:gd name="T28" fmla="*/ 5402 w 136"/>
                <a:gd name="T29" fmla="*/ 1322 h 140"/>
                <a:gd name="T30" fmla="*/ 4427 w 136"/>
                <a:gd name="T31" fmla="*/ 904 h 140"/>
                <a:gd name="T32" fmla="*/ 4427 w 136"/>
                <a:gd name="T33" fmla="*/ 2 h 140"/>
                <a:gd name="T34" fmla="*/ 4023 w 136"/>
                <a:gd name="T35" fmla="*/ 0 h 140"/>
                <a:gd name="T36" fmla="*/ 3567 w 136"/>
                <a:gd name="T37" fmla="*/ 617 h 140"/>
                <a:gd name="T38" fmla="*/ 2804 w 136"/>
                <a:gd name="T39" fmla="*/ 904 h 140"/>
                <a:gd name="T40" fmla="*/ 3352 w 136"/>
                <a:gd name="T41" fmla="*/ 1599 h 140"/>
                <a:gd name="T42" fmla="*/ 3352 w 136"/>
                <a:gd name="T43" fmla="*/ 2575 h 140"/>
                <a:gd name="T44" fmla="*/ 3256 w 136"/>
                <a:gd name="T45" fmla="*/ 2852 h 140"/>
                <a:gd name="T46" fmla="*/ 2336 w 136"/>
                <a:gd name="T47" fmla="*/ 3292 h 140"/>
                <a:gd name="T48" fmla="*/ 2276 w 136"/>
                <a:gd name="T49" fmla="*/ 3678 h 140"/>
                <a:gd name="T50" fmla="*/ 2732 w 136"/>
                <a:gd name="T51" fmla="*/ 3796 h 140"/>
                <a:gd name="T52" fmla="*/ 2732 w 136"/>
                <a:gd name="T53" fmla="*/ 4176 h 140"/>
                <a:gd name="T54" fmla="*/ 1731 w 136"/>
                <a:gd name="T55" fmla="*/ 4858 h 140"/>
                <a:gd name="T56" fmla="*/ 913 w 136"/>
                <a:gd name="T57" fmla="*/ 5301 h 140"/>
                <a:gd name="T58" fmla="*/ 760 w 136"/>
                <a:gd name="T59" fmla="*/ 5878 h 140"/>
                <a:gd name="T60" fmla="*/ 2 w 136"/>
                <a:gd name="T61" fmla="*/ 5878 h 140"/>
                <a:gd name="T62" fmla="*/ 0 w 136"/>
                <a:gd name="T63" fmla="*/ 6466 h 140"/>
                <a:gd name="T64" fmla="*/ 528 w 136"/>
                <a:gd name="T65" fmla="*/ 6725 h 140"/>
                <a:gd name="T66" fmla="*/ 4 w 136"/>
                <a:gd name="T67" fmla="*/ 7346 h 140"/>
                <a:gd name="T68" fmla="*/ 4 w 136"/>
                <a:gd name="T69" fmla="*/ 7824 h 140"/>
                <a:gd name="T70" fmla="*/ 1316 w 136"/>
                <a:gd name="T71" fmla="*/ 8228 h 140"/>
                <a:gd name="T72" fmla="*/ 1442 w 136"/>
                <a:gd name="T73" fmla="*/ 9390 h 140"/>
                <a:gd name="T74" fmla="*/ 2077 w 136"/>
                <a:gd name="T75" fmla="*/ 9624 h 140"/>
                <a:gd name="T76" fmla="*/ 3256 w 136"/>
                <a:gd name="T77" fmla="*/ 9956 h 140"/>
                <a:gd name="T78" fmla="*/ 3567 w 136"/>
                <a:gd name="T79" fmla="*/ 10586 h 140"/>
                <a:gd name="T80" fmla="*/ 4023 w 136"/>
                <a:gd name="T81" fmla="*/ 12440 h 140"/>
                <a:gd name="T82" fmla="*/ 4108 w 136"/>
                <a:gd name="T83" fmla="*/ 13512 h 140"/>
                <a:gd name="T84" fmla="*/ 5139 w 136"/>
                <a:gd name="T85" fmla="*/ 13291 h 140"/>
                <a:gd name="T86" fmla="*/ 4931 w 136"/>
                <a:gd name="T87" fmla="*/ 11832 h 140"/>
                <a:gd name="T88" fmla="*/ 6166 w 136"/>
                <a:gd name="T89" fmla="*/ 10831 h 140"/>
                <a:gd name="T90" fmla="*/ 6989 w 136"/>
                <a:gd name="T91" fmla="*/ 9956 h 140"/>
                <a:gd name="T92" fmla="*/ 8108 w 136"/>
                <a:gd name="T93" fmla="*/ 10952 h 140"/>
                <a:gd name="T94" fmla="*/ 8168 w 136"/>
                <a:gd name="T95" fmla="*/ 9624 h 140"/>
                <a:gd name="T96" fmla="*/ 8527 w 136"/>
                <a:gd name="T97" fmla="*/ 9492 h 140"/>
                <a:gd name="T98" fmla="*/ 10007 w 136"/>
                <a:gd name="T99" fmla="*/ 9037 h 140"/>
                <a:gd name="T100" fmla="*/ 10188 w 136"/>
                <a:gd name="T101" fmla="*/ 7824 h 14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36"/>
                <a:gd name="T154" fmla="*/ 0 h 140"/>
                <a:gd name="T155" fmla="*/ 136 w 136"/>
                <a:gd name="T156" fmla="*/ 140 h 14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36" h="140">
                  <a:moveTo>
                    <a:pt x="128" y="80"/>
                  </a:moveTo>
                  <a:lnTo>
                    <a:pt x="128" y="72"/>
                  </a:lnTo>
                  <a:lnTo>
                    <a:pt x="134" y="60"/>
                  </a:lnTo>
                  <a:lnTo>
                    <a:pt x="132" y="52"/>
                  </a:lnTo>
                  <a:lnTo>
                    <a:pt x="136" y="46"/>
                  </a:lnTo>
                  <a:lnTo>
                    <a:pt x="124" y="42"/>
                  </a:lnTo>
                  <a:lnTo>
                    <a:pt x="112" y="44"/>
                  </a:lnTo>
                  <a:lnTo>
                    <a:pt x="102" y="46"/>
                  </a:lnTo>
                  <a:lnTo>
                    <a:pt x="104" y="34"/>
                  </a:lnTo>
                  <a:lnTo>
                    <a:pt x="90" y="32"/>
                  </a:lnTo>
                  <a:lnTo>
                    <a:pt x="88" y="22"/>
                  </a:lnTo>
                  <a:lnTo>
                    <a:pt x="82" y="24"/>
                  </a:lnTo>
                  <a:lnTo>
                    <a:pt x="78" y="18"/>
                  </a:lnTo>
                  <a:lnTo>
                    <a:pt x="76" y="12"/>
                  </a:lnTo>
                  <a:lnTo>
                    <a:pt x="68" y="14"/>
                  </a:lnTo>
                  <a:lnTo>
                    <a:pt x="56" y="10"/>
                  </a:lnTo>
                  <a:lnTo>
                    <a:pt x="56" y="2"/>
                  </a:lnTo>
                  <a:lnTo>
                    <a:pt x="50" y="0"/>
                  </a:lnTo>
                  <a:lnTo>
                    <a:pt x="44" y="6"/>
                  </a:lnTo>
                  <a:lnTo>
                    <a:pt x="36" y="10"/>
                  </a:lnTo>
                  <a:lnTo>
                    <a:pt x="42" y="16"/>
                  </a:lnTo>
                  <a:lnTo>
                    <a:pt x="42" y="26"/>
                  </a:lnTo>
                  <a:lnTo>
                    <a:pt x="40" y="30"/>
                  </a:lnTo>
                  <a:lnTo>
                    <a:pt x="30" y="34"/>
                  </a:lnTo>
                  <a:lnTo>
                    <a:pt x="28" y="38"/>
                  </a:lnTo>
                  <a:lnTo>
                    <a:pt x="34" y="40"/>
                  </a:lnTo>
                  <a:lnTo>
                    <a:pt x="34" y="44"/>
                  </a:lnTo>
                  <a:lnTo>
                    <a:pt x="22" y="50"/>
                  </a:lnTo>
                  <a:lnTo>
                    <a:pt x="12" y="54"/>
                  </a:lnTo>
                  <a:lnTo>
                    <a:pt x="10" y="60"/>
                  </a:lnTo>
                  <a:lnTo>
                    <a:pt x="2" y="60"/>
                  </a:lnTo>
                  <a:lnTo>
                    <a:pt x="0" y="66"/>
                  </a:lnTo>
                  <a:lnTo>
                    <a:pt x="6" y="70"/>
                  </a:lnTo>
                  <a:lnTo>
                    <a:pt x="4" y="76"/>
                  </a:lnTo>
                  <a:lnTo>
                    <a:pt x="4" y="80"/>
                  </a:lnTo>
                  <a:lnTo>
                    <a:pt x="16" y="86"/>
                  </a:lnTo>
                  <a:lnTo>
                    <a:pt x="18" y="96"/>
                  </a:lnTo>
                  <a:lnTo>
                    <a:pt x="26" y="100"/>
                  </a:lnTo>
                  <a:lnTo>
                    <a:pt x="40" y="104"/>
                  </a:lnTo>
                  <a:lnTo>
                    <a:pt x="44" y="110"/>
                  </a:lnTo>
                  <a:lnTo>
                    <a:pt x="50" y="128"/>
                  </a:lnTo>
                  <a:lnTo>
                    <a:pt x="52" y="140"/>
                  </a:lnTo>
                  <a:lnTo>
                    <a:pt x="64" y="138"/>
                  </a:lnTo>
                  <a:lnTo>
                    <a:pt x="62" y="122"/>
                  </a:lnTo>
                  <a:lnTo>
                    <a:pt x="76" y="112"/>
                  </a:lnTo>
                  <a:lnTo>
                    <a:pt x="88" y="104"/>
                  </a:lnTo>
                  <a:lnTo>
                    <a:pt x="100" y="114"/>
                  </a:lnTo>
                  <a:lnTo>
                    <a:pt x="102" y="100"/>
                  </a:lnTo>
                  <a:lnTo>
                    <a:pt x="108" y="98"/>
                  </a:lnTo>
                  <a:lnTo>
                    <a:pt x="124" y="94"/>
                  </a:lnTo>
                  <a:lnTo>
                    <a:pt x="128" y="8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23" name="Freeform 1815"/>
            <p:cNvSpPr>
              <a:spLocks/>
            </p:cNvSpPr>
            <p:nvPr/>
          </p:nvSpPr>
          <p:spPr bwMode="gray">
            <a:xfrm>
              <a:off x="7383226" y="4671967"/>
              <a:ext cx="146074" cy="158771"/>
            </a:xfrm>
            <a:custGeom>
              <a:avLst/>
              <a:gdLst>
                <a:gd name="T0" fmla="*/ 9342 w 136"/>
                <a:gd name="T1" fmla="*/ 6347 h 158"/>
                <a:gd name="T2" fmla="*/ 8168 w 136"/>
                <a:gd name="T3" fmla="*/ 7505 h 158"/>
                <a:gd name="T4" fmla="*/ 7657 w 136"/>
                <a:gd name="T5" fmla="*/ 6854 h 158"/>
                <a:gd name="T6" fmla="*/ 8108 w 136"/>
                <a:gd name="T7" fmla="*/ 6260 h 158"/>
                <a:gd name="T8" fmla="*/ 7104 w 136"/>
                <a:gd name="T9" fmla="*/ 6260 h 158"/>
                <a:gd name="T10" fmla="*/ 5797 w 136"/>
                <a:gd name="T11" fmla="*/ 9123 h 158"/>
                <a:gd name="T12" fmla="*/ 5402 w 136"/>
                <a:gd name="T13" fmla="*/ 9633 h 158"/>
                <a:gd name="T14" fmla="*/ 5891 w 136"/>
                <a:gd name="T15" fmla="*/ 10441 h 158"/>
                <a:gd name="T16" fmla="*/ 5891 w 136"/>
                <a:gd name="T17" fmla="*/ 12321 h 158"/>
                <a:gd name="T18" fmla="*/ 4931 w 136"/>
                <a:gd name="T19" fmla="*/ 11702 h 158"/>
                <a:gd name="T20" fmla="*/ 4931 w 136"/>
                <a:gd name="T21" fmla="*/ 10981 h 158"/>
                <a:gd name="T22" fmla="*/ 3256 w 136"/>
                <a:gd name="T23" fmla="*/ 9536 h 158"/>
                <a:gd name="T24" fmla="*/ 2336 w 136"/>
                <a:gd name="T25" fmla="*/ 9536 h 158"/>
                <a:gd name="T26" fmla="*/ 1580 w 136"/>
                <a:gd name="T27" fmla="*/ 8914 h 158"/>
                <a:gd name="T28" fmla="*/ 1731 w 136"/>
                <a:gd name="T29" fmla="*/ 8223 h 158"/>
                <a:gd name="T30" fmla="*/ 760 w 136"/>
                <a:gd name="T31" fmla="*/ 8332 h 158"/>
                <a:gd name="T32" fmla="*/ 2 w 136"/>
                <a:gd name="T33" fmla="*/ 8141 h 158"/>
                <a:gd name="T34" fmla="*/ 528 w 136"/>
                <a:gd name="T35" fmla="*/ 7640 h 158"/>
                <a:gd name="T36" fmla="*/ 633 w 136"/>
                <a:gd name="T37" fmla="*/ 6950 h 158"/>
                <a:gd name="T38" fmla="*/ 760 w 136"/>
                <a:gd name="T39" fmla="*/ 6634 h 158"/>
                <a:gd name="T40" fmla="*/ 4 w 136"/>
                <a:gd name="T41" fmla="*/ 5534 h 158"/>
                <a:gd name="T42" fmla="*/ 0 w 136"/>
                <a:gd name="T43" fmla="*/ 5054 h 158"/>
                <a:gd name="T44" fmla="*/ 2 w 136"/>
                <a:gd name="T45" fmla="*/ 3980 h 158"/>
                <a:gd name="T46" fmla="*/ 913 w 136"/>
                <a:gd name="T47" fmla="*/ 3940 h 158"/>
                <a:gd name="T48" fmla="*/ 760 w 136"/>
                <a:gd name="T49" fmla="*/ 2766 h 158"/>
                <a:gd name="T50" fmla="*/ 1096 w 136"/>
                <a:gd name="T51" fmla="*/ 2053 h 158"/>
                <a:gd name="T52" fmla="*/ 1580 w 136"/>
                <a:gd name="T53" fmla="*/ 1428 h 158"/>
                <a:gd name="T54" fmla="*/ 2276 w 136"/>
                <a:gd name="T55" fmla="*/ 1304 h 158"/>
                <a:gd name="T56" fmla="*/ 2804 w 136"/>
                <a:gd name="T57" fmla="*/ 1564 h 158"/>
                <a:gd name="T58" fmla="*/ 2732 w 136"/>
                <a:gd name="T59" fmla="*/ 757 h 158"/>
                <a:gd name="T60" fmla="*/ 2077 w 136"/>
                <a:gd name="T61" fmla="*/ 2 h 158"/>
                <a:gd name="T62" fmla="*/ 3352 w 136"/>
                <a:gd name="T63" fmla="*/ 0 h 158"/>
                <a:gd name="T64" fmla="*/ 3567 w 136"/>
                <a:gd name="T65" fmla="*/ 526 h 158"/>
                <a:gd name="T66" fmla="*/ 4108 w 136"/>
                <a:gd name="T67" fmla="*/ 757 h 158"/>
                <a:gd name="T68" fmla="*/ 4691 w 136"/>
                <a:gd name="T69" fmla="*/ 757 h 158"/>
                <a:gd name="T70" fmla="*/ 5291 w 136"/>
                <a:gd name="T71" fmla="*/ 1304 h 158"/>
                <a:gd name="T72" fmla="*/ 6379 w 136"/>
                <a:gd name="T73" fmla="*/ 2248 h 158"/>
                <a:gd name="T74" fmla="*/ 6946 w 136"/>
                <a:gd name="T75" fmla="*/ 2053 h 158"/>
                <a:gd name="T76" fmla="*/ 7104 w 136"/>
                <a:gd name="T77" fmla="*/ 2695 h 158"/>
                <a:gd name="T78" fmla="*/ 7747 w 136"/>
                <a:gd name="T79" fmla="*/ 2695 h 158"/>
                <a:gd name="T80" fmla="*/ 8108 w 136"/>
                <a:gd name="T81" fmla="*/ 2307 h 158"/>
                <a:gd name="T82" fmla="*/ 8883 w 136"/>
                <a:gd name="T83" fmla="*/ 2766 h 158"/>
                <a:gd name="T84" fmla="*/ 9617 w 136"/>
                <a:gd name="T85" fmla="*/ 3286 h 158"/>
                <a:gd name="T86" fmla="*/ 10070 w 136"/>
                <a:gd name="T87" fmla="*/ 3211 h 158"/>
                <a:gd name="T88" fmla="*/ 10964 w 136"/>
                <a:gd name="T89" fmla="*/ 3598 h 158"/>
                <a:gd name="T90" fmla="*/ 10964 w 136"/>
                <a:gd name="T91" fmla="*/ 3980 h 158"/>
                <a:gd name="T92" fmla="*/ 10660 w 136"/>
                <a:gd name="T93" fmla="*/ 4242 h 158"/>
                <a:gd name="T94" fmla="*/ 10070 w 136"/>
                <a:gd name="T95" fmla="*/ 4355 h 158"/>
                <a:gd name="T96" fmla="*/ 10007 w 136"/>
                <a:gd name="T97" fmla="*/ 4772 h 158"/>
                <a:gd name="T98" fmla="*/ 9250 w 136"/>
                <a:gd name="T99" fmla="*/ 4772 h 158"/>
                <a:gd name="T100" fmla="*/ 9150 w 136"/>
                <a:gd name="T101" fmla="*/ 5225 h 158"/>
                <a:gd name="T102" fmla="*/ 9617 w 136"/>
                <a:gd name="T103" fmla="*/ 5663 h 158"/>
                <a:gd name="T104" fmla="*/ 9342 w 136"/>
                <a:gd name="T105" fmla="*/ 6098 h 158"/>
                <a:gd name="T106" fmla="*/ 9342 w 136"/>
                <a:gd name="T107" fmla="*/ 6347 h 15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36"/>
                <a:gd name="T163" fmla="*/ 0 h 158"/>
                <a:gd name="T164" fmla="*/ 136 w 136"/>
                <a:gd name="T165" fmla="*/ 158 h 15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36" h="158">
                  <a:moveTo>
                    <a:pt x="118" y="82"/>
                  </a:moveTo>
                  <a:lnTo>
                    <a:pt x="102" y="96"/>
                  </a:lnTo>
                  <a:lnTo>
                    <a:pt x="96" y="88"/>
                  </a:lnTo>
                  <a:lnTo>
                    <a:pt x="100" y="80"/>
                  </a:lnTo>
                  <a:lnTo>
                    <a:pt x="90" y="80"/>
                  </a:lnTo>
                  <a:lnTo>
                    <a:pt x="72" y="118"/>
                  </a:lnTo>
                  <a:lnTo>
                    <a:pt x="68" y="124"/>
                  </a:lnTo>
                  <a:lnTo>
                    <a:pt x="74" y="134"/>
                  </a:lnTo>
                  <a:lnTo>
                    <a:pt x="74" y="158"/>
                  </a:lnTo>
                  <a:lnTo>
                    <a:pt x="62" y="150"/>
                  </a:lnTo>
                  <a:lnTo>
                    <a:pt x="62" y="142"/>
                  </a:lnTo>
                  <a:lnTo>
                    <a:pt x="40" y="122"/>
                  </a:lnTo>
                  <a:lnTo>
                    <a:pt x="30" y="122"/>
                  </a:lnTo>
                  <a:lnTo>
                    <a:pt x="20" y="114"/>
                  </a:lnTo>
                  <a:lnTo>
                    <a:pt x="22" y="106"/>
                  </a:lnTo>
                  <a:lnTo>
                    <a:pt x="10" y="108"/>
                  </a:lnTo>
                  <a:lnTo>
                    <a:pt x="2" y="104"/>
                  </a:lnTo>
                  <a:lnTo>
                    <a:pt x="6" y="100"/>
                  </a:lnTo>
                  <a:lnTo>
                    <a:pt x="8" y="90"/>
                  </a:lnTo>
                  <a:lnTo>
                    <a:pt x="10" y="84"/>
                  </a:lnTo>
                  <a:lnTo>
                    <a:pt x="4" y="70"/>
                  </a:lnTo>
                  <a:lnTo>
                    <a:pt x="0" y="64"/>
                  </a:lnTo>
                  <a:lnTo>
                    <a:pt x="2" y="52"/>
                  </a:lnTo>
                  <a:lnTo>
                    <a:pt x="12" y="50"/>
                  </a:lnTo>
                  <a:lnTo>
                    <a:pt x="10" y="36"/>
                  </a:lnTo>
                  <a:lnTo>
                    <a:pt x="14" y="26"/>
                  </a:lnTo>
                  <a:lnTo>
                    <a:pt x="20" y="18"/>
                  </a:lnTo>
                  <a:lnTo>
                    <a:pt x="28" y="16"/>
                  </a:lnTo>
                  <a:lnTo>
                    <a:pt x="36" y="20"/>
                  </a:lnTo>
                  <a:lnTo>
                    <a:pt x="34" y="10"/>
                  </a:lnTo>
                  <a:lnTo>
                    <a:pt x="26" y="2"/>
                  </a:lnTo>
                  <a:lnTo>
                    <a:pt x="42" y="0"/>
                  </a:lnTo>
                  <a:lnTo>
                    <a:pt x="44" y="6"/>
                  </a:lnTo>
                  <a:lnTo>
                    <a:pt x="52" y="10"/>
                  </a:lnTo>
                  <a:lnTo>
                    <a:pt x="58" y="10"/>
                  </a:lnTo>
                  <a:lnTo>
                    <a:pt x="66" y="16"/>
                  </a:lnTo>
                  <a:lnTo>
                    <a:pt x="80" y="28"/>
                  </a:lnTo>
                  <a:lnTo>
                    <a:pt x="86" y="26"/>
                  </a:lnTo>
                  <a:lnTo>
                    <a:pt x="90" y="34"/>
                  </a:lnTo>
                  <a:lnTo>
                    <a:pt x="98" y="34"/>
                  </a:lnTo>
                  <a:lnTo>
                    <a:pt x="100" y="30"/>
                  </a:lnTo>
                  <a:lnTo>
                    <a:pt x="110" y="36"/>
                  </a:lnTo>
                  <a:lnTo>
                    <a:pt x="120" y="42"/>
                  </a:lnTo>
                  <a:lnTo>
                    <a:pt x="126" y="40"/>
                  </a:lnTo>
                  <a:lnTo>
                    <a:pt x="136" y="46"/>
                  </a:lnTo>
                  <a:lnTo>
                    <a:pt x="136" y="52"/>
                  </a:lnTo>
                  <a:lnTo>
                    <a:pt x="132" y="54"/>
                  </a:lnTo>
                  <a:lnTo>
                    <a:pt x="126" y="56"/>
                  </a:lnTo>
                  <a:lnTo>
                    <a:pt x="124" y="62"/>
                  </a:lnTo>
                  <a:lnTo>
                    <a:pt x="116" y="62"/>
                  </a:lnTo>
                  <a:lnTo>
                    <a:pt x="114" y="68"/>
                  </a:lnTo>
                  <a:lnTo>
                    <a:pt x="120" y="72"/>
                  </a:lnTo>
                  <a:lnTo>
                    <a:pt x="118" y="78"/>
                  </a:lnTo>
                  <a:lnTo>
                    <a:pt x="118" y="8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24" name="Freeform 1816"/>
            <p:cNvSpPr>
              <a:spLocks/>
            </p:cNvSpPr>
            <p:nvPr/>
          </p:nvSpPr>
          <p:spPr bwMode="gray">
            <a:xfrm>
              <a:off x="6697313" y="4341724"/>
              <a:ext cx="17465" cy="23815"/>
            </a:xfrm>
            <a:custGeom>
              <a:avLst/>
              <a:gdLst>
                <a:gd name="T0" fmla="*/ 2687 w 14"/>
                <a:gd name="T1" fmla="*/ 0 h 24"/>
                <a:gd name="T2" fmla="*/ 5987 w 14"/>
                <a:gd name="T3" fmla="*/ 2 h 24"/>
                <a:gd name="T4" fmla="*/ 8488 w 14"/>
                <a:gd name="T5" fmla="*/ 3630 h 24"/>
                <a:gd name="T6" fmla="*/ 7427 w 14"/>
                <a:gd name="T7" fmla="*/ 5814 h 24"/>
                <a:gd name="T8" fmla="*/ 5987 w 14"/>
                <a:gd name="T9" fmla="*/ 6866 h 24"/>
                <a:gd name="T10" fmla="*/ 0 w 14"/>
                <a:gd name="T11" fmla="*/ 6275 h 24"/>
                <a:gd name="T12" fmla="*/ 0 w 14"/>
                <a:gd name="T13" fmla="*/ 4084 h 24"/>
                <a:gd name="T14" fmla="*/ 0 w 14"/>
                <a:gd name="T15" fmla="*/ 1414 h 24"/>
                <a:gd name="T16" fmla="*/ 2687 w 14"/>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24"/>
                <a:gd name="T29" fmla="*/ 14 w 14"/>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24">
                  <a:moveTo>
                    <a:pt x="4" y="0"/>
                  </a:moveTo>
                  <a:lnTo>
                    <a:pt x="10" y="2"/>
                  </a:lnTo>
                  <a:lnTo>
                    <a:pt x="14" y="12"/>
                  </a:lnTo>
                  <a:lnTo>
                    <a:pt x="12" y="20"/>
                  </a:lnTo>
                  <a:lnTo>
                    <a:pt x="10" y="24"/>
                  </a:lnTo>
                  <a:lnTo>
                    <a:pt x="0" y="22"/>
                  </a:lnTo>
                  <a:lnTo>
                    <a:pt x="0" y="14"/>
                  </a:lnTo>
                  <a:lnTo>
                    <a:pt x="0" y="4"/>
                  </a:lnTo>
                  <a:lnTo>
                    <a:pt x="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nvGrpSpPr>
            <p:cNvPr id="225" name="Group 1817"/>
            <p:cNvGrpSpPr>
              <a:grpSpLocks/>
            </p:cNvGrpSpPr>
            <p:nvPr/>
          </p:nvGrpSpPr>
          <p:grpSpPr bwMode="gray">
            <a:xfrm>
              <a:off x="7560572" y="4753215"/>
              <a:ext cx="599402" cy="596080"/>
              <a:chOff x="4222" y="3255"/>
              <a:chExt cx="616" cy="651"/>
            </a:xfrm>
            <a:grpFill/>
          </p:grpSpPr>
          <p:sp>
            <p:nvSpPr>
              <p:cNvPr id="248" name="Freeform 1818"/>
              <p:cNvSpPr>
                <a:spLocks/>
              </p:cNvSpPr>
              <p:nvPr/>
            </p:nvSpPr>
            <p:spPr bwMode="gray">
              <a:xfrm>
                <a:off x="4222" y="3255"/>
                <a:ext cx="491" cy="629"/>
              </a:xfrm>
              <a:custGeom>
                <a:avLst/>
                <a:gdLst>
                  <a:gd name="T0" fmla="*/ 23109 w 448"/>
                  <a:gd name="T1" fmla="*/ 4046 h 574"/>
                  <a:gd name="T2" fmla="*/ 32447 w 448"/>
                  <a:gd name="T3" fmla="*/ 3692 h 574"/>
                  <a:gd name="T4" fmla="*/ 36508 w 448"/>
                  <a:gd name="T5" fmla="*/ 2126 h 574"/>
                  <a:gd name="T6" fmla="*/ 32270 w 448"/>
                  <a:gd name="T7" fmla="*/ 7470 h 574"/>
                  <a:gd name="T8" fmla="*/ 25372 w 448"/>
                  <a:gd name="T9" fmla="*/ 8718 h 574"/>
                  <a:gd name="T10" fmla="*/ 20397 w 448"/>
                  <a:gd name="T11" fmla="*/ 10512 h 574"/>
                  <a:gd name="T12" fmla="*/ 23778 w 448"/>
                  <a:gd name="T13" fmla="*/ 13533 h 574"/>
                  <a:gd name="T14" fmla="*/ 22365 w 448"/>
                  <a:gd name="T15" fmla="*/ 13884 h 574"/>
                  <a:gd name="T16" fmla="*/ 22591 w 448"/>
                  <a:gd name="T17" fmla="*/ 15425 h 574"/>
                  <a:gd name="T18" fmla="*/ 20613 w 448"/>
                  <a:gd name="T19" fmla="*/ 15214 h 574"/>
                  <a:gd name="T20" fmla="*/ 20397 w 448"/>
                  <a:gd name="T21" fmla="*/ 16921 h 574"/>
                  <a:gd name="T22" fmla="*/ 18611 w 448"/>
                  <a:gd name="T23" fmla="*/ 16151 h 574"/>
                  <a:gd name="T24" fmla="*/ 15500 w 448"/>
                  <a:gd name="T25" fmla="*/ 12623 h 574"/>
                  <a:gd name="T26" fmla="*/ 16807 w 448"/>
                  <a:gd name="T27" fmla="*/ 19921 h 574"/>
                  <a:gd name="T28" fmla="*/ 19356 w 448"/>
                  <a:gd name="T29" fmla="*/ 23922 h 574"/>
                  <a:gd name="T30" fmla="*/ 19928 w 448"/>
                  <a:gd name="T31" fmla="*/ 24541 h 574"/>
                  <a:gd name="T32" fmla="*/ 25888 w 448"/>
                  <a:gd name="T33" fmla="*/ 26781 h 574"/>
                  <a:gd name="T34" fmla="*/ 29398 w 448"/>
                  <a:gd name="T35" fmla="*/ 30306 h 574"/>
                  <a:gd name="T36" fmla="*/ 27807 w 448"/>
                  <a:gd name="T37" fmla="*/ 31005 h 574"/>
                  <a:gd name="T38" fmla="*/ 23991 w 448"/>
                  <a:gd name="T39" fmla="*/ 29289 h 574"/>
                  <a:gd name="T40" fmla="*/ 20188 w 448"/>
                  <a:gd name="T41" fmla="*/ 26468 h 574"/>
                  <a:gd name="T42" fmla="*/ 17845 w 448"/>
                  <a:gd name="T43" fmla="*/ 26781 h 574"/>
                  <a:gd name="T44" fmla="*/ 16981 w 448"/>
                  <a:gd name="T45" fmla="*/ 26940 h 574"/>
                  <a:gd name="T46" fmla="*/ 20613 w 448"/>
                  <a:gd name="T47" fmla="*/ 27643 h 574"/>
                  <a:gd name="T48" fmla="*/ 23109 w 448"/>
                  <a:gd name="T49" fmla="*/ 29289 h 574"/>
                  <a:gd name="T50" fmla="*/ 26060 w 448"/>
                  <a:gd name="T51" fmla="*/ 31161 h 574"/>
                  <a:gd name="T52" fmla="*/ 26856 w 448"/>
                  <a:gd name="T53" fmla="*/ 34664 h 574"/>
                  <a:gd name="T54" fmla="*/ 23621 w 448"/>
                  <a:gd name="T55" fmla="*/ 32960 h 574"/>
                  <a:gd name="T56" fmla="*/ 22355 w 448"/>
                  <a:gd name="T57" fmla="*/ 32872 h 574"/>
                  <a:gd name="T58" fmla="*/ 20188 w 448"/>
                  <a:gd name="T59" fmla="*/ 34494 h 574"/>
                  <a:gd name="T60" fmla="*/ 22355 w 448"/>
                  <a:gd name="T61" fmla="*/ 36493 h 574"/>
                  <a:gd name="T62" fmla="*/ 23621 w 448"/>
                  <a:gd name="T63" fmla="*/ 36376 h 574"/>
                  <a:gd name="T64" fmla="*/ 21931 w 448"/>
                  <a:gd name="T65" fmla="*/ 38513 h 574"/>
                  <a:gd name="T66" fmla="*/ 19665 w 448"/>
                  <a:gd name="T67" fmla="*/ 37026 h 574"/>
                  <a:gd name="T68" fmla="*/ 21123 w 448"/>
                  <a:gd name="T69" fmla="*/ 40779 h 574"/>
                  <a:gd name="T70" fmla="*/ 22126 w 448"/>
                  <a:gd name="T71" fmla="*/ 44114 h 574"/>
                  <a:gd name="T72" fmla="*/ 22126 w 448"/>
                  <a:gd name="T73" fmla="*/ 45029 h 574"/>
                  <a:gd name="T74" fmla="*/ 20397 w 448"/>
                  <a:gd name="T75" fmla="*/ 43143 h 574"/>
                  <a:gd name="T76" fmla="*/ 18619 w 448"/>
                  <a:gd name="T77" fmla="*/ 45714 h 574"/>
                  <a:gd name="T78" fmla="*/ 17845 w 448"/>
                  <a:gd name="T79" fmla="*/ 44751 h 574"/>
                  <a:gd name="T80" fmla="*/ 15710 w 448"/>
                  <a:gd name="T81" fmla="*/ 42688 h 574"/>
                  <a:gd name="T82" fmla="*/ 14640 w 448"/>
                  <a:gd name="T83" fmla="*/ 43570 h 574"/>
                  <a:gd name="T84" fmla="*/ 13321 w 448"/>
                  <a:gd name="T85" fmla="*/ 43822 h 574"/>
                  <a:gd name="T86" fmla="*/ 12729 w 448"/>
                  <a:gd name="T87" fmla="*/ 40132 h 574"/>
                  <a:gd name="T88" fmla="*/ 8447 w 448"/>
                  <a:gd name="T89" fmla="*/ 36493 h 574"/>
                  <a:gd name="T90" fmla="*/ 10353 w 448"/>
                  <a:gd name="T91" fmla="*/ 33700 h 574"/>
                  <a:gd name="T92" fmla="*/ 14640 w 448"/>
                  <a:gd name="T93" fmla="*/ 32580 h 574"/>
                  <a:gd name="T94" fmla="*/ 19539 w 448"/>
                  <a:gd name="T95" fmla="*/ 33525 h 574"/>
                  <a:gd name="T96" fmla="*/ 20188 w 448"/>
                  <a:gd name="T97" fmla="*/ 31405 h 574"/>
                  <a:gd name="T98" fmla="*/ 16659 w 448"/>
                  <a:gd name="T99" fmla="*/ 31005 h 574"/>
                  <a:gd name="T100" fmla="*/ 12518 w 448"/>
                  <a:gd name="T101" fmla="*/ 31161 h 574"/>
                  <a:gd name="T102" fmla="*/ 8944 w 448"/>
                  <a:gd name="T103" fmla="*/ 31517 h 574"/>
                  <a:gd name="T104" fmla="*/ 6444 w 448"/>
                  <a:gd name="T105" fmla="*/ 30594 h 574"/>
                  <a:gd name="T106" fmla="*/ 4435 w 448"/>
                  <a:gd name="T107" fmla="*/ 30753 h 574"/>
                  <a:gd name="T108" fmla="*/ 4873 w 448"/>
                  <a:gd name="T109" fmla="*/ 27966 h 574"/>
                  <a:gd name="T110" fmla="*/ 5854 w 448"/>
                  <a:gd name="T111" fmla="*/ 27303 h 574"/>
                  <a:gd name="T112" fmla="*/ 2806 w 448"/>
                  <a:gd name="T113" fmla="*/ 26276 h 574"/>
                  <a:gd name="T114" fmla="*/ 777 w 448"/>
                  <a:gd name="T115" fmla="*/ 21765 h 574"/>
                  <a:gd name="T116" fmla="*/ 2566 w 448"/>
                  <a:gd name="T117" fmla="*/ 17494 h 574"/>
                  <a:gd name="T118" fmla="*/ 6199 w 448"/>
                  <a:gd name="T119" fmla="*/ 11735 h 574"/>
                  <a:gd name="T120" fmla="*/ 13869 w 448"/>
                  <a:gd name="T121" fmla="*/ 8414 h 57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48"/>
                  <a:gd name="T184" fmla="*/ 0 h 574"/>
                  <a:gd name="T185" fmla="*/ 448 w 448"/>
                  <a:gd name="T186" fmla="*/ 574 h 57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48" h="574">
                    <a:moveTo>
                      <a:pt x="180" y="86"/>
                    </a:moveTo>
                    <a:lnTo>
                      <a:pt x="198" y="86"/>
                    </a:lnTo>
                    <a:lnTo>
                      <a:pt x="206" y="78"/>
                    </a:lnTo>
                    <a:lnTo>
                      <a:pt x="230" y="74"/>
                    </a:lnTo>
                    <a:lnTo>
                      <a:pt x="256" y="60"/>
                    </a:lnTo>
                    <a:lnTo>
                      <a:pt x="268" y="48"/>
                    </a:lnTo>
                    <a:lnTo>
                      <a:pt x="284" y="50"/>
                    </a:lnTo>
                    <a:lnTo>
                      <a:pt x="290" y="42"/>
                    </a:lnTo>
                    <a:lnTo>
                      <a:pt x="316" y="62"/>
                    </a:lnTo>
                    <a:lnTo>
                      <a:pt x="316" y="54"/>
                    </a:lnTo>
                    <a:lnTo>
                      <a:pt x="336" y="54"/>
                    </a:lnTo>
                    <a:lnTo>
                      <a:pt x="352" y="64"/>
                    </a:lnTo>
                    <a:lnTo>
                      <a:pt x="376" y="50"/>
                    </a:lnTo>
                    <a:lnTo>
                      <a:pt x="400" y="46"/>
                    </a:lnTo>
                    <a:lnTo>
                      <a:pt x="416" y="34"/>
                    </a:lnTo>
                    <a:lnTo>
                      <a:pt x="412" y="18"/>
                    </a:lnTo>
                    <a:lnTo>
                      <a:pt x="400" y="6"/>
                    </a:lnTo>
                    <a:lnTo>
                      <a:pt x="406" y="0"/>
                    </a:lnTo>
                    <a:lnTo>
                      <a:pt x="418" y="2"/>
                    </a:lnTo>
                    <a:lnTo>
                      <a:pt x="436" y="4"/>
                    </a:lnTo>
                    <a:lnTo>
                      <a:pt x="448" y="26"/>
                    </a:lnTo>
                    <a:lnTo>
                      <a:pt x="430" y="46"/>
                    </a:lnTo>
                    <a:lnTo>
                      <a:pt x="430" y="60"/>
                    </a:lnTo>
                    <a:lnTo>
                      <a:pt x="436" y="76"/>
                    </a:lnTo>
                    <a:lnTo>
                      <a:pt x="428" y="86"/>
                    </a:lnTo>
                    <a:lnTo>
                      <a:pt x="420" y="102"/>
                    </a:lnTo>
                    <a:lnTo>
                      <a:pt x="416" y="90"/>
                    </a:lnTo>
                    <a:lnTo>
                      <a:pt x="398" y="92"/>
                    </a:lnTo>
                    <a:lnTo>
                      <a:pt x="396" y="96"/>
                    </a:lnTo>
                    <a:lnTo>
                      <a:pt x="366" y="96"/>
                    </a:lnTo>
                    <a:lnTo>
                      <a:pt x="364" y="92"/>
                    </a:lnTo>
                    <a:lnTo>
                      <a:pt x="352" y="94"/>
                    </a:lnTo>
                    <a:lnTo>
                      <a:pt x="344" y="88"/>
                    </a:lnTo>
                    <a:lnTo>
                      <a:pt x="324" y="108"/>
                    </a:lnTo>
                    <a:lnTo>
                      <a:pt x="312" y="108"/>
                    </a:lnTo>
                    <a:lnTo>
                      <a:pt x="298" y="104"/>
                    </a:lnTo>
                    <a:lnTo>
                      <a:pt x="292" y="112"/>
                    </a:lnTo>
                    <a:lnTo>
                      <a:pt x="282" y="128"/>
                    </a:lnTo>
                    <a:lnTo>
                      <a:pt x="274" y="130"/>
                    </a:lnTo>
                    <a:lnTo>
                      <a:pt x="266" y="132"/>
                    </a:lnTo>
                    <a:lnTo>
                      <a:pt x="258" y="126"/>
                    </a:lnTo>
                    <a:lnTo>
                      <a:pt x="250" y="130"/>
                    </a:lnTo>
                    <a:lnTo>
                      <a:pt x="248" y="138"/>
                    </a:lnTo>
                    <a:lnTo>
                      <a:pt x="254" y="144"/>
                    </a:lnTo>
                    <a:lnTo>
                      <a:pt x="260" y="150"/>
                    </a:lnTo>
                    <a:lnTo>
                      <a:pt x="262" y="160"/>
                    </a:lnTo>
                    <a:lnTo>
                      <a:pt x="270" y="164"/>
                    </a:lnTo>
                    <a:lnTo>
                      <a:pt x="282" y="166"/>
                    </a:lnTo>
                    <a:lnTo>
                      <a:pt x="292" y="168"/>
                    </a:lnTo>
                    <a:lnTo>
                      <a:pt x="300" y="172"/>
                    </a:lnTo>
                    <a:lnTo>
                      <a:pt x="306" y="180"/>
                    </a:lnTo>
                    <a:lnTo>
                      <a:pt x="308" y="184"/>
                    </a:lnTo>
                    <a:lnTo>
                      <a:pt x="304" y="188"/>
                    </a:lnTo>
                    <a:lnTo>
                      <a:pt x="296" y="180"/>
                    </a:lnTo>
                    <a:lnTo>
                      <a:pt x="288" y="174"/>
                    </a:lnTo>
                    <a:lnTo>
                      <a:pt x="276" y="172"/>
                    </a:lnTo>
                    <a:lnTo>
                      <a:pt x="270" y="170"/>
                    </a:lnTo>
                    <a:lnTo>
                      <a:pt x="264" y="168"/>
                    </a:lnTo>
                    <a:lnTo>
                      <a:pt x="260" y="172"/>
                    </a:lnTo>
                    <a:lnTo>
                      <a:pt x="256" y="178"/>
                    </a:lnTo>
                    <a:lnTo>
                      <a:pt x="260" y="182"/>
                    </a:lnTo>
                    <a:lnTo>
                      <a:pt x="268" y="188"/>
                    </a:lnTo>
                    <a:lnTo>
                      <a:pt x="278" y="190"/>
                    </a:lnTo>
                    <a:lnTo>
                      <a:pt x="284" y="198"/>
                    </a:lnTo>
                    <a:lnTo>
                      <a:pt x="284" y="204"/>
                    </a:lnTo>
                    <a:lnTo>
                      <a:pt x="280" y="208"/>
                    </a:lnTo>
                    <a:lnTo>
                      <a:pt x="268" y="206"/>
                    </a:lnTo>
                    <a:lnTo>
                      <a:pt x="266" y="200"/>
                    </a:lnTo>
                    <a:lnTo>
                      <a:pt x="260" y="192"/>
                    </a:lnTo>
                    <a:lnTo>
                      <a:pt x="254" y="188"/>
                    </a:lnTo>
                    <a:lnTo>
                      <a:pt x="244" y="184"/>
                    </a:lnTo>
                    <a:lnTo>
                      <a:pt x="232" y="184"/>
                    </a:lnTo>
                    <a:lnTo>
                      <a:pt x="230" y="192"/>
                    </a:lnTo>
                    <a:lnTo>
                      <a:pt x="234" y="196"/>
                    </a:lnTo>
                    <a:lnTo>
                      <a:pt x="242" y="204"/>
                    </a:lnTo>
                    <a:lnTo>
                      <a:pt x="248" y="210"/>
                    </a:lnTo>
                    <a:lnTo>
                      <a:pt x="250" y="210"/>
                    </a:lnTo>
                    <a:lnTo>
                      <a:pt x="260" y="210"/>
                    </a:lnTo>
                    <a:lnTo>
                      <a:pt x="258" y="216"/>
                    </a:lnTo>
                    <a:lnTo>
                      <a:pt x="250" y="216"/>
                    </a:lnTo>
                    <a:lnTo>
                      <a:pt x="244" y="214"/>
                    </a:lnTo>
                    <a:lnTo>
                      <a:pt x="238" y="214"/>
                    </a:lnTo>
                    <a:lnTo>
                      <a:pt x="232" y="208"/>
                    </a:lnTo>
                    <a:lnTo>
                      <a:pt x="228" y="200"/>
                    </a:lnTo>
                    <a:lnTo>
                      <a:pt x="226" y="192"/>
                    </a:lnTo>
                    <a:lnTo>
                      <a:pt x="220" y="190"/>
                    </a:lnTo>
                    <a:lnTo>
                      <a:pt x="208" y="186"/>
                    </a:lnTo>
                    <a:lnTo>
                      <a:pt x="198" y="180"/>
                    </a:lnTo>
                    <a:lnTo>
                      <a:pt x="188" y="174"/>
                    </a:lnTo>
                    <a:lnTo>
                      <a:pt x="194" y="164"/>
                    </a:lnTo>
                    <a:lnTo>
                      <a:pt x="192" y="156"/>
                    </a:lnTo>
                    <a:lnTo>
                      <a:pt x="182" y="164"/>
                    </a:lnTo>
                    <a:lnTo>
                      <a:pt x="170" y="176"/>
                    </a:lnTo>
                    <a:lnTo>
                      <a:pt x="176" y="190"/>
                    </a:lnTo>
                    <a:lnTo>
                      <a:pt x="172" y="204"/>
                    </a:lnTo>
                    <a:lnTo>
                      <a:pt x="176" y="222"/>
                    </a:lnTo>
                    <a:lnTo>
                      <a:pt x="190" y="232"/>
                    </a:lnTo>
                    <a:lnTo>
                      <a:pt x="206" y="246"/>
                    </a:lnTo>
                    <a:lnTo>
                      <a:pt x="208" y="256"/>
                    </a:lnTo>
                    <a:lnTo>
                      <a:pt x="224" y="264"/>
                    </a:lnTo>
                    <a:lnTo>
                      <a:pt x="232" y="270"/>
                    </a:lnTo>
                    <a:lnTo>
                      <a:pt x="246" y="284"/>
                    </a:lnTo>
                    <a:lnTo>
                      <a:pt x="250" y="288"/>
                    </a:lnTo>
                    <a:lnTo>
                      <a:pt x="246" y="296"/>
                    </a:lnTo>
                    <a:lnTo>
                      <a:pt x="238" y="296"/>
                    </a:lnTo>
                    <a:lnTo>
                      <a:pt x="236" y="288"/>
                    </a:lnTo>
                    <a:lnTo>
                      <a:pt x="230" y="282"/>
                    </a:lnTo>
                    <a:lnTo>
                      <a:pt x="220" y="280"/>
                    </a:lnTo>
                    <a:lnTo>
                      <a:pt x="214" y="282"/>
                    </a:lnTo>
                    <a:lnTo>
                      <a:pt x="218" y="290"/>
                    </a:lnTo>
                    <a:lnTo>
                      <a:pt x="230" y="302"/>
                    </a:lnTo>
                    <a:lnTo>
                      <a:pt x="244" y="304"/>
                    </a:lnTo>
                    <a:lnTo>
                      <a:pt x="252" y="308"/>
                    </a:lnTo>
                    <a:lnTo>
                      <a:pt x="264" y="318"/>
                    </a:lnTo>
                    <a:lnTo>
                      <a:pt x="276" y="328"/>
                    </a:lnTo>
                    <a:lnTo>
                      <a:pt x="286" y="326"/>
                    </a:lnTo>
                    <a:lnTo>
                      <a:pt x="294" y="330"/>
                    </a:lnTo>
                    <a:lnTo>
                      <a:pt x="310" y="330"/>
                    </a:lnTo>
                    <a:lnTo>
                      <a:pt x="318" y="332"/>
                    </a:lnTo>
                    <a:lnTo>
                      <a:pt x="322" y="338"/>
                    </a:lnTo>
                    <a:lnTo>
                      <a:pt x="326" y="340"/>
                    </a:lnTo>
                    <a:lnTo>
                      <a:pt x="328" y="356"/>
                    </a:lnTo>
                    <a:lnTo>
                      <a:pt x="334" y="364"/>
                    </a:lnTo>
                    <a:lnTo>
                      <a:pt x="340" y="372"/>
                    </a:lnTo>
                    <a:lnTo>
                      <a:pt x="350" y="374"/>
                    </a:lnTo>
                    <a:lnTo>
                      <a:pt x="360" y="376"/>
                    </a:lnTo>
                    <a:lnTo>
                      <a:pt x="366" y="378"/>
                    </a:lnTo>
                    <a:lnTo>
                      <a:pt x="366" y="388"/>
                    </a:lnTo>
                    <a:lnTo>
                      <a:pt x="360" y="392"/>
                    </a:lnTo>
                    <a:lnTo>
                      <a:pt x="354" y="390"/>
                    </a:lnTo>
                    <a:lnTo>
                      <a:pt x="350" y="392"/>
                    </a:lnTo>
                    <a:lnTo>
                      <a:pt x="344" y="388"/>
                    </a:lnTo>
                    <a:lnTo>
                      <a:pt x="342" y="384"/>
                    </a:lnTo>
                    <a:lnTo>
                      <a:pt x="334" y="382"/>
                    </a:lnTo>
                    <a:lnTo>
                      <a:pt x="332" y="376"/>
                    </a:lnTo>
                    <a:lnTo>
                      <a:pt x="328" y="370"/>
                    </a:lnTo>
                    <a:lnTo>
                      <a:pt x="320" y="362"/>
                    </a:lnTo>
                    <a:lnTo>
                      <a:pt x="314" y="358"/>
                    </a:lnTo>
                    <a:lnTo>
                      <a:pt x="306" y="362"/>
                    </a:lnTo>
                    <a:lnTo>
                      <a:pt x="294" y="362"/>
                    </a:lnTo>
                    <a:lnTo>
                      <a:pt x="286" y="362"/>
                    </a:lnTo>
                    <a:lnTo>
                      <a:pt x="284" y="358"/>
                    </a:lnTo>
                    <a:lnTo>
                      <a:pt x="282" y="352"/>
                    </a:lnTo>
                    <a:lnTo>
                      <a:pt x="280" y="348"/>
                    </a:lnTo>
                    <a:lnTo>
                      <a:pt x="274" y="346"/>
                    </a:lnTo>
                    <a:lnTo>
                      <a:pt x="262" y="336"/>
                    </a:lnTo>
                    <a:lnTo>
                      <a:pt x="248" y="328"/>
                    </a:lnTo>
                    <a:lnTo>
                      <a:pt x="242" y="326"/>
                    </a:lnTo>
                    <a:lnTo>
                      <a:pt x="234" y="328"/>
                    </a:lnTo>
                    <a:lnTo>
                      <a:pt x="234" y="322"/>
                    </a:lnTo>
                    <a:lnTo>
                      <a:pt x="228" y="320"/>
                    </a:lnTo>
                    <a:lnTo>
                      <a:pt x="226" y="326"/>
                    </a:lnTo>
                    <a:lnTo>
                      <a:pt x="226" y="330"/>
                    </a:lnTo>
                    <a:lnTo>
                      <a:pt x="220" y="332"/>
                    </a:lnTo>
                    <a:lnTo>
                      <a:pt x="218" y="326"/>
                    </a:lnTo>
                    <a:lnTo>
                      <a:pt x="214" y="324"/>
                    </a:lnTo>
                    <a:lnTo>
                      <a:pt x="214" y="330"/>
                    </a:lnTo>
                    <a:lnTo>
                      <a:pt x="206" y="328"/>
                    </a:lnTo>
                    <a:lnTo>
                      <a:pt x="194" y="330"/>
                    </a:lnTo>
                    <a:lnTo>
                      <a:pt x="198" y="334"/>
                    </a:lnTo>
                    <a:lnTo>
                      <a:pt x="208" y="334"/>
                    </a:lnTo>
                    <a:lnTo>
                      <a:pt x="214" y="336"/>
                    </a:lnTo>
                    <a:lnTo>
                      <a:pt x="230" y="336"/>
                    </a:lnTo>
                    <a:lnTo>
                      <a:pt x="236" y="342"/>
                    </a:lnTo>
                    <a:lnTo>
                      <a:pt x="240" y="346"/>
                    </a:lnTo>
                    <a:lnTo>
                      <a:pt x="244" y="346"/>
                    </a:lnTo>
                    <a:lnTo>
                      <a:pt x="248" y="342"/>
                    </a:lnTo>
                    <a:lnTo>
                      <a:pt x="254" y="342"/>
                    </a:lnTo>
                    <a:lnTo>
                      <a:pt x="258" y="346"/>
                    </a:lnTo>
                    <a:lnTo>
                      <a:pt x="260" y="354"/>
                    </a:lnTo>
                    <a:lnTo>
                      <a:pt x="264" y="354"/>
                    </a:lnTo>
                    <a:lnTo>
                      <a:pt x="270" y="354"/>
                    </a:lnTo>
                    <a:lnTo>
                      <a:pt x="278" y="354"/>
                    </a:lnTo>
                    <a:lnTo>
                      <a:pt x="280" y="358"/>
                    </a:lnTo>
                    <a:lnTo>
                      <a:pt x="284" y="362"/>
                    </a:lnTo>
                    <a:lnTo>
                      <a:pt x="288" y="366"/>
                    </a:lnTo>
                    <a:lnTo>
                      <a:pt x="296" y="366"/>
                    </a:lnTo>
                    <a:lnTo>
                      <a:pt x="306" y="370"/>
                    </a:lnTo>
                    <a:lnTo>
                      <a:pt x="314" y="370"/>
                    </a:lnTo>
                    <a:lnTo>
                      <a:pt x="322" y="376"/>
                    </a:lnTo>
                    <a:lnTo>
                      <a:pt x="322" y="380"/>
                    </a:lnTo>
                    <a:lnTo>
                      <a:pt x="320" y="386"/>
                    </a:lnTo>
                    <a:lnTo>
                      <a:pt x="324" y="394"/>
                    </a:lnTo>
                    <a:lnTo>
                      <a:pt x="324" y="406"/>
                    </a:lnTo>
                    <a:lnTo>
                      <a:pt x="330" y="410"/>
                    </a:lnTo>
                    <a:lnTo>
                      <a:pt x="332" y="416"/>
                    </a:lnTo>
                    <a:lnTo>
                      <a:pt x="334" y="424"/>
                    </a:lnTo>
                    <a:lnTo>
                      <a:pt x="330" y="424"/>
                    </a:lnTo>
                    <a:lnTo>
                      <a:pt x="330" y="430"/>
                    </a:lnTo>
                    <a:lnTo>
                      <a:pt x="324" y="426"/>
                    </a:lnTo>
                    <a:lnTo>
                      <a:pt x="316" y="420"/>
                    </a:lnTo>
                    <a:lnTo>
                      <a:pt x="310" y="418"/>
                    </a:lnTo>
                    <a:lnTo>
                      <a:pt x="306" y="414"/>
                    </a:lnTo>
                    <a:lnTo>
                      <a:pt x="302" y="408"/>
                    </a:lnTo>
                    <a:lnTo>
                      <a:pt x="294" y="406"/>
                    </a:lnTo>
                    <a:lnTo>
                      <a:pt x="290" y="408"/>
                    </a:lnTo>
                    <a:lnTo>
                      <a:pt x="286" y="412"/>
                    </a:lnTo>
                    <a:lnTo>
                      <a:pt x="282" y="416"/>
                    </a:lnTo>
                    <a:lnTo>
                      <a:pt x="276" y="414"/>
                    </a:lnTo>
                    <a:lnTo>
                      <a:pt x="278" y="410"/>
                    </a:lnTo>
                    <a:lnTo>
                      <a:pt x="280" y="406"/>
                    </a:lnTo>
                    <a:lnTo>
                      <a:pt x="278" y="402"/>
                    </a:lnTo>
                    <a:lnTo>
                      <a:pt x="274" y="406"/>
                    </a:lnTo>
                    <a:lnTo>
                      <a:pt x="272" y="410"/>
                    </a:lnTo>
                    <a:lnTo>
                      <a:pt x="266" y="410"/>
                    </a:lnTo>
                    <a:lnTo>
                      <a:pt x="260" y="412"/>
                    </a:lnTo>
                    <a:lnTo>
                      <a:pt x="258" y="418"/>
                    </a:lnTo>
                    <a:lnTo>
                      <a:pt x="252" y="418"/>
                    </a:lnTo>
                    <a:lnTo>
                      <a:pt x="248" y="422"/>
                    </a:lnTo>
                    <a:lnTo>
                      <a:pt x="248" y="426"/>
                    </a:lnTo>
                    <a:lnTo>
                      <a:pt x="254" y="426"/>
                    </a:lnTo>
                    <a:lnTo>
                      <a:pt x="260" y="428"/>
                    </a:lnTo>
                    <a:lnTo>
                      <a:pt x="260" y="432"/>
                    </a:lnTo>
                    <a:lnTo>
                      <a:pt x="262" y="442"/>
                    </a:lnTo>
                    <a:lnTo>
                      <a:pt x="264" y="446"/>
                    </a:lnTo>
                    <a:lnTo>
                      <a:pt x="268" y="448"/>
                    </a:lnTo>
                    <a:lnTo>
                      <a:pt x="274" y="452"/>
                    </a:lnTo>
                    <a:lnTo>
                      <a:pt x="280" y="450"/>
                    </a:lnTo>
                    <a:lnTo>
                      <a:pt x="278" y="446"/>
                    </a:lnTo>
                    <a:lnTo>
                      <a:pt x="278" y="442"/>
                    </a:lnTo>
                    <a:lnTo>
                      <a:pt x="282" y="440"/>
                    </a:lnTo>
                    <a:lnTo>
                      <a:pt x="282" y="444"/>
                    </a:lnTo>
                    <a:lnTo>
                      <a:pt x="284" y="448"/>
                    </a:lnTo>
                    <a:lnTo>
                      <a:pt x="290" y="450"/>
                    </a:lnTo>
                    <a:lnTo>
                      <a:pt x="292" y="454"/>
                    </a:lnTo>
                    <a:lnTo>
                      <a:pt x="296" y="460"/>
                    </a:lnTo>
                    <a:lnTo>
                      <a:pt x="290" y="462"/>
                    </a:lnTo>
                    <a:lnTo>
                      <a:pt x="284" y="464"/>
                    </a:lnTo>
                    <a:lnTo>
                      <a:pt x="276" y="468"/>
                    </a:lnTo>
                    <a:lnTo>
                      <a:pt x="274" y="472"/>
                    </a:lnTo>
                    <a:lnTo>
                      <a:pt x="270" y="476"/>
                    </a:lnTo>
                    <a:lnTo>
                      <a:pt x="268" y="480"/>
                    </a:lnTo>
                    <a:lnTo>
                      <a:pt x="266" y="476"/>
                    </a:lnTo>
                    <a:lnTo>
                      <a:pt x="262" y="472"/>
                    </a:lnTo>
                    <a:lnTo>
                      <a:pt x="264" y="466"/>
                    </a:lnTo>
                    <a:lnTo>
                      <a:pt x="258" y="462"/>
                    </a:lnTo>
                    <a:lnTo>
                      <a:pt x="250" y="460"/>
                    </a:lnTo>
                    <a:lnTo>
                      <a:pt x="242" y="458"/>
                    </a:lnTo>
                    <a:lnTo>
                      <a:pt x="234" y="456"/>
                    </a:lnTo>
                    <a:lnTo>
                      <a:pt x="232" y="458"/>
                    </a:lnTo>
                    <a:lnTo>
                      <a:pt x="232" y="468"/>
                    </a:lnTo>
                    <a:lnTo>
                      <a:pt x="242" y="478"/>
                    </a:lnTo>
                    <a:lnTo>
                      <a:pt x="250" y="490"/>
                    </a:lnTo>
                    <a:lnTo>
                      <a:pt x="254" y="498"/>
                    </a:lnTo>
                    <a:lnTo>
                      <a:pt x="260" y="504"/>
                    </a:lnTo>
                    <a:lnTo>
                      <a:pt x="264" y="514"/>
                    </a:lnTo>
                    <a:lnTo>
                      <a:pt x="268" y="522"/>
                    </a:lnTo>
                    <a:lnTo>
                      <a:pt x="272" y="526"/>
                    </a:lnTo>
                    <a:lnTo>
                      <a:pt x="272" y="532"/>
                    </a:lnTo>
                    <a:lnTo>
                      <a:pt x="270" y="536"/>
                    </a:lnTo>
                    <a:lnTo>
                      <a:pt x="270" y="540"/>
                    </a:lnTo>
                    <a:lnTo>
                      <a:pt x="272" y="546"/>
                    </a:lnTo>
                    <a:lnTo>
                      <a:pt x="276" y="552"/>
                    </a:lnTo>
                    <a:lnTo>
                      <a:pt x="282" y="554"/>
                    </a:lnTo>
                    <a:lnTo>
                      <a:pt x="284" y="556"/>
                    </a:lnTo>
                    <a:lnTo>
                      <a:pt x="286" y="562"/>
                    </a:lnTo>
                    <a:lnTo>
                      <a:pt x="280" y="564"/>
                    </a:lnTo>
                    <a:lnTo>
                      <a:pt x="276" y="560"/>
                    </a:lnTo>
                    <a:lnTo>
                      <a:pt x="272" y="558"/>
                    </a:lnTo>
                    <a:lnTo>
                      <a:pt x="268" y="556"/>
                    </a:lnTo>
                    <a:lnTo>
                      <a:pt x="266" y="552"/>
                    </a:lnTo>
                    <a:lnTo>
                      <a:pt x="260" y="548"/>
                    </a:lnTo>
                    <a:lnTo>
                      <a:pt x="256" y="544"/>
                    </a:lnTo>
                    <a:lnTo>
                      <a:pt x="252" y="544"/>
                    </a:lnTo>
                    <a:lnTo>
                      <a:pt x="252" y="540"/>
                    </a:lnTo>
                    <a:lnTo>
                      <a:pt x="250" y="534"/>
                    </a:lnTo>
                    <a:lnTo>
                      <a:pt x="244" y="534"/>
                    </a:lnTo>
                    <a:lnTo>
                      <a:pt x="234" y="536"/>
                    </a:lnTo>
                    <a:lnTo>
                      <a:pt x="230" y="540"/>
                    </a:lnTo>
                    <a:lnTo>
                      <a:pt x="230" y="546"/>
                    </a:lnTo>
                    <a:lnTo>
                      <a:pt x="228" y="554"/>
                    </a:lnTo>
                    <a:lnTo>
                      <a:pt x="228" y="562"/>
                    </a:lnTo>
                    <a:lnTo>
                      <a:pt x="230" y="566"/>
                    </a:lnTo>
                    <a:lnTo>
                      <a:pt x="232" y="568"/>
                    </a:lnTo>
                    <a:lnTo>
                      <a:pt x="232" y="574"/>
                    </a:lnTo>
                    <a:lnTo>
                      <a:pt x="226" y="572"/>
                    </a:lnTo>
                    <a:lnTo>
                      <a:pt x="224" y="568"/>
                    </a:lnTo>
                    <a:lnTo>
                      <a:pt x="218" y="566"/>
                    </a:lnTo>
                    <a:lnTo>
                      <a:pt x="220" y="560"/>
                    </a:lnTo>
                    <a:lnTo>
                      <a:pt x="220" y="554"/>
                    </a:lnTo>
                    <a:lnTo>
                      <a:pt x="216" y="548"/>
                    </a:lnTo>
                    <a:lnTo>
                      <a:pt x="212" y="542"/>
                    </a:lnTo>
                    <a:lnTo>
                      <a:pt x="208" y="538"/>
                    </a:lnTo>
                    <a:lnTo>
                      <a:pt x="206" y="532"/>
                    </a:lnTo>
                    <a:lnTo>
                      <a:pt x="202" y="530"/>
                    </a:lnTo>
                    <a:lnTo>
                      <a:pt x="196" y="530"/>
                    </a:lnTo>
                    <a:lnTo>
                      <a:pt x="194" y="528"/>
                    </a:lnTo>
                    <a:lnTo>
                      <a:pt x="194" y="522"/>
                    </a:lnTo>
                    <a:lnTo>
                      <a:pt x="190" y="520"/>
                    </a:lnTo>
                    <a:lnTo>
                      <a:pt x="182" y="522"/>
                    </a:lnTo>
                    <a:lnTo>
                      <a:pt x="180" y="526"/>
                    </a:lnTo>
                    <a:lnTo>
                      <a:pt x="176" y="530"/>
                    </a:lnTo>
                    <a:lnTo>
                      <a:pt x="180" y="534"/>
                    </a:lnTo>
                    <a:lnTo>
                      <a:pt x="180" y="538"/>
                    </a:lnTo>
                    <a:lnTo>
                      <a:pt x="182" y="544"/>
                    </a:lnTo>
                    <a:lnTo>
                      <a:pt x="178" y="550"/>
                    </a:lnTo>
                    <a:lnTo>
                      <a:pt x="174" y="546"/>
                    </a:lnTo>
                    <a:lnTo>
                      <a:pt x="172" y="546"/>
                    </a:lnTo>
                    <a:lnTo>
                      <a:pt x="166" y="546"/>
                    </a:lnTo>
                    <a:lnTo>
                      <a:pt x="164" y="548"/>
                    </a:lnTo>
                    <a:lnTo>
                      <a:pt x="162" y="542"/>
                    </a:lnTo>
                    <a:lnTo>
                      <a:pt x="160" y="536"/>
                    </a:lnTo>
                    <a:lnTo>
                      <a:pt x="160" y="530"/>
                    </a:lnTo>
                    <a:lnTo>
                      <a:pt x="154" y="526"/>
                    </a:lnTo>
                    <a:lnTo>
                      <a:pt x="146" y="520"/>
                    </a:lnTo>
                    <a:lnTo>
                      <a:pt x="146" y="512"/>
                    </a:lnTo>
                    <a:lnTo>
                      <a:pt x="150" y="502"/>
                    </a:lnTo>
                    <a:lnTo>
                      <a:pt x="156" y="496"/>
                    </a:lnTo>
                    <a:lnTo>
                      <a:pt x="148" y="484"/>
                    </a:lnTo>
                    <a:lnTo>
                      <a:pt x="140" y="476"/>
                    </a:lnTo>
                    <a:lnTo>
                      <a:pt x="134" y="470"/>
                    </a:lnTo>
                    <a:lnTo>
                      <a:pt x="126" y="468"/>
                    </a:lnTo>
                    <a:lnTo>
                      <a:pt x="120" y="462"/>
                    </a:lnTo>
                    <a:lnTo>
                      <a:pt x="112" y="454"/>
                    </a:lnTo>
                    <a:lnTo>
                      <a:pt x="104" y="452"/>
                    </a:lnTo>
                    <a:lnTo>
                      <a:pt x="98" y="448"/>
                    </a:lnTo>
                    <a:lnTo>
                      <a:pt x="102" y="442"/>
                    </a:lnTo>
                    <a:lnTo>
                      <a:pt x="112" y="434"/>
                    </a:lnTo>
                    <a:lnTo>
                      <a:pt x="112" y="424"/>
                    </a:lnTo>
                    <a:lnTo>
                      <a:pt x="114" y="414"/>
                    </a:lnTo>
                    <a:lnTo>
                      <a:pt x="120" y="412"/>
                    </a:lnTo>
                    <a:lnTo>
                      <a:pt x="128" y="416"/>
                    </a:lnTo>
                    <a:lnTo>
                      <a:pt x="136" y="412"/>
                    </a:lnTo>
                    <a:lnTo>
                      <a:pt x="142" y="404"/>
                    </a:lnTo>
                    <a:lnTo>
                      <a:pt x="146" y="396"/>
                    </a:lnTo>
                    <a:lnTo>
                      <a:pt x="152" y="394"/>
                    </a:lnTo>
                    <a:lnTo>
                      <a:pt x="158" y="392"/>
                    </a:lnTo>
                    <a:lnTo>
                      <a:pt x="168" y="398"/>
                    </a:lnTo>
                    <a:lnTo>
                      <a:pt x="180" y="404"/>
                    </a:lnTo>
                    <a:lnTo>
                      <a:pt x="194" y="402"/>
                    </a:lnTo>
                    <a:lnTo>
                      <a:pt x="208" y="406"/>
                    </a:lnTo>
                    <a:lnTo>
                      <a:pt x="216" y="410"/>
                    </a:lnTo>
                    <a:lnTo>
                      <a:pt x="224" y="414"/>
                    </a:lnTo>
                    <a:lnTo>
                      <a:pt x="230" y="418"/>
                    </a:lnTo>
                    <a:lnTo>
                      <a:pt x="236" y="418"/>
                    </a:lnTo>
                    <a:lnTo>
                      <a:pt x="240" y="414"/>
                    </a:lnTo>
                    <a:lnTo>
                      <a:pt x="234" y="408"/>
                    </a:lnTo>
                    <a:lnTo>
                      <a:pt x="238" y="404"/>
                    </a:lnTo>
                    <a:lnTo>
                      <a:pt x="248" y="404"/>
                    </a:lnTo>
                    <a:lnTo>
                      <a:pt x="256" y="398"/>
                    </a:lnTo>
                    <a:lnTo>
                      <a:pt x="258" y="392"/>
                    </a:lnTo>
                    <a:lnTo>
                      <a:pt x="252" y="390"/>
                    </a:lnTo>
                    <a:lnTo>
                      <a:pt x="248" y="388"/>
                    </a:lnTo>
                    <a:lnTo>
                      <a:pt x="242" y="392"/>
                    </a:lnTo>
                    <a:lnTo>
                      <a:pt x="236" y="392"/>
                    </a:lnTo>
                    <a:lnTo>
                      <a:pt x="228" y="390"/>
                    </a:lnTo>
                    <a:lnTo>
                      <a:pt x="224" y="386"/>
                    </a:lnTo>
                    <a:lnTo>
                      <a:pt x="216" y="386"/>
                    </a:lnTo>
                    <a:lnTo>
                      <a:pt x="208" y="388"/>
                    </a:lnTo>
                    <a:lnTo>
                      <a:pt x="204" y="384"/>
                    </a:lnTo>
                    <a:lnTo>
                      <a:pt x="200" y="378"/>
                    </a:lnTo>
                    <a:lnTo>
                      <a:pt x="192" y="382"/>
                    </a:lnTo>
                    <a:lnTo>
                      <a:pt x="188" y="386"/>
                    </a:lnTo>
                    <a:lnTo>
                      <a:pt x="182" y="386"/>
                    </a:lnTo>
                    <a:lnTo>
                      <a:pt x="176" y="384"/>
                    </a:lnTo>
                    <a:lnTo>
                      <a:pt x="166" y="384"/>
                    </a:lnTo>
                    <a:lnTo>
                      <a:pt x="154" y="386"/>
                    </a:lnTo>
                    <a:lnTo>
                      <a:pt x="150" y="390"/>
                    </a:lnTo>
                    <a:lnTo>
                      <a:pt x="142" y="392"/>
                    </a:lnTo>
                    <a:lnTo>
                      <a:pt x="138" y="394"/>
                    </a:lnTo>
                    <a:lnTo>
                      <a:pt x="132" y="394"/>
                    </a:lnTo>
                    <a:lnTo>
                      <a:pt x="124" y="400"/>
                    </a:lnTo>
                    <a:lnTo>
                      <a:pt x="114" y="396"/>
                    </a:lnTo>
                    <a:lnTo>
                      <a:pt x="110" y="390"/>
                    </a:lnTo>
                    <a:lnTo>
                      <a:pt x="106" y="396"/>
                    </a:lnTo>
                    <a:lnTo>
                      <a:pt x="104" y="402"/>
                    </a:lnTo>
                    <a:lnTo>
                      <a:pt x="94" y="402"/>
                    </a:lnTo>
                    <a:lnTo>
                      <a:pt x="90" y="396"/>
                    </a:lnTo>
                    <a:lnTo>
                      <a:pt x="86" y="388"/>
                    </a:lnTo>
                    <a:lnTo>
                      <a:pt x="80" y="384"/>
                    </a:lnTo>
                    <a:lnTo>
                      <a:pt x="80" y="378"/>
                    </a:lnTo>
                    <a:lnTo>
                      <a:pt x="70" y="372"/>
                    </a:lnTo>
                    <a:lnTo>
                      <a:pt x="66" y="364"/>
                    </a:lnTo>
                    <a:lnTo>
                      <a:pt x="62" y="364"/>
                    </a:lnTo>
                    <a:lnTo>
                      <a:pt x="56" y="366"/>
                    </a:lnTo>
                    <a:lnTo>
                      <a:pt x="58" y="372"/>
                    </a:lnTo>
                    <a:lnTo>
                      <a:pt x="58" y="378"/>
                    </a:lnTo>
                    <a:lnTo>
                      <a:pt x="54" y="380"/>
                    </a:lnTo>
                    <a:lnTo>
                      <a:pt x="48" y="382"/>
                    </a:lnTo>
                    <a:lnTo>
                      <a:pt x="44" y="378"/>
                    </a:lnTo>
                    <a:lnTo>
                      <a:pt x="44" y="368"/>
                    </a:lnTo>
                    <a:lnTo>
                      <a:pt x="48" y="362"/>
                    </a:lnTo>
                    <a:lnTo>
                      <a:pt x="52" y="358"/>
                    </a:lnTo>
                    <a:lnTo>
                      <a:pt x="56" y="352"/>
                    </a:lnTo>
                    <a:lnTo>
                      <a:pt x="60" y="346"/>
                    </a:lnTo>
                    <a:lnTo>
                      <a:pt x="68" y="346"/>
                    </a:lnTo>
                    <a:lnTo>
                      <a:pt x="74" y="346"/>
                    </a:lnTo>
                    <a:lnTo>
                      <a:pt x="82" y="348"/>
                    </a:lnTo>
                    <a:lnTo>
                      <a:pt x="84" y="342"/>
                    </a:lnTo>
                    <a:lnTo>
                      <a:pt x="84" y="338"/>
                    </a:lnTo>
                    <a:lnTo>
                      <a:pt x="80" y="334"/>
                    </a:lnTo>
                    <a:lnTo>
                      <a:pt x="72" y="338"/>
                    </a:lnTo>
                    <a:lnTo>
                      <a:pt x="68" y="336"/>
                    </a:lnTo>
                    <a:lnTo>
                      <a:pt x="64" y="336"/>
                    </a:lnTo>
                    <a:lnTo>
                      <a:pt x="58" y="338"/>
                    </a:lnTo>
                    <a:lnTo>
                      <a:pt x="58" y="342"/>
                    </a:lnTo>
                    <a:lnTo>
                      <a:pt x="52" y="344"/>
                    </a:lnTo>
                    <a:lnTo>
                      <a:pt x="48" y="336"/>
                    </a:lnTo>
                    <a:lnTo>
                      <a:pt x="34" y="326"/>
                    </a:lnTo>
                    <a:lnTo>
                      <a:pt x="24" y="316"/>
                    </a:lnTo>
                    <a:lnTo>
                      <a:pt x="14" y="314"/>
                    </a:lnTo>
                    <a:lnTo>
                      <a:pt x="8" y="300"/>
                    </a:lnTo>
                    <a:lnTo>
                      <a:pt x="0" y="296"/>
                    </a:lnTo>
                    <a:lnTo>
                      <a:pt x="0" y="284"/>
                    </a:lnTo>
                    <a:lnTo>
                      <a:pt x="10" y="276"/>
                    </a:lnTo>
                    <a:lnTo>
                      <a:pt x="10" y="268"/>
                    </a:lnTo>
                    <a:lnTo>
                      <a:pt x="16" y="268"/>
                    </a:lnTo>
                    <a:lnTo>
                      <a:pt x="16" y="262"/>
                    </a:lnTo>
                    <a:lnTo>
                      <a:pt x="10" y="252"/>
                    </a:lnTo>
                    <a:lnTo>
                      <a:pt x="18" y="238"/>
                    </a:lnTo>
                    <a:lnTo>
                      <a:pt x="28" y="238"/>
                    </a:lnTo>
                    <a:lnTo>
                      <a:pt x="32" y="232"/>
                    </a:lnTo>
                    <a:lnTo>
                      <a:pt x="32" y="216"/>
                    </a:lnTo>
                    <a:lnTo>
                      <a:pt x="38" y="196"/>
                    </a:lnTo>
                    <a:lnTo>
                      <a:pt x="48" y="194"/>
                    </a:lnTo>
                    <a:lnTo>
                      <a:pt x="54" y="176"/>
                    </a:lnTo>
                    <a:lnTo>
                      <a:pt x="46" y="170"/>
                    </a:lnTo>
                    <a:lnTo>
                      <a:pt x="46" y="158"/>
                    </a:lnTo>
                    <a:lnTo>
                      <a:pt x="66" y="154"/>
                    </a:lnTo>
                    <a:lnTo>
                      <a:pt x="76" y="146"/>
                    </a:lnTo>
                    <a:lnTo>
                      <a:pt x="90" y="150"/>
                    </a:lnTo>
                    <a:lnTo>
                      <a:pt x="100" y="140"/>
                    </a:lnTo>
                    <a:lnTo>
                      <a:pt x="116" y="118"/>
                    </a:lnTo>
                    <a:lnTo>
                      <a:pt x="126" y="118"/>
                    </a:lnTo>
                    <a:lnTo>
                      <a:pt x="138" y="112"/>
                    </a:lnTo>
                    <a:lnTo>
                      <a:pt x="152" y="112"/>
                    </a:lnTo>
                    <a:lnTo>
                      <a:pt x="170" y="104"/>
                    </a:lnTo>
                    <a:lnTo>
                      <a:pt x="168" y="90"/>
                    </a:lnTo>
                    <a:lnTo>
                      <a:pt x="180" y="8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9" name="Freeform 1819"/>
              <p:cNvSpPr>
                <a:spLocks/>
              </p:cNvSpPr>
              <p:nvPr/>
            </p:nvSpPr>
            <p:spPr bwMode="gray">
              <a:xfrm>
                <a:off x="4259" y="3687"/>
                <a:ext cx="42" cy="44"/>
              </a:xfrm>
              <a:custGeom>
                <a:avLst/>
                <a:gdLst>
                  <a:gd name="T0" fmla="*/ 3236 w 38"/>
                  <a:gd name="T1" fmla="*/ 1322 h 40"/>
                  <a:gd name="T2" fmla="*/ 2411 w 38"/>
                  <a:gd name="T3" fmla="*/ 1322 h 40"/>
                  <a:gd name="T4" fmla="*/ 2411 w 38"/>
                  <a:gd name="T5" fmla="*/ 1759 h 40"/>
                  <a:gd name="T6" fmla="*/ 2946 w 38"/>
                  <a:gd name="T7" fmla="*/ 2128 h 40"/>
                  <a:gd name="T8" fmla="*/ 3599 w 38"/>
                  <a:gd name="T9" fmla="*/ 2341 h 40"/>
                  <a:gd name="T10" fmla="*/ 4204 w 38"/>
                  <a:gd name="T11" fmla="*/ 2741 h 40"/>
                  <a:gd name="T12" fmla="*/ 4647 w 38"/>
                  <a:gd name="T13" fmla="*/ 3316 h 40"/>
                  <a:gd name="T14" fmla="*/ 4647 w 38"/>
                  <a:gd name="T15" fmla="*/ 3452 h 40"/>
                  <a:gd name="T16" fmla="*/ 4397 w 38"/>
                  <a:gd name="T17" fmla="*/ 3797 h 40"/>
                  <a:gd name="T18" fmla="*/ 3236 w 38"/>
                  <a:gd name="T19" fmla="*/ 3797 h 40"/>
                  <a:gd name="T20" fmla="*/ 1973 w 38"/>
                  <a:gd name="T21" fmla="*/ 3714 h 40"/>
                  <a:gd name="T22" fmla="*/ 1707 w 38"/>
                  <a:gd name="T23" fmla="*/ 3452 h 40"/>
                  <a:gd name="T24" fmla="*/ 1397 w 38"/>
                  <a:gd name="T25" fmla="*/ 3316 h 40"/>
                  <a:gd name="T26" fmla="*/ 1144 w 38"/>
                  <a:gd name="T27" fmla="*/ 2741 h 40"/>
                  <a:gd name="T28" fmla="*/ 936 w 38"/>
                  <a:gd name="T29" fmla="*/ 2741 h 40"/>
                  <a:gd name="T30" fmla="*/ 766 w 38"/>
                  <a:gd name="T31" fmla="*/ 3115 h 40"/>
                  <a:gd name="T32" fmla="*/ 2 w 38"/>
                  <a:gd name="T33" fmla="*/ 3115 h 40"/>
                  <a:gd name="T34" fmla="*/ 0 w 38"/>
                  <a:gd name="T35" fmla="*/ 2575 h 40"/>
                  <a:gd name="T36" fmla="*/ 0 w 38"/>
                  <a:gd name="T37" fmla="*/ 1935 h 40"/>
                  <a:gd name="T38" fmla="*/ 766 w 38"/>
                  <a:gd name="T39" fmla="*/ 1599 h 40"/>
                  <a:gd name="T40" fmla="*/ 1707 w 38"/>
                  <a:gd name="T41" fmla="*/ 1322 h 40"/>
                  <a:gd name="T42" fmla="*/ 1707 w 38"/>
                  <a:gd name="T43" fmla="*/ 617 h 40"/>
                  <a:gd name="T44" fmla="*/ 2411 w 38"/>
                  <a:gd name="T45" fmla="*/ 617 h 40"/>
                  <a:gd name="T46" fmla="*/ 2411 w 38"/>
                  <a:gd name="T47" fmla="*/ 2 h 40"/>
                  <a:gd name="T48" fmla="*/ 2946 w 38"/>
                  <a:gd name="T49" fmla="*/ 0 h 40"/>
                  <a:gd name="T50" fmla="*/ 3236 w 38"/>
                  <a:gd name="T51" fmla="*/ 617 h 40"/>
                  <a:gd name="T52" fmla="*/ 3599 w 38"/>
                  <a:gd name="T53" fmla="*/ 904 h 40"/>
                  <a:gd name="T54" fmla="*/ 3954 w 38"/>
                  <a:gd name="T55" fmla="*/ 1322 h 40"/>
                  <a:gd name="T56" fmla="*/ 3599 w 38"/>
                  <a:gd name="T57" fmla="*/ 1599 h 40"/>
                  <a:gd name="T58" fmla="*/ 3236 w 38"/>
                  <a:gd name="T59" fmla="*/ 1322 h 4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8"/>
                  <a:gd name="T91" fmla="*/ 0 h 40"/>
                  <a:gd name="T92" fmla="*/ 38 w 38"/>
                  <a:gd name="T93" fmla="*/ 40 h 4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8" h="40">
                    <a:moveTo>
                      <a:pt x="26" y="14"/>
                    </a:moveTo>
                    <a:lnTo>
                      <a:pt x="20" y="14"/>
                    </a:lnTo>
                    <a:lnTo>
                      <a:pt x="20" y="18"/>
                    </a:lnTo>
                    <a:lnTo>
                      <a:pt x="24" y="22"/>
                    </a:lnTo>
                    <a:lnTo>
                      <a:pt x="30" y="24"/>
                    </a:lnTo>
                    <a:lnTo>
                      <a:pt x="34" y="28"/>
                    </a:lnTo>
                    <a:lnTo>
                      <a:pt x="38" y="34"/>
                    </a:lnTo>
                    <a:lnTo>
                      <a:pt x="38" y="36"/>
                    </a:lnTo>
                    <a:lnTo>
                      <a:pt x="36" y="40"/>
                    </a:lnTo>
                    <a:lnTo>
                      <a:pt x="26" y="40"/>
                    </a:lnTo>
                    <a:lnTo>
                      <a:pt x="16" y="38"/>
                    </a:lnTo>
                    <a:lnTo>
                      <a:pt x="14" y="36"/>
                    </a:lnTo>
                    <a:lnTo>
                      <a:pt x="12" y="34"/>
                    </a:lnTo>
                    <a:lnTo>
                      <a:pt x="10" y="28"/>
                    </a:lnTo>
                    <a:lnTo>
                      <a:pt x="8" y="28"/>
                    </a:lnTo>
                    <a:lnTo>
                      <a:pt x="6" y="32"/>
                    </a:lnTo>
                    <a:lnTo>
                      <a:pt x="2" y="32"/>
                    </a:lnTo>
                    <a:lnTo>
                      <a:pt x="0" y="26"/>
                    </a:lnTo>
                    <a:lnTo>
                      <a:pt x="0" y="20"/>
                    </a:lnTo>
                    <a:lnTo>
                      <a:pt x="6" y="16"/>
                    </a:lnTo>
                    <a:lnTo>
                      <a:pt x="14" y="14"/>
                    </a:lnTo>
                    <a:lnTo>
                      <a:pt x="14" y="6"/>
                    </a:lnTo>
                    <a:lnTo>
                      <a:pt x="20" y="6"/>
                    </a:lnTo>
                    <a:lnTo>
                      <a:pt x="20" y="2"/>
                    </a:lnTo>
                    <a:lnTo>
                      <a:pt x="24" y="0"/>
                    </a:lnTo>
                    <a:lnTo>
                      <a:pt x="26" y="6"/>
                    </a:lnTo>
                    <a:lnTo>
                      <a:pt x="30" y="10"/>
                    </a:lnTo>
                    <a:lnTo>
                      <a:pt x="32" y="14"/>
                    </a:lnTo>
                    <a:lnTo>
                      <a:pt x="30" y="16"/>
                    </a:lnTo>
                    <a:lnTo>
                      <a:pt x="26" y="1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0" name="Freeform 1820"/>
              <p:cNvSpPr>
                <a:spLocks/>
              </p:cNvSpPr>
              <p:nvPr/>
            </p:nvSpPr>
            <p:spPr bwMode="gray">
              <a:xfrm>
                <a:off x="4288" y="3748"/>
                <a:ext cx="31" cy="24"/>
              </a:xfrm>
              <a:custGeom>
                <a:avLst/>
                <a:gdLst>
                  <a:gd name="T0" fmla="*/ 2 w 28"/>
                  <a:gd name="T1" fmla="*/ 2 h 22"/>
                  <a:gd name="T2" fmla="*/ 859 w 28"/>
                  <a:gd name="T3" fmla="*/ 0 h 22"/>
                  <a:gd name="T4" fmla="*/ 1291 w 28"/>
                  <a:gd name="T5" fmla="*/ 2 h 22"/>
                  <a:gd name="T6" fmla="*/ 1582 w 28"/>
                  <a:gd name="T7" fmla="*/ 4 h 22"/>
                  <a:gd name="T8" fmla="*/ 2378 w 28"/>
                  <a:gd name="T9" fmla="*/ 431 h 22"/>
                  <a:gd name="T10" fmla="*/ 2915 w 28"/>
                  <a:gd name="T11" fmla="*/ 431 h 22"/>
                  <a:gd name="T12" fmla="*/ 3227 w 28"/>
                  <a:gd name="T13" fmla="*/ 611 h 22"/>
                  <a:gd name="T14" fmla="*/ 3728 w 28"/>
                  <a:gd name="T15" fmla="*/ 866 h 22"/>
                  <a:gd name="T16" fmla="*/ 3227 w 28"/>
                  <a:gd name="T17" fmla="*/ 1031 h 22"/>
                  <a:gd name="T18" fmla="*/ 2915 w 28"/>
                  <a:gd name="T19" fmla="*/ 1301 h 22"/>
                  <a:gd name="T20" fmla="*/ 2148 w 28"/>
                  <a:gd name="T21" fmla="*/ 1419 h 22"/>
                  <a:gd name="T22" fmla="*/ 1940 w 28"/>
                  <a:gd name="T23" fmla="*/ 1301 h 22"/>
                  <a:gd name="T24" fmla="*/ 1053 w 28"/>
                  <a:gd name="T25" fmla="*/ 1031 h 22"/>
                  <a:gd name="T26" fmla="*/ 2 w 28"/>
                  <a:gd name="T27" fmla="*/ 728 h 22"/>
                  <a:gd name="T28" fmla="*/ 0 w 28"/>
                  <a:gd name="T29" fmla="*/ 513 h 22"/>
                  <a:gd name="T30" fmla="*/ 2 w 28"/>
                  <a:gd name="T31" fmla="*/ 2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8"/>
                  <a:gd name="T49" fmla="*/ 0 h 22"/>
                  <a:gd name="T50" fmla="*/ 28 w 28"/>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8" h="22">
                    <a:moveTo>
                      <a:pt x="2" y="2"/>
                    </a:moveTo>
                    <a:lnTo>
                      <a:pt x="6" y="0"/>
                    </a:lnTo>
                    <a:lnTo>
                      <a:pt x="10" y="2"/>
                    </a:lnTo>
                    <a:lnTo>
                      <a:pt x="12" y="4"/>
                    </a:lnTo>
                    <a:lnTo>
                      <a:pt x="18" y="6"/>
                    </a:lnTo>
                    <a:lnTo>
                      <a:pt x="22" y="6"/>
                    </a:lnTo>
                    <a:lnTo>
                      <a:pt x="24" y="10"/>
                    </a:lnTo>
                    <a:lnTo>
                      <a:pt x="28" y="14"/>
                    </a:lnTo>
                    <a:lnTo>
                      <a:pt x="24" y="16"/>
                    </a:lnTo>
                    <a:lnTo>
                      <a:pt x="22" y="20"/>
                    </a:lnTo>
                    <a:lnTo>
                      <a:pt x="16" y="22"/>
                    </a:lnTo>
                    <a:lnTo>
                      <a:pt x="14" y="20"/>
                    </a:lnTo>
                    <a:lnTo>
                      <a:pt x="8" y="16"/>
                    </a:lnTo>
                    <a:lnTo>
                      <a:pt x="2" y="12"/>
                    </a:lnTo>
                    <a:lnTo>
                      <a:pt x="0" y="8"/>
                    </a:lnTo>
                    <a:lnTo>
                      <a:pt x="2" y="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1" name="Freeform 1821"/>
              <p:cNvSpPr>
                <a:spLocks/>
              </p:cNvSpPr>
              <p:nvPr/>
            </p:nvSpPr>
            <p:spPr bwMode="gray">
              <a:xfrm>
                <a:off x="4718" y="3590"/>
                <a:ext cx="30" cy="46"/>
              </a:xfrm>
              <a:custGeom>
                <a:avLst/>
                <a:gdLst>
                  <a:gd name="T0" fmla="*/ 321 w 28"/>
                  <a:gd name="T1" fmla="*/ 1307 h 42"/>
                  <a:gd name="T2" fmla="*/ 6 w 28"/>
                  <a:gd name="T3" fmla="*/ 1089 h 42"/>
                  <a:gd name="T4" fmla="*/ 2 w 28"/>
                  <a:gd name="T5" fmla="*/ 908 h 42"/>
                  <a:gd name="T6" fmla="*/ 0 w 28"/>
                  <a:gd name="T7" fmla="*/ 526 h 42"/>
                  <a:gd name="T8" fmla="*/ 4 w 28"/>
                  <a:gd name="T9" fmla="*/ 2 h 42"/>
                  <a:gd name="T10" fmla="*/ 244 w 28"/>
                  <a:gd name="T11" fmla="*/ 0 h 42"/>
                  <a:gd name="T12" fmla="*/ 423 w 28"/>
                  <a:gd name="T13" fmla="*/ 0 h 42"/>
                  <a:gd name="T14" fmla="*/ 660 w 28"/>
                  <a:gd name="T15" fmla="*/ 4 h 42"/>
                  <a:gd name="T16" fmla="*/ 707 w 28"/>
                  <a:gd name="T17" fmla="*/ 757 h 42"/>
                  <a:gd name="T18" fmla="*/ 707 w 28"/>
                  <a:gd name="T19" fmla="*/ 1089 h 42"/>
                  <a:gd name="T20" fmla="*/ 758 w 28"/>
                  <a:gd name="T21" fmla="*/ 1567 h 42"/>
                  <a:gd name="T22" fmla="*/ 758 w 28"/>
                  <a:gd name="T23" fmla="*/ 1879 h 42"/>
                  <a:gd name="T24" fmla="*/ 707 w 28"/>
                  <a:gd name="T25" fmla="*/ 2254 h 42"/>
                  <a:gd name="T26" fmla="*/ 660 w 28"/>
                  <a:gd name="T27" fmla="*/ 2783 h 42"/>
                  <a:gd name="T28" fmla="*/ 660 w 28"/>
                  <a:gd name="T29" fmla="*/ 3242 h 42"/>
                  <a:gd name="T30" fmla="*/ 485 w 28"/>
                  <a:gd name="T31" fmla="*/ 3330 h 42"/>
                  <a:gd name="T32" fmla="*/ 321 w 28"/>
                  <a:gd name="T33" fmla="*/ 3242 h 42"/>
                  <a:gd name="T34" fmla="*/ 244 w 28"/>
                  <a:gd name="T35" fmla="*/ 2783 h 42"/>
                  <a:gd name="T36" fmla="*/ 321 w 28"/>
                  <a:gd name="T37" fmla="*/ 2320 h 42"/>
                  <a:gd name="T38" fmla="*/ 369 w 28"/>
                  <a:gd name="T39" fmla="*/ 2058 h 42"/>
                  <a:gd name="T40" fmla="*/ 423 w 28"/>
                  <a:gd name="T41" fmla="*/ 1567 h 42"/>
                  <a:gd name="T42" fmla="*/ 321 w 28"/>
                  <a:gd name="T43" fmla="*/ 1307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
                  <a:gd name="T67" fmla="*/ 0 h 42"/>
                  <a:gd name="T68" fmla="*/ 28 w 28"/>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 h="42">
                    <a:moveTo>
                      <a:pt x="12" y="16"/>
                    </a:moveTo>
                    <a:lnTo>
                      <a:pt x="6" y="14"/>
                    </a:lnTo>
                    <a:lnTo>
                      <a:pt x="2" y="12"/>
                    </a:lnTo>
                    <a:lnTo>
                      <a:pt x="0" y="6"/>
                    </a:lnTo>
                    <a:lnTo>
                      <a:pt x="4" y="2"/>
                    </a:lnTo>
                    <a:lnTo>
                      <a:pt x="8" y="0"/>
                    </a:lnTo>
                    <a:lnTo>
                      <a:pt x="16" y="0"/>
                    </a:lnTo>
                    <a:lnTo>
                      <a:pt x="24" y="4"/>
                    </a:lnTo>
                    <a:lnTo>
                      <a:pt x="26" y="10"/>
                    </a:lnTo>
                    <a:lnTo>
                      <a:pt x="26" y="14"/>
                    </a:lnTo>
                    <a:lnTo>
                      <a:pt x="28" y="20"/>
                    </a:lnTo>
                    <a:lnTo>
                      <a:pt x="28" y="24"/>
                    </a:lnTo>
                    <a:lnTo>
                      <a:pt x="26" y="28"/>
                    </a:lnTo>
                    <a:lnTo>
                      <a:pt x="24" y="36"/>
                    </a:lnTo>
                    <a:lnTo>
                      <a:pt x="24" y="40"/>
                    </a:lnTo>
                    <a:lnTo>
                      <a:pt x="18" y="42"/>
                    </a:lnTo>
                    <a:lnTo>
                      <a:pt x="12" y="40"/>
                    </a:lnTo>
                    <a:lnTo>
                      <a:pt x="8" y="36"/>
                    </a:lnTo>
                    <a:lnTo>
                      <a:pt x="12" y="30"/>
                    </a:lnTo>
                    <a:lnTo>
                      <a:pt x="14" y="26"/>
                    </a:lnTo>
                    <a:lnTo>
                      <a:pt x="16" y="20"/>
                    </a:lnTo>
                    <a:lnTo>
                      <a:pt x="12" y="1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2" name="Freeform 1822"/>
              <p:cNvSpPr>
                <a:spLocks/>
              </p:cNvSpPr>
              <p:nvPr/>
            </p:nvSpPr>
            <p:spPr bwMode="gray">
              <a:xfrm>
                <a:off x="4711" y="3748"/>
                <a:ext cx="20" cy="29"/>
              </a:xfrm>
              <a:custGeom>
                <a:avLst/>
                <a:gdLst>
                  <a:gd name="T0" fmla="*/ 0 w 18"/>
                  <a:gd name="T1" fmla="*/ 2271 h 26"/>
                  <a:gd name="T2" fmla="*/ 979 w 18"/>
                  <a:gd name="T3" fmla="*/ 1179 h 26"/>
                  <a:gd name="T4" fmla="*/ 1209 w 18"/>
                  <a:gd name="T5" fmla="*/ 2 h 26"/>
                  <a:gd name="T6" fmla="*/ 1842 w 18"/>
                  <a:gd name="T7" fmla="*/ 0 h 26"/>
                  <a:gd name="T8" fmla="*/ 2527 w 18"/>
                  <a:gd name="T9" fmla="*/ 4 h 26"/>
                  <a:gd name="T10" fmla="*/ 2808 w 18"/>
                  <a:gd name="T11" fmla="*/ 1467 h 26"/>
                  <a:gd name="T12" fmla="*/ 2808 w 18"/>
                  <a:gd name="T13" fmla="*/ 2801 h 26"/>
                  <a:gd name="T14" fmla="*/ 2808 w 18"/>
                  <a:gd name="T15" fmla="*/ 3484 h 26"/>
                  <a:gd name="T16" fmla="*/ 2527 w 18"/>
                  <a:gd name="T17" fmla="*/ 4334 h 26"/>
                  <a:gd name="T18" fmla="*/ 1842 w 18"/>
                  <a:gd name="T19" fmla="*/ 4878 h 26"/>
                  <a:gd name="T20" fmla="*/ 979 w 18"/>
                  <a:gd name="T21" fmla="*/ 4878 h 26"/>
                  <a:gd name="T22" fmla="*/ 2 w 18"/>
                  <a:gd name="T23" fmla="*/ 4334 h 26"/>
                  <a:gd name="T24" fmla="*/ 0 w 18"/>
                  <a:gd name="T25" fmla="*/ 3124 h 26"/>
                  <a:gd name="T26" fmla="*/ 0 w 18"/>
                  <a:gd name="T27" fmla="*/ 2271 h 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26"/>
                  <a:gd name="T44" fmla="*/ 18 w 18"/>
                  <a:gd name="T45" fmla="*/ 26 h 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26">
                    <a:moveTo>
                      <a:pt x="0" y="12"/>
                    </a:moveTo>
                    <a:lnTo>
                      <a:pt x="6" y="6"/>
                    </a:lnTo>
                    <a:lnTo>
                      <a:pt x="8" y="2"/>
                    </a:lnTo>
                    <a:lnTo>
                      <a:pt x="12" y="0"/>
                    </a:lnTo>
                    <a:lnTo>
                      <a:pt x="16" y="4"/>
                    </a:lnTo>
                    <a:lnTo>
                      <a:pt x="18" y="8"/>
                    </a:lnTo>
                    <a:lnTo>
                      <a:pt x="18" y="14"/>
                    </a:lnTo>
                    <a:lnTo>
                      <a:pt x="18" y="18"/>
                    </a:lnTo>
                    <a:lnTo>
                      <a:pt x="16" y="22"/>
                    </a:lnTo>
                    <a:lnTo>
                      <a:pt x="12" y="26"/>
                    </a:lnTo>
                    <a:lnTo>
                      <a:pt x="6" y="26"/>
                    </a:lnTo>
                    <a:lnTo>
                      <a:pt x="2" y="22"/>
                    </a:lnTo>
                    <a:lnTo>
                      <a:pt x="0" y="16"/>
                    </a:lnTo>
                    <a:lnTo>
                      <a:pt x="0" y="1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3" name="Freeform 1823"/>
              <p:cNvSpPr>
                <a:spLocks/>
              </p:cNvSpPr>
              <p:nvPr/>
            </p:nvSpPr>
            <p:spPr bwMode="gray">
              <a:xfrm>
                <a:off x="4667" y="3707"/>
                <a:ext cx="22" cy="13"/>
              </a:xfrm>
              <a:custGeom>
                <a:avLst/>
                <a:gdLst>
                  <a:gd name="T0" fmla="*/ 0 w 20"/>
                  <a:gd name="T1" fmla="*/ 0 h 12"/>
                  <a:gd name="T2" fmla="*/ 617 w 20"/>
                  <a:gd name="T3" fmla="*/ 0 h 12"/>
                  <a:gd name="T4" fmla="*/ 904 w 20"/>
                  <a:gd name="T5" fmla="*/ 0 h 12"/>
                  <a:gd name="T6" fmla="*/ 1599 w 20"/>
                  <a:gd name="T7" fmla="*/ 0 h 12"/>
                  <a:gd name="T8" fmla="*/ 1935 w 20"/>
                  <a:gd name="T9" fmla="*/ 4 h 12"/>
                  <a:gd name="T10" fmla="*/ 1935 w 20"/>
                  <a:gd name="T11" fmla="*/ 463 h 12"/>
                  <a:gd name="T12" fmla="*/ 1599 w 20"/>
                  <a:gd name="T13" fmla="*/ 544 h 12"/>
                  <a:gd name="T14" fmla="*/ 904 w 20"/>
                  <a:gd name="T15" fmla="*/ 544 h 12"/>
                  <a:gd name="T16" fmla="*/ 617 w 20"/>
                  <a:gd name="T17" fmla="*/ 394 h 12"/>
                  <a:gd name="T18" fmla="*/ 2 w 20"/>
                  <a:gd name="T19" fmla="*/ 336 h 12"/>
                  <a:gd name="T20" fmla="*/ 0 w 20"/>
                  <a:gd name="T21" fmla="*/ 4 h 12"/>
                  <a:gd name="T22" fmla="*/ 0 w 20"/>
                  <a:gd name="T23" fmla="*/ 0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0" y="0"/>
                    </a:moveTo>
                    <a:lnTo>
                      <a:pt x="6" y="0"/>
                    </a:lnTo>
                    <a:lnTo>
                      <a:pt x="10" y="0"/>
                    </a:lnTo>
                    <a:lnTo>
                      <a:pt x="16" y="0"/>
                    </a:lnTo>
                    <a:lnTo>
                      <a:pt x="20" y="4"/>
                    </a:lnTo>
                    <a:lnTo>
                      <a:pt x="20" y="10"/>
                    </a:lnTo>
                    <a:lnTo>
                      <a:pt x="16" y="12"/>
                    </a:lnTo>
                    <a:lnTo>
                      <a:pt x="10" y="12"/>
                    </a:lnTo>
                    <a:lnTo>
                      <a:pt x="6" y="8"/>
                    </a:lnTo>
                    <a:lnTo>
                      <a:pt x="2" y="6"/>
                    </a:lnTo>
                    <a:lnTo>
                      <a:pt x="0" y="4"/>
                    </a:lnTo>
                    <a:lnTo>
                      <a:pt x="0"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4" name="Freeform 1824"/>
              <p:cNvSpPr>
                <a:spLocks/>
              </p:cNvSpPr>
              <p:nvPr/>
            </p:nvSpPr>
            <p:spPr bwMode="gray">
              <a:xfrm>
                <a:off x="4691" y="3757"/>
                <a:ext cx="14" cy="20"/>
              </a:xfrm>
              <a:custGeom>
                <a:avLst/>
                <a:gdLst>
                  <a:gd name="T0" fmla="*/ 19644 w 12"/>
                  <a:gd name="T1" fmla="*/ 2 h 18"/>
                  <a:gd name="T2" fmla="*/ 19644 w 12"/>
                  <a:gd name="T3" fmla="*/ 1492 h 18"/>
                  <a:gd name="T4" fmla="*/ 19644 w 12"/>
                  <a:gd name="T5" fmla="*/ 2527 h 18"/>
                  <a:gd name="T6" fmla="*/ 16838 w 12"/>
                  <a:gd name="T7" fmla="*/ 2808 h 18"/>
                  <a:gd name="T8" fmla="*/ 2 w 12"/>
                  <a:gd name="T9" fmla="*/ 2808 h 18"/>
                  <a:gd name="T10" fmla="*/ 0 w 12"/>
                  <a:gd name="T11" fmla="*/ 2274 h 18"/>
                  <a:gd name="T12" fmla="*/ 0 w 12"/>
                  <a:gd name="T13" fmla="*/ 1209 h 18"/>
                  <a:gd name="T14" fmla="*/ 0 w 12"/>
                  <a:gd name="T15" fmla="*/ 979 h 18"/>
                  <a:gd name="T16" fmla="*/ 6714 w 12"/>
                  <a:gd name="T17" fmla="*/ 2 h 18"/>
                  <a:gd name="T18" fmla="*/ 9138 w 12"/>
                  <a:gd name="T19" fmla="*/ 0 h 18"/>
                  <a:gd name="T20" fmla="*/ 19644 w 12"/>
                  <a:gd name="T21" fmla="*/ 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8"/>
                  <a:gd name="T35" fmla="*/ 12 w 12"/>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8">
                    <a:moveTo>
                      <a:pt x="12" y="2"/>
                    </a:moveTo>
                    <a:lnTo>
                      <a:pt x="12" y="10"/>
                    </a:lnTo>
                    <a:lnTo>
                      <a:pt x="12" y="16"/>
                    </a:lnTo>
                    <a:lnTo>
                      <a:pt x="10" y="18"/>
                    </a:lnTo>
                    <a:lnTo>
                      <a:pt x="2" y="18"/>
                    </a:lnTo>
                    <a:lnTo>
                      <a:pt x="0" y="14"/>
                    </a:lnTo>
                    <a:lnTo>
                      <a:pt x="0" y="8"/>
                    </a:lnTo>
                    <a:lnTo>
                      <a:pt x="0" y="6"/>
                    </a:lnTo>
                    <a:lnTo>
                      <a:pt x="4" y="2"/>
                    </a:lnTo>
                    <a:lnTo>
                      <a:pt x="6" y="0"/>
                    </a:lnTo>
                    <a:lnTo>
                      <a:pt x="12" y="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5" name="Freeform 1825"/>
              <p:cNvSpPr>
                <a:spLocks/>
              </p:cNvSpPr>
              <p:nvPr/>
            </p:nvSpPr>
            <p:spPr bwMode="gray">
              <a:xfrm>
                <a:off x="4606" y="3718"/>
                <a:ext cx="11" cy="17"/>
              </a:xfrm>
              <a:custGeom>
                <a:avLst/>
                <a:gdLst>
                  <a:gd name="T0" fmla="*/ 904 w 10"/>
                  <a:gd name="T1" fmla="*/ 166 h 16"/>
                  <a:gd name="T2" fmla="*/ 617 w 10"/>
                  <a:gd name="T3" fmla="*/ 166 h 16"/>
                  <a:gd name="T4" fmla="*/ 4 w 10"/>
                  <a:gd name="T5" fmla="*/ 238 h 16"/>
                  <a:gd name="T6" fmla="*/ 0 w 10"/>
                  <a:gd name="T7" fmla="*/ 269 h 16"/>
                  <a:gd name="T8" fmla="*/ 0 w 10"/>
                  <a:gd name="T9" fmla="*/ 187 h 16"/>
                  <a:gd name="T10" fmla="*/ 2 w 10"/>
                  <a:gd name="T11" fmla="*/ 4 h 16"/>
                  <a:gd name="T12" fmla="*/ 2 w 10"/>
                  <a:gd name="T13" fmla="*/ 2 h 16"/>
                  <a:gd name="T14" fmla="*/ 4 w 10"/>
                  <a:gd name="T15" fmla="*/ 0 h 16"/>
                  <a:gd name="T16" fmla="*/ 747 w 10"/>
                  <a:gd name="T17" fmla="*/ 0 h 16"/>
                  <a:gd name="T18" fmla="*/ 904 w 10"/>
                  <a:gd name="T19" fmla="*/ 4 h 16"/>
                  <a:gd name="T20" fmla="*/ 904 w 10"/>
                  <a:gd name="T21" fmla="*/ 166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16"/>
                  <a:gd name="T35" fmla="*/ 10 w 10"/>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16">
                    <a:moveTo>
                      <a:pt x="10" y="8"/>
                    </a:moveTo>
                    <a:lnTo>
                      <a:pt x="6" y="8"/>
                    </a:lnTo>
                    <a:lnTo>
                      <a:pt x="4" y="14"/>
                    </a:lnTo>
                    <a:lnTo>
                      <a:pt x="0" y="16"/>
                    </a:lnTo>
                    <a:lnTo>
                      <a:pt x="0" y="10"/>
                    </a:lnTo>
                    <a:lnTo>
                      <a:pt x="2" y="4"/>
                    </a:lnTo>
                    <a:lnTo>
                      <a:pt x="2" y="2"/>
                    </a:lnTo>
                    <a:lnTo>
                      <a:pt x="4" y="0"/>
                    </a:lnTo>
                    <a:lnTo>
                      <a:pt x="8" y="0"/>
                    </a:lnTo>
                    <a:lnTo>
                      <a:pt x="10" y="4"/>
                    </a:lnTo>
                    <a:lnTo>
                      <a:pt x="10" y="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6" name="Freeform 1826"/>
              <p:cNvSpPr>
                <a:spLocks/>
              </p:cNvSpPr>
              <p:nvPr/>
            </p:nvSpPr>
            <p:spPr bwMode="gray">
              <a:xfrm>
                <a:off x="4751" y="3682"/>
                <a:ext cx="28" cy="25"/>
              </a:xfrm>
              <a:custGeom>
                <a:avLst/>
                <a:gdLst>
                  <a:gd name="T0" fmla="*/ 843 w 26"/>
                  <a:gd name="T1" fmla="*/ 0 h 22"/>
                  <a:gd name="T2" fmla="*/ 908 w 26"/>
                  <a:gd name="T3" fmla="*/ 2810 h 22"/>
                  <a:gd name="T4" fmla="*/ 783 w 26"/>
                  <a:gd name="T5" fmla="*/ 4426 h 22"/>
                  <a:gd name="T6" fmla="*/ 465 w 26"/>
                  <a:gd name="T7" fmla="*/ 6495 h 22"/>
                  <a:gd name="T8" fmla="*/ 401 w 26"/>
                  <a:gd name="T9" fmla="*/ 8387 h 22"/>
                  <a:gd name="T10" fmla="*/ 345 w 26"/>
                  <a:gd name="T11" fmla="*/ 10088 h 22"/>
                  <a:gd name="T12" fmla="*/ 2 w 26"/>
                  <a:gd name="T13" fmla="*/ 10088 h 22"/>
                  <a:gd name="T14" fmla="*/ 0 w 26"/>
                  <a:gd name="T15" fmla="*/ 8387 h 22"/>
                  <a:gd name="T16" fmla="*/ 4 w 26"/>
                  <a:gd name="T17" fmla="*/ 5716 h 22"/>
                  <a:gd name="T18" fmla="*/ 6 w 26"/>
                  <a:gd name="T19" fmla="*/ 3428 h 22"/>
                  <a:gd name="T20" fmla="*/ 465 w 26"/>
                  <a:gd name="T21" fmla="*/ 2810 h 22"/>
                  <a:gd name="T22" fmla="*/ 627 w 26"/>
                  <a:gd name="T23" fmla="*/ 2176 h 22"/>
                  <a:gd name="T24" fmla="*/ 727 w 26"/>
                  <a:gd name="T25" fmla="*/ 0 h 22"/>
                  <a:gd name="T26" fmla="*/ 843 w 26"/>
                  <a:gd name="T27" fmla="*/ 0 h 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
                  <a:gd name="T43" fmla="*/ 0 h 22"/>
                  <a:gd name="T44" fmla="*/ 26 w 26"/>
                  <a:gd name="T45" fmla="*/ 22 h 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 h="22">
                    <a:moveTo>
                      <a:pt x="24" y="0"/>
                    </a:moveTo>
                    <a:lnTo>
                      <a:pt x="26" y="6"/>
                    </a:lnTo>
                    <a:lnTo>
                      <a:pt x="22" y="10"/>
                    </a:lnTo>
                    <a:lnTo>
                      <a:pt x="14" y="14"/>
                    </a:lnTo>
                    <a:lnTo>
                      <a:pt x="12" y="18"/>
                    </a:lnTo>
                    <a:lnTo>
                      <a:pt x="10" y="22"/>
                    </a:lnTo>
                    <a:lnTo>
                      <a:pt x="2" y="22"/>
                    </a:lnTo>
                    <a:lnTo>
                      <a:pt x="0" y="18"/>
                    </a:lnTo>
                    <a:lnTo>
                      <a:pt x="4" y="12"/>
                    </a:lnTo>
                    <a:lnTo>
                      <a:pt x="6" y="8"/>
                    </a:lnTo>
                    <a:lnTo>
                      <a:pt x="14" y="6"/>
                    </a:lnTo>
                    <a:lnTo>
                      <a:pt x="18" y="4"/>
                    </a:lnTo>
                    <a:lnTo>
                      <a:pt x="20" y="0"/>
                    </a:lnTo>
                    <a:lnTo>
                      <a:pt x="2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7" name="Freeform 1827"/>
              <p:cNvSpPr>
                <a:spLocks/>
              </p:cNvSpPr>
              <p:nvPr/>
            </p:nvSpPr>
            <p:spPr bwMode="gray">
              <a:xfrm>
                <a:off x="4665" y="3419"/>
                <a:ext cx="24" cy="20"/>
              </a:xfrm>
              <a:custGeom>
                <a:avLst/>
                <a:gdLst>
                  <a:gd name="T0" fmla="*/ 1419 w 22"/>
                  <a:gd name="T1" fmla="*/ 4 h 18"/>
                  <a:gd name="T2" fmla="*/ 1193 w 22"/>
                  <a:gd name="T3" fmla="*/ 1842 h 18"/>
                  <a:gd name="T4" fmla="*/ 728 w 22"/>
                  <a:gd name="T5" fmla="*/ 2527 h 18"/>
                  <a:gd name="T6" fmla="*/ 4 w 22"/>
                  <a:gd name="T7" fmla="*/ 2808 h 18"/>
                  <a:gd name="T8" fmla="*/ 0 w 22"/>
                  <a:gd name="T9" fmla="*/ 2274 h 18"/>
                  <a:gd name="T10" fmla="*/ 2 w 22"/>
                  <a:gd name="T11" fmla="*/ 1209 h 18"/>
                  <a:gd name="T12" fmla="*/ 513 w 22"/>
                  <a:gd name="T13" fmla="*/ 4 h 18"/>
                  <a:gd name="T14" fmla="*/ 866 w 22"/>
                  <a:gd name="T15" fmla="*/ 2 h 18"/>
                  <a:gd name="T16" fmla="*/ 1193 w 22"/>
                  <a:gd name="T17" fmla="*/ 0 h 18"/>
                  <a:gd name="T18" fmla="*/ 1301 w 22"/>
                  <a:gd name="T19" fmla="*/ 0 h 18"/>
                  <a:gd name="T20" fmla="*/ 1419 w 22"/>
                  <a:gd name="T21" fmla="*/ 4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18"/>
                  <a:gd name="T35" fmla="*/ 22 w 22"/>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18">
                    <a:moveTo>
                      <a:pt x="22" y="4"/>
                    </a:moveTo>
                    <a:lnTo>
                      <a:pt x="18" y="12"/>
                    </a:lnTo>
                    <a:lnTo>
                      <a:pt x="12" y="16"/>
                    </a:lnTo>
                    <a:lnTo>
                      <a:pt x="4" y="18"/>
                    </a:lnTo>
                    <a:lnTo>
                      <a:pt x="0" y="14"/>
                    </a:lnTo>
                    <a:lnTo>
                      <a:pt x="2" y="8"/>
                    </a:lnTo>
                    <a:lnTo>
                      <a:pt x="8" y="4"/>
                    </a:lnTo>
                    <a:lnTo>
                      <a:pt x="14" y="2"/>
                    </a:lnTo>
                    <a:lnTo>
                      <a:pt x="18" y="0"/>
                    </a:lnTo>
                    <a:lnTo>
                      <a:pt x="20" y="0"/>
                    </a:lnTo>
                    <a:lnTo>
                      <a:pt x="22" y="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8" name="Freeform 1830"/>
              <p:cNvSpPr>
                <a:spLocks/>
              </p:cNvSpPr>
              <p:nvPr/>
            </p:nvSpPr>
            <p:spPr bwMode="gray">
              <a:xfrm>
                <a:off x="4797" y="3656"/>
                <a:ext cx="41" cy="20"/>
              </a:xfrm>
              <a:custGeom>
                <a:avLst/>
                <a:gdLst>
                  <a:gd name="T0" fmla="*/ 4 w 38"/>
                  <a:gd name="T1" fmla="*/ 1209 h 18"/>
                  <a:gd name="T2" fmla="*/ 6 w 38"/>
                  <a:gd name="T3" fmla="*/ 979 h 18"/>
                  <a:gd name="T4" fmla="*/ 381 w 38"/>
                  <a:gd name="T5" fmla="*/ 2 h 18"/>
                  <a:gd name="T6" fmla="*/ 784 w 38"/>
                  <a:gd name="T7" fmla="*/ 2 h 18"/>
                  <a:gd name="T8" fmla="*/ 1063 w 38"/>
                  <a:gd name="T9" fmla="*/ 0 h 18"/>
                  <a:gd name="T10" fmla="*/ 1385 w 38"/>
                  <a:gd name="T11" fmla="*/ 0 h 18"/>
                  <a:gd name="T12" fmla="*/ 1441 w 38"/>
                  <a:gd name="T13" fmla="*/ 2 h 18"/>
                  <a:gd name="T14" fmla="*/ 1299 w 38"/>
                  <a:gd name="T15" fmla="*/ 1492 h 18"/>
                  <a:gd name="T16" fmla="*/ 1238 w 38"/>
                  <a:gd name="T17" fmla="*/ 1492 h 18"/>
                  <a:gd name="T18" fmla="*/ 985 w 38"/>
                  <a:gd name="T19" fmla="*/ 2808 h 18"/>
                  <a:gd name="T20" fmla="*/ 784 w 38"/>
                  <a:gd name="T21" fmla="*/ 2527 h 18"/>
                  <a:gd name="T22" fmla="*/ 516 w 38"/>
                  <a:gd name="T23" fmla="*/ 2274 h 18"/>
                  <a:gd name="T24" fmla="*/ 381 w 38"/>
                  <a:gd name="T25" fmla="*/ 2274 h 18"/>
                  <a:gd name="T26" fmla="*/ 327 w 38"/>
                  <a:gd name="T27" fmla="*/ 2808 h 18"/>
                  <a:gd name="T28" fmla="*/ 0 w 38"/>
                  <a:gd name="T29" fmla="*/ 2274 h 18"/>
                  <a:gd name="T30" fmla="*/ 4 w 38"/>
                  <a:gd name="T31" fmla="*/ 1209 h 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18"/>
                  <a:gd name="T50" fmla="*/ 38 w 38"/>
                  <a:gd name="T51" fmla="*/ 18 h 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18">
                    <a:moveTo>
                      <a:pt x="4" y="8"/>
                    </a:moveTo>
                    <a:lnTo>
                      <a:pt x="6" y="6"/>
                    </a:lnTo>
                    <a:lnTo>
                      <a:pt x="10" y="2"/>
                    </a:lnTo>
                    <a:lnTo>
                      <a:pt x="20" y="2"/>
                    </a:lnTo>
                    <a:lnTo>
                      <a:pt x="28" y="0"/>
                    </a:lnTo>
                    <a:lnTo>
                      <a:pt x="36" y="0"/>
                    </a:lnTo>
                    <a:lnTo>
                      <a:pt x="38" y="2"/>
                    </a:lnTo>
                    <a:lnTo>
                      <a:pt x="34" y="10"/>
                    </a:lnTo>
                    <a:lnTo>
                      <a:pt x="32" y="10"/>
                    </a:lnTo>
                    <a:lnTo>
                      <a:pt x="26" y="18"/>
                    </a:lnTo>
                    <a:lnTo>
                      <a:pt x="20" y="16"/>
                    </a:lnTo>
                    <a:lnTo>
                      <a:pt x="14" y="14"/>
                    </a:lnTo>
                    <a:lnTo>
                      <a:pt x="10" y="14"/>
                    </a:lnTo>
                    <a:lnTo>
                      <a:pt x="8" y="18"/>
                    </a:lnTo>
                    <a:lnTo>
                      <a:pt x="0" y="14"/>
                    </a:lnTo>
                    <a:lnTo>
                      <a:pt x="4" y="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59" name="Freeform 1833"/>
              <p:cNvSpPr>
                <a:spLocks/>
              </p:cNvSpPr>
              <p:nvPr/>
            </p:nvSpPr>
            <p:spPr bwMode="gray">
              <a:xfrm>
                <a:off x="4619" y="3452"/>
                <a:ext cx="29" cy="24"/>
              </a:xfrm>
              <a:custGeom>
                <a:avLst/>
                <a:gdLst>
                  <a:gd name="T0" fmla="*/ 4 w 26"/>
                  <a:gd name="T1" fmla="*/ 431 h 22"/>
                  <a:gd name="T2" fmla="*/ 2271 w 26"/>
                  <a:gd name="T3" fmla="*/ 4 h 22"/>
                  <a:gd name="T4" fmla="*/ 3484 w 26"/>
                  <a:gd name="T5" fmla="*/ 431 h 22"/>
                  <a:gd name="T6" fmla="*/ 3886 w 26"/>
                  <a:gd name="T7" fmla="*/ 4 h 22"/>
                  <a:gd name="T8" fmla="*/ 4334 w 26"/>
                  <a:gd name="T9" fmla="*/ 2 h 22"/>
                  <a:gd name="T10" fmla="*/ 4878 w 26"/>
                  <a:gd name="T11" fmla="*/ 0 h 22"/>
                  <a:gd name="T12" fmla="*/ 4878 w 26"/>
                  <a:gd name="T13" fmla="*/ 513 h 22"/>
                  <a:gd name="T14" fmla="*/ 4878 w 26"/>
                  <a:gd name="T15" fmla="*/ 728 h 22"/>
                  <a:gd name="T16" fmla="*/ 4489 w 26"/>
                  <a:gd name="T17" fmla="*/ 1301 h 22"/>
                  <a:gd name="T18" fmla="*/ 3484 w 26"/>
                  <a:gd name="T19" fmla="*/ 1419 h 22"/>
                  <a:gd name="T20" fmla="*/ 2271 w 26"/>
                  <a:gd name="T21" fmla="*/ 1301 h 22"/>
                  <a:gd name="T22" fmla="*/ 1467 w 26"/>
                  <a:gd name="T23" fmla="*/ 1419 h 22"/>
                  <a:gd name="T24" fmla="*/ 2 w 26"/>
                  <a:gd name="T25" fmla="*/ 1419 h 22"/>
                  <a:gd name="T26" fmla="*/ 2 w 26"/>
                  <a:gd name="T27" fmla="*/ 1031 h 22"/>
                  <a:gd name="T28" fmla="*/ 0 w 26"/>
                  <a:gd name="T29" fmla="*/ 728 h 22"/>
                  <a:gd name="T30" fmla="*/ 4 w 26"/>
                  <a:gd name="T31" fmla="*/ 431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6"/>
                  <a:gd name="T49" fmla="*/ 0 h 22"/>
                  <a:gd name="T50" fmla="*/ 26 w 26"/>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6" h="22">
                    <a:moveTo>
                      <a:pt x="4" y="6"/>
                    </a:moveTo>
                    <a:lnTo>
                      <a:pt x="12" y="4"/>
                    </a:lnTo>
                    <a:lnTo>
                      <a:pt x="18" y="6"/>
                    </a:lnTo>
                    <a:lnTo>
                      <a:pt x="20" y="4"/>
                    </a:lnTo>
                    <a:lnTo>
                      <a:pt x="22" y="2"/>
                    </a:lnTo>
                    <a:lnTo>
                      <a:pt x="26" y="0"/>
                    </a:lnTo>
                    <a:lnTo>
                      <a:pt x="26" y="8"/>
                    </a:lnTo>
                    <a:lnTo>
                      <a:pt x="26" y="12"/>
                    </a:lnTo>
                    <a:lnTo>
                      <a:pt x="24" y="20"/>
                    </a:lnTo>
                    <a:lnTo>
                      <a:pt x="18" y="22"/>
                    </a:lnTo>
                    <a:lnTo>
                      <a:pt x="12" y="20"/>
                    </a:lnTo>
                    <a:lnTo>
                      <a:pt x="8" y="22"/>
                    </a:lnTo>
                    <a:lnTo>
                      <a:pt x="2" y="22"/>
                    </a:lnTo>
                    <a:lnTo>
                      <a:pt x="2" y="16"/>
                    </a:lnTo>
                    <a:lnTo>
                      <a:pt x="0" y="12"/>
                    </a:lnTo>
                    <a:lnTo>
                      <a:pt x="4" y="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60" name="Freeform 1835"/>
              <p:cNvSpPr>
                <a:spLocks/>
              </p:cNvSpPr>
              <p:nvPr/>
            </p:nvSpPr>
            <p:spPr bwMode="gray">
              <a:xfrm>
                <a:off x="4514" y="3882"/>
                <a:ext cx="20" cy="24"/>
              </a:xfrm>
              <a:custGeom>
                <a:avLst/>
                <a:gdLst>
                  <a:gd name="T0" fmla="*/ 0 w 18"/>
                  <a:gd name="T1" fmla="*/ 4 h 22"/>
                  <a:gd name="T2" fmla="*/ 4 w 18"/>
                  <a:gd name="T3" fmla="*/ 0 h 22"/>
                  <a:gd name="T4" fmla="*/ 1209 w 18"/>
                  <a:gd name="T5" fmla="*/ 4 h 22"/>
                  <a:gd name="T6" fmla="*/ 1209 w 18"/>
                  <a:gd name="T7" fmla="*/ 431 h 22"/>
                  <a:gd name="T8" fmla="*/ 1842 w 18"/>
                  <a:gd name="T9" fmla="*/ 513 h 22"/>
                  <a:gd name="T10" fmla="*/ 2527 w 18"/>
                  <a:gd name="T11" fmla="*/ 611 h 22"/>
                  <a:gd name="T12" fmla="*/ 2808 w 18"/>
                  <a:gd name="T13" fmla="*/ 866 h 22"/>
                  <a:gd name="T14" fmla="*/ 2274 w 18"/>
                  <a:gd name="T15" fmla="*/ 1301 h 22"/>
                  <a:gd name="T16" fmla="*/ 1209 w 18"/>
                  <a:gd name="T17" fmla="*/ 1419 h 22"/>
                  <a:gd name="T18" fmla="*/ 2 w 18"/>
                  <a:gd name="T19" fmla="*/ 1193 h 22"/>
                  <a:gd name="T20" fmla="*/ 0 w 18"/>
                  <a:gd name="T21" fmla="*/ 611 h 22"/>
                  <a:gd name="T22" fmla="*/ 0 w 18"/>
                  <a:gd name="T23" fmla="*/ 431 h 22"/>
                  <a:gd name="T24" fmla="*/ 0 w 18"/>
                  <a:gd name="T25" fmla="*/ 4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
                  <a:gd name="T40" fmla="*/ 0 h 22"/>
                  <a:gd name="T41" fmla="*/ 18 w 18"/>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 h="22">
                    <a:moveTo>
                      <a:pt x="0" y="4"/>
                    </a:moveTo>
                    <a:lnTo>
                      <a:pt x="4" y="0"/>
                    </a:lnTo>
                    <a:lnTo>
                      <a:pt x="8" y="4"/>
                    </a:lnTo>
                    <a:lnTo>
                      <a:pt x="8" y="6"/>
                    </a:lnTo>
                    <a:lnTo>
                      <a:pt x="12" y="8"/>
                    </a:lnTo>
                    <a:lnTo>
                      <a:pt x="16" y="10"/>
                    </a:lnTo>
                    <a:lnTo>
                      <a:pt x="18" y="14"/>
                    </a:lnTo>
                    <a:lnTo>
                      <a:pt x="14" y="20"/>
                    </a:lnTo>
                    <a:lnTo>
                      <a:pt x="8" y="22"/>
                    </a:lnTo>
                    <a:lnTo>
                      <a:pt x="2" y="18"/>
                    </a:lnTo>
                    <a:lnTo>
                      <a:pt x="0" y="10"/>
                    </a:lnTo>
                    <a:lnTo>
                      <a:pt x="0" y="6"/>
                    </a:lnTo>
                    <a:lnTo>
                      <a:pt x="0" y="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61" name="Freeform 1836"/>
              <p:cNvSpPr>
                <a:spLocks/>
              </p:cNvSpPr>
              <p:nvPr/>
            </p:nvSpPr>
            <p:spPr bwMode="gray">
              <a:xfrm>
                <a:off x="4630" y="3807"/>
                <a:ext cx="20" cy="22"/>
              </a:xfrm>
              <a:custGeom>
                <a:avLst/>
                <a:gdLst>
                  <a:gd name="T0" fmla="*/ 2527 w 18"/>
                  <a:gd name="T1" fmla="*/ 0 h 20"/>
                  <a:gd name="T2" fmla="*/ 2808 w 18"/>
                  <a:gd name="T3" fmla="*/ 2 h 20"/>
                  <a:gd name="T4" fmla="*/ 2808 w 18"/>
                  <a:gd name="T5" fmla="*/ 904 h 20"/>
                  <a:gd name="T6" fmla="*/ 2274 w 18"/>
                  <a:gd name="T7" fmla="*/ 1599 h 20"/>
                  <a:gd name="T8" fmla="*/ 4 w 18"/>
                  <a:gd name="T9" fmla="*/ 1935 h 20"/>
                  <a:gd name="T10" fmla="*/ 0 w 18"/>
                  <a:gd name="T11" fmla="*/ 1322 h 20"/>
                  <a:gd name="T12" fmla="*/ 4 w 18"/>
                  <a:gd name="T13" fmla="*/ 747 h 20"/>
                  <a:gd name="T14" fmla="*/ 1492 w 18"/>
                  <a:gd name="T15" fmla="*/ 747 h 20"/>
                  <a:gd name="T16" fmla="*/ 1842 w 18"/>
                  <a:gd name="T17" fmla="*/ 4 h 20"/>
                  <a:gd name="T18" fmla="*/ 2527 w 18"/>
                  <a:gd name="T19" fmla="*/ 0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20"/>
                  <a:gd name="T32" fmla="*/ 18 w 18"/>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20">
                    <a:moveTo>
                      <a:pt x="16" y="0"/>
                    </a:moveTo>
                    <a:lnTo>
                      <a:pt x="18" y="2"/>
                    </a:lnTo>
                    <a:lnTo>
                      <a:pt x="18" y="10"/>
                    </a:lnTo>
                    <a:lnTo>
                      <a:pt x="14" y="16"/>
                    </a:lnTo>
                    <a:lnTo>
                      <a:pt x="4" y="20"/>
                    </a:lnTo>
                    <a:lnTo>
                      <a:pt x="0" y="14"/>
                    </a:lnTo>
                    <a:lnTo>
                      <a:pt x="4" y="8"/>
                    </a:lnTo>
                    <a:lnTo>
                      <a:pt x="10" y="8"/>
                    </a:lnTo>
                    <a:lnTo>
                      <a:pt x="12" y="4"/>
                    </a:lnTo>
                    <a:lnTo>
                      <a:pt x="16"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62" name="Freeform 1837"/>
              <p:cNvSpPr>
                <a:spLocks/>
              </p:cNvSpPr>
              <p:nvPr/>
            </p:nvSpPr>
            <p:spPr bwMode="gray">
              <a:xfrm>
                <a:off x="4560" y="3382"/>
                <a:ext cx="22" cy="22"/>
              </a:xfrm>
              <a:custGeom>
                <a:avLst/>
                <a:gdLst>
                  <a:gd name="T0" fmla="*/ 1599 w 20"/>
                  <a:gd name="T1" fmla="*/ 4 h 20"/>
                  <a:gd name="T2" fmla="*/ 1935 w 20"/>
                  <a:gd name="T3" fmla="*/ 747 h 20"/>
                  <a:gd name="T4" fmla="*/ 1599 w 20"/>
                  <a:gd name="T5" fmla="*/ 1935 h 20"/>
                  <a:gd name="T6" fmla="*/ 617 w 20"/>
                  <a:gd name="T7" fmla="*/ 1759 h 20"/>
                  <a:gd name="T8" fmla="*/ 0 w 20"/>
                  <a:gd name="T9" fmla="*/ 1093 h 20"/>
                  <a:gd name="T10" fmla="*/ 0 w 20"/>
                  <a:gd name="T11" fmla="*/ 4 h 20"/>
                  <a:gd name="T12" fmla="*/ 4 w 20"/>
                  <a:gd name="T13" fmla="*/ 0 h 20"/>
                  <a:gd name="T14" fmla="*/ 904 w 20"/>
                  <a:gd name="T15" fmla="*/ 0 h 20"/>
                  <a:gd name="T16" fmla="*/ 1599 w 20"/>
                  <a:gd name="T17" fmla="*/ 4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20"/>
                  <a:gd name="T29" fmla="*/ 20 w 20"/>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20">
                    <a:moveTo>
                      <a:pt x="16" y="4"/>
                    </a:moveTo>
                    <a:lnTo>
                      <a:pt x="20" y="8"/>
                    </a:lnTo>
                    <a:lnTo>
                      <a:pt x="16" y="20"/>
                    </a:lnTo>
                    <a:lnTo>
                      <a:pt x="6" y="18"/>
                    </a:lnTo>
                    <a:lnTo>
                      <a:pt x="0" y="12"/>
                    </a:lnTo>
                    <a:lnTo>
                      <a:pt x="0" y="4"/>
                    </a:lnTo>
                    <a:lnTo>
                      <a:pt x="4" y="0"/>
                    </a:lnTo>
                    <a:lnTo>
                      <a:pt x="10" y="0"/>
                    </a:lnTo>
                    <a:lnTo>
                      <a:pt x="16" y="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63" name="Freeform 1838"/>
              <p:cNvSpPr>
                <a:spLocks/>
              </p:cNvSpPr>
              <p:nvPr/>
            </p:nvSpPr>
            <p:spPr bwMode="gray">
              <a:xfrm>
                <a:off x="4634" y="3678"/>
                <a:ext cx="31" cy="29"/>
              </a:xfrm>
              <a:custGeom>
                <a:avLst/>
                <a:gdLst>
                  <a:gd name="T0" fmla="*/ 1291 w 28"/>
                  <a:gd name="T1" fmla="*/ 2271 h 26"/>
                  <a:gd name="T2" fmla="*/ 4 w 28"/>
                  <a:gd name="T3" fmla="*/ 2271 h 26"/>
                  <a:gd name="T4" fmla="*/ 0 w 28"/>
                  <a:gd name="T5" fmla="*/ 1179 h 26"/>
                  <a:gd name="T6" fmla="*/ 2 w 28"/>
                  <a:gd name="T7" fmla="*/ 0 h 26"/>
                  <a:gd name="T8" fmla="*/ 859 w 28"/>
                  <a:gd name="T9" fmla="*/ 0 h 26"/>
                  <a:gd name="T10" fmla="*/ 1582 w 28"/>
                  <a:gd name="T11" fmla="*/ 2 h 26"/>
                  <a:gd name="T12" fmla="*/ 1940 w 28"/>
                  <a:gd name="T13" fmla="*/ 1179 h 26"/>
                  <a:gd name="T14" fmla="*/ 2633 w 28"/>
                  <a:gd name="T15" fmla="*/ 1179 h 26"/>
                  <a:gd name="T16" fmla="*/ 2915 w 28"/>
                  <a:gd name="T17" fmla="*/ 1467 h 26"/>
                  <a:gd name="T18" fmla="*/ 3227 w 28"/>
                  <a:gd name="T19" fmla="*/ 2271 h 26"/>
                  <a:gd name="T20" fmla="*/ 3227 w 28"/>
                  <a:gd name="T21" fmla="*/ 3124 h 26"/>
                  <a:gd name="T22" fmla="*/ 3728 w 28"/>
                  <a:gd name="T23" fmla="*/ 3886 h 26"/>
                  <a:gd name="T24" fmla="*/ 3728 w 28"/>
                  <a:gd name="T25" fmla="*/ 4878 h 26"/>
                  <a:gd name="T26" fmla="*/ 2633 w 28"/>
                  <a:gd name="T27" fmla="*/ 4334 h 26"/>
                  <a:gd name="T28" fmla="*/ 2378 w 28"/>
                  <a:gd name="T29" fmla="*/ 3484 h 26"/>
                  <a:gd name="T30" fmla="*/ 1940 w 28"/>
                  <a:gd name="T31" fmla="*/ 3124 h 26"/>
                  <a:gd name="T32" fmla="*/ 1291 w 28"/>
                  <a:gd name="T33" fmla="*/ 2271 h 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
                  <a:gd name="T52" fmla="*/ 0 h 26"/>
                  <a:gd name="T53" fmla="*/ 28 w 28"/>
                  <a:gd name="T54" fmla="*/ 26 h 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 h="26">
                    <a:moveTo>
                      <a:pt x="10" y="12"/>
                    </a:moveTo>
                    <a:lnTo>
                      <a:pt x="4" y="12"/>
                    </a:lnTo>
                    <a:lnTo>
                      <a:pt x="0" y="6"/>
                    </a:lnTo>
                    <a:lnTo>
                      <a:pt x="2" y="0"/>
                    </a:lnTo>
                    <a:lnTo>
                      <a:pt x="6" y="0"/>
                    </a:lnTo>
                    <a:lnTo>
                      <a:pt x="12" y="2"/>
                    </a:lnTo>
                    <a:lnTo>
                      <a:pt x="14" y="6"/>
                    </a:lnTo>
                    <a:lnTo>
                      <a:pt x="20" y="6"/>
                    </a:lnTo>
                    <a:lnTo>
                      <a:pt x="22" y="8"/>
                    </a:lnTo>
                    <a:lnTo>
                      <a:pt x="24" y="12"/>
                    </a:lnTo>
                    <a:lnTo>
                      <a:pt x="24" y="16"/>
                    </a:lnTo>
                    <a:lnTo>
                      <a:pt x="28" y="20"/>
                    </a:lnTo>
                    <a:lnTo>
                      <a:pt x="28" y="26"/>
                    </a:lnTo>
                    <a:lnTo>
                      <a:pt x="20" y="22"/>
                    </a:lnTo>
                    <a:lnTo>
                      <a:pt x="18" y="18"/>
                    </a:lnTo>
                    <a:lnTo>
                      <a:pt x="14" y="16"/>
                    </a:lnTo>
                    <a:lnTo>
                      <a:pt x="10" y="1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64" name="Freeform 1839"/>
              <p:cNvSpPr>
                <a:spLocks/>
              </p:cNvSpPr>
              <p:nvPr/>
            </p:nvSpPr>
            <p:spPr bwMode="gray">
              <a:xfrm>
                <a:off x="4641" y="3395"/>
                <a:ext cx="20" cy="13"/>
              </a:xfrm>
              <a:custGeom>
                <a:avLst/>
                <a:gdLst>
                  <a:gd name="T0" fmla="*/ 1209 w 18"/>
                  <a:gd name="T1" fmla="*/ 0 h 12"/>
                  <a:gd name="T2" fmla="*/ 2274 w 18"/>
                  <a:gd name="T3" fmla="*/ 0 h 12"/>
                  <a:gd name="T4" fmla="*/ 2808 w 18"/>
                  <a:gd name="T5" fmla="*/ 4 h 12"/>
                  <a:gd name="T6" fmla="*/ 2808 w 18"/>
                  <a:gd name="T7" fmla="*/ 394 h 12"/>
                  <a:gd name="T8" fmla="*/ 2527 w 18"/>
                  <a:gd name="T9" fmla="*/ 463 h 12"/>
                  <a:gd name="T10" fmla="*/ 1492 w 18"/>
                  <a:gd name="T11" fmla="*/ 544 h 12"/>
                  <a:gd name="T12" fmla="*/ 4 w 18"/>
                  <a:gd name="T13" fmla="*/ 544 h 12"/>
                  <a:gd name="T14" fmla="*/ 0 w 18"/>
                  <a:gd name="T15" fmla="*/ 394 h 12"/>
                  <a:gd name="T16" fmla="*/ 0 w 18"/>
                  <a:gd name="T17" fmla="*/ 4 h 12"/>
                  <a:gd name="T18" fmla="*/ 2 w 18"/>
                  <a:gd name="T19" fmla="*/ 0 h 12"/>
                  <a:gd name="T20" fmla="*/ 1209 w 18"/>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2"/>
                  <a:gd name="T35" fmla="*/ 18 w 18"/>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2">
                    <a:moveTo>
                      <a:pt x="8" y="0"/>
                    </a:moveTo>
                    <a:lnTo>
                      <a:pt x="14" y="0"/>
                    </a:lnTo>
                    <a:lnTo>
                      <a:pt x="18" y="4"/>
                    </a:lnTo>
                    <a:lnTo>
                      <a:pt x="18" y="8"/>
                    </a:lnTo>
                    <a:lnTo>
                      <a:pt x="16" y="10"/>
                    </a:lnTo>
                    <a:lnTo>
                      <a:pt x="10" y="12"/>
                    </a:lnTo>
                    <a:lnTo>
                      <a:pt x="4" y="12"/>
                    </a:lnTo>
                    <a:lnTo>
                      <a:pt x="0" y="8"/>
                    </a:lnTo>
                    <a:lnTo>
                      <a:pt x="0" y="4"/>
                    </a:lnTo>
                    <a:lnTo>
                      <a:pt x="2" y="0"/>
                    </a:lnTo>
                    <a:lnTo>
                      <a:pt x="8"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grpSp>
          <p:nvGrpSpPr>
            <p:cNvPr id="226" name="Group 1840"/>
            <p:cNvGrpSpPr>
              <a:grpSpLocks/>
            </p:cNvGrpSpPr>
            <p:nvPr/>
          </p:nvGrpSpPr>
          <p:grpSpPr bwMode="gray">
            <a:xfrm>
              <a:off x="6618643" y="3322972"/>
              <a:ext cx="342514" cy="338783"/>
              <a:chOff x="3254" y="1693"/>
              <a:chExt cx="352" cy="370"/>
            </a:xfrm>
            <a:grpFill/>
          </p:grpSpPr>
          <p:sp>
            <p:nvSpPr>
              <p:cNvPr id="241" name="Freeform 1841"/>
              <p:cNvSpPr>
                <a:spLocks/>
              </p:cNvSpPr>
              <p:nvPr/>
            </p:nvSpPr>
            <p:spPr bwMode="gray">
              <a:xfrm>
                <a:off x="3254" y="1693"/>
                <a:ext cx="172" cy="315"/>
              </a:xfrm>
              <a:custGeom>
                <a:avLst/>
                <a:gdLst>
                  <a:gd name="T0" fmla="*/ 1436 w 157"/>
                  <a:gd name="T1" fmla="*/ 19447 h 288"/>
                  <a:gd name="T2" fmla="*/ 2335 w 157"/>
                  <a:gd name="T3" fmla="*/ 17417 h 288"/>
                  <a:gd name="T4" fmla="*/ 1723 w 157"/>
                  <a:gd name="T5" fmla="*/ 16472 h 288"/>
                  <a:gd name="T6" fmla="*/ 0 w 157"/>
                  <a:gd name="T7" fmla="*/ 15556 h 288"/>
                  <a:gd name="T8" fmla="*/ 911 w 157"/>
                  <a:gd name="T9" fmla="*/ 13429 h 288"/>
                  <a:gd name="T10" fmla="*/ 1093 w 157"/>
                  <a:gd name="T11" fmla="*/ 12424 h 288"/>
                  <a:gd name="T12" fmla="*/ 2 w 157"/>
                  <a:gd name="T13" fmla="*/ 10504 h 288"/>
                  <a:gd name="T14" fmla="*/ 528 w 157"/>
                  <a:gd name="T15" fmla="*/ 7435 h 288"/>
                  <a:gd name="T16" fmla="*/ 1888 w 157"/>
                  <a:gd name="T17" fmla="*/ 8420 h 288"/>
                  <a:gd name="T18" fmla="*/ 3058 w 157"/>
                  <a:gd name="T19" fmla="*/ 8580 h 288"/>
                  <a:gd name="T20" fmla="*/ 3567 w 157"/>
                  <a:gd name="T21" fmla="*/ 7052 h 288"/>
                  <a:gd name="T22" fmla="*/ 4422 w 157"/>
                  <a:gd name="T23" fmla="*/ 7845 h 288"/>
                  <a:gd name="T24" fmla="*/ 5151 w 157"/>
                  <a:gd name="T25" fmla="*/ 7032 h 288"/>
                  <a:gd name="T26" fmla="*/ 4903 w 157"/>
                  <a:gd name="T27" fmla="*/ 5138 h 288"/>
                  <a:gd name="T28" fmla="*/ 2719 w 157"/>
                  <a:gd name="T29" fmla="*/ 5682 h 288"/>
                  <a:gd name="T30" fmla="*/ 1888 w 157"/>
                  <a:gd name="T31" fmla="*/ 6593 h 288"/>
                  <a:gd name="T32" fmla="*/ 1311 w 157"/>
                  <a:gd name="T33" fmla="*/ 7435 h 288"/>
                  <a:gd name="T34" fmla="*/ 1888 w 157"/>
                  <a:gd name="T35" fmla="*/ 5012 h 288"/>
                  <a:gd name="T36" fmla="*/ 4085 w 157"/>
                  <a:gd name="T37" fmla="*/ 4212 h 288"/>
                  <a:gd name="T38" fmla="*/ 7420 w 157"/>
                  <a:gd name="T39" fmla="*/ 2046 h 288"/>
                  <a:gd name="T40" fmla="*/ 9728 w 157"/>
                  <a:gd name="T41" fmla="*/ 698 h 288"/>
                  <a:gd name="T42" fmla="*/ 10689 w 157"/>
                  <a:gd name="T43" fmla="*/ 0 h 288"/>
                  <a:gd name="T44" fmla="*/ 10212 w 157"/>
                  <a:gd name="T45" fmla="*/ 1564 h 288"/>
                  <a:gd name="T46" fmla="*/ 10212 w 157"/>
                  <a:gd name="T47" fmla="*/ 4111 h 288"/>
                  <a:gd name="T48" fmla="*/ 9509 w 157"/>
                  <a:gd name="T49" fmla="*/ 5482 h 288"/>
                  <a:gd name="T50" fmla="*/ 9728 w 157"/>
                  <a:gd name="T51" fmla="*/ 6147 h 288"/>
                  <a:gd name="T52" fmla="*/ 9175 w 157"/>
                  <a:gd name="T53" fmla="*/ 7698 h 288"/>
                  <a:gd name="T54" fmla="*/ 9509 w 157"/>
                  <a:gd name="T55" fmla="*/ 8420 h 288"/>
                  <a:gd name="T56" fmla="*/ 10212 w 157"/>
                  <a:gd name="T57" fmla="*/ 8681 h 288"/>
                  <a:gd name="T58" fmla="*/ 11972 w 157"/>
                  <a:gd name="T59" fmla="*/ 8681 h 288"/>
                  <a:gd name="T60" fmla="*/ 12541 w 157"/>
                  <a:gd name="T61" fmla="*/ 10064 h 288"/>
                  <a:gd name="T62" fmla="*/ 11188 w 157"/>
                  <a:gd name="T63" fmla="*/ 11359 h 288"/>
                  <a:gd name="T64" fmla="*/ 10505 w 157"/>
                  <a:gd name="T65" fmla="*/ 11016 h 288"/>
                  <a:gd name="T66" fmla="*/ 9509 w 157"/>
                  <a:gd name="T67" fmla="*/ 11016 h 288"/>
                  <a:gd name="T68" fmla="*/ 9509 w 157"/>
                  <a:gd name="T69" fmla="*/ 13168 h 288"/>
                  <a:gd name="T70" fmla="*/ 8680 w 157"/>
                  <a:gd name="T71" fmla="*/ 13205 h 288"/>
                  <a:gd name="T72" fmla="*/ 8476 w 157"/>
                  <a:gd name="T73" fmla="*/ 14642 h 288"/>
                  <a:gd name="T74" fmla="*/ 7615 w 157"/>
                  <a:gd name="T75" fmla="*/ 15556 h 288"/>
                  <a:gd name="T76" fmla="*/ 6773 w 157"/>
                  <a:gd name="T77" fmla="*/ 15924 h 288"/>
                  <a:gd name="T78" fmla="*/ 6951 w 157"/>
                  <a:gd name="T79" fmla="*/ 17571 h 288"/>
                  <a:gd name="T80" fmla="*/ 6345 w 157"/>
                  <a:gd name="T81" fmla="*/ 18609 h 288"/>
                  <a:gd name="T82" fmla="*/ 7399 w 157"/>
                  <a:gd name="T83" fmla="*/ 19218 h 288"/>
                  <a:gd name="T84" fmla="*/ 8680 w 157"/>
                  <a:gd name="T85" fmla="*/ 20354 h 288"/>
                  <a:gd name="T86" fmla="*/ 8108 w 157"/>
                  <a:gd name="T87" fmla="*/ 21121 h 288"/>
                  <a:gd name="T88" fmla="*/ 5907 w 157"/>
                  <a:gd name="T89" fmla="*/ 21121 h 288"/>
                  <a:gd name="T90" fmla="*/ 3567 w 157"/>
                  <a:gd name="T91" fmla="*/ 20354 h 28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7"/>
                  <a:gd name="T139" fmla="*/ 0 h 288"/>
                  <a:gd name="T140" fmla="*/ 157 w 157"/>
                  <a:gd name="T141" fmla="*/ 288 h 28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7" h="288">
                    <a:moveTo>
                      <a:pt x="28" y="274"/>
                    </a:moveTo>
                    <a:lnTo>
                      <a:pt x="24" y="272"/>
                    </a:lnTo>
                    <a:lnTo>
                      <a:pt x="18" y="264"/>
                    </a:lnTo>
                    <a:lnTo>
                      <a:pt x="22" y="258"/>
                    </a:lnTo>
                    <a:lnTo>
                      <a:pt x="30" y="248"/>
                    </a:lnTo>
                    <a:lnTo>
                      <a:pt x="30" y="236"/>
                    </a:lnTo>
                    <a:lnTo>
                      <a:pt x="30" y="228"/>
                    </a:lnTo>
                    <a:lnTo>
                      <a:pt x="28" y="222"/>
                    </a:lnTo>
                    <a:lnTo>
                      <a:pt x="22" y="224"/>
                    </a:lnTo>
                    <a:lnTo>
                      <a:pt x="14" y="220"/>
                    </a:lnTo>
                    <a:lnTo>
                      <a:pt x="8" y="218"/>
                    </a:lnTo>
                    <a:lnTo>
                      <a:pt x="0" y="210"/>
                    </a:lnTo>
                    <a:lnTo>
                      <a:pt x="2" y="200"/>
                    </a:lnTo>
                    <a:lnTo>
                      <a:pt x="6" y="184"/>
                    </a:lnTo>
                    <a:lnTo>
                      <a:pt x="12" y="182"/>
                    </a:lnTo>
                    <a:lnTo>
                      <a:pt x="16" y="178"/>
                    </a:lnTo>
                    <a:lnTo>
                      <a:pt x="18" y="174"/>
                    </a:lnTo>
                    <a:lnTo>
                      <a:pt x="14" y="168"/>
                    </a:lnTo>
                    <a:lnTo>
                      <a:pt x="10" y="160"/>
                    </a:lnTo>
                    <a:lnTo>
                      <a:pt x="2" y="164"/>
                    </a:lnTo>
                    <a:lnTo>
                      <a:pt x="2" y="142"/>
                    </a:lnTo>
                    <a:lnTo>
                      <a:pt x="2" y="120"/>
                    </a:lnTo>
                    <a:lnTo>
                      <a:pt x="2" y="112"/>
                    </a:lnTo>
                    <a:lnTo>
                      <a:pt x="6" y="102"/>
                    </a:lnTo>
                    <a:lnTo>
                      <a:pt x="10" y="106"/>
                    </a:lnTo>
                    <a:lnTo>
                      <a:pt x="14" y="112"/>
                    </a:lnTo>
                    <a:lnTo>
                      <a:pt x="24" y="114"/>
                    </a:lnTo>
                    <a:lnTo>
                      <a:pt x="26" y="120"/>
                    </a:lnTo>
                    <a:lnTo>
                      <a:pt x="36" y="122"/>
                    </a:lnTo>
                    <a:lnTo>
                      <a:pt x="38" y="116"/>
                    </a:lnTo>
                    <a:lnTo>
                      <a:pt x="38" y="108"/>
                    </a:lnTo>
                    <a:lnTo>
                      <a:pt x="42" y="102"/>
                    </a:lnTo>
                    <a:lnTo>
                      <a:pt x="44" y="96"/>
                    </a:lnTo>
                    <a:lnTo>
                      <a:pt x="52" y="94"/>
                    </a:lnTo>
                    <a:lnTo>
                      <a:pt x="58" y="100"/>
                    </a:lnTo>
                    <a:lnTo>
                      <a:pt x="56" y="106"/>
                    </a:lnTo>
                    <a:lnTo>
                      <a:pt x="65" y="112"/>
                    </a:lnTo>
                    <a:lnTo>
                      <a:pt x="69" y="104"/>
                    </a:lnTo>
                    <a:lnTo>
                      <a:pt x="65" y="94"/>
                    </a:lnTo>
                    <a:lnTo>
                      <a:pt x="62" y="84"/>
                    </a:lnTo>
                    <a:lnTo>
                      <a:pt x="65" y="74"/>
                    </a:lnTo>
                    <a:lnTo>
                      <a:pt x="62" y="70"/>
                    </a:lnTo>
                    <a:lnTo>
                      <a:pt x="50" y="70"/>
                    </a:lnTo>
                    <a:lnTo>
                      <a:pt x="42" y="74"/>
                    </a:lnTo>
                    <a:lnTo>
                      <a:pt x="34" y="78"/>
                    </a:lnTo>
                    <a:lnTo>
                      <a:pt x="30" y="84"/>
                    </a:lnTo>
                    <a:lnTo>
                      <a:pt x="30" y="90"/>
                    </a:lnTo>
                    <a:lnTo>
                      <a:pt x="24" y="90"/>
                    </a:lnTo>
                    <a:lnTo>
                      <a:pt x="24" y="98"/>
                    </a:lnTo>
                    <a:lnTo>
                      <a:pt x="22" y="104"/>
                    </a:lnTo>
                    <a:lnTo>
                      <a:pt x="16" y="102"/>
                    </a:lnTo>
                    <a:lnTo>
                      <a:pt x="10" y="94"/>
                    </a:lnTo>
                    <a:lnTo>
                      <a:pt x="16" y="80"/>
                    </a:lnTo>
                    <a:lnTo>
                      <a:pt x="24" y="68"/>
                    </a:lnTo>
                    <a:lnTo>
                      <a:pt x="32" y="62"/>
                    </a:lnTo>
                    <a:lnTo>
                      <a:pt x="48" y="60"/>
                    </a:lnTo>
                    <a:lnTo>
                      <a:pt x="52" y="58"/>
                    </a:lnTo>
                    <a:lnTo>
                      <a:pt x="71" y="60"/>
                    </a:lnTo>
                    <a:lnTo>
                      <a:pt x="83" y="46"/>
                    </a:lnTo>
                    <a:lnTo>
                      <a:pt x="93" y="28"/>
                    </a:lnTo>
                    <a:lnTo>
                      <a:pt x="101" y="16"/>
                    </a:lnTo>
                    <a:lnTo>
                      <a:pt x="113" y="14"/>
                    </a:lnTo>
                    <a:lnTo>
                      <a:pt x="121" y="10"/>
                    </a:lnTo>
                    <a:lnTo>
                      <a:pt x="127" y="4"/>
                    </a:lnTo>
                    <a:lnTo>
                      <a:pt x="133" y="0"/>
                    </a:lnTo>
                    <a:lnTo>
                      <a:pt x="135" y="0"/>
                    </a:lnTo>
                    <a:lnTo>
                      <a:pt x="135" y="6"/>
                    </a:lnTo>
                    <a:lnTo>
                      <a:pt x="127" y="16"/>
                    </a:lnTo>
                    <a:lnTo>
                      <a:pt x="129" y="22"/>
                    </a:lnTo>
                    <a:lnTo>
                      <a:pt x="133" y="30"/>
                    </a:lnTo>
                    <a:lnTo>
                      <a:pt x="133" y="50"/>
                    </a:lnTo>
                    <a:lnTo>
                      <a:pt x="129" y="56"/>
                    </a:lnTo>
                    <a:lnTo>
                      <a:pt x="127" y="64"/>
                    </a:lnTo>
                    <a:lnTo>
                      <a:pt x="125" y="70"/>
                    </a:lnTo>
                    <a:lnTo>
                      <a:pt x="119" y="74"/>
                    </a:lnTo>
                    <a:lnTo>
                      <a:pt x="113" y="70"/>
                    </a:lnTo>
                    <a:lnTo>
                      <a:pt x="119" y="78"/>
                    </a:lnTo>
                    <a:lnTo>
                      <a:pt x="121" y="84"/>
                    </a:lnTo>
                    <a:lnTo>
                      <a:pt x="121" y="94"/>
                    </a:lnTo>
                    <a:lnTo>
                      <a:pt x="121" y="102"/>
                    </a:lnTo>
                    <a:lnTo>
                      <a:pt x="115" y="104"/>
                    </a:lnTo>
                    <a:lnTo>
                      <a:pt x="125" y="104"/>
                    </a:lnTo>
                    <a:lnTo>
                      <a:pt x="125" y="110"/>
                    </a:lnTo>
                    <a:lnTo>
                      <a:pt x="119" y="114"/>
                    </a:lnTo>
                    <a:lnTo>
                      <a:pt x="119" y="116"/>
                    </a:lnTo>
                    <a:lnTo>
                      <a:pt x="125" y="114"/>
                    </a:lnTo>
                    <a:lnTo>
                      <a:pt x="129" y="118"/>
                    </a:lnTo>
                    <a:lnTo>
                      <a:pt x="135" y="118"/>
                    </a:lnTo>
                    <a:lnTo>
                      <a:pt x="147" y="118"/>
                    </a:lnTo>
                    <a:lnTo>
                      <a:pt x="149" y="118"/>
                    </a:lnTo>
                    <a:lnTo>
                      <a:pt x="153" y="120"/>
                    </a:lnTo>
                    <a:lnTo>
                      <a:pt x="157" y="132"/>
                    </a:lnTo>
                    <a:lnTo>
                      <a:pt x="157" y="136"/>
                    </a:lnTo>
                    <a:lnTo>
                      <a:pt x="149" y="144"/>
                    </a:lnTo>
                    <a:lnTo>
                      <a:pt x="145" y="150"/>
                    </a:lnTo>
                    <a:lnTo>
                      <a:pt x="141" y="154"/>
                    </a:lnTo>
                    <a:lnTo>
                      <a:pt x="135" y="158"/>
                    </a:lnTo>
                    <a:lnTo>
                      <a:pt x="135" y="152"/>
                    </a:lnTo>
                    <a:lnTo>
                      <a:pt x="131" y="150"/>
                    </a:lnTo>
                    <a:lnTo>
                      <a:pt x="129" y="156"/>
                    </a:lnTo>
                    <a:lnTo>
                      <a:pt x="123" y="152"/>
                    </a:lnTo>
                    <a:lnTo>
                      <a:pt x="119" y="150"/>
                    </a:lnTo>
                    <a:lnTo>
                      <a:pt x="117" y="158"/>
                    </a:lnTo>
                    <a:lnTo>
                      <a:pt x="119" y="170"/>
                    </a:lnTo>
                    <a:lnTo>
                      <a:pt x="119" y="178"/>
                    </a:lnTo>
                    <a:lnTo>
                      <a:pt x="117" y="184"/>
                    </a:lnTo>
                    <a:lnTo>
                      <a:pt x="113" y="184"/>
                    </a:lnTo>
                    <a:lnTo>
                      <a:pt x="109" y="180"/>
                    </a:lnTo>
                    <a:lnTo>
                      <a:pt x="105" y="184"/>
                    </a:lnTo>
                    <a:lnTo>
                      <a:pt x="107" y="190"/>
                    </a:lnTo>
                    <a:lnTo>
                      <a:pt x="107" y="198"/>
                    </a:lnTo>
                    <a:lnTo>
                      <a:pt x="99" y="202"/>
                    </a:lnTo>
                    <a:lnTo>
                      <a:pt x="97" y="206"/>
                    </a:lnTo>
                    <a:lnTo>
                      <a:pt x="95" y="210"/>
                    </a:lnTo>
                    <a:lnTo>
                      <a:pt x="97" y="214"/>
                    </a:lnTo>
                    <a:lnTo>
                      <a:pt x="93" y="218"/>
                    </a:lnTo>
                    <a:lnTo>
                      <a:pt x="85" y="216"/>
                    </a:lnTo>
                    <a:lnTo>
                      <a:pt x="83" y="222"/>
                    </a:lnTo>
                    <a:lnTo>
                      <a:pt x="83" y="232"/>
                    </a:lnTo>
                    <a:lnTo>
                      <a:pt x="87" y="238"/>
                    </a:lnTo>
                    <a:lnTo>
                      <a:pt x="87" y="244"/>
                    </a:lnTo>
                    <a:lnTo>
                      <a:pt x="83" y="250"/>
                    </a:lnTo>
                    <a:lnTo>
                      <a:pt x="79" y="252"/>
                    </a:lnTo>
                    <a:lnTo>
                      <a:pt x="81" y="262"/>
                    </a:lnTo>
                    <a:lnTo>
                      <a:pt x="85" y="264"/>
                    </a:lnTo>
                    <a:lnTo>
                      <a:pt x="91" y="260"/>
                    </a:lnTo>
                    <a:lnTo>
                      <a:pt x="99" y="262"/>
                    </a:lnTo>
                    <a:lnTo>
                      <a:pt x="103" y="266"/>
                    </a:lnTo>
                    <a:lnTo>
                      <a:pt x="109" y="276"/>
                    </a:lnTo>
                    <a:lnTo>
                      <a:pt x="109" y="280"/>
                    </a:lnTo>
                    <a:lnTo>
                      <a:pt x="105" y="288"/>
                    </a:lnTo>
                    <a:lnTo>
                      <a:pt x="101" y="286"/>
                    </a:lnTo>
                    <a:lnTo>
                      <a:pt x="91" y="284"/>
                    </a:lnTo>
                    <a:lnTo>
                      <a:pt x="81" y="276"/>
                    </a:lnTo>
                    <a:lnTo>
                      <a:pt x="75" y="286"/>
                    </a:lnTo>
                    <a:lnTo>
                      <a:pt x="65" y="286"/>
                    </a:lnTo>
                    <a:lnTo>
                      <a:pt x="56" y="278"/>
                    </a:lnTo>
                    <a:lnTo>
                      <a:pt x="44" y="276"/>
                    </a:lnTo>
                    <a:lnTo>
                      <a:pt x="28" y="27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2" name="Freeform 1842"/>
              <p:cNvSpPr>
                <a:spLocks/>
              </p:cNvSpPr>
              <p:nvPr/>
            </p:nvSpPr>
            <p:spPr bwMode="gray">
              <a:xfrm>
                <a:off x="3358" y="1919"/>
                <a:ext cx="62" cy="63"/>
              </a:xfrm>
              <a:custGeom>
                <a:avLst/>
                <a:gdLst>
                  <a:gd name="T0" fmla="*/ 2 w 56"/>
                  <a:gd name="T1" fmla="*/ 841 h 58"/>
                  <a:gd name="T2" fmla="*/ 1053 w 56"/>
                  <a:gd name="T3" fmla="*/ 713 h 58"/>
                  <a:gd name="T4" fmla="*/ 1940 w 56"/>
                  <a:gd name="T5" fmla="*/ 512 h 58"/>
                  <a:gd name="T6" fmla="*/ 2378 w 56"/>
                  <a:gd name="T7" fmla="*/ 368 h 58"/>
                  <a:gd name="T8" fmla="*/ 2633 w 56"/>
                  <a:gd name="T9" fmla="*/ 2 h 58"/>
                  <a:gd name="T10" fmla="*/ 2915 w 56"/>
                  <a:gd name="T11" fmla="*/ 0 h 58"/>
                  <a:gd name="T12" fmla="*/ 3956 w 56"/>
                  <a:gd name="T13" fmla="*/ 2 h 58"/>
                  <a:gd name="T14" fmla="*/ 4569 w 56"/>
                  <a:gd name="T15" fmla="*/ 368 h 58"/>
                  <a:gd name="T16" fmla="*/ 5059 w 56"/>
                  <a:gd name="T17" fmla="*/ 434 h 58"/>
                  <a:gd name="T18" fmla="*/ 5354 w 56"/>
                  <a:gd name="T19" fmla="*/ 2 h 58"/>
                  <a:gd name="T20" fmla="*/ 6581 w 56"/>
                  <a:gd name="T21" fmla="*/ 368 h 58"/>
                  <a:gd name="T22" fmla="*/ 6581 w 56"/>
                  <a:gd name="T23" fmla="*/ 512 h 58"/>
                  <a:gd name="T24" fmla="*/ 6581 w 56"/>
                  <a:gd name="T25" fmla="*/ 841 h 58"/>
                  <a:gd name="T26" fmla="*/ 7355 w 56"/>
                  <a:gd name="T27" fmla="*/ 1383 h 58"/>
                  <a:gd name="T28" fmla="*/ 7355 w 56"/>
                  <a:gd name="T29" fmla="*/ 1796 h 58"/>
                  <a:gd name="T30" fmla="*/ 7355 w 56"/>
                  <a:gd name="T31" fmla="*/ 2467 h 58"/>
                  <a:gd name="T32" fmla="*/ 6865 w 56"/>
                  <a:gd name="T33" fmla="*/ 2725 h 58"/>
                  <a:gd name="T34" fmla="*/ 5601 w 56"/>
                  <a:gd name="T35" fmla="*/ 3052 h 58"/>
                  <a:gd name="T36" fmla="*/ 4313 w 56"/>
                  <a:gd name="T37" fmla="*/ 2960 h 58"/>
                  <a:gd name="T38" fmla="*/ 3227 w 56"/>
                  <a:gd name="T39" fmla="*/ 2725 h 58"/>
                  <a:gd name="T40" fmla="*/ 2915 w 56"/>
                  <a:gd name="T41" fmla="*/ 2911 h 58"/>
                  <a:gd name="T42" fmla="*/ 2633 w 56"/>
                  <a:gd name="T43" fmla="*/ 2725 h 58"/>
                  <a:gd name="T44" fmla="*/ 2378 w 56"/>
                  <a:gd name="T45" fmla="*/ 2310 h 58"/>
                  <a:gd name="T46" fmla="*/ 1582 w 56"/>
                  <a:gd name="T47" fmla="*/ 2310 h 58"/>
                  <a:gd name="T48" fmla="*/ 4 w 56"/>
                  <a:gd name="T49" fmla="*/ 1796 h 58"/>
                  <a:gd name="T50" fmla="*/ 2 w 56"/>
                  <a:gd name="T51" fmla="*/ 1273 h 58"/>
                  <a:gd name="T52" fmla="*/ 0 w 56"/>
                  <a:gd name="T53" fmla="*/ 993 h 58"/>
                  <a:gd name="T54" fmla="*/ 2 w 56"/>
                  <a:gd name="T55" fmla="*/ 841 h 5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6"/>
                  <a:gd name="T85" fmla="*/ 0 h 58"/>
                  <a:gd name="T86" fmla="*/ 56 w 56"/>
                  <a:gd name="T87" fmla="*/ 58 h 5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6" h="58">
                    <a:moveTo>
                      <a:pt x="2" y="16"/>
                    </a:moveTo>
                    <a:lnTo>
                      <a:pt x="8" y="14"/>
                    </a:lnTo>
                    <a:lnTo>
                      <a:pt x="14" y="10"/>
                    </a:lnTo>
                    <a:lnTo>
                      <a:pt x="18" y="6"/>
                    </a:lnTo>
                    <a:lnTo>
                      <a:pt x="20" y="2"/>
                    </a:lnTo>
                    <a:lnTo>
                      <a:pt x="22" y="0"/>
                    </a:lnTo>
                    <a:lnTo>
                      <a:pt x="30" y="2"/>
                    </a:lnTo>
                    <a:lnTo>
                      <a:pt x="34" y="6"/>
                    </a:lnTo>
                    <a:lnTo>
                      <a:pt x="38" y="8"/>
                    </a:lnTo>
                    <a:lnTo>
                      <a:pt x="40" y="2"/>
                    </a:lnTo>
                    <a:lnTo>
                      <a:pt x="50" y="6"/>
                    </a:lnTo>
                    <a:lnTo>
                      <a:pt x="50" y="10"/>
                    </a:lnTo>
                    <a:lnTo>
                      <a:pt x="50" y="16"/>
                    </a:lnTo>
                    <a:lnTo>
                      <a:pt x="56" y="26"/>
                    </a:lnTo>
                    <a:lnTo>
                      <a:pt x="56" y="34"/>
                    </a:lnTo>
                    <a:lnTo>
                      <a:pt x="56" y="46"/>
                    </a:lnTo>
                    <a:lnTo>
                      <a:pt x="52" y="52"/>
                    </a:lnTo>
                    <a:lnTo>
                      <a:pt x="42" y="58"/>
                    </a:lnTo>
                    <a:lnTo>
                      <a:pt x="32" y="56"/>
                    </a:lnTo>
                    <a:lnTo>
                      <a:pt x="24" y="52"/>
                    </a:lnTo>
                    <a:lnTo>
                      <a:pt x="22" y="54"/>
                    </a:lnTo>
                    <a:lnTo>
                      <a:pt x="20" y="52"/>
                    </a:lnTo>
                    <a:lnTo>
                      <a:pt x="18" y="44"/>
                    </a:lnTo>
                    <a:lnTo>
                      <a:pt x="12" y="44"/>
                    </a:lnTo>
                    <a:lnTo>
                      <a:pt x="4" y="34"/>
                    </a:lnTo>
                    <a:lnTo>
                      <a:pt x="2" y="24"/>
                    </a:lnTo>
                    <a:lnTo>
                      <a:pt x="0" y="18"/>
                    </a:lnTo>
                    <a:lnTo>
                      <a:pt x="2" y="1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3" name="Freeform 1843"/>
              <p:cNvSpPr>
                <a:spLocks/>
              </p:cNvSpPr>
              <p:nvPr/>
            </p:nvSpPr>
            <p:spPr bwMode="gray">
              <a:xfrm>
                <a:off x="3409" y="1971"/>
                <a:ext cx="19" cy="42"/>
              </a:xfrm>
              <a:custGeom>
                <a:avLst/>
                <a:gdLst>
                  <a:gd name="T0" fmla="*/ 4 w 18"/>
                  <a:gd name="T1" fmla="*/ 2181 h 38"/>
                  <a:gd name="T2" fmla="*/ 144 w 18"/>
                  <a:gd name="T3" fmla="*/ 1397 h 38"/>
                  <a:gd name="T4" fmla="*/ 144 w 18"/>
                  <a:gd name="T5" fmla="*/ 4 h 38"/>
                  <a:gd name="T6" fmla="*/ 198 w 18"/>
                  <a:gd name="T7" fmla="*/ 0 h 38"/>
                  <a:gd name="T8" fmla="*/ 221 w 18"/>
                  <a:gd name="T9" fmla="*/ 766 h 38"/>
                  <a:gd name="T10" fmla="*/ 198 w 18"/>
                  <a:gd name="T11" fmla="*/ 1707 h 38"/>
                  <a:gd name="T12" fmla="*/ 178 w 18"/>
                  <a:gd name="T13" fmla="*/ 2181 h 38"/>
                  <a:gd name="T14" fmla="*/ 144 w 18"/>
                  <a:gd name="T15" fmla="*/ 2946 h 38"/>
                  <a:gd name="T16" fmla="*/ 144 w 18"/>
                  <a:gd name="T17" fmla="*/ 4204 h 38"/>
                  <a:gd name="T18" fmla="*/ 6 w 18"/>
                  <a:gd name="T19" fmla="*/ 4647 h 38"/>
                  <a:gd name="T20" fmla="*/ 0 w 18"/>
                  <a:gd name="T21" fmla="*/ 4397 h 38"/>
                  <a:gd name="T22" fmla="*/ 0 w 18"/>
                  <a:gd name="T23" fmla="*/ 3442 h 38"/>
                  <a:gd name="T24" fmla="*/ 4 w 18"/>
                  <a:gd name="T25" fmla="*/ 2665 h 38"/>
                  <a:gd name="T26" fmla="*/ 4 w 18"/>
                  <a:gd name="T27" fmla="*/ 2181 h 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38"/>
                  <a:gd name="T44" fmla="*/ 18 w 18"/>
                  <a:gd name="T45" fmla="*/ 38 h 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38">
                    <a:moveTo>
                      <a:pt x="4" y="18"/>
                    </a:moveTo>
                    <a:lnTo>
                      <a:pt x="10" y="12"/>
                    </a:lnTo>
                    <a:lnTo>
                      <a:pt x="10" y="4"/>
                    </a:lnTo>
                    <a:lnTo>
                      <a:pt x="16" y="0"/>
                    </a:lnTo>
                    <a:lnTo>
                      <a:pt x="18" y="6"/>
                    </a:lnTo>
                    <a:lnTo>
                      <a:pt x="16" y="14"/>
                    </a:lnTo>
                    <a:lnTo>
                      <a:pt x="14" y="18"/>
                    </a:lnTo>
                    <a:lnTo>
                      <a:pt x="10" y="24"/>
                    </a:lnTo>
                    <a:lnTo>
                      <a:pt x="10" y="34"/>
                    </a:lnTo>
                    <a:lnTo>
                      <a:pt x="6" y="38"/>
                    </a:lnTo>
                    <a:lnTo>
                      <a:pt x="0" y="36"/>
                    </a:lnTo>
                    <a:lnTo>
                      <a:pt x="0" y="28"/>
                    </a:lnTo>
                    <a:lnTo>
                      <a:pt x="4" y="22"/>
                    </a:lnTo>
                    <a:lnTo>
                      <a:pt x="4" y="1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4" name="Freeform 1844"/>
              <p:cNvSpPr>
                <a:spLocks/>
              </p:cNvSpPr>
              <p:nvPr/>
            </p:nvSpPr>
            <p:spPr bwMode="gray">
              <a:xfrm>
                <a:off x="3428" y="1861"/>
                <a:ext cx="103" cy="165"/>
              </a:xfrm>
              <a:custGeom>
                <a:avLst/>
                <a:gdLst>
                  <a:gd name="T0" fmla="*/ 1325 w 94"/>
                  <a:gd name="T1" fmla="*/ 11309 h 150"/>
                  <a:gd name="T2" fmla="*/ 2754 w 94"/>
                  <a:gd name="T3" fmla="*/ 12440 h 150"/>
                  <a:gd name="T4" fmla="*/ 3690 w 94"/>
                  <a:gd name="T5" fmla="*/ 10958 h 150"/>
                  <a:gd name="T6" fmla="*/ 3574 w 94"/>
                  <a:gd name="T7" fmla="*/ 10329 h 150"/>
                  <a:gd name="T8" fmla="*/ 3368 w 94"/>
                  <a:gd name="T9" fmla="*/ 9037 h 150"/>
                  <a:gd name="T10" fmla="*/ 2293 w 94"/>
                  <a:gd name="T11" fmla="*/ 8889 h 150"/>
                  <a:gd name="T12" fmla="*/ 1325 w 94"/>
                  <a:gd name="T13" fmla="*/ 8233 h 150"/>
                  <a:gd name="T14" fmla="*/ 766 w 94"/>
                  <a:gd name="T15" fmla="*/ 7055 h 150"/>
                  <a:gd name="T16" fmla="*/ 2 w 94"/>
                  <a:gd name="T17" fmla="*/ 6578 h 150"/>
                  <a:gd name="T18" fmla="*/ 531 w 94"/>
                  <a:gd name="T19" fmla="*/ 5017 h 150"/>
                  <a:gd name="T20" fmla="*/ 1591 w 94"/>
                  <a:gd name="T21" fmla="*/ 3452 h 150"/>
                  <a:gd name="T22" fmla="*/ 2560 w 94"/>
                  <a:gd name="T23" fmla="*/ 2721 h 150"/>
                  <a:gd name="T24" fmla="*/ 3262 w 94"/>
                  <a:gd name="T25" fmla="*/ 3714 h 150"/>
                  <a:gd name="T26" fmla="*/ 4702 w 94"/>
                  <a:gd name="T27" fmla="*/ 3797 h 150"/>
                  <a:gd name="T28" fmla="*/ 4180 w 94"/>
                  <a:gd name="T29" fmla="*/ 2128 h 150"/>
                  <a:gd name="T30" fmla="*/ 4432 w 94"/>
                  <a:gd name="T31" fmla="*/ 904 h 150"/>
                  <a:gd name="T32" fmla="*/ 5645 w 94"/>
                  <a:gd name="T33" fmla="*/ 0 h 150"/>
                  <a:gd name="T34" fmla="*/ 7000 w 94"/>
                  <a:gd name="T35" fmla="*/ 617 h 150"/>
                  <a:gd name="T36" fmla="*/ 6984 w 94"/>
                  <a:gd name="T37" fmla="*/ 2575 h 150"/>
                  <a:gd name="T38" fmla="*/ 7426 w 94"/>
                  <a:gd name="T39" fmla="*/ 3714 h 150"/>
                  <a:gd name="T40" fmla="*/ 6984 w 94"/>
                  <a:gd name="T41" fmla="*/ 5017 h 150"/>
                  <a:gd name="T42" fmla="*/ 5500 w 94"/>
                  <a:gd name="T43" fmla="*/ 5560 h 150"/>
                  <a:gd name="T44" fmla="*/ 5645 w 94"/>
                  <a:gd name="T45" fmla="*/ 6728 h 150"/>
                  <a:gd name="T46" fmla="*/ 6604 w 94"/>
                  <a:gd name="T47" fmla="*/ 7132 h 150"/>
                  <a:gd name="T48" fmla="*/ 6273 w 94"/>
                  <a:gd name="T49" fmla="*/ 8233 h 150"/>
                  <a:gd name="T50" fmla="*/ 5152 w 94"/>
                  <a:gd name="T51" fmla="*/ 9492 h 150"/>
                  <a:gd name="T52" fmla="*/ 6388 w 94"/>
                  <a:gd name="T53" fmla="*/ 10441 h 150"/>
                  <a:gd name="T54" fmla="*/ 7236 w 94"/>
                  <a:gd name="T55" fmla="*/ 10958 h 150"/>
                  <a:gd name="T56" fmla="*/ 5921 w 94"/>
                  <a:gd name="T57" fmla="*/ 11455 h 150"/>
                  <a:gd name="T58" fmla="*/ 5319 w 94"/>
                  <a:gd name="T59" fmla="*/ 12600 h 150"/>
                  <a:gd name="T60" fmla="*/ 4702 w 94"/>
                  <a:gd name="T61" fmla="*/ 13512 h 150"/>
                  <a:gd name="T62" fmla="*/ 4180 w 94"/>
                  <a:gd name="T63" fmla="*/ 13896 h 150"/>
                  <a:gd name="T64" fmla="*/ 3916 w 94"/>
                  <a:gd name="T65" fmla="*/ 14101 h 150"/>
                  <a:gd name="T66" fmla="*/ 3574 w 94"/>
                  <a:gd name="T67" fmla="*/ 14327 h 150"/>
                  <a:gd name="T68" fmla="*/ 2560 w 94"/>
                  <a:gd name="T69" fmla="*/ 14101 h 150"/>
                  <a:gd name="T70" fmla="*/ 1452 w 94"/>
                  <a:gd name="T71" fmla="*/ 13512 h 150"/>
                  <a:gd name="T72" fmla="*/ 531 w 94"/>
                  <a:gd name="T73" fmla="*/ 13015 h 150"/>
                  <a:gd name="T74" fmla="*/ 531 w 94"/>
                  <a:gd name="T75" fmla="*/ 11576 h 15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4"/>
                  <a:gd name="T115" fmla="*/ 0 h 150"/>
                  <a:gd name="T116" fmla="*/ 94 w 94"/>
                  <a:gd name="T117" fmla="*/ 150 h 15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4" h="150">
                    <a:moveTo>
                      <a:pt x="10" y="118"/>
                    </a:moveTo>
                    <a:lnTo>
                      <a:pt x="16" y="116"/>
                    </a:lnTo>
                    <a:lnTo>
                      <a:pt x="24" y="124"/>
                    </a:lnTo>
                    <a:lnTo>
                      <a:pt x="34" y="128"/>
                    </a:lnTo>
                    <a:lnTo>
                      <a:pt x="42" y="120"/>
                    </a:lnTo>
                    <a:lnTo>
                      <a:pt x="46" y="114"/>
                    </a:lnTo>
                    <a:lnTo>
                      <a:pt x="52" y="112"/>
                    </a:lnTo>
                    <a:lnTo>
                      <a:pt x="44" y="106"/>
                    </a:lnTo>
                    <a:lnTo>
                      <a:pt x="42" y="102"/>
                    </a:lnTo>
                    <a:lnTo>
                      <a:pt x="42" y="94"/>
                    </a:lnTo>
                    <a:lnTo>
                      <a:pt x="36" y="92"/>
                    </a:lnTo>
                    <a:lnTo>
                      <a:pt x="28" y="92"/>
                    </a:lnTo>
                    <a:lnTo>
                      <a:pt x="18" y="94"/>
                    </a:lnTo>
                    <a:lnTo>
                      <a:pt x="16" y="86"/>
                    </a:lnTo>
                    <a:lnTo>
                      <a:pt x="12" y="80"/>
                    </a:lnTo>
                    <a:lnTo>
                      <a:pt x="10" y="72"/>
                    </a:lnTo>
                    <a:lnTo>
                      <a:pt x="6" y="68"/>
                    </a:lnTo>
                    <a:lnTo>
                      <a:pt x="2" y="68"/>
                    </a:lnTo>
                    <a:lnTo>
                      <a:pt x="0" y="62"/>
                    </a:lnTo>
                    <a:lnTo>
                      <a:pt x="6" y="52"/>
                    </a:lnTo>
                    <a:lnTo>
                      <a:pt x="12" y="44"/>
                    </a:lnTo>
                    <a:lnTo>
                      <a:pt x="20" y="36"/>
                    </a:lnTo>
                    <a:lnTo>
                      <a:pt x="26" y="26"/>
                    </a:lnTo>
                    <a:lnTo>
                      <a:pt x="32" y="28"/>
                    </a:lnTo>
                    <a:lnTo>
                      <a:pt x="38" y="32"/>
                    </a:lnTo>
                    <a:lnTo>
                      <a:pt x="40" y="38"/>
                    </a:lnTo>
                    <a:lnTo>
                      <a:pt x="46" y="42"/>
                    </a:lnTo>
                    <a:lnTo>
                      <a:pt x="58" y="40"/>
                    </a:lnTo>
                    <a:lnTo>
                      <a:pt x="58" y="30"/>
                    </a:lnTo>
                    <a:lnTo>
                      <a:pt x="52" y="22"/>
                    </a:lnTo>
                    <a:lnTo>
                      <a:pt x="50" y="14"/>
                    </a:lnTo>
                    <a:lnTo>
                      <a:pt x="56" y="10"/>
                    </a:lnTo>
                    <a:lnTo>
                      <a:pt x="62" y="2"/>
                    </a:lnTo>
                    <a:lnTo>
                      <a:pt x="70" y="0"/>
                    </a:lnTo>
                    <a:lnTo>
                      <a:pt x="80" y="4"/>
                    </a:lnTo>
                    <a:lnTo>
                      <a:pt x="88" y="6"/>
                    </a:lnTo>
                    <a:lnTo>
                      <a:pt x="86" y="16"/>
                    </a:lnTo>
                    <a:lnTo>
                      <a:pt x="86" y="26"/>
                    </a:lnTo>
                    <a:lnTo>
                      <a:pt x="90" y="30"/>
                    </a:lnTo>
                    <a:lnTo>
                      <a:pt x="92" y="38"/>
                    </a:lnTo>
                    <a:lnTo>
                      <a:pt x="94" y="48"/>
                    </a:lnTo>
                    <a:lnTo>
                      <a:pt x="86" y="52"/>
                    </a:lnTo>
                    <a:lnTo>
                      <a:pt x="82" y="52"/>
                    </a:lnTo>
                    <a:lnTo>
                      <a:pt x="68" y="58"/>
                    </a:lnTo>
                    <a:lnTo>
                      <a:pt x="66" y="64"/>
                    </a:lnTo>
                    <a:lnTo>
                      <a:pt x="70" y="70"/>
                    </a:lnTo>
                    <a:lnTo>
                      <a:pt x="76" y="70"/>
                    </a:lnTo>
                    <a:lnTo>
                      <a:pt x="82" y="74"/>
                    </a:lnTo>
                    <a:lnTo>
                      <a:pt x="82" y="82"/>
                    </a:lnTo>
                    <a:lnTo>
                      <a:pt x="78" y="86"/>
                    </a:lnTo>
                    <a:lnTo>
                      <a:pt x="64" y="92"/>
                    </a:lnTo>
                    <a:lnTo>
                      <a:pt x="64" y="98"/>
                    </a:lnTo>
                    <a:lnTo>
                      <a:pt x="70" y="108"/>
                    </a:lnTo>
                    <a:lnTo>
                      <a:pt x="80" y="108"/>
                    </a:lnTo>
                    <a:lnTo>
                      <a:pt x="88" y="108"/>
                    </a:lnTo>
                    <a:lnTo>
                      <a:pt x="90" y="114"/>
                    </a:lnTo>
                    <a:lnTo>
                      <a:pt x="82" y="116"/>
                    </a:lnTo>
                    <a:lnTo>
                      <a:pt x="74" y="118"/>
                    </a:lnTo>
                    <a:lnTo>
                      <a:pt x="68" y="122"/>
                    </a:lnTo>
                    <a:lnTo>
                      <a:pt x="66" y="130"/>
                    </a:lnTo>
                    <a:lnTo>
                      <a:pt x="62" y="134"/>
                    </a:lnTo>
                    <a:lnTo>
                      <a:pt x="58" y="140"/>
                    </a:lnTo>
                    <a:lnTo>
                      <a:pt x="58" y="150"/>
                    </a:lnTo>
                    <a:lnTo>
                      <a:pt x="52" y="144"/>
                    </a:lnTo>
                    <a:lnTo>
                      <a:pt x="48" y="144"/>
                    </a:lnTo>
                    <a:lnTo>
                      <a:pt x="48" y="146"/>
                    </a:lnTo>
                    <a:lnTo>
                      <a:pt x="46" y="148"/>
                    </a:lnTo>
                    <a:lnTo>
                      <a:pt x="44" y="148"/>
                    </a:lnTo>
                    <a:lnTo>
                      <a:pt x="36" y="144"/>
                    </a:lnTo>
                    <a:lnTo>
                      <a:pt x="32" y="146"/>
                    </a:lnTo>
                    <a:lnTo>
                      <a:pt x="24" y="146"/>
                    </a:lnTo>
                    <a:lnTo>
                      <a:pt x="18" y="140"/>
                    </a:lnTo>
                    <a:lnTo>
                      <a:pt x="12" y="138"/>
                    </a:lnTo>
                    <a:lnTo>
                      <a:pt x="6" y="134"/>
                    </a:lnTo>
                    <a:lnTo>
                      <a:pt x="4" y="124"/>
                    </a:lnTo>
                    <a:lnTo>
                      <a:pt x="6" y="120"/>
                    </a:lnTo>
                    <a:lnTo>
                      <a:pt x="10" y="11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5" name="Freeform 1845"/>
              <p:cNvSpPr>
                <a:spLocks/>
              </p:cNvSpPr>
              <p:nvPr/>
            </p:nvSpPr>
            <p:spPr bwMode="gray">
              <a:xfrm>
                <a:off x="3566" y="2013"/>
                <a:ext cx="40" cy="50"/>
              </a:xfrm>
              <a:custGeom>
                <a:avLst/>
                <a:gdLst>
                  <a:gd name="T0" fmla="*/ 0 w 36"/>
                  <a:gd name="T1" fmla="*/ 1780 h 46"/>
                  <a:gd name="T2" fmla="*/ 4 w 36"/>
                  <a:gd name="T3" fmla="*/ 1532 h 46"/>
                  <a:gd name="T4" fmla="*/ 2 w 36"/>
                  <a:gd name="T5" fmla="*/ 1009 h 46"/>
                  <a:gd name="T6" fmla="*/ 979 w 36"/>
                  <a:gd name="T7" fmla="*/ 854 h 46"/>
                  <a:gd name="T8" fmla="*/ 1492 w 36"/>
                  <a:gd name="T9" fmla="*/ 1009 h 46"/>
                  <a:gd name="T10" fmla="*/ 2527 w 36"/>
                  <a:gd name="T11" fmla="*/ 1097 h 46"/>
                  <a:gd name="T12" fmla="*/ 2808 w 36"/>
                  <a:gd name="T13" fmla="*/ 854 h 46"/>
                  <a:gd name="T14" fmla="*/ 2274 w 36"/>
                  <a:gd name="T15" fmla="*/ 612 h 46"/>
                  <a:gd name="T16" fmla="*/ 1209 w 36"/>
                  <a:gd name="T17" fmla="*/ 612 h 46"/>
                  <a:gd name="T18" fmla="*/ 4 w 36"/>
                  <a:gd name="T19" fmla="*/ 518 h 46"/>
                  <a:gd name="T20" fmla="*/ 2 w 36"/>
                  <a:gd name="T21" fmla="*/ 372 h 46"/>
                  <a:gd name="T22" fmla="*/ 979 w 36"/>
                  <a:gd name="T23" fmla="*/ 2 h 46"/>
                  <a:gd name="T24" fmla="*/ 1842 w 36"/>
                  <a:gd name="T25" fmla="*/ 0 h 46"/>
                  <a:gd name="T26" fmla="*/ 2274 w 36"/>
                  <a:gd name="T27" fmla="*/ 2 h 46"/>
                  <a:gd name="T28" fmla="*/ 2527 w 36"/>
                  <a:gd name="T29" fmla="*/ 518 h 46"/>
                  <a:gd name="T30" fmla="*/ 3120 w 36"/>
                  <a:gd name="T31" fmla="*/ 612 h 46"/>
                  <a:gd name="T32" fmla="*/ 3467 w 36"/>
                  <a:gd name="T33" fmla="*/ 518 h 46"/>
                  <a:gd name="T34" fmla="*/ 4014 w 36"/>
                  <a:gd name="T35" fmla="*/ 518 h 46"/>
                  <a:gd name="T36" fmla="*/ 4331 w 36"/>
                  <a:gd name="T37" fmla="*/ 723 h 46"/>
                  <a:gd name="T38" fmla="*/ 4756 w 36"/>
                  <a:gd name="T39" fmla="*/ 854 h 46"/>
                  <a:gd name="T40" fmla="*/ 4331 w 36"/>
                  <a:gd name="T41" fmla="*/ 1097 h 46"/>
                  <a:gd name="T42" fmla="*/ 3852 w 36"/>
                  <a:gd name="T43" fmla="*/ 1296 h 46"/>
                  <a:gd name="T44" fmla="*/ 4331 w 36"/>
                  <a:gd name="T45" fmla="*/ 1532 h 46"/>
                  <a:gd name="T46" fmla="*/ 4956 w 36"/>
                  <a:gd name="T47" fmla="*/ 1665 h 46"/>
                  <a:gd name="T48" fmla="*/ 5507 w 36"/>
                  <a:gd name="T49" fmla="*/ 2103 h 46"/>
                  <a:gd name="T50" fmla="*/ 4956 w 36"/>
                  <a:gd name="T51" fmla="*/ 2146 h 46"/>
                  <a:gd name="T52" fmla="*/ 3467 w 36"/>
                  <a:gd name="T53" fmla="*/ 2103 h 46"/>
                  <a:gd name="T54" fmla="*/ 3120 w 36"/>
                  <a:gd name="T55" fmla="*/ 1967 h 46"/>
                  <a:gd name="T56" fmla="*/ 2527 w 36"/>
                  <a:gd name="T57" fmla="*/ 2103 h 46"/>
                  <a:gd name="T58" fmla="*/ 2527 w 36"/>
                  <a:gd name="T59" fmla="*/ 2392 h 46"/>
                  <a:gd name="T60" fmla="*/ 1842 w 36"/>
                  <a:gd name="T61" fmla="*/ 2526 h 46"/>
                  <a:gd name="T62" fmla="*/ 2 w 36"/>
                  <a:gd name="T63" fmla="*/ 2324 h 46"/>
                  <a:gd name="T64" fmla="*/ 0 w 36"/>
                  <a:gd name="T65" fmla="*/ 1780 h 4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
                  <a:gd name="T100" fmla="*/ 0 h 46"/>
                  <a:gd name="T101" fmla="*/ 36 w 36"/>
                  <a:gd name="T102" fmla="*/ 46 h 4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 h="46">
                    <a:moveTo>
                      <a:pt x="0" y="32"/>
                    </a:moveTo>
                    <a:lnTo>
                      <a:pt x="4" y="28"/>
                    </a:lnTo>
                    <a:lnTo>
                      <a:pt x="2" y="18"/>
                    </a:lnTo>
                    <a:lnTo>
                      <a:pt x="6" y="16"/>
                    </a:lnTo>
                    <a:lnTo>
                      <a:pt x="10" y="18"/>
                    </a:lnTo>
                    <a:lnTo>
                      <a:pt x="16" y="20"/>
                    </a:lnTo>
                    <a:lnTo>
                      <a:pt x="18" y="16"/>
                    </a:lnTo>
                    <a:lnTo>
                      <a:pt x="14" y="12"/>
                    </a:lnTo>
                    <a:lnTo>
                      <a:pt x="8" y="12"/>
                    </a:lnTo>
                    <a:lnTo>
                      <a:pt x="4" y="10"/>
                    </a:lnTo>
                    <a:lnTo>
                      <a:pt x="2" y="6"/>
                    </a:lnTo>
                    <a:lnTo>
                      <a:pt x="6" y="2"/>
                    </a:lnTo>
                    <a:lnTo>
                      <a:pt x="12" y="0"/>
                    </a:lnTo>
                    <a:lnTo>
                      <a:pt x="14" y="2"/>
                    </a:lnTo>
                    <a:lnTo>
                      <a:pt x="16" y="10"/>
                    </a:lnTo>
                    <a:lnTo>
                      <a:pt x="20" y="12"/>
                    </a:lnTo>
                    <a:lnTo>
                      <a:pt x="22" y="10"/>
                    </a:lnTo>
                    <a:lnTo>
                      <a:pt x="26" y="10"/>
                    </a:lnTo>
                    <a:lnTo>
                      <a:pt x="28" y="14"/>
                    </a:lnTo>
                    <a:lnTo>
                      <a:pt x="30" y="16"/>
                    </a:lnTo>
                    <a:lnTo>
                      <a:pt x="28" y="20"/>
                    </a:lnTo>
                    <a:lnTo>
                      <a:pt x="24" y="24"/>
                    </a:lnTo>
                    <a:lnTo>
                      <a:pt x="28" y="28"/>
                    </a:lnTo>
                    <a:lnTo>
                      <a:pt x="32" y="30"/>
                    </a:lnTo>
                    <a:lnTo>
                      <a:pt x="36" y="38"/>
                    </a:lnTo>
                    <a:lnTo>
                      <a:pt x="32" y="40"/>
                    </a:lnTo>
                    <a:lnTo>
                      <a:pt x="22" y="38"/>
                    </a:lnTo>
                    <a:lnTo>
                      <a:pt x="20" y="36"/>
                    </a:lnTo>
                    <a:lnTo>
                      <a:pt x="16" y="38"/>
                    </a:lnTo>
                    <a:lnTo>
                      <a:pt x="16" y="44"/>
                    </a:lnTo>
                    <a:lnTo>
                      <a:pt x="12" y="46"/>
                    </a:lnTo>
                    <a:lnTo>
                      <a:pt x="2" y="42"/>
                    </a:lnTo>
                    <a:lnTo>
                      <a:pt x="0" y="3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6" name="Freeform 1846"/>
              <p:cNvSpPr>
                <a:spLocks/>
              </p:cNvSpPr>
              <p:nvPr/>
            </p:nvSpPr>
            <p:spPr bwMode="gray">
              <a:xfrm>
                <a:off x="3398" y="1881"/>
                <a:ext cx="13" cy="24"/>
              </a:xfrm>
              <a:custGeom>
                <a:avLst/>
                <a:gdLst>
                  <a:gd name="T0" fmla="*/ 4 w 12"/>
                  <a:gd name="T1" fmla="*/ 0 h 22"/>
                  <a:gd name="T2" fmla="*/ 394 w 12"/>
                  <a:gd name="T3" fmla="*/ 4 h 22"/>
                  <a:gd name="T4" fmla="*/ 544 w 12"/>
                  <a:gd name="T5" fmla="*/ 513 h 22"/>
                  <a:gd name="T6" fmla="*/ 544 w 12"/>
                  <a:gd name="T7" fmla="*/ 866 h 22"/>
                  <a:gd name="T8" fmla="*/ 463 w 12"/>
                  <a:gd name="T9" fmla="*/ 1301 h 22"/>
                  <a:gd name="T10" fmla="*/ 336 w 12"/>
                  <a:gd name="T11" fmla="*/ 1419 h 22"/>
                  <a:gd name="T12" fmla="*/ 0 w 12"/>
                  <a:gd name="T13" fmla="*/ 1193 h 22"/>
                  <a:gd name="T14" fmla="*/ 2 w 12"/>
                  <a:gd name="T15" fmla="*/ 728 h 22"/>
                  <a:gd name="T16" fmla="*/ 4 w 12"/>
                  <a:gd name="T17" fmla="*/ 513 h 22"/>
                  <a:gd name="T18" fmla="*/ 2 w 12"/>
                  <a:gd name="T19" fmla="*/ 4 h 22"/>
                  <a:gd name="T20" fmla="*/ 4 w 12"/>
                  <a:gd name="T21" fmla="*/ 0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22"/>
                  <a:gd name="T35" fmla="*/ 12 w 1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22">
                    <a:moveTo>
                      <a:pt x="4" y="0"/>
                    </a:moveTo>
                    <a:lnTo>
                      <a:pt x="8" y="4"/>
                    </a:lnTo>
                    <a:lnTo>
                      <a:pt x="12" y="8"/>
                    </a:lnTo>
                    <a:lnTo>
                      <a:pt x="12" y="14"/>
                    </a:lnTo>
                    <a:lnTo>
                      <a:pt x="10" y="20"/>
                    </a:lnTo>
                    <a:lnTo>
                      <a:pt x="6" y="22"/>
                    </a:lnTo>
                    <a:lnTo>
                      <a:pt x="0" y="18"/>
                    </a:lnTo>
                    <a:lnTo>
                      <a:pt x="2" y="12"/>
                    </a:lnTo>
                    <a:lnTo>
                      <a:pt x="4" y="8"/>
                    </a:lnTo>
                    <a:lnTo>
                      <a:pt x="2" y="4"/>
                    </a:lnTo>
                    <a:lnTo>
                      <a:pt x="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7" name="Freeform 1847"/>
              <p:cNvSpPr>
                <a:spLocks/>
              </p:cNvSpPr>
              <p:nvPr/>
            </p:nvSpPr>
            <p:spPr bwMode="gray">
              <a:xfrm>
                <a:off x="3280" y="1783"/>
                <a:ext cx="20" cy="26"/>
              </a:xfrm>
              <a:custGeom>
                <a:avLst/>
                <a:gdLst>
                  <a:gd name="T0" fmla="*/ 2808 w 18"/>
                  <a:gd name="T1" fmla="*/ 0 h 24"/>
                  <a:gd name="T2" fmla="*/ 2808 w 18"/>
                  <a:gd name="T3" fmla="*/ 394 h 24"/>
                  <a:gd name="T4" fmla="*/ 2527 w 18"/>
                  <a:gd name="T5" fmla="*/ 638 h 24"/>
                  <a:gd name="T6" fmla="*/ 1209 w 18"/>
                  <a:gd name="T7" fmla="*/ 1117 h 24"/>
                  <a:gd name="T8" fmla="*/ 0 w 18"/>
                  <a:gd name="T9" fmla="*/ 749 h 24"/>
                  <a:gd name="T10" fmla="*/ 979 w 18"/>
                  <a:gd name="T11" fmla="*/ 544 h 24"/>
                  <a:gd name="T12" fmla="*/ 1492 w 18"/>
                  <a:gd name="T13" fmla="*/ 336 h 24"/>
                  <a:gd name="T14" fmla="*/ 1492 w 18"/>
                  <a:gd name="T15" fmla="*/ 0 h 24"/>
                  <a:gd name="T16" fmla="*/ 2808 w 18"/>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24"/>
                  <a:gd name="T29" fmla="*/ 18 w 18"/>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24">
                    <a:moveTo>
                      <a:pt x="18" y="0"/>
                    </a:moveTo>
                    <a:lnTo>
                      <a:pt x="18" y="8"/>
                    </a:lnTo>
                    <a:lnTo>
                      <a:pt x="16" y="14"/>
                    </a:lnTo>
                    <a:lnTo>
                      <a:pt x="8" y="24"/>
                    </a:lnTo>
                    <a:lnTo>
                      <a:pt x="0" y="16"/>
                    </a:lnTo>
                    <a:lnTo>
                      <a:pt x="6" y="12"/>
                    </a:lnTo>
                    <a:lnTo>
                      <a:pt x="10" y="6"/>
                    </a:lnTo>
                    <a:lnTo>
                      <a:pt x="10" y="0"/>
                    </a:lnTo>
                    <a:lnTo>
                      <a:pt x="18"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sp>
          <p:nvSpPr>
            <p:cNvPr id="227" name="Freeform 1849"/>
            <p:cNvSpPr>
              <a:spLocks/>
            </p:cNvSpPr>
            <p:nvPr/>
          </p:nvSpPr>
          <p:spPr bwMode="gray">
            <a:xfrm>
              <a:off x="5871677" y="2784184"/>
              <a:ext cx="50808" cy="36518"/>
            </a:xfrm>
            <a:custGeom>
              <a:avLst/>
              <a:gdLst>
                <a:gd name="T0" fmla="*/ 2826 w 48"/>
                <a:gd name="T1" fmla="*/ 0 h 36"/>
                <a:gd name="T2" fmla="*/ 3445 w 48"/>
                <a:gd name="T3" fmla="*/ 1209 h 36"/>
                <a:gd name="T4" fmla="*/ 4027 w 48"/>
                <a:gd name="T5" fmla="*/ 2527 h 36"/>
                <a:gd name="T6" fmla="*/ 4638 w 48"/>
                <a:gd name="T7" fmla="*/ 1842 h 36"/>
                <a:gd name="T8" fmla="*/ 4909 w 48"/>
                <a:gd name="T9" fmla="*/ 2 h 36"/>
                <a:gd name="T10" fmla="*/ 5625 w 48"/>
                <a:gd name="T11" fmla="*/ 979 h 36"/>
                <a:gd name="T12" fmla="*/ 5420 w 48"/>
                <a:gd name="T13" fmla="*/ 2527 h 36"/>
                <a:gd name="T14" fmla="*/ 4446 w 48"/>
                <a:gd name="T15" fmla="*/ 3467 h 36"/>
                <a:gd name="T16" fmla="*/ 4446 w 48"/>
                <a:gd name="T17" fmla="*/ 5347 h 36"/>
                <a:gd name="T18" fmla="*/ 3303 w 48"/>
                <a:gd name="T19" fmla="*/ 4956 h 36"/>
                <a:gd name="T20" fmla="*/ 2318 w 48"/>
                <a:gd name="T21" fmla="*/ 5507 h 36"/>
                <a:gd name="T22" fmla="*/ 2099 w 48"/>
                <a:gd name="T23" fmla="*/ 3852 h 36"/>
                <a:gd name="T24" fmla="*/ 1650 w 48"/>
                <a:gd name="T25" fmla="*/ 4014 h 36"/>
                <a:gd name="T26" fmla="*/ 745 w 48"/>
                <a:gd name="T27" fmla="*/ 4014 h 36"/>
                <a:gd name="T28" fmla="*/ 2 w 48"/>
                <a:gd name="T29" fmla="*/ 3120 h 36"/>
                <a:gd name="T30" fmla="*/ 0 w 48"/>
                <a:gd name="T31" fmla="*/ 1842 h 36"/>
                <a:gd name="T32" fmla="*/ 745 w 48"/>
                <a:gd name="T33" fmla="*/ 1492 h 36"/>
                <a:gd name="T34" fmla="*/ 1109 w 48"/>
                <a:gd name="T35" fmla="*/ 1842 h 36"/>
                <a:gd name="T36" fmla="*/ 1901 w 48"/>
                <a:gd name="T37" fmla="*/ 2274 h 36"/>
                <a:gd name="T38" fmla="*/ 2318 w 48"/>
                <a:gd name="T39" fmla="*/ 1842 h 36"/>
                <a:gd name="T40" fmla="*/ 2099 w 48"/>
                <a:gd name="T41" fmla="*/ 4 h 36"/>
                <a:gd name="T42" fmla="*/ 2826 w 48"/>
                <a:gd name="T43" fmla="*/ 0 h 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
                <a:gd name="T67" fmla="*/ 0 h 36"/>
                <a:gd name="T68" fmla="*/ 48 w 48"/>
                <a:gd name="T69" fmla="*/ 36 h 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 h="36">
                  <a:moveTo>
                    <a:pt x="24" y="0"/>
                  </a:moveTo>
                  <a:lnTo>
                    <a:pt x="30" y="8"/>
                  </a:lnTo>
                  <a:lnTo>
                    <a:pt x="34" y="16"/>
                  </a:lnTo>
                  <a:lnTo>
                    <a:pt x="40" y="12"/>
                  </a:lnTo>
                  <a:lnTo>
                    <a:pt x="42" y="2"/>
                  </a:lnTo>
                  <a:lnTo>
                    <a:pt x="48" y="6"/>
                  </a:lnTo>
                  <a:lnTo>
                    <a:pt x="46" y="16"/>
                  </a:lnTo>
                  <a:lnTo>
                    <a:pt x="38" y="22"/>
                  </a:lnTo>
                  <a:lnTo>
                    <a:pt x="38" y="34"/>
                  </a:lnTo>
                  <a:lnTo>
                    <a:pt x="28" y="32"/>
                  </a:lnTo>
                  <a:lnTo>
                    <a:pt x="20" y="36"/>
                  </a:lnTo>
                  <a:lnTo>
                    <a:pt x="18" y="24"/>
                  </a:lnTo>
                  <a:lnTo>
                    <a:pt x="14" y="26"/>
                  </a:lnTo>
                  <a:lnTo>
                    <a:pt x="6" y="26"/>
                  </a:lnTo>
                  <a:lnTo>
                    <a:pt x="2" y="20"/>
                  </a:lnTo>
                  <a:lnTo>
                    <a:pt x="0" y="12"/>
                  </a:lnTo>
                  <a:lnTo>
                    <a:pt x="6" y="10"/>
                  </a:lnTo>
                  <a:lnTo>
                    <a:pt x="10" y="12"/>
                  </a:lnTo>
                  <a:lnTo>
                    <a:pt x="16" y="14"/>
                  </a:lnTo>
                  <a:lnTo>
                    <a:pt x="20" y="12"/>
                  </a:lnTo>
                  <a:lnTo>
                    <a:pt x="18" y="4"/>
                  </a:lnTo>
                  <a:lnTo>
                    <a:pt x="2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29" name="Freeform 1851"/>
            <p:cNvSpPr>
              <a:spLocks/>
            </p:cNvSpPr>
            <p:nvPr/>
          </p:nvSpPr>
          <p:spPr bwMode="gray">
            <a:xfrm>
              <a:off x="6001873" y="3128717"/>
              <a:ext cx="41282" cy="31754"/>
            </a:xfrm>
            <a:custGeom>
              <a:avLst/>
              <a:gdLst>
                <a:gd name="T0" fmla="*/ 2181 w 38"/>
                <a:gd name="T1" fmla="*/ 1564 h 32"/>
                <a:gd name="T2" fmla="*/ 1144 w 38"/>
                <a:gd name="T3" fmla="*/ 1564 h 32"/>
                <a:gd name="T4" fmla="*/ 1144 w 38"/>
                <a:gd name="T5" fmla="*/ 2046 h 32"/>
                <a:gd name="T6" fmla="*/ 766 w 38"/>
                <a:gd name="T7" fmla="*/ 2399 h 32"/>
                <a:gd name="T8" fmla="*/ 0 w 38"/>
                <a:gd name="T9" fmla="*/ 1871 h 32"/>
                <a:gd name="T10" fmla="*/ 2 w 38"/>
                <a:gd name="T11" fmla="*/ 1430 h 32"/>
                <a:gd name="T12" fmla="*/ 766 w 38"/>
                <a:gd name="T13" fmla="*/ 1195 h 32"/>
                <a:gd name="T14" fmla="*/ 936 w 38"/>
                <a:gd name="T15" fmla="*/ 487 h 32"/>
                <a:gd name="T16" fmla="*/ 1397 w 38"/>
                <a:gd name="T17" fmla="*/ 0 h 32"/>
                <a:gd name="T18" fmla="*/ 2411 w 38"/>
                <a:gd name="T19" fmla="*/ 0 h 32"/>
                <a:gd name="T20" fmla="*/ 3236 w 38"/>
                <a:gd name="T21" fmla="*/ 0 h 32"/>
                <a:gd name="T22" fmla="*/ 2946 w 38"/>
                <a:gd name="T23" fmla="*/ 487 h 32"/>
                <a:gd name="T24" fmla="*/ 2946 w 38"/>
                <a:gd name="T25" fmla="*/ 835 h 32"/>
                <a:gd name="T26" fmla="*/ 3599 w 38"/>
                <a:gd name="T27" fmla="*/ 1195 h 32"/>
                <a:gd name="T28" fmla="*/ 4204 w 38"/>
                <a:gd name="T29" fmla="*/ 1307 h 32"/>
                <a:gd name="T30" fmla="*/ 4647 w 38"/>
                <a:gd name="T31" fmla="*/ 1711 h 32"/>
                <a:gd name="T32" fmla="*/ 3954 w 38"/>
                <a:gd name="T33" fmla="*/ 2194 h 32"/>
                <a:gd name="T34" fmla="*/ 3236 w 38"/>
                <a:gd name="T35" fmla="*/ 1871 h 32"/>
                <a:gd name="T36" fmla="*/ 2665 w 38"/>
                <a:gd name="T37" fmla="*/ 1564 h 32"/>
                <a:gd name="T38" fmla="*/ 2181 w 38"/>
                <a:gd name="T39" fmla="*/ 1564 h 3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8"/>
                <a:gd name="T61" fmla="*/ 0 h 32"/>
                <a:gd name="T62" fmla="*/ 38 w 38"/>
                <a:gd name="T63" fmla="*/ 32 h 3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8" h="32">
                  <a:moveTo>
                    <a:pt x="18" y="22"/>
                  </a:moveTo>
                  <a:lnTo>
                    <a:pt x="10" y="22"/>
                  </a:lnTo>
                  <a:lnTo>
                    <a:pt x="10" y="28"/>
                  </a:lnTo>
                  <a:lnTo>
                    <a:pt x="6" y="32"/>
                  </a:lnTo>
                  <a:lnTo>
                    <a:pt x="0" y="26"/>
                  </a:lnTo>
                  <a:lnTo>
                    <a:pt x="2" y="20"/>
                  </a:lnTo>
                  <a:lnTo>
                    <a:pt x="6" y="16"/>
                  </a:lnTo>
                  <a:lnTo>
                    <a:pt x="8" y="6"/>
                  </a:lnTo>
                  <a:lnTo>
                    <a:pt x="12" y="0"/>
                  </a:lnTo>
                  <a:lnTo>
                    <a:pt x="20" y="0"/>
                  </a:lnTo>
                  <a:lnTo>
                    <a:pt x="26" y="0"/>
                  </a:lnTo>
                  <a:lnTo>
                    <a:pt x="24" y="6"/>
                  </a:lnTo>
                  <a:lnTo>
                    <a:pt x="24" y="12"/>
                  </a:lnTo>
                  <a:lnTo>
                    <a:pt x="30" y="16"/>
                  </a:lnTo>
                  <a:lnTo>
                    <a:pt x="34" y="18"/>
                  </a:lnTo>
                  <a:lnTo>
                    <a:pt x="38" y="24"/>
                  </a:lnTo>
                  <a:lnTo>
                    <a:pt x="32" y="30"/>
                  </a:lnTo>
                  <a:lnTo>
                    <a:pt x="26" y="26"/>
                  </a:lnTo>
                  <a:lnTo>
                    <a:pt x="22" y="22"/>
                  </a:lnTo>
                  <a:lnTo>
                    <a:pt x="18" y="2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30" name="Freeform 1852"/>
            <p:cNvSpPr>
              <a:spLocks/>
            </p:cNvSpPr>
            <p:nvPr/>
          </p:nvSpPr>
          <p:spPr bwMode="gray">
            <a:xfrm>
              <a:off x="5780382" y="3157910"/>
              <a:ext cx="67656" cy="66013"/>
            </a:xfrm>
            <a:custGeom>
              <a:avLst/>
              <a:gdLst>
                <a:gd name="T0" fmla="*/ 2147483647 w 64"/>
                <a:gd name="T1" fmla="*/ 2147483647 h 66"/>
                <a:gd name="T2" fmla="*/ 2147483647 w 64"/>
                <a:gd name="T3" fmla="*/ 2147483647 h 66"/>
                <a:gd name="T4" fmla="*/ 2147483647 w 64"/>
                <a:gd name="T5" fmla="*/ 2147483647 h 66"/>
                <a:gd name="T6" fmla="*/ 2147483647 w 64"/>
                <a:gd name="T7" fmla="*/ 2147483647 h 66"/>
                <a:gd name="T8" fmla="*/ 2147483647 w 64"/>
                <a:gd name="T9" fmla="*/ 2147483647 h 66"/>
                <a:gd name="T10" fmla="*/ 2147483647 w 64"/>
                <a:gd name="T11" fmla="*/ 2147483647 h 66"/>
                <a:gd name="T12" fmla="*/ 2147483647 w 64"/>
                <a:gd name="T13" fmla="*/ 2147483647 h 66"/>
                <a:gd name="T14" fmla="*/ 2147483647 w 64"/>
                <a:gd name="T15" fmla="*/ 2147483647 h 66"/>
                <a:gd name="T16" fmla="*/ 2147483647 w 64"/>
                <a:gd name="T17" fmla="*/ 2147483647 h 66"/>
                <a:gd name="T18" fmla="*/ 2147483647 w 64"/>
                <a:gd name="T19" fmla="*/ 2147483647 h 66"/>
                <a:gd name="T20" fmla="*/ 2147483647 w 64"/>
                <a:gd name="T21" fmla="*/ 0 h 66"/>
                <a:gd name="T22" fmla="*/ 2147483647 w 64"/>
                <a:gd name="T23" fmla="*/ 2147483647 h 66"/>
                <a:gd name="T24" fmla="*/ 2147483647 w 64"/>
                <a:gd name="T25" fmla="*/ 2147483647 h 66"/>
                <a:gd name="T26" fmla="*/ 2147483647 w 64"/>
                <a:gd name="T27" fmla="*/ 2147483647 h 66"/>
                <a:gd name="T28" fmla="*/ 2147483647 w 64"/>
                <a:gd name="T29" fmla="*/ 2147483647 h 66"/>
                <a:gd name="T30" fmla="*/ 2147483647 w 64"/>
                <a:gd name="T31" fmla="*/ 2147483647 h 66"/>
                <a:gd name="T32" fmla="*/ 2147483647 w 64"/>
                <a:gd name="T33" fmla="*/ 2147483647 h 66"/>
                <a:gd name="T34" fmla="*/ 2147483647 w 64"/>
                <a:gd name="T35" fmla="*/ 2147483647 h 66"/>
                <a:gd name="T36" fmla="*/ 2147483647 w 64"/>
                <a:gd name="T37" fmla="*/ 2147483647 h 66"/>
                <a:gd name="T38" fmla="*/ 2147483647 w 64"/>
                <a:gd name="T39" fmla="*/ 2147483647 h 66"/>
                <a:gd name="T40" fmla="*/ 2147483647 w 64"/>
                <a:gd name="T41" fmla="*/ 2147483647 h 66"/>
                <a:gd name="T42" fmla="*/ 2147483647 w 64"/>
                <a:gd name="T43" fmla="*/ 2147483647 h 66"/>
                <a:gd name="T44" fmla="*/ 2147483647 w 64"/>
                <a:gd name="T45" fmla="*/ 2147483647 h 66"/>
                <a:gd name="T46" fmla="*/ 0 w 64"/>
                <a:gd name="T47" fmla="*/ 2147483647 h 66"/>
                <a:gd name="T48" fmla="*/ 2147483647 w 64"/>
                <a:gd name="T49" fmla="*/ 2147483647 h 66"/>
                <a:gd name="T50" fmla="*/ 2147483647 w 64"/>
                <a:gd name="T51" fmla="*/ 2147483647 h 66"/>
                <a:gd name="T52" fmla="*/ 2147483647 w 64"/>
                <a:gd name="T53" fmla="*/ 2147483647 h 66"/>
                <a:gd name="T54" fmla="*/ 2147483647 w 64"/>
                <a:gd name="T55" fmla="*/ 2147483647 h 66"/>
                <a:gd name="T56" fmla="*/ 2147483647 w 64"/>
                <a:gd name="T57" fmla="*/ 2147483647 h 66"/>
                <a:gd name="T58" fmla="*/ 2147483647 w 64"/>
                <a:gd name="T59" fmla="*/ 2147483647 h 66"/>
                <a:gd name="T60" fmla="*/ 2147483647 w 64"/>
                <a:gd name="T61" fmla="*/ 2147483647 h 66"/>
                <a:gd name="T62" fmla="*/ 2147483647 w 64"/>
                <a:gd name="T63" fmla="*/ 2147483647 h 66"/>
                <a:gd name="T64" fmla="*/ 2147483647 w 64"/>
                <a:gd name="T65" fmla="*/ 2147483647 h 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66"/>
                <a:gd name="T101" fmla="*/ 64 w 64"/>
                <a:gd name="T102" fmla="*/ 66 h 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66">
                  <a:moveTo>
                    <a:pt x="12" y="20"/>
                  </a:moveTo>
                  <a:lnTo>
                    <a:pt x="18" y="20"/>
                  </a:lnTo>
                  <a:lnTo>
                    <a:pt x="22" y="26"/>
                  </a:lnTo>
                  <a:lnTo>
                    <a:pt x="28" y="26"/>
                  </a:lnTo>
                  <a:lnTo>
                    <a:pt x="28" y="20"/>
                  </a:lnTo>
                  <a:lnTo>
                    <a:pt x="28" y="14"/>
                  </a:lnTo>
                  <a:lnTo>
                    <a:pt x="38" y="12"/>
                  </a:lnTo>
                  <a:lnTo>
                    <a:pt x="44" y="8"/>
                  </a:lnTo>
                  <a:lnTo>
                    <a:pt x="48" y="6"/>
                  </a:lnTo>
                  <a:lnTo>
                    <a:pt x="56" y="2"/>
                  </a:lnTo>
                  <a:lnTo>
                    <a:pt x="62" y="0"/>
                  </a:lnTo>
                  <a:lnTo>
                    <a:pt x="64" y="8"/>
                  </a:lnTo>
                  <a:lnTo>
                    <a:pt x="60" y="20"/>
                  </a:lnTo>
                  <a:lnTo>
                    <a:pt x="50" y="24"/>
                  </a:lnTo>
                  <a:lnTo>
                    <a:pt x="52" y="30"/>
                  </a:lnTo>
                  <a:lnTo>
                    <a:pt x="46" y="34"/>
                  </a:lnTo>
                  <a:lnTo>
                    <a:pt x="40" y="36"/>
                  </a:lnTo>
                  <a:lnTo>
                    <a:pt x="30" y="40"/>
                  </a:lnTo>
                  <a:lnTo>
                    <a:pt x="26" y="44"/>
                  </a:lnTo>
                  <a:lnTo>
                    <a:pt x="24" y="52"/>
                  </a:lnTo>
                  <a:lnTo>
                    <a:pt x="20" y="52"/>
                  </a:lnTo>
                  <a:lnTo>
                    <a:pt x="18" y="60"/>
                  </a:lnTo>
                  <a:lnTo>
                    <a:pt x="8" y="66"/>
                  </a:lnTo>
                  <a:lnTo>
                    <a:pt x="0" y="62"/>
                  </a:lnTo>
                  <a:lnTo>
                    <a:pt x="2" y="56"/>
                  </a:lnTo>
                  <a:lnTo>
                    <a:pt x="12" y="54"/>
                  </a:lnTo>
                  <a:lnTo>
                    <a:pt x="10" y="48"/>
                  </a:lnTo>
                  <a:lnTo>
                    <a:pt x="6" y="42"/>
                  </a:lnTo>
                  <a:lnTo>
                    <a:pt x="8" y="38"/>
                  </a:lnTo>
                  <a:lnTo>
                    <a:pt x="14" y="34"/>
                  </a:lnTo>
                  <a:lnTo>
                    <a:pt x="10" y="32"/>
                  </a:lnTo>
                  <a:lnTo>
                    <a:pt x="6" y="26"/>
                  </a:lnTo>
                  <a:lnTo>
                    <a:pt x="12" y="2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231" name="Freeform 1853"/>
            <p:cNvSpPr>
              <a:spLocks/>
            </p:cNvSpPr>
            <p:nvPr/>
          </p:nvSpPr>
          <p:spPr bwMode="gray">
            <a:xfrm>
              <a:off x="5791065" y="3235711"/>
              <a:ext cx="37982" cy="50689"/>
            </a:xfrm>
            <a:custGeom>
              <a:avLst/>
              <a:gdLst>
                <a:gd name="T0" fmla="*/ 0 w 36"/>
                <a:gd name="T1" fmla="*/ 2147483647 h 50"/>
                <a:gd name="T2" fmla="*/ 2147483647 w 36"/>
                <a:gd name="T3" fmla="*/ 2147483647 h 50"/>
                <a:gd name="T4" fmla="*/ 2147483647 w 36"/>
                <a:gd name="T5" fmla="*/ 2147483647 h 50"/>
                <a:gd name="T6" fmla="*/ 2147483647 w 36"/>
                <a:gd name="T7" fmla="*/ 2147483647 h 50"/>
                <a:gd name="T8" fmla="*/ 2147483647 w 36"/>
                <a:gd name="T9" fmla="*/ 2147483647 h 50"/>
                <a:gd name="T10" fmla="*/ 2147483647 w 36"/>
                <a:gd name="T11" fmla="*/ 2147483647 h 50"/>
                <a:gd name="T12" fmla="*/ 2147483647 w 36"/>
                <a:gd name="T13" fmla="*/ 2147483647 h 50"/>
                <a:gd name="T14" fmla="*/ 2147483647 w 36"/>
                <a:gd name="T15" fmla="*/ 2147483647 h 50"/>
                <a:gd name="T16" fmla="*/ 2147483647 w 36"/>
                <a:gd name="T17" fmla="*/ 2147483647 h 50"/>
                <a:gd name="T18" fmla="*/ 2147483647 w 36"/>
                <a:gd name="T19" fmla="*/ 0 h 50"/>
                <a:gd name="T20" fmla="*/ 2147483647 w 36"/>
                <a:gd name="T21" fmla="*/ 2147483647 h 50"/>
                <a:gd name="T22" fmla="*/ 2147483647 w 36"/>
                <a:gd name="T23" fmla="*/ 2147483647 h 50"/>
                <a:gd name="T24" fmla="*/ 2147483647 w 36"/>
                <a:gd name="T25" fmla="*/ 2147483647 h 50"/>
                <a:gd name="T26" fmla="*/ 2147483647 w 36"/>
                <a:gd name="T27" fmla="*/ 2147483647 h 50"/>
                <a:gd name="T28" fmla="*/ 2147483647 w 36"/>
                <a:gd name="T29" fmla="*/ 2147483647 h 50"/>
                <a:gd name="T30" fmla="*/ 2147483647 w 36"/>
                <a:gd name="T31" fmla="*/ 2147483647 h 50"/>
                <a:gd name="T32" fmla="*/ 2147483647 w 36"/>
                <a:gd name="T33" fmla="*/ 2147483647 h 50"/>
                <a:gd name="T34" fmla="*/ 2147483647 w 36"/>
                <a:gd name="T35" fmla="*/ 2147483647 h 50"/>
                <a:gd name="T36" fmla="*/ 2147483647 w 36"/>
                <a:gd name="T37" fmla="*/ 2147483647 h 50"/>
                <a:gd name="T38" fmla="*/ 2147483647 w 36"/>
                <a:gd name="T39" fmla="*/ 2147483647 h 50"/>
                <a:gd name="T40" fmla="*/ 2147483647 w 36"/>
                <a:gd name="T41" fmla="*/ 2147483647 h 50"/>
                <a:gd name="T42" fmla="*/ 2147483647 w 36"/>
                <a:gd name="T43" fmla="*/ 2147483647 h 50"/>
                <a:gd name="T44" fmla="*/ 2147483647 w 36"/>
                <a:gd name="T45" fmla="*/ 2147483647 h 50"/>
                <a:gd name="T46" fmla="*/ 2147483647 w 36"/>
                <a:gd name="T47" fmla="*/ 2147483647 h 50"/>
                <a:gd name="T48" fmla="*/ 2147483647 w 36"/>
                <a:gd name="T49" fmla="*/ 2147483647 h 50"/>
                <a:gd name="T50" fmla="*/ 2147483647 w 36"/>
                <a:gd name="T51" fmla="*/ 2147483647 h 50"/>
                <a:gd name="T52" fmla="*/ 2147483647 w 36"/>
                <a:gd name="T53" fmla="*/ 2147483647 h 50"/>
                <a:gd name="T54" fmla="*/ 2147483647 w 36"/>
                <a:gd name="T55" fmla="*/ 2147483647 h 50"/>
                <a:gd name="T56" fmla="*/ 2147483647 w 36"/>
                <a:gd name="T57" fmla="*/ 2147483647 h 50"/>
                <a:gd name="T58" fmla="*/ 0 w 36"/>
                <a:gd name="T59" fmla="*/ 2147483647 h 5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
                <a:gd name="T91" fmla="*/ 0 h 50"/>
                <a:gd name="T92" fmla="*/ 36 w 36"/>
                <a:gd name="T93" fmla="*/ 50 h 5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 h="50">
                  <a:moveTo>
                    <a:pt x="0" y="16"/>
                  </a:moveTo>
                  <a:lnTo>
                    <a:pt x="10" y="16"/>
                  </a:lnTo>
                  <a:lnTo>
                    <a:pt x="8" y="10"/>
                  </a:lnTo>
                  <a:lnTo>
                    <a:pt x="10" y="4"/>
                  </a:lnTo>
                  <a:lnTo>
                    <a:pt x="14" y="6"/>
                  </a:lnTo>
                  <a:lnTo>
                    <a:pt x="16" y="12"/>
                  </a:lnTo>
                  <a:lnTo>
                    <a:pt x="20" y="16"/>
                  </a:lnTo>
                  <a:lnTo>
                    <a:pt x="24" y="10"/>
                  </a:lnTo>
                  <a:lnTo>
                    <a:pt x="22" y="4"/>
                  </a:lnTo>
                  <a:lnTo>
                    <a:pt x="28" y="0"/>
                  </a:lnTo>
                  <a:lnTo>
                    <a:pt x="32" y="4"/>
                  </a:lnTo>
                  <a:lnTo>
                    <a:pt x="34" y="12"/>
                  </a:lnTo>
                  <a:lnTo>
                    <a:pt x="34" y="18"/>
                  </a:lnTo>
                  <a:lnTo>
                    <a:pt x="30" y="24"/>
                  </a:lnTo>
                  <a:lnTo>
                    <a:pt x="36" y="28"/>
                  </a:lnTo>
                  <a:lnTo>
                    <a:pt x="34" y="34"/>
                  </a:lnTo>
                  <a:lnTo>
                    <a:pt x="30" y="38"/>
                  </a:lnTo>
                  <a:lnTo>
                    <a:pt x="36" y="40"/>
                  </a:lnTo>
                  <a:lnTo>
                    <a:pt x="36" y="44"/>
                  </a:lnTo>
                  <a:lnTo>
                    <a:pt x="34" y="50"/>
                  </a:lnTo>
                  <a:lnTo>
                    <a:pt x="26" y="50"/>
                  </a:lnTo>
                  <a:lnTo>
                    <a:pt x="22" y="48"/>
                  </a:lnTo>
                  <a:lnTo>
                    <a:pt x="18" y="50"/>
                  </a:lnTo>
                  <a:lnTo>
                    <a:pt x="12" y="44"/>
                  </a:lnTo>
                  <a:lnTo>
                    <a:pt x="12" y="38"/>
                  </a:lnTo>
                  <a:lnTo>
                    <a:pt x="16" y="30"/>
                  </a:lnTo>
                  <a:lnTo>
                    <a:pt x="12" y="24"/>
                  </a:lnTo>
                  <a:lnTo>
                    <a:pt x="8" y="28"/>
                  </a:lnTo>
                  <a:lnTo>
                    <a:pt x="2" y="24"/>
                  </a:lnTo>
                  <a:lnTo>
                    <a:pt x="0" y="16"/>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232" name="Freeform 1854"/>
            <p:cNvSpPr>
              <a:spLocks/>
            </p:cNvSpPr>
            <p:nvPr/>
          </p:nvSpPr>
          <p:spPr bwMode="gray">
            <a:xfrm>
              <a:off x="5746243" y="3254145"/>
              <a:ext cx="12702" cy="23816"/>
            </a:xfrm>
            <a:custGeom>
              <a:avLst/>
              <a:gdLst>
                <a:gd name="T0" fmla="*/ 544 w 12"/>
                <a:gd name="T1" fmla="*/ 544 h 24"/>
                <a:gd name="T2" fmla="*/ 544 w 12"/>
                <a:gd name="T3" fmla="*/ 879 h 24"/>
                <a:gd name="T4" fmla="*/ 336 w 12"/>
                <a:gd name="T5" fmla="*/ 1117 h 24"/>
                <a:gd name="T6" fmla="*/ 0 w 12"/>
                <a:gd name="T7" fmla="*/ 952 h 24"/>
                <a:gd name="T8" fmla="*/ 2 w 12"/>
                <a:gd name="T9" fmla="*/ 544 h 24"/>
                <a:gd name="T10" fmla="*/ 336 w 12"/>
                <a:gd name="T11" fmla="*/ 4 h 24"/>
                <a:gd name="T12" fmla="*/ 463 w 12"/>
                <a:gd name="T13" fmla="*/ 0 h 24"/>
                <a:gd name="T14" fmla="*/ 544 w 12"/>
                <a:gd name="T15" fmla="*/ 4 h 24"/>
                <a:gd name="T16" fmla="*/ 544 w 12"/>
                <a:gd name="T17" fmla="*/ 544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24"/>
                <a:gd name="T29" fmla="*/ 12 w 12"/>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24">
                  <a:moveTo>
                    <a:pt x="12" y="12"/>
                  </a:moveTo>
                  <a:lnTo>
                    <a:pt x="12" y="18"/>
                  </a:lnTo>
                  <a:lnTo>
                    <a:pt x="6" y="24"/>
                  </a:lnTo>
                  <a:lnTo>
                    <a:pt x="0" y="20"/>
                  </a:lnTo>
                  <a:lnTo>
                    <a:pt x="2" y="12"/>
                  </a:lnTo>
                  <a:lnTo>
                    <a:pt x="6" y="4"/>
                  </a:lnTo>
                  <a:lnTo>
                    <a:pt x="10" y="0"/>
                  </a:lnTo>
                  <a:lnTo>
                    <a:pt x="12" y="4"/>
                  </a:lnTo>
                  <a:lnTo>
                    <a:pt x="12" y="12"/>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33" name="Freeform 1855"/>
            <p:cNvSpPr>
              <a:spLocks/>
            </p:cNvSpPr>
            <p:nvPr/>
          </p:nvSpPr>
          <p:spPr bwMode="gray">
            <a:xfrm>
              <a:off x="5754182" y="3222391"/>
              <a:ext cx="22229" cy="26992"/>
            </a:xfrm>
            <a:custGeom>
              <a:avLst/>
              <a:gdLst>
                <a:gd name="T0" fmla="*/ 617 w 20"/>
                <a:gd name="T1" fmla="*/ 3886 h 26"/>
                <a:gd name="T2" fmla="*/ 4 w 20"/>
                <a:gd name="T3" fmla="*/ 2801 h 26"/>
                <a:gd name="T4" fmla="*/ 0 w 20"/>
                <a:gd name="T5" fmla="*/ 1467 h 26"/>
                <a:gd name="T6" fmla="*/ 4 w 20"/>
                <a:gd name="T7" fmla="*/ 2 h 26"/>
                <a:gd name="T8" fmla="*/ 904 w 20"/>
                <a:gd name="T9" fmla="*/ 0 h 26"/>
                <a:gd name="T10" fmla="*/ 1599 w 20"/>
                <a:gd name="T11" fmla="*/ 2 h 26"/>
                <a:gd name="T12" fmla="*/ 1935 w 20"/>
                <a:gd name="T13" fmla="*/ 1825 h 26"/>
                <a:gd name="T14" fmla="*/ 1599 w 20"/>
                <a:gd name="T15" fmla="*/ 2801 h 26"/>
                <a:gd name="T16" fmla="*/ 1093 w 20"/>
                <a:gd name="T17" fmla="*/ 4334 h 26"/>
                <a:gd name="T18" fmla="*/ 747 w 20"/>
                <a:gd name="T19" fmla="*/ 4878 h 26"/>
                <a:gd name="T20" fmla="*/ 617 w 20"/>
                <a:gd name="T21" fmla="*/ 3886 h 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6"/>
                <a:gd name="T35" fmla="*/ 20 w 20"/>
                <a:gd name="T36" fmla="*/ 26 h 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6">
                  <a:moveTo>
                    <a:pt x="6" y="20"/>
                  </a:moveTo>
                  <a:lnTo>
                    <a:pt x="4" y="14"/>
                  </a:lnTo>
                  <a:lnTo>
                    <a:pt x="0" y="8"/>
                  </a:lnTo>
                  <a:lnTo>
                    <a:pt x="4" y="2"/>
                  </a:lnTo>
                  <a:lnTo>
                    <a:pt x="10" y="0"/>
                  </a:lnTo>
                  <a:lnTo>
                    <a:pt x="16" y="2"/>
                  </a:lnTo>
                  <a:lnTo>
                    <a:pt x="20" y="10"/>
                  </a:lnTo>
                  <a:lnTo>
                    <a:pt x="16" y="14"/>
                  </a:lnTo>
                  <a:lnTo>
                    <a:pt x="12" y="22"/>
                  </a:lnTo>
                  <a:lnTo>
                    <a:pt x="8" y="26"/>
                  </a:lnTo>
                  <a:lnTo>
                    <a:pt x="6" y="2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34" name="Freeform 1856"/>
            <p:cNvSpPr>
              <a:spLocks/>
            </p:cNvSpPr>
            <p:nvPr/>
          </p:nvSpPr>
          <p:spPr bwMode="gray">
            <a:xfrm>
              <a:off x="5767326" y="3386598"/>
              <a:ext cx="55786" cy="48331"/>
            </a:xfrm>
            <a:custGeom>
              <a:avLst/>
              <a:gdLst>
                <a:gd name="T0" fmla="*/ 2147483647 w 52"/>
                <a:gd name="T1" fmla="*/ 2147483647 h 48"/>
                <a:gd name="T2" fmla="*/ 2147483647 w 52"/>
                <a:gd name="T3" fmla="*/ 2147483647 h 48"/>
                <a:gd name="T4" fmla="*/ 2147483647 w 52"/>
                <a:gd name="T5" fmla="*/ 2147483647 h 48"/>
                <a:gd name="T6" fmla="*/ 2147483647 w 52"/>
                <a:gd name="T7" fmla="*/ 2147483647 h 48"/>
                <a:gd name="T8" fmla="*/ 2147483647 w 52"/>
                <a:gd name="T9" fmla="*/ 2147483647 h 48"/>
                <a:gd name="T10" fmla="*/ 2147483647 w 52"/>
                <a:gd name="T11" fmla="*/ 2147483647 h 48"/>
                <a:gd name="T12" fmla="*/ 2147483647 w 52"/>
                <a:gd name="T13" fmla="*/ 2147483647 h 48"/>
                <a:gd name="T14" fmla="*/ 2147483647 w 52"/>
                <a:gd name="T15" fmla="*/ 2147483647 h 48"/>
                <a:gd name="T16" fmla="*/ 2147483647 w 52"/>
                <a:gd name="T17" fmla="*/ 2147483647 h 48"/>
                <a:gd name="T18" fmla="*/ 2147483647 w 52"/>
                <a:gd name="T19" fmla="*/ 0 h 48"/>
                <a:gd name="T20" fmla="*/ 2147483647 w 52"/>
                <a:gd name="T21" fmla="*/ 2147483647 h 48"/>
                <a:gd name="T22" fmla="*/ 2147483647 w 52"/>
                <a:gd name="T23" fmla="*/ 2147483647 h 48"/>
                <a:gd name="T24" fmla="*/ 2147483647 w 52"/>
                <a:gd name="T25" fmla="*/ 2147483647 h 48"/>
                <a:gd name="T26" fmla="*/ 2147483647 w 52"/>
                <a:gd name="T27" fmla="*/ 2147483647 h 48"/>
                <a:gd name="T28" fmla="*/ 2147483647 w 52"/>
                <a:gd name="T29" fmla="*/ 2147483647 h 48"/>
                <a:gd name="T30" fmla="*/ 2147483647 w 52"/>
                <a:gd name="T31" fmla="*/ 2147483647 h 48"/>
                <a:gd name="T32" fmla="*/ 2147483647 w 52"/>
                <a:gd name="T33" fmla="*/ 2147483647 h 48"/>
                <a:gd name="T34" fmla="*/ 2147483647 w 52"/>
                <a:gd name="T35" fmla="*/ 2147483647 h 48"/>
                <a:gd name="T36" fmla="*/ 2147483647 w 52"/>
                <a:gd name="T37" fmla="*/ 2147483647 h 48"/>
                <a:gd name="T38" fmla="*/ 2147483647 w 52"/>
                <a:gd name="T39" fmla="*/ 2147483647 h 48"/>
                <a:gd name="T40" fmla="*/ 2147483647 w 52"/>
                <a:gd name="T41" fmla="*/ 2147483647 h 48"/>
                <a:gd name="T42" fmla="*/ 2147483647 w 52"/>
                <a:gd name="T43" fmla="*/ 2147483647 h 48"/>
                <a:gd name="T44" fmla="*/ 2147483647 w 52"/>
                <a:gd name="T45" fmla="*/ 2147483647 h 48"/>
                <a:gd name="T46" fmla="*/ 2147483647 w 52"/>
                <a:gd name="T47" fmla="*/ 2147483647 h 48"/>
                <a:gd name="T48" fmla="*/ 0 w 52"/>
                <a:gd name="T49" fmla="*/ 2147483647 h 48"/>
                <a:gd name="T50" fmla="*/ 2147483647 w 52"/>
                <a:gd name="T51" fmla="*/ 2147483647 h 48"/>
                <a:gd name="T52" fmla="*/ 2147483647 w 52"/>
                <a:gd name="T53" fmla="*/ 2147483647 h 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2"/>
                <a:gd name="T82" fmla="*/ 0 h 48"/>
                <a:gd name="T83" fmla="*/ 52 w 52"/>
                <a:gd name="T84" fmla="*/ 48 h 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2" h="48">
                  <a:moveTo>
                    <a:pt x="4" y="24"/>
                  </a:moveTo>
                  <a:lnTo>
                    <a:pt x="10" y="26"/>
                  </a:lnTo>
                  <a:lnTo>
                    <a:pt x="16" y="20"/>
                  </a:lnTo>
                  <a:lnTo>
                    <a:pt x="22" y="18"/>
                  </a:lnTo>
                  <a:lnTo>
                    <a:pt x="24" y="22"/>
                  </a:lnTo>
                  <a:lnTo>
                    <a:pt x="30" y="22"/>
                  </a:lnTo>
                  <a:lnTo>
                    <a:pt x="34" y="16"/>
                  </a:lnTo>
                  <a:lnTo>
                    <a:pt x="38" y="8"/>
                  </a:lnTo>
                  <a:lnTo>
                    <a:pt x="42" y="4"/>
                  </a:lnTo>
                  <a:lnTo>
                    <a:pt x="50" y="0"/>
                  </a:lnTo>
                  <a:lnTo>
                    <a:pt x="52" y="2"/>
                  </a:lnTo>
                  <a:lnTo>
                    <a:pt x="48" y="12"/>
                  </a:lnTo>
                  <a:lnTo>
                    <a:pt x="38" y="18"/>
                  </a:lnTo>
                  <a:lnTo>
                    <a:pt x="34" y="26"/>
                  </a:lnTo>
                  <a:lnTo>
                    <a:pt x="34" y="28"/>
                  </a:lnTo>
                  <a:lnTo>
                    <a:pt x="34" y="30"/>
                  </a:lnTo>
                  <a:lnTo>
                    <a:pt x="32" y="32"/>
                  </a:lnTo>
                  <a:lnTo>
                    <a:pt x="24" y="34"/>
                  </a:lnTo>
                  <a:lnTo>
                    <a:pt x="22" y="40"/>
                  </a:lnTo>
                  <a:lnTo>
                    <a:pt x="20" y="46"/>
                  </a:lnTo>
                  <a:lnTo>
                    <a:pt x="12" y="48"/>
                  </a:lnTo>
                  <a:lnTo>
                    <a:pt x="6" y="44"/>
                  </a:lnTo>
                  <a:lnTo>
                    <a:pt x="8" y="38"/>
                  </a:lnTo>
                  <a:lnTo>
                    <a:pt x="8" y="34"/>
                  </a:lnTo>
                  <a:lnTo>
                    <a:pt x="0" y="34"/>
                  </a:lnTo>
                  <a:lnTo>
                    <a:pt x="2" y="28"/>
                  </a:lnTo>
                  <a:lnTo>
                    <a:pt x="4" y="24"/>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ndParaRPr>
            </a:p>
          </p:txBody>
        </p:sp>
        <p:sp>
          <p:nvSpPr>
            <p:cNvPr id="235" name="Freeform 1857"/>
            <p:cNvSpPr>
              <a:spLocks/>
            </p:cNvSpPr>
            <p:nvPr/>
          </p:nvSpPr>
          <p:spPr bwMode="gray">
            <a:xfrm>
              <a:off x="5827219" y="3436732"/>
              <a:ext cx="12702" cy="26991"/>
            </a:xfrm>
            <a:custGeom>
              <a:avLst/>
              <a:gdLst>
                <a:gd name="T0" fmla="*/ 9138 w 12"/>
                <a:gd name="T1" fmla="*/ 0 h 26"/>
                <a:gd name="T2" fmla="*/ 19644 w 12"/>
                <a:gd name="T3" fmla="*/ 2 h 26"/>
                <a:gd name="T4" fmla="*/ 19644 w 12"/>
                <a:gd name="T5" fmla="*/ 297 h 26"/>
                <a:gd name="T6" fmla="*/ 19644 w 12"/>
                <a:gd name="T7" fmla="*/ 540 h 26"/>
                <a:gd name="T8" fmla="*/ 19644 w 12"/>
                <a:gd name="T9" fmla="*/ 843 h 26"/>
                <a:gd name="T10" fmla="*/ 9138 w 12"/>
                <a:gd name="T11" fmla="*/ 908 h 26"/>
                <a:gd name="T12" fmla="*/ 0 w 12"/>
                <a:gd name="T13" fmla="*/ 540 h 26"/>
                <a:gd name="T14" fmla="*/ 0 w 12"/>
                <a:gd name="T15" fmla="*/ 297 h 26"/>
                <a:gd name="T16" fmla="*/ 0 w 12"/>
                <a:gd name="T17" fmla="*/ 4 h 26"/>
                <a:gd name="T18" fmla="*/ 9138 w 12"/>
                <a:gd name="T19" fmla="*/ 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26"/>
                <a:gd name="T32" fmla="*/ 12 w 12"/>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26">
                  <a:moveTo>
                    <a:pt x="6" y="0"/>
                  </a:moveTo>
                  <a:lnTo>
                    <a:pt x="12" y="2"/>
                  </a:lnTo>
                  <a:lnTo>
                    <a:pt x="12" y="8"/>
                  </a:lnTo>
                  <a:lnTo>
                    <a:pt x="12" y="16"/>
                  </a:lnTo>
                  <a:lnTo>
                    <a:pt x="12" y="24"/>
                  </a:lnTo>
                  <a:lnTo>
                    <a:pt x="6" y="26"/>
                  </a:lnTo>
                  <a:lnTo>
                    <a:pt x="0" y="16"/>
                  </a:lnTo>
                  <a:lnTo>
                    <a:pt x="0" y="8"/>
                  </a:lnTo>
                  <a:lnTo>
                    <a:pt x="0" y="4"/>
                  </a:lnTo>
                  <a:lnTo>
                    <a:pt x="6"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36" name="Freeform 1858"/>
            <p:cNvSpPr>
              <a:spLocks/>
            </p:cNvSpPr>
            <p:nvPr/>
          </p:nvSpPr>
          <p:spPr bwMode="gray">
            <a:xfrm>
              <a:off x="5828807" y="3570099"/>
              <a:ext cx="31755" cy="30166"/>
            </a:xfrm>
            <a:custGeom>
              <a:avLst/>
              <a:gdLst>
                <a:gd name="T0" fmla="*/ 582 w 30"/>
                <a:gd name="T1" fmla="*/ 0 h 30"/>
                <a:gd name="T2" fmla="*/ 621 w 30"/>
                <a:gd name="T3" fmla="*/ 658 h 30"/>
                <a:gd name="T4" fmla="*/ 662 w 30"/>
                <a:gd name="T5" fmla="*/ 1166 h 30"/>
                <a:gd name="T6" fmla="*/ 621 w 30"/>
                <a:gd name="T7" fmla="*/ 1599 h 30"/>
                <a:gd name="T8" fmla="*/ 582 w 30"/>
                <a:gd name="T9" fmla="*/ 1759 h 30"/>
                <a:gd name="T10" fmla="*/ 481 w 30"/>
                <a:gd name="T11" fmla="*/ 2341 h 30"/>
                <a:gd name="T12" fmla="*/ 372 w 30"/>
                <a:gd name="T13" fmla="*/ 2750 h 30"/>
                <a:gd name="T14" fmla="*/ 222 w 30"/>
                <a:gd name="T15" fmla="*/ 2884 h 30"/>
                <a:gd name="T16" fmla="*/ 0 w 30"/>
                <a:gd name="T17" fmla="*/ 2884 h 30"/>
                <a:gd name="T18" fmla="*/ 4 w 30"/>
                <a:gd name="T19" fmla="*/ 1759 h 30"/>
                <a:gd name="T20" fmla="*/ 288 w 30"/>
                <a:gd name="T21" fmla="*/ 964 h 30"/>
                <a:gd name="T22" fmla="*/ 372 w 30"/>
                <a:gd name="T23" fmla="*/ 4 h 30"/>
                <a:gd name="T24" fmla="*/ 582 w 30"/>
                <a:gd name="T25" fmla="*/ 0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
                <a:gd name="T40" fmla="*/ 0 h 30"/>
                <a:gd name="T41" fmla="*/ 30 w 30"/>
                <a:gd name="T42" fmla="*/ 30 h 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 h="30">
                  <a:moveTo>
                    <a:pt x="26" y="0"/>
                  </a:moveTo>
                  <a:lnTo>
                    <a:pt x="28" y="6"/>
                  </a:lnTo>
                  <a:lnTo>
                    <a:pt x="30" y="12"/>
                  </a:lnTo>
                  <a:lnTo>
                    <a:pt x="28" y="16"/>
                  </a:lnTo>
                  <a:lnTo>
                    <a:pt x="26" y="18"/>
                  </a:lnTo>
                  <a:lnTo>
                    <a:pt x="22" y="24"/>
                  </a:lnTo>
                  <a:lnTo>
                    <a:pt x="18" y="28"/>
                  </a:lnTo>
                  <a:lnTo>
                    <a:pt x="10" y="30"/>
                  </a:lnTo>
                  <a:lnTo>
                    <a:pt x="0" y="30"/>
                  </a:lnTo>
                  <a:lnTo>
                    <a:pt x="4" y="18"/>
                  </a:lnTo>
                  <a:lnTo>
                    <a:pt x="14" y="10"/>
                  </a:lnTo>
                  <a:lnTo>
                    <a:pt x="18" y="4"/>
                  </a:lnTo>
                  <a:lnTo>
                    <a:pt x="26"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37" name="Freeform 1859"/>
            <p:cNvSpPr>
              <a:spLocks/>
            </p:cNvSpPr>
            <p:nvPr/>
          </p:nvSpPr>
          <p:spPr bwMode="gray">
            <a:xfrm>
              <a:off x="7087902" y="2045901"/>
              <a:ext cx="20640" cy="20640"/>
            </a:xfrm>
            <a:custGeom>
              <a:avLst/>
              <a:gdLst>
                <a:gd name="T0" fmla="*/ 4 w 20"/>
                <a:gd name="T1" fmla="*/ 0 h 20"/>
                <a:gd name="T2" fmla="*/ 904 w 20"/>
                <a:gd name="T3" fmla="*/ 4 h 20"/>
                <a:gd name="T4" fmla="*/ 1599 w 20"/>
                <a:gd name="T5" fmla="*/ 617 h 20"/>
                <a:gd name="T6" fmla="*/ 1935 w 20"/>
                <a:gd name="T7" fmla="*/ 1093 h 20"/>
                <a:gd name="T8" fmla="*/ 1935 w 20"/>
                <a:gd name="T9" fmla="*/ 1759 h 20"/>
                <a:gd name="T10" fmla="*/ 1322 w 20"/>
                <a:gd name="T11" fmla="*/ 1935 h 20"/>
                <a:gd name="T12" fmla="*/ 747 w 20"/>
                <a:gd name="T13" fmla="*/ 1599 h 20"/>
                <a:gd name="T14" fmla="*/ 617 w 20"/>
                <a:gd name="T15" fmla="*/ 904 h 20"/>
                <a:gd name="T16" fmla="*/ 0 w 20"/>
                <a:gd name="T17" fmla="*/ 4 h 20"/>
                <a:gd name="T18" fmla="*/ 4 w 20"/>
                <a:gd name="T19" fmla="*/ 0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0"/>
                <a:gd name="T32" fmla="*/ 20 w 20"/>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0">
                  <a:moveTo>
                    <a:pt x="4" y="0"/>
                  </a:moveTo>
                  <a:lnTo>
                    <a:pt x="10" y="4"/>
                  </a:lnTo>
                  <a:lnTo>
                    <a:pt x="16" y="6"/>
                  </a:lnTo>
                  <a:lnTo>
                    <a:pt x="20" y="12"/>
                  </a:lnTo>
                  <a:lnTo>
                    <a:pt x="20" y="18"/>
                  </a:lnTo>
                  <a:lnTo>
                    <a:pt x="14" y="20"/>
                  </a:lnTo>
                  <a:lnTo>
                    <a:pt x="8" y="16"/>
                  </a:lnTo>
                  <a:lnTo>
                    <a:pt x="6" y="10"/>
                  </a:lnTo>
                  <a:lnTo>
                    <a:pt x="0" y="4"/>
                  </a:lnTo>
                  <a:lnTo>
                    <a:pt x="4"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38" name="Freeform 1860"/>
            <p:cNvSpPr>
              <a:spLocks/>
            </p:cNvSpPr>
            <p:nvPr/>
          </p:nvSpPr>
          <p:spPr bwMode="gray">
            <a:xfrm>
              <a:off x="6476613" y="3101725"/>
              <a:ext cx="20641" cy="19052"/>
            </a:xfrm>
            <a:custGeom>
              <a:avLst/>
              <a:gdLst>
                <a:gd name="T0" fmla="*/ 617 w 20"/>
                <a:gd name="T1" fmla="*/ 0 h 20"/>
                <a:gd name="T2" fmla="*/ 1322 w 20"/>
                <a:gd name="T3" fmla="*/ 0 h 20"/>
                <a:gd name="T4" fmla="*/ 1759 w 20"/>
                <a:gd name="T5" fmla="*/ 617 h 20"/>
                <a:gd name="T6" fmla="*/ 1935 w 20"/>
                <a:gd name="T7" fmla="*/ 1599 h 20"/>
                <a:gd name="T8" fmla="*/ 1322 w 20"/>
                <a:gd name="T9" fmla="*/ 1759 h 20"/>
                <a:gd name="T10" fmla="*/ 617 w 20"/>
                <a:gd name="T11" fmla="*/ 1599 h 20"/>
                <a:gd name="T12" fmla="*/ 4 w 20"/>
                <a:gd name="T13" fmla="*/ 1935 h 20"/>
                <a:gd name="T14" fmla="*/ 0 w 20"/>
                <a:gd name="T15" fmla="*/ 1759 h 20"/>
                <a:gd name="T16" fmla="*/ 0 w 20"/>
                <a:gd name="T17" fmla="*/ 747 h 20"/>
                <a:gd name="T18" fmla="*/ 617 w 20"/>
                <a:gd name="T19" fmla="*/ 617 h 20"/>
                <a:gd name="T20" fmla="*/ 617 w 20"/>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6" y="0"/>
                  </a:moveTo>
                  <a:lnTo>
                    <a:pt x="14" y="0"/>
                  </a:lnTo>
                  <a:lnTo>
                    <a:pt x="18" y="6"/>
                  </a:lnTo>
                  <a:lnTo>
                    <a:pt x="20" y="16"/>
                  </a:lnTo>
                  <a:lnTo>
                    <a:pt x="14" y="18"/>
                  </a:lnTo>
                  <a:lnTo>
                    <a:pt x="6" y="16"/>
                  </a:lnTo>
                  <a:lnTo>
                    <a:pt x="4" y="20"/>
                  </a:lnTo>
                  <a:lnTo>
                    <a:pt x="0" y="18"/>
                  </a:lnTo>
                  <a:lnTo>
                    <a:pt x="0" y="8"/>
                  </a:lnTo>
                  <a:lnTo>
                    <a:pt x="6" y="6"/>
                  </a:lnTo>
                  <a:lnTo>
                    <a:pt x="6"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39" name="Freeform 1861"/>
            <p:cNvSpPr>
              <a:spLocks/>
            </p:cNvSpPr>
            <p:nvPr/>
          </p:nvSpPr>
          <p:spPr bwMode="gray">
            <a:xfrm>
              <a:off x="7227625" y="3033455"/>
              <a:ext cx="42869" cy="30166"/>
            </a:xfrm>
            <a:custGeom>
              <a:avLst/>
              <a:gdLst>
                <a:gd name="T0" fmla="*/ 2341 w 40"/>
                <a:gd name="T1" fmla="*/ 796 h 30"/>
                <a:gd name="T2" fmla="*/ 2341 w 40"/>
                <a:gd name="T3" fmla="*/ 1599 h 30"/>
                <a:gd name="T4" fmla="*/ 3115 w 40"/>
                <a:gd name="T5" fmla="*/ 1166 h 30"/>
                <a:gd name="T6" fmla="*/ 3797 w 40"/>
                <a:gd name="T7" fmla="*/ 1166 h 30"/>
                <a:gd name="T8" fmla="*/ 3714 w 40"/>
                <a:gd name="T9" fmla="*/ 2128 h 30"/>
                <a:gd name="T10" fmla="*/ 2853 w 40"/>
                <a:gd name="T11" fmla="*/ 2341 h 30"/>
                <a:gd name="T12" fmla="*/ 2575 w 40"/>
                <a:gd name="T13" fmla="*/ 2884 h 30"/>
                <a:gd name="T14" fmla="*/ 1935 w 40"/>
                <a:gd name="T15" fmla="*/ 2341 h 30"/>
                <a:gd name="T16" fmla="*/ 1322 w 40"/>
                <a:gd name="T17" fmla="*/ 2341 h 30"/>
                <a:gd name="T18" fmla="*/ 747 w 40"/>
                <a:gd name="T19" fmla="*/ 2128 h 30"/>
                <a:gd name="T20" fmla="*/ 747 w 40"/>
                <a:gd name="T21" fmla="*/ 1599 h 30"/>
                <a:gd name="T22" fmla="*/ 2 w 40"/>
                <a:gd name="T23" fmla="*/ 1759 h 30"/>
                <a:gd name="T24" fmla="*/ 0 w 40"/>
                <a:gd name="T25" fmla="*/ 964 h 30"/>
                <a:gd name="T26" fmla="*/ 617 w 40"/>
                <a:gd name="T27" fmla="*/ 658 h 30"/>
                <a:gd name="T28" fmla="*/ 1093 w 40"/>
                <a:gd name="T29" fmla="*/ 964 h 30"/>
                <a:gd name="T30" fmla="*/ 1759 w 40"/>
                <a:gd name="T31" fmla="*/ 796 h 30"/>
                <a:gd name="T32" fmla="*/ 1599 w 40"/>
                <a:gd name="T33" fmla="*/ 0 h 30"/>
                <a:gd name="T34" fmla="*/ 1935 w 40"/>
                <a:gd name="T35" fmla="*/ 0 h 30"/>
                <a:gd name="T36" fmla="*/ 2341 w 40"/>
                <a:gd name="T37" fmla="*/ 796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
                <a:gd name="T58" fmla="*/ 0 h 30"/>
                <a:gd name="T59" fmla="*/ 40 w 40"/>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 h="30">
                  <a:moveTo>
                    <a:pt x="24" y="8"/>
                  </a:moveTo>
                  <a:lnTo>
                    <a:pt x="24" y="16"/>
                  </a:lnTo>
                  <a:lnTo>
                    <a:pt x="32" y="12"/>
                  </a:lnTo>
                  <a:lnTo>
                    <a:pt x="40" y="12"/>
                  </a:lnTo>
                  <a:lnTo>
                    <a:pt x="38" y="22"/>
                  </a:lnTo>
                  <a:lnTo>
                    <a:pt x="30" y="24"/>
                  </a:lnTo>
                  <a:lnTo>
                    <a:pt x="26" y="30"/>
                  </a:lnTo>
                  <a:lnTo>
                    <a:pt x="20" y="24"/>
                  </a:lnTo>
                  <a:lnTo>
                    <a:pt x="14" y="24"/>
                  </a:lnTo>
                  <a:lnTo>
                    <a:pt x="8" y="22"/>
                  </a:lnTo>
                  <a:lnTo>
                    <a:pt x="8" y="16"/>
                  </a:lnTo>
                  <a:lnTo>
                    <a:pt x="2" y="18"/>
                  </a:lnTo>
                  <a:lnTo>
                    <a:pt x="0" y="10"/>
                  </a:lnTo>
                  <a:lnTo>
                    <a:pt x="6" y="6"/>
                  </a:lnTo>
                  <a:lnTo>
                    <a:pt x="12" y="10"/>
                  </a:lnTo>
                  <a:lnTo>
                    <a:pt x="18" y="8"/>
                  </a:lnTo>
                  <a:lnTo>
                    <a:pt x="16" y="0"/>
                  </a:lnTo>
                  <a:lnTo>
                    <a:pt x="20" y="0"/>
                  </a:lnTo>
                  <a:lnTo>
                    <a:pt x="24" y="8"/>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sp>
          <p:nvSpPr>
            <p:cNvPr id="240" name="Freeform 1862"/>
            <p:cNvSpPr>
              <a:spLocks/>
            </p:cNvSpPr>
            <p:nvPr/>
          </p:nvSpPr>
          <p:spPr bwMode="gray">
            <a:xfrm>
              <a:off x="6070146" y="4768817"/>
              <a:ext cx="17466" cy="14290"/>
            </a:xfrm>
            <a:custGeom>
              <a:avLst/>
              <a:gdLst>
                <a:gd name="T0" fmla="*/ 2110 w 16"/>
                <a:gd name="T1" fmla="*/ 0 h 14"/>
                <a:gd name="T2" fmla="*/ 2 w 16"/>
                <a:gd name="T3" fmla="*/ 2 h 14"/>
                <a:gd name="T4" fmla="*/ 0 w 16"/>
                <a:gd name="T5" fmla="*/ 3510 h 14"/>
                <a:gd name="T6" fmla="*/ 2 w 16"/>
                <a:gd name="T7" fmla="*/ 5987 h 14"/>
                <a:gd name="T8" fmla="*/ 2110 w 16"/>
                <a:gd name="T9" fmla="*/ 8488 h 14"/>
                <a:gd name="T10" fmla="*/ 3381 w 16"/>
                <a:gd name="T11" fmla="*/ 8488 h 14"/>
                <a:gd name="T12" fmla="*/ 4287 w 16"/>
                <a:gd name="T13" fmla="*/ 4584 h 14"/>
                <a:gd name="T14" fmla="*/ 3811 w 16"/>
                <a:gd name="T15" fmla="*/ 2687 h 14"/>
                <a:gd name="T16" fmla="*/ 3381 w 16"/>
                <a:gd name="T17" fmla="*/ 0 h 14"/>
                <a:gd name="T18" fmla="*/ 2110 w 16"/>
                <a:gd name="T19" fmla="*/ 0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
                <a:gd name="T31" fmla="*/ 0 h 14"/>
                <a:gd name="T32" fmla="*/ 16 w 16"/>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 h="14">
                  <a:moveTo>
                    <a:pt x="8" y="0"/>
                  </a:moveTo>
                  <a:lnTo>
                    <a:pt x="2" y="2"/>
                  </a:lnTo>
                  <a:lnTo>
                    <a:pt x="0" y="6"/>
                  </a:lnTo>
                  <a:lnTo>
                    <a:pt x="2" y="10"/>
                  </a:lnTo>
                  <a:lnTo>
                    <a:pt x="8" y="14"/>
                  </a:lnTo>
                  <a:lnTo>
                    <a:pt x="12" y="14"/>
                  </a:lnTo>
                  <a:lnTo>
                    <a:pt x="16" y="8"/>
                  </a:lnTo>
                  <a:lnTo>
                    <a:pt x="14" y="4"/>
                  </a:lnTo>
                  <a:lnTo>
                    <a:pt x="12" y="0"/>
                  </a:lnTo>
                  <a:lnTo>
                    <a:pt x="8" y="0"/>
                  </a:lnTo>
                  <a:close/>
                </a:path>
              </a:pathLst>
            </a:custGeom>
            <a:grpFill/>
            <a:ln w="6350">
              <a:solidFill>
                <a:srgbClr val="FFFFFF"/>
              </a:solidFill>
              <a:round/>
              <a:headEnd/>
              <a:tailEnd/>
            </a:ln>
          </p:spPr>
          <p:txBody>
            <a:bodyPr lIns="0" tIns="54000" rIns="0" bIns="54000" anchor="ctr"/>
            <a:lstStyle/>
            <a:p>
              <a:pPr>
                <a:defRPr/>
              </a:pPr>
              <a:endParaRPr lang="de-DE" dirty="0">
                <a:solidFill>
                  <a:srgbClr val="000000"/>
                </a:solidFill>
                <a:ea typeface="Arial" charset="0"/>
              </a:endParaRPr>
            </a:p>
          </p:txBody>
        </p:sp>
      </p:grpSp>
      <p:sp>
        <p:nvSpPr>
          <p:cNvPr id="2" name="Title 1"/>
          <p:cNvSpPr>
            <a:spLocks noGrp="1"/>
          </p:cNvSpPr>
          <p:nvPr>
            <p:ph type="title"/>
          </p:nvPr>
        </p:nvSpPr>
        <p:spPr/>
        <p:txBody>
          <a:bodyPr/>
          <a:lstStyle/>
          <a:p>
            <a:r>
              <a:rPr lang="it-IT" smtClean="0"/>
              <a:t>ELECTRIC BUSES</a:t>
            </a:r>
            <a:endParaRPr lang="en-US"/>
          </a:p>
        </p:txBody>
      </p:sp>
      <p:sp>
        <p:nvSpPr>
          <p:cNvPr id="3" name="Slide Number Placeholder 2"/>
          <p:cNvSpPr>
            <a:spLocks noGrp="1"/>
          </p:cNvSpPr>
          <p:nvPr>
            <p:ph type="sldNum" sz="quarter" idx="12"/>
          </p:nvPr>
        </p:nvSpPr>
        <p:spPr/>
        <p:txBody>
          <a:bodyPr/>
          <a:lstStyle/>
          <a:p>
            <a:r>
              <a:rPr lang="en-US" smtClean="0">
                <a:solidFill>
                  <a:srgbClr val="FFFFFF"/>
                </a:solidFill>
              </a:rPr>
              <a:t> </a:t>
            </a:r>
            <a:fld id="{D75DB306-785C-428C-BF8B-7267F4168A84}" type="slidenum">
              <a:rPr lang="en-US" smtClean="0">
                <a:solidFill>
                  <a:srgbClr val="FFFFFF"/>
                </a:solidFill>
              </a:rPr>
              <a:pPr/>
              <a:t>7</a:t>
            </a:fld>
            <a:endParaRPr lang="en-US" dirty="0">
              <a:solidFill>
                <a:srgbClr val="FFFFFF"/>
              </a:solidFill>
            </a:endParaRPr>
          </a:p>
        </p:txBody>
      </p:sp>
      <p:sp>
        <p:nvSpPr>
          <p:cNvPr id="6" name="Text Placeholder 5"/>
          <p:cNvSpPr>
            <a:spLocks noGrp="1"/>
          </p:cNvSpPr>
          <p:nvPr>
            <p:ph type="body" sz="quarter" idx="10"/>
          </p:nvPr>
        </p:nvSpPr>
        <p:spPr>
          <a:xfrm>
            <a:off x="431800" y="743845"/>
            <a:ext cx="7236000" cy="338554"/>
          </a:xfrm>
        </p:spPr>
        <p:txBody>
          <a:bodyPr/>
          <a:lstStyle/>
          <a:p>
            <a:r>
              <a:rPr lang="en-GB" dirty="0"/>
              <a:t>Promotion of sustainable mobility in European cities</a:t>
            </a:r>
            <a:endParaRPr lang="en-US" dirty="0"/>
          </a:p>
        </p:txBody>
      </p:sp>
      <p:sp>
        <p:nvSpPr>
          <p:cNvPr id="7" name="Rectangle 6"/>
          <p:cNvSpPr/>
          <p:nvPr/>
        </p:nvSpPr>
        <p:spPr>
          <a:xfrm>
            <a:off x="4699013" y="2509589"/>
            <a:ext cx="4012788" cy="1246495"/>
          </a:xfrm>
          <a:prstGeom prst="rect">
            <a:avLst/>
          </a:prstGeom>
        </p:spPr>
        <p:txBody>
          <a:bodyPr wrap="square">
            <a:spAutoFit/>
          </a:bodyPr>
          <a:lstStyle/>
          <a:p>
            <a:pPr marL="4762" lvl="2">
              <a:spcBef>
                <a:spcPts val="100"/>
              </a:spcBef>
              <a:spcAft>
                <a:spcPts val="200"/>
              </a:spcAft>
            </a:pPr>
            <a:r>
              <a:rPr lang="en-US" sz="1000" smtClean="0"/>
              <a:t>JV </a:t>
            </a:r>
            <a:r>
              <a:rPr lang="en-US" sz="1000" dirty="0"/>
              <a:t>between the eeef and Dancer through a Special Purpose Vehicle (“SPV”) </a:t>
            </a:r>
            <a:endParaRPr lang="en-US" sz="1000" dirty="0" smtClean="0">
              <a:latin typeface="Arial" charset="0"/>
            </a:endParaRPr>
          </a:p>
          <a:p>
            <a:pPr marL="4763" lvl="2">
              <a:spcBef>
                <a:spcPts val="100"/>
              </a:spcBef>
              <a:defRPr/>
            </a:pPr>
            <a:endParaRPr lang="en-GB" sz="1000" dirty="0" smtClean="0">
              <a:solidFill>
                <a:srgbClr val="009DA2"/>
              </a:solidFill>
              <a:latin typeface="Arial" charset="0"/>
            </a:endParaRPr>
          </a:p>
          <a:p>
            <a:pPr marL="4763" lvl="2">
              <a:spcBef>
                <a:spcPts val="100"/>
              </a:spcBef>
              <a:defRPr/>
            </a:pPr>
            <a:r>
              <a:rPr lang="en-GB" sz="1000" dirty="0" smtClean="0">
                <a:solidFill>
                  <a:srgbClr val="009DA2"/>
                </a:solidFill>
                <a:latin typeface="Arial" charset="0"/>
              </a:rPr>
              <a:t>Total </a:t>
            </a:r>
            <a:r>
              <a:rPr lang="en-GB" sz="1000" dirty="0">
                <a:solidFill>
                  <a:srgbClr val="009DA2"/>
                </a:solidFill>
                <a:latin typeface="Arial" charset="0"/>
              </a:rPr>
              <a:t>project volume</a:t>
            </a:r>
            <a:r>
              <a:rPr lang="en-GB" sz="1000" dirty="0" smtClean="0">
                <a:solidFill>
                  <a:srgbClr val="009DA2"/>
                </a:solidFill>
                <a:latin typeface="Arial" charset="0"/>
              </a:rPr>
              <a:t>: </a:t>
            </a:r>
            <a:r>
              <a:rPr lang="en-GB" sz="1000" dirty="0" smtClean="0"/>
              <a:t>€5m</a:t>
            </a:r>
            <a:endParaRPr lang="en-GB" sz="1000" dirty="0">
              <a:latin typeface="Arial" charset="0"/>
            </a:endParaRPr>
          </a:p>
          <a:p>
            <a:pPr marL="4763" lvl="2">
              <a:spcBef>
                <a:spcPts val="100"/>
              </a:spcBef>
              <a:defRPr/>
            </a:pPr>
            <a:r>
              <a:rPr lang="en-GB" sz="1000" dirty="0" err="1" smtClean="0">
                <a:solidFill>
                  <a:srgbClr val="009DA2"/>
                </a:solidFill>
                <a:latin typeface="Arial" charset="0"/>
              </a:rPr>
              <a:t>eeef</a:t>
            </a:r>
            <a:r>
              <a:rPr lang="en-GB" sz="1000" dirty="0" smtClean="0">
                <a:solidFill>
                  <a:srgbClr val="009DA2"/>
                </a:solidFill>
                <a:latin typeface="Arial" charset="0"/>
              </a:rPr>
              <a:t> funded </a:t>
            </a:r>
            <a:r>
              <a:rPr lang="en-GB" sz="1000" smtClean="0">
                <a:solidFill>
                  <a:srgbClr val="009DA2"/>
                </a:solidFill>
                <a:latin typeface="Arial" charset="0"/>
              </a:rPr>
              <a:t>volume: </a:t>
            </a:r>
            <a:r>
              <a:rPr lang="en-GB" sz="1000" smtClean="0"/>
              <a:t>€</a:t>
            </a:r>
            <a:r>
              <a:rPr lang="en-GB" sz="1000" dirty="0" smtClean="0"/>
              <a:t>4m (</a:t>
            </a:r>
            <a:r>
              <a:rPr lang="en-US" sz="1000" dirty="0" smtClean="0"/>
              <a:t>€</a:t>
            </a:r>
            <a:r>
              <a:rPr lang="en-US" sz="1000" dirty="0"/>
              <a:t>0.8m equity and €3.2m shareholder </a:t>
            </a:r>
            <a:r>
              <a:rPr lang="en-US" sz="1000" dirty="0" smtClean="0"/>
              <a:t>loan)</a:t>
            </a:r>
          </a:p>
          <a:p>
            <a:pPr marL="4763" lvl="2">
              <a:spcBef>
                <a:spcPts val="100"/>
              </a:spcBef>
              <a:defRPr/>
            </a:pPr>
            <a:r>
              <a:rPr lang="en-GB" sz="1000" dirty="0" smtClean="0">
                <a:solidFill>
                  <a:srgbClr val="009DA2"/>
                </a:solidFill>
                <a:latin typeface="Arial" charset="0"/>
              </a:rPr>
              <a:t>Duration of financing: </a:t>
            </a:r>
            <a:r>
              <a:rPr lang="en-US" sz="1000" dirty="0" smtClean="0"/>
              <a:t>up to 10 years</a:t>
            </a:r>
            <a:endParaRPr lang="en-US" sz="1000" dirty="0"/>
          </a:p>
        </p:txBody>
      </p:sp>
      <p:sp>
        <p:nvSpPr>
          <p:cNvPr id="8" name="Rectangle 7"/>
          <p:cNvSpPr/>
          <p:nvPr/>
        </p:nvSpPr>
        <p:spPr>
          <a:xfrm>
            <a:off x="467003" y="2552797"/>
            <a:ext cx="3960648" cy="1054135"/>
          </a:xfrm>
          <a:prstGeom prst="rect">
            <a:avLst/>
          </a:prstGeom>
        </p:spPr>
        <p:txBody>
          <a:bodyPr wrap="square">
            <a:spAutoFit/>
          </a:bodyPr>
          <a:lstStyle/>
          <a:p>
            <a:pPr marL="180975" lvl="2" indent="-176213" algn="just">
              <a:spcBef>
                <a:spcPts val="300"/>
              </a:spcBef>
              <a:spcAft>
                <a:spcPts val="0"/>
              </a:spcAft>
              <a:buFont typeface="Symbol" pitchFamily="18" charset="2"/>
              <a:buChar char="-"/>
              <a:defRPr/>
            </a:pPr>
            <a:r>
              <a:rPr lang="en-US" sz="1000" dirty="0" smtClean="0"/>
              <a:t>JV Dancer mobility provide all-inclusive operational lease services of electric buses manufactured in Lithuania to public authorities.</a:t>
            </a:r>
          </a:p>
          <a:p>
            <a:pPr marL="180975" lvl="2" indent="-176213" algn="just">
              <a:spcBef>
                <a:spcPts val="300"/>
              </a:spcBef>
              <a:spcAft>
                <a:spcPts val="0"/>
              </a:spcAft>
              <a:buFont typeface="Symbol" pitchFamily="18" charset="2"/>
              <a:buChar char="-"/>
              <a:defRPr/>
            </a:pPr>
            <a:r>
              <a:rPr lang="en-US" sz="1000" dirty="0"/>
              <a:t>The project estimates carbon savings of </a:t>
            </a:r>
            <a:r>
              <a:rPr lang="en-US" sz="1000"/>
              <a:t>1,344 </a:t>
            </a:r>
            <a:r>
              <a:rPr lang="en-US" sz="1000" smtClean="0"/>
              <a:t>CO2e </a:t>
            </a:r>
            <a:r>
              <a:rPr lang="en-US" sz="1000" smtClean="0">
                <a:solidFill>
                  <a:srgbClr val="000000"/>
                </a:solidFill>
              </a:rPr>
              <a:t>t/yr</a:t>
            </a:r>
            <a:r>
              <a:rPr lang="en-US" sz="1000" smtClean="0"/>
              <a:t>, </a:t>
            </a:r>
            <a:r>
              <a:rPr lang="en-US" sz="1000" dirty="0"/>
              <a:t>equating to 100% compared to baseline and 9,092 MWh or primary energy savings, equating to 92</a:t>
            </a:r>
            <a:r>
              <a:rPr lang="en-US" sz="1000"/>
              <a:t>%. </a:t>
            </a:r>
            <a:endParaRPr lang="en-US" sz="1000" dirty="0"/>
          </a:p>
        </p:txBody>
      </p:sp>
      <p:sp>
        <p:nvSpPr>
          <p:cNvPr id="9" name="Rectangle 8"/>
          <p:cNvSpPr/>
          <p:nvPr/>
        </p:nvSpPr>
        <p:spPr>
          <a:xfrm>
            <a:off x="431800" y="1533136"/>
            <a:ext cx="4304746" cy="690526"/>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125997" indent="-125997">
              <a:spcBef>
                <a:spcPts val="600"/>
              </a:spcBef>
              <a:buClr>
                <a:schemeClr val="bg1"/>
              </a:buClr>
              <a:buFont typeface="Arial" panose="020B0604020202020204" pitchFamily="34" charset="0"/>
              <a:buChar char="_"/>
            </a:pPr>
            <a:endParaRPr lang="de-DE" sz="1400" dirty="0" err="1"/>
          </a:p>
        </p:txBody>
      </p:sp>
      <p:sp>
        <p:nvSpPr>
          <p:cNvPr id="20" name="TextBox 19"/>
          <p:cNvSpPr txBox="1"/>
          <p:nvPr/>
        </p:nvSpPr>
        <p:spPr>
          <a:xfrm>
            <a:off x="1727622" y="1463526"/>
            <a:ext cx="1872208" cy="169277"/>
          </a:xfrm>
          <a:prstGeom prst="rect">
            <a:avLst/>
          </a:prstGeom>
          <a:solidFill>
            <a:schemeClr val="bg1"/>
          </a:solidFill>
        </p:spPr>
        <p:txBody>
          <a:bodyPr wrap="square" lIns="0" tIns="0" rIns="0" bIns="0" rtlCol="0" anchor="ctr">
            <a:spAutoFit/>
          </a:bodyPr>
          <a:lstStyle/>
          <a:p>
            <a:pPr algn="ctr">
              <a:spcBef>
                <a:spcPts val="600"/>
              </a:spcBef>
              <a:buClr>
                <a:schemeClr val="tx1"/>
              </a:buClr>
            </a:pPr>
            <a:r>
              <a:rPr lang="de-DE" sz="1100" b="1" dirty="0">
                <a:solidFill>
                  <a:schemeClr val="accent2"/>
                </a:solidFill>
              </a:rPr>
              <a:t>IMPACT STORY</a:t>
            </a:r>
          </a:p>
        </p:txBody>
      </p:sp>
      <p:sp>
        <p:nvSpPr>
          <p:cNvPr id="21" name="Rectangle 20"/>
          <p:cNvSpPr/>
          <p:nvPr/>
        </p:nvSpPr>
        <p:spPr>
          <a:xfrm>
            <a:off x="467003" y="1709627"/>
            <a:ext cx="4269543" cy="400110"/>
          </a:xfrm>
          <a:prstGeom prst="rect">
            <a:avLst/>
          </a:prstGeom>
        </p:spPr>
        <p:txBody>
          <a:bodyPr wrap="square">
            <a:spAutoFit/>
          </a:bodyPr>
          <a:lstStyle/>
          <a:p>
            <a:pPr marL="180975" indent="-180975">
              <a:buFont typeface="Symbol" panose="05050102010706020507" pitchFamily="18" charset="2"/>
              <a:buChar char="-"/>
            </a:pPr>
            <a:r>
              <a:rPr lang="en-US" sz="1000"/>
              <a:t>Savings in CO2e and primary energy are envisaged to reach </a:t>
            </a:r>
            <a:r>
              <a:rPr lang="en-US" sz="1000" smtClean="0"/>
              <a:t>92-100% </a:t>
            </a:r>
            <a:r>
              <a:rPr lang="en-US" sz="1000"/>
              <a:t>compared to the baseline.</a:t>
            </a:r>
            <a:endParaRPr lang="en-US" altLang="ja-JP" sz="1000" dirty="0">
              <a:solidFill>
                <a:srgbClr val="FF0000"/>
              </a:solidFill>
            </a:endParaRPr>
          </a:p>
        </p:txBody>
      </p:sp>
      <p:sp>
        <p:nvSpPr>
          <p:cNvPr id="23" name="Rectangle 22"/>
          <p:cNvSpPr/>
          <p:nvPr/>
        </p:nvSpPr>
        <p:spPr>
          <a:xfrm>
            <a:off x="4097456" y="4235835"/>
            <a:ext cx="4464954" cy="1631216"/>
          </a:xfrm>
          <a:prstGeom prst="rect">
            <a:avLst/>
          </a:prstGeom>
        </p:spPr>
        <p:txBody>
          <a:bodyPr wrap="square">
            <a:spAutoFit/>
          </a:bodyPr>
          <a:lstStyle/>
          <a:p>
            <a:pPr marL="180975" lvl="2" indent="-176213">
              <a:spcBef>
                <a:spcPts val="300"/>
              </a:spcBef>
              <a:spcAft>
                <a:spcPts val="300"/>
              </a:spcAft>
              <a:buFont typeface="Symbol" pitchFamily="18" charset="2"/>
              <a:buChar char="-"/>
              <a:defRPr/>
            </a:pPr>
            <a:r>
              <a:rPr lang="en-US" sz="1000" dirty="0" smtClean="0">
                <a:solidFill>
                  <a:srgbClr val="000000"/>
                </a:solidFill>
              </a:rPr>
              <a:t>Partners</a:t>
            </a:r>
            <a:r>
              <a:rPr lang="de-DE" sz="1000" dirty="0" smtClean="0">
                <a:solidFill>
                  <a:srgbClr val="000000"/>
                </a:solidFill>
              </a:rPr>
              <a:t>:</a:t>
            </a:r>
            <a:r>
              <a:rPr lang="de-DE" sz="1000" b="1" dirty="0" smtClean="0">
                <a:solidFill>
                  <a:srgbClr val="000000"/>
                </a:solidFill>
              </a:rPr>
              <a:t> </a:t>
            </a:r>
            <a:r>
              <a:rPr lang="lt-LT" sz="1000" b="1" smtClean="0">
                <a:solidFill>
                  <a:srgbClr val="000000"/>
                </a:solidFill>
              </a:rPr>
              <a:t>UAB </a:t>
            </a:r>
            <a:r>
              <a:rPr lang="it-IT" sz="1000" b="1" smtClean="0">
                <a:solidFill>
                  <a:srgbClr val="000000"/>
                </a:solidFill>
              </a:rPr>
              <a:t>«</a:t>
            </a:r>
            <a:r>
              <a:rPr lang="lt-LT" sz="1000" b="1" smtClean="0">
                <a:solidFill>
                  <a:srgbClr val="000000"/>
                </a:solidFill>
              </a:rPr>
              <a:t>Vėjo Projektai</a:t>
            </a:r>
            <a:r>
              <a:rPr lang="it-IT" sz="1000" b="1" smtClean="0">
                <a:solidFill>
                  <a:srgbClr val="000000"/>
                </a:solidFill>
              </a:rPr>
              <a:t>»</a:t>
            </a:r>
            <a:r>
              <a:rPr lang="lt-LT" sz="1000" b="1" smtClean="0">
                <a:solidFill>
                  <a:srgbClr val="000000"/>
                </a:solidFill>
              </a:rPr>
              <a:t> </a:t>
            </a:r>
            <a:r>
              <a:rPr lang="lt-LT" sz="1000" b="1" dirty="0">
                <a:solidFill>
                  <a:srgbClr val="000000"/>
                </a:solidFill>
              </a:rPr>
              <a:t>(</a:t>
            </a:r>
            <a:r>
              <a:rPr lang="lt-LT" sz="1000" b="1" dirty="0" err="1" smtClean="0">
                <a:solidFill>
                  <a:srgbClr val="000000"/>
                </a:solidFill>
              </a:rPr>
              <a:t>Dancer</a:t>
            </a:r>
            <a:r>
              <a:rPr lang="lt-LT" sz="1000" b="1" dirty="0" smtClean="0">
                <a:solidFill>
                  <a:srgbClr val="000000"/>
                </a:solidFill>
              </a:rPr>
              <a:t>)</a:t>
            </a:r>
            <a:endParaRPr lang="de-DE" sz="1000" b="1" dirty="0" smtClean="0">
              <a:solidFill>
                <a:srgbClr val="000000"/>
              </a:solidFill>
            </a:endParaRPr>
          </a:p>
          <a:p>
            <a:pPr marL="4762" lvl="2">
              <a:spcBef>
                <a:spcPts val="300"/>
              </a:spcBef>
              <a:spcAft>
                <a:spcPts val="300"/>
              </a:spcAft>
              <a:defRPr/>
            </a:pPr>
            <a:r>
              <a:rPr lang="de-DE" sz="1000" b="1" dirty="0" smtClean="0">
                <a:solidFill>
                  <a:srgbClr val="000000"/>
                </a:solidFill>
              </a:rPr>
              <a:t>                     </a:t>
            </a:r>
            <a:r>
              <a:rPr lang="lt-LT" sz="1000" b="1" smtClean="0">
                <a:solidFill>
                  <a:srgbClr val="000000"/>
                </a:solidFill>
              </a:rPr>
              <a:t>UAB </a:t>
            </a:r>
            <a:r>
              <a:rPr lang="it-IT" sz="1000" b="1" smtClean="0">
                <a:solidFill>
                  <a:srgbClr val="000000"/>
                </a:solidFill>
              </a:rPr>
              <a:t>«</a:t>
            </a:r>
            <a:r>
              <a:rPr lang="lt-LT" sz="1000" b="1" smtClean="0">
                <a:solidFill>
                  <a:srgbClr val="000000"/>
                </a:solidFill>
              </a:rPr>
              <a:t>Dancer Mobility</a:t>
            </a:r>
            <a:r>
              <a:rPr lang="it-IT" sz="1000" b="1" smtClean="0">
                <a:solidFill>
                  <a:srgbClr val="000000"/>
                </a:solidFill>
              </a:rPr>
              <a:t>»</a:t>
            </a:r>
            <a:endParaRPr lang="de-DE" sz="1000" b="1" dirty="0">
              <a:solidFill>
                <a:srgbClr val="000000"/>
              </a:solidFill>
            </a:endParaRPr>
          </a:p>
          <a:p>
            <a:pPr marL="4762" lvl="2" algn="just">
              <a:spcBef>
                <a:spcPts val="300"/>
              </a:spcBef>
              <a:spcAft>
                <a:spcPts val="300"/>
              </a:spcAft>
              <a:defRPr/>
            </a:pPr>
            <a:r>
              <a:rPr lang="en-US" sz="1000" dirty="0" smtClean="0"/>
              <a:t/>
            </a:r>
            <a:br>
              <a:rPr lang="en-US" sz="1000" dirty="0" smtClean="0"/>
            </a:br>
            <a:r>
              <a:rPr lang="en-US" sz="1000" dirty="0" smtClean="0"/>
              <a:t>Dancer </a:t>
            </a:r>
            <a:r>
              <a:rPr lang="en-US" sz="1000" dirty="0"/>
              <a:t>Mobility to provide all-inclusive operational lease services of electric buses manufactured in Lithuania to public authorities. Dancer Mobility will finance the purchase of e-buses and their operation, </a:t>
            </a:r>
            <a:r>
              <a:rPr lang="en-US" sz="1000" dirty="0" smtClean="0"/>
              <a:t>in </a:t>
            </a:r>
            <a:r>
              <a:rPr lang="en-US" sz="1000" dirty="0"/>
              <a:t>the frame of all-inclusive operational leases provided by the company to public authorities and covering the bus usage, charging infrastructure, green energy supply and full maintenance.</a:t>
            </a:r>
            <a:endParaRPr lang="en-US" sz="1000" dirty="0">
              <a:solidFill>
                <a:srgbClr val="000000"/>
              </a:solidFill>
            </a:endParaRPr>
          </a:p>
        </p:txBody>
      </p:sp>
      <p:sp>
        <p:nvSpPr>
          <p:cNvPr id="24" name="Rectangle 23"/>
          <p:cNvSpPr/>
          <p:nvPr/>
        </p:nvSpPr>
        <p:spPr>
          <a:xfrm>
            <a:off x="4069976" y="4100855"/>
            <a:ext cx="4631971" cy="1800000"/>
          </a:xfrm>
          <a:prstGeom prst="rect">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125997" indent="-125997">
              <a:spcBef>
                <a:spcPts val="600"/>
              </a:spcBef>
              <a:buClr>
                <a:schemeClr val="bg1"/>
              </a:buClr>
              <a:buFont typeface="Arial" panose="020B0604020202020204" pitchFamily="34" charset="0"/>
              <a:buChar char="_"/>
            </a:pPr>
            <a:endParaRPr lang="de-DE" sz="1400" dirty="0" err="1"/>
          </a:p>
        </p:txBody>
      </p:sp>
      <p:sp>
        <p:nvSpPr>
          <p:cNvPr id="25" name="TextBox 24"/>
          <p:cNvSpPr txBox="1"/>
          <p:nvPr/>
        </p:nvSpPr>
        <p:spPr>
          <a:xfrm>
            <a:off x="5580112" y="4012775"/>
            <a:ext cx="1584000" cy="169277"/>
          </a:xfrm>
          <a:prstGeom prst="rect">
            <a:avLst/>
          </a:prstGeom>
          <a:solidFill>
            <a:schemeClr val="bg1"/>
          </a:solidFill>
        </p:spPr>
        <p:txBody>
          <a:bodyPr wrap="square" lIns="0" tIns="0" rIns="0" bIns="0" rtlCol="0" anchor="ctr">
            <a:spAutoFit/>
          </a:bodyPr>
          <a:lstStyle/>
          <a:p>
            <a:pPr algn="ctr">
              <a:spcBef>
                <a:spcPts val="600"/>
              </a:spcBef>
              <a:buClr>
                <a:schemeClr val="tx1"/>
              </a:buClr>
            </a:pPr>
            <a:r>
              <a:rPr lang="de-DE" sz="1100" b="1" dirty="0">
                <a:solidFill>
                  <a:schemeClr val="accent2"/>
                </a:solidFill>
              </a:rPr>
              <a:t>CLIENT PROFILE</a:t>
            </a:r>
          </a:p>
        </p:txBody>
      </p:sp>
      <p:sp>
        <p:nvSpPr>
          <p:cNvPr id="29" name="Rectangle 28"/>
          <p:cNvSpPr/>
          <p:nvPr/>
        </p:nvSpPr>
        <p:spPr>
          <a:xfrm>
            <a:off x="650742" y="5738128"/>
            <a:ext cx="2127505" cy="215444"/>
          </a:xfrm>
          <a:prstGeom prst="rect">
            <a:avLst/>
          </a:prstGeom>
        </p:spPr>
        <p:txBody>
          <a:bodyPr wrap="none">
            <a:spAutoFit/>
          </a:bodyPr>
          <a:lstStyle/>
          <a:p>
            <a:r>
              <a:rPr lang="en-US" sz="800" dirty="0" smtClean="0">
                <a:solidFill>
                  <a:schemeClr val="accent3"/>
                </a:solidFill>
              </a:rPr>
              <a:t>Project picture </a:t>
            </a:r>
            <a:r>
              <a:rPr lang="en-US" sz="800" dirty="0">
                <a:solidFill>
                  <a:schemeClr val="accent3"/>
                </a:solidFill>
              </a:rPr>
              <a:t>for </a:t>
            </a:r>
            <a:r>
              <a:rPr lang="en-US" sz="800">
                <a:solidFill>
                  <a:schemeClr val="accent3"/>
                </a:solidFill>
              </a:rPr>
              <a:t>illustrative </a:t>
            </a:r>
            <a:r>
              <a:rPr lang="en-US" sz="800" smtClean="0">
                <a:solidFill>
                  <a:schemeClr val="accent3"/>
                </a:solidFill>
              </a:rPr>
              <a:t>purpose </a:t>
            </a:r>
            <a:r>
              <a:rPr lang="en-US" sz="800" dirty="0">
                <a:solidFill>
                  <a:schemeClr val="accent3"/>
                </a:solidFill>
              </a:rPr>
              <a:t>only.</a:t>
            </a:r>
          </a:p>
        </p:txBody>
      </p:sp>
      <p:sp>
        <p:nvSpPr>
          <p:cNvPr id="30" name="Rectangle 29"/>
          <p:cNvSpPr/>
          <p:nvPr/>
        </p:nvSpPr>
        <p:spPr>
          <a:xfrm>
            <a:off x="4679800" y="2400313"/>
            <a:ext cx="4022147" cy="1511999"/>
          </a:xfrm>
          <a:prstGeom prst="rect">
            <a:avLst/>
          </a:prstGeom>
          <a:noFill/>
          <a:ln w="6350">
            <a:solidFill>
              <a:srgbClr val="0073AA"/>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125997" indent="-125997">
              <a:spcBef>
                <a:spcPts val="600"/>
              </a:spcBef>
              <a:buClr>
                <a:srgbClr val="FFFFFF"/>
              </a:buClr>
              <a:buFont typeface="Arial" panose="020B0604020202020204" pitchFamily="34" charset="0"/>
              <a:buChar char="_"/>
            </a:pPr>
            <a:endParaRPr lang="de-DE" sz="1400" dirty="0" err="1">
              <a:solidFill>
                <a:srgbClr val="FFFFFF"/>
              </a:solidFill>
            </a:endParaRPr>
          </a:p>
        </p:txBody>
      </p:sp>
      <p:sp>
        <p:nvSpPr>
          <p:cNvPr id="31" name="TextBox 30"/>
          <p:cNvSpPr txBox="1"/>
          <p:nvPr/>
        </p:nvSpPr>
        <p:spPr>
          <a:xfrm>
            <a:off x="5580112" y="2342498"/>
            <a:ext cx="1944000" cy="169277"/>
          </a:xfrm>
          <a:prstGeom prst="rect">
            <a:avLst/>
          </a:prstGeom>
          <a:solidFill>
            <a:schemeClr val="bg1"/>
          </a:solidFill>
        </p:spPr>
        <p:txBody>
          <a:bodyPr wrap="square" lIns="0" tIns="0" rIns="0" bIns="0" rtlCol="0" anchor="ctr">
            <a:spAutoFit/>
          </a:bodyPr>
          <a:lstStyle/>
          <a:p>
            <a:pPr algn="ctr">
              <a:spcBef>
                <a:spcPts val="600"/>
              </a:spcBef>
              <a:buClr>
                <a:srgbClr val="000000"/>
              </a:buClr>
            </a:pPr>
            <a:r>
              <a:rPr lang="de-DE" sz="1100" b="1" dirty="0">
                <a:solidFill>
                  <a:schemeClr val="accent6"/>
                </a:solidFill>
              </a:rPr>
              <a:t>EQUITY &amp; DEBT TERMS</a:t>
            </a:r>
          </a:p>
        </p:txBody>
      </p:sp>
      <p:sp>
        <p:nvSpPr>
          <p:cNvPr id="46" name="Rectangle 45"/>
          <p:cNvSpPr/>
          <p:nvPr/>
        </p:nvSpPr>
        <p:spPr>
          <a:xfrm>
            <a:off x="440791" y="2400312"/>
            <a:ext cx="4032000" cy="1512000"/>
          </a:xfrm>
          <a:prstGeom prst="rect">
            <a:avLst/>
          </a:prstGeom>
          <a:noFill/>
          <a:ln w="6350">
            <a:solidFill>
              <a:srgbClr val="AFCA0B"/>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marL="125997" indent="-125997">
              <a:spcBef>
                <a:spcPts val="600"/>
              </a:spcBef>
              <a:buClr>
                <a:srgbClr val="FFFFFF"/>
              </a:buClr>
              <a:buFont typeface="Arial" panose="020B0604020202020204" pitchFamily="34" charset="0"/>
              <a:buChar char="_"/>
            </a:pPr>
            <a:endParaRPr lang="de-DE" sz="1400" dirty="0" err="1">
              <a:solidFill>
                <a:srgbClr val="FFFFFF"/>
              </a:solidFill>
            </a:endParaRPr>
          </a:p>
        </p:txBody>
      </p:sp>
      <p:sp>
        <p:nvSpPr>
          <p:cNvPr id="47" name="TextBox 46"/>
          <p:cNvSpPr txBox="1"/>
          <p:nvPr/>
        </p:nvSpPr>
        <p:spPr>
          <a:xfrm>
            <a:off x="1718879" y="2332654"/>
            <a:ext cx="1692000" cy="169277"/>
          </a:xfrm>
          <a:prstGeom prst="rect">
            <a:avLst/>
          </a:prstGeom>
          <a:solidFill>
            <a:schemeClr val="bg1"/>
          </a:solidFill>
        </p:spPr>
        <p:txBody>
          <a:bodyPr wrap="square" lIns="0" tIns="0" rIns="0" bIns="0" rtlCol="0" anchor="ctr">
            <a:spAutoFit/>
          </a:bodyPr>
          <a:lstStyle/>
          <a:p>
            <a:pPr algn="ctr">
              <a:spcBef>
                <a:spcPts val="600"/>
              </a:spcBef>
              <a:buClr>
                <a:srgbClr val="000000"/>
              </a:buClr>
            </a:pPr>
            <a:r>
              <a:rPr lang="de-DE" sz="1100" b="1" dirty="0">
                <a:solidFill>
                  <a:schemeClr val="bg2"/>
                </a:solidFill>
              </a:rPr>
              <a:t>INVESTMENT CASE</a:t>
            </a:r>
          </a:p>
        </p:txBody>
      </p:sp>
      <p:sp>
        <p:nvSpPr>
          <p:cNvPr id="54" name="Rectangle 53"/>
          <p:cNvSpPr/>
          <p:nvPr/>
        </p:nvSpPr>
        <p:spPr>
          <a:xfrm>
            <a:off x="732189" y="5805844"/>
            <a:ext cx="2646878" cy="215444"/>
          </a:xfrm>
          <a:prstGeom prst="rect">
            <a:avLst/>
          </a:prstGeom>
        </p:spPr>
        <p:txBody>
          <a:bodyPr wrap="none">
            <a:spAutoFit/>
          </a:bodyPr>
          <a:lstStyle/>
          <a:p>
            <a:r>
              <a:rPr lang="en-US" sz="800" smtClean="0">
                <a:solidFill>
                  <a:schemeClr val="bg2">
                    <a:lumMod val="50000"/>
                  </a:schemeClr>
                </a:solidFill>
              </a:rPr>
              <a:t>Dancer Mobility project </a:t>
            </a:r>
            <a:r>
              <a:rPr lang="en-US" sz="800" dirty="0" smtClean="0">
                <a:solidFill>
                  <a:schemeClr val="bg2">
                    <a:lumMod val="50000"/>
                  </a:schemeClr>
                </a:solidFill>
              </a:rPr>
              <a:t>picture </a:t>
            </a:r>
            <a:r>
              <a:rPr lang="en-US" sz="800" dirty="0">
                <a:solidFill>
                  <a:schemeClr val="bg2">
                    <a:lumMod val="50000"/>
                  </a:schemeClr>
                </a:solidFill>
              </a:rPr>
              <a:t>for </a:t>
            </a:r>
            <a:r>
              <a:rPr lang="en-US" sz="800">
                <a:solidFill>
                  <a:schemeClr val="bg2">
                    <a:lumMod val="50000"/>
                  </a:schemeClr>
                </a:solidFill>
              </a:rPr>
              <a:t>illustrative </a:t>
            </a:r>
            <a:r>
              <a:rPr lang="en-US" sz="800" smtClean="0">
                <a:solidFill>
                  <a:schemeClr val="bg2">
                    <a:lumMod val="50000"/>
                  </a:schemeClr>
                </a:solidFill>
              </a:rPr>
              <a:t>purpose </a:t>
            </a:r>
            <a:endParaRPr lang="en-US" sz="800" dirty="0">
              <a:solidFill>
                <a:schemeClr val="bg2">
                  <a:lumMod val="50000"/>
                </a:schemeClr>
              </a:solidFill>
            </a:endParaRPr>
          </a:p>
        </p:txBody>
      </p:sp>
      <p:sp>
        <p:nvSpPr>
          <p:cNvPr id="182" name="TextBox 181"/>
          <p:cNvSpPr txBox="1"/>
          <p:nvPr/>
        </p:nvSpPr>
        <p:spPr>
          <a:xfrm>
            <a:off x="5517627" y="1445776"/>
            <a:ext cx="1358629" cy="169277"/>
          </a:xfrm>
          <a:prstGeom prst="rect">
            <a:avLst/>
          </a:prstGeom>
          <a:solidFill>
            <a:schemeClr val="bg1"/>
          </a:solidFill>
        </p:spPr>
        <p:txBody>
          <a:bodyPr wrap="square" lIns="0" tIns="0" rIns="0" bIns="0" rtlCol="0" anchor="ctr">
            <a:spAutoFit/>
          </a:bodyPr>
          <a:lstStyle/>
          <a:p>
            <a:pPr algn="ctr">
              <a:spcBef>
                <a:spcPts val="600"/>
              </a:spcBef>
              <a:buClr>
                <a:schemeClr val="tx1"/>
              </a:buClr>
            </a:pPr>
            <a:r>
              <a:rPr lang="de-DE" sz="1100" b="1" smtClean="0">
                <a:solidFill>
                  <a:schemeClr val="accent2"/>
                </a:solidFill>
              </a:rPr>
              <a:t>LOCATION</a:t>
            </a:r>
            <a:endParaRPr lang="de-DE" sz="1100" b="1" dirty="0">
              <a:solidFill>
                <a:schemeClr val="accent2"/>
              </a:solidFill>
            </a:endParaRPr>
          </a:p>
        </p:txBody>
      </p:sp>
      <p:sp>
        <p:nvSpPr>
          <p:cNvPr id="193" name="Rectangle 192"/>
          <p:cNvSpPr/>
          <p:nvPr/>
        </p:nvSpPr>
        <p:spPr>
          <a:xfrm>
            <a:off x="5363545" y="1709627"/>
            <a:ext cx="6193231" cy="246221"/>
          </a:xfrm>
          <a:prstGeom prst="rect">
            <a:avLst/>
          </a:prstGeom>
        </p:spPr>
        <p:txBody>
          <a:bodyPr wrap="square">
            <a:spAutoFit/>
          </a:bodyPr>
          <a:lstStyle/>
          <a:p>
            <a:pPr marL="341991" indent="-341991">
              <a:buFont typeface="Symbol" panose="05050102010706020507" pitchFamily="18" charset="2"/>
              <a:buChar char="-"/>
            </a:pPr>
            <a:r>
              <a:rPr lang="en-GB" altLang="ja-JP" sz="1000" dirty="0" smtClean="0"/>
              <a:t>Klaipeda, Lithuania</a:t>
            </a:r>
          </a:p>
        </p:txBody>
      </p:sp>
      <p:pic>
        <p:nvPicPr>
          <p:cNvPr id="123" name="Picture 2" descr="https://www.eeef.eu/tl_files/images/content/news/kollage-danc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2189" y="4017248"/>
            <a:ext cx="3191739" cy="1814125"/>
          </a:xfrm>
          <a:prstGeom prst="rect">
            <a:avLst/>
          </a:prstGeom>
          <a:noFill/>
          <a:extLst>
            <a:ext uri="{909E8E84-426E-40DD-AFC4-6F175D3DCCD1}">
              <a14:hiddenFill xmlns:a14="http://schemas.microsoft.com/office/drawing/2010/main">
                <a:solidFill>
                  <a:srgbClr val="FFFFFF"/>
                </a:solidFill>
              </a14:hiddenFill>
            </a:ext>
          </a:extLst>
        </p:spPr>
      </p:pic>
      <p:sp>
        <p:nvSpPr>
          <p:cNvPr id="117" name="Text Placeholder 3"/>
          <p:cNvSpPr>
            <a:spLocks noGrp="1"/>
          </p:cNvSpPr>
          <p:nvPr>
            <p:ph type="body" sz="quarter" idx="16"/>
          </p:nvPr>
        </p:nvSpPr>
        <p:spPr>
          <a:xfrm>
            <a:off x="559013" y="6165304"/>
            <a:ext cx="8280000" cy="246221"/>
          </a:xfrm>
          <a:prstGeom prst="rect">
            <a:avLst/>
          </a:prstGeom>
        </p:spPr>
        <p:txBody>
          <a:bodyPr anchor="t">
            <a:normAutofit/>
          </a:bodyPr>
          <a:lstStyle/>
          <a:p>
            <a:r>
              <a:rPr lang="en-US" altLang="ja-JP" sz="700" b="0" cap="none" dirty="0" smtClean="0">
                <a:solidFill>
                  <a:schemeClr val="bg1">
                    <a:lumMod val="50000"/>
                  </a:schemeClr>
                </a:solidFill>
              </a:rPr>
              <a:t>Past </a:t>
            </a:r>
            <a:r>
              <a:rPr lang="en-US" altLang="ja-JP" sz="700" b="0" cap="none" dirty="0">
                <a:solidFill>
                  <a:schemeClr val="bg1">
                    <a:lumMod val="50000"/>
                  </a:schemeClr>
                </a:solidFill>
              </a:rPr>
              <a:t>performance is not indicative of future performance. There can be no assurance that objectives will be met. Details are provided for information </a:t>
            </a:r>
            <a:r>
              <a:rPr lang="en-US" altLang="ja-JP" sz="700" b="0" cap="none">
                <a:solidFill>
                  <a:schemeClr val="bg1">
                    <a:lumMod val="50000"/>
                  </a:schemeClr>
                </a:solidFill>
              </a:rPr>
              <a:t>purposes </a:t>
            </a:r>
            <a:r>
              <a:rPr lang="en-US" altLang="ja-JP" sz="700" b="0" cap="none" smtClean="0">
                <a:solidFill>
                  <a:schemeClr val="bg1">
                    <a:lumMod val="50000"/>
                  </a:schemeClr>
                </a:solidFill>
              </a:rPr>
              <a:t>only.</a:t>
            </a:r>
            <a:endParaRPr lang="en-US" altLang="ja-JP" sz="700" b="0" cap="none" dirty="0">
              <a:solidFill>
                <a:schemeClr val="bg1">
                  <a:lumMod val="50000"/>
                </a:schemeClr>
              </a:solidFill>
            </a:endParaRPr>
          </a:p>
        </p:txBody>
      </p:sp>
      <p:sp>
        <p:nvSpPr>
          <p:cNvPr id="116" name="TextBox 115"/>
          <p:cNvSpPr txBox="1"/>
          <p:nvPr/>
        </p:nvSpPr>
        <p:spPr bwMode="ltGray">
          <a:xfrm>
            <a:off x="576016" y="6525344"/>
            <a:ext cx="8100440" cy="216560"/>
          </a:xfrm>
          <a:prstGeom prst="rect">
            <a:avLst/>
          </a:prstGeom>
          <a:noFill/>
          <a:ln w="6350">
            <a:noFill/>
            <a:miter lim="800000"/>
            <a:headEnd/>
            <a:tailEnd/>
          </a:ln>
        </p:spPr>
        <p:txBody>
          <a:bodyPr wrap="square" lIns="80840" tIns="53893" rIns="80840" bIns="53893" rtlCol="0" anchor="t" anchorCtr="0">
            <a:spAutoFit/>
          </a:bodyPr>
          <a:lstStyle/>
          <a:p>
            <a:pPr defTabSz="683383" eaLnBrk="0" hangingPunct="0">
              <a:spcBef>
                <a:spcPts val="599"/>
              </a:spcBef>
              <a:buClr>
                <a:srgbClr val="57068C"/>
              </a:buClr>
              <a:tabLst>
                <a:tab pos="136642" algn="l"/>
              </a:tabLst>
            </a:pPr>
            <a:r>
              <a:rPr lang="en-GB" sz="700" dirty="0" smtClean="0">
                <a:solidFill>
                  <a:schemeClr val="bg1">
                    <a:lumMod val="50000"/>
                  </a:schemeClr>
                </a:solidFill>
              </a:rPr>
              <a:t>Source</a:t>
            </a:r>
            <a:r>
              <a:rPr lang="en-GB" sz="700" dirty="0">
                <a:solidFill>
                  <a:schemeClr val="bg1">
                    <a:lumMod val="50000"/>
                  </a:schemeClr>
                </a:solidFill>
              </a:rPr>
              <a:t>: </a:t>
            </a:r>
            <a:r>
              <a:rPr lang="en-GB" sz="700" dirty="0" err="1" smtClean="0">
                <a:solidFill>
                  <a:schemeClr val="bg1">
                    <a:lumMod val="50000"/>
                  </a:schemeClr>
                </a:solidFill>
              </a:rPr>
              <a:t>eeef</a:t>
            </a:r>
            <a:r>
              <a:rPr lang="en-GB" sz="700" dirty="0" smtClean="0">
                <a:solidFill>
                  <a:schemeClr val="bg1">
                    <a:lumMod val="50000"/>
                  </a:schemeClr>
                </a:solidFill>
              </a:rPr>
              <a:t>, </a:t>
            </a:r>
            <a:r>
              <a:rPr lang="en-GB" sz="700" dirty="0">
                <a:solidFill>
                  <a:schemeClr val="bg1">
                    <a:lumMod val="50000"/>
                  </a:schemeClr>
                </a:solidFill>
              </a:rPr>
              <a:t>May 2021</a:t>
            </a:r>
            <a:r>
              <a:rPr lang="en-GB" sz="700" dirty="0" smtClean="0">
                <a:solidFill>
                  <a:schemeClr val="bg1">
                    <a:lumMod val="50000"/>
                  </a:schemeClr>
                </a:solidFill>
              </a:rPr>
              <a:t>. </a:t>
            </a:r>
            <a:endParaRPr lang="en-US" sz="700" dirty="0">
              <a:solidFill>
                <a:schemeClr val="bg1">
                  <a:lumMod val="50000"/>
                </a:schemeClr>
              </a:solidFill>
            </a:endParaRPr>
          </a:p>
        </p:txBody>
      </p:sp>
    </p:spTree>
    <p:extLst>
      <p:ext uri="{BB962C8B-B14F-4D97-AF65-F5344CB8AC3E}">
        <p14:creationId xmlns:p14="http://schemas.microsoft.com/office/powerpoint/2010/main" val="28610524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9" name="Group 151"/>
          <p:cNvGrpSpPr>
            <a:grpSpLocks/>
          </p:cNvGrpSpPr>
          <p:nvPr/>
        </p:nvGrpSpPr>
        <p:grpSpPr bwMode="auto">
          <a:xfrm>
            <a:off x="2595189" y="692696"/>
            <a:ext cx="4014107" cy="4628728"/>
            <a:chOff x="5120665" y="2045901"/>
            <a:chExt cx="3110425" cy="3424681"/>
          </a:xfrm>
          <a:solidFill>
            <a:schemeClr val="accent1">
              <a:lumMod val="40000"/>
              <a:lumOff val="60000"/>
            </a:schemeClr>
          </a:solidFill>
        </p:grpSpPr>
        <p:sp>
          <p:nvSpPr>
            <p:cNvPr id="280" name="Freeform 1747"/>
            <p:cNvSpPr>
              <a:spLocks/>
            </p:cNvSpPr>
            <p:nvPr/>
          </p:nvSpPr>
          <p:spPr bwMode="gray">
            <a:xfrm>
              <a:off x="6991048" y="3579626"/>
              <a:ext cx="665273" cy="535056"/>
            </a:xfrm>
            <a:custGeom>
              <a:avLst/>
              <a:gdLst>
                <a:gd name="T0" fmla="*/ 1480 w 624"/>
                <a:gd name="T1" fmla="*/ 10579 h 533"/>
                <a:gd name="T2" fmla="*/ 5876 w 624"/>
                <a:gd name="T3" fmla="*/ 6803 h 533"/>
                <a:gd name="T4" fmla="*/ 11799 w 624"/>
                <a:gd name="T5" fmla="*/ 2688 h 533"/>
                <a:gd name="T6" fmla="*/ 16767 w 624"/>
                <a:gd name="T7" fmla="*/ 4 h 533"/>
                <a:gd name="T8" fmla="*/ 18961 w 624"/>
                <a:gd name="T9" fmla="*/ 802 h 533"/>
                <a:gd name="T10" fmla="*/ 20468 w 624"/>
                <a:gd name="T11" fmla="*/ 3554 h 533"/>
                <a:gd name="T12" fmla="*/ 24125 w 624"/>
                <a:gd name="T13" fmla="*/ 2943 h 533"/>
                <a:gd name="T14" fmla="*/ 24125 w 624"/>
                <a:gd name="T15" fmla="*/ 3173 h 533"/>
                <a:gd name="T16" fmla="*/ 23815 w 624"/>
                <a:gd name="T17" fmla="*/ 4196 h 533"/>
                <a:gd name="T18" fmla="*/ 25450 w 624"/>
                <a:gd name="T19" fmla="*/ 2443 h 533"/>
                <a:gd name="T20" fmla="*/ 33165 w 624"/>
                <a:gd name="T21" fmla="*/ 2231 h 533"/>
                <a:gd name="T22" fmla="*/ 38323 w 624"/>
                <a:gd name="T23" fmla="*/ 1163 h 533"/>
                <a:gd name="T24" fmla="*/ 41312 w 624"/>
                <a:gd name="T25" fmla="*/ 966 h 533"/>
                <a:gd name="T26" fmla="*/ 43321 w 624"/>
                <a:gd name="T27" fmla="*/ 3554 h 533"/>
                <a:gd name="T28" fmla="*/ 46219 w 624"/>
                <a:gd name="T29" fmla="*/ 9697 h 533"/>
                <a:gd name="T30" fmla="*/ 44815 w 624"/>
                <a:gd name="T31" fmla="*/ 15439 h 533"/>
                <a:gd name="T32" fmla="*/ 45356 w 624"/>
                <a:gd name="T33" fmla="*/ 18109 h 533"/>
                <a:gd name="T34" fmla="*/ 47057 w 624"/>
                <a:gd name="T35" fmla="*/ 21695 h 533"/>
                <a:gd name="T36" fmla="*/ 47057 w 624"/>
                <a:gd name="T37" fmla="*/ 23458 h 533"/>
                <a:gd name="T38" fmla="*/ 47882 w 624"/>
                <a:gd name="T39" fmla="*/ 25465 h 533"/>
                <a:gd name="T40" fmla="*/ 51076 w 624"/>
                <a:gd name="T41" fmla="*/ 28685 h 533"/>
                <a:gd name="T42" fmla="*/ 50335 w 624"/>
                <a:gd name="T43" fmla="*/ 29634 h 533"/>
                <a:gd name="T44" fmla="*/ 50663 w 624"/>
                <a:gd name="T45" fmla="*/ 32812 h 533"/>
                <a:gd name="T46" fmla="*/ 47740 w 624"/>
                <a:gd name="T47" fmla="*/ 36350 h 533"/>
                <a:gd name="T48" fmla="*/ 45863 w 624"/>
                <a:gd name="T49" fmla="*/ 41627 h 533"/>
                <a:gd name="T50" fmla="*/ 47269 w 624"/>
                <a:gd name="T51" fmla="*/ 44516 h 533"/>
                <a:gd name="T52" fmla="*/ 45590 w 624"/>
                <a:gd name="T53" fmla="*/ 45346 h 533"/>
                <a:gd name="T54" fmla="*/ 41989 w 624"/>
                <a:gd name="T55" fmla="*/ 43290 h 533"/>
                <a:gd name="T56" fmla="*/ 37562 w 624"/>
                <a:gd name="T57" fmla="*/ 43290 h 533"/>
                <a:gd name="T58" fmla="*/ 35506 w 624"/>
                <a:gd name="T59" fmla="*/ 43788 h 533"/>
                <a:gd name="T60" fmla="*/ 32767 w 624"/>
                <a:gd name="T61" fmla="*/ 46150 h 533"/>
                <a:gd name="T62" fmla="*/ 29762 w 624"/>
                <a:gd name="T63" fmla="*/ 44446 h 533"/>
                <a:gd name="T64" fmla="*/ 27520 w 624"/>
                <a:gd name="T65" fmla="*/ 45346 h 533"/>
                <a:gd name="T66" fmla="*/ 25789 w 624"/>
                <a:gd name="T67" fmla="*/ 44446 h 533"/>
                <a:gd name="T68" fmla="*/ 24206 w 624"/>
                <a:gd name="T69" fmla="*/ 42061 h 533"/>
                <a:gd name="T70" fmla="*/ 22436 w 624"/>
                <a:gd name="T71" fmla="*/ 40869 h 533"/>
                <a:gd name="T72" fmla="*/ 19618 w 624"/>
                <a:gd name="T73" fmla="*/ 40177 h 533"/>
                <a:gd name="T74" fmla="*/ 19618 w 624"/>
                <a:gd name="T75" fmla="*/ 39355 h 533"/>
                <a:gd name="T76" fmla="*/ 17894 w 624"/>
                <a:gd name="T77" fmla="*/ 39093 h 533"/>
                <a:gd name="T78" fmla="*/ 15408 w 624"/>
                <a:gd name="T79" fmla="*/ 37805 h 533"/>
                <a:gd name="T80" fmla="*/ 14171 w 624"/>
                <a:gd name="T81" fmla="*/ 40751 h 533"/>
                <a:gd name="T82" fmla="*/ 12684 w 624"/>
                <a:gd name="T83" fmla="*/ 39093 h 533"/>
                <a:gd name="T84" fmla="*/ 12247 w 624"/>
                <a:gd name="T85" fmla="*/ 36179 h 533"/>
                <a:gd name="T86" fmla="*/ 10315 w 624"/>
                <a:gd name="T87" fmla="*/ 36179 h 533"/>
                <a:gd name="T88" fmla="*/ 6798 w 624"/>
                <a:gd name="T89" fmla="*/ 34882 h 533"/>
                <a:gd name="T90" fmla="*/ 4891 w 624"/>
                <a:gd name="T91" fmla="*/ 33926 h 533"/>
                <a:gd name="T92" fmla="*/ 3714 w 624"/>
                <a:gd name="T93" fmla="*/ 29634 h 533"/>
                <a:gd name="T94" fmla="*/ 3632 w 624"/>
                <a:gd name="T95" fmla="*/ 26408 h 533"/>
                <a:gd name="T96" fmla="*/ 2476 w 624"/>
                <a:gd name="T97" fmla="*/ 23201 h 533"/>
                <a:gd name="T98" fmla="*/ 2813 w 624"/>
                <a:gd name="T99" fmla="*/ 20983 h 533"/>
                <a:gd name="T100" fmla="*/ 0 w 624"/>
                <a:gd name="T101" fmla="*/ 17874 h 533"/>
                <a:gd name="T102" fmla="*/ 1350 w 624"/>
                <a:gd name="T103" fmla="*/ 14728 h 53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24"/>
                <a:gd name="T157" fmla="*/ 0 h 533"/>
                <a:gd name="T158" fmla="*/ 624 w 624"/>
                <a:gd name="T159" fmla="*/ 533 h 53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24" h="533">
                  <a:moveTo>
                    <a:pt x="0" y="114"/>
                  </a:moveTo>
                  <a:lnTo>
                    <a:pt x="6" y="120"/>
                  </a:lnTo>
                  <a:lnTo>
                    <a:pt x="18" y="120"/>
                  </a:lnTo>
                  <a:lnTo>
                    <a:pt x="10" y="106"/>
                  </a:lnTo>
                  <a:lnTo>
                    <a:pt x="34" y="94"/>
                  </a:lnTo>
                  <a:lnTo>
                    <a:pt x="72" y="78"/>
                  </a:lnTo>
                  <a:lnTo>
                    <a:pt x="108" y="64"/>
                  </a:lnTo>
                  <a:lnTo>
                    <a:pt x="124" y="38"/>
                  </a:lnTo>
                  <a:lnTo>
                    <a:pt x="144" y="32"/>
                  </a:lnTo>
                  <a:lnTo>
                    <a:pt x="166" y="14"/>
                  </a:lnTo>
                  <a:lnTo>
                    <a:pt x="182" y="10"/>
                  </a:lnTo>
                  <a:lnTo>
                    <a:pt x="204" y="4"/>
                  </a:lnTo>
                  <a:lnTo>
                    <a:pt x="224" y="0"/>
                  </a:lnTo>
                  <a:lnTo>
                    <a:pt x="230" y="4"/>
                  </a:lnTo>
                  <a:lnTo>
                    <a:pt x="232" y="10"/>
                  </a:lnTo>
                  <a:lnTo>
                    <a:pt x="238" y="22"/>
                  </a:lnTo>
                  <a:lnTo>
                    <a:pt x="242" y="32"/>
                  </a:lnTo>
                  <a:lnTo>
                    <a:pt x="250" y="42"/>
                  </a:lnTo>
                  <a:lnTo>
                    <a:pt x="264" y="44"/>
                  </a:lnTo>
                  <a:lnTo>
                    <a:pt x="282" y="42"/>
                  </a:lnTo>
                  <a:lnTo>
                    <a:pt x="294" y="34"/>
                  </a:lnTo>
                  <a:lnTo>
                    <a:pt x="298" y="28"/>
                  </a:lnTo>
                  <a:lnTo>
                    <a:pt x="300" y="28"/>
                  </a:lnTo>
                  <a:lnTo>
                    <a:pt x="294" y="36"/>
                  </a:lnTo>
                  <a:lnTo>
                    <a:pt x="288" y="40"/>
                  </a:lnTo>
                  <a:lnTo>
                    <a:pt x="286" y="44"/>
                  </a:lnTo>
                  <a:lnTo>
                    <a:pt x="290" y="48"/>
                  </a:lnTo>
                  <a:lnTo>
                    <a:pt x="298" y="40"/>
                  </a:lnTo>
                  <a:lnTo>
                    <a:pt x="306" y="32"/>
                  </a:lnTo>
                  <a:lnTo>
                    <a:pt x="310" y="28"/>
                  </a:lnTo>
                  <a:lnTo>
                    <a:pt x="328" y="28"/>
                  </a:lnTo>
                  <a:lnTo>
                    <a:pt x="364" y="26"/>
                  </a:lnTo>
                  <a:lnTo>
                    <a:pt x="404" y="26"/>
                  </a:lnTo>
                  <a:lnTo>
                    <a:pt x="428" y="22"/>
                  </a:lnTo>
                  <a:lnTo>
                    <a:pt x="450" y="18"/>
                  </a:lnTo>
                  <a:lnTo>
                    <a:pt x="468" y="14"/>
                  </a:lnTo>
                  <a:lnTo>
                    <a:pt x="480" y="4"/>
                  </a:lnTo>
                  <a:lnTo>
                    <a:pt x="490" y="2"/>
                  </a:lnTo>
                  <a:lnTo>
                    <a:pt x="504" y="12"/>
                  </a:lnTo>
                  <a:lnTo>
                    <a:pt x="514" y="14"/>
                  </a:lnTo>
                  <a:lnTo>
                    <a:pt x="524" y="24"/>
                  </a:lnTo>
                  <a:lnTo>
                    <a:pt x="528" y="42"/>
                  </a:lnTo>
                  <a:lnTo>
                    <a:pt x="538" y="64"/>
                  </a:lnTo>
                  <a:lnTo>
                    <a:pt x="550" y="90"/>
                  </a:lnTo>
                  <a:lnTo>
                    <a:pt x="564" y="112"/>
                  </a:lnTo>
                  <a:lnTo>
                    <a:pt x="576" y="155"/>
                  </a:lnTo>
                  <a:lnTo>
                    <a:pt x="556" y="171"/>
                  </a:lnTo>
                  <a:lnTo>
                    <a:pt x="546" y="177"/>
                  </a:lnTo>
                  <a:lnTo>
                    <a:pt x="540" y="197"/>
                  </a:lnTo>
                  <a:lnTo>
                    <a:pt x="540" y="209"/>
                  </a:lnTo>
                  <a:lnTo>
                    <a:pt x="554" y="209"/>
                  </a:lnTo>
                  <a:lnTo>
                    <a:pt x="566" y="215"/>
                  </a:lnTo>
                  <a:lnTo>
                    <a:pt x="572" y="225"/>
                  </a:lnTo>
                  <a:lnTo>
                    <a:pt x="574" y="249"/>
                  </a:lnTo>
                  <a:lnTo>
                    <a:pt x="570" y="253"/>
                  </a:lnTo>
                  <a:lnTo>
                    <a:pt x="570" y="261"/>
                  </a:lnTo>
                  <a:lnTo>
                    <a:pt x="574" y="269"/>
                  </a:lnTo>
                  <a:lnTo>
                    <a:pt x="578" y="271"/>
                  </a:lnTo>
                  <a:lnTo>
                    <a:pt x="584" y="283"/>
                  </a:lnTo>
                  <a:lnTo>
                    <a:pt x="584" y="293"/>
                  </a:lnTo>
                  <a:lnTo>
                    <a:pt x="600" y="305"/>
                  </a:lnTo>
                  <a:lnTo>
                    <a:pt x="600" y="311"/>
                  </a:lnTo>
                  <a:lnTo>
                    <a:pt x="622" y="329"/>
                  </a:lnTo>
                  <a:lnTo>
                    <a:pt x="622" y="333"/>
                  </a:lnTo>
                  <a:lnTo>
                    <a:pt x="614" y="335"/>
                  </a:lnTo>
                  <a:lnTo>
                    <a:pt x="614" y="341"/>
                  </a:lnTo>
                  <a:lnTo>
                    <a:pt x="624" y="351"/>
                  </a:lnTo>
                  <a:lnTo>
                    <a:pt x="624" y="365"/>
                  </a:lnTo>
                  <a:lnTo>
                    <a:pt x="618" y="377"/>
                  </a:lnTo>
                  <a:lnTo>
                    <a:pt x="606" y="381"/>
                  </a:lnTo>
                  <a:lnTo>
                    <a:pt x="598" y="395"/>
                  </a:lnTo>
                  <a:lnTo>
                    <a:pt x="582" y="417"/>
                  </a:lnTo>
                  <a:lnTo>
                    <a:pt x="568" y="443"/>
                  </a:lnTo>
                  <a:lnTo>
                    <a:pt x="556" y="467"/>
                  </a:lnTo>
                  <a:lnTo>
                    <a:pt x="558" y="477"/>
                  </a:lnTo>
                  <a:lnTo>
                    <a:pt x="564" y="491"/>
                  </a:lnTo>
                  <a:lnTo>
                    <a:pt x="566" y="505"/>
                  </a:lnTo>
                  <a:lnTo>
                    <a:pt x="576" y="511"/>
                  </a:lnTo>
                  <a:lnTo>
                    <a:pt x="574" y="519"/>
                  </a:lnTo>
                  <a:lnTo>
                    <a:pt x="562" y="519"/>
                  </a:lnTo>
                  <a:lnTo>
                    <a:pt x="556" y="519"/>
                  </a:lnTo>
                  <a:lnTo>
                    <a:pt x="544" y="513"/>
                  </a:lnTo>
                  <a:lnTo>
                    <a:pt x="528" y="511"/>
                  </a:lnTo>
                  <a:lnTo>
                    <a:pt x="512" y="497"/>
                  </a:lnTo>
                  <a:lnTo>
                    <a:pt x="492" y="491"/>
                  </a:lnTo>
                  <a:lnTo>
                    <a:pt x="482" y="497"/>
                  </a:lnTo>
                  <a:lnTo>
                    <a:pt x="458" y="497"/>
                  </a:lnTo>
                  <a:lnTo>
                    <a:pt x="458" y="507"/>
                  </a:lnTo>
                  <a:lnTo>
                    <a:pt x="444" y="511"/>
                  </a:lnTo>
                  <a:lnTo>
                    <a:pt x="434" y="503"/>
                  </a:lnTo>
                  <a:lnTo>
                    <a:pt x="414" y="507"/>
                  </a:lnTo>
                  <a:lnTo>
                    <a:pt x="400" y="519"/>
                  </a:lnTo>
                  <a:lnTo>
                    <a:pt x="400" y="529"/>
                  </a:lnTo>
                  <a:lnTo>
                    <a:pt x="380" y="533"/>
                  </a:lnTo>
                  <a:lnTo>
                    <a:pt x="380" y="515"/>
                  </a:lnTo>
                  <a:lnTo>
                    <a:pt x="364" y="509"/>
                  </a:lnTo>
                  <a:lnTo>
                    <a:pt x="354" y="495"/>
                  </a:lnTo>
                  <a:lnTo>
                    <a:pt x="340" y="507"/>
                  </a:lnTo>
                  <a:lnTo>
                    <a:pt x="336" y="519"/>
                  </a:lnTo>
                  <a:lnTo>
                    <a:pt x="328" y="519"/>
                  </a:lnTo>
                  <a:lnTo>
                    <a:pt x="326" y="509"/>
                  </a:lnTo>
                  <a:lnTo>
                    <a:pt x="314" y="509"/>
                  </a:lnTo>
                  <a:lnTo>
                    <a:pt x="314" y="497"/>
                  </a:lnTo>
                  <a:lnTo>
                    <a:pt x="304" y="495"/>
                  </a:lnTo>
                  <a:lnTo>
                    <a:pt x="296" y="483"/>
                  </a:lnTo>
                  <a:lnTo>
                    <a:pt x="296" y="477"/>
                  </a:lnTo>
                  <a:lnTo>
                    <a:pt x="288" y="471"/>
                  </a:lnTo>
                  <a:lnTo>
                    <a:pt x="274" y="469"/>
                  </a:lnTo>
                  <a:lnTo>
                    <a:pt x="260" y="465"/>
                  </a:lnTo>
                  <a:lnTo>
                    <a:pt x="246" y="471"/>
                  </a:lnTo>
                  <a:lnTo>
                    <a:pt x="240" y="461"/>
                  </a:lnTo>
                  <a:lnTo>
                    <a:pt x="234" y="459"/>
                  </a:lnTo>
                  <a:lnTo>
                    <a:pt x="234" y="455"/>
                  </a:lnTo>
                  <a:lnTo>
                    <a:pt x="240" y="451"/>
                  </a:lnTo>
                  <a:lnTo>
                    <a:pt x="240" y="441"/>
                  </a:lnTo>
                  <a:lnTo>
                    <a:pt x="232" y="447"/>
                  </a:lnTo>
                  <a:lnTo>
                    <a:pt x="218" y="447"/>
                  </a:lnTo>
                  <a:lnTo>
                    <a:pt x="210" y="441"/>
                  </a:lnTo>
                  <a:lnTo>
                    <a:pt x="196" y="433"/>
                  </a:lnTo>
                  <a:lnTo>
                    <a:pt x="188" y="433"/>
                  </a:lnTo>
                  <a:lnTo>
                    <a:pt x="188" y="441"/>
                  </a:lnTo>
                  <a:lnTo>
                    <a:pt x="196" y="449"/>
                  </a:lnTo>
                  <a:lnTo>
                    <a:pt x="172" y="467"/>
                  </a:lnTo>
                  <a:lnTo>
                    <a:pt x="164" y="459"/>
                  </a:lnTo>
                  <a:lnTo>
                    <a:pt x="164" y="455"/>
                  </a:lnTo>
                  <a:lnTo>
                    <a:pt x="154" y="447"/>
                  </a:lnTo>
                  <a:lnTo>
                    <a:pt x="142" y="439"/>
                  </a:lnTo>
                  <a:lnTo>
                    <a:pt x="156" y="423"/>
                  </a:lnTo>
                  <a:lnTo>
                    <a:pt x="150" y="415"/>
                  </a:lnTo>
                  <a:lnTo>
                    <a:pt x="140" y="417"/>
                  </a:lnTo>
                  <a:lnTo>
                    <a:pt x="130" y="419"/>
                  </a:lnTo>
                  <a:lnTo>
                    <a:pt x="126" y="415"/>
                  </a:lnTo>
                  <a:lnTo>
                    <a:pt x="118" y="411"/>
                  </a:lnTo>
                  <a:lnTo>
                    <a:pt x="92" y="407"/>
                  </a:lnTo>
                  <a:lnTo>
                    <a:pt x="82" y="399"/>
                  </a:lnTo>
                  <a:lnTo>
                    <a:pt x="82" y="393"/>
                  </a:lnTo>
                  <a:lnTo>
                    <a:pt x="76" y="387"/>
                  </a:lnTo>
                  <a:lnTo>
                    <a:pt x="60" y="389"/>
                  </a:lnTo>
                  <a:lnTo>
                    <a:pt x="66" y="363"/>
                  </a:lnTo>
                  <a:lnTo>
                    <a:pt x="58" y="347"/>
                  </a:lnTo>
                  <a:lnTo>
                    <a:pt x="46" y="341"/>
                  </a:lnTo>
                  <a:lnTo>
                    <a:pt x="44" y="327"/>
                  </a:lnTo>
                  <a:lnTo>
                    <a:pt x="36" y="313"/>
                  </a:lnTo>
                  <a:lnTo>
                    <a:pt x="44" y="303"/>
                  </a:lnTo>
                  <a:lnTo>
                    <a:pt x="40" y="281"/>
                  </a:lnTo>
                  <a:lnTo>
                    <a:pt x="40" y="271"/>
                  </a:lnTo>
                  <a:lnTo>
                    <a:pt x="30" y="267"/>
                  </a:lnTo>
                  <a:lnTo>
                    <a:pt x="30" y="257"/>
                  </a:lnTo>
                  <a:lnTo>
                    <a:pt x="34" y="251"/>
                  </a:lnTo>
                  <a:lnTo>
                    <a:pt x="34" y="241"/>
                  </a:lnTo>
                  <a:lnTo>
                    <a:pt x="18" y="229"/>
                  </a:lnTo>
                  <a:lnTo>
                    <a:pt x="4" y="217"/>
                  </a:lnTo>
                  <a:lnTo>
                    <a:pt x="0" y="205"/>
                  </a:lnTo>
                  <a:lnTo>
                    <a:pt x="12" y="195"/>
                  </a:lnTo>
                  <a:lnTo>
                    <a:pt x="12" y="185"/>
                  </a:lnTo>
                  <a:lnTo>
                    <a:pt x="16" y="169"/>
                  </a:lnTo>
                  <a:lnTo>
                    <a:pt x="2" y="126"/>
                  </a:lnTo>
                  <a:lnTo>
                    <a:pt x="0" y="114"/>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281" name="Freeform 1748"/>
            <p:cNvSpPr>
              <a:spLocks/>
            </p:cNvSpPr>
            <p:nvPr/>
          </p:nvSpPr>
          <p:spPr bwMode="gray">
            <a:xfrm>
              <a:off x="6462324" y="3597090"/>
              <a:ext cx="598586" cy="746222"/>
            </a:xfrm>
            <a:custGeom>
              <a:avLst/>
              <a:gdLst>
                <a:gd name="T0" fmla="*/ 8538 w 561"/>
                <a:gd name="T1" fmla="*/ 53945 h 743"/>
                <a:gd name="T2" fmla="*/ 7469 w 561"/>
                <a:gd name="T3" fmla="*/ 47537 h 743"/>
                <a:gd name="T4" fmla="*/ 3986 w 561"/>
                <a:gd name="T5" fmla="*/ 47190 h 743"/>
                <a:gd name="T6" fmla="*/ 2151 w 561"/>
                <a:gd name="T7" fmla="*/ 43013 h 743"/>
                <a:gd name="T8" fmla="*/ 783 w 561"/>
                <a:gd name="T9" fmla="*/ 40426 h 743"/>
                <a:gd name="T10" fmla="*/ 1490 w 561"/>
                <a:gd name="T11" fmla="*/ 35043 h 743"/>
                <a:gd name="T12" fmla="*/ 1131 w 561"/>
                <a:gd name="T13" fmla="*/ 30742 h 743"/>
                <a:gd name="T14" fmla="*/ 783 w 561"/>
                <a:gd name="T15" fmla="*/ 24700 h 743"/>
                <a:gd name="T16" fmla="*/ 4461 w 561"/>
                <a:gd name="T17" fmla="*/ 23293 h 743"/>
                <a:gd name="T18" fmla="*/ 4919 w 561"/>
                <a:gd name="T19" fmla="*/ 18549 h 743"/>
                <a:gd name="T20" fmla="*/ 7586 w 561"/>
                <a:gd name="T21" fmla="*/ 13405 h 743"/>
                <a:gd name="T22" fmla="*/ 6813 w 561"/>
                <a:gd name="T23" fmla="*/ 11366 h 743"/>
                <a:gd name="T24" fmla="*/ 9993 w 561"/>
                <a:gd name="T25" fmla="*/ 10097 h 743"/>
                <a:gd name="T26" fmla="*/ 11954 w 561"/>
                <a:gd name="T27" fmla="*/ 12614 h 743"/>
                <a:gd name="T28" fmla="*/ 12835 w 561"/>
                <a:gd name="T29" fmla="*/ 11075 h 743"/>
                <a:gd name="T30" fmla="*/ 13981 w 561"/>
                <a:gd name="T31" fmla="*/ 8811 h 743"/>
                <a:gd name="T32" fmla="*/ 16102 w 561"/>
                <a:gd name="T33" fmla="*/ 8916 h 743"/>
                <a:gd name="T34" fmla="*/ 15327 w 561"/>
                <a:gd name="T35" fmla="*/ 7410 h 743"/>
                <a:gd name="T36" fmla="*/ 15167 w 561"/>
                <a:gd name="T37" fmla="*/ 5448 h 743"/>
                <a:gd name="T38" fmla="*/ 15749 w 561"/>
                <a:gd name="T39" fmla="*/ 3431 h 743"/>
                <a:gd name="T40" fmla="*/ 14295 w 561"/>
                <a:gd name="T41" fmla="*/ 0 h 743"/>
                <a:gd name="T42" fmla="*/ 18723 w 561"/>
                <a:gd name="T43" fmla="*/ 2 h 743"/>
                <a:gd name="T44" fmla="*/ 20823 w 561"/>
                <a:gd name="T45" fmla="*/ 3431 h 743"/>
                <a:gd name="T46" fmla="*/ 23856 w 561"/>
                <a:gd name="T47" fmla="*/ 5058 h 743"/>
                <a:gd name="T48" fmla="*/ 25912 w 561"/>
                <a:gd name="T49" fmla="*/ 3185 h 743"/>
                <a:gd name="T50" fmla="*/ 25912 w 561"/>
                <a:gd name="T51" fmla="*/ 4507 h 743"/>
                <a:gd name="T52" fmla="*/ 25048 w 561"/>
                <a:gd name="T53" fmla="*/ 7944 h 743"/>
                <a:gd name="T54" fmla="*/ 28743 w 561"/>
                <a:gd name="T55" fmla="*/ 6242 h 743"/>
                <a:gd name="T56" fmla="*/ 33648 w 561"/>
                <a:gd name="T57" fmla="*/ 3833 h 743"/>
                <a:gd name="T58" fmla="*/ 36566 w 561"/>
                <a:gd name="T59" fmla="*/ 5976 h 743"/>
                <a:gd name="T60" fmla="*/ 38966 w 561"/>
                <a:gd name="T61" fmla="*/ 7696 h 743"/>
                <a:gd name="T62" fmla="*/ 41281 w 561"/>
                <a:gd name="T63" fmla="*/ 10425 h 743"/>
                <a:gd name="T64" fmla="*/ 41105 w 561"/>
                <a:gd name="T65" fmla="*/ 16835 h 743"/>
                <a:gd name="T66" fmla="*/ 43278 w 561"/>
                <a:gd name="T67" fmla="*/ 21062 h 743"/>
                <a:gd name="T68" fmla="*/ 44383 w 561"/>
                <a:gd name="T69" fmla="*/ 26248 h 743"/>
                <a:gd name="T70" fmla="*/ 45689 w 561"/>
                <a:gd name="T71" fmla="*/ 31238 h 743"/>
                <a:gd name="T72" fmla="*/ 43945 w 561"/>
                <a:gd name="T73" fmla="*/ 31626 h 743"/>
                <a:gd name="T74" fmla="*/ 41824 w 561"/>
                <a:gd name="T75" fmla="*/ 33314 h 743"/>
                <a:gd name="T76" fmla="*/ 37496 w 561"/>
                <a:gd name="T77" fmla="*/ 35123 h 743"/>
                <a:gd name="T78" fmla="*/ 33365 w 561"/>
                <a:gd name="T79" fmla="*/ 37622 h 743"/>
                <a:gd name="T80" fmla="*/ 31971 w 561"/>
                <a:gd name="T81" fmla="*/ 39586 h 743"/>
                <a:gd name="T82" fmla="*/ 34043 w 561"/>
                <a:gd name="T83" fmla="*/ 43025 h 743"/>
                <a:gd name="T84" fmla="*/ 37808 w 561"/>
                <a:gd name="T85" fmla="*/ 47537 h 743"/>
                <a:gd name="T86" fmla="*/ 38789 w 561"/>
                <a:gd name="T87" fmla="*/ 48584 h 743"/>
                <a:gd name="T88" fmla="*/ 39054 w 561"/>
                <a:gd name="T89" fmla="*/ 51763 h 743"/>
                <a:gd name="T90" fmla="*/ 37151 w 561"/>
                <a:gd name="T91" fmla="*/ 57914 h 743"/>
                <a:gd name="T92" fmla="*/ 37656 w 561"/>
                <a:gd name="T93" fmla="*/ 60110 h 743"/>
                <a:gd name="T94" fmla="*/ 34488 w 561"/>
                <a:gd name="T95" fmla="*/ 59894 h 743"/>
                <a:gd name="T96" fmla="*/ 28583 w 561"/>
                <a:gd name="T97" fmla="*/ 61280 h 743"/>
                <a:gd name="T98" fmla="*/ 22119 w 561"/>
                <a:gd name="T99" fmla="*/ 62989 h 743"/>
                <a:gd name="T100" fmla="*/ 19223 w 561"/>
                <a:gd name="T101" fmla="*/ 61457 h 743"/>
                <a:gd name="T102" fmla="*/ 14211 w 561"/>
                <a:gd name="T103" fmla="*/ 59173 h 743"/>
                <a:gd name="T104" fmla="*/ 11354 w 561"/>
                <a:gd name="T105" fmla="*/ 59894 h 7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61"/>
                <a:gd name="T160" fmla="*/ 0 h 743"/>
                <a:gd name="T161" fmla="*/ 561 w 561"/>
                <a:gd name="T162" fmla="*/ 743 h 7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61" h="743">
                  <a:moveTo>
                    <a:pt x="92" y="707"/>
                  </a:moveTo>
                  <a:lnTo>
                    <a:pt x="90" y="685"/>
                  </a:lnTo>
                  <a:lnTo>
                    <a:pt x="98" y="671"/>
                  </a:lnTo>
                  <a:lnTo>
                    <a:pt x="94" y="661"/>
                  </a:lnTo>
                  <a:lnTo>
                    <a:pt x="104" y="637"/>
                  </a:lnTo>
                  <a:lnTo>
                    <a:pt x="110" y="611"/>
                  </a:lnTo>
                  <a:lnTo>
                    <a:pt x="138" y="579"/>
                  </a:lnTo>
                  <a:lnTo>
                    <a:pt x="120" y="571"/>
                  </a:lnTo>
                  <a:lnTo>
                    <a:pt x="98" y="569"/>
                  </a:lnTo>
                  <a:lnTo>
                    <a:pt x="90" y="561"/>
                  </a:lnTo>
                  <a:lnTo>
                    <a:pt x="74" y="563"/>
                  </a:lnTo>
                  <a:lnTo>
                    <a:pt x="62" y="561"/>
                  </a:lnTo>
                  <a:lnTo>
                    <a:pt x="60" y="555"/>
                  </a:lnTo>
                  <a:lnTo>
                    <a:pt x="50" y="551"/>
                  </a:lnTo>
                  <a:lnTo>
                    <a:pt x="48" y="557"/>
                  </a:lnTo>
                  <a:lnTo>
                    <a:pt x="34" y="541"/>
                  </a:lnTo>
                  <a:lnTo>
                    <a:pt x="32" y="529"/>
                  </a:lnTo>
                  <a:lnTo>
                    <a:pt x="20" y="523"/>
                  </a:lnTo>
                  <a:lnTo>
                    <a:pt x="22" y="513"/>
                  </a:lnTo>
                  <a:lnTo>
                    <a:pt x="26" y="507"/>
                  </a:lnTo>
                  <a:lnTo>
                    <a:pt x="32" y="501"/>
                  </a:lnTo>
                  <a:lnTo>
                    <a:pt x="30" y="495"/>
                  </a:lnTo>
                  <a:lnTo>
                    <a:pt x="24" y="491"/>
                  </a:lnTo>
                  <a:lnTo>
                    <a:pt x="16" y="485"/>
                  </a:lnTo>
                  <a:lnTo>
                    <a:pt x="10" y="477"/>
                  </a:lnTo>
                  <a:lnTo>
                    <a:pt x="10" y="457"/>
                  </a:lnTo>
                  <a:lnTo>
                    <a:pt x="26" y="445"/>
                  </a:lnTo>
                  <a:lnTo>
                    <a:pt x="26" y="429"/>
                  </a:lnTo>
                  <a:lnTo>
                    <a:pt x="14" y="423"/>
                  </a:lnTo>
                  <a:lnTo>
                    <a:pt x="18" y="413"/>
                  </a:lnTo>
                  <a:lnTo>
                    <a:pt x="6" y="399"/>
                  </a:lnTo>
                  <a:lnTo>
                    <a:pt x="10" y="385"/>
                  </a:lnTo>
                  <a:lnTo>
                    <a:pt x="4" y="379"/>
                  </a:lnTo>
                  <a:lnTo>
                    <a:pt x="0" y="373"/>
                  </a:lnTo>
                  <a:lnTo>
                    <a:pt x="14" y="363"/>
                  </a:lnTo>
                  <a:lnTo>
                    <a:pt x="12" y="355"/>
                  </a:lnTo>
                  <a:lnTo>
                    <a:pt x="22" y="343"/>
                  </a:lnTo>
                  <a:lnTo>
                    <a:pt x="22" y="325"/>
                  </a:lnTo>
                  <a:lnTo>
                    <a:pt x="12" y="315"/>
                  </a:lnTo>
                  <a:lnTo>
                    <a:pt x="10" y="293"/>
                  </a:lnTo>
                  <a:lnTo>
                    <a:pt x="20" y="291"/>
                  </a:lnTo>
                  <a:lnTo>
                    <a:pt x="44" y="293"/>
                  </a:lnTo>
                  <a:lnTo>
                    <a:pt x="56" y="291"/>
                  </a:lnTo>
                  <a:lnTo>
                    <a:pt x="60" y="285"/>
                  </a:lnTo>
                  <a:lnTo>
                    <a:pt x="54" y="275"/>
                  </a:lnTo>
                  <a:lnTo>
                    <a:pt x="62" y="271"/>
                  </a:lnTo>
                  <a:lnTo>
                    <a:pt x="72" y="259"/>
                  </a:lnTo>
                  <a:lnTo>
                    <a:pt x="74" y="243"/>
                  </a:lnTo>
                  <a:lnTo>
                    <a:pt x="56" y="235"/>
                  </a:lnTo>
                  <a:lnTo>
                    <a:pt x="60" y="219"/>
                  </a:lnTo>
                  <a:lnTo>
                    <a:pt x="78" y="219"/>
                  </a:lnTo>
                  <a:lnTo>
                    <a:pt x="78" y="203"/>
                  </a:lnTo>
                  <a:lnTo>
                    <a:pt x="86" y="191"/>
                  </a:lnTo>
                  <a:lnTo>
                    <a:pt x="86" y="163"/>
                  </a:lnTo>
                  <a:lnTo>
                    <a:pt x="92" y="159"/>
                  </a:lnTo>
                  <a:lnTo>
                    <a:pt x="90" y="153"/>
                  </a:lnTo>
                  <a:lnTo>
                    <a:pt x="86" y="153"/>
                  </a:lnTo>
                  <a:lnTo>
                    <a:pt x="80" y="151"/>
                  </a:lnTo>
                  <a:lnTo>
                    <a:pt x="80" y="141"/>
                  </a:lnTo>
                  <a:lnTo>
                    <a:pt x="82" y="133"/>
                  </a:lnTo>
                  <a:lnTo>
                    <a:pt x="86" y="127"/>
                  </a:lnTo>
                  <a:lnTo>
                    <a:pt x="92" y="121"/>
                  </a:lnTo>
                  <a:lnTo>
                    <a:pt x="100" y="119"/>
                  </a:lnTo>
                  <a:lnTo>
                    <a:pt x="112" y="121"/>
                  </a:lnTo>
                  <a:lnTo>
                    <a:pt x="122" y="119"/>
                  </a:lnTo>
                  <a:lnTo>
                    <a:pt x="136" y="119"/>
                  </a:lnTo>
                  <a:lnTo>
                    <a:pt x="140" y="127"/>
                  </a:lnTo>
                  <a:lnTo>
                    <a:pt x="142" y="135"/>
                  </a:lnTo>
                  <a:lnTo>
                    <a:pt x="138" y="143"/>
                  </a:lnTo>
                  <a:lnTo>
                    <a:pt x="146" y="149"/>
                  </a:lnTo>
                  <a:lnTo>
                    <a:pt x="152" y="145"/>
                  </a:lnTo>
                  <a:lnTo>
                    <a:pt x="152" y="137"/>
                  </a:lnTo>
                  <a:lnTo>
                    <a:pt x="150" y="133"/>
                  </a:lnTo>
                  <a:lnTo>
                    <a:pt x="152" y="129"/>
                  </a:lnTo>
                  <a:lnTo>
                    <a:pt x="156" y="131"/>
                  </a:lnTo>
                  <a:lnTo>
                    <a:pt x="162" y="135"/>
                  </a:lnTo>
                  <a:lnTo>
                    <a:pt x="168" y="139"/>
                  </a:lnTo>
                  <a:lnTo>
                    <a:pt x="166" y="123"/>
                  </a:lnTo>
                  <a:lnTo>
                    <a:pt x="166" y="115"/>
                  </a:lnTo>
                  <a:lnTo>
                    <a:pt x="170" y="104"/>
                  </a:lnTo>
                  <a:lnTo>
                    <a:pt x="174" y="100"/>
                  </a:lnTo>
                  <a:lnTo>
                    <a:pt x="180" y="106"/>
                  </a:lnTo>
                  <a:lnTo>
                    <a:pt x="186" y="108"/>
                  </a:lnTo>
                  <a:lnTo>
                    <a:pt x="192" y="111"/>
                  </a:lnTo>
                  <a:lnTo>
                    <a:pt x="194" y="106"/>
                  </a:lnTo>
                  <a:lnTo>
                    <a:pt x="198" y="104"/>
                  </a:lnTo>
                  <a:lnTo>
                    <a:pt x="194" y="100"/>
                  </a:lnTo>
                  <a:lnTo>
                    <a:pt x="190" y="98"/>
                  </a:lnTo>
                  <a:lnTo>
                    <a:pt x="186" y="94"/>
                  </a:lnTo>
                  <a:lnTo>
                    <a:pt x="186" y="88"/>
                  </a:lnTo>
                  <a:lnTo>
                    <a:pt x="190" y="88"/>
                  </a:lnTo>
                  <a:lnTo>
                    <a:pt x="194" y="86"/>
                  </a:lnTo>
                  <a:lnTo>
                    <a:pt x="194" y="78"/>
                  </a:lnTo>
                  <a:lnTo>
                    <a:pt x="184" y="76"/>
                  </a:lnTo>
                  <a:lnTo>
                    <a:pt x="184" y="64"/>
                  </a:lnTo>
                  <a:lnTo>
                    <a:pt x="172" y="62"/>
                  </a:lnTo>
                  <a:lnTo>
                    <a:pt x="172" y="54"/>
                  </a:lnTo>
                  <a:lnTo>
                    <a:pt x="178" y="50"/>
                  </a:lnTo>
                  <a:lnTo>
                    <a:pt x="190" y="50"/>
                  </a:lnTo>
                  <a:lnTo>
                    <a:pt x="192" y="40"/>
                  </a:lnTo>
                  <a:lnTo>
                    <a:pt x="188" y="30"/>
                  </a:lnTo>
                  <a:lnTo>
                    <a:pt x="180" y="20"/>
                  </a:lnTo>
                  <a:lnTo>
                    <a:pt x="174" y="14"/>
                  </a:lnTo>
                  <a:lnTo>
                    <a:pt x="172" y="6"/>
                  </a:lnTo>
                  <a:lnTo>
                    <a:pt x="174" y="0"/>
                  </a:lnTo>
                  <a:lnTo>
                    <a:pt x="190" y="2"/>
                  </a:lnTo>
                  <a:lnTo>
                    <a:pt x="202" y="6"/>
                  </a:lnTo>
                  <a:lnTo>
                    <a:pt x="211" y="12"/>
                  </a:lnTo>
                  <a:lnTo>
                    <a:pt x="221" y="12"/>
                  </a:lnTo>
                  <a:lnTo>
                    <a:pt x="227" y="2"/>
                  </a:lnTo>
                  <a:lnTo>
                    <a:pt x="237" y="10"/>
                  </a:lnTo>
                  <a:lnTo>
                    <a:pt x="247" y="12"/>
                  </a:lnTo>
                  <a:lnTo>
                    <a:pt x="251" y="14"/>
                  </a:lnTo>
                  <a:lnTo>
                    <a:pt x="253" y="24"/>
                  </a:lnTo>
                  <a:lnTo>
                    <a:pt x="253" y="40"/>
                  </a:lnTo>
                  <a:lnTo>
                    <a:pt x="253" y="44"/>
                  </a:lnTo>
                  <a:lnTo>
                    <a:pt x="261" y="44"/>
                  </a:lnTo>
                  <a:lnTo>
                    <a:pt x="265" y="52"/>
                  </a:lnTo>
                  <a:lnTo>
                    <a:pt x="275" y="50"/>
                  </a:lnTo>
                  <a:lnTo>
                    <a:pt x="289" y="60"/>
                  </a:lnTo>
                  <a:lnTo>
                    <a:pt x="303" y="56"/>
                  </a:lnTo>
                  <a:lnTo>
                    <a:pt x="313" y="50"/>
                  </a:lnTo>
                  <a:lnTo>
                    <a:pt x="311" y="46"/>
                  </a:lnTo>
                  <a:lnTo>
                    <a:pt x="311" y="42"/>
                  </a:lnTo>
                  <a:lnTo>
                    <a:pt x="315" y="38"/>
                  </a:lnTo>
                  <a:lnTo>
                    <a:pt x="319" y="40"/>
                  </a:lnTo>
                  <a:lnTo>
                    <a:pt x="323" y="44"/>
                  </a:lnTo>
                  <a:lnTo>
                    <a:pt x="325" y="50"/>
                  </a:lnTo>
                  <a:lnTo>
                    <a:pt x="323" y="52"/>
                  </a:lnTo>
                  <a:lnTo>
                    <a:pt x="315" y="52"/>
                  </a:lnTo>
                  <a:lnTo>
                    <a:pt x="313" y="70"/>
                  </a:lnTo>
                  <a:lnTo>
                    <a:pt x="305" y="80"/>
                  </a:lnTo>
                  <a:lnTo>
                    <a:pt x="295" y="84"/>
                  </a:lnTo>
                  <a:lnTo>
                    <a:pt x="299" y="90"/>
                  </a:lnTo>
                  <a:lnTo>
                    <a:pt x="305" y="94"/>
                  </a:lnTo>
                  <a:lnTo>
                    <a:pt x="319" y="92"/>
                  </a:lnTo>
                  <a:lnTo>
                    <a:pt x="325" y="96"/>
                  </a:lnTo>
                  <a:lnTo>
                    <a:pt x="337" y="96"/>
                  </a:lnTo>
                  <a:lnTo>
                    <a:pt x="341" y="82"/>
                  </a:lnTo>
                  <a:lnTo>
                    <a:pt x="349" y="74"/>
                  </a:lnTo>
                  <a:lnTo>
                    <a:pt x="369" y="72"/>
                  </a:lnTo>
                  <a:lnTo>
                    <a:pt x="385" y="62"/>
                  </a:lnTo>
                  <a:lnTo>
                    <a:pt x="391" y="52"/>
                  </a:lnTo>
                  <a:lnTo>
                    <a:pt x="395" y="44"/>
                  </a:lnTo>
                  <a:lnTo>
                    <a:pt x="409" y="46"/>
                  </a:lnTo>
                  <a:lnTo>
                    <a:pt x="421" y="50"/>
                  </a:lnTo>
                  <a:lnTo>
                    <a:pt x="429" y="52"/>
                  </a:lnTo>
                  <a:lnTo>
                    <a:pt x="431" y="60"/>
                  </a:lnTo>
                  <a:lnTo>
                    <a:pt x="443" y="64"/>
                  </a:lnTo>
                  <a:lnTo>
                    <a:pt x="443" y="70"/>
                  </a:lnTo>
                  <a:lnTo>
                    <a:pt x="451" y="76"/>
                  </a:lnTo>
                  <a:lnTo>
                    <a:pt x="467" y="68"/>
                  </a:lnTo>
                  <a:lnTo>
                    <a:pt x="471" y="72"/>
                  </a:lnTo>
                  <a:lnTo>
                    <a:pt x="473" y="82"/>
                  </a:lnTo>
                  <a:lnTo>
                    <a:pt x="473" y="90"/>
                  </a:lnTo>
                  <a:lnTo>
                    <a:pt x="485" y="90"/>
                  </a:lnTo>
                  <a:lnTo>
                    <a:pt x="491" y="88"/>
                  </a:lnTo>
                  <a:lnTo>
                    <a:pt x="495" y="96"/>
                  </a:lnTo>
                  <a:lnTo>
                    <a:pt x="497" y="108"/>
                  </a:lnTo>
                  <a:lnTo>
                    <a:pt x="501" y="123"/>
                  </a:lnTo>
                  <a:lnTo>
                    <a:pt x="511" y="151"/>
                  </a:lnTo>
                  <a:lnTo>
                    <a:pt x="507" y="169"/>
                  </a:lnTo>
                  <a:lnTo>
                    <a:pt x="507" y="177"/>
                  </a:lnTo>
                  <a:lnTo>
                    <a:pt x="495" y="187"/>
                  </a:lnTo>
                  <a:lnTo>
                    <a:pt x="499" y="199"/>
                  </a:lnTo>
                  <a:lnTo>
                    <a:pt x="513" y="211"/>
                  </a:lnTo>
                  <a:lnTo>
                    <a:pt x="529" y="223"/>
                  </a:lnTo>
                  <a:lnTo>
                    <a:pt x="529" y="233"/>
                  </a:lnTo>
                  <a:lnTo>
                    <a:pt x="525" y="239"/>
                  </a:lnTo>
                  <a:lnTo>
                    <a:pt x="525" y="249"/>
                  </a:lnTo>
                  <a:lnTo>
                    <a:pt x="535" y="253"/>
                  </a:lnTo>
                  <a:lnTo>
                    <a:pt x="535" y="271"/>
                  </a:lnTo>
                  <a:lnTo>
                    <a:pt x="539" y="285"/>
                  </a:lnTo>
                  <a:lnTo>
                    <a:pt x="531" y="295"/>
                  </a:lnTo>
                  <a:lnTo>
                    <a:pt x="539" y="309"/>
                  </a:lnTo>
                  <a:lnTo>
                    <a:pt x="541" y="323"/>
                  </a:lnTo>
                  <a:lnTo>
                    <a:pt x="553" y="329"/>
                  </a:lnTo>
                  <a:lnTo>
                    <a:pt x="561" y="345"/>
                  </a:lnTo>
                  <a:lnTo>
                    <a:pt x="557" y="357"/>
                  </a:lnTo>
                  <a:lnTo>
                    <a:pt x="555" y="369"/>
                  </a:lnTo>
                  <a:lnTo>
                    <a:pt x="553" y="379"/>
                  </a:lnTo>
                  <a:lnTo>
                    <a:pt x="547" y="389"/>
                  </a:lnTo>
                  <a:lnTo>
                    <a:pt x="541" y="391"/>
                  </a:lnTo>
                  <a:lnTo>
                    <a:pt x="537" y="385"/>
                  </a:lnTo>
                  <a:lnTo>
                    <a:pt x="533" y="373"/>
                  </a:lnTo>
                  <a:lnTo>
                    <a:pt x="527" y="369"/>
                  </a:lnTo>
                  <a:lnTo>
                    <a:pt x="513" y="373"/>
                  </a:lnTo>
                  <a:lnTo>
                    <a:pt x="521" y="383"/>
                  </a:lnTo>
                  <a:lnTo>
                    <a:pt x="517" y="385"/>
                  </a:lnTo>
                  <a:lnTo>
                    <a:pt x="507" y="393"/>
                  </a:lnTo>
                  <a:lnTo>
                    <a:pt x="495" y="395"/>
                  </a:lnTo>
                  <a:lnTo>
                    <a:pt x="491" y="403"/>
                  </a:lnTo>
                  <a:lnTo>
                    <a:pt x="475" y="403"/>
                  </a:lnTo>
                  <a:lnTo>
                    <a:pt x="467" y="415"/>
                  </a:lnTo>
                  <a:lnTo>
                    <a:pt x="455" y="415"/>
                  </a:lnTo>
                  <a:lnTo>
                    <a:pt x="445" y="425"/>
                  </a:lnTo>
                  <a:lnTo>
                    <a:pt x="437" y="433"/>
                  </a:lnTo>
                  <a:lnTo>
                    <a:pt x="425" y="433"/>
                  </a:lnTo>
                  <a:lnTo>
                    <a:pt x="411" y="437"/>
                  </a:lnTo>
                  <a:lnTo>
                    <a:pt x="405" y="445"/>
                  </a:lnTo>
                  <a:lnTo>
                    <a:pt x="399" y="459"/>
                  </a:lnTo>
                  <a:lnTo>
                    <a:pt x="393" y="449"/>
                  </a:lnTo>
                  <a:lnTo>
                    <a:pt x="385" y="447"/>
                  </a:lnTo>
                  <a:lnTo>
                    <a:pt x="387" y="455"/>
                  </a:lnTo>
                  <a:lnTo>
                    <a:pt x="389" y="467"/>
                  </a:lnTo>
                  <a:lnTo>
                    <a:pt x="397" y="475"/>
                  </a:lnTo>
                  <a:lnTo>
                    <a:pt x="409" y="481"/>
                  </a:lnTo>
                  <a:lnTo>
                    <a:pt x="411" y="493"/>
                  </a:lnTo>
                  <a:lnTo>
                    <a:pt x="405" y="503"/>
                  </a:lnTo>
                  <a:lnTo>
                    <a:pt x="413" y="509"/>
                  </a:lnTo>
                  <a:lnTo>
                    <a:pt x="417" y="521"/>
                  </a:lnTo>
                  <a:lnTo>
                    <a:pt x="431" y="541"/>
                  </a:lnTo>
                  <a:lnTo>
                    <a:pt x="443" y="541"/>
                  </a:lnTo>
                  <a:lnTo>
                    <a:pt x="453" y="553"/>
                  </a:lnTo>
                  <a:lnTo>
                    <a:pt x="459" y="561"/>
                  </a:lnTo>
                  <a:lnTo>
                    <a:pt x="463" y="561"/>
                  </a:lnTo>
                  <a:lnTo>
                    <a:pt x="471" y="567"/>
                  </a:lnTo>
                  <a:lnTo>
                    <a:pt x="469" y="571"/>
                  </a:lnTo>
                  <a:lnTo>
                    <a:pt x="469" y="573"/>
                  </a:lnTo>
                  <a:lnTo>
                    <a:pt x="471" y="573"/>
                  </a:lnTo>
                  <a:lnTo>
                    <a:pt x="483" y="575"/>
                  </a:lnTo>
                  <a:lnTo>
                    <a:pt x="495" y="583"/>
                  </a:lnTo>
                  <a:lnTo>
                    <a:pt x="499" y="591"/>
                  </a:lnTo>
                  <a:lnTo>
                    <a:pt x="497" y="611"/>
                  </a:lnTo>
                  <a:lnTo>
                    <a:pt x="475" y="611"/>
                  </a:lnTo>
                  <a:lnTo>
                    <a:pt x="477" y="629"/>
                  </a:lnTo>
                  <a:lnTo>
                    <a:pt x="469" y="637"/>
                  </a:lnTo>
                  <a:lnTo>
                    <a:pt x="455" y="639"/>
                  </a:lnTo>
                  <a:lnTo>
                    <a:pt x="433" y="657"/>
                  </a:lnTo>
                  <a:lnTo>
                    <a:pt x="451" y="683"/>
                  </a:lnTo>
                  <a:lnTo>
                    <a:pt x="447" y="691"/>
                  </a:lnTo>
                  <a:lnTo>
                    <a:pt x="447" y="695"/>
                  </a:lnTo>
                  <a:lnTo>
                    <a:pt x="453" y="695"/>
                  </a:lnTo>
                  <a:lnTo>
                    <a:pt x="457" y="701"/>
                  </a:lnTo>
                  <a:lnTo>
                    <a:pt x="457" y="709"/>
                  </a:lnTo>
                  <a:lnTo>
                    <a:pt x="449" y="719"/>
                  </a:lnTo>
                  <a:lnTo>
                    <a:pt x="439" y="713"/>
                  </a:lnTo>
                  <a:lnTo>
                    <a:pt x="439" y="705"/>
                  </a:lnTo>
                  <a:lnTo>
                    <a:pt x="431" y="699"/>
                  </a:lnTo>
                  <a:lnTo>
                    <a:pt x="419" y="707"/>
                  </a:lnTo>
                  <a:lnTo>
                    <a:pt x="415" y="699"/>
                  </a:lnTo>
                  <a:lnTo>
                    <a:pt x="397" y="699"/>
                  </a:lnTo>
                  <a:lnTo>
                    <a:pt x="397" y="709"/>
                  </a:lnTo>
                  <a:lnTo>
                    <a:pt x="361" y="711"/>
                  </a:lnTo>
                  <a:lnTo>
                    <a:pt x="347" y="723"/>
                  </a:lnTo>
                  <a:lnTo>
                    <a:pt x="327" y="733"/>
                  </a:lnTo>
                  <a:lnTo>
                    <a:pt x="311" y="717"/>
                  </a:lnTo>
                  <a:lnTo>
                    <a:pt x="283" y="717"/>
                  </a:lnTo>
                  <a:lnTo>
                    <a:pt x="283" y="733"/>
                  </a:lnTo>
                  <a:lnTo>
                    <a:pt x="269" y="743"/>
                  </a:lnTo>
                  <a:lnTo>
                    <a:pt x="265" y="737"/>
                  </a:lnTo>
                  <a:lnTo>
                    <a:pt x="259" y="735"/>
                  </a:lnTo>
                  <a:lnTo>
                    <a:pt x="257" y="725"/>
                  </a:lnTo>
                  <a:lnTo>
                    <a:pt x="241" y="713"/>
                  </a:lnTo>
                  <a:lnTo>
                    <a:pt x="233" y="725"/>
                  </a:lnTo>
                  <a:lnTo>
                    <a:pt x="217" y="719"/>
                  </a:lnTo>
                  <a:lnTo>
                    <a:pt x="206" y="709"/>
                  </a:lnTo>
                  <a:lnTo>
                    <a:pt x="194" y="701"/>
                  </a:lnTo>
                  <a:lnTo>
                    <a:pt x="180" y="707"/>
                  </a:lnTo>
                  <a:lnTo>
                    <a:pt x="172" y="699"/>
                  </a:lnTo>
                  <a:lnTo>
                    <a:pt x="160" y="691"/>
                  </a:lnTo>
                  <a:lnTo>
                    <a:pt x="148" y="699"/>
                  </a:lnTo>
                  <a:lnTo>
                    <a:pt x="158" y="711"/>
                  </a:lnTo>
                  <a:lnTo>
                    <a:pt x="148" y="715"/>
                  </a:lnTo>
                  <a:lnTo>
                    <a:pt x="138" y="707"/>
                  </a:lnTo>
                  <a:lnTo>
                    <a:pt x="124" y="717"/>
                  </a:lnTo>
                  <a:lnTo>
                    <a:pt x="110" y="707"/>
                  </a:lnTo>
                  <a:lnTo>
                    <a:pt x="102" y="717"/>
                  </a:lnTo>
                  <a:lnTo>
                    <a:pt x="92" y="707"/>
                  </a:lnTo>
                  <a:close/>
                </a:path>
              </a:pathLst>
            </a:custGeom>
            <a:solidFill>
              <a:schemeClr val="accent1"/>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282" name="Freeform 1749"/>
            <p:cNvSpPr>
              <a:spLocks/>
            </p:cNvSpPr>
            <p:nvPr/>
          </p:nvSpPr>
          <p:spPr bwMode="gray">
            <a:xfrm>
              <a:off x="7873843" y="4087691"/>
              <a:ext cx="288973" cy="273085"/>
            </a:xfrm>
            <a:custGeom>
              <a:avLst/>
              <a:gdLst>
                <a:gd name="T0" fmla="*/ 16266 w 270"/>
                <a:gd name="T1" fmla="*/ 21717 h 272"/>
                <a:gd name="T2" fmla="*/ 15408 w 270"/>
                <a:gd name="T3" fmla="*/ 21493 h 272"/>
                <a:gd name="T4" fmla="*/ 15286 w 270"/>
                <a:gd name="T5" fmla="*/ 20438 h 272"/>
                <a:gd name="T6" fmla="*/ 14604 w 270"/>
                <a:gd name="T7" fmla="*/ 19303 h 272"/>
                <a:gd name="T8" fmla="*/ 14090 w 270"/>
                <a:gd name="T9" fmla="*/ 17906 h 272"/>
                <a:gd name="T10" fmla="*/ 14090 w 270"/>
                <a:gd name="T11" fmla="*/ 15796 h 272"/>
                <a:gd name="T12" fmla="*/ 14604 w 270"/>
                <a:gd name="T13" fmla="*/ 14512 h 272"/>
                <a:gd name="T14" fmla="*/ 12028 w 270"/>
                <a:gd name="T15" fmla="*/ 10964 h 272"/>
                <a:gd name="T16" fmla="*/ 9956 w 270"/>
                <a:gd name="T17" fmla="*/ 10070 h 272"/>
                <a:gd name="T18" fmla="*/ 9624 w 270"/>
                <a:gd name="T19" fmla="*/ 9150 h 272"/>
                <a:gd name="T20" fmla="*/ 7886 w 270"/>
                <a:gd name="T21" fmla="*/ 8527 h 272"/>
                <a:gd name="T22" fmla="*/ 7480 w 270"/>
                <a:gd name="T23" fmla="*/ 7657 h 272"/>
                <a:gd name="T24" fmla="*/ 5386 w 270"/>
                <a:gd name="T25" fmla="*/ 6379 h 272"/>
                <a:gd name="T26" fmla="*/ 4594 w 270"/>
                <a:gd name="T27" fmla="*/ 5139 h 272"/>
                <a:gd name="T28" fmla="*/ 2513 w 270"/>
                <a:gd name="T29" fmla="*/ 3060 h 272"/>
                <a:gd name="T30" fmla="*/ 0 w 270"/>
                <a:gd name="T31" fmla="*/ 2804 h 272"/>
                <a:gd name="T32" fmla="*/ 2 w 270"/>
                <a:gd name="T33" fmla="*/ 2276 h 272"/>
                <a:gd name="T34" fmla="*/ 1289 w 270"/>
                <a:gd name="T35" fmla="*/ 2276 h 272"/>
                <a:gd name="T36" fmla="*/ 1065 w 270"/>
                <a:gd name="T37" fmla="*/ 1580 h 272"/>
                <a:gd name="T38" fmla="*/ 3451 w 270"/>
                <a:gd name="T39" fmla="*/ 1316 h 272"/>
                <a:gd name="T40" fmla="*/ 5301 w 270"/>
                <a:gd name="T41" fmla="*/ 0 h 272"/>
                <a:gd name="T42" fmla="*/ 7055 w 270"/>
                <a:gd name="T43" fmla="*/ 0 h 272"/>
                <a:gd name="T44" fmla="*/ 9624 w 270"/>
                <a:gd name="T45" fmla="*/ 1316 h 272"/>
                <a:gd name="T46" fmla="*/ 10831 w 270"/>
                <a:gd name="T47" fmla="*/ 760 h 272"/>
                <a:gd name="T48" fmla="*/ 11455 w 270"/>
                <a:gd name="T49" fmla="*/ 1731 h 272"/>
                <a:gd name="T50" fmla="*/ 12221 w 270"/>
                <a:gd name="T51" fmla="*/ 1316 h 272"/>
                <a:gd name="T52" fmla="*/ 13896 w 270"/>
                <a:gd name="T53" fmla="*/ 1096 h 272"/>
                <a:gd name="T54" fmla="*/ 14863 w 270"/>
                <a:gd name="T55" fmla="*/ 2336 h 272"/>
                <a:gd name="T56" fmla="*/ 16035 w 270"/>
                <a:gd name="T57" fmla="*/ 1731 h 272"/>
                <a:gd name="T58" fmla="*/ 16949 w 270"/>
                <a:gd name="T59" fmla="*/ 2732 h 272"/>
                <a:gd name="T60" fmla="*/ 17442 w 270"/>
                <a:gd name="T61" fmla="*/ 5797 h 272"/>
                <a:gd name="T62" fmla="*/ 18596 w 270"/>
                <a:gd name="T63" fmla="*/ 7657 h 272"/>
                <a:gd name="T64" fmla="*/ 20474 w 270"/>
                <a:gd name="T65" fmla="*/ 8443 h 272"/>
                <a:gd name="T66" fmla="*/ 22502 w 270"/>
                <a:gd name="T67" fmla="*/ 9250 h 272"/>
                <a:gd name="T68" fmla="*/ 23923 w 270"/>
                <a:gd name="T69" fmla="*/ 9250 h 272"/>
                <a:gd name="T70" fmla="*/ 24620 w 270"/>
                <a:gd name="T71" fmla="*/ 10964 h 272"/>
                <a:gd name="T72" fmla="*/ 24356 w 270"/>
                <a:gd name="T73" fmla="*/ 11450 h 272"/>
                <a:gd name="T74" fmla="*/ 26233 w 270"/>
                <a:gd name="T75" fmla="*/ 12164 h 272"/>
                <a:gd name="T76" fmla="*/ 25871 w 270"/>
                <a:gd name="T77" fmla="*/ 12544 h 272"/>
                <a:gd name="T78" fmla="*/ 24961 w 270"/>
                <a:gd name="T79" fmla="*/ 12544 h 272"/>
                <a:gd name="T80" fmla="*/ 24356 w 270"/>
                <a:gd name="T81" fmla="*/ 12893 h 272"/>
                <a:gd name="T82" fmla="*/ 23519 w 270"/>
                <a:gd name="T83" fmla="*/ 12285 h 272"/>
                <a:gd name="T84" fmla="*/ 23215 w 270"/>
                <a:gd name="T85" fmla="*/ 12798 h 272"/>
                <a:gd name="T86" fmla="*/ 22075 w 270"/>
                <a:gd name="T87" fmla="*/ 12544 h 272"/>
                <a:gd name="T88" fmla="*/ 20474 w 270"/>
                <a:gd name="T89" fmla="*/ 13246 h 272"/>
                <a:gd name="T90" fmla="*/ 19771 w 270"/>
                <a:gd name="T91" fmla="*/ 12544 h 272"/>
                <a:gd name="T92" fmla="*/ 18244 w 270"/>
                <a:gd name="T93" fmla="*/ 13570 h 272"/>
                <a:gd name="T94" fmla="*/ 19771 w 270"/>
                <a:gd name="T95" fmla="*/ 15179 h 272"/>
                <a:gd name="T96" fmla="*/ 19437 w 270"/>
                <a:gd name="T97" fmla="*/ 15896 h 272"/>
                <a:gd name="T98" fmla="*/ 19771 w 270"/>
                <a:gd name="T99" fmla="*/ 16630 h 272"/>
                <a:gd name="T100" fmla="*/ 18596 w 270"/>
                <a:gd name="T101" fmla="*/ 17337 h 272"/>
                <a:gd name="T102" fmla="*/ 19055 w 270"/>
                <a:gd name="T103" fmla="*/ 18438 h 272"/>
                <a:gd name="T104" fmla="*/ 17670 w 270"/>
                <a:gd name="T105" fmla="*/ 19551 h 272"/>
                <a:gd name="T106" fmla="*/ 17984 w 270"/>
                <a:gd name="T107" fmla="*/ 21112 h 272"/>
                <a:gd name="T108" fmla="*/ 16635 w 270"/>
                <a:gd name="T109" fmla="*/ 21112 h 272"/>
                <a:gd name="T110" fmla="*/ 16266 w 270"/>
                <a:gd name="T111" fmla="*/ 21717 h 2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0"/>
                <a:gd name="T169" fmla="*/ 0 h 272"/>
                <a:gd name="T170" fmla="*/ 270 w 270"/>
                <a:gd name="T171" fmla="*/ 272 h 27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0" h="272">
                  <a:moveTo>
                    <a:pt x="168" y="272"/>
                  </a:moveTo>
                  <a:lnTo>
                    <a:pt x="160" y="268"/>
                  </a:lnTo>
                  <a:lnTo>
                    <a:pt x="158" y="256"/>
                  </a:lnTo>
                  <a:lnTo>
                    <a:pt x="152" y="242"/>
                  </a:lnTo>
                  <a:lnTo>
                    <a:pt x="146" y="224"/>
                  </a:lnTo>
                  <a:lnTo>
                    <a:pt x="146" y="196"/>
                  </a:lnTo>
                  <a:lnTo>
                    <a:pt x="152" y="182"/>
                  </a:lnTo>
                  <a:lnTo>
                    <a:pt x="124" y="136"/>
                  </a:lnTo>
                  <a:lnTo>
                    <a:pt x="104" y="126"/>
                  </a:lnTo>
                  <a:lnTo>
                    <a:pt x="100" y="114"/>
                  </a:lnTo>
                  <a:lnTo>
                    <a:pt x="82" y="108"/>
                  </a:lnTo>
                  <a:lnTo>
                    <a:pt x="78" y="96"/>
                  </a:lnTo>
                  <a:lnTo>
                    <a:pt x="56" y="80"/>
                  </a:lnTo>
                  <a:lnTo>
                    <a:pt x="48" y="64"/>
                  </a:lnTo>
                  <a:lnTo>
                    <a:pt x="26" y="38"/>
                  </a:lnTo>
                  <a:lnTo>
                    <a:pt x="0" y="36"/>
                  </a:lnTo>
                  <a:lnTo>
                    <a:pt x="2" y="28"/>
                  </a:lnTo>
                  <a:lnTo>
                    <a:pt x="14" y="28"/>
                  </a:lnTo>
                  <a:lnTo>
                    <a:pt x="12" y="20"/>
                  </a:lnTo>
                  <a:lnTo>
                    <a:pt x="36" y="16"/>
                  </a:lnTo>
                  <a:lnTo>
                    <a:pt x="54" y="0"/>
                  </a:lnTo>
                  <a:lnTo>
                    <a:pt x="72" y="0"/>
                  </a:lnTo>
                  <a:lnTo>
                    <a:pt x="100" y="16"/>
                  </a:lnTo>
                  <a:lnTo>
                    <a:pt x="112" y="10"/>
                  </a:lnTo>
                  <a:lnTo>
                    <a:pt x="118" y="22"/>
                  </a:lnTo>
                  <a:lnTo>
                    <a:pt x="126" y="16"/>
                  </a:lnTo>
                  <a:lnTo>
                    <a:pt x="144" y="14"/>
                  </a:lnTo>
                  <a:lnTo>
                    <a:pt x="154" y="30"/>
                  </a:lnTo>
                  <a:lnTo>
                    <a:pt x="166" y="22"/>
                  </a:lnTo>
                  <a:lnTo>
                    <a:pt x="176" y="34"/>
                  </a:lnTo>
                  <a:lnTo>
                    <a:pt x="180" y="72"/>
                  </a:lnTo>
                  <a:lnTo>
                    <a:pt x="192" y="96"/>
                  </a:lnTo>
                  <a:lnTo>
                    <a:pt x="212" y="106"/>
                  </a:lnTo>
                  <a:lnTo>
                    <a:pt x="232" y="116"/>
                  </a:lnTo>
                  <a:lnTo>
                    <a:pt x="246" y="116"/>
                  </a:lnTo>
                  <a:lnTo>
                    <a:pt x="254" y="136"/>
                  </a:lnTo>
                  <a:lnTo>
                    <a:pt x="252" y="142"/>
                  </a:lnTo>
                  <a:lnTo>
                    <a:pt x="270" y="152"/>
                  </a:lnTo>
                  <a:lnTo>
                    <a:pt x="268" y="156"/>
                  </a:lnTo>
                  <a:lnTo>
                    <a:pt x="258" y="156"/>
                  </a:lnTo>
                  <a:lnTo>
                    <a:pt x="252" y="162"/>
                  </a:lnTo>
                  <a:lnTo>
                    <a:pt x="244" y="154"/>
                  </a:lnTo>
                  <a:lnTo>
                    <a:pt x="240" y="160"/>
                  </a:lnTo>
                  <a:lnTo>
                    <a:pt x="228" y="156"/>
                  </a:lnTo>
                  <a:lnTo>
                    <a:pt x="212" y="166"/>
                  </a:lnTo>
                  <a:lnTo>
                    <a:pt x="204" y="156"/>
                  </a:lnTo>
                  <a:lnTo>
                    <a:pt x="188" y="170"/>
                  </a:lnTo>
                  <a:lnTo>
                    <a:pt x="204" y="190"/>
                  </a:lnTo>
                  <a:lnTo>
                    <a:pt x="202" y="198"/>
                  </a:lnTo>
                  <a:lnTo>
                    <a:pt x="204" y="208"/>
                  </a:lnTo>
                  <a:lnTo>
                    <a:pt x="192" y="216"/>
                  </a:lnTo>
                  <a:lnTo>
                    <a:pt x="196" y="230"/>
                  </a:lnTo>
                  <a:lnTo>
                    <a:pt x="184" y="244"/>
                  </a:lnTo>
                  <a:lnTo>
                    <a:pt x="186" y="264"/>
                  </a:lnTo>
                  <a:lnTo>
                    <a:pt x="172" y="264"/>
                  </a:lnTo>
                  <a:lnTo>
                    <a:pt x="168" y="272"/>
                  </a:lnTo>
                  <a:close/>
                </a:path>
              </a:pathLst>
            </a:custGeom>
            <a:solidFill>
              <a:schemeClr val="bg1">
                <a:lumMod val="95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283" name="Freeform 1750"/>
            <p:cNvSpPr>
              <a:spLocks/>
            </p:cNvSpPr>
            <p:nvPr/>
          </p:nvSpPr>
          <p:spPr bwMode="gray">
            <a:xfrm>
              <a:off x="7205396" y="4073402"/>
              <a:ext cx="377887" cy="195288"/>
            </a:xfrm>
            <a:custGeom>
              <a:avLst/>
              <a:gdLst>
                <a:gd name="T0" fmla="*/ 1477 w 354"/>
                <a:gd name="T1" fmla="*/ 11287 h 196"/>
                <a:gd name="T2" fmla="*/ 777 w 354"/>
                <a:gd name="T3" fmla="*/ 10583 h 196"/>
                <a:gd name="T4" fmla="*/ 0 w 354"/>
                <a:gd name="T5" fmla="*/ 9611 h 196"/>
                <a:gd name="T6" fmla="*/ 0 w 354"/>
                <a:gd name="T7" fmla="*/ 8687 h 196"/>
                <a:gd name="T8" fmla="*/ 538 w 354"/>
                <a:gd name="T9" fmla="*/ 7568 h 196"/>
                <a:gd name="T10" fmla="*/ 1348 w 354"/>
                <a:gd name="T11" fmla="*/ 6348 h 196"/>
                <a:gd name="T12" fmla="*/ 3307 w 354"/>
                <a:gd name="T13" fmla="*/ 6658 h 196"/>
                <a:gd name="T14" fmla="*/ 4878 w 354"/>
                <a:gd name="T15" fmla="*/ 5599 h 196"/>
                <a:gd name="T16" fmla="*/ 5231 w 354"/>
                <a:gd name="T17" fmla="*/ 4716 h 196"/>
                <a:gd name="T18" fmla="*/ 6002 w 354"/>
                <a:gd name="T19" fmla="*/ 4685 h 196"/>
                <a:gd name="T20" fmla="*/ 6002 w 354"/>
                <a:gd name="T21" fmla="*/ 3296 h 196"/>
                <a:gd name="T22" fmla="*/ 7119 w 354"/>
                <a:gd name="T23" fmla="*/ 2879 h 196"/>
                <a:gd name="T24" fmla="*/ 7119 w 354"/>
                <a:gd name="T25" fmla="*/ 2061 h 196"/>
                <a:gd name="T26" fmla="*/ 8433 w 354"/>
                <a:gd name="T27" fmla="*/ 1368 h 196"/>
                <a:gd name="T28" fmla="*/ 9243 w 354"/>
                <a:gd name="T29" fmla="*/ 1253 h 196"/>
                <a:gd name="T30" fmla="*/ 10147 w 354"/>
                <a:gd name="T31" fmla="*/ 1253 h 196"/>
                <a:gd name="T32" fmla="*/ 10273 w 354"/>
                <a:gd name="T33" fmla="*/ 1945 h 196"/>
                <a:gd name="T34" fmla="*/ 10896 w 354"/>
                <a:gd name="T35" fmla="*/ 1945 h 196"/>
                <a:gd name="T36" fmla="*/ 11260 w 354"/>
                <a:gd name="T37" fmla="*/ 1059 h 196"/>
                <a:gd name="T38" fmla="*/ 12381 w 354"/>
                <a:gd name="T39" fmla="*/ 4 h 196"/>
                <a:gd name="T40" fmla="*/ 13339 w 354"/>
                <a:gd name="T41" fmla="*/ 1253 h 196"/>
                <a:gd name="T42" fmla="*/ 14620 w 354"/>
                <a:gd name="T43" fmla="*/ 1631 h 196"/>
                <a:gd name="T44" fmla="*/ 14620 w 354"/>
                <a:gd name="T45" fmla="*/ 2879 h 196"/>
                <a:gd name="T46" fmla="*/ 16168 w 354"/>
                <a:gd name="T47" fmla="*/ 2549 h 196"/>
                <a:gd name="T48" fmla="*/ 16168 w 354"/>
                <a:gd name="T49" fmla="*/ 1945 h 196"/>
                <a:gd name="T50" fmla="*/ 17235 w 354"/>
                <a:gd name="T51" fmla="*/ 1059 h 196"/>
                <a:gd name="T52" fmla="*/ 18890 w 354"/>
                <a:gd name="T53" fmla="*/ 745 h 196"/>
                <a:gd name="T54" fmla="*/ 19770 w 354"/>
                <a:gd name="T55" fmla="*/ 1368 h 196"/>
                <a:gd name="T56" fmla="*/ 20947 w 354"/>
                <a:gd name="T57" fmla="*/ 1059 h 196"/>
                <a:gd name="T58" fmla="*/ 20947 w 354"/>
                <a:gd name="T59" fmla="*/ 440 h 196"/>
                <a:gd name="T60" fmla="*/ 22748 w 354"/>
                <a:gd name="T61" fmla="*/ 440 h 196"/>
                <a:gd name="T62" fmla="*/ 23750 w 354"/>
                <a:gd name="T63" fmla="*/ 0 h 196"/>
                <a:gd name="T64" fmla="*/ 25346 w 354"/>
                <a:gd name="T65" fmla="*/ 440 h 196"/>
                <a:gd name="T66" fmla="*/ 26587 w 354"/>
                <a:gd name="T67" fmla="*/ 1368 h 196"/>
                <a:gd name="T68" fmla="*/ 27863 w 354"/>
                <a:gd name="T69" fmla="*/ 1494 h 196"/>
                <a:gd name="T70" fmla="*/ 28914 w 354"/>
                <a:gd name="T71" fmla="*/ 1945 h 196"/>
                <a:gd name="T72" fmla="*/ 28389 w 354"/>
                <a:gd name="T73" fmla="*/ 2765 h 196"/>
                <a:gd name="T74" fmla="*/ 28231 w 354"/>
                <a:gd name="T75" fmla="*/ 4291 h 196"/>
                <a:gd name="T76" fmla="*/ 27581 w 354"/>
                <a:gd name="T77" fmla="*/ 5256 h 196"/>
                <a:gd name="T78" fmla="*/ 27780 w 354"/>
                <a:gd name="T79" fmla="*/ 6348 h 196"/>
                <a:gd name="T80" fmla="*/ 25628 w 354"/>
                <a:gd name="T81" fmla="*/ 7275 h 196"/>
                <a:gd name="T82" fmla="*/ 25164 w 354"/>
                <a:gd name="T83" fmla="*/ 6674 h 196"/>
                <a:gd name="T84" fmla="*/ 24782 w 354"/>
                <a:gd name="T85" fmla="*/ 6348 h 196"/>
                <a:gd name="T86" fmla="*/ 23807 w 354"/>
                <a:gd name="T87" fmla="*/ 5814 h 196"/>
                <a:gd name="T88" fmla="*/ 22164 w 354"/>
                <a:gd name="T89" fmla="*/ 6658 h 196"/>
                <a:gd name="T90" fmla="*/ 20704 w 354"/>
                <a:gd name="T91" fmla="*/ 6113 h 196"/>
                <a:gd name="T92" fmla="*/ 19282 w 354"/>
                <a:gd name="T93" fmla="*/ 6658 h 196"/>
                <a:gd name="T94" fmla="*/ 18623 w 354"/>
                <a:gd name="T95" fmla="*/ 7447 h 196"/>
                <a:gd name="T96" fmla="*/ 18450 w 354"/>
                <a:gd name="T97" fmla="*/ 8407 h 196"/>
                <a:gd name="T98" fmla="*/ 17867 w 354"/>
                <a:gd name="T99" fmla="*/ 8666 h 196"/>
                <a:gd name="T100" fmla="*/ 16457 w 354"/>
                <a:gd name="T101" fmla="*/ 9611 h 196"/>
                <a:gd name="T102" fmla="*/ 15358 w 354"/>
                <a:gd name="T103" fmla="*/ 9224 h 196"/>
                <a:gd name="T104" fmla="*/ 14347 w 354"/>
                <a:gd name="T105" fmla="*/ 9224 h 196"/>
                <a:gd name="T106" fmla="*/ 13897 w 354"/>
                <a:gd name="T107" fmla="*/ 10338 h 196"/>
                <a:gd name="T108" fmla="*/ 10896 w 354"/>
                <a:gd name="T109" fmla="*/ 10756 h 196"/>
                <a:gd name="T110" fmla="*/ 10405 w 354"/>
                <a:gd name="T111" fmla="*/ 10996 h 196"/>
                <a:gd name="T112" fmla="*/ 10405 w 354"/>
                <a:gd name="T113" fmla="*/ 11810 h 196"/>
                <a:gd name="T114" fmla="*/ 10896 w 354"/>
                <a:gd name="T115" fmla="*/ 12316 h 196"/>
                <a:gd name="T116" fmla="*/ 10147 w 354"/>
                <a:gd name="T117" fmla="*/ 12895 h 196"/>
                <a:gd name="T118" fmla="*/ 7707 w 354"/>
                <a:gd name="T119" fmla="*/ 13157 h 196"/>
                <a:gd name="T120" fmla="*/ 5231 w 354"/>
                <a:gd name="T121" fmla="*/ 13248 h 196"/>
                <a:gd name="T122" fmla="*/ 3307 w 354"/>
                <a:gd name="T123" fmla="*/ 12050 h 196"/>
                <a:gd name="T124" fmla="*/ 1477 w 354"/>
                <a:gd name="T125" fmla="*/ 11287 h 1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54"/>
                <a:gd name="T190" fmla="*/ 0 h 196"/>
                <a:gd name="T191" fmla="*/ 354 w 354"/>
                <a:gd name="T192" fmla="*/ 196 h 19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54" h="196">
                  <a:moveTo>
                    <a:pt x="18" y="166"/>
                  </a:moveTo>
                  <a:lnTo>
                    <a:pt x="10" y="156"/>
                  </a:lnTo>
                  <a:lnTo>
                    <a:pt x="0" y="142"/>
                  </a:lnTo>
                  <a:lnTo>
                    <a:pt x="0" y="128"/>
                  </a:lnTo>
                  <a:lnTo>
                    <a:pt x="6" y="112"/>
                  </a:lnTo>
                  <a:lnTo>
                    <a:pt x="16" y="94"/>
                  </a:lnTo>
                  <a:lnTo>
                    <a:pt x="40" y="96"/>
                  </a:lnTo>
                  <a:lnTo>
                    <a:pt x="60" y="82"/>
                  </a:lnTo>
                  <a:lnTo>
                    <a:pt x="64" y="70"/>
                  </a:lnTo>
                  <a:lnTo>
                    <a:pt x="74" y="68"/>
                  </a:lnTo>
                  <a:lnTo>
                    <a:pt x="74" y="48"/>
                  </a:lnTo>
                  <a:lnTo>
                    <a:pt x="88" y="42"/>
                  </a:lnTo>
                  <a:lnTo>
                    <a:pt x="88" y="30"/>
                  </a:lnTo>
                  <a:lnTo>
                    <a:pt x="102" y="20"/>
                  </a:lnTo>
                  <a:lnTo>
                    <a:pt x="112" y="18"/>
                  </a:lnTo>
                  <a:lnTo>
                    <a:pt x="124" y="18"/>
                  </a:lnTo>
                  <a:lnTo>
                    <a:pt x="126" y="28"/>
                  </a:lnTo>
                  <a:lnTo>
                    <a:pt x="134" y="28"/>
                  </a:lnTo>
                  <a:lnTo>
                    <a:pt x="138" y="16"/>
                  </a:lnTo>
                  <a:lnTo>
                    <a:pt x="152" y="4"/>
                  </a:lnTo>
                  <a:lnTo>
                    <a:pt x="162" y="18"/>
                  </a:lnTo>
                  <a:lnTo>
                    <a:pt x="178" y="24"/>
                  </a:lnTo>
                  <a:lnTo>
                    <a:pt x="178" y="42"/>
                  </a:lnTo>
                  <a:lnTo>
                    <a:pt x="198" y="38"/>
                  </a:lnTo>
                  <a:lnTo>
                    <a:pt x="198" y="28"/>
                  </a:lnTo>
                  <a:lnTo>
                    <a:pt x="212" y="16"/>
                  </a:lnTo>
                  <a:lnTo>
                    <a:pt x="232" y="12"/>
                  </a:lnTo>
                  <a:lnTo>
                    <a:pt x="242" y="20"/>
                  </a:lnTo>
                  <a:lnTo>
                    <a:pt x="256" y="16"/>
                  </a:lnTo>
                  <a:lnTo>
                    <a:pt x="256" y="6"/>
                  </a:lnTo>
                  <a:lnTo>
                    <a:pt x="280" y="6"/>
                  </a:lnTo>
                  <a:lnTo>
                    <a:pt x="290" y="0"/>
                  </a:lnTo>
                  <a:lnTo>
                    <a:pt x="310" y="6"/>
                  </a:lnTo>
                  <a:lnTo>
                    <a:pt x="326" y="20"/>
                  </a:lnTo>
                  <a:lnTo>
                    <a:pt x="342" y="22"/>
                  </a:lnTo>
                  <a:lnTo>
                    <a:pt x="354" y="28"/>
                  </a:lnTo>
                  <a:lnTo>
                    <a:pt x="348" y="40"/>
                  </a:lnTo>
                  <a:lnTo>
                    <a:pt x="346" y="62"/>
                  </a:lnTo>
                  <a:lnTo>
                    <a:pt x="338" y="78"/>
                  </a:lnTo>
                  <a:lnTo>
                    <a:pt x="340" y="94"/>
                  </a:lnTo>
                  <a:lnTo>
                    <a:pt x="314" y="106"/>
                  </a:lnTo>
                  <a:lnTo>
                    <a:pt x="308" y="98"/>
                  </a:lnTo>
                  <a:lnTo>
                    <a:pt x="304" y="94"/>
                  </a:lnTo>
                  <a:lnTo>
                    <a:pt x="292" y="86"/>
                  </a:lnTo>
                  <a:lnTo>
                    <a:pt x="272" y="96"/>
                  </a:lnTo>
                  <a:lnTo>
                    <a:pt x="254" y="90"/>
                  </a:lnTo>
                  <a:lnTo>
                    <a:pt x="236" y="96"/>
                  </a:lnTo>
                  <a:lnTo>
                    <a:pt x="228" y="110"/>
                  </a:lnTo>
                  <a:lnTo>
                    <a:pt x="226" y="124"/>
                  </a:lnTo>
                  <a:lnTo>
                    <a:pt x="220" y="126"/>
                  </a:lnTo>
                  <a:lnTo>
                    <a:pt x="202" y="142"/>
                  </a:lnTo>
                  <a:lnTo>
                    <a:pt x="188" y="136"/>
                  </a:lnTo>
                  <a:lnTo>
                    <a:pt x="176" y="136"/>
                  </a:lnTo>
                  <a:lnTo>
                    <a:pt x="170" y="152"/>
                  </a:lnTo>
                  <a:lnTo>
                    <a:pt x="134" y="158"/>
                  </a:lnTo>
                  <a:lnTo>
                    <a:pt x="128" y="162"/>
                  </a:lnTo>
                  <a:lnTo>
                    <a:pt x="128" y="174"/>
                  </a:lnTo>
                  <a:lnTo>
                    <a:pt x="134" y="180"/>
                  </a:lnTo>
                  <a:lnTo>
                    <a:pt x="124" y="190"/>
                  </a:lnTo>
                  <a:lnTo>
                    <a:pt x="94" y="194"/>
                  </a:lnTo>
                  <a:lnTo>
                    <a:pt x="64" y="196"/>
                  </a:lnTo>
                  <a:lnTo>
                    <a:pt x="40" y="178"/>
                  </a:lnTo>
                  <a:lnTo>
                    <a:pt x="18" y="166"/>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284" name="Freeform 1751"/>
            <p:cNvSpPr>
              <a:spLocks/>
            </p:cNvSpPr>
            <p:nvPr/>
          </p:nvSpPr>
          <p:spPr bwMode="gray">
            <a:xfrm>
              <a:off x="6444858" y="4055937"/>
              <a:ext cx="52397" cy="71446"/>
            </a:xfrm>
            <a:custGeom>
              <a:avLst/>
              <a:gdLst>
                <a:gd name="T0" fmla="*/ 4 w 48"/>
                <a:gd name="T1" fmla="*/ 5925 h 70"/>
                <a:gd name="T2" fmla="*/ 4 w 48"/>
                <a:gd name="T3" fmla="*/ 5301 h 70"/>
                <a:gd name="T4" fmla="*/ 909 w 48"/>
                <a:gd name="T5" fmla="*/ 4594 h 70"/>
                <a:gd name="T6" fmla="*/ 2 w 48"/>
                <a:gd name="T7" fmla="*/ 3796 h 70"/>
                <a:gd name="T8" fmla="*/ 0 w 48"/>
                <a:gd name="T9" fmla="*/ 2852 h 70"/>
                <a:gd name="T10" fmla="*/ 2 w 48"/>
                <a:gd name="T11" fmla="*/ 1759 h 70"/>
                <a:gd name="T12" fmla="*/ 909 w 48"/>
                <a:gd name="T13" fmla="*/ 747 h 70"/>
                <a:gd name="T14" fmla="*/ 1353 w 48"/>
                <a:gd name="T15" fmla="*/ 0 h 70"/>
                <a:gd name="T16" fmla="*/ 2559 w 48"/>
                <a:gd name="T17" fmla="*/ 0 h 70"/>
                <a:gd name="T18" fmla="*/ 3035 w 48"/>
                <a:gd name="T19" fmla="*/ 0 h 70"/>
                <a:gd name="T20" fmla="*/ 3035 w 48"/>
                <a:gd name="T21" fmla="*/ 904 h 70"/>
                <a:gd name="T22" fmla="*/ 3035 w 48"/>
                <a:gd name="T23" fmla="*/ 1935 h 70"/>
                <a:gd name="T24" fmla="*/ 3700 w 48"/>
                <a:gd name="T25" fmla="*/ 2721 h 70"/>
                <a:gd name="T26" fmla="*/ 4638 w 48"/>
                <a:gd name="T27" fmla="*/ 3292 h 70"/>
                <a:gd name="T28" fmla="*/ 5420 w 48"/>
                <a:gd name="T29" fmla="*/ 3678 h 70"/>
                <a:gd name="T30" fmla="*/ 5625 w 48"/>
                <a:gd name="T31" fmla="*/ 4176 h 70"/>
                <a:gd name="T32" fmla="*/ 4909 w 48"/>
                <a:gd name="T33" fmla="*/ 4858 h 70"/>
                <a:gd name="T34" fmla="*/ 4446 w 48"/>
                <a:gd name="T35" fmla="*/ 5386 h 70"/>
                <a:gd name="T36" fmla="*/ 4200 w 48"/>
                <a:gd name="T37" fmla="*/ 6466 h 70"/>
                <a:gd name="T38" fmla="*/ 3445 w 48"/>
                <a:gd name="T39" fmla="*/ 6114 h 70"/>
                <a:gd name="T40" fmla="*/ 2559 w 48"/>
                <a:gd name="T41" fmla="*/ 6114 h 70"/>
                <a:gd name="T42" fmla="*/ 2099 w 48"/>
                <a:gd name="T43" fmla="*/ 6517 h 70"/>
                <a:gd name="T44" fmla="*/ 1650 w 48"/>
                <a:gd name="T45" fmla="*/ 6725 h 70"/>
                <a:gd name="T46" fmla="*/ 909 w 48"/>
                <a:gd name="T47" fmla="*/ 6466 h 70"/>
                <a:gd name="T48" fmla="*/ 4 w 48"/>
                <a:gd name="T49" fmla="*/ 5925 h 7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8"/>
                <a:gd name="T76" fmla="*/ 0 h 70"/>
                <a:gd name="T77" fmla="*/ 48 w 48"/>
                <a:gd name="T78" fmla="*/ 70 h 7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8" h="70">
                  <a:moveTo>
                    <a:pt x="4" y="62"/>
                  </a:moveTo>
                  <a:lnTo>
                    <a:pt x="4" y="54"/>
                  </a:lnTo>
                  <a:lnTo>
                    <a:pt x="8" y="48"/>
                  </a:lnTo>
                  <a:lnTo>
                    <a:pt x="2" y="40"/>
                  </a:lnTo>
                  <a:lnTo>
                    <a:pt x="0" y="30"/>
                  </a:lnTo>
                  <a:lnTo>
                    <a:pt x="2" y="18"/>
                  </a:lnTo>
                  <a:lnTo>
                    <a:pt x="8" y="8"/>
                  </a:lnTo>
                  <a:lnTo>
                    <a:pt x="12" y="0"/>
                  </a:lnTo>
                  <a:lnTo>
                    <a:pt x="22" y="0"/>
                  </a:lnTo>
                  <a:lnTo>
                    <a:pt x="26" y="0"/>
                  </a:lnTo>
                  <a:lnTo>
                    <a:pt x="26" y="10"/>
                  </a:lnTo>
                  <a:lnTo>
                    <a:pt x="26" y="20"/>
                  </a:lnTo>
                  <a:lnTo>
                    <a:pt x="32" y="28"/>
                  </a:lnTo>
                  <a:lnTo>
                    <a:pt x="40" y="34"/>
                  </a:lnTo>
                  <a:lnTo>
                    <a:pt x="46" y="38"/>
                  </a:lnTo>
                  <a:lnTo>
                    <a:pt x="48" y="44"/>
                  </a:lnTo>
                  <a:lnTo>
                    <a:pt x="42" y="50"/>
                  </a:lnTo>
                  <a:lnTo>
                    <a:pt x="38" y="56"/>
                  </a:lnTo>
                  <a:lnTo>
                    <a:pt x="36" y="66"/>
                  </a:lnTo>
                  <a:lnTo>
                    <a:pt x="30" y="64"/>
                  </a:lnTo>
                  <a:lnTo>
                    <a:pt x="22" y="64"/>
                  </a:lnTo>
                  <a:lnTo>
                    <a:pt x="18" y="68"/>
                  </a:lnTo>
                  <a:lnTo>
                    <a:pt x="14" y="70"/>
                  </a:lnTo>
                  <a:lnTo>
                    <a:pt x="8" y="66"/>
                  </a:lnTo>
                  <a:lnTo>
                    <a:pt x="4" y="62"/>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285" name="Freeform 1752"/>
            <p:cNvSpPr>
              <a:spLocks/>
            </p:cNvSpPr>
            <p:nvPr/>
          </p:nvSpPr>
          <p:spPr bwMode="gray">
            <a:xfrm>
              <a:off x="6873554" y="3968613"/>
              <a:ext cx="452513" cy="241331"/>
            </a:xfrm>
            <a:custGeom>
              <a:avLst/>
              <a:gdLst>
                <a:gd name="T0" fmla="*/ 15654 w 424"/>
                <a:gd name="T1" fmla="*/ 0 h 240"/>
                <a:gd name="T2" fmla="*/ 16049 w 424"/>
                <a:gd name="T3" fmla="*/ 933 h 240"/>
                <a:gd name="T4" fmla="*/ 19122 w 424"/>
                <a:gd name="T5" fmla="*/ 1940 h 240"/>
                <a:gd name="T6" fmla="*/ 20150 w 424"/>
                <a:gd name="T7" fmla="*/ 2560 h 240"/>
                <a:gd name="T8" fmla="*/ 21801 w 424"/>
                <a:gd name="T9" fmla="*/ 2330 h 240"/>
                <a:gd name="T10" fmla="*/ 21141 w 424"/>
                <a:gd name="T11" fmla="*/ 4193 h 240"/>
                <a:gd name="T12" fmla="*/ 22999 w 424"/>
                <a:gd name="T13" fmla="*/ 5518 h 240"/>
                <a:gd name="T14" fmla="*/ 23586 w 424"/>
                <a:gd name="T15" fmla="*/ 6400 h 240"/>
                <a:gd name="T16" fmla="*/ 25074 w 424"/>
                <a:gd name="T17" fmla="*/ 4422 h 240"/>
                <a:gd name="T18" fmla="*/ 25784 w 424"/>
                <a:gd name="T19" fmla="*/ 3692 h 240"/>
                <a:gd name="T20" fmla="*/ 27568 w 424"/>
                <a:gd name="T21" fmla="*/ 4859 h 240"/>
                <a:gd name="T22" fmla="*/ 29488 w 424"/>
                <a:gd name="T23" fmla="*/ 4422 h 240"/>
                <a:gd name="T24" fmla="*/ 28890 w 424"/>
                <a:gd name="T25" fmla="*/ 5518 h 240"/>
                <a:gd name="T26" fmla="*/ 29488 w 424"/>
                <a:gd name="T27" fmla="*/ 5941 h 240"/>
                <a:gd name="T28" fmla="*/ 31097 w 424"/>
                <a:gd name="T29" fmla="*/ 6377 h 240"/>
                <a:gd name="T30" fmla="*/ 33346 w 424"/>
                <a:gd name="T31" fmla="*/ 6824 h 240"/>
                <a:gd name="T32" fmla="*/ 34104 w 424"/>
                <a:gd name="T33" fmla="*/ 7685 h 240"/>
                <a:gd name="T34" fmla="*/ 35585 w 424"/>
                <a:gd name="T35" fmla="*/ 8920 h 240"/>
                <a:gd name="T36" fmla="*/ 34837 w 424"/>
                <a:gd name="T37" fmla="*/ 10098 h 240"/>
                <a:gd name="T38" fmla="*/ 33585 w 424"/>
                <a:gd name="T39" fmla="*/ 11739 h 240"/>
                <a:gd name="T40" fmla="*/ 32383 w 424"/>
                <a:gd name="T41" fmla="*/ 13894 h 240"/>
                <a:gd name="T42" fmla="*/ 31111 w 424"/>
                <a:gd name="T43" fmla="*/ 15103 h 240"/>
                <a:gd name="T44" fmla="*/ 27568 w 424"/>
                <a:gd name="T45" fmla="*/ 15979 h 240"/>
                <a:gd name="T46" fmla="*/ 25280 w 424"/>
                <a:gd name="T47" fmla="*/ 17095 h 240"/>
                <a:gd name="T48" fmla="*/ 23185 w 424"/>
                <a:gd name="T49" fmla="*/ 17451 h 240"/>
                <a:gd name="T50" fmla="*/ 20649 w 424"/>
                <a:gd name="T51" fmla="*/ 16685 h 240"/>
                <a:gd name="T52" fmla="*/ 18267 w 424"/>
                <a:gd name="T53" fmla="*/ 15979 h 240"/>
                <a:gd name="T54" fmla="*/ 15654 w 424"/>
                <a:gd name="T55" fmla="*/ 15665 h 240"/>
                <a:gd name="T56" fmla="*/ 14992 w 424"/>
                <a:gd name="T57" fmla="*/ 17670 h 240"/>
                <a:gd name="T58" fmla="*/ 14274 w 424"/>
                <a:gd name="T59" fmla="*/ 19188 h 240"/>
                <a:gd name="T60" fmla="*/ 12167 w 424"/>
                <a:gd name="T61" fmla="*/ 19398 h 240"/>
                <a:gd name="T62" fmla="*/ 10795 w 424"/>
                <a:gd name="T63" fmla="*/ 18527 h 240"/>
                <a:gd name="T64" fmla="*/ 9224 w 424"/>
                <a:gd name="T65" fmla="*/ 17451 h 240"/>
                <a:gd name="T66" fmla="*/ 7104 w 424"/>
                <a:gd name="T67" fmla="*/ 16550 h 240"/>
                <a:gd name="T68" fmla="*/ 6551 w 424"/>
                <a:gd name="T69" fmla="*/ 15448 h 240"/>
                <a:gd name="T70" fmla="*/ 5774 w 424"/>
                <a:gd name="T71" fmla="*/ 14835 h 240"/>
                <a:gd name="T72" fmla="*/ 3804 w 424"/>
                <a:gd name="T73" fmla="*/ 13894 h 240"/>
                <a:gd name="T74" fmla="*/ 2373 w 424"/>
                <a:gd name="T75" fmla="*/ 11274 h 240"/>
                <a:gd name="T76" fmla="*/ 2187 w 424"/>
                <a:gd name="T77" fmla="*/ 10098 h 240"/>
                <a:gd name="T78" fmla="*/ 1379 w 424"/>
                <a:gd name="T79" fmla="*/ 8721 h 240"/>
                <a:gd name="T80" fmla="*/ 4 w 424"/>
                <a:gd name="T81" fmla="*/ 7818 h 240"/>
                <a:gd name="T82" fmla="*/ 0 w 424"/>
                <a:gd name="T83" fmla="*/ 6377 h 240"/>
                <a:gd name="T84" fmla="*/ 1146 w 424"/>
                <a:gd name="T85" fmla="*/ 7262 h 240"/>
                <a:gd name="T86" fmla="*/ 2187 w 424"/>
                <a:gd name="T87" fmla="*/ 5518 h 240"/>
                <a:gd name="T88" fmla="*/ 4408 w 424"/>
                <a:gd name="T89" fmla="*/ 5185 h 240"/>
                <a:gd name="T90" fmla="*/ 6944 w 424"/>
                <a:gd name="T91" fmla="*/ 3692 h 240"/>
                <a:gd name="T92" fmla="*/ 8871 w 424"/>
                <a:gd name="T93" fmla="*/ 2798 h 240"/>
                <a:gd name="T94" fmla="*/ 10276 w 424"/>
                <a:gd name="T95" fmla="*/ 1940 h 240"/>
                <a:gd name="T96" fmla="*/ 11398 w 424"/>
                <a:gd name="T97" fmla="*/ 1120 h 240"/>
                <a:gd name="T98" fmla="*/ 11981 w 424"/>
                <a:gd name="T99" fmla="*/ 0 h 240"/>
                <a:gd name="T100" fmla="*/ 12834 w 424"/>
                <a:gd name="T101" fmla="*/ 1345 h 240"/>
                <a:gd name="T102" fmla="*/ 13670 w 424"/>
                <a:gd name="T103" fmla="*/ 1615 h 240"/>
                <a:gd name="T104" fmla="*/ 14274 w 424"/>
                <a:gd name="T105" fmla="*/ 2 h 24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4"/>
                <a:gd name="T160" fmla="*/ 0 h 240"/>
                <a:gd name="T161" fmla="*/ 424 w 424"/>
                <a:gd name="T162" fmla="*/ 240 h 24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4" h="240">
                  <a:moveTo>
                    <a:pt x="170" y="2"/>
                  </a:moveTo>
                  <a:lnTo>
                    <a:pt x="186" y="0"/>
                  </a:lnTo>
                  <a:lnTo>
                    <a:pt x="192" y="6"/>
                  </a:lnTo>
                  <a:lnTo>
                    <a:pt x="192" y="12"/>
                  </a:lnTo>
                  <a:lnTo>
                    <a:pt x="202" y="20"/>
                  </a:lnTo>
                  <a:lnTo>
                    <a:pt x="228" y="24"/>
                  </a:lnTo>
                  <a:lnTo>
                    <a:pt x="236" y="28"/>
                  </a:lnTo>
                  <a:lnTo>
                    <a:pt x="240" y="32"/>
                  </a:lnTo>
                  <a:lnTo>
                    <a:pt x="250" y="30"/>
                  </a:lnTo>
                  <a:lnTo>
                    <a:pt x="260" y="28"/>
                  </a:lnTo>
                  <a:lnTo>
                    <a:pt x="266" y="36"/>
                  </a:lnTo>
                  <a:lnTo>
                    <a:pt x="252" y="52"/>
                  </a:lnTo>
                  <a:lnTo>
                    <a:pt x="264" y="60"/>
                  </a:lnTo>
                  <a:lnTo>
                    <a:pt x="274" y="68"/>
                  </a:lnTo>
                  <a:lnTo>
                    <a:pt x="274" y="72"/>
                  </a:lnTo>
                  <a:lnTo>
                    <a:pt x="282" y="80"/>
                  </a:lnTo>
                  <a:lnTo>
                    <a:pt x="306" y="62"/>
                  </a:lnTo>
                  <a:lnTo>
                    <a:pt x="298" y="54"/>
                  </a:lnTo>
                  <a:lnTo>
                    <a:pt x="298" y="46"/>
                  </a:lnTo>
                  <a:lnTo>
                    <a:pt x="306" y="46"/>
                  </a:lnTo>
                  <a:lnTo>
                    <a:pt x="320" y="54"/>
                  </a:lnTo>
                  <a:lnTo>
                    <a:pt x="328" y="60"/>
                  </a:lnTo>
                  <a:lnTo>
                    <a:pt x="342" y="60"/>
                  </a:lnTo>
                  <a:lnTo>
                    <a:pt x="350" y="54"/>
                  </a:lnTo>
                  <a:lnTo>
                    <a:pt x="350" y="64"/>
                  </a:lnTo>
                  <a:lnTo>
                    <a:pt x="344" y="68"/>
                  </a:lnTo>
                  <a:lnTo>
                    <a:pt x="344" y="72"/>
                  </a:lnTo>
                  <a:lnTo>
                    <a:pt x="350" y="74"/>
                  </a:lnTo>
                  <a:lnTo>
                    <a:pt x="356" y="84"/>
                  </a:lnTo>
                  <a:lnTo>
                    <a:pt x="370" y="78"/>
                  </a:lnTo>
                  <a:lnTo>
                    <a:pt x="384" y="82"/>
                  </a:lnTo>
                  <a:lnTo>
                    <a:pt x="398" y="84"/>
                  </a:lnTo>
                  <a:lnTo>
                    <a:pt x="406" y="90"/>
                  </a:lnTo>
                  <a:lnTo>
                    <a:pt x="406" y="96"/>
                  </a:lnTo>
                  <a:lnTo>
                    <a:pt x="414" y="108"/>
                  </a:lnTo>
                  <a:lnTo>
                    <a:pt x="424" y="110"/>
                  </a:lnTo>
                  <a:lnTo>
                    <a:pt x="424" y="122"/>
                  </a:lnTo>
                  <a:lnTo>
                    <a:pt x="414" y="124"/>
                  </a:lnTo>
                  <a:lnTo>
                    <a:pt x="400" y="134"/>
                  </a:lnTo>
                  <a:lnTo>
                    <a:pt x="400" y="146"/>
                  </a:lnTo>
                  <a:lnTo>
                    <a:pt x="386" y="152"/>
                  </a:lnTo>
                  <a:lnTo>
                    <a:pt x="386" y="172"/>
                  </a:lnTo>
                  <a:lnTo>
                    <a:pt x="376" y="174"/>
                  </a:lnTo>
                  <a:lnTo>
                    <a:pt x="372" y="186"/>
                  </a:lnTo>
                  <a:lnTo>
                    <a:pt x="352" y="200"/>
                  </a:lnTo>
                  <a:lnTo>
                    <a:pt x="328" y="198"/>
                  </a:lnTo>
                  <a:lnTo>
                    <a:pt x="318" y="216"/>
                  </a:lnTo>
                  <a:lnTo>
                    <a:pt x="302" y="212"/>
                  </a:lnTo>
                  <a:lnTo>
                    <a:pt x="286" y="204"/>
                  </a:lnTo>
                  <a:lnTo>
                    <a:pt x="276" y="214"/>
                  </a:lnTo>
                  <a:lnTo>
                    <a:pt x="258" y="214"/>
                  </a:lnTo>
                  <a:lnTo>
                    <a:pt x="246" y="206"/>
                  </a:lnTo>
                  <a:lnTo>
                    <a:pt x="232" y="206"/>
                  </a:lnTo>
                  <a:lnTo>
                    <a:pt x="218" y="198"/>
                  </a:lnTo>
                  <a:lnTo>
                    <a:pt x="196" y="194"/>
                  </a:lnTo>
                  <a:lnTo>
                    <a:pt x="186" y="194"/>
                  </a:lnTo>
                  <a:lnTo>
                    <a:pt x="186" y="218"/>
                  </a:lnTo>
                  <a:lnTo>
                    <a:pt x="178" y="218"/>
                  </a:lnTo>
                  <a:lnTo>
                    <a:pt x="172" y="226"/>
                  </a:lnTo>
                  <a:lnTo>
                    <a:pt x="170" y="238"/>
                  </a:lnTo>
                  <a:lnTo>
                    <a:pt x="156" y="234"/>
                  </a:lnTo>
                  <a:lnTo>
                    <a:pt x="146" y="240"/>
                  </a:lnTo>
                  <a:lnTo>
                    <a:pt x="128" y="236"/>
                  </a:lnTo>
                  <a:lnTo>
                    <a:pt x="128" y="228"/>
                  </a:lnTo>
                  <a:lnTo>
                    <a:pt x="114" y="222"/>
                  </a:lnTo>
                  <a:lnTo>
                    <a:pt x="110" y="214"/>
                  </a:lnTo>
                  <a:lnTo>
                    <a:pt x="98" y="206"/>
                  </a:lnTo>
                  <a:lnTo>
                    <a:pt x="84" y="204"/>
                  </a:lnTo>
                  <a:lnTo>
                    <a:pt x="86" y="198"/>
                  </a:lnTo>
                  <a:lnTo>
                    <a:pt x="78" y="192"/>
                  </a:lnTo>
                  <a:lnTo>
                    <a:pt x="74" y="192"/>
                  </a:lnTo>
                  <a:lnTo>
                    <a:pt x="68" y="184"/>
                  </a:lnTo>
                  <a:lnTo>
                    <a:pt x="58" y="172"/>
                  </a:lnTo>
                  <a:lnTo>
                    <a:pt x="46" y="172"/>
                  </a:lnTo>
                  <a:lnTo>
                    <a:pt x="32" y="152"/>
                  </a:lnTo>
                  <a:lnTo>
                    <a:pt x="28" y="140"/>
                  </a:lnTo>
                  <a:lnTo>
                    <a:pt x="20" y="134"/>
                  </a:lnTo>
                  <a:lnTo>
                    <a:pt x="26" y="124"/>
                  </a:lnTo>
                  <a:lnTo>
                    <a:pt x="24" y="112"/>
                  </a:lnTo>
                  <a:lnTo>
                    <a:pt x="16" y="108"/>
                  </a:lnTo>
                  <a:lnTo>
                    <a:pt x="12" y="106"/>
                  </a:lnTo>
                  <a:lnTo>
                    <a:pt x="4" y="98"/>
                  </a:lnTo>
                  <a:lnTo>
                    <a:pt x="2" y="88"/>
                  </a:lnTo>
                  <a:lnTo>
                    <a:pt x="0" y="78"/>
                  </a:lnTo>
                  <a:lnTo>
                    <a:pt x="8" y="80"/>
                  </a:lnTo>
                  <a:lnTo>
                    <a:pt x="14" y="90"/>
                  </a:lnTo>
                  <a:lnTo>
                    <a:pt x="20" y="76"/>
                  </a:lnTo>
                  <a:lnTo>
                    <a:pt x="26" y="68"/>
                  </a:lnTo>
                  <a:lnTo>
                    <a:pt x="38" y="64"/>
                  </a:lnTo>
                  <a:lnTo>
                    <a:pt x="52" y="64"/>
                  </a:lnTo>
                  <a:lnTo>
                    <a:pt x="70" y="46"/>
                  </a:lnTo>
                  <a:lnTo>
                    <a:pt x="82" y="46"/>
                  </a:lnTo>
                  <a:lnTo>
                    <a:pt x="90" y="34"/>
                  </a:lnTo>
                  <a:lnTo>
                    <a:pt x="106" y="34"/>
                  </a:lnTo>
                  <a:lnTo>
                    <a:pt x="110" y="26"/>
                  </a:lnTo>
                  <a:lnTo>
                    <a:pt x="122" y="24"/>
                  </a:lnTo>
                  <a:lnTo>
                    <a:pt x="132" y="16"/>
                  </a:lnTo>
                  <a:lnTo>
                    <a:pt x="136" y="14"/>
                  </a:lnTo>
                  <a:lnTo>
                    <a:pt x="128" y="4"/>
                  </a:lnTo>
                  <a:lnTo>
                    <a:pt x="142" y="0"/>
                  </a:lnTo>
                  <a:lnTo>
                    <a:pt x="148" y="4"/>
                  </a:lnTo>
                  <a:lnTo>
                    <a:pt x="152" y="16"/>
                  </a:lnTo>
                  <a:lnTo>
                    <a:pt x="156" y="22"/>
                  </a:lnTo>
                  <a:lnTo>
                    <a:pt x="162" y="20"/>
                  </a:lnTo>
                  <a:lnTo>
                    <a:pt x="168" y="10"/>
                  </a:lnTo>
                  <a:lnTo>
                    <a:pt x="170" y="2"/>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288" name="Freeform 1755"/>
            <p:cNvSpPr>
              <a:spLocks/>
            </p:cNvSpPr>
            <p:nvPr/>
          </p:nvSpPr>
          <p:spPr bwMode="gray">
            <a:xfrm>
              <a:off x="7307967" y="3511551"/>
              <a:ext cx="194656" cy="96662"/>
            </a:xfrm>
            <a:custGeom>
              <a:avLst/>
              <a:gdLst>
                <a:gd name="T0" fmla="*/ 0 w 182"/>
                <a:gd name="T1" fmla="*/ 2147483647 h 96"/>
                <a:gd name="T2" fmla="*/ 2147483647 w 182"/>
                <a:gd name="T3" fmla="*/ 2147483647 h 96"/>
                <a:gd name="T4" fmla="*/ 2147483647 w 182"/>
                <a:gd name="T5" fmla="*/ 2147483647 h 96"/>
                <a:gd name="T6" fmla="*/ 2147483647 w 182"/>
                <a:gd name="T7" fmla="*/ 2147483647 h 96"/>
                <a:gd name="T8" fmla="*/ 2147483647 w 182"/>
                <a:gd name="T9" fmla="*/ 2147483647 h 96"/>
                <a:gd name="T10" fmla="*/ 2147483647 w 182"/>
                <a:gd name="T11" fmla="*/ 2147483647 h 96"/>
                <a:gd name="T12" fmla="*/ 2147483647 w 182"/>
                <a:gd name="T13" fmla="*/ 2147483647 h 96"/>
                <a:gd name="T14" fmla="*/ 2147483647 w 182"/>
                <a:gd name="T15" fmla="*/ 2147483647 h 96"/>
                <a:gd name="T16" fmla="*/ 2147483647 w 182"/>
                <a:gd name="T17" fmla="*/ 2147483647 h 96"/>
                <a:gd name="T18" fmla="*/ 2147483647 w 182"/>
                <a:gd name="T19" fmla="*/ 2147483647 h 96"/>
                <a:gd name="T20" fmla="*/ 2147483647 w 182"/>
                <a:gd name="T21" fmla="*/ 2147483647 h 96"/>
                <a:gd name="T22" fmla="*/ 2147483647 w 182"/>
                <a:gd name="T23" fmla="*/ 2147483647 h 96"/>
                <a:gd name="T24" fmla="*/ 2147483647 w 182"/>
                <a:gd name="T25" fmla="*/ 2147483647 h 96"/>
                <a:gd name="T26" fmla="*/ 2147483647 w 182"/>
                <a:gd name="T27" fmla="*/ 2147483647 h 96"/>
                <a:gd name="T28" fmla="*/ 2147483647 w 182"/>
                <a:gd name="T29" fmla="*/ 2147483647 h 96"/>
                <a:gd name="T30" fmla="*/ 2147483647 w 182"/>
                <a:gd name="T31" fmla="*/ 2147483647 h 96"/>
                <a:gd name="T32" fmla="*/ 2147483647 w 182"/>
                <a:gd name="T33" fmla="*/ 2147483647 h 96"/>
                <a:gd name="T34" fmla="*/ 2147483647 w 182"/>
                <a:gd name="T35" fmla="*/ 2147483647 h 96"/>
                <a:gd name="T36" fmla="*/ 2147483647 w 182"/>
                <a:gd name="T37" fmla="*/ 0 h 96"/>
                <a:gd name="T38" fmla="*/ 2147483647 w 182"/>
                <a:gd name="T39" fmla="*/ 2147483647 h 96"/>
                <a:gd name="T40" fmla="*/ 2147483647 w 182"/>
                <a:gd name="T41" fmla="*/ 2147483647 h 96"/>
                <a:gd name="T42" fmla="*/ 2147483647 w 182"/>
                <a:gd name="T43" fmla="*/ 2147483647 h 96"/>
                <a:gd name="T44" fmla="*/ 2147483647 w 182"/>
                <a:gd name="T45" fmla="*/ 2147483647 h 96"/>
                <a:gd name="T46" fmla="*/ 2147483647 w 182"/>
                <a:gd name="T47" fmla="*/ 2147483647 h 96"/>
                <a:gd name="T48" fmla="*/ 2147483647 w 182"/>
                <a:gd name="T49" fmla="*/ 2147483647 h 96"/>
                <a:gd name="T50" fmla="*/ 2147483647 w 182"/>
                <a:gd name="T51" fmla="*/ 2147483647 h 96"/>
                <a:gd name="T52" fmla="*/ 2147483647 w 182"/>
                <a:gd name="T53" fmla="*/ 2147483647 h 96"/>
                <a:gd name="T54" fmla="*/ 2147483647 w 182"/>
                <a:gd name="T55" fmla="*/ 2147483647 h 96"/>
                <a:gd name="T56" fmla="*/ 2147483647 w 182"/>
                <a:gd name="T57" fmla="*/ 2147483647 h 96"/>
                <a:gd name="T58" fmla="*/ 2147483647 w 182"/>
                <a:gd name="T59" fmla="*/ 2147483647 h 96"/>
                <a:gd name="T60" fmla="*/ 2147483647 w 182"/>
                <a:gd name="T61" fmla="*/ 2147483647 h 96"/>
                <a:gd name="T62" fmla="*/ 2147483647 w 182"/>
                <a:gd name="T63" fmla="*/ 2147483647 h 96"/>
                <a:gd name="T64" fmla="*/ 2147483647 w 182"/>
                <a:gd name="T65" fmla="*/ 2147483647 h 96"/>
                <a:gd name="T66" fmla="*/ 2147483647 w 182"/>
                <a:gd name="T67" fmla="*/ 2147483647 h 96"/>
                <a:gd name="T68" fmla="*/ 2147483647 w 182"/>
                <a:gd name="T69" fmla="*/ 2147483647 h 96"/>
                <a:gd name="T70" fmla="*/ 2147483647 w 182"/>
                <a:gd name="T71" fmla="*/ 2147483647 h 96"/>
                <a:gd name="T72" fmla="*/ 2147483647 w 182"/>
                <a:gd name="T73" fmla="*/ 2147483647 h 96"/>
                <a:gd name="T74" fmla="*/ 2147483647 w 182"/>
                <a:gd name="T75" fmla="*/ 2147483647 h 96"/>
                <a:gd name="T76" fmla="*/ 2147483647 w 182"/>
                <a:gd name="T77" fmla="*/ 2147483647 h 96"/>
                <a:gd name="T78" fmla="*/ 2147483647 w 182"/>
                <a:gd name="T79" fmla="*/ 2147483647 h 96"/>
                <a:gd name="T80" fmla="*/ 2147483647 w 182"/>
                <a:gd name="T81" fmla="*/ 2147483647 h 96"/>
                <a:gd name="T82" fmla="*/ 2147483647 w 182"/>
                <a:gd name="T83" fmla="*/ 2147483647 h 96"/>
                <a:gd name="T84" fmla="*/ 2147483647 w 182"/>
                <a:gd name="T85" fmla="*/ 2147483647 h 96"/>
                <a:gd name="T86" fmla="*/ 2147483647 w 182"/>
                <a:gd name="T87" fmla="*/ 2147483647 h 96"/>
                <a:gd name="T88" fmla="*/ 2147483647 w 182"/>
                <a:gd name="T89" fmla="*/ 2147483647 h 96"/>
                <a:gd name="T90" fmla="*/ 2147483647 w 182"/>
                <a:gd name="T91" fmla="*/ 2147483647 h 96"/>
                <a:gd name="T92" fmla="*/ 2147483647 w 182"/>
                <a:gd name="T93" fmla="*/ 2147483647 h 96"/>
                <a:gd name="T94" fmla="*/ 0 w 182"/>
                <a:gd name="T95" fmla="*/ 2147483647 h 9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2"/>
                <a:gd name="T145" fmla="*/ 0 h 96"/>
                <a:gd name="T146" fmla="*/ 182 w 182"/>
                <a:gd name="T147" fmla="*/ 96 h 9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2" h="96">
                  <a:moveTo>
                    <a:pt x="0" y="96"/>
                  </a:moveTo>
                  <a:lnTo>
                    <a:pt x="10" y="82"/>
                  </a:lnTo>
                  <a:lnTo>
                    <a:pt x="16" y="70"/>
                  </a:lnTo>
                  <a:lnTo>
                    <a:pt x="18" y="64"/>
                  </a:lnTo>
                  <a:lnTo>
                    <a:pt x="14" y="54"/>
                  </a:lnTo>
                  <a:lnTo>
                    <a:pt x="10" y="48"/>
                  </a:lnTo>
                  <a:lnTo>
                    <a:pt x="16" y="40"/>
                  </a:lnTo>
                  <a:lnTo>
                    <a:pt x="26" y="40"/>
                  </a:lnTo>
                  <a:lnTo>
                    <a:pt x="38" y="40"/>
                  </a:lnTo>
                  <a:lnTo>
                    <a:pt x="48" y="36"/>
                  </a:lnTo>
                  <a:lnTo>
                    <a:pt x="54" y="38"/>
                  </a:lnTo>
                  <a:lnTo>
                    <a:pt x="62" y="40"/>
                  </a:lnTo>
                  <a:lnTo>
                    <a:pt x="78" y="40"/>
                  </a:lnTo>
                  <a:lnTo>
                    <a:pt x="84" y="36"/>
                  </a:lnTo>
                  <a:lnTo>
                    <a:pt x="82" y="26"/>
                  </a:lnTo>
                  <a:lnTo>
                    <a:pt x="78" y="16"/>
                  </a:lnTo>
                  <a:lnTo>
                    <a:pt x="80" y="8"/>
                  </a:lnTo>
                  <a:lnTo>
                    <a:pt x="80" y="2"/>
                  </a:lnTo>
                  <a:lnTo>
                    <a:pt x="86" y="0"/>
                  </a:lnTo>
                  <a:lnTo>
                    <a:pt x="96" y="6"/>
                  </a:lnTo>
                  <a:lnTo>
                    <a:pt x="116" y="14"/>
                  </a:lnTo>
                  <a:lnTo>
                    <a:pt x="130" y="18"/>
                  </a:lnTo>
                  <a:lnTo>
                    <a:pt x="142" y="14"/>
                  </a:lnTo>
                  <a:lnTo>
                    <a:pt x="158" y="14"/>
                  </a:lnTo>
                  <a:lnTo>
                    <a:pt x="164" y="18"/>
                  </a:lnTo>
                  <a:lnTo>
                    <a:pt x="172" y="24"/>
                  </a:lnTo>
                  <a:lnTo>
                    <a:pt x="180" y="32"/>
                  </a:lnTo>
                  <a:lnTo>
                    <a:pt x="176" y="42"/>
                  </a:lnTo>
                  <a:lnTo>
                    <a:pt x="174" y="54"/>
                  </a:lnTo>
                  <a:lnTo>
                    <a:pt x="174" y="66"/>
                  </a:lnTo>
                  <a:lnTo>
                    <a:pt x="182" y="72"/>
                  </a:lnTo>
                  <a:lnTo>
                    <a:pt x="170" y="82"/>
                  </a:lnTo>
                  <a:lnTo>
                    <a:pt x="134" y="90"/>
                  </a:lnTo>
                  <a:lnTo>
                    <a:pt x="106" y="94"/>
                  </a:lnTo>
                  <a:lnTo>
                    <a:pt x="66" y="94"/>
                  </a:lnTo>
                  <a:lnTo>
                    <a:pt x="30" y="96"/>
                  </a:lnTo>
                  <a:lnTo>
                    <a:pt x="12" y="96"/>
                  </a:lnTo>
                  <a:lnTo>
                    <a:pt x="20" y="88"/>
                  </a:lnTo>
                  <a:lnTo>
                    <a:pt x="32" y="80"/>
                  </a:lnTo>
                  <a:lnTo>
                    <a:pt x="44" y="70"/>
                  </a:lnTo>
                  <a:lnTo>
                    <a:pt x="42" y="66"/>
                  </a:lnTo>
                  <a:lnTo>
                    <a:pt x="34" y="66"/>
                  </a:lnTo>
                  <a:lnTo>
                    <a:pt x="22" y="66"/>
                  </a:lnTo>
                  <a:lnTo>
                    <a:pt x="18" y="74"/>
                  </a:lnTo>
                  <a:lnTo>
                    <a:pt x="12" y="82"/>
                  </a:lnTo>
                  <a:lnTo>
                    <a:pt x="8" y="88"/>
                  </a:lnTo>
                  <a:lnTo>
                    <a:pt x="2" y="96"/>
                  </a:lnTo>
                  <a:lnTo>
                    <a:pt x="0" y="96"/>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289" name="Freeform 1756"/>
            <p:cNvSpPr>
              <a:spLocks/>
            </p:cNvSpPr>
            <p:nvPr/>
          </p:nvSpPr>
          <p:spPr bwMode="gray">
            <a:xfrm>
              <a:off x="7373699" y="3365285"/>
              <a:ext cx="344544" cy="258797"/>
            </a:xfrm>
            <a:custGeom>
              <a:avLst/>
              <a:gdLst>
                <a:gd name="T0" fmla="*/ 1448 w 324"/>
                <a:gd name="T1" fmla="*/ 10872 h 258"/>
                <a:gd name="T2" fmla="*/ 2 w 324"/>
                <a:gd name="T3" fmla="*/ 8238 h 258"/>
                <a:gd name="T4" fmla="*/ 0 w 324"/>
                <a:gd name="T5" fmla="*/ 5969 h 258"/>
                <a:gd name="T6" fmla="*/ 637 w 324"/>
                <a:gd name="T7" fmla="*/ 5969 h 258"/>
                <a:gd name="T8" fmla="*/ 765 w 324"/>
                <a:gd name="T9" fmla="*/ 4961 h 258"/>
                <a:gd name="T10" fmla="*/ 3916 w 324"/>
                <a:gd name="T11" fmla="*/ 2645 h 258"/>
                <a:gd name="T12" fmla="*/ 6777 w 324"/>
                <a:gd name="T13" fmla="*/ 2645 h 258"/>
                <a:gd name="T14" fmla="*/ 8117 w 324"/>
                <a:gd name="T15" fmla="*/ 2645 h 258"/>
                <a:gd name="T16" fmla="*/ 9298 w 324"/>
                <a:gd name="T17" fmla="*/ 2004 h 258"/>
                <a:gd name="T18" fmla="*/ 11006 w 324"/>
                <a:gd name="T19" fmla="*/ 1519 h 258"/>
                <a:gd name="T20" fmla="*/ 12583 w 324"/>
                <a:gd name="T21" fmla="*/ 2198 h 258"/>
                <a:gd name="T22" fmla="*/ 13650 w 324"/>
                <a:gd name="T23" fmla="*/ 1519 h 258"/>
                <a:gd name="T24" fmla="*/ 14956 w 324"/>
                <a:gd name="T25" fmla="*/ 795 h 258"/>
                <a:gd name="T26" fmla="*/ 16387 w 324"/>
                <a:gd name="T27" fmla="*/ 795 h 258"/>
                <a:gd name="T28" fmla="*/ 17772 w 324"/>
                <a:gd name="T29" fmla="*/ 1827 h 258"/>
                <a:gd name="T30" fmla="*/ 19812 w 324"/>
                <a:gd name="T31" fmla="*/ 1827 h 258"/>
                <a:gd name="T32" fmla="*/ 21708 w 324"/>
                <a:gd name="T33" fmla="*/ 3104 h 258"/>
                <a:gd name="T34" fmla="*/ 23286 w 324"/>
                <a:gd name="T35" fmla="*/ 4560 h 258"/>
                <a:gd name="T36" fmla="*/ 24354 w 324"/>
                <a:gd name="T37" fmla="*/ 7181 h 258"/>
                <a:gd name="T38" fmla="*/ 25514 w 324"/>
                <a:gd name="T39" fmla="*/ 8800 h 258"/>
                <a:gd name="T40" fmla="*/ 23920 w 324"/>
                <a:gd name="T41" fmla="*/ 9417 h 258"/>
                <a:gd name="T42" fmla="*/ 22946 w 324"/>
                <a:gd name="T43" fmla="*/ 11024 h 258"/>
                <a:gd name="T44" fmla="*/ 22305 w 324"/>
                <a:gd name="T45" fmla="*/ 13236 h 258"/>
                <a:gd name="T46" fmla="*/ 22464 w 324"/>
                <a:gd name="T47" fmla="*/ 14953 h 258"/>
                <a:gd name="T48" fmla="*/ 23286 w 324"/>
                <a:gd name="T49" fmla="*/ 16506 h 258"/>
                <a:gd name="T50" fmla="*/ 23286 w 324"/>
                <a:gd name="T51" fmla="*/ 17585 h 258"/>
                <a:gd name="T52" fmla="*/ 22305 w 324"/>
                <a:gd name="T53" fmla="*/ 16908 h 258"/>
                <a:gd name="T54" fmla="*/ 21555 w 324"/>
                <a:gd name="T55" fmla="*/ 17286 h 258"/>
                <a:gd name="T56" fmla="*/ 20240 w 324"/>
                <a:gd name="T57" fmla="*/ 18441 h 258"/>
                <a:gd name="T58" fmla="*/ 19113 w 324"/>
                <a:gd name="T59" fmla="*/ 18724 h 258"/>
                <a:gd name="T60" fmla="*/ 19638 w 324"/>
                <a:gd name="T61" fmla="*/ 20030 h 258"/>
                <a:gd name="T62" fmla="*/ 17627 w 324"/>
                <a:gd name="T63" fmla="*/ 21158 h 258"/>
                <a:gd name="T64" fmla="*/ 15921 w 324"/>
                <a:gd name="T65" fmla="*/ 21019 h 258"/>
                <a:gd name="T66" fmla="*/ 13650 w 324"/>
                <a:gd name="T67" fmla="*/ 21836 h 258"/>
                <a:gd name="T68" fmla="*/ 12583 w 324"/>
                <a:gd name="T69" fmla="*/ 19289 h 258"/>
                <a:gd name="T70" fmla="*/ 10676 w 324"/>
                <a:gd name="T71" fmla="*/ 18303 h 258"/>
                <a:gd name="T72" fmla="*/ 9199 w 324"/>
                <a:gd name="T73" fmla="*/ 17991 h 258"/>
                <a:gd name="T74" fmla="*/ 9641 w 324"/>
                <a:gd name="T75" fmla="*/ 15083 h 258"/>
                <a:gd name="T76" fmla="*/ 8396 w 324"/>
                <a:gd name="T77" fmla="*/ 13868 h 258"/>
                <a:gd name="T78" fmla="*/ 6504 w 324"/>
                <a:gd name="T79" fmla="*/ 13632 h 258"/>
                <a:gd name="T80" fmla="*/ 4119 w 324"/>
                <a:gd name="T81" fmla="*/ 13325 h 258"/>
                <a:gd name="T82" fmla="*/ 2087 w 324"/>
                <a:gd name="T83" fmla="*/ 12428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24"/>
                <a:gd name="T127" fmla="*/ 0 h 258"/>
                <a:gd name="T128" fmla="*/ 324 w 324"/>
                <a:gd name="T129" fmla="*/ 258 h 25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24" h="258">
                  <a:moveTo>
                    <a:pt x="26" y="146"/>
                  </a:moveTo>
                  <a:lnTo>
                    <a:pt x="18" y="128"/>
                  </a:lnTo>
                  <a:lnTo>
                    <a:pt x="10" y="114"/>
                  </a:lnTo>
                  <a:lnTo>
                    <a:pt x="2" y="98"/>
                  </a:lnTo>
                  <a:lnTo>
                    <a:pt x="2" y="78"/>
                  </a:lnTo>
                  <a:lnTo>
                    <a:pt x="0" y="70"/>
                  </a:lnTo>
                  <a:lnTo>
                    <a:pt x="2" y="72"/>
                  </a:lnTo>
                  <a:lnTo>
                    <a:pt x="8" y="70"/>
                  </a:lnTo>
                  <a:lnTo>
                    <a:pt x="10" y="66"/>
                  </a:lnTo>
                  <a:lnTo>
                    <a:pt x="10" y="58"/>
                  </a:lnTo>
                  <a:lnTo>
                    <a:pt x="26" y="46"/>
                  </a:lnTo>
                  <a:lnTo>
                    <a:pt x="48" y="32"/>
                  </a:lnTo>
                  <a:lnTo>
                    <a:pt x="68" y="28"/>
                  </a:lnTo>
                  <a:lnTo>
                    <a:pt x="84" y="32"/>
                  </a:lnTo>
                  <a:lnTo>
                    <a:pt x="92" y="24"/>
                  </a:lnTo>
                  <a:lnTo>
                    <a:pt x="100" y="32"/>
                  </a:lnTo>
                  <a:lnTo>
                    <a:pt x="108" y="32"/>
                  </a:lnTo>
                  <a:lnTo>
                    <a:pt x="116" y="24"/>
                  </a:lnTo>
                  <a:lnTo>
                    <a:pt x="126" y="26"/>
                  </a:lnTo>
                  <a:lnTo>
                    <a:pt x="136" y="18"/>
                  </a:lnTo>
                  <a:lnTo>
                    <a:pt x="150" y="18"/>
                  </a:lnTo>
                  <a:lnTo>
                    <a:pt x="156" y="26"/>
                  </a:lnTo>
                  <a:lnTo>
                    <a:pt x="166" y="24"/>
                  </a:lnTo>
                  <a:lnTo>
                    <a:pt x="170" y="18"/>
                  </a:lnTo>
                  <a:lnTo>
                    <a:pt x="178" y="22"/>
                  </a:lnTo>
                  <a:lnTo>
                    <a:pt x="186" y="10"/>
                  </a:lnTo>
                  <a:lnTo>
                    <a:pt x="198" y="0"/>
                  </a:lnTo>
                  <a:lnTo>
                    <a:pt x="204" y="10"/>
                  </a:lnTo>
                  <a:lnTo>
                    <a:pt x="212" y="18"/>
                  </a:lnTo>
                  <a:lnTo>
                    <a:pt x="222" y="22"/>
                  </a:lnTo>
                  <a:lnTo>
                    <a:pt x="238" y="18"/>
                  </a:lnTo>
                  <a:lnTo>
                    <a:pt x="246" y="22"/>
                  </a:lnTo>
                  <a:lnTo>
                    <a:pt x="258" y="30"/>
                  </a:lnTo>
                  <a:lnTo>
                    <a:pt x="270" y="36"/>
                  </a:lnTo>
                  <a:lnTo>
                    <a:pt x="280" y="46"/>
                  </a:lnTo>
                  <a:lnTo>
                    <a:pt x="290" y="54"/>
                  </a:lnTo>
                  <a:lnTo>
                    <a:pt x="306" y="52"/>
                  </a:lnTo>
                  <a:lnTo>
                    <a:pt x="304" y="84"/>
                  </a:lnTo>
                  <a:lnTo>
                    <a:pt x="324" y="86"/>
                  </a:lnTo>
                  <a:lnTo>
                    <a:pt x="318" y="104"/>
                  </a:lnTo>
                  <a:lnTo>
                    <a:pt x="308" y="102"/>
                  </a:lnTo>
                  <a:lnTo>
                    <a:pt x="298" y="110"/>
                  </a:lnTo>
                  <a:lnTo>
                    <a:pt x="298" y="122"/>
                  </a:lnTo>
                  <a:lnTo>
                    <a:pt x="286" y="130"/>
                  </a:lnTo>
                  <a:lnTo>
                    <a:pt x="280" y="140"/>
                  </a:lnTo>
                  <a:lnTo>
                    <a:pt x="278" y="156"/>
                  </a:lnTo>
                  <a:lnTo>
                    <a:pt x="284" y="166"/>
                  </a:lnTo>
                  <a:lnTo>
                    <a:pt x="280" y="176"/>
                  </a:lnTo>
                  <a:lnTo>
                    <a:pt x="278" y="192"/>
                  </a:lnTo>
                  <a:lnTo>
                    <a:pt x="290" y="194"/>
                  </a:lnTo>
                  <a:lnTo>
                    <a:pt x="294" y="200"/>
                  </a:lnTo>
                  <a:lnTo>
                    <a:pt x="290" y="208"/>
                  </a:lnTo>
                  <a:lnTo>
                    <a:pt x="280" y="210"/>
                  </a:lnTo>
                  <a:lnTo>
                    <a:pt x="278" y="200"/>
                  </a:lnTo>
                  <a:lnTo>
                    <a:pt x="272" y="198"/>
                  </a:lnTo>
                  <a:lnTo>
                    <a:pt x="268" y="204"/>
                  </a:lnTo>
                  <a:lnTo>
                    <a:pt x="262" y="206"/>
                  </a:lnTo>
                  <a:lnTo>
                    <a:pt x="252" y="218"/>
                  </a:lnTo>
                  <a:lnTo>
                    <a:pt x="244" y="218"/>
                  </a:lnTo>
                  <a:lnTo>
                    <a:pt x="238" y="222"/>
                  </a:lnTo>
                  <a:lnTo>
                    <a:pt x="244" y="230"/>
                  </a:lnTo>
                  <a:lnTo>
                    <a:pt x="244" y="236"/>
                  </a:lnTo>
                  <a:lnTo>
                    <a:pt x="232" y="236"/>
                  </a:lnTo>
                  <a:lnTo>
                    <a:pt x="220" y="250"/>
                  </a:lnTo>
                  <a:lnTo>
                    <a:pt x="208" y="244"/>
                  </a:lnTo>
                  <a:lnTo>
                    <a:pt x="198" y="248"/>
                  </a:lnTo>
                  <a:lnTo>
                    <a:pt x="178" y="256"/>
                  </a:lnTo>
                  <a:lnTo>
                    <a:pt x="170" y="258"/>
                  </a:lnTo>
                  <a:lnTo>
                    <a:pt x="166" y="238"/>
                  </a:lnTo>
                  <a:lnTo>
                    <a:pt x="156" y="228"/>
                  </a:lnTo>
                  <a:lnTo>
                    <a:pt x="146" y="226"/>
                  </a:lnTo>
                  <a:lnTo>
                    <a:pt x="132" y="216"/>
                  </a:lnTo>
                  <a:lnTo>
                    <a:pt x="122" y="218"/>
                  </a:lnTo>
                  <a:lnTo>
                    <a:pt x="114" y="212"/>
                  </a:lnTo>
                  <a:lnTo>
                    <a:pt x="116" y="188"/>
                  </a:lnTo>
                  <a:lnTo>
                    <a:pt x="120" y="178"/>
                  </a:lnTo>
                  <a:lnTo>
                    <a:pt x="112" y="170"/>
                  </a:lnTo>
                  <a:lnTo>
                    <a:pt x="104" y="164"/>
                  </a:lnTo>
                  <a:lnTo>
                    <a:pt x="98" y="160"/>
                  </a:lnTo>
                  <a:lnTo>
                    <a:pt x="82" y="160"/>
                  </a:lnTo>
                  <a:lnTo>
                    <a:pt x="70" y="164"/>
                  </a:lnTo>
                  <a:lnTo>
                    <a:pt x="52" y="158"/>
                  </a:lnTo>
                  <a:lnTo>
                    <a:pt x="34" y="150"/>
                  </a:lnTo>
                  <a:lnTo>
                    <a:pt x="26" y="146"/>
                  </a:lnTo>
                  <a:close/>
                </a:path>
              </a:pathLst>
            </a:custGeom>
            <a:solidFill>
              <a:schemeClr val="accent1"/>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290" name="Freeform 1757"/>
            <p:cNvSpPr>
              <a:spLocks/>
            </p:cNvSpPr>
            <p:nvPr/>
          </p:nvSpPr>
          <p:spPr bwMode="gray">
            <a:xfrm>
              <a:off x="7362584" y="3208102"/>
              <a:ext cx="414406" cy="228630"/>
            </a:xfrm>
            <a:custGeom>
              <a:avLst/>
              <a:gdLst>
                <a:gd name="T0" fmla="*/ 1232 w 388"/>
                <a:gd name="T1" fmla="*/ 11468 h 228"/>
                <a:gd name="T2" fmla="*/ 848 w 388"/>
                <a:gd name="T3" fmla="*/ 9170 h 228"/>
                <a:gd name="T4" fmla="*/ 2161 w 388"/>
                <a:gd name="T5" fmla="*/ 6599 h 228"/>
                <a:gd name="T6" fmla="*/ 4414 w 388"/>
                <a:gd name="T7" fmla="*/ 5372 h 228"/>
                <a:gd name="T8" fmla="*/ 5604 w 388"/>
                <a:gd name="T9" fmla="*/ 5442 h 228"/>
                <a:gd name="T10" fmla="*/ 8136 w 388"/>
                <a:gd name="T11" fmla="*/ 7137 h 228"/>
                <a:gd name="T12" fmla="*/ 9639 w 388"/>
                <a:gd name="T13" fmla="*/ 8739 h 228"/>
                <a:gd name="T14" fmla="*/ 12430 w 388"/>
                <a:gd name="T15" fmla="*/ 9993 h 228"/>
                <a:gd name="T16" fmla="*/ 14509 w 388"/>
                <a:gd name="T17" fmla="*/ 7764 h 228"/>
                <a:gd name="T18" fmla="*/ 14006 w 388"/>
                <a:gd name="T19" fmla="*/ 4128 h 228"/>
                <a:gd name="T20" fmla="*/ 13240 w 388"/>
                <a:gd name="T21" fmla="*/ 2167 h 228"/>
                <a:gd name="T22" fmla="*/ 16405 w 388"/>
                <a:gd name="T23" fmla="*/ 0 h 228"/>
                <a:gd name="T24" fmla="*/ 17821 w 388"/>
                <a:gd name="T25" fmla="*/ 0 h 228"/>
                <a:gd name="T26" fmla="*/ 20122 w 388"/>
                <a:gd name="T27" fmla="*/ 945 h 228"/>
                <a:gd name="T28" fmla="*/ 22690 w 388"/>
                <a:gd name="T29" fmla="*/ 2526 h 228"/>
                <a:gd name="T30" fmla="*/ 23907 w 388"/>
                <a:gd name="T31" fmla="*/ 3037 h 228"/>
                <a:gd name="T32" fmla="*/ 25368 w 388"/>
                <a:gd name="T33" fmla="*/ 1976 h 228"/>
                <a:gd name="T34" fmla="*/ 27786 w 388"/>
                <a:gd name="T35" fmla="*/ 1976 h 228"/>
                <a:gd name="T36" fmla="*/ 28789 w 388"/>
                <a:gd name="T37" fmla="*/ 2605 h 228"/>
                <a:gd name="T38" fmla="*/ 30816 w 388"/>
                <a:gd name="T39" fmla="*/ 3716 h 228"/>
                <a:gd name="T40" fmla="*/ 30311 w 388"/>
                <a:gd name="T41" fmla="*/ 4899 h 228"/>
                <a:gd name="T42" fmla="*/ 30638 w 388"/>
                <a:gd name="T43" fmla="*/ 6599 h 228"/>
                <a:gd name="T44" fmla="*/ 31960 w 388"/>
                <a:gd name="T45" fmla="*/ 7764 h 228"/>
                <a:gd name="T46" fmla="*/ 33639 w 388"/>
                <a:gd name="T47" fmla="*/ 9816 h 228"/>
                <a:gd name="T48" fmla="*/ 34407 w 388"/>
                <a:gd name="T49" fmla="*/ 11967 h 228"/>
                <a:gd name="T50" fmla="*/ 32553 w 388"/>
                <a:gd name="T51" fmla="*/ 13788 h 228"/>
                <a:gd name="T52" fmla="*/ 30638 w 388"/>
                <a:gd name="T53" fmla="*/ 15936 h 228"/>
                <a:gd name="T54" fmla="*/ 29109 w 388"/>
                <a:gd name="T55" fmla="*/ 16223 h 228"/>
                <a:gd name="T56" fmla="*/ 27958 w 388"/>
                <a:gd name="T57" fmla="*/ 17298 h 228"/>
                <a:gd name="T58" fmla="*/ 25717 w 388"/>
                <a:gd name="T59" fmla="*/ 16810 h 228"/>
                <a:gd name="T60" fmla="*/ 23840 w 388"/>
                <a:gd name="T61" fmla="*/ 15559 h 228"/>
                <a:gd name="T62" fmla="*/ 21993 w 388"/>
                <a:gd name="T63" fmla="*/ 14444 h 228"/>
                <a:gd name="T64" fmla="*/ 19776 w 388"/>
                <a:gd name="T65" fmla="*/ 14444 h 228"/>
                <a:gd name="T66" fmla="*/ 18327 w 388"/>
                <a:gd name="T67" fmla="*/ 13044 h 228"/>
                <a:gd name="T68" fmla="*/ 16617 w 388"/>
                <a:gd name="T69" fmla="*/ 14798 h 228"/>
                <a:gd name="T70" fmla="*/ 15615 w 388"/>
                <a:gd name="T71" fmla="*/ 14990 h 228"/>
                <a:gd name="T72" fmla="*/ 14222 w 388"/>
                <a:gd name="T73" fmla="*/ 14444 h 228"/>
                <a:gd name="T74" fmla="*/ 12036 w 388"/>
                <a:gd name="T75" fmla="*/ 15118 h 228"/>
                <a:gd name="T76" fmla="*/ 10462 w 388"/>
                <a:gd name="T77" fmla="*/ 15683 h 228"/>
                <a:gd name="T78" fmla="*/ 8943 w 388"/>
                <a:gd name="T79" fmla="*/ 14990 h 228"/>
                <a:gd name="T80" fmla="*/ 8282 w 388"/>
                <a:gd name="T81" fmla="*/ 15683 h 228"/>
                <a:gd name="T82" fmla="*/ 5104 w 388"/>
                <a:gd name="T83" fmla="*/ 15683 h 228"/>
                <a:gd name="T84" fmla="*/ 1792 w 388"/>
                <a:gd name="T85" fmla="*/ 17792 h 228"/>
                <a:gd name="T86" fmla="*/ 1486 w 388"/>
                <a:gd name="T87" fmla="*/ 18855 h 228"/>
                <a:gd name="T88" fmla="*/ 848 w 388"/>
                <a:gd name="T89" fmla="*/ 18855 h 228"/>
                <a:gd name="T90" fmla="*/ 2 w 388"/>
                <a:gd name="T91" fmla="*/ 16223 h 228"/>
                <a:gd name="T92" fmla="*/ 0 w 388"/>
                <a:gd name="T93" fmla="*/ 12839 h 22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88"/>
                <a:gd name="T142" fmla="*/ 0 h 228"/>
                <a:gd name="T143" fmla="*/ 388 w 388"/>
                <a:gd name="T144" fmla="*/ 228 h 22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88" h="228">
                  <a:moveTo>
                    <a:pt x="0" y="154"/>
                  </a:moveTo>
                  <a:lnTo>
                    <a:pt x="14" y="138"/>
                  </a:lnTo>
                  <a:lnTo>
                    <a:pt x="14" y="126"/>
                  </a:lnTo>
                  <a:lnTo>
                    <a:pt x="10" y="110"/>
                  </a:lnTo>
                  <a:lnTo>
                    <a:pt x="18" y="92"/>
                  </a:lnTo>
                  <a:lnTo>
                    <a:pt x="24" y="80"/>
                  </a:lnTo>
                  <a:lnTo>
                    <a:pt x="34" y="76"/>
                  </a:lnTo>
                  <a:lnTo>
                    <a:pt x="50" y="64"/>
                  </a:lnTo>
                  <a:lnTo>
                    <a:pt x="62" y="56"/>
                  </a:lnTo>
                  <a:lnTo>
                    <a:pt x="64" y="66"/>
                  </a:lnTo>
                  <a:lnTo>
                    <a:pt x="82" y="76"/>
                  </a:lnTo>
                  <a:lnTo>
                    <a:pt x="92" y="86"/>
                  </a:lnTo>
                  <a:lnTo>
                    <a:pt x="102" y="92"/>
                  </a:lnTo>
                  <a:lnTo>
                    <a:pt x="108" y="106"/>
                  </a:lnTo>
                  <a:lnTo>
                    <a:pt x="118" y="116"/>
                  </a:lnTo>
                  <a:lnTo>
                    <a:pt x="140" y="120"/>
                  </a:lnTo>
                  <a:lnTo>
                    <a:pt x="152" y="106"/>
                  </a:lnTo>
                  <a:lnTo>
                    <a:pt x="164" y="92"/>
                  </a:lnTo>
                  <a:lnTo>
                    <a:pt x="162" y="66"/>
                  </a:lnTo>
                  <a:lnTo>
                    <a:pt x="158" y="50"/>
                  </a:lnTo>
                  <a:lnTo>
                    <a:pt x="150" y="34"/>
                  </a:lnTo>
                  <a:lnTo>
                    <a:pt x="150" y="26"/>
                  </a:lnTo>
                  <a:lnTo>
                    <a:pt x="162" y="16"/>
                  </a:lnTo>
                  <a:lnTo>
                    <a:pt x="184" y="0"/>
                  </a:lnTo>
                  <a:lnTo>
                    <a:pt x="192" y="2"/>
                  </a:lnTo>
                  <a:lnTo>
                    <a:pt x="200" y="0"/>
                  </a:lnTo>
                  <a:lnTo>
                    <a:pt x="216" y="8"/>
                  </a:lnTo>
                  <a:lnTo>
                    <a:pt x="228" y="12"/>
                  </a:lnTo>
                  <a:lnTo>
                    <a:pt x="238" y="12"/>
                  </a:lnTo>
                  <a:lnTo>
                    <a:pt x="256" y="30"/>
                  </a:lnTo>
                  <a:lnTo>
                    <a:pt x="266" y="30"/>
                  </a:lnTo>
                  <a:lnTo>
                    <a:pt x="270" y="36"/>
                  </a:lnTo>
                  <a:lnTo>
                    <a:pt x="274" y="34"/>
                  </a:lnTo>
                  <a:lnTo>
                    <a:pt x="286" y="24"/>
                  </a:lnTo>
                  <a:lnTo>
                    <a:pt x="300" y="24"/>
                  </a:lnTo>
                  <a:lnTo>
                    <a:pt x="312" y="24"/>
                  </a:lnTo>
                  <a:lnTo>
                    <a:pt x="324" y="26"/>
                  </a:lnTo>
                  <a:lnTo>
                    <a:pt x="324" y="32"/>
                  </a:lnTo>
                  <a:lnTo>
                    <a:pt x="338" y="38"/>
                  </a:lnTo>
                  <a:lnTo>
                    <a:pt x="348" y="44"/>
                  </a:lnTo>
                  <a:lnTo>
                    <a:pt x="348" y="52"/>
                  </a:lnTo>
                  <a:lnTo>
                    <a:pt x="342" y="58"/>
                  </a:lnTo>
                  <a:lnTo>
                    <a:pt x="346" y="64"/>
                  </a:lnTo>
                  <a:lnTo>
                    <a:pt x="346" y="80"/>
                  </a:lnTo>
                  <a:lnTo>
                    <a:pt x="356" y="80"/>
                  </a:lnTo>
                  <a:lnTo>
                    <a:pt x="360" y="92"/>
                  </a:lnTo>
                  <a:lnTo>
                    <a:pt x="370" y="102"/>
                  </a:lnTo>
                  <a:lnTo>
                    <a:pt x="380" y="118"/>
                  </a:lnTo>
                  <a:lnTo>
                    <a:pt x="386" y="128"/>
                  </a:lnTo>
                  <a:lnTo>
                    <a:pt x="388" y="144"/>
                  </a:lnTo>
                  <a:lnTo>
                    <a:pt x="380" y="146"/>
                  </a:lnTo>
                  <a:lnTo>
                    <a:pt x="368" y="166"/>
                  </a:lnTo>
                  <a:lnTo>
                    <a:pt x="366" y="188"/>
                  </a:lnTo>
                  <a:lnTo>
                    <a:pt x="346" y="192"/>
                  </a:lnTo>
                  <a:lnTo>
                    <a:pt x="336" y="188"/>
                  </a:lnTo>
                  <a:lnTo>
                    <a:pt x="328" y="194"/>
                  </a:lnTo>
                  <a:lnTo>
                    <a:pt x="330" y="202"/>
                  </a:lnTo>
                  <a:lnTo>
                    <a:pt x="316" y="208"/>
                  </a:lnTo>
                  <a:lnTo>
                    <a:pt x="300" y="210"/>
                  </a:lnTo>
                  <a:lnTo>
                    <a:pt x="290" y="202"/>
                  </a:lnTo>
                  <a:lnTo>
                    <a:pt x="280" y="192"/>
                  </a:lnTo>
                  <a:lnTo>
                    <a:pt x="268" y="186"/>
                  </a:lnTo>
                  <a:lnTo>
                    <a:pt x="256" y="178"/>
                  </a:lnTo>
                  <a:lnTo>
                    <a:pt x="248" y="174"/>
                  </a:lnTo>
                  <a:lnTo>
                    <a:pt x="232" y="178"/>
                  </a:lnTo>
                  <a:lnTo>
                    <a:pt x="222" y="174"/>
                  </a:lnTo>
                  <a:lnTo>
                    <a:pt x="216" y="168"/>
                  </a:lnTo>
                  <a:lnTo>
                    <a:pt x="208" y="156"/>
                  </a:lnTo>
                  <a:lnTo>
                    <a:pt x="196" y="166"/>
                  </a:lnTo>
                  <a:lnTo>
                    <a:pt x="188" y="178"/>
                  </a:lnTo>
                  <a:lnTo>
                    <a:pt x="180" y="174"/>
                  </a:lnTo>
                  <a:lnTo>
                    <a:pt x="176" y="180"/>
                  </a:lnTo>
                  <a:lnTo>
                    <a:pt x="166" y="182"/>
                  </a:lnTo>
                  <a:lnTo>
                    <a:pt x="160" y="174"/>
                  </a:lnTo>
                  <a:lnTo>
                    <a:pt x="146" y="174"/>
                  </a:lnTo>
                  <a:lnTo>
                    <a:pt x="136" y="182"/>
                  </a:lnTo>
                  <a:lnTo>
                    <a:pt x="126" y="180"/>
                  </a:lnTo>
                  <a:lnTo>
                    <a:pt x="118" y="188"/>
                  </a:lnTo>
                  <a:lnTo>
                    <a:pt x="110" y="188"/>
                  </a:lnTo>
                  <a:lnTo>
                    <a:pt x="102" y="180"/>
                  </a:lnTo>
                  <a:lnTo>
                    <a:pt x="96" y="186"/>
                  </a:lnTo>
                  <a:lnTo>
                    <a:pt x="94" y="188"/>
                  </a:lnTo>
                  <a:lnTo>
                    <a:pt x="78" y="184"/>
                  </a:lnTo>
                  <a:lnTo>
                    <a:pt x="58" y="188"/>
                  </a:lnTo>
                  <a:lnTo>
                    <a:pt x="36" y="204"/>
                  </a:lnTo>
                  <a:lnTo>
                    <a:pt x="20" y="214"/>
                  </a:lnTo>
                  <a:lnTo>
                    <a:pt x="20" y="222"/>
                  </a:lnTo>
                  <a:lnTo>
                    <a:pt x="16" y="226"/>
                  </a:lnTo>
                  <a:lnTo>
                    <a:pt x="12" y="228"/>
                  </a:lnTo>
                  <a:lnTo>
                    <a:pt x="10" y="226"/>
                  </a:lnTo>
                  <a:lnTo>
                    <a:pt x="2" y="216"/>
                  </a:lnTo>
                  <a:lnTo>
                    <a:pt x="2" y="194"/>
                  </a:lnTo>
                  <a:lnTo>
                    <a:pt x="0" y="168"/>
                  </a:lnTo>
                  <a:lnTo>
                    <a:pt x="0" y="154"/>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291" name="Freeform 1758"/>
            <p:cNvSpPr>
              <a:spLocks/>
            </p:cNvSpPr>
            <p:nvPr/>
          </p:nvSpPr>
          <p:spPr bwMode="gray">
            <a:xfrm>
              <a:off x="7379182" y="3169698"/>
              <a:ext cx="77151" cy="82517"/>
            </a:xfrm>
            <a:custGeom>
              <a:avLst/>
              <a:gdLst>
                <a:gd name="T0" fmla="*/ 2147483647 w 72"/>
                <a:gd name="T1" fmla="*/ 2147483647 h 82"/>
                <a:gd name="T2" fmla="*/ 2147483647 w 72"/>
                <a:gd name="T3" fmla="*/ 2147483647 h 82"/>
                <a:gd name="T4" fmla="*/ 2147483647 w 72"/>
                <a:gd name="T5" fmla="*/ 2147483647 h 82"/>
                <a:gd name="T6" fmla="*/ 2147483647 w 72"/>
                <a:gd name="T7" fmla="*/ 2147483647 h 82"/>
                <a:gd name="T8" fmla="*/ 2147483647 w 72"/>
                <a:gd name="T9" fmla="*/ 2147483647 h 82"/>
                <a:gd name="T10" fmla="*/ 2147483647 w 72"/>
                <a:gd name="T11" fmla="*/ 2147483647 h 82"/>
                <a:gd name="T12" fmla="*/ 2147483647 w 72"/>
                <a:gd name="T13" fmla="*/ 2147483647 h 82"/>
                <a:gd name="T14" fmla="*/ 2147483647 w 72"/>
                <a:gd name="T15" fmla="*/ 2147483647 h 82"/>
                <a:gd name="T16" fmla="*/ 2147483647 w 72"/>
                <a:gd name="T17" fmla="*/ 2147483647 h 82"/>
                <a:gd name="T18" fmla="*/ 2147483647 w 72"/>
                <a:gd name="T19" fmla="*/ 2147483647 h 82"/>
                <a:gd name="T20" fmla="*/ 2147483647 w 72"/>
                <a:gd name="T21" fmla="*/ 2147483647 h 82"/>
                <a:gd name="T22" fmla="*/ 2147483647 w 72"/>
                <a:gd name="T23" fmla="*/ 2147483647 h 82"/>
                <a:gd name="T24" fmla="*/ 2147483647 w 72"/>
                <a:gd name="T25" fmla="*/ 2147483647 h 82"/>
                <a:gd name="T26" fmla="*/ 2147483647 w 72"/>
                <a:gd name="T27" fmla="*/ 2147483647 h 82"/>
                <a:gd name="T28" fmla="*/ 2147483647 w 72"/>
                <a:gd name="T29" fmla="*/ 2147483647 h 82"/>
                <a:gd name="T30" fmla="*/ 0 w 72"/>
                <a:gd name="T31" fmla="*/ 2147483647 h 82"/>
                <a:gd name="T32" fmla="*/ 2147483647 w 72"/>
                <a:gd name="T33" fmla="*/ 2147483647 h 82"/>
                <a:gd name="T34" fmla="*/ 2147483647 w 72"/>
                <a:gd name="T35" fmla="*/ 2147483647 h 82"/>
                <a:gd name="T36" fmla="*/ 2147483647 w 72"/>
                <a:gd name="T37" fmla="*/ 2147483647 h 82"/>
                <a:gd name="T38" fmla="*/ 2147483647 w 72"/>
                <a:gd name="T39" fmla="*/ 2147483647 h 82"/>
                <a:gd name="T40" fmla="*/ 2147483647 w 72"/>
                <a:gd name="T41" fmla="*/ 2147483647 h 82"/>
                <a:gd name="T42" fmla="*/ 2147483647 w 72"/>
                <a:gd name="T43" fmla="*/ 2147483647 h 82"/>
                <a:gd name="T44" fmla="*/ 2147483647 w 72"/>
                <a:gd name="T45" fmla="*/ 2147483647 h 82"/>
                <a:gd name="T46" fmla="*/ 2147483647 w 72"/>
                <a:gd name="T47" fmla="*/ 2147483647 h 82"/>
                <a:gd name="T48" fmla="*/ 2147483647 w 72"/>
                <a:gd name="T49" fmla="*/ 2147483647 h 82"/>
                <a:gd name="T50" fmla="*/ 2147483647 w 72"/>
                <a:gd name="T51" fmla="*/ 0 h 82"/>
                <a:gd name="T52" fmla="*/ 2147483647 w 72"/>
                <a:gd name="T53" fmla="*/ 2147483647 h 82"/>
                <a:gd name="T54" fmla="*/ 2147483647 w 72"/>
                <a:gd name="T55" fmla="*/ 2147483647 h 82"/>
                <a:gd name="T56" fmla="*/ 2147483647 w 72"/>
                <a:gd name="T57" fmla="*/ 2147483647 h 82"/>
                <a:gd name="T58" fmla="*/ 2147483647 w 72"/>
                <a:gd name="T59" fmla="*/ 2147483647 h 82"/>
                <a:gd name="T60" fmla="*/ 2147483647 w 72"/>
                <a:gd name="T61" fmla="*/ 2147483647 h 82"/>
                <a:gd name="T62" fmla="*/ 2147483647 w 72"/>
                <a:gd name="T63" fmla="*/ 2147483647 h 82"/>
                <a:gd name="T64" fmla="*/ 2147483647 w 72"/>
                <a:gd name="T65" fmla="*/ 2147483647 h 82"/>
                <a:gd name="T66" fmla="*/ 2147483647 w 72"/>
                <a:gd name="T67" fmla="*/ 2147483647 h 82"/>
                <a:gd name="T68" fmla="*/ 2147483647 w 72"/>
                <a:gd name="T69" fmla="*/ 2147483647 h 8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2"/>
                <a:gd name="T106" fmla="*/ 0 h 82"/>
                <a:gd name="T107" fmla="*/ 72 w 72"/>
                <a:gd name="T108" fmla="*/ 82 h 8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2" h="82">
                  <a:moveTo>
                    <a:pt x="46" y="46"/>
                  </a:moveTo>
                  <a:lnTo>
                    <a:pt x="28" y="50"/>
                  </a:lnTo>
                  <a:lnTo>
                    <a:pt x="24" y="56"/>
                  </a:lnTo>
                  <a:lnTo>
                    <a:pt x="24" y="64"/>
                  </a:lnTo>
                  <a:lnTo>
                    <a:pt x="24" y="74"/>
                  </a:lnTo>
                  <a:lnTo>
                    <a:pt x="16" y="82"/>
                  </a:lnTo>
                  <a:lnTo>
                    <a:pt x="12" y="78"/>
                  </a:lnTo>
                  <a:lnTo>
                    <a:pt x="14" y="68"/>
                  </a:lnTo>
                  <a:lnTo>
                    <a:pt x="16" y="64"/>
                  </a:lnTo>
                  <a:lnTo>
                    <a:pt x="14" y="56"/>
                  </a:lnTo>
                  <a:lnTo>
                    <a:pt x="8" y="54"/>
                  </a:lnTo>
                  <a:lnTo>
                    <a:pt x="4" y="50"/>
                  </a:lnTo>
                  <a:lnTo>
                    <a:pt x="4" y="44"/>
                  </a:lnTo>
                  <a:lnTo>
                    <a:pt x="6" y="38"/>
                  </a:lnTo>
                  <a:lnTo>
                    <a:pt x="4" y="34"/>
                  </a:lnTo>
                  <a:lnTo>
                    <a:pt x="0" y="30"/>
                  </a:lnTo>
                  <a:lnTo>
                    <a:pt x="2" y="24"/>
                  </a:lnTo>
                  <a:lnTo>
                    <a:pt x="10" y="30"/>
                  </a:lnTo>
                  <a:lnTo>
                    <a:pt x="14" y="26"/>
                  </a:lnTo>
                  <a:lnTo>
                    <a:pt x="20" y="16"/>
                  </a:lnTo>
                  <a:lnTo>
                    <a:pt x="34" y="10"/>
                  </a:lnTo>
                  <a:lnTo>
                    <a:pt x="44" y="10"/>
                  </a:lnTo>
                  <a:lnTo>
                    <a:pt x="54" y="10"/>
                  </a:lnTo>
                  <a:lnTo>
                    <a:pt x="58" y="8"/>
                  </a:lnTo>
                  <a:lnTo>
                    <a:pt x="58" y="2"/>
                  </a:lnTo>
                  <a:lnTo>
                    <a:pt x="66" y="0"/>
                  </a:lnTo>
                  <a:lnTo>
                    <a:pt x="70" y="4"/>
                  </a:lnTo>
                  <a:lnTo>
                    <a:pt x="72" y="10"/>
                  </a:lnTo>
                  <a:lnTo>
                    <a:pt x="68" y="12"/>
                  </a:lnTo>
                  <a:lnTo>
                    <a:pt x="60" y="12"/>
                  </a:lnTo>
                  <a:lnTo>
                    <a:pt x="60" y="18"/>
                  </a:lnTo>
                  <a:lnTo>
                    <a:pt x="60" y="26"/>
                  </a:lnTo>
                  <a:lnTo>
                    <a:pt x="56" y="32"/>
                  </a:lnTo>
                  <a:lnTo>
                    <a:pt x="52" y="38"/>
                  </a:lnTo>
                  <a:lnTo>
                    <a:pt x="46" y="46"/>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292" name="Freeform 1759"/>
            <p:cNvSpPr>
              <a:spLocks/>
            </p:cNvSpPr>
            <p:nvPr/>
          </p:nvSpPr>
          <p:spPr bwMode="gray">
            <a:xfrm>
              <a:off x="7381637" y="3135068"/>
              <a:ext cx="50808" cy="38105"/>
            </a:xfrm>
            <a:custGeom>
              <a:avLst/>
              <a:gdLst>
                <a:gd name="T0" fmla="*/ 4909 w 48"/>
                <a:gd name="T1" fmla="*/ 900 h 40"/>
                <a:gd name="T2" fmla="*/ 4200 w 48"/>
                <a:gd name="T3" fmla="*/ 900 h 40"/>
                <a:gd name="T4" fmla="*/ 3700 w 48"/>
                <a:gd name="T5" fmla="*/ 967 h 40"/>
                <a:gd name="T6" fmla="*/ 4027 w 48"/>
                <a:gd name="T7" fmla="*/ 1147 h 40"/>
                <a:gd name="T8" fmla="*/ 3445 w 48"/>
                <a:gd name="T9" fmla="*/ 1292 h 40"/>
                <a:gd name="T10" fmla="*/ 2559 w 48"/>
                <a:gd name="T11" fmla="*/ 1292 h 40"/>
                <a:gd name="T12" fmla="*/ 2559 w 48"/>
                <a:gd name="T13" fmla="*/ 1040 h 40"/>
                <a:gd name="T14" fmla="*/ 1901 w 48"/>
                <a:gd name="T15" fmla="*/ 779 h 40"/>
                <a:gd name="T16" fmla="*/ 1109 w 48"/>
                <a:gd name="T17" fmla="*/ 837 h 40"/>
                <a:gd name="T18" fmla="*/ 4 w 48"/>
                <a:gd name="T19" fmla="*/ 779 h 40"/>
                <a:gd name="T20" fmla="*/ 0 w 48"/>
                <a:gd name="T21" fmla="*/ 674 h 40"/>
                <a:gd name="T22" fmla="*/ 745 w 48"/>
                <a:gd name="T23" fmla="*/ 504 h 40"/>
                <a:gd name="T24" fmla="*/ 1650 w 48"/>
                <a:gd name="T25" fmla="*/ 436 h 40"/>
                <a:gd name="T26" fmla="*/ 2318 w 48"/>
                <a:gd name="T27" fmla="*/ 378 h 40"/>
                <a:gd name="T28" fmla="*/ 2559 w 48"/>
                <a:gd name="T29" fmla="*/ 6 h 40"/>
                <a:gd name="T30" fmla="*/ 3035 w 48"/>
                <a:gd name="T31" fmla="*/ 0 h 40"/>
                <a:gd name="T32" fmla="*/ 3445 w 48"/>
                <a:gd name="T33" fmla="*/ 6 h 40"/>
                <a:gd name="T34" fmla="*/ 4200 w 48"/>
                <a:gd name="T35" fmla="*/ 283 h 40"/>
                <a:gd name="T36" fmla="*/ 4909 w 48"/>
                <a:gd name="T37" fmla="*/ 327 h 40"/>
                <a:gd name="T38" fmla="*/ 5625 w 48"/>
                <a:gd name="T39" fmla="*/ 583 h 40"/>
                <a:gd name="T40" fmla="*/ 5420 w 48"/>
                <a:gd name="T41" fmla="*/ 725 h 40"/>
                <a:gd name="T42" fmla="*/ 4909 w 48"/>
                <a:gd name="T43" fmla="*/ 90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
                <a:gd name="T67" fmla="*/ 0 h 40"/>
                <a:gd name="T68" fmla="*/ 48 w 48"/>
                <a:gd name="T69" fmla="*/ 40 h 4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 h="40">
                  <a:moveTo>
                    <a:pt x="42" y="28"/>
                  </a:moveTo>
                  <a:lnTo>
                    <a:pt x="36" y="28"/>
                  </a:lnTo>
                  <a:lnTo>
                    <a:pt x="32" y="30"/>
                  </a:lnTo>
                  <a:lnTo>
                    <a:pt x="34" y="36"/>
                  </a:lnTo>
                  <a:lnTo>
                    <a:pt x="30" y="40"/>
                  </a:lnTo>
                  <a:lnTo>
                    <a:pt x="22" y="40"/>
                  </a:lnTo>
                  <a:lnTo>
                    <a:pt x="22" y="32"/>
                  </a:lnTo>
                  <a:lnTo>
                    <a:pt x="16" y="24"/>
                  </a:lnTo>
                  <a:lnTo>
                    <a:pt x="10" y="26"/>
                  </a:lnTo>
                  <a:lnTo>
                    <a:pt x="4" y="24"/>
                  </a:lnTo>
                  <a:lnTo>
                    <a:pt x="0" y="20"/>
                  </a:lnTo>
                  <a:lnTo>
                    <a:pt x="6" y="16"/>
                  </a:lnTo>
                  <a:lnTo>
                    <a:pt x="14" y="14"/>
                  </a:lnTo>
                  <a:lnTo>
                    <a:pt x="20" y="12"/>
                  </a:lnTo>
                  <a:lnTo>
                    <a:pt x="22" y="6"/>
                  </a:lnTo>
                  <a:lnTo>
                    <a:pt x="26" y="0"/>
                  </a:lnTo>
                  <a:lnTo>
                    <a:pt x="30" y="6"/>
                  </a:lnTo>
                  <a:lnTo>
                    <a:pt x="36" y="8"/>
                  </a:lnTo>
                  <a:lnTo>
                    <a:pt x="42" y="10"/>
                  </a:lnTo>
                  <a:lnTo>
                    <a:pt x="48" y="18"/>
                  </a:lnTo>
                  <a:lnTo>
                    <a:pt x="46" y="22"/>
                  </a:lnTo>
                  <a:lnTo>
                    <a:pt x="42" y="28"/>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293" name="Freeform 1760"/>
            <p:cNvSpPr>
              <a:spLocks/>
            </p:cNvSpPr>
            <p:nvPr/>
          </p:nvSpPr>
          <p:spPr bwMode="gray">
            <a:xfrm>
              <a:off x="7435621" y="3042981"/>
              <a:ext cx="277859" cy="201638"/>
            </a:xfrm>
            <a:custGeom>
              <a:avLst/>
              <a:gdLst>
                <a:gd name="T0" fmla="*/ 528 w 262"/>
                <a:gd name="T1" fmla="*/ 7383 h 202"/>
                <a:gd name="T2" fmla="*/ 2 w 262"/>
                <a:gd name="T3" fmla="*/ 6825 h 202"/>
                <a:gd name="T4" fmla="*/ 1435 w 262"/>
                <a:gd name="T5" fmla="*/ 6604 h 202"/>
                <a:gd name="T6" fmla="*/ 1310 w 262"/>
                <a:gd name="T7" fmla="*/ 5212 h 202"/>
                <a:gd name="T8" fmla="*/ 2263 w 262"/>
                <a:gd name="T9" fmla="*/ 4764 h 202"/>
                <a:gd name="T10" fmla="*/ 3344 w 262"/>
                <a:gd name="T11" fmla="*/ 3865 h 202"/>
                <a:gd name="T12" fmla="*/ 5132 w 262"/>
                <a:gd name="T13" fmla="*/ 2881 h 202"/>
                <a:gd name="T14" fmla="*/ 6052 w 262"/>
                <a:gd name="T15" fmla="*/ 2245 h 202"/>
                <a:gd name="T16" fmla="*/ 8385 w 262"/>
                <a:gd name="T17" fmla="*/ 1897 h 202"/>
                <a:gd name="T18" fmla="*/ 8883 w 262"/>
                <a:gd name="T19" fmla="*/ 1585 h 202"/>
                <a:gd name="T20" fmla="*/ 9260 w 262"/>
                <a:gd name="T21" fmla="*/ 1210 h 202"/>
                <a:gd name="T22" fmla="*/ 11677 w 262"/>
                <a:gd name="T23" fmla="*/ 706 h 202"/>
                <a:gd name="T24" fmla="*/ 13985 w 262"/>
                <a:gd name="T25" fmla="*/ 1210 h 202"/>
                <a:gd name="T26" fmla="*/ 15284 w 262"/>
                <a:gd name="T27" fmla="*/ 845 h 202"/>
                <a:gd name="T28" fmla="*/ 18012 w 262"/>
                <a:gd name="T29" fmla="*/ 493 h 202"/>
                <a:gd name="T30" fmla="*/ 18922 w 262"/>
                <a:gd name="T31" fmla="*/ 2 h 202"/>
                <a:gd name="T32" fmla="*/ 18922 w 262"/>
                <a:gd name="T33" fmla="*/ 845 h 202"/>
                <a:gd name="T34" fmla="*/ 18340 w 262"/>
                <a:gd name="T35" fmla="*/ 3772 h 202"/>
                <a:gd name="T36" fmla="*/ 17471 w 262"/>
                <a:gd name="T37" fmla="*/ 5062 h 202"/>
                <a:gd name="T38" fmla="*/ 18340 w 262"/>
                <a:gd name="T39" fmla="*/ 7077 h 202"/>
                <a:gd name="T40" fmla="*/ 18427 w 262"/>
                <a:gd name="T41" fmla="*/ 9268 h 202"/>
                <a:gd name="T42" fmla="*/ 19731 w 262"/>
                <a:gd name="T43" fmla="*/ 10140 h 202"/>
                <a:gd name="T44" fmla="*/ 20802 w 262"/>
                <a:gd name="T45" fmla="*/ 11564 h 202"/>
                <a:gd name="T46" fmla="*/ 19790 w 262"/>
                <a:gd name="T47" fmla="*/ 12125 h 202"/>
                <a:gd name="T48" fmla="*/ 19324 w 262"/>
                <a:gd name="T49" fmla="*/ 13262 h 202"/>
                <a:gd name="T50" fmla="*/ 18340 w 262"/>
                <a:gd name="T51" fmla="*/ 14260 h 202"/>
                <a:gd name="T52" fmla="*/ 16443 w 262"/>
                <a:gd name="T53" fmla="*/ 15001 h 202"/>
                <a:gd name="T54" fmla="*/ 15769 w 262"/>
                <a:gd name="T55" fmla="*/ 14652 h 202"/>
                <a:gd name="T56" fmla="*/ 13420 w 262"/>
                <a:gd name="T57" fmla="*/ 13279 h 202"/>
                <a:gd name="T58" fmla="*/ 11677 w 262"/>
                <a:gd name="T59" fmla="*/ 13034 h 202"/>
                <a:gd name="T60" fmla="*/ 9957 w 262"/>
                <a:gd name="T61" fmla="*/ 12652 h 202"/>
                <a:gd name="T62" fmla="*/ 7575 w 262"/>
                <a:gd name="T63" fmla="*/ 13842 h 202"/>
                <a:gd name="T64" fmla="*/ 6431 w 262"/>
                <a:gd name="T65" fmla="*/ 13523 h 202"/>
                <a:gd name="T66" fmla="*/ 6431 w 262"/>
                <a:gd name="T67" fmla="*/ 11683 h 202"/>
                <a:gd name="T68" fmla="*/ 6746 w 262"/>
                <a:gd name="T69" fmla="*/ 10698 h 202"/>
                <a:gd name="T70" fmla="*/ 5316 w 262"/>
                <a:gd name="T71" fmla="*/ 11189 h 202"/>
                <a:gd name="T72" fmla="*/ 4685 w 262"/>
                <a:gd name="T73" fmla="*/ 11704 h 202"/>
                <a:gd name="T74" fmla="*/ 3564 w 262"/>
                <a:gd name="T75" fmla="*/ 11564 h 202"/>
                <a:gd name="T76" fmla="*/ 2263 w 262"/>
                <a:gd name="T77" fmla="*/ 10140 h 202"/>
                <a:gd name="T78" fmla="*/ 2791 w 262"/>
                <a:gd name="T79" fmla="*/ 8544 h 202"/>
                <a:gd name="T80" fmla="*/ 1722 w 262"/>
                <a:gd name="T81" fmla="*/ 7935 h 202"/>
                <a:gd name="T82" fmla="*/ 1310 w 262"/>
                <a:gd name="T83" fmla="*/ 7383 h 2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2"/>
                <a:gd name="T127" fmla="*/ 0 h 202"/>
                <a:gd name="T128" fmla="*/ 262 w 262"/>
                <a:gd name="T129" fmla="*/ 202 h 20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2" h="202">
                  <a:moveTo>
                    <a:pt x="16" y="100"/>
                  </a:moveTo>
                  <a:lnTo>
                    <a:pt x="6" y="100"/>
                  </a:lnTo>
                  <a:lnTo>
                    <a:pt x="0" y="98"/>
                  </a:lnTo>
                  <a:lnTo>
                    <a:pt x="2" y="92"/>
                  </a:lnTo>
                  <a:lnTo>
                    <a:pt x="12" y="92"/>
                  </a:lnTo>
                  <a:lnTo>
                    <a:pt x="18" y="88"/>
                  </a:lnTo>
                  <a:lnTo>
                    <a:pt x="18" y="78"/>
                  </a:lnTo>
                  <a:lnTo>
                    <a:pt x="16" y="70"/>
                  </a:lnTo>
                  <a:lnTo>
                    <a:pt x="26" y="68"/>
                  </a:lnTo>
                  <a:lnTo>
                    <a:pt x="28" y="64"/>
                  </a:lnTo>
                  <a:lnTo>
                    <a:pt x="42" y="64"/>
                  </a:lnTo>
                  <a:lnTo>
                    <a:pt x="42" y="52"/>
                  </a:lnTo>
                  <a:lnTo>
                    <a:pt x="54" y="40"/>
                  </a:lnTo>
                  <a:lnTo>
                    <a:pt x="64" y="38"/>
                  </a:lnTo>
                  <a:lnTo>
                    <a:pt x="74" y="38"/>
                  </a:lnTo>
                  <a:lnTo>
                    <a:pt x="76" y="30"/>
                  </a:lnTo>
                  <a:lnTo>
                    <a:pt x="92" y="28"/>
                  </a:lnTo>
                  <a:lnTo>
                    <a:pt x="106" y="26"/>
                  </a:lnTo>
                  <a:lnTo>
                    <a:pt x="108" y="24"/>
                  </a:lnTo>
                  <a:lnTo>
                    <a:pt x="112" y="22"/>
                  </a:lnTo>
                  <a:lnTo>
                    <a:pt x="108" y="14"/>
                  </a:lnTo>
                  <a:lnTo>
                    <a:pt x="118" y="16"/>
                  </a:lnTo>
                  <a:lnTo>
                    <a:pt x="120" y="10"/>
                  </a:lnTo>
                  <a:lnTo>
                    <a:pt x="148" y="10"/>
                  </a:lnTo>
                  <a:lnTo>
                    <a:pt x="164" y="6"/>
                  </a:lnTo>
                  <a:lnTo>
                    <a:pt x="176" y="16"/>
                  </a:lnTo>
                  <a:lnTo>
                    <a:pt x="186" y="16"/>
                  </a:lnTo>
                  <a:lnTo>
                    <a:pt x="192" y="12"/>
                  </a:lnTo>
                  <a:lnTo>
                    <a:pt x="216" y="8"/>
                  </a:lnTo>
                  <a:lnTo>
                    <a:pt x="226" y="6"/>
                  </a:lnTo>
                  <a:lnTo>
                    <a:pt x="232" y="0"/>
                  </a:lnTo>
                  <a:lnTo>
                    <a:pt x="238" y="2"/>
                  </a:lnTo>
                  <a:lnTo>
                    <a:pt x="242" y="8"/>
                  </a:lnTo>
                  <a:lnTo>
                    <a:pt x="238" y="12"/>
                  </a:lnTo>
                  <a:lnTo>
                    <a:pt x="230" y="20"/>
                  </a:lnTo>
                  <a:lnTo>
                    <a:pt x="230" y="50"/>
                  </a:lnTo>
                  <a:lnTo>
                    <a:pt x="224" y="56"/>
                  </a:lnTo>
                  <a:lnTo>
                    <a:pt x="220" y="68"/>
                  </a:lnTo>
                  <a:lnTo>
                    <a:pt x="222" y="80"/>
                  </a:lnTo>
                  <a:lnTo>
                    <a:pt x="230" y="94"/>
                  </a:lnTo>
                  <a:lnTo>
                    <a:pt x="234" y="108"/>
                  </a:lnTo>
                  <a:lnTo>
                    <a:pt x="234" y="124"/>
                  </a:lnTo>
                  <a:lnTo>
                    <a:pt x="242" y="134"/>
                  </a:lnTo>
                  <a:lnTo>
                    <a:pt x="248" y="136"/>
                  </a:lnTo>
                  <a:lnTo>
                    <a:pt x="250" y="146"/>
                  </a:lnTo>
                  <a:lnTo>
                    <a:pt x="262" y="154"/>
                  </a:lnTo>
                  <a:lnTo>
                    <a:pt x="256" y="160"/>
                  </a:lnTo>
                  <a:lnTo>
                    <a:pt x="250" y="162"/>
                  </a:lnTo>
                  <a:lnTo>
                    <a:pt x="246" y="172"/>
                  </a:lnTo>
                  <a:lnTo>
                    <a:pt x="244" y="176"/>
                  </a:lnTo>
                  <a:lnTo>
                    <a:pt x="244" y="190"/>
                  </a:lnTo>
                  <a:lnTo>
                    <a:pt x="230" y="190"/>
                  </a:lnTo>
                  <a:lnTo>
                    <a:pt x="218" y="190"/>
                  </a:lnTo>
                  <a:lnTo>
                    <a:pt x="206" y="200"/>
                  </a:lnTo>
                  <a:lnTo>
                    <a:pt x="202" y="202"/>
                  </a:lnTo>
                  <a:lnTo>
                    <a:pt x="198" y="196"/>
                  </a:lnTo>
                  <a:lnTo>
                    <a:pt x="188" y="196"/>
                  </a:lnTo>
                  <a:lnTo>
                    <a:pt x="170" y="178"/>
                  </a:lnTo>
                  <a:lnTo>
                    <a:pt x="160" y="178"/>
                  </a:lnTo>
                  <a:lnTo>
                    <a:pt x="148" y="174"/>
                  </a:lnTo>
                  <a:lnTo>
                    <a:pt x="132" y="166"/>
                  </a:lnTo>
                  <a:lnTo>
                    <a:pt x="124" y="168"/>
                  </a:lnTo>
                  <a:lnTo>
                    <a:pt x="116" y="166"/>
                  </a:lnTo>
                  <a:lnTo>
                    <a:pt x="94" y="184"/>
                  </a:lnTo>
                  <a:lnTo>
                    <a:pt x="82" y="192"/>
                  </a:lnTo>
                  <a:lnTo>
                    <a:pt x="82" y="180"/>
                  </a:lnTo>
                  <a:lnTo>
                    <a:pt x="86" y="162"/>
                  </a:lnTo>
                  <a:lnTo>
                    <a:pt x="82" y="156"/>
                  </a:lnTo>
                  <a:lnTo>
                    <a:pt x="86" y="150"/>
                  </a:lnTo>
                  <a:lnTo>
                    <a:pt x="84" y="144"/>
                  </a:lnTo>
                  <a:lnTo>
                    <a:pt x="76" y="142"/>
                  </a:lnTo>
                  <a:lnTo>
                    <a:pt x="68" y="150"/>
                  </a:lnTo>
                  <a:lnTo>
                    <a:pt x="68" y="162"/>
                  </a:lnTo>
                  <a:lnTo>
                    <a:pt x="58" y="158"/>
                  </a:lnTo>
                  <a:lnTo>
                    <a:pt x="56" y="156"/>
                  </a:lnTo>
                  <a:lnTo>
                    <a:pt x="44" y="154"/>
                  </a:lnTo>
                  <a:lnTo>
                    <a:pt x="36" y="136"/>
                  </a:lnTo>
                  <a:lnTo>
                    <a:pt x="28" y="136"/>
                  </a:lnTo>
                  <a:lnTo>
                    <a:pt x="26" y="122"/>
                  </a:lnTo>
                  <a:lnTo>
                    <a:pt x="36" y="114"/>
                  </a:lnTo>
                  <a:lnTo>
                    <a:pt x="22" y="114"/>
                  </a:lnTo>
                  <a:lnTo>
                    <a:pt x="22" y="106"/>
                  </a:lnTo>
                  <a:lnTo>
                    <a:pt x="18" y="104"/>
                  </a:lnTo>
                  <a:lnTo>
                    <a:pt x="16" y="100"/>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294" name="Freeform 1763"/>
            <p:cNvSpPr>
              <a:spLocks/>
            </p:cNvSpPr>
            <p:nvPr/>
          </p:nvSpPr>
          <p:spPr bwMode="gray">
            <a:xfrm>
              <a:off x="5682733" y="3157296"/>
              <a:ext cx="528725" cy="827194"/>
            </a:xfrm>
            <a:custGeom>
              <a:avLst/>
              <a:gdLst>
                <a:gd name="T0" fmla="*/ 13181 w 494"/>
                <a:gd name="T1" fmla="*/ 63980 h 823"/>
                <a:gd name="T2" fmla="*/ 10950 w 494"/>
                <a:gd name="T3" fmla="*/ 66918 h 823"/>
                <a:gd name="T4" fmla="*/ 7934 w 494"/>
                <a:gd name="T5" fmla="*/ 65186 h 823"/>
                <a:gd name="T6" fmla="*/ 3443 w 494"/>
                <a:gd name="T7" fmla="*/ 66275 h 823"/>
                <a:gd name="T8" fmla="*/ 665 w 494"/>
                <a:gd name="T9" fmla="*/ 66459 h 823"/>
                <a:gd name="T10" fmla="*/ 2401 w 494"/>
                <a:gd name="T11" fmla="*/ 65077 h 823"/>
                <a:gd name="T12" fmla="*/ 7544 w 494"/>
                <a:gd name="T13" fmla="*/ 61303 h 823"/>
                <a:gd name="T14" fmla="*/ 10768 w 494"/>
                <a:gd name="T15" fmla="*/ 58709 h 823"/>
                <a:gd name="T16" fmla="*/ 16185 w 494"/>
                <a:gd name="T17" fmla="*/ 59377 h 823"/>
                <a:gd name="T18" fmla="*/ 18234 w 494"/>
                <a:gd name="T19" fmla="*/ 57096 h 823"/>
                <a:gd name="T20" fmla="*/ 12995 w 494"/>
                <a:gd name="T21" fmla="*/ 57096 h 823"/>
                <a:gd name="T22" fmla="*/ 10109 w 494"/>
                <a:gd name="T23" fmla="*/ 55709 h 823"/>
                <a:gd name="T24" fmla="*/ 9081 w 494"/>
                <a:gd name="T25" fmla="*/ 54268 h 823"/>
                <a:gd name="T26" fmla="*/ 6163 w 494"/>
                <a:gd name="T27" fmla="*/ 53425 h 823"/>
                <a:gd name="T28" fmla="*/ 9963 w 494"/>
                <a:gd name="T29" fmla="*/ 51011 h 823"/>
                <a:gd name="T30" fmla="*/ 12995 w 494"/>
                <a:gd name="T31" fmla="*/ 45680 h 823"/>
                <a:gd name="T32" fmla="*/ 10768 w 494"/>
                <a:gd name="T33" fmla="*/ 45064 h 823"/>
                <a:gd name="T34" fmla="*/ 12667 w 494"/>
                <a:gd name="T35" fmla="*/ 41067 h 823"/>
                <a:gd name="T36" fmla="*/ 16660 w 494"/>
                <a:gd name="T37" fmla="*/ 42723 h 823"/>
                <a:gd name="T38" fmla="*/ 19346 w 494"/>
                <a:gd name="T39" fmla="*/ 41608 h 823"/>
                <a:gd name="T40" fmla="*/ 20921 w 494"/>
                <a:gd name="T41" fmla="*/ 37470 h 823"/>
                <a:gd name="T42" fmla="*/ 19483 w 494"/>
                <a:gd name="T43" fmla="*/ 36178 h 823"/>
                <a:gd name="T44" fmla="*/ 19346 w 494"/>
                <a:gd name="T45" fmla="*/ 31100 h 823"/>
                <a:gd name="T46" fmla="*/ 18755 w 494"/>
                <a:gd name="T47" fmla="*/ 30435 h 823"/>
                <a:gd name="T48" fmla="*/ 14870 w 494"/>
                <a:gd name="T49" fmla="*/ 30610 h 823"/>
                <a:gd name="T50" fmla="*/ 12255 w 494"/>
                <a:gd name="T51" fmla="*/ 30610 h 823"/>
                <a:gd name="T52" fmla="*/ 12583 w 494"/>
                <a:gd name="T53" fmla="*/ 27138 h 823"/>
                <a:gd name="T54" fmla="*/ 14221 w 494"/>
                <a:gd name="T55" fmla="*/ 22367 h 823"/>
                <a:gd name="T56" fmla="*/ 13446 w 494"/>
                <a:gd name="T57" fmla="*/ 21364 h 823"/>
                <a:gd name="T58" fmla="*/ 11259 w 494"/>
                <a:gd name="T59" fmla="*/ 22357 h 823"/>
                <a:gd name="T60" fmla="*/ 9214 w 494"/>
                <a:gd name="T61" fmla="*/ 24503 h 823"/>
                <a:gd name="T62" fmla="*/ 11157 w 494"/>
                <a:gd name="T63" fmla="*/ 19544 h 823"/>
                <a:gd name="T64" fmla="*/ 13181 w 494"/>
                <a:gd name="T65" fmla="*/ 16115 h 823"/>
                <a:gd name="T66" fmla="*/ 11614 w 494"/>
                <a:gd name="T67" fmla="*/ 16667 h 823"/>
                <a:gd name="T68" fmla="*/ 9591 w 494"/>
                <a:gd name="T69" fmla="*/ 16115 h 823"/>
                <a:gd name="T70" fmla="*/ 10262 w 494"/>
                <a:gd name="T71" fmla="*/ 13510 h 823"/>
                <a:gd name="T72" fmla="*/ 12169 w 494"/>
                <a:gd name="T73" fmla="*/ 11382 h 823"/>
                <a:gd name="T74" fmla="*/ 12942 w 494"/>
                <a:gd name="T75" fmla="*/ 9258 h 823"/>
                <a:gd name="T76" fmla="*/ 13988 w 494"/>
                <a:gd name="T77" fmla="*/ 5214 h 823"/>
                <a:gd name="T78" fmla="*/ 16185 w 494"/>
                <a:gd name="T79" fmla="*/ 2936 h 823"/>
                <a:gd name="T80" fmla="*/ 19932 w 494"/>
                <a:gd name="T81" fmla="*/ 934 h 823"/>
                <a:gd name="T82" fmla="*/ 24832 w 494"/>
                <a:gd name="T83" fmla="*/ 1477 h 823"/>
                <a:gd name="T84" fmla="*/ 24832 w 494"/>
                <a:gd name="T85" fmla="*/ 4237 h 823"/>
                <a:gd name="T86" fmla="*/ 20921 w 494"/>
                <a:gd name="T87" fmla="*/ 7063 h 823"/>
                <a:gd name="T88" fmla="*/ 25184 w 494"/>
                <a:gd name="T89" fmla="*/ 9233 h 823"/>
                <a:gd name="T90" fmla="*/ 30661 w 494"/>
                <a:gd name="T91" fmla="*/ 11775 h 823"/>
                <a:gd name="T92" fmla="*/ 26423 w 494"/>
                <a:gd name="T93" fmla="*/ 17586 h 823"/>
                <a:gd name="T94" fmla="*/ 25704 w 494"/>
                <a:gd name="T95" fmla="*/ 19544 h 823"/>
                <a:gd name="T96" fmla="*/ 21376 w 494"/>
                <a:gd name="T97" fmla="*/ 21435 h 823"/>
                <a:gd name="T98" fmla="*/ 24872 w 494"/>
                <a:gd name="T99" fmla="*/ 22127 h 823"/>
                <a:gd name="T100" fmla="*/ 29354 w 494"/>
                <a:gd name="T101" fmla="*/ 26356 h 823"/>
                <a:gd name="T102" fmla="*/ 29932 w 494"/>
                <a:gd name="T103" fmla="*/ 34317 h 823"/>
                <a:gd name="T104" fmla="*/ 34271 w 494"/>
                <a:gd name="T105" fmla="*/ 39746 h 823"/>
                <a:gd name="T106" fmla="*/ 35431 w 494"/>
                <a:gd name="T107" fmla="*/ 44873 h 823"/>
                <a:gd name="T108" fmla="*/ 35355 w 494"/>
                <a:gd name="T109" fmla="*/ 49515 h 823"/>
                <a:gd name="T110" fmla="*/ 42113 w 494"/>
                <a:gd name="T111" fmla="*/ 53425 h 823"/>
                <a:gd name="T112" fmla="*/ 39053 w 494"/>
                <a:gd name="T113" fmla="*/ 57211 h 823"/>
                <a:gd name="T114" fmla="*/ 37248 w 494"/>
                <a:gd name="T115" fmla="*/ 59377 h 823"/>
                <a:gd name="T116" fmla="*/ 38264 w 494"/>
                <a:gd name="T117" fmla="*/ 61303 h 823"/>
                <a:gd name="T118" fmla="*/ 35196 w 494"/>
                <a:gd name="T119" fmla="*/ 64942 h 823"/>
                <a:gd name="T120" fmla="*/ 28458 w 494"/>
                <a:gd name="T121" fmla="*/ 64942 h 823"/>
                <a:gd name="T122" fmla="*/ 22097 w 494"/>
                <a:gd name="T123" fmla="*/ 64423 h 823"/>
                <a:gd name="T124" fmla="*/ 18474 w 494"/>
                <a:gd name="T125" fmla="*/ 64742 h 82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94"/>
                <a:gd name="T190" fmla="*/ 0 h 823"/>
                <a:gd name="T191" fmla="*/ 494 w 494"/>
                <a:gd name="T192" fmla="*/ 823 h 82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94" h="823">
                  <a:moveTo>
                    <a:pt x="208" y="795"/>
                  </a:moveTo>
                  <a:lnTo>
                    <a:pt x="200" y="787"/>
                  </a:lnTo>
                  <a:lnTo>
                    <a:pt x="190" y="781"/>
                  </a:lnTo>
                  <a:lnTo>
                    <a:pt x="178" y="781"/>
                  </a:lnTo>
                  <a:lnTo>
                    <a:pt x="168" y="781"/>
                  </a:lnTo>
                  <a:lnTo>
                    <a:pt x="162" y="787"/>
                  </a:lnTo>
                  <a:lnTo>
                    <a:pt x="154" y="785"/>
                  </a:lnTo>
                  <a:lnTo>
                    <a:pt x="148" y="791"/>
                  </a:lnTo>
                  <a:lnTo>
                    <a:pt x="144" y="799"/>
                  </a:lnTo>
                  <a:lnTo>
                    <a:pt x="142" y="809"/>
                  </a:lnTo>
                  <a:lnTo>
                    <a:pt x="136" y="805"/>
                  </a:lnTo>
                  <a:lnTo>
                    <a:pt x="136" y="811"/>
                  </a:lnTo>
                  <a:lnTo>
                    <a:pt x="132" y="817"/>
                  </a:lnTo>
                  <a:lnTo>
                    <a:pt x="128" y="821"/>
                  </a:lnTo>
                  <a:lnTo>
                    <a:pt x="120" y="815"/>
                  </a:lnTo>
                  <a:lnTo>
                    <a:pt x="112" y="809"/>
                  </a:lnTo>
                  <a:lnTo>
                    <a:pt x="108" y="803"/>
                  </a:lnTo>
                  <a:lnTo>
                    <a:pt x="106" y="797"/>
                  </a:lnTo>
                  <a:lnTo>
                    <a:pt x="100" y="793"/>
                  </a:lnTo>
                  <a:lnTo>
                    <a:pt x="100" y="803"/>
                  </a:lnTo>
                  <a:lnTo>
                    <a:pt x="92" y="801"/>
                  </a:lnTo>
                  <a:lnTo>
                    <a:pt x="82" y="801"/>
                  </a:lnTo>
                  <a:lnTo>
                    <a:pt x="74" y="799"/>
                  </a:lnTo>
                  <a:lnTo>
                    <a:pt x="68" y="799"/>
                  </a:lnTo>
                  <a:lnTo>
                    <a:pt x="62" y="807"/>
                  </a:lnTo>
                  <a:lnTo>
                    <a:pt x="52" y="807"/>
                  </a:lnTo>
                  <a:lnTo>
                    <a:pt x="46" y="809"/>
                  </a:lnTo>
                  <a:lnTo>
                    <a:pt x="40" y="813"/>
                  </a:lnTo>
                  <a:lnTo>
                    <a:pt x="38" y="821"/>
                  </a:lnTo>
                  <a:lnTo>
                    <a:pt x="32" y="823"/>
                  </a:lnTo>
                  <a:lnTo>
                    <a:pt x="26" y="815"/>
                  </a:lnTo>
                  <a:lnTo>
                    <a:pt x="24" y="811"/>
                  </a:lnTo>
                  <a:lnTo>
                    <a:pt x="18" y="807"/>
                  </a:lnTo>
                  <a:lnTo>
                    <a:pt x="14" y="811"/>
                  </a:lnTo>
                  <a:lnTo>
                    <a:pt x="8" y="815"/>
                  </a:lnTo>
                  <a:lnTo>
                    <a:pt x="2" y="813"/>
                  </a:lnTo>
                  <a:lnTo>
                    <a:pt x="0" y="805"/>
                  </a:lnTo>
                  <a:lnTo>
                    <a:pt x="4" y="803"/>
                  </a:lnTo>
                  <a:lnTo>
                    <a:pt x="8" y="799"/>
                  </a:lnTo>
                  <a:lnTo>
                    <a:pt x="18" y="799"/>
                  </a:lnTo>
                  <a:lnTo>
                    <a:pt x="24" y="799"/>
                  </a:lnTo>
                  <a:lnTo>
                    <a:pt x="28" y="799"/>
                  </a:lnTo>
                  <a:lnTo>
                    <a:pt x="36" y="795"/>
                  </a:lnTo>
                  <a:lnTo>
                    <a:pt x="46" y="787"/>
                  </a:lnTo>
                  <a:lnTo>
                    <a:pt x="54" y="779"/>
                  </a:lnTo>
                  <a:lnTo>
                    <a:pt x="56" y="773"/>
                  </a:lnTo>
                  <a:lnTo>
                    <a:pt x="64" y="771"/>
                  </a:lnTo>
                  <a:lnTo>
                    <a:pt x="76" y="767"/>
                  </a:lnTo>
                  <a:lnTo>
                    <a:pt x="88" y="755"/>
                  </a:lnTo>
                  <a:lnTo>
                    <a:pt x="88" y="745"/>
                  </a:lnTo>
                  <a:lnTo>
                    <a:pt x="92" y="737"/>
                  </a:lnTo>
                  <a:lnTo>
                    <a:pt x="100" y="737"/>
                  </a:lnTo>
                  <a:lnTo>
                    <a:pt x="108" y="739"/>
                  </a:lnTo>
                  <a:lnTo>
                    <a:pt x="112" y="731"/>
                  </a:lnTo>
                  <a:lnTo>
                    <a:pt x="114" y="723"/>
                  </a:lnTo>
                  <a:lnTo>
                    <a:pt x="126" y="721"/>
                  </a:lnTo>
                  <a:lnTo>
                    <a:pt x="134" y="721"/>
                  </a:lnTo>
                  <a:lnTo>
                    <a:pt x="140" y="721"/>
                  </a:lnTo>
                  <a:lnTo>
                    <a:pt x="148" y="721"/>
                  </a:lnTo>
                  <a:lnTo>
                    <a:pt x="158" y="729"/>
                  </a:lnTo>
                  <a:lnTo>
                    <a:pt x="166" y="731"/>
                  </a:lnTo>
                  <a:lnTo>
                    <a:pt x="178" y="731"/>
                  </a:lnTo>
                  <a:lnTo>
                    <a:pt x="190" y="729"/>
                  </a:lnTo>
                  <a:lnTo>
                    <a:pt x="194" y="721"/>
                  </a:lnTo>
                  <a:lnTo>
                    <a:pt x="200" y="715"/>
                  </a:lnTo>
                  <a:lnTo>
                    <a:pt x="208" y="709"/>
                  </a:lnTo>
                  <a:lnTo>
                    <a:pt x="216" y="705"/>
                  </a:lnTo>
                  <a:lnTo>
                    <a:pt x="222" y="695"/>
                  </a:lnTo>
                  <a:lnTo>
                    <a:pt x="218" y="697"/>
                  </a:lnTo>
                  <a:lnTo>
                    <a:pt x="212" y="701"/>
                  </a:lnTo>
                  <a:lnTo>
                    <a:pt x="200" y="699"/>
                  </a:lnTo>
                  <a:lnTo>
                    <a:pt x="198" y="697"/>
                  </a:lnTo>
                  <a:lnTo>
                    <a:pt x="188" y="703"/>
                  </a:lnTo>
                  <a:lnTo>
                    <a:pt x="182" y="711"/>
                  </a:lnTo>
                  <a:lnTo>
                    <a:pt x="170" y="713"/>
                  </a:lnTo>
                  <a:lnTo>
                    <a:pt x="162" y="709"/>
                  </a:lnTo>
                  <a:lnTo>
                    <a:pt x="152" y="701"/>
                  </a:lnTo>
                  <a:lnTo>
                    <a:pt x="148" y="693"/>
                  </a:lnTo>
                  <a:lnTo>
                    <a:pt x="144" y="687"/>
                  </a:lnTo>
                  <a:lnTo>
                    <a:pt x="140" y="685"/>
                  </a:lnTo>
                  <a:lnTo>
                    <a:pt x="134" y="687"/>
                  </a:lnTo>
                  <a:lnTo>
                    <a:pt x="128" y="691"/>
                  </a:lnTo>
                  <a:lnTo>
                    <a:pt x="118" y="689"/>
                  </a:lnTo>
                  <a:lnTo>
                    <a:pt x="118" y="683"/>
                  </a:lnTo>
                  <a:lnTo>
                    <a:pt x="130" y="679"/>
                  </a:lnTo>
                  <a:lnTo>
                    <a:pt x="132" y="675"/>
                  </a:lnTo>
                  <a:lnTo>
                    <a:pt x="122" y="673"/>
                  </a:lnTo>
                  <a:lnTo>
                    <a:pt x="116" y="671"/>
                  </a:lnTo>
                  <a:lnTo>
                    <a:pt x="118" y="665"/>
                  </a:lnTo>
                  <a:lnTo>
                    <a:pt x="110" y="665"/>
                  </a:lnTo>
                  <a:lnTo>
                    <a:pt x="106" y="667"/>
                  </a:lnTo>
                  <a:lnTo>
                    <a:pt x="94" y="669"/>
                  </a:lnTo>
                  <a:lnTo>
                    <a:pt x="88" y="673"/>
                  </a:lnTo>
                  <a:lnTo>
                    <a:pt x="74" y="671"/>
                  </a:lnTo>
                  <a:lnTo>
                    <a:pt x="72" y="665"/>
                  </a:lnTo>
                  <a:lnTo>
                    <a:pt x="66" y="663"/>
                  </a:lnTo>
                  <a:lnTo>
                    <a:pt x="66" y="659"/>
                  </a:lnTo>
                  <a:lnTo>
                    <a:pt x="72" y="655"/>
                  </a:lnTo>
                  <a:lnTo>
                    <a:pt x="74" y="649"/>
                  </a:lnTo>
                  <a:lnTo>
                    <a:pt x="66" y="643"/>
                  </a:lnTo>
                  <a:lnTo>
                    <a:pt x="70" y="637"/>
                  </a:lnTo>
                  <a:lnTo>
                    <a:pt x="80" y="633"/>
                  </a:lnTo>
                  <a:lnTo>
                    <a:pt x="96" y="635"/>
                  </a:lnTo>
                  <a:lnTo>
                    <a:pt x="102" y="627"/>
                  </a:lnTo>
                  <a:lnTo>
                    <a:pt x="116" y="627"/>
                  </a:lnTo>
                  <a:lnTo>
                    <a:pt x="130" y="623"/>
                  </a:lnTo>
                  <a:lnTo>
                    <a:pt x="142" y="615"/>
                  </a:lnTo>
                  <a:lnTo>
                    <a:pt x="148" y="599"/>
                  </a:lnTo>
                  <a:lnTo>
                    <a:pt x="150" y="587"/>
                  </a:lnTo>
                  <a:lnTo>
                    <a:pt x="148" y="579"/>
                  </a:lnTo>
                  <a:lnTo>
                    <a:pt x="150" y="569"/>
                  </a:lnTo>
                  <a:lnTo>
                    <a:pt x="152" y="561"/>
                  </a:lnTo>
                  <a:lnTo>
                    <a:pt x="148" y="557"/>
                  </a:lnTo>
                  <a:lnTo>
                    <a:pt x="140" y="557"/>
                  </a:lnTo>
                  <a:lnTo>
                    <a:pt x="134" y="563"/>
                  </a:lnTo>
                  <a:lnTo>
                    <a:pt x="124" y="565"/>
                  </a:lnTo>
                  <a:lnTo>
                    <a:pt x="116" y="563"/>
                  </a:lnTo>
                  <a:lnTo>
                    <a:pt x="116" y="557"/>
                  </a:lnTo>
                  <a:lnTo>
                    <a:pt x="126" y="553"/>
                  </a:lnTo>
                  <a:lnTo>
                    <a:pt x="136" y="546"/>
                  </a:lnTo>
                  <a:lnTo>
                    <a:pt x="144" y="538"/>
                  </a:lnTo>
                  <a:lnTo>
                    <a:pt x="142" y="530"/>
                  </a:lnTo>
                  <a:lnTo>
                    <a:pt x="136" y="524"/>
                  </a:lnTo>
                  <a:lnTo>
                    <a:pt x="134" y="516"/>
                  </a:lnTo>
                  <a:lnTo>
                    <a:pt x="136" y="508"/>
                  </a:lnTo>
                  <a:lnTo>
                    <a:pt x="148" y="504"/>
                  </a:lnTo>
                  <a:lnTo>
                    <a:pt x="152" y="508"/>
                  </a:lnTo>
                  <a:lnTo>
                    <a:pt x="160" y="522"/>
                  </a:lnTo>
                  <a:lnTo>
                    <a:pt x="164" y="526"/>
                  </a:lnTo>
                  <a:lnTo>
                    <a:pt x="170" y="526"/>
                  </a:lnTo>
                  <a:lnTo>
                    <a:pt x="176" y="520"/>
                  </a:lnTo>
                  <a:lnTo>
                    <a:pt x="182" y="526"/>
                  </a:lnTo>
                  <a:lnTo>
                    <a:pt x="194" y="526"/>
                  </a:lnTo>
                  <a:lnTo>
                    <a:pt x="200" y="524"/>
                  </a:lnTo>
                  <a:lnTo>
                    <a:pt x="206" y="526"/>
                  </a:lnTo>
                  <a:lnTo>
                    <a:pt x="212" y="534"/>
                  </a:lnTo>
                  <a:lnTo>
                    <a:pt x="218" y="532"/>
                  </a:lnTo>
                  <a:lnTo>
                    <a:pt x="216" y="522"/>
                  </a:lnTo>
                  <a:lnTo>
                    <a:pt x="224" y="518"/>
                  </a:lnTo>
                  <a:lnTo>
                    <a:pt x="226" y="510"/>
                  </a:lnTo>
                  <a:lnTo>
                    <a:pt x="224" y="504"/>
                  </a:lnTo>
                  <a:lnTo>
                    <a:pt x="232" y="492"/>
                  </a:lnTo>
                  <a:lnTo>
                    <a:pt x="228" y="486"/>
                  </a:lnTo>
                  <a:lnTo>
                    <a:pt x="230" y="476"/>
                  </a:lnTo>
                  <a:lnTo>
                    <a:pt x="234" y="472"/>
                  </a:lnTo>
                  <a:lnTo>
                    <a:pt x="242" y="470"/>
                  </a:lnTo>
                  <a:lnTo>
                    <a:pt x="244" y="460"/>
                  </a:lnTo>
                  <a:lnTo>
                    <a:pt x="248" y="454"/>
                  </a:lnTo>
                  <a:lnTo>
                    <a:pt x="248" y="448"/>
                  </a:lnTo>
                  <a:lnTo>
                    <a:pt x="240" y="448"/>
                  </a:lnTo>
                  <a:lnTo>
                    <a:pt x="234" y="448"/>
                  </a:lnTo>
                  <a:lnTo>
                    <a:pt x="232" y="456"/>
                  </a:lnTo>
                  <a:lnTo>
                    <a:pt x="228" y="452"/>
                  </a:lnTo>
                  <a:lnTo>
                    <a:pt x="228" y="444"/>
                  </a:lnTo>
                  <a:lnTo>
                    <a:pt x="222" y="440"/>
                  </a:lnTo>
                  <a:lnTo>
                    <a:pt x="218" y="432"/>
                  </a:lnTo>
                  <a:lnTo>
                    <a:pt x="220" y="424"/>
                  </a:lnTo>
                  <a:lnTo>
                    <a:pt x="214" y="416"/>
                  </a:lnTo>
                  <a:lnTo>
                    <a:pt x="212" y="404"/>
                  </a:lnTo>
                  <a:lnTo>
                    <a:pt x="218" y="394"/>
                  </a:lnTo>
                  <a:lnTo>
                    <a:pt x="226" y="382"/>
                  </a:lnTo>
                  <a:lnTo>
                    <a:pt x="232" y="378"/>
                  </a:lnTo>
                  <a:lnTo>
                    <a:pt x="240" y="374"/>
                  </a:lnTo>
                  <a:lnTo>
                    <a:pt x="248" y="370"/>
                  </a:lnTo>
                  <a:lnTo>
                    <a:pt x="238" y="368"/>
                  </a:lnTo>
                  <a:lnTo>
                    <a:pt x="226" y="366"/>
                  </a:lnTo>
                  <a:lnTo>
                    <a:pt x="222" y="370"/>
                  </a:lnTo>
                  <a:lnTo>
                    <a:pt x="218" y="374"/>
                  </a:lnTo>
                  <a:lnTo>
                    <a:pt x="208" y="374"/>
                  </a:lnTo>
                  <a:lnTo>
                    <a:pt x="204" y="376"/>
                  </a:lnTo>
                  <a:lnTo>
                    <a:pt x="190" y="380"/>
                  </a:lnTo>
                  <a:lnTo>
                    <a:pt x="182" y="374"/>
                  </a:lnTo>
                  <a:lnTo>
                    <a:pt x="176" y="368"/>
                  </a:lnTo>
                  <a:lnTo>
                    <a:pt x="172" y="370"/>
                  </a:lnTo>
                  <a:lnTo>
                    <a:pt x="174" y="376"/>
                  </a:lnTo>
                  <a:lnTo>
                    <a:pt x="174" y="384"/>
                  </a:lnTo>
                  <a:lnTo>
                    <a:pt x="164" y="382"/>
                  </a:lnTo>
                  <a:lnTo>
                    <a:pt x="158" y="370"/>
                  </a:lnTo>
                  <a:lnTo>
                    <a:pt x="152" y="364"/>
                  </a:lnTo>
                  <a:lnTo>
                    <a:pt x="146" y="362"/>
                  </a:lnTo>
                  <a:lnTo>
                    <a:pt x="144" y="368"/>
                  </a:lnTo>
                  <a:lnTo>
                    <a:pt x="144" y="376"/>
                  </a:lnTo>
                  <a:lnTo>
                    <a:pt x="140" y="380"/>
                  </a:lnTo>
                  <a:lnTo>
                    <a:pt x="140" y="370"/>
                  </a:lnTo>
                  <a:lnTo>
                    <a:pt x="136" y="362"/>
                  </a:lnTo>
                  <a:lnTo>
                    <a:pt x="134" y="352"/>
                  </a:lnTo>
                  <a:lnTo>
                    <a:pt x="136" y="344"/>
                  </a:lnTo>
                  <a:lnTo>
                    <a:pt x="142" y="344"/>
                  </a:lnTo>
                  <a:lnTo>
                    <a:pt x="146" y="334"/>
                  </a:lnTo>
                  <a:lnTo>
                    <a:pt x="158" y="326"/>
                  </a:lnTo>
                  <a:lnTo>
                    <a:pt x="160" y="316"/>
                  </a:lnTo>
                  <a:lnTo>
                    <a:pt x="168" y="310"/>
                  </a:lnTo>
                  <a:lnTo>
                    <a:pt x="176" y="304"/>
                  </a:lnTo>
                  <a:lnTo>
                    <a:pt x="172" y="294"/>
                  </a:lnTo>
                  <a:lnTo>
                    <a:pt x="164" y="286"/>
                  </a:lnTo>
                  <a:lnTo>
                    <a:pt x="166" y="276"/>
                  </a:lnTo>
                  <a:lnTo>
                    <a:pt x="166" y="272"/>
                  </a:lnTo>
                  <a:lnTo>
                    <a:pt x="166" y="260"/>
                  </a:lnTo>
                  <a:lnTo>
                    <a:pt x="174" y="260"/>
                  </a:lnTo>
                  <a:lnTo>
                    <a:pt x="174" y="254"/>
                  </a:lnTo>
                  <a:lnTo>
                    <a:pt x="168" y="252"/>
                  </a:lnTo>
                  <a:lnTo>
                    <a:pt x="162" y="262"/>
                  </a:lnTo>
                  <a:lnTo>
                    <a:pt x="158" y="262"/>
                  </a:lnTo>
                  <a:lnTo>
                    <a:pt x="156" y="268"/>
                  </a:lnTo>
                  <a:lnTo>
                    <a:pt x="154" y="276"/>
                  </a:lnTo>
                  <a:lnTo>
                    <a:pt x="152" y="268"/>
                  </a:lnTo>
                  <a:lnTo>
                    <a:pt x="148" y="262"/>
                  </a:lnTo>
                  <a:lnTo>
                    <a:pt x="142" y="264"/>
                  </a:lnTo>
                  <a:lnTo>
                    <a:pt x="140" y="270"/>
                  </a:lnTo>
                  <a:lnTo>
                    <a:pt x="132" y="274"/>
                  </a:lnTo>
                  <a:lnTo>
                    <a:pt x="128" y="282"/>
                  </a:lnTo>
                  <a:lnTo>
                    <a:pt x="128" y="288"/>
                  </a:lnTo>
                  <a:lnTo>
                    <a:pt x="124" y="296"/>
                  </a:lnTo>
                  <a:lnTo>
                    <a:pt x="122" y="304"/>
                  </a:lnTo>
                  <a:lnTo>
                    <a:pt x="118" y="310"/>
                  </a:lnTo>
                  <a:lnTo>
                    <a:pt x="110" y="308"/>
                  </a:lnTo>
                  <a:lnTo>
                    <a:pt x="108" y="300"/>
                  </a:lnTo>
                  <a:lnTo>
                    <a:pt x="114" y="292"/>
                  </a:lnTo>
                  <a:lnTo>
                    <a:pt x="118" y="282"/>
                  </a:lnTo>
                  <a:lnTo>
                    <a:pt x="122" y="276"/>
                  </a:lnTo>
                  <a:lnTo>
                    <a:pt x="130" y="270"/>
                  </a:lnTo>
                  <a:lnTo>
                    <a:pt x="124" y="260"/>
                  </a:lnTo>
                  <a:lnTo>
                    <a:pt x="130" y="252"/>
                  </a:lnTo>
                  <a:lnTo>
                    <a:pt x="130" y="240"/>
                  </a:lnTo>
                  <a:lnTo>
                    <a:pt x="134" y="234"/>
                  </a:lnTo>
                  <a:lnTo>
                    <a:pt x="138" y="226"/>
                  </a:lnTo>
                  <a:lnTo>
                    <a:pt x="136" y="222"/>
                  </a:lnTo>
                  <a:lnTo>
                    <a:pt x="146" y="214"/>
                  </a:lnTo>
                  <a:lnTo>
                    <a:pt x="146" y="206"/>
                  </a:lnTo>
                  <a:lnTo>
                    <a:pt x="152" y="206"/>
                  </a:lnTo>
                  <a:lnTo>
                    <a:pt x="154" y="198"/>
                  </a:lnTo>
                  <a:lnTo>
                    <a:pt x="158" y="190"/>
                  </a:lnTo>
                  <a:lnTo>
                    <a:pt x="160" y="184"/>
                  </a:lnTo>
                  <a:lnTo>
                    <a:pt x="154" y="184"/>
                  </a:lnTo>
                  <a:lnTo>
                    <a:pt x="146" y="190"/>
                  </a:lnTo>
                  <a:lnTo>
                    <a:pt x="142" y="196"/>
                  </a:lnTo>
                  <a:lnTo>
                    <a:pt x="134" y="196"/>
                  </a:lnTo>
                  <a:lnTo>
                    <a:pt x="136" y="204"/>
                  </a:lnTo>
                  <a:lnTo>
                    <a:pt x="130" y="208"/>
                  </a:lnTo>
                  <a:lnTo>
                    <a:pt x="124" y="212"/>
                  </a:lnTo>
                  <a:lnTo>
                    <a:pt x="114" y="212"/>
                  </a:lnTo>
                  <a:lnTo>
                    <a:pt x="102" y="212"/>
                  </a:lnTo>
                  <a:lnTo>
                    <a:pt x="98" y="206"/>
                  </a:lnTo>
                  <a:lnTo>
                    <a:pt x="104" y="204"/>
                  </a:lnTo>
                  <a:lnTo>
                    <a:pt x="112" y="198"/>
                  </a:lnTo>
                  <a:lnTo>
                    <a:pt x="114" y="194"/>
                  </a:lnTo>
                  <a:lnTo>
                    <a:pt x="108" y="188"/>
                  </a:lnTo>
                  <a:lnTo>
                    <a:pt x="106" y="180"/>
                  </a:lnTo>
                  <a:lnTo>
                    <a:pt x="112" y="176"/>
                  </a:lnTo>
                  <a:lnTo>
                    <a:pt x="114" y="172"/>
                  </a:lnTo>
                  <a:lnTo>
                    <a:pt x="112" y="168"/>
                  </a:lnTo>
                  <a:lnTo>
                    <a:pt x="120" y="166"/>
                  </a:lnTo>
                  <a:lnTo>
                    <a:pt x="128" y="168"/>
                  </a:lnTo>
                  <a:lnTo>
                    <a:pt x="134" y="170"/>
                  </a:lnTo>
                  <a:lnTo>
                    <a:pt x="136" y="160"/>
                  </a:lnTo>
                  <a:lnTo>
                    <a:pt x="136" y="152"/>
                  </a:lnTo>
                  <a:lnTo>
                    <a:pt x="140" y="148"/>
                  </a:lnTo>
                  <a:lnTo>
                    <a:pt x="148" y="150"/>
                  </a:lnTo>
                  <a:lnTo>
                    <a:pt x="142" y="140"/>
                  </a:lnTo>
                  <a:lnTo>
                    <a:pt x="148" y="138"/>
                  </a:lnTo>
                  <a:lnTo>
                    <a:pt x="156" y="140"/>
                  </a:lnTo>
                  <a:lnTo>
                    <a:pt x="150" y="130"/>
                  </a:lnTo>
                  <a:lnTo>
                    <a:pt x="152" y="124"/>
                  </a:lnTo>
                  <a:lnTo>
                    <a:pt x="160" y="126"/>
                  </a:lnTo>
                  <a:lnTo>
                    <a:pt x="152" y="120"/>
                  </a:lnTo>
                  <a:lnTo>
                    <a:pt x="150" y="114"/>
                  </a:lnTo>
                  <a:lnTo>
                    <a:pt x="148" y="104"/>
                  </a:lnTo>
                  <a:lnTo>
                    <a:pt x="148" y="96"/>
                  </a:lnTo>
                  <a:lnTo>
                    <a:pt x="158" y="96"/>
                  </a:lnTo>
                  <a:lnTo>
                    <a:pt x="154" y="88"/>
                  </a:lnTo>
                  <a:lnTo>
                    <a:pt x="156" y="82"/>
                  </a:lnTo>
                  <a:lnTo>
                    <a:pt x="158" y="76"/>
                  </a:lnTo>
                  <a:lnTo>
                    <a:pt x="164" y="64"/>
                  </a:lnTo>
                  <a:lnTo>
                    <a:pt x="174" y="66"/>
                  </a:lnTo>
                  <a:lnTo>
                    <a:pt x="184" y="70"/>
                  </a:lnTo>
                  <a:lnTo>
                    <a:pt x="190" y="66"/>
                  </a:lnTo>
                  <a:lnTo>
                    <a:pt x="186" y="60"/>
                  </a:lnTo>
                  <a:lnTo>
                    <a:pt x="182" y="52"/>
                  </a:lnTo>
                  <a:lnTo>
                    <a:pt x="188" y="52"/>
                  </a:lnTo>
                  <a:lnTo>
                    <a:pt x="190" y="36"/>
                  </a:lnTo>
                  <a:lnTo>
                    <a:pt x="200" y="34"/>
                  </a:lnTo>
                  <a:lnTo>
                    <a:pt x="200" y="26"/>
                  </a:lnTo>
                  <a:lnTo>
                    <a:pt x="210" y="20"/>
                  </a:lnTo>
                  <a:lnTo>
                    <a:pt x="210" y="12"/>
                  </a:lnTo>
                  <a:lnTo>
                    <a:pt x="216" y="0"/>
                  </a:lnTo>
                  <a:lnTo>
                    <a:pt x="224" y="4"/>
                  </a:lnTo>
                  <a:lnTo>
                    <a:pt x="232" y="12"/>
                  </a:lnTo>
                  <a:lnTo>
                    <a:pt x="230" y="16"/>
                  </a:lnTo>
                  <a:lnTo>
                    <a:pt x="238" y="14"/>
                  </a:lnTo>
                  <a:lnTo>
                    <a:pt x="242" y="18"/>
                  </a:lnTo>
                  <a:lnTo>
                    <a:pt x="254" y="18"/>
                  </a:lnTo>
                  <a:lnTo>
                    <a:pt x="270" y="18"/>
                  </a:lnTo>
                  <a:lnTo>
                    <a:pt x="286" y="16"/>
                  </a:lnTo>
                  <a:lnTo>
                    <a:pt x="290" y="18"/>
                  </a:lnTo>
                  <a:lnTo>
                    <a:pt x="298" y="18"/>
                  </a:lnTo>
                  <a:lnTo>
                    <a:pt x="310" y="18"/>
                  </a:lnTo>
                  <a:lnTo>
                    <a:pt x="314" y="22"/>
                  </a:lnTo>
                  <a:lnTo>
                    <a:pt x="310" y="30"/>
                  </a:lnTo>
                  <a:lnTo>
                    <a:pt x="308" y="40"/>
                  </a:lnTo>
                  <a:lnTo>
                    <a:pt x="300" y="52"/>
                  </a:lnTo>
                  <a:lnTo>
                    <a:pt x="290" y="52"/>
                  </a:lnTo>
                  <a:lnTo>
                    <a:pt x="280" y="62"/>
                  </a:lnTo>
                  <a:lnTo>
                    <a:pt x="266" y="68"/>
                  </a:lnTo>
                  <a:lnTo>
                    <a:pt x="260" y="76"/>
                  </a:lnTo>
                  <a:lnTo>
                    <a:pt x="248" y="76"/>
                  </a:lnTo>
                  <a:lnTo>
                    <a:pt x="252" y="84"/>
                  </a:lnTo>
                  <a:lnTo>
                    <a:pt x="238" y="84"/>
                  </a:lnTo>
                  <a:lnTo>
                    <a:pt x="244" y="88"/>
                  </a:lnTo>
                  <a:lnTo>
                    <a:pt x="258" y="90"/>
                  </a:lnTo>
                  <a:lnTo>
                    <a:pt x="250" y="100"/>
                  </a:lnTo>
                  <a:lnTo>
                    <a:pt x="240" y="108"/>
                  </a:lnTo>
                  <a:lnTo>
                    <a:pt x="258" y="110"/>
                  </a:lnTo>
                  <a:lnTo>
                    <a:pt x="272" y="108"/>
                  </a:lnTo>
                  <a:lnTo>
                    <a:pt x="286" y="104"/>
                  </a:lnTo>
                  <a:lnTo>
                    <a:pt x="294" y="112"/>
                  </a:lnTo>
                  <a:lnTo>
                    <a:pt x="308" y="112"/>
                  </a:lnTo>
                  <a:lnTo>
                    <a:pt x="322" y="116"/>
                  </a:lnTo>
                  <a:lnTo>
                    <a:pt x="338" y="120"/>
                  </a:lnTo>
                  <a:lnTo>
                    <a:pt x="354" y="120"/>
                  </a:lnTo>
                  <a:lnTo>
                    <a:pt x="360" y="128"/>
                  </a:lnTo>
                  <a:lnTo>
                    <a:pt x="362" y="138"/>
                  </a:lnTo>
                  <a:lnTo>
                    <a:pt x="358" y="146"/>
                  </a:lnTo>
                  <a:lnTo>
                    <a:pt x="352" y="152"/>
                  </a:lnTo>
                  <a:lnTo>
                    <a:pt x="342" y="166"/>
                  </a:lnTo>
                  <a:lnTo>
                    <a:pt x="340" y="174"/>
                  </a:lnTo>
                  <a:lnTo>
                    <a:pt x="332" y="192"/>
                  </a:lnTo>
                  <a:lnTo>
                    <a:pt x="324" y="200"/>
                  </a:lnTo>
                  <a:lnTo>
                    <a:pt x="316" y="206"/>
                  </a:lnTo>
                  <a:lnTo>
                    <a:pt x="308" y="216"/>
                  </a:lnTo>
                  <a:lnTo>
                    <a:pt x="300" y="226"/>
                  </a:lnTo>
                  <a:lnTo>
                    <a:pt x="290" y="230"/>
                  </a:lnTo>
                  <a:lnTo>
                    <a:pt x="272" y="232"/>
                  </a:lnTo>
                  <a:lnTo>
                    <a:pt x="264" y="234"/>
                  </a:lnTo>
                  <a:lnTo>
                    <a:pt x="276" y="240"/>
                  </a:lnTo>
                  <a:lnTo>
                    <a:pt x="286" y="240"/>
                  </a:lnTo>
                  <a:lnTo>
                    <a:pt x="300" y="240"/>
                  </a:lnTo>
                  <a:lnTo>
                    <a:pt x="308" y="244"/>
                  </a:lnTo>
                  <a:lnTo>
                    <a:pt x="302" y="250"/>
                  </a:lnTo>
                  <a:lnTo>
                    <a:pt x="284" y="258"/>
                  </a:lnTo>
                  <a:lnTo>
                    <a:pt x="272" y="256"/>
                  </a:lnTo>
                  <a:lnTo>
                    <a:pt x="266" y="260"/>
                  </a:lnTo>
                  <a:lnTo>
                    <a:pt x="260" y="264"/>
                  </a:lnTo>
                  <a:lnTo>
                    <a:pt x="250" y="264"/>
                  </a:lnTo>
                  <a:lnTo>
                    <a:pt x="240" y="264"/>
                  </a:lnTo>
                  <a:lnTo>
                    <a:pt x="244" y="268"/>
                  </a:lnTo>
                  <a:lnTo>
                    <a:pt x="254" y="270"/>
                  </a:lnTo>
                  <a:lnTo>
                    <a:pt x="268" y="276"/>
                  </a:lnTo>
                  <a:lnTo>
                    <a:pt x="274" y="276"/>
                  </a:lnTo>
                  <a:lnTo>
                    <a:pt x="282" y="270"/>
                  </a:lnTo>
                  <a:lnTo>
                    <a:pt x="292" y="272"/>
                  </a:lnTo>
                  <a:lnTo>
                    <a:pt x="300" y="280"/>
                  </a:lnTo>
                  <a:lnTo>
                    <a:pt x="310" y="284"/>
                  </a:lnTo>
                  <a:lnTo>
                    <a:pt x="318" y="284"/>
                  </a:lnTo>
                  <a:lnTo>
                    <a:pt x="318" y="290"/>
                  </a:lnTo>
                  <a:lnTo>
                    <a:pt x="322" y="302"/>
                  </a:lnTo>
                  <a:lnTo>
                    <a:pt x="326" y="316"/>
                  </a:lnTo>
                  <a:lnTo>
                    <a:pt x="342" y="324"/>
                  </a:lnTo>
                  <a:lnTo>
                    <a:pt x="344" y="330"/>
                  </a:lnTo>
                  <a:lnTo>
                    <a:pt x="346" y="344"/>
                  </a:lnTo>
                  <a:lnTo>
                    <a:pt x="338" y="350"/>
                  </a:lnTo>
                  <a:lnTo>
                    <a:pt x="340" y="362"/>
                  </a:lnTo>
                  <a:lnTo>
                    <a:pt x="344" y="390"/>
                  </a:lnTo>
                  <a:lnTo>
                    <a:pt x="346" y="410"/>
                  </a:lnTo>
                  <a:lnTo>
                    <a:pt x="350" y="422"/>
                  </a:lnTo>
                  <a:lnTo>
                    <a:pt x="362" y="426"/>
                  </a:lnTo>
                  <a:lnTo>
                    <a:pt x="372" y="434"/>
                  </a:lnTo>
                  <a:lnTo>
                    <a:pt x="388" y="448"/>
                  </a:lnTo>
                  <a:lnTo>
                    <a:pt x="390" y="462"/>
                  </a:lnTo>
                  <a:lnTo>
                    <a:pt x="398" y="474"/>
                  </a:lnTo>
                  <a:lnTo>
                    <a:pt x="402" y="482"/>
                  </a:lnTo>
                  <a:lnTo>
                    <a:pt x="400" y="488"/>
                  </a:lnTo>
                  <a:lnTo>
                    <a:pt x="398" y="496"/>
                  </a:lnTo>
                  <a:lnTo>
                    <a:pt x="402" y="508"/>
                  </a:lnTo>
                  <a:lnTo>
                    <a:pt x="408" y="522"/>
                  </a:lnTo>
                  <a:lnTo>
                    <a:pt x="404" y="528"/>
                  </a:lnTo>
                  <a:lnTo>
                    <a:pt x="400" y="534"/>
                  </a:lnTo>
                  <a:lnTo>
                    <a:pt x="404" y="540"/>
                  </a:lnTo>
                  <a:lnTo>
                    <a:pt x="414" y="551"/>
                  </a:lnTo>
                  <a:lnTo>
                    <a:pt x="416" y="565"/>
                  </a:lnTo>
                  <a:lnTo>
                    <a:pt x="418" y="577"/>
                  </a:lnTo>
                  <a:lnTo>
                    <a:pt x="410" y="585"/>
                  </a:lnTo>
                  <a:lnTo>
                    <a:pt x="400" y="591"/>
                  </a:lnTo>
                  <a:lnTo>
                    <a:pt x="398" y="595"/>
                  </a:lnTo>
                  <a:lnTo>
                    <a:pt x="402" y="605"/>
                  </a:lnTo>
                  <a:lnTo>
                    <a:pt x="412" y="609"/>
                  </a:lnTo>
                  <a:lnTo>
                    <a:pt x="420" y="603"/>
                  </a:lnTo>
                  <a:lnTo>
                    <a:pt x="430" y="597"/>
                  </a:lnTo>
                  <a:lnTo>
                    <a:pt x="446" y="599"/>
                  </a:lnTo>
                  <a:lnTo>
                    <a:pt x="466" y="603"/>
                  </a:lnTo>
                  <a:lnTo>
                    <a:pt x="482" y="617"/>
                  </a:lnTo>
                  <a:lnTo>
                    <a:pt x="494" y="635"/>
                  </a:lnTo>
                  <a:lnTo>
                    <a:pt x="492" y="655"/>
                  </a:lnTo>
                  <a:lnTo>
                    <a:pt x="486" y="667"/>
                  </a:lnTo>
                  <a:lnTo>
                    <a:pt x="482" y="679"/>
                  </a:lnTo>
                  <a:lnTo>
                    <a:pt x="476" y="687"/>
                  </a:lnTo>
                  <a:lnTo>
                    <a:pt x="468" y="695"/>
                  </a:lnTo>
                  <a:lnTo>
                    <a:pt x="454" y="697"/>
                  </a:lnTo>
                  <a:lnTo>
                    <a:pt x="446" y="697"/>
                  </a:lnTo>
                  <a:lnTo>
                    <a:pt x="456" y="703"/>
                  </a:lnTo>
                  <a:lnTo>
                    <a:pt x="456" y="711"/>
                  </a:lnTo>
                  <a:lnTo>
                    <a:pt x="448" y="715"/>
                  </a:lnTo>
                  <a:lnTo>
                    <a:pt x="440" y="709"/>
                  </a:lnTo>
                  <a:lnTo>
                    <a:pt x="434" y="711"/>
                  </a:lnTo>
                  <a:lnTo>
                    <a:pt x="428" y="715"/>
                  </a:lnTo>
                  <a:lnTo>
                    <a:pt x="432" y="721"/>
                  </a:lnTo>
                  <a:lnTo>
                    <a:pt x="434" y="729"/>
                  </a:lnTo>
                  <a:lnTo>
                    <a:pt x="430" y="735"/>
                  </a:lnTo>
                  <a:lnTo>
                    <a:pt x="412" y="733"/>
                  </a:lnTo>
                  <a:lnTo>
                    <a:pt x="410" y="739"/>
                  </a:lnTo>
                  <a:lnTo>
                    <a:pt x="414" y="745"/>
                  </a:lnTo>
                  <a:lnTo>
                    <a:pt x="420" y="753"/>
                  </a:lnTo>
                  <a:lnTo>
                    <a:pt x="434" y="755"/>
                  </a:lnTo>
                  <a:lnTo>
                    <a:pt x="446" y="755"/>
                  </a:lnTo>
                  <a:lnTo>
                    <a:pt x="460" y="757"/>
                  </a:lnTo>
                  <a:lnTo>
                    <a:pt x="456" y="763"/>
                  </a:lnTo>
                  <a:lnTo>
                    <a:pt x="454" y="777"/>
                  </a:lnTo>
                  <a:lnTo>
                    <a:pt x="434" y="785"/>
                  </a:lnTo>
                  <a:lnTo>
                    <a:pt x="428" y="785"/>
                  </a:lnTo>
                  <a:lnTo>
                    <a:pt x="428" y="795"/>
                  </a:lnTo>
                  <a:lnTo>
                    <a:pt x="410" y="797"/>
                  </a:lnTo>
                  <a:lnTo>
                    <a:pt x="392" y="803"/>
                  </a:lnTo>
                  <a:lnTo>
                    <a:pt x="386" y="805"/>
                  </a:lnTo>
                  <a:lnTo>
                    <a:pt x="382" y="809"/>
                  </a:lnTo>
                  <a:lnTo>
                    <a:pt x="370" y="805"/>
                  </a:lnTo>
                  <a:lnTo>
                    <a:pt x="360" y="797"/>
                  </a:lnTo>
                  <a:lnTo>
                    <a:pt x="350" y="797"/>
                  </a:lnTo>
                  <a:lnTo>
                    <a:pt x="332" y="797"/>
                  </a:lnTo>
                  <a:lnTo>
                    <a:pt x="322" y="799"/>
                  </a:lnTo>
                  <a:lnTo>
                    <a:pt x="312" y="797"/>
                  </a:lnTo>
                  <a:lnTo>
                    <a:pt x="306" y="791"/>
                  </a:lnTo>
                  <a:lnTo>
                    <a:pt x="292" y="791"/>
                  </a:lnTo>
                  <a:lnTo>
                    <a:pt x="284" y="781"/>
                  </a:lnTo>
                  <a:lnTo>
                    <a:pt x="280" y="789"/>
                  </a:lnTo>
                  <a:lnTo>
                    <a:pt x="258" y="793"/>
                  </a:lnTo>
                  <a:lnTo>
                    <a:pt x="244" y="791"/>
                  </a:lnTo>
                  <a:lnTo>
                    <a:pt x="240" y="791"/>
                  </a:lnTo>
                  <a:lnTo>
                    <a:pt x="242" y="795"/>
                  </a:lnTo>
                  <a:lnTo>
                    <a:pt x="244" y="799"/>
                  </a:lnTo>
                  <a:lnTo>
                    <a:pt x="240" y="805"/>
                  </a:lnTo>
                  <a:lnTo>
                    <a:pt x="230" y="799"/>
                  </a:lnTo>
                  <a:lnTo>
                    <a:pt x="216" y="795"/>
                  </a:lnTo>
                  <a:lnTo>
                    <a:pt x="208" y="795"/>
                  </a:lnTo>
                  <a:close/>
                </a:path>
              </a:pathLst>
            </a:custGeom>
            <a:solidFill>
              <a:schemeClr val="accent1"/>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295" name="Freeform 1764"/>
            <p:cNvSpPr>
              <a:spLocks/>
            </p:cNvSpPr>
            <p:nvPr/>
          </p:nvSpPr>
          <p:spPr bwMode="gray">
            <a:xfrm>
              <a:off x="5435042" y="3444670"/>
              <a:ext cx="311201" cy="339769"/>
            </a:xfrm>
            <a:custGeom>
              <a:avLst/>
              <a:gdLst>
                <a:gd name="T0" fmla="*/ 8413 w 292"/>
                <a:gd name="T1" fmla="*/ 5604 h 337"/>
                <a:gd name="T2" fmla="*/ 10144 w 292"/>
                <a:gd name="T3" fmla="*/ 6858 h 337"/>
                <a:gd name="T4" fmla="*/ 11762 w 292"/>
                <a:gd name="T5" fmla="*/ 7363 h 337"/>
                <a:gd name="T6" fmla="*/ 13299 w 292"/>
                <a:gd name="T7" fmla="*/ 6858 h 337"/>
                <a:gd name="T8" fmla="*/ 15115 w 292"/>
                <a:gd name="T9" fmla="*/ 6153 h 337"/>
                <a:gd name="T10" fmla="*/ 15678 w 292"/>
                <a:gd name="T11" fmla="*/ 5104 h 337"/>
                <a:gd name="T12" fmla="*/ 13546 w 292"/>
                <a:gd name="T13" fmla="*/ 4633 h 337"/>
                <a:gd name="T14" fmla="*/ 14590 w 292"/>
                <a:gd name="T15" fmla="*/ 3442 h 337"/>
                <a:gd name="T16" fmla="*/ 15266 w 292"/>
                <a:gd name="T17" fmla="*/ 1630 h 337"/>
                <a:gd name="T18" fmla="*/ 17111 w 292"/>
                <a:gd name="T19" fmla="*/ 848 h 337"/>
                <a:gd name="T20" fmla="*/ 18551 w 292"/>
                <a:gd name="T21" fmla="*/ 583 h 337"/>
                <a:gd name="T22" fmla="*/ 19759 w 292"/>
                <a:gd name="T23" fmla="*/ 1022 h 337"/>
                <a:gd name="T24" fmla="*/ 21262 w 292"/>
                <a:gd name="T25" fmla="*/ 0 h 337"/>
                <a:gd name="T26" fmla="*/ 22279 w 292"/>
                <a:gd name="T27" fmla="*/ 1630 h 337"/>
                <a:gd name="T28" fmla="*/ 20330 w 292"/>
                <a:gd name="T29" fmla="*/ 2368 h 337"/>
                <a:gd name="T30" fmla="*/ 18752 w 292"/>
                <a:gd name="T31" fmla="*/ 4633 h 337"/>
                <a:gd name="T32" fmla="*/ 16928 w 292"/>
                <a:gd name="T33" fmla="*/ 4633 h 337"/>
                <a:gd name="T34" fmla="*/ 17504 w 292"/>
                <a:gd name="T35" fmla="*/ 6153 h 337"/>
                <a:gd name="T36" fmla="*/ 15979 w 292"/>
                <a:gd name="T37" fmla="*/ 6410 h 337"/>
                <a:gd name="T38" fmla="*/ 16268 w 292"/>
                <a:gd name="T39" fmla="*/ 8910 h 337"/>
                <a:gd name="T40" fmla="*/ 18592 w 292"/>
                <a:gd name="T41" fmla="*/ 10270 h 337"/>
                <a:gd name="T42" fmla="*/ 20375 w 292"/>
                <a:gd name="T43" fmla="*/ 8267 h 337"/>
                <a:gd name="T44" fmla="*/ 21362 w 292"/>
                <a:gd name="T45" fmla="*/ 10270 h 337"/>
                <a:gd name="T46" fmla="*/ 22521 w 292"/>
                <a:gd name="T47" fmla="*/ 11485 h 337"/>
                <a:gd name="T48" fmla="*/ 23128 w 292"/>
                <a:gd name="T49" fmla="*/ 12528 h 337"/>
                <a:gd name="T50" fmla="*/ 22888 w 292"/>
                <a:gd name="T51" fmla="*/ 13975 h 337"/>
                <a:gd name="T52" fmla="*/ 22888 w 292"/>
                <a:gd name="T53" fmla="*/ 17069 h 337"/>
                <a:gd name="T54" fmla="*/ 22620 w 292"/>
                <a:gd name="T55" fmla="*/ 21764 h 337"/>
                <a:gd name="T56" fmla="*/ 21043 w 292"/>
                <a:gd name="T57" fmla="*/ 24899 h 337"/>
                <a:gd name="T58" fmla="*/ 19538 w 292"/>
                <a:gd name="T59" fmla="*/ 26874 h 337"/>
                <a:gd name="T60" fmla="*/ 18152 w 292"/>
                <a:gd name="T61" fmla="*/ 27337 h 337"/>
                <a:gd name="T62" fmla="*/ 16965 w 292"/>
                <a:gd name="T63" fmla="*/ 27000 h 337"/>
                <a:gd name="T64" fmla="*/ 14741 w 292"/>
                <a:gd name="T65" fmla="*/ 27000 h 337"/>
                <a:gd name="T66" fmla="*/ 13451 w 292"/>
                <a:gd name="T67" fmla="*/ 28060 h 337"/>
                <a:gd name="T68" fmla="*/ 10825 w 292"/>
                <a:gd name="T69" fmla="*/ 29001 h 337"/>
                <a:gd name="T70" fmla="*/ 8422 w 292"/>
                <a:gd name="T71" fmla="*/ 29506 h 337"/>
                <a:gd name="T72" fmla="*/ 5702 w 292"/>
                <a:gd name="T73" fmla="*/ 29644 h 337"/>
                <a:gd name="T74" fmla="*/ 2562 w 292"/>
                <a:gd name="T75" fmla="*/ 29276 h 337"/>
                <a:gd name="T76" fmla="*/ 3077 w 292"/>
                <a:gd name="T77" fmla="*/ 28391 h 337"/>
                <a:gd name="T78" fmla="*/ 3608 w 292"/>
                <a:gd name="T79" fmla="*/ 27434 h 337"/>
                <a:gd name="T80" fmla="*/ 1122 w 292"/>
                <a:gd name="T81" fmla="*/ 27848 h 337"/>
                <a:gd name="T82" fmla="*/ 2421 w 292"/>
                <a:gd name="T83" fmla="*/ 27000 h 337"/>
                <a:gd name="T84" fmla="*/ 2334 w 292"/>
                <a:gd name="T85" fmla="*/ 26246 h 337"/>
                <a:gd name="T86" fmla="*/ 0 w 292"/>
                <a:gd name="T87" fmla="*/ 25557 h 337"/>
                <a:gd name="T88" fmla="*/ 934 w 292"/>
                <a:gd name="T89" fmla="*/ 24534 h 337"/>
                <a:gd name="T90" fmla="*/ 3077 w 292"/>
                <a:gd name="T91" fmla="*/ 24058 h 337"/>
                <a:gd name="T92" fmla="*/ 2 w 292"/>
                <a:gd name="T93" fmla="*/ 23085 h 337"/>
                <a:gd name="T94" fmla="*/ 2130 w 292"/>
                <a:gd name="T95" fmla="*/ 22346 h 337"/>
                <a:gd name="T96" fmla="*/ 3608 w 292"/>
                <a:gd name="T97" fmla="*/ 21325 h 337"/>
                <a:gd name="T98" fmla="*/ 5328 w 292"/>
                <a:gd name="T99" fmla="*/ 20401 h 337"/>
                <a:gd name="T100" fmla="*/ 4449 w 292"/>
                <a:gd name="T101" fmla="*/ 19749 h 337"/>
                <a:gd name="T102" fmla="*/ 6629 w 292"/>
                <a:gd name="T103" fmla="*/ 17177 h 337"/>
                <a:gd name="T104" fmla="*/ 9230 w 292"/>
                <a:gd name="T105" fmla="*/ 16209 h 337"/>
                <a:gd name="T106" fmla="*/ 7681 w 292"/>
                <a:gd name="T107" fmla="*/ 15201 h 337"/>
                <a:gd name="T108" fmla="*/ 6418 w 292"/>
                <a:gd name="T109" fmla="*/ 13642 h 337"/>
                <a:gd name="T110" fmla="*/ 5037 w 292"/>
                <a:gd name="T111" fmla="*/ 12992 h 337"/>
                <a:gd name="T112" fmla="*/ 5702 w 292"/>
                <a:gd name="T113" fmla="*/ 11485 h 337"/>
                <a:gd name="T114" fmla="*/ 6848 w 292"/>
                <a:gd name="T115" fmla="*/ 9817 h 337"/>
                <a:gd name="T116" fmla="*/ 7265 w 292"/>
                <a:gd name="T117" fmla="*/ 8941 h 337"/>
                <a:gd name="T118" fmla="*/ 5520 w 292"/>
                <a:gd name="T119" fmla="*/ 8135 h 337"/>
                <a:gd name="T120" fmla="*/ 6196 w 292"/>
                <a:gd name="T121" fmla="*/ 7760 h 337"/>
                <a:gd name="T122" fmla="*/ 6848 w 292"/>
                <a:gd name="T123" fmla="*/ 6410 h 337"/>
                <a:gd name="T124" fmla="*/ 5839 w 292"/>
                <a:gd name="T125" fmla="*/ 6410 h 33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92"/>
                <a:gd name="T190" fmla="*/ 0 h 337"/>
                <a:gd name="T191" fmla="*/ 292 w 292"/>
                <a:gd name="T192" fmla="*/ 337 h 33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92" h="337">
                  <a:moveTo>
                    <a:pt x="84" y="64"/>
                  </a:moveTo>
                  <a:lnTo>
                    <a:pt x="92" y="68"/>
                  </a:lnTo>
                  <a:lnTo>
                    <a:pt x="102" y="64"/>
                  </a:lnTo>
                  <a:lnTo>
                    <a:pt x="112" y="70"/>
                  </a:lnTo>
                  <a:lnTo>
                    <a:pt x="124" y="72"/>
                  </a:lnTo>
                  <a:lnTo>
                    <a:pt x="126" y="78"/>
                  </a:lnTo>
                  <a:lnTo>
                    <a:pt x="132" y="82"/>
                  </a:lnTo>
                  <a:lnTo>
                    <a:pt x="138" y="78"/>
                  </a:lnTo>
                  <a:lnTo>
                    <a:pt x="146" y="82"/>
                  </a:lnTo>
                  <a:lnTo>
                    <a:pt x="158" y="88"/>
                  </a:lnTo>
                  <a:lnTo>
                    <a:pt x="166" y="84"/>
                  </a:lnTo>
                  <a:lnTo>
                    <a:pt x="162" y="78"/>
                  </a:lnTo>
                  <a:lnTo>
                    <a:pt x="166" y="74"/>
                  </a:lnTo>
                  <a:lnTo>
                    <a:pt x="172" y="70"/>
                  </a:lnTo>
                  <a:lnTo>
                    <a:pt x="186" y="70"/>
                  </a:lnTo>
                  <a:lnTo>
                    <a:pt x="190" y="72"/>
                  </a:lnTo>
                  <a:lnTo>
                    <a:pt x="192" y="64"/>
                  </a:lnTo>
                  <a:lnTo>
                    <a:pt x="194" y="58"/>
                  </a:lnTo>
                  <a:lnTo>
                    <a:pt x="184" y="56"/>
                  </a:lnTo>
                  <a:lnTo>
                    <a:pt x="178" y="52"/>
                  </a:lnTo>
                  <a:lnTo>
                    <a:pt x="168" y="52"/>
                  </a:lnTo>
                  <a:lnTo>
                    <a:pt x="162" y="44"/>
                  </a:lnTo>
                  <a:lnTo>
                    <a:pt x="164" y="38"/>
                  </a:lnTo>
                  <a:lnTo>
                    <a:pt x="180" y="38"/>
                  </a:lnTo>
                  <a:lnTo>
                    <a:pt x="182" y="32"/>
                  </a:lnTo>
                  <a:lnTo>
                    <a:pt x="190" y="30"/>
                  </a:lnTo>
                  <a:lnTo>
                    <a:pt x="188" y="18"/>
                  </a:lnTo>
                  <a:lnTo>
                    <a:pt x="198" y="14"/>
                  </a:lnTo>
                  <a:lnTo>
                    <a:pt x="202" y="6"/>
                  </a:lnTo>
                  <a:lnTo>
                    <a:pt x="212" y="10"/>
                  </a:lnTo>
                  <a:lnTo>
                    <a:pt x="218" y="6"/>
                  </a:lnTo>
                  <a:lnTo>
                    <a:pt x="222" y="12"/>
                  </a:lnTo>
                  <a:lnTo>
                    <a:pt x="228" y="6"/>
                  </a:lnTo>
                  <a:lnTo>
                    <a:pt x="236" y="6"/>
                  </a:lnTo>
                  <a:lnTo>
                    <a:pt x="236" y="12"/>
                  </a:lnTo>
                  <a:lnTo>
                    <a:pt x="244" y="12"/>
                  </a:lnTo>
                  <a:lnTo>
                    <a:pt x="250" y="6"/>
                  </a:lnTo>
                  <a:lnTo>
                    <a:pt x="256" y="2"/>
                  </a:lnTo>
                  <a:lnTo>
                    <a:pt x="262" y="0"/>
                  </a:lnTo>
                  <a:lnTo>
                    <a:pt x="266" y="8"/>
                  </a:lnTo>
                  <a:lnTo>
                    <a:pt x="274" y="12"/>
                  </a:lnTo>
                  <a:lnTo>
                    <a:pt x="274" y="18"/>
                  </a:lnTo>
                  <a:lnTo>
                    <a:pt x="266" y="22"/>
                  </a:lnTo>
                  <a:lnTo>
                    <a:pt x="256" y="24"/>
                  </a:lnTo>
                  <a:lnTo>
                    <a:pt x="250" y="26"/>
                  </a:lnTo>
                  <a:lnTo>
                    <a:pt x="246" y="34"/>
                  </a:lnTo>
                  <a:lnTo>
                    <a:pt x="234" y="44"/>
                  </a:lnTo>
                  <a:lnTo>
                    <a:pt x="232" y="52"/>
                  </a:lnTo>
                  <a:lnTo>
                    <a:pt x="222" y="54"/>
                  </a:lnTo>
                  <a:lnTo>
                    <a:pt x="214" y="52"/>
                  </a:lnTo>
                  <a:lnTo>
                    <a:pt x="208" y="52"/>
                  </a:lnTo>
                  <a:lnTo>
                    <a:pt x="212" y="60"/>
                  </a:lnTo>
                  <a:lnTo>
                    <a:pt x="218" y="64"/>
                  </a:lnTo>
                  <a:lnTo>
                    <a:pt x="214" y="70"/>
                  </a:lnTo>
                  <a:lnTo>
                    <a:pt x="204" y="70"/>
                  </a:lnTo>
                  <a:lnTo>
                    <a:pt x="200" y="66"/>
                  </a:lnTo>
                  <a:lnTo>
                    <a:pt x="196" y="72"/>
                  </a:lnTo>
                  <a:lnTo>
                    <a:pt x="190" y="78"/>
                  </a:lnTo>
                  <a:lnTo>
                    <a:pt x="196" y="88"/>
                  </a:lnTo>
                  <a:lnTo>
                    <a:pt x="202" y="100"/>
                  </a:lnTo>
                  <a:lnTo>
                    <a:pt x="208" y="102"/>
                  </a:lnTo>
                  <a:lnTo>
                    <a:pt x="214" y="110"/>
                  </a:lnTo>
                  <a:lnTo>
                    <a:pt x="230" y="116"/>
                  </a:lnTo>
                  <a:lnTo>
                    <a:pt x="240" y="108"/>
                  </a:lnTo>
                  <a:lnTo>
                    <a:pt x="242" y="98"/>
                  </a:lnTo>
                  <a:lnTo>
                    <a:pt x="252" y="94"/>
                  </a:lnTo>
                  <a:lnTo>
                    <a:pt x="258" y="100"/>
                  </a:lnTo>
                  <a:lnTo>
                    <a:pt x="260" y="112"/>
                  </a:lnTo>
                  <a:lnTo>
                    <a:pt x="264" y="116"/>
                  </a:lnTo>
                  <a:lnTo>
                    <a:pt x="270" y="118"/>
                  </a:lnTo>
                  <a:lnTo>
                    <a:pt x="268" y="130"/>
                  </a:lnTo>
                  <a:lnTo>
                    <a:pt x="278" y="130"/>
                  </a:lnTo>
                  <a:lnTo>
                    <a:pt x="288" y="132"/>
                  </a:lnTo>
                  <a:lnTo>
                    <a:pt x="292" y="140"/>
                  </a:lnTo>
                  <a:lnTo>
                    <a:pt x="286" y="142"/>
                  </a:lnTo>
                  <a:lnTo>
                    <a:pt x="280" y="144"/>
                  </a:lnTo>
                  <a:lnTo>
                    <a:pt x="278" y="152"/>
                  </a:lnTo>
                  <a:lnTo>
                    <a:pt x="282" y="158"/>
                  </a:lnTo>
                  <a:lnTo>
                    <a:pt x="282" y="174"/>
                  </a:lnTo>
                  <a:lnTo>
                    <a:pt x="288" y="188"/>
                  </a:lnTo>
                  <a:lnTo>
                    <a:pt x="282" y="192"/>
                  </a:lnTo>
                  <a:lnTo>
                    <a:pt x="280" y="204"/>
                  </a:lnTo>
                  <a:lnTo>
                    <a:pt x="280" y="214"/>
                  </a:lnTo>
                  <a:lnTo>
                    <a:pt x="280" y="246"/>
                  </a:lnTo>
                  <a:lnTo>
                    <a:pt x="268" y="258"/>
                  </a:lnTo>
                  <a:lnTo>
                    <a:pt x="260" y="267"/>
                  </a:lnTo>
                  <a:lnTo>
                    <a:pt x="260" y="281"/>
                  </a:lnTo>
                  <a:lnTo>
                    <a:pt x="248" y="291"/>
                  </a:lnTo>
                  <a:lnTo>
                    <a:pt x="240" y="297"/>
                  </a:lnTo>
                  <a:lnTo>
                    <a:pt x="242" y="303"/>
                  </a:lnTo>
                  <a:lnTo>
                    <a:pt x="246" y="313"/>
                  </a:lnTo>
                  <a:lnTo>
                    <a:pt x="234" y="315"/>
                  </a:lnTo>
                  <a:lnTo>
                    <a:pt x="224" y="309"/>
                  </a:lnTo>
                  <a:lnTo>
                    <a:pt x="218" y="305"/>
                  </a:lnTo>
                  <a:lnTo>
                    <a:pt x="214" y="309"/>
                  </a:lnTo>
                  <a:lnTo>
                    <a:pt x="210" y="305"/>
                  </a:lnTo>
                  <a:lnTo>
                    <a:pt x="204" y="311"/>
                  </a:lnTo>
                  <a:lnTo>
                    <a:pt x="196" y="313"/>
                  </a:lnTo>
                  <a:lnTo>
                    <a:pt x="182" y="305"/>
                  </a:lnTo>
                  <a:lnTo>
                    <a:pt x="172" y="307"/>
                  </a:lnTo>
                  <a:lnTo>
                    <a:pt x="166" y="311"/>
                  </a:lnTo>
                  <a:lnTo>
                    <a:pt x="166" y="317"/>
                  </a:lnTo>
                  <a:lnTo>
                    <a:pt x="148" y="317"/>
                  </a:lnTo>
                  <a:lnTo>
                    <a:pt x="146" y="323"/>
                  </a:lnTo>
                  <a:lnTo>
                    <a:pt x="134" y="327"/>
                  </a:lnTo>
                  <a:lnTo>
                    <a:pt x="118" y="325"/>
                  </a:lnTo>
                  <a:lnTo>
                    <a:pt x="108" y="331"/>
                  </a:lnTo>
                  <a:lnTo>
                    <a:pt x="104" y="333"/>
                  </a:lnTo>
                  <a:lnTo>
                    <a:pt x="100" y="335"/>
                  </a:lnTo>
                  <a:lnTo>
                    <a:pt x="96" y="335"/>
                  </a:lnTo>
                  <a:lnTo>
                    <a:pt x="70" y="335"/>
                  </a:lnTo>
                  <a:lnTo>
                    <a:pt x="48" y="337"/>
                  </a:lnTo>
                  <a:lnTo>
                    <a:pt x="46" y="331"/>
                  </a:lnTo>
                  <a:lnTo>
                    <a:pt x="32" y="331"/>
                  </a:lnTo>
                  <a:lnTo>
                    <a:pt x="24" y="329"/>
                  </a:lnTo>
                  <a:lnTo>
                    <a:pt x="26" y="323"/>
                  </a:lnTo>
                  <a:lnTo>
                    <a:pt x="38" y="321"/>
                  </a:lnTo>
                  <a:lnTo>
                    <a:pt x="44" y="319"/>
                  </a:lnTo>
                  <a:lnTo>
                    <a:pt x="48" y="313"/>
                  </a:lnTo>
                  <a:lnTo>
                    <a:pt x="44" y="311"/>
                  </a:lnTo>
                  <a:lnTo>
                    <a:pt x="38" y="313"/>
                  </a:lnTo>
                  <a:lnTo>
                    <a:pt x="20" y="313"/>
                  </a:lnTo>
                  <a:lnTo>
                    <a:pt x="14" y="315"/>
                  </a:lnTo>
                  <a:lnTo>
                    <a:pt x="10" y="309"/>
                  </a:lnTo>
                  <a:lnTo>
                    <a:pt x="20" y="305"/>
                  </a:lnTo>
                  <a:lnTo>
                    <a:pt x="30" y="305"/>
                  </a:lnTo>
                  <a:lnTo>
                    <a:pt x="36" y="301"/>
                  </a:lnTo>
                  <a:lnTo>
                    <a:pt x="38" y="299"/>
                  </a:lnTo>
                  <a:lnTo>
                    <a:pt x="28" y="297"/>
                  </a:lnTo>
                  <a:lnTo>
                    <a:pt x="16" y="299"/>
                  </a:lnTo>
                  <a:lnTo>
                    <a:pt x="8" y="291"/>
                  </a:lnTo>
                  <a:lnTo>
                    <a:pt x="0" y="289"/>
                  </a:lnTo>
                  <a:lnTo>
                    <a:pt x="0" y="283"/>
                  </a:lnTo>
                  <a:lnTo>
                    <a:pt x="8" y="283"/>
                  </a:lnTo>
                  <a:lnTo>
                    <a:pt x="12" y="277"/>
                  </a:lnTo>
                  <a:lnTo>
                    <a:pt x="20" y="277"/>
                  </a:lnTo>
                  <a:lnTo>
                    <a:pt x="30" y="275"/>
                  </a:lnTo>
                  <a:lnTo>
                    <a:pt x="38" y="271"/>
                  </a:lnTo>
                  <a:lnTo>
                    <a:pt x="30" y="267"/>
                  </a:lnTo>
                  <a:lnTo>
                    <a:pt x="12" y="265"/>
                  </a:lnTo>
                  <a:lnTo>
                    <a:pt x="2" y="260"/>
                  </a:lnTo>
                  <a:lnTo>
                    <a:pt x="6" y="250"/>
                  </a:lnTo>
                  <a:lnTo>
                    <a:pt x="16" y="246"/>
                  </a:lnTo>
                  <a:lnTo>
                    <a:pt x="26" y="252"/>
                  </a:lnTo>
                  <a:lnTo>
                    <a:pt x="38" y="258"/>
                  </a:lnTo>
                  <a:lnTo>
                    <a:pt x="44" y="248"/>
                  </a:lnTo>
                  <a:lnTo>
                    <a:pt x="44" y="240"/>
                  </a:lnTo>
                  <a:lnTo>
                    <a:pt x="60" y="240"/>
                  </a:lnTo>
                  <a:lnTo>
                    <a:pt x="58" y="230"/>
                  </a:lnTo>
                  <a:lnTo>
                    <a:pt x="66" y="230"/>
                  </a:lnTo>
                  <a:lnTo>
                    <a:pt x="72" y="226"/>
                  </a:lnTo>
                  <a:lnTo>
                    <a:pt x="62" y="224"/>
                  </a:lnTo>
                  <a:lnTo>
                    <a:pt x="56" y="222"/>
                  </a:lnTo>
                  <a:lnTo>
                    <a:pt x="66" y="216"/>
                  </a:lnTo>
                  <a:lnTo>
                    <a:pt x="84" y="204"/>
                  </a:lnTo>
                  <a:lnTo>
                    <a:pt x="82" y="194"/>
                  </a:lnTo>
                  <a:lnTo>
                    <a:pt x="94" y="184"/>
                  </a:lnTo>
                  <a:lnTo>
                    <a:pt x="108" y="188"/>
                  </a:lnTo>
                  <a:lnTo>
                    <a:pt x="114" y="182"/>
                  </a:lnTo>
                  <a:lnTo>
                    <a:pt x="114" y="174"/>
                  </a:lnTo>
                  <a:lnTo>
                    <a:pt x="106" y="174"/>
                  </a:lnTo>
                  <a:lnTo>
                    <a:pt x="94" y="172"/>
                  </a:lnTo>
                  <a:lnTo>
                    <a:pt x="84" y="170"/>
                  </a:lnTo>
                  <a:lnTo>
                    <a:pt x="80" y="160"/>
                  </a:lnTo>
                  <a:lnTo>
                    <a:pt x="80" y="154"/>
                  </a:lnTo>
                  <a:lnTo>
                    <a:pt x="68" y="156"/>
                  </a:lnTo>
                  <a:lnTo>
                    <a:pt x="70" y="148"/>
                  </a:lnTo>
                  <a:lnTo>
                    <a:pt x="62" y="148"/>
                  </a:lnTo>
                  <a:lnTo>
                    <a:pt x="58" y="140"/>
                  </a:lnTo>
                  <a:lnTo>
                    <a:pt x="56" y="130"/>
                  </a:lnTo>
                  <a:lnTo>
                    <a:pt x="70" y="130"/>
                  </a:lnTo>
                  <a:lnTo>
                    <a:pt x="74" y="126"/>
                  </a:lnTo>
                  <a:lnTo>
                    <a:pt x="76" y="114"/>
                  </a:lnTo>
                  <a:lnTo>
                    <a:pt x="84" y="112"/>
                  </a:lnTo>
                  <a:lnTo>
                    <a:pt x="92" y="114"/>
                  </a:lnTo>
                  <a:lnTo>
                    <a:pt x="94" y="108"/>
                  </a:lnTo>
                  <a:lnTo>
                    <a:pt x="90" y="102"/>
                  </a:lnTo>
                  <a:lnTo>
                    <a:pt x="78" y="102"/>
                  </a:lnTo>
                  <a:lnTo>
                    <a:pt x="74" y="96"/>
                  </a:lnTo>
                  <a:lnTo>
                    <a:pt x="68" y="92"/>
                  </a:lnTo>
                  <a:lnTo>
                    <a:pt x="64" y="86"/>
                  </a:lnTo>
                  <a:lnTo>
                    <a:pt x="72" y="84"/>
                  </a:lnTo>
                  <a:lnTo>
                    <a:pt x="76" y="88"/>
                  </a:lnTo>
                  <a:lnTo>
                    <a:pt x="80" y="92"/>
                  </a:lnTo>
                  <a:lnTo>
                    <a:pt x="84" y="84"/>
                  </a:lnTo>
                  <a:lnTo>
                    <a:pt x="84" y="72"/>
                  </a:lnTo>
                  <a:lnTo>
                    <a:pt x="80" y="70"/>
                  </a:lnTo>
                  <a:lnTo>
                    <a:pt x="76" y="76"/>
                  </a:lnTo>
                  <a:lnTo>
                    <a:pt x="72" y="72"/>
                  </a:lnTo>
                  <a:lnTo>
                    <a:pt x="78" y="66"/>
                  </a:lnTo>
                  <a:lnTo>
                    <a:pt x="84" y="64"/>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296" name="Freeform 1765"/>
            <p:cNvSpPr>
              <a:spLocks/>
            </p:cNvSpPr>
            <p:nvPr/>
          </p:nvSpPr>
          <p:spPr bwMode="gray">
            <a:xfrm>
              <a:off x="5636688" y="3468486"/>
              <a:ext cx="161952" cy="119077"/>
            </a:xfrm>
            <a:custGeom>
              <a:avLst/>
              <a:gdLst>
                <a:gd name="T0" fmla="*/ 6370 w 152"/>
                <a:gd name="T1" fmla="*/ 478 h 118"/>
                <a:gd name="T2" fmla="*/ 7679 w 152"/>
                <a:gd name="T3" fmla="*/ 2 h 118"/>
                <a:gd name="T4" fmla="*/ 8437 w 152"/>
                <a:gd name="T5" fmla="*/ 0 h 118"/>
                <a:gd name="T6" fmla="*/ 11190 w 152"/>
                <a:gd name="T7" fmla="*/ 0 h 118"/>
                <a:gd name="T8" fmla="*/ 12065 w 152"/>
                <a:gd name="T9" fmla="*/ 572 h 118"/>
                <a:gd name="T10" fmla="*/ 12526 w 152"/>
                <a:gd name="T11" fmla="*/ 1534 h 118"/>
                <a:gd name="T12" fmla="*/ 12606 w 152"/>
                <a:gd name="T13" fmla="*/ 2602 h 118"/>
                <a:gd name="T14" fmla="*/ 13302 w 152"/>
                <a:gd name="T15" fmla="*/ 3376 h 118"/>
                <a:gd name="T16" fmla="*/ 13193 w 152"/>
                <a:gd name="T17" fmla="*/ 3919 h 118"/>
                <a:gd name="T18" fmla="*/ 12606 w 152"/>
                <a:gd name="T19" fmla="*/ 4411 h 118"/>
                <a:gd name="T20" fmla="*/ 13843 w 152"/>
                <a:gd name="T21" fmla="*/ 4822 h 118"/>
                <a:gd name="T22" fmla="*/ 13850 w 152"/>
                <a:gd name="T23" fmla="*/ 5597 h 118"/>
                <a:gd name="T24" fmla="*/ 13302 w 152"/>
                <a:gd name="T25" fmla="*/ 5805 h 118"/>
                <a:gd name="T26" fmla="*/ 13193 w 152"/>
                <a:gd name="T27" fmla="*/ 6074 h 118"/>
                <a:gd name="T28" fmla="*/ 12988 w 152"/>
                <a:gd name="T29" fmla="*/ 6940 h 118"/>
                <a:gd name="T30" fmla="*/ 11474 w 152"/>
                <a:gd name="T31" fmla="*/ 7313 h 118"/>
                <a:gd name="T32" fmla="*/ 11401 w 152"/>
                <a:gd name="T33" fmla="*/ 7632 h 118"/>
                <a:gd name="T34" fmla="*/ 9947 w 152"/>
                <a:gd name="T35" fmla="*/ 8500 h 118"/>
                <a:gd name="T36" fmla="*/ 9054 w 152"/>
                <a:gd name="T37" fmla="*/ 7775 h 118"/>
                <a:gd name="T38" fmla="*/ 7122 w 152"/>
                <a:gd name="T39" fmla="*/ 7632 h 118"/>
                <a:gd name="T40" fmla="*/ 6827 w 152"/>
                <a:gd name="T41" fmla="*/ 6640 h 118"/>
                <a:gd name="T42" fmla="*/ 6243 w 152"/>
                <a:gd name="T43" fmla="*/ 5444 h 118"/>
                <a:gd name="T44" fmla="*/ 4797 w 152"/>
                <a:gd name="T45" fmla="*/ 5343 h 118"/>
                <a:gd name="T46" fmla="*/ 3622 w 152"/>
                <a:gd name="T47" fmla="*/ 6640 h 118"/>
                <a:gd name="T48" fmla="*/ 1672 w 152"/>
                <a:gd name="T49" fmla="*/ 5597 h 118"/>
                <a:gd name="T50" fmla="*/ 0 w 152"/>
                <a:gd name="T51" fmla="*/ 3919 h 118"/>
                <a:gd name="T52" fmla="*/ 866 w 152"/>
                <a:gd name="T53" fmla="*/ 3088 h 118"/>
                <a:gd name="T54" fmla="*/ 2217 w 152"/>
                <a:gd name="T55" fmla="*/ 3376 h 118"/>
                <a:gd name="T56" fmla="*/ 2018 w 152"/>
                <a:gd name="T57" fmla="*/ 2602 h 118"/>
                <a:gd name="T58" fmla="*/ 2436 w 152"/>
                <a:gd name="T59" fmla="*/ 2004 h 118"/>
                <a:gd name="T60" fmla="*/ 3899 w 152"/>
                <a:gd name="T61" fmla="*/ 2004 h 118"/>
                <a:gd name="T62" fmla="*/ 5172 w 152"/>
                <a:gd name="T63" fmla="*/ 683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52"/>
                <a:gd name="T97" fmla="*/ 0 h 118"/>
                <a:gd name="T98" fmla="*/ 152 w 152"/>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52" h="118">
                  <a:moveTo>
                    <a:pt x="60" y="2"/>
                  </a:moveTo>
                  <a:lnTo>
                    <a:pt x="70" y="6"/>
                  </a:lnTo>
                  <a:lnTo>
                    <a:pt x="76" y="6"/>
                  </a:lnTo>
                  <a:lnTo>
                    <a:pt x="84" y="2"/>
                  </a:lnTo>
                  <a:lnTo>
                    <a:pt x="86" y="0"/>
                  </a:lnTo>
                  <a:lnTo>
                    <a:pt x="92" y="0"/>
                  </a:lnTo>
                  <a:lnTo>
                    <a:pt x="106" y="0"/>
                  </a:lnTo>
                  <a:lnTo>
                    <a:pt x="122" y="0"/>
                  </a:lnTo>
                  <a:lnTo>
                    <a:pt x="130" y="6"/>
                  </a:lnTo>
                  <a:lnTo>
                    <a:pt x="132" y="8"/>
                  </a:lnTo>
                  <a:lnTo>
                    <a:pt x="132" y="18"/>
                  </a:lnTo>
                  <a:lnTo>
                    <a:pt x="136" y="22"/>
                  </a:lnTo>
                  <a:lnTo>
                    <a:pt x="134" y="30"/>
                  </a:lnTo>
                  <a:lnTo>
                    <a:pt x="138" y="36"/>
                  </a:lnTo>
                  <a:lnTo>
                    <a:pt x="140" y="44"/>
                  </a:lnTo>
                  <a:lnTo>
                    <a:pt x="146" y="46"/>
                  </a:lnTo>
                  <a:lnTo>
                    <a:pt x="146" y="50"/>
                  </a:lnTo>
                  <a:lnTo>
                    <a:pt x="144" y="54"/>
                  </a:lnTo>
                  <a:lnTo>
                    <a:pt x="138" y="56"/>
                  </a:lnTo>
                  <a:lnTo>
                    <a:pt x="138" y="60"/>
                  </a:lnTo>
                  <a:lnTo>
                    <a:pt x="144" y="60"/>
                  </a:lnTo>
                  <a:lnTo>
                    <a:pt x="150" y="66"/>
                  </a:lnTo>
                  <a:lnTo>
                    <a:pt x="152" y="70"/>
                  </a:lnTo>
                  <a:lnTo>
                    <a:pt x="152" y="78"/>
                  </a:lnTo>
                  <a:lnTo>
                    <a:pt x="150" y="84"/>
                  </a:lnTo>
                  <a:lnTo>
                    <a:pt x="146" y="80"/>
                  </a:lnTo>
                  <a:lnTo>
                    <a:pt x="144" y="82"/>
                  </a:lnTo>
                  <a:lnTo>
                    <a:pt x="144" y="84"/>
                  </a:lnTo>
                  <a:lnTo>
                    <a:pt x="146" y="92"/>
                  </a:lnTo>
                  <a:lnTo>
                    <a:pt x="142" y="96"/>
                  </a:lnTo>
                  <a:lnTo>
                    <a:pt x="136" y="104"/>
                  </a:lnTo>
                  <a:lnTo>
                    <a:pt x="126" y="102"/>
                  </a:lnTo>
                  <a:lnTo>
                    <a:pt x="126" y="104"/>
                  </a:lnTo>
                  <a:lnTo>
                    <a:pt x="124" y="106"/>
                  </a:lnTo>
                  <a:lnTo>
                    <a:pt x="116" y="112"/>
                  </a:lnTo>
                  <a:lnTo>
                    <a:pt x="108" y="118"/>
                  </a:lnTo>
                  <a:lnTo>
                    <a:pt x="102" y="116"/>
                  </a:lnTo>
                  <a:lnTo>
                    <a:pt x="98" y="108"/>
                  </a:lnTo>
                  <a:lnTo>
                    <a:pt x="88" y="106"/>
                  </a:lnTo>
                  <a:lnTo>
                    <a:pt x="78" y="106"/>
                  </a:lnTo>
                  <a:lnTo>
                    <a:pt x="80" y="94"/>
                  </a:lnTo>
                  <a:lnTo>
                    <a:pt x="74" y="92"/>
                  </a:lnTo>
                  <a:lnTo>
                    <a:pt x="70" y="88"/>
                  </a:lnTo>
                  <a:lnTo>
                    <a:pt x="68" y="76"/>
                  </a:lnTo>
                  <a:lnTo>
                    <a:pt x="62" y="70"/>
                  </a:lnTo>
                  <a:lnTo>
                    <a:pt x="52" y="74"/>
                  </a:lnTo>
                  <a:lnTo>
                    <a:pt x="50" y="84"/>
                  </a:lnTo>
                  <a:lnTo>
                    <a:pt x="40" y="92"/>
                  </a:lnTo>
                  <a:lnTo>
                    <a:pt x="24" y="86"/>
                  </a:lnTo>
                  <a:lnTo>
                    <a:pt x="18" y="78"/>
                  </a:lnTo>
                  <a:lnTo>
                    <a:pt x="12" y="76"/>
                  </a:lnTo>
                  <a:lnTo>
                    <a:pt x="0" y="54"/>
                  </a:lnTo>
                  <a:lnTo>
                    <a:pt x="6" y="48"/>
                  </a:lnTo>
                  <a:lnTo>
                    <a:pt x="10" y="42"/>
                  </a:lnTo>
                  <a:lnTo>
                    <a:pt x="14" y="46"/>
                  </a:lnTo>
                  <a:lnTo>
                    <a:pt x="24" y="46"/>
                  </a:lnTo>
                  <a:lnTo>
                    <a:pt x="28" y="40"/>
                  </a:lnTo>
                  <a:lnTo>
                    <a:pt x="22" y="36"/>
                  </a:lnTo>
                  <a:lnTo>
                    <a:pt x="18" y="28"/>
                  </a:lnTo>
                  <a:lnTo>
                    <a:pt x="26" y="28"/>
                  </a:lnTo>
                  <a:lnTo>
                    <a:pt x="32" y="30"/>
                  </a:lnTo>
                  <a:lnTo>
                    <a:pt x="42" y="28"/>
                  </a:lnTo>
                  <a:lnTo>
                    <a:pt x="44" y="20"/>
                  </a:lnTo>
                  <a:lnTo>
                    <a:pt x="56" y="10"/>
                  </a:lnTo>
                  <a:lnTo>
                    <a:pt x="60" y="2"/>
                  </a:lnTo>
                  <a:close/>
                </a:path>
              </a:pathLst>
            </a:custGeom>
            <a:solidFill>
              <a:schemeClr val="accent1"/>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297" name="Freeform 1766"/>
            <p:cNvSpPr>
              <a:spLocks/>
            </p:cNvSpPr>
            <p:nvPr/>
          </p:nvSpPr>
          <p:spPr bwMode="gray">
            <a:xfrm>
              <a:off x="6298784" y="3741572"/>
              <a:ext cx="255630" cy="257208"/>
            </a:xfrm>
            <a:custGeom>
              <a:avLst/>
              <a:gdLst>
                <a:gd name="T0" fmla="*/ 1120 w 240"/>
                <a:gd name="T1" fmla="*/ 13589 h 256"/>
                <a:gd name="T2" fmla="*/ 2907 w 240"/>
                <a:gd name="T3" fmla="*/ 13921 h 256"/>
                <a:gd name="T4" fmla="*/ 4438 w 240"/>
                <a:gd name="T5" fmla="*/ 13168 h 256"/>
                <a:gd name="T6" fmla="*/ 4046 w 240"/>
                <a:gd name="T7" fmla="*/ 12278 h 256"/>
                <a:gd name="T8" fmla="*/ 2560 w 240"/>
                <a:gd name="T9" fmla="*/ 11821 h 256"/>
                <a:gd name="T10" fmla="*/ 2798 w 240"/>
                <a:gd name="T11" fmla="*/ 11226 h 256"/>
                <a:gd name="T12" fmla="*/ 4438 w 240"/>
                <a:gd name="T13" fmla="*/ 11951 h 256"/>
                <a:gd name="T14" fmla="*/ 4859 w 240"/>
                <a:gd name="T15" fmla="*/ 11510 h 256"/>
                <a:gd name="T16" fmla="*/ 3692 w 240"/>
                <a:gd name="T17" fmla="*/ 9938 h 256"/>
                <a:gd name="T18" fmla="*/ 5518 w 240"/>
                <a:gd name="T19" fmla="*/ 8132 h 256"/>
                <a:gd name="T20" fmla="*/ 6824 w 240"/>
                <a:gd name="T21" fmla="*/ 5482 h 256"/>
                <a:gd name="T22" fmla="*/ 7674 w 240"/>
                <a:gd name="T23" fmla="*/ 3830 h 256"/>
                <a:gd name="T24" fmla="*/ 8415 w 240"/>
                <a:gd name="T25" fmla="*/ 3202 h 256"/>
                <a:gd name="T26" fmla="*/ 9361 w 240"/>
                <a:gd name="T27" fmla="*/ 3502 h 256"/>
                <a:gd name="T28" fmla="*/ 10288 w 240"/>
                <a:gd name="T29" fmla="*/ 4913 h 256"/>
                <a:gd name="T30" fmla="*/ 9221 w 240"/>
                <a:gd name="T31" fmla="*/ 5482 h 256"/>
                <a:gd name="T32" fmla="*/ 9196 w 240"/>
                <a:gd name="T33" fmla="*/ 6448 h 256"/>
                <a:gd name="T34" fmla="*/ 9841 w 240"/>
                <a:gd name="T35" fmla="*/ 6723 h 256"/>
                <a:gd name="T36" fmla="*/ 11724 w 240"/>
                <a:gd name="T37" fmla="*/ 5610 h 256"/>
                <a:gd name="T38" fmla="*/ 12101 w 240"/>
                <a:gd name="T39" fmla="*/ 3971 h 256"/>
                <a:gd name="T40" fmla="*/ 10098 w 240"/>
                <a:gd name="T41" fmla="*/ 2448 h 256"/>
                <a:gd name="T42" fmla="*/ 12134 w 240"/>
                <a:gd name="T43" fmla="*/ 698 h 256"/>
                <a:gd name="T44" fmla="*/ 15956 w 240"/>
                <a:gd name="T45" fmla="*/ 0 h 256"/>
                <a:gd name="T46" fmla="*/ 18136 w 240"/>
                <a:gd name="T47" fmla="*/ 583 h 256"/>
                <a:gd name="T48" fmla="*/ 19398 w 240"/>
                <a:gd name="T49" fmla="*/ 3502 h 256"/>
                <a:gd name="T50" fmla="*/ 17451 w 240"/>
                <a:gd name="T51" fmla="*/ 5610 h 256"/>
                <a:gd name="T52" fmla="*/ 18284 w 240"/>
                <a:gd name="T53" fmla="*/ 8580 h 256"/>
                <a:gd name="T54" fmla="*/ 17451 w 240"/>
                <a:gd name="T55" fmla="*/ 10504 h 256"/>
                <a:gd name="T56" fmla="*/ 14091 w 240"/>
                <a:gd name="T57" fmla="*/ 10927 h 256"/>
                <a:gd name="T58" fmla="*/ 14190 w 240"/>
                <a:gd name="T59" fmla="*/ 13429 h 256"/>
                <a:gd name="T60" fmla="*/ 13538 w 240"/>
                <a:gd name="T61" fmla="*/ 16256 h 256"/>
                <a:gd name="T62" fmla="*/ 13297 w 240"/>
                <a:gd name="T63" fmla="*/ 17951 h 256"/>
                <a:gd name="T64" fmla="*/ 11274 w 240"/>
                <a:gd name="T65" fmla="*/ 18847 h 256"/>
                <a:gd name="T66" fmla="*/ 11724 w 240"/>
                <a:gd name="T67" fmla="*/ 17666 h 256"/>
                <a:gd name="T68" fmla="*/ 12318 w 240"/>
                <a:gd name="T69" fmla="*/ 16472 h 256"/>
                <a:gd name="T70" fmla="*/ 11739 w 240"/>
                <a:gd name="T71" fmla="*/ 15755 h 256"/>
                <a:gd name="T72" fmla="*/ 9841 w 240"/>
                <a:gd name="T73" fmla="*/ 15226 h 256"/>
                <a:gd name="T74" fmla="*/ 8721 w 240"/>
                <a:gd name="T75" fmla="*/ 14768 h 256"/>
                <a:gd name="T76" fmla="*/ 8415 w 240"/>
                <a:gd name="T77" fmla="*/ 13589 h 256"/>
                <a:gd name="T78" fmla="*/ 7674 w 240"/>
                <a:gd name="T79" fmla="*/ 14223 h 256"/>
                <a:gd name="T80" fmla="*/ 7013 w 240"/>
                <a:gd name="T81" fmla="*/ 13429 h 256"/>
                <a:gd name="T82" fmla="*/ 6377 w 240"/>
                <a:gd name="T83" fmla="*/ 13744 h 256"/>
                <a:gd name="T84" fmla="*/ 5325 w 240"/>
                <a:gd name="T85" fmla="*/ 13589 h 256"/>
                <a:gd name="T86" fmla="*/ 4193 w 240"/>
                <a:gd name="T87" fmla="*/ 14642 h 256"/>
                <a:gd name="T88" fmla="*/ 2798 w 240"/>
                <a:gd name="T89" fmla="*/ 15156 h 256"/>
                <a:gd name="T90" fmla="*/ 1345 w 240"/>
                <a:gd name="T91" fmla="*/ 14405 h 256"/>
                <a:gd name="T92" fmla="*/ 0 w 240"/>
                <a:gd name="T93" fmla="*/ 14405 h 25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40"/>
                <a:gd name="T142" fmla="*/ 0 h 256"/>
                <a:gd name="T143" fmla="*/ 240 w 240"/>
                <a:gd name="T144" fmla="*/ 256 h 25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40" h="256">
                  <a:moveTo>
                    <a:pt x="0" y="188"/>
                  </a:moveTo>
                  <a:lnTo>
                    <a:pt x="6" y="186"/>
                  </a:lnTo>
                  <a:lnTo>
                    <a:pt x="14" y="184"/>
                  </a:lnTo>
                  <a:lnTo>
                    <a:pt x="18" y="188"/>
                  </a:lnTo>
                  <a:lnTo>
                    <a:pt x="26" y="190"/>
                  </a:lnTo>
                  <a:lnTo>
                    <a:pt x="36" y="190"/>
                  </a:lnTo>
                  <a:lnTo>
                    <a:pt x="48" y="192"/>
                  </a:lnTo>
                  <a:lnTo>
                    <a:pt x="54" y="182"/>
                  </a:lnTo>
                  <a:lnTo>
                    <a:pt x="56" y="178"/>
                  </a:lnTo>
                  <a:lnTo>
                    <a:pt x="50" y="174"/>
                  </a:lnTo>
                  <a:lnTo>
                    <a:pt x="46" y="170"/>
                  </a:lnTo>
                  <a:lnTo>
                    <a:pt x="50" y="166"/>
                  </a:lnTo>
                  <a:lnTo>
                    <a:pt x="42" y="166"/>
                  </a:lnTo>
                  <a:lnTo>
                    <a:pt x="36" y="164"/>
                  </a:lnTo>
                  <a:lnTo>
                    <a:pt x="32" y="160"/>
                  </a:lnTo>
                  <a:lnTo>
                    <a:pt x="24" y="160"/>
                  </a:lnTo>
                  <a:lnTo>
                    <a:pt x="26" y="152"/>
                  </a:lnTo>
                  <a:lnTo>
                    <a:pt x="34" y="152"/>
                  </a:lnTo>
                  <a:lnTo>
                    <a:pt x="42" y="156"/>
                  </a:lnTo>
                  <a:lnTo>
                    <a:pt x="50" y="160"/>
                  </a:lnTo>
                  <a:lnTo>
                    <a:pt x="56" y="162"/>
                  </a:lnTo>
                  <a:lnTo>
                    <a:pt x="64" y="162"/>
                  </a:lnTo>
                  <a:lnTo>
                    <a:pt x="68" y="158"/>
                  </a:lnTo>
                  <a:lnTo>
                    <a:pt x="60" y="156"/>
                  </a:lnTo>
                  <a:lnTo>
                    <a:pt x="52" y="150"/>
                  </a:lnTo>
                  <a:lnTo>
                    <a:pt x="46" y="144"/>
                  </a:lnTo>
                  <a:lnTo>
                    <a:pt x="46" y="134"/>
                  </a:lnTo>
                  <a:lnTo>
                    <a:pt x="52" y="130"/>
                  </a:lnTo>
                  <a:lnTo>
                    <a:pt x="58" y="122"/>
                  </a:lnTo>
                  <a:lnTo>
                    <a:pt x="68" y="112"/>
                  </a:lnTo>
                  <a:lnTo>
                    <a:pt x="78" y="94"/>
                  </a:lnTo>
                  <a:lnTo>
                    <a:pt x="84" y="86"/>
                  </a:lnTo>
                  <a:lnTo>
                    <a:pt x="84" y="74"/>
                  </a:lnTo>
                  <a:lnTo>
                    <a:pt x="90" y="68"/>
                  </a:lnTo>
                  <a:lnTo>
                    <a:pt x="90" y="58"/>
                  </a:lnTo>
                  <a:lnTo>
                    <a:pt x="94" y="52"/>
                  </a:lnTo>
                  <a:lnTo>
                    <a:pt x="94" y="42"/>
                  </a:lnTo>
                  <a:lnTo>
                    <a:pt x="100" y="42"/>
                  </a:lnTo>
                  <a:lnTo>
                    <a:pt x="104" y="44"/>
                  </a:lnTo>
                  <a:lnTo>
                    <a:pt x="110" y="46"/>
                  </a:lnTo>
                  <a:lnTo>
                    <a:pt x="116" y="42"/>
                  </a:lnTo>
                  <a:lnTo>
                    <a:pt x="116" y="48"/>
                  </a:lnTo>
                  <a:lnTo>
                    <a:pt x="116" y="56"/>
                  </a:lnTo>
                  <a:lnTo>
                    <a:pt x="124" y="62"/>
                  </a:lnTo>
                  <a:lnTo>
                    <a:pt x="128" y="66"/>
                  </a:lnTo>
                  <a:lnTo>
                    <a:pt x="126" y="70"/>
                  </a:lnTo>
                  <a:lnTo>
                    <a:pt x="120" y="74"/>
                  </a:lnTo>
                  <a:lnTo>
                    <a:pt x="114" y="74"/>
                  </a:lnTo>
                  <a:lnTo>
                    <a:pt x="112" y="76"/>
                  </a:lnTo>
                  <a:lnTo>
                    <a:pt x="112" y="82"/>
                  </a:lnTo>
                  <a:lnTo>
                    <a:pt x="112" y="88"/>
                  </a:lnTo>
                  <a:lnTo>
                    <a:pt x="110" y="96"/>
                  </a:lnTo>
                  <a:lnTo>
                    <a:pt x="116" y="98"/>
                  </a:lnTo>
                  <a:lnTo>
                    <a:pt x="122" y="92"/>
                  </a:lnTo>
                  <a:lnTo>
                    <a:pt x="132" y="88"/>
                  </a:lnTo>
                  <a:lnTo>
                    <a:pt x="138" y="80"/>
                  </a:lnTo>
                  <a:lnTo>
                    <a:pt x="144" y="76"/>
                  </a:lnTo>
                  <a:lnTo>
                    <a:pt x="148" y="70"/>
                  </a:lnTo>
                  <a:lnTo>
                    <a:pt x="148" y="60"/>
                  </a:lnTo>
                  <a:lnTo>
                    <a:pt x="148" y="54"/>
                  </a:lnTo>
                  <a:lnTo>
                    <a:pt x="142" y="46"/>
                  </a:lnTo>
                  <a:lnTo>
                    <a:pt x="136" y="38"/>
                  </a:lnTo>
                  <a:lnTo>
                    <a:pt x="124" y="34"/>
                  </a:lnTo>
                  <a:lnTo>
                    <a:pt x="134" y="28"/>
                  </a:lnTo>
                  <a:lnTo>
                    <a:pt x="138" y="16"/>
                  </a:lnTo>
                  <a:lnTo>
                    <a:pt x="150" y="10"/>
                  </a:lnTo>
                  <a:lnTo>
                    <a:pt x="168" y="4"/>
                  </a:lnTo>
                  <a:lnTo>
                    <a:pt x="182" y="2"/>
                  </a:lnTo>
                  <a:lnTo>
                    <a:pt x="196" y="0"/>
                  </a:lnTo>
                  <a:lnTo>
                    <a:pt x="210" y="0"/>
                  </a:lnTo>
                  <a:lnTo>
                    <a:pt x="220" y="0"/>
                  </a:lnTo>
                  <a:lnTo>
                    <a:pt x="224" y="8"/>
                  </a:lnTo>
                  <a:lnTo>
                    <a:pt x="236" y="16"/>
                  </a:lnTo>
                  <a:lnTo>
                    <a:pt x="240" y="20"/>
                  </a:lnTo>
                  <a:lnTo>
                    <a:pt x="240" y="48"/>
                  </a:lnTo>
                  <a:lnTo>
                    <a:pt x="232" y="60"/>
                  </a:lnTo>
                  <a:lnTo>
                    <a:pt x="232" y="76"/>
                  </a:lnTo>
                  <a:lnTo>
                    <a:pt x="214" y="76"/>
                  </a:lnTo>
                  <a:lnTo>
                    <a:pt x="210" y="92"/>
                  </a:lnTo>
                  <a:lnTo>
                    <a:pt x="228" y="100"/>
                  </a:lnTo>
                  <a:lnTo>
                    <a:pt x="226" y="116"/>
                  </a:lnTo>
                  <a:lnTo>
                    <a:pt x="216" y="128"/>
                  </a:lnTo>
                  <a:lnTo>
                    <a:pt x="208" y="132"/>
                  </a:lnTo>
                  <a:lnTo>
                    <a:pt x="214" y="142"/>
                  </a:lnTo>
                  <a:lnTo>
                    <a:pt x="210" y="148"/>
                  </a:lnTo>
                  <a:lnTo>
                    <a:pt x="198" y="150"/>
                  </a:lnTo>
                  <a:lnTo>
                    <a:pt x="174" y="148"/>
                  </a:lnTo>
                  <a:lnTo>
                    <a:pt x="164" y="150"/>
                  </a:lnTo>
                  <a:lnTo>
                    <a:pt x="166" y="172"/>
                  </a:lnTo>
                  <a:lnTo>
                    <a:pt x="176" y="182"/>
                  </a:lnTo>
                  <a:lnTo>
                    <a:pt x="176" y="200"/>
                  </a:lnTo>
                  <a:lnTo>
                    <a:pt x="166" y="212"/>
                  </a:lnTo>
                  <a:lnTo>
                    <a:pt x="168" y="220"/>
                  </a:lnTo>
                  <a:lnTo>
                    <a:pt x="154" y="230"/>
                  </a:lnTo>
                  <a:lnTo>
                    <a:pt x="158" y="236"/>
                  </a:lnTo>
                  <a:lnTo>
                    <a:pt x="164" y="242"/>
                  </a:lnTo>
                  <a:lnTo>
                    <a:pt x="160" y="256"/>
                  </a:lnTo>
                  <a:lnTo>
                    <a:pt x="150" y="256"/>
                  </a:lnTo>
                  <a:lnTo>
                    <a:pt x="140" y="256"/>
                  </a:lnTo>
                  <a:lnTo>
                    <a:pt x="138" y="250"/>
                  </a:lnTo>
                  <a:lnTo>
                    <a:pt x="138" y="246"/>
                  </a:lnTo>
                  <a:lnTo>
                    <a:pt x="144" y="240"/>
                  </a:lnTo>
                  <a:lnTo>
                    <a:pt x="146" y="236"/>
                  </a:lnTo>
                  <a:lnTo>
                    <a:pt x="146" y="228"/>
                  </a:lnTo>
                  <a:lnTo>
                    <a:pt x="152" y="224"/>
                  </a:lnTo>
                  <a:lnTo>
                    <a:pt x="152" y="220"/>
                  </a:lnTo>
                  <a:lnTo>
                    <a:pt x="150" y="216"/>
                  </a:lnTo>
                  <a:lnTo>
                    <a:pt x="146" y="214"/>
                  </a:lnTo>
                  <a:lnTo>
                    <a:pt x="136" y="214"/>
                  </a:lnTo>
                  <a:lnTo>
                    <a:pt x="134" y="208"/>
                  </a:lnTo>
                  <a:lnTo>
                    <a:pt x="122" y="208"/>
                  </a:lnTo>
                  <a:lnTo>
                    <a:pt x="112" y="206"/>
                  </a:lnTo>
                  <a:lnTo>
                    <a:pt x="114" y="200"/>
                  </a:lnTo>
                  <a:lnTo>
                    <a:pt x="108" y="200"/>
                  </a:lnTo>
                  <a:lnTo>
                    <a:pt x="106" y="194"/>
                  </a:lnTo>
                  <a:lnTo>
                    <a:pt x="106" y="188"/>
                  </a:lnTo>
                  <a:lnTo>
                    <a:pt x="104" y="184"/>
                  </a:lnTo>
                  <a:lnTo>
                    <a:pt x="102" y="184"/>
                  </a:lnTo>
                  <a:lnTo>
                    <a:pt x="100" y="190"/>
                  </a:lnTo>
                  <a:lnTo>
                    <a:pt x="94" y="192"/>
                  </a:lnTo>
                  <a:lnTo>
                    <a:pt x="92" y="190"/>
                  </a:lnTo>
                  <a:lnTo>
                    <a:pt x="92" y="184"/>
                  </a:lnTo>
                  <a:lnTo>
                    <a:pt x="88" y="182"/>
                  </a:lnTo>
                  <a:lnTo>
                    <a:pt x="84" y="182"/>
                  </a:lnTo>
                  <a:lnTo>
                    <a:pt x="82" y="186"/>
                  </a:lnTo>
                  <a:lnTo>
                    <a:pt x="78" y="186"/>
                  </a:lnTo>
                  <a:lnTo>
                    <a:pt x="78" y="182"/>
                  </a:lnTo>
                  <a:lnTo>
                    <a:pt x="72" y="182"/>
                  </a:lnTo>
                  <a:lnTo>
                    <a:pt x="66" y="184"/>
                  </a:lnTo>
                  <a:lnTo>
                    <a:pt x="66" y="192"/>
                  </a:lnTo>
                  <a:lnTo>
                    <a:pt x="56" y="192"/>
                  </a:lnTo>
                  <a:lnTo>
                    <a:pt x="52" y="198"/>
                  </a:lnTo>
                  <a:lnTo>
                    <a:pt x="48" y="198"/>
                  </a:lnTo>
                  <a:lnTo>
                    <a:pt x="42" y="204"/>
                  </a:lnTo>
                  <a:lnTo>
                    <a:pt x="34" y="206"/>
                  </a:lnTo>
                  <a:lnTo>
                    <a:pt x="28" y="202"/>
                  </a:lnTo>
                  <a:lnTo>
                    <a:pt x="26" y="198"/>
                  </a:lnTo>
                  <a:lnTo>
                    <a:pt x="16" y="196"/>
                  </a:lnTo>
                  <a:lnTo>
                    <a:pt x="10" y="198"/>
                  </a:lnTo>
                  <a:lnTo>
                    <a:pt x="4" y="200"/>
                  </a:lnTo>
                  <a:lnTo>
                    <a:pt x="0" y="196"/>
                  </a:lnTo>
                  <a:lnTo>
                    <a:pt x="0" y="188"/>
                  </a:lnTo>
                  <a:close/>
                </a:path>
              </a:pathLst>
            </a:custGeom>
            <a:solidFill>
              <a:schemeClr val="accent1"/>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298" name="Freeform 1767"/>
            <p:cNvSpPr>
              <a:spLocks/>
            </p:cNvSpPr>
            <p:nvPr/>
          </p:nvSpPr>
          <p:spPr bwMode="gray">
            <a:xfrm>
              <a:off x="6244800" y="3924157"/>
              <a:ext cx="246104" cy="193700"/>
            </a:xfrm>
            <a:custGeom>
              <a:avLst/>
              <a:gdLst>
                <a:gd name="T0" fmla="*/ 914 w 230"/>
                <a:gd name="T1" fmla="*/ 2161 h 194"/>
                <a:gd name="T2" fmla="*/ 3071 w 230"/>
                <a:gd name="T3" fmla="*/ 703 h 194"/>
                <a:gd name="T4" fmla="*/ 4040 w 230"/>
                <a:gd name="T5" fmla="*/ 1232 h 194"/>
                <a:gd name="T6" fmla="*/ 4849 w 230"/>
                <a:gd name="T7" fmla="*/ 1486 h 194"/>
                <a:gd name="T8" fmla="*/ 6170 w 230"/>
                <a:gd name="T9" fmla="*/ 1486 h 194"/>
                <a:gd name="T10" fmla="*/ 6765 w 230"/>
                <a:gd name="T11" fmla="*/ 2161 h 194"/>
                <a:gd name="T12" fmla="*/ 7774 w 230"/>
                <a:gd name="T13" fmla="*/ 1486 h 194"/>
                <a:gd name="T14" fmla="*/ 8486 w 230"/>
                <a:gd name="T15" fmla="*/ 848 h 194"/>
                <a:gd name="T16" fmla="*/ 9298 w 230"/>
                <a:gd name="T17" fmla="*/ 2 h 194"/>
                <a:gd name="T18" fmla="*/ 10226 w 230"/>
                <a:gd name="T19" fmla="*/ 4 h 194"/>
                <a:gd name="T20" fmla="*/ 10682 w 230"/>
                <a:gd name="T21" fmla="*/ 0 h 194"/>
                <a:gd name="T22" fmla="*/ 11480 w 230"/>
                <a:gd name="T23" fmla="*/ 2 h 194"/>
                <a:gd name="T24" fmla="*/ 11555 w 230"/>
                <a:gd name="T25" fmla="*/ 848 h 194"/>
                <a:gd name="T26" fmla="*/ 12229 w 230"/>
                <a:gd name="T27" fmla="*/ 2 h 194"/>
                <a:gd name="T28" fmla="*/ 12578 w 230"/>
                <a:gd name="T29" fmla="*/ 583 h 194"/>
                <a:gd name="T30" fmla="*/ 12660 w 230"/>
                <a:gd name="T31" fmla="*/ 1632 h 194"/>
                <a:gd name="T32" fmla="*/ 12927 w 230"/>
                <a:gd name="T33" fmla="*/ 2161 h 194"/>
                <a:gd name="T34" fmla="*/ 14737 w 230"/>
                <a:gd name="T35" fmla="*/ 2373 h 194"/>
                <a:gd name="T36" fmla="*/ 15840 w 230"/>
                <a:gd name="T37" fmla="*/ 2860 h 194"/>
                <a:gd name="T38" fmla="*/ 16147 w 230"/>
                <a:gd name="T39" fmla="*/ 3448 h 194"/>
                <a:gd name="T40" fmla="*/ 15840 w 230"/>
                <a:gd name="T41" fmla="*/ 4157 h 194"/>
                <a:gd name="T42" fmla="*/ 15518 w 230"/>
                <a:gd name="T43" fmla="*/ 5104 h 194"/>
                <a:gd name="T44" fmla="*/ 15111 w 230"/>
                <a:gd name="T45" fmla="*/ 6109 h 194"/>
                <a:gd name="T46" fmla="*/ 16853 w 230"/>
                <a:gd name="T47" fmla="*/ 6633 h 194"/>
                <a:gd name="T48" fmla="*/ 17453 w 230"/>
                <a:gd name="T49" fmla="*/ 8779 h 194"/>
                <a:gd name="T50" fmla="*/ 18465 w 230"/>
                <a:gd name="T51" fmla="*/ 10701 h 194"/>
                <a:gd name="T52" fmla="*/ 16049 w 230"/>
                <a:gd name="T53" fmla="*/ 11749 h 194"/>
                <a:gd name="T54" fmla="*/ 15111 w 230"/>
                <a:gd name="T55" fmla="*/ 14269 h 194"/>
                <a:gd name="T56" fmla="*/ 15840 w 230"/>
                <a:gd name="T57" fmla="*/ 15930 h 194"/>
                <a:gd name="T58" fmla="*/ 15382 w 230"/>
                <a:gd name="T59" fmla="*/ 17182 h 194"/>
                <a:gd name="T60" fmla="*/ 13243 w 230"/>
                <a:gd name="T61" fmla="*/ 15930 h 194"/>
                <a:gd name="T62" fmla="*/ 10668 w 230"/>
                <a:gd name="T63" fmla="*/ 14269 h 194"/>
                <a:gd name="T64" fmla="*/ 10992 w 230"/>
                <a:gd name="T65" fmla="*/ 12036 h 194"/>
                <a:gd name="T66" fmla="*/ 10032 w 230"/>
                <a:gd name="T67" fmla="*/ 11824 h 194"/>
                <a:gd name="T68" fmla="*/ 9625 w 230"/>
                <a:gd name="T69" fmla="*/ 12953 h 194"/>
                <a:gd name="T70" fmla="*/ 7412 w 230"/>
                <a:gd name="T71" fmla="*/ 12953 h 194"/>
                <a:gd name="T72" fmla="*/ 7664 w 230"/>
                <a:gd name="T73" fmla="*/ 11749 h 194"/>
                <a:gd name="T74" fmla="*/ 7627 w 230"/>
                <a:gd name="T75" fmla="*/ 10282 h 194"/>
                <a:gd name="T76" fmla="*/ 5143 w 230"/>
                <a:gd name="T77" fmla="*/ 9365 h 194"/>
                <a:gd name="T78" fmla="*/ 4320 w 230"/>
                <a:gd name="T79" fmla="*/ 7543 h 194"/>
                <a:gd name="T80" fmla="*/ 3257 w 230"/>
                <a:gd name="T81" fmla="*/ 6735 h 194"/>
                <a:gd name="T82" fmla="*/ 1732 w 230"/>
                <a:gd name="T83" fmla="*/ 5321 h 194"/>
                <a:gd name="T84" fmla="*/ 528 w 230"/>
                <a:gd name="T85" fmla="*/ 4157 h 194"/>
                <a:gd name="T86" fmla="*/ 2 w 230"/>
                <a:gd name="T87" fmla="*/ 3199 h 194"/>
                <a:gd name="T88" fmla="*/ 0 w 230"/>
                <a:gd name="T89" fmla="*/ 2458 h 19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
                <a:gd name="T136" fmla="*/ 0 h 194"/>
                <a:gd name="T137" fmla="*/ 230 w 230"/>
                <a:gd name="T138" fmla="*/ 194 h 19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 h="194">
                  <a:moveTo>
                    <a:pt x="0" y="28"/>
                  </a:moveTo>
                  <a:lnTo>
                    <a:pt x="12" y="24"/>
                  </a:lnTo>
                  <a:lnTo>
                    <a:pt x="26" y="16"/>
                  </a:lnTo>
                  <a:lnTo>
                    <a:pt x="38" y="8"/>
                  </a:lnTo>
                  <a:lnTo>
                    <a:pt x="50" y="6"/>
                  </a:lnTo>
                  <a:lnTo>
                    <a:pt x="50" y="14"/>
                  </a:lnTo>
                  <a:lnTo>
                    <a:pt x="54" y="18"/>
                  </a:lnTo>
                  <a:lnTo>
                    <a:pt x="60" y="16"/>
                  </a:lnTo>
                  <a:lnTo>
                    <a:pt x="66" y="14"/>
                  </a:lnTo>
                  <a:lnTo>
                    <a:pt x="76" y="16"/>
                  </a:lnTo>
                  <a:lnTo>
                    <a:pt x="78" y="20"/>
                  </a:lnTo>
                  <a:lnTo>
                    <a:pt x="84" y="24"/>
                  </a:lnTo>
                  <a:lnTo>
                    <a:pt x="92" y="22"/>
                  </a:lnTo>
                  <a:lnTo>
                    <a:pt x="98" y="16"/>
                  </a:lnTo>
                  <a:lnTo>
                    <a:pt x="102" y="16"/>
                  </a:lnTo>
                  <a:lnTo>
                    <a:pt x="106" y="10"/>
                  </a:lnTo>
                  <a:lnTo>
                    <a:pt x="116" y="10"/>
                  </a:lnTo>
                  <a:lnTo>
                    <a:pt x="116" y="2"/>
                  </a:lnTo>
                  <a:lnTo>
                    <a:pt x="128" y="0"/>
                  </a:lnTo>
                  <a:lnTo>
                    <a:pt x="128" y="4"/>
                  </a:lnTo>
                  <a:lnTo>
                    <a:pt x="132" y="4"/>
                  </a:lnTo>
                  <a:lnTo>
                    <a:pt x="134" y="0"/>
                  </a:lnTo>
                  <a:lnTo>
                    <a:pt x="138" y="0"/>
                  </a:lnTo>
                  <a:lnTo>
                    <a:pt x="142" y="2"/>
                  </a:lnTo>
                  <a:lnTo>
                    <a:pt x="142" y="8"/>
                  </a:lnTo>
                  <a:lnTo>
                    <a:pt x="144" y="10"/>
                  </a:lnTo>
                  <a:lnTo>
                    <a:pt x="150" y="8"/>
                  </a:lnTo>
                  <a:lnTo>
                    <a:pt x="152" y="2"/>
                  </a:lnTo>
                  <a:lnTo>
                    <a:pt x="154" y="2"/>
                  </a:lnTo>
                  <a:lnTo>
                    <a:pt x="156" y="6"/>
                  </a:lnTo>
                  <a:lnTo>
                    <a:pt x="156" y="12"/>
                  </a:lnTo>
                  <a:lnTo>
                    <a:pt x="158" y="18"/>
                  </a:lnTo>
                  <a:lnTo>
                    <a:pt x="164" y="18"/>
                  </a:lnTo>
                  <a:lnTo>
                    <a:pt x="162" y="24"/>
                  </a:lnTo>
                  <a:lnTo>
                    <a:pt x="172" y="26"/>
                  </a:lnTo>
                  <a:lnTo>
                    <a:pt x="184" y="26"/>
                  </a:lnTo>
                  <a:lnTo>
                    <a:pt x="186" y="32"/>
                  </a:lnTo>
                  <a:lnTo>
                    <a:pt x="196" y="32"/>
                  </a:lnTo>
                  <a:lnTo>
                    <a:pt x="200" y="34"/>
                  </a:lnTo>
                  <a:lnTo>
                    <a:pt x="202" y="38"/>
                  </a:lnTo>
                  <a:lnTo>
                    <a:pt x="202" y="42"/>
                  </a:lnTo>
                  <a:lnTo>
                    <a:pt x="196" y="46"/>
                  </a:lnTo>
                  <a:lnTo>
                    <a:pt x="196" y="54"/>
                  </a:lnTo>
                  <a:lnTo>
                    <a:pt x="194" y="58"/>
                  </a:lnTo>
                  <a:lnTo>
                    <a:pt x="188" y="64"/>
                  </a:lnTo>
                  <a:lnTo>
                    <a:pt x="188" y="68"/>
                  </a:lnTo>
                  <a:lnTo>
                    <a:pt x="190" y="74"/>
                  </a:lnTo>
                  <a:lnTo>
                    <a:pt x="210" y="74"/>
                  </a:lnTo>
                  <a:lnTo>
                    <a:pt x="222" y="88"/>
                  </a:lnTo>
                  <a:lnTo>
                    <a:pt x="218" y="98"/>
                  </a:lnTo>
                  <a:lnTo>
                    <a:pt x="230" y="104"/>
                  </a:lnTo>
                  <a:lnTo>
                    <a:pt x="230" y="120"/>
                  </a:lnTo>
                  <a:lnTo>
                    <a:pt x="214" y="132"/>
                  </a:lnTo>
                  <a:lnTo>
                    <a:pt x="200" y="132"/>
                  </a:lnTo>
                  <a:lnTo>
                    <a:pt x="190" y="150"/>
                  </a:lnTo>
                  <a:lnTo>
                    <a:pt x="188" y="162"/>
                  </a:lnTo>
                  <a:lnTo>
                    <a:pt x="190" y="172"/>
                  </a:lnTo>
                  <a:lnTo>
                    <a:pt x="196" y="180"/>
                  </a:lnTo>
                  <a:lnTo>
                    <a:pt x="192" y="186"/>
                  </a:lnTo>
                  <a:lnTo>
                    <a:pt x="192" y="194"/>
                  </a:lnTo>
                  <a:lnTo>
                    <a:pt x="170" y="192"/>
                  </a:lnTo>
                  <a:lnTo>
                    <a:pt x="164" y="180"/>
                  </a:lnTo>
                  <a:lnTo>
                    <a:pt x="142" y="164"/>
                  </a:lnTo>
                  <a:lnTo>
                    <a:pt x="132" y="162"/>
                  </a:lnTo>
                  <a:lnTo>
                    <a:pt x="130" y="144"/>
                  </a:lnTo>
                  <a:lnTo>
                    <a:pt x="136" y="136"/>
                  </a:lnTo>
                  <a:lnTo>
                    <a:pt x="132" y="128"/>
                  </a:lnTo>
                  <a:lnTo>
                    <a:pt x="124" y="134"/>
                  </a:lnTo>
                  <a:lnTo>
                    <a:pt x="124" y="140"/>
                  </a:lnTo>
                  <a:lnTo>
                    <a:pt x="120" y="146"/>
                  </a:lnTo>
                  <a:lnTo>
                    <a:pt x="110" y="148"/>
                  </a:lnTo>
                  <a:lnTo>
                    <a:pt x="92" y="146"/>
                  </a:lnTo>
                  <a:lnTo>
                    <a:pt x="90" y="138"/>
                  </a:lnTo>
                  <a:lnTo>
                    <a:pt x="96" y="132"/>
                  </a:lnTo>
                  <a:lnTo>
                    <a:pt x="90" y="122"/>
                  </a:lnTo>
                  <a:lnTo>
                    <a:pt x="94" y="116"/>
                  </a:lnTo>
                  <a:lnTo>
                    <a:pt x="84" y="106"/>
                  </a:lnTo>
                  <a:lnTo>
                    <a:pt x="64" y="106"/>
                  </a:lnTo>
                  <a:lnTo>
                    <a:pt x="64" y="96"/>
                  </a:lnTo>
                  <a:lnTo>
                    <a:pt x="54" y="86"/>
                  </a:lnTo>
                  <a:lnTo>
                    <a:pt x="40" y="88"/>
                  </a:lnTo>
                  <a:lnTo>
                    <a:pt x="40" y="76"/>
                  </a:lnTo>
                  <a:lnTo>
                    <a:pt x="34" y="62"/>
                  </a:lnTo>
                  <a:lnTo>
                    <a:pt x="22" y="60"/>
                  </a:lnTo>
                  <a:lnTo>
                    <a:pt x="12" y="50"/>
                  </a:lnTo>
                  <a:lnTo>
                    <a:pt x="6" y="46"/>
                  </a:lnTo>
                  <a:lnTo>
                    <a:pt x="2" y="40"/>
                  </a:lnTo>
                  <a:lnTo>
                    <a:pt x="2" y="36"/>
                  </a:lnTo>
                  <a:lnTo>
                    <a:pt x="0" y="32"/>
                  </a:lnTo>
                  <a:lnTo>
                    <a:pt x="0" y="28"/>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grpSp>
          <p:nvGrpSpPr>
            <p:cNvPr id="301" name="Group 1777"/>
            <p:cNvGrpSpPr>
              <a:grpSpLocks/>
            </p:cNvGrpSpPr>
            <p:nvPr/>
          </p:nvGrpSpPr>
          <p:grpSpPr bwMode="gray">
            <a:xfrm>
              <a:off x="7009747" y="3272658"/>
              <a:ext cx="226717" cy="306744"/>
              <a:chOff x="3656" y="1638"/>
              <a:chExt cx="233" cy="335"/>
            </a:xfrm>
            <a:grpFill/>
          </p:grpSpPr>
          <p:sp>
            <p:nvSpPr>
              <p:cNvPr id="378" name="Freeform 1778"/>
              <p:cNvSpPr>
                <a:spLocks/>
              </p:cNvSpPr>
              <p:nvPr/>
            </p:nvSpPr>
            <p:spPr bwMode="gray">
              <a:xfrm>
                <a:off x="3656" y="1947"/>
                <a:ext cx="29" cy="26"/>
              </a:xfrm>
              <a:custGeom>
                <a:avLst/>
                <a:gdLst>
                  <a:gd name="T0" fmla="*/ 2 w 26"/>
                  <a:gd name="T1" fmla="*/ 0 h 24"/>
                  <a:gd name="T2" fmla="*/ 1467 w 26"/>
                  <a:gd name="T3" fmla="*/ 2 h 24"/>
                  <a:gd name="T4" fmla="*/ 3484 w 26"/>
                  <a:gd name="T5" fmla="*/ 336 h 24"/>
                  <a:gd name="T6" fmla="*/ 4878 w 26"/>
                  <a:gd name="T7" fmla="*/ 544 h 24"/>
                  <a:gd name="T8" fmla="*/ 4878 w 26"/>
                  <a:gd name="T9" fmla="*/ 879 h 24"/>
                  <a:gd name="T10" fmla="*/ 4334 w 26"/>
                  <a:gd name="T11" fmla="*/ 1031 h 24"/>
                  <a:gd name="T12" fmla="*/ 2271 w 26"/>
                  <a:gd name="T13" fmla="*/ 1117 h 24"/>
                  <a:gd name="T14" fmla="*/ 1825 w 26"/>
                  <a:gd name="T15" fmla="*/ 952 h 24"/>
                  <a:gd name="T16" fmla="*/ 4 w 26"/>
                  <a:gd name="T17" fmla="*/ 1031 h 24"/>
                  <a:gd name="T18" fmla="*/ 0 w 26"/>
                  <a:gd name="T19" fmla="*/ 638 h 24"/>
                  <a:gd name="T20" fmla="*/ 0 w 26"/>
                  <a:gd name="T21" fmla="*/ 336 h 24"/>
                  <a:gd name="T22" fmla="*/ 2 w 26"/>
                  <a:gd name="T23" fmla="*/ 0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24"/>
                  <a:gd name="T38" fmla="*/ 26 w 26"/>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24">
                    <a:moveTo>
                      <a:pt x="2" y="0"/>
                    </a:moveTo>
                    <a:lnTo>
                      <a:pt x="8" y="2"/>
                    </a:lnTo>
                    <a:lnTo>
                      <a:pt x="18" y="6"/>
                    </a:lnTo>
                    <a:lnTo>
                      <a:pt x="26" y="12"/>
                    </a:lnTo>
                    <a:lnTo>
                      <a:pt x="26" y="18"/>
                    </a:lnTo>
                    <a:lnTo>
                      <a:pt x="22" y="22"/>
                    </a:lnTo>
                    <a:lnTo>
                      <a:pt x="12" y="24"/>
                    </a:lnTo>
                    <a:lnTo>
                      <a:pt x="10" y="20"/>
                    </a:lnTo>
                    <a:lnTo>
                      <a:pt x="4" y="22"/>
                    </a:lnTo>
                    <a:lnTo>
                      <a:pt x="0" y="14"/>
                    </a:lnTo>
                    <a:lnTo>
                      <a:pt x="0" y="6"/>
                    </a:lnTo>
                    <a:lnTo>
                      <a:pt x="2"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80" name="Freeform 1780"/>
              <p:cNvSpPr>
                <a:spLocks/>
              </p:cNvSpPr>
              <p:nvPr/>
            </p:nvSpPr>
            <p:spPr bwMode="gray">
              <a:xfrm>
                <a:off x="3836" y="1638"/>
                <a:ext cx="53" cy="112"/>
              </a:xfrm>
              <a:custGeom>
                <a:avLst/>
                <a:gdLst>
                  <a:gd name="T0" fmla="*/ 5625 w 48"/>
                  <a:gd name="T1" fmla="*/ 583 h 102"/>
                  <a:gd name="T2" fmla="*/ 4909 w 48"/>
                  <a:gd name="T3" fmla="*/ 1632 h 102"/>
                  <a:gd name="T4" fmla="*/ 4027 w 48"/>
                  <a:gd name="T5" fmla="*/ 2161 h 102"/>
                  <a:gd name="T6" fmla="*/ 4027 w 48"/>
                  <a:gd name="T7" fmla="*/ 3568 h 102"/>
                  <a:gd name="T8" fmla="*/ 4200 w 48"/>
                  <a:gd name="T9" fmla="*/ 4302 h 102"/>
                  <a:gd name="T10" fmla="*/ 4909 w 48"/>
                  <a:gd name="T11" fmla="*/ 4645 h 102"/>
                  <a:gd name="T12" fmla="*/ 4638 w 48"/>
                  <a:gd name="T13" fmla="*/ 5187 h 102"/>
                  <a:gd name="T14" fmla="*/ 4027 w 48"/>
                  <a:gd name="T15" fmla="*/ 5588 h 102"/>
                  <a:gd name="T16" fmla="*/ 3700 w 48"/>
                  <a:gd name="T17" fmla="*/ 6419 h 102"/>
                  <a:gd name="T18" fmla="*/ 3035 w 48"/>
                  <a:gd name="T19" fmla="*/ 6752 h 102"/>
                  <a:gd name="T20" fmla="*/ 2318 w 48"/>
                  <a:gd name="T21" fmla="*/ 7563 h 102"/>
                  <a:gd name="T22" fmla="*/ 2318 w 48"/>
                  <a:gd name="T23" fmla="*/ 8304 h 102"/>
                  <a:gd name="T24" fmla="*/ 2099 w 48"/>
                  <a:gd name="T25" fmla="*/ 8790 h 102"/>
                  <a:gd name="T26" fmla="*/ 2099 w 48"/>
                  <a:gd name="T27" fmla="*/ 9091 h 102"/>
                  <a:gd name="T28" fmla="*/ 1650 w 48"/>
                  <a:gd name="T29" fmla="*/ 9091 h 102"/>
                  <a:gd name="T30" fmla="*/ 1353 w 48"/>
                  <a:gd name="T31" fmla="*/ 8939 h 102"/>
                  <a:gd name="T32" fmla="*/ 1353 w 48"/>
                  <a:gd name="T33" fmla="*/ 8498 h 102"/>
                  <a:gd name="T34" fmla="*/ 1109 w 48"/>
                  <a:gd name="T35" fmla="*/ 7869 h 102"/>
                  <a:gd name="T36" fmla="*/ 4 w 48"/>
                  <a:gd name="T37" fmla="*/ 6888 h 102"/>
                  <a:gd name="T38" fmla="*/ 4 w 48"/>
                  <a:gd name="T39" fmla="*/ 6136 h 102"/>
                  <a:gd name="T40" fmla="*/ 745 w 48"/>
                  <a:gd name="T41" fmla="*/ 5324 h 102"/>
                  <a:gd name="T42" fmla="*/ 0 w 48"/>
                  <a:gd name="T43" fmla="*/ 4645 h 102"/>
                  <a:gd name="T44" fmla="*/ 0 w 48"/>
                  <a:gd name="T45" fmla="*/ 3568 h 102"/>
                  <a:gd name="T46" fmla="*/ 1109 w 48"/>
                  <a:gd name="T47" fmla="*/ 2462 h 102"/>
                  <a:gd name="T48" fmla="*/ 1901 w 48"/>
                  <a:gd name="T49" fmla="*/ 1022 h 102"/>
                  <a:gd name="T50" fmla="*/ 3303 w 48"/>
                  <a:gd name="T51" fmla="*/ 2 h 102"/>
                  <a:gd name="T52" fmla="*/ 3700 w 48"/>
                  <a:gd name="T53" fmla="*/ 703 h 102"/>
                  <a:gd name="T54" fmla="*/ 4638 w 48"/>
                  <a:gd name="T55" fmla="*/ 2 h 102"/>
                  <a:gd name="T56" fmla="*/ 5625 w 48"/>
                  <a:gd name="T57" fmla="*/ 0 h 102"/>
                  <a:gd name="T58" fmla="*/ 5625 w 48"/>
                  <a:gd name="T59" fmla="*/ 583 h 10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8"/>
                  <a:gd name="T91" fmla="*/ 0 h 102"/>
                  <a:gd name="T92" fmla="*/ 48 w 48"/>
                  <a:gd name="T93" fmla="*/ 102 h 10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8" h="102">
                    <a:moveTo>
                      <a:pt x="48" y="6"/>
                    </a:moveTo>
                    <a:lnTo>
                      <a:pt x="42" y="18"/>
                    </a:lnTo>
                    <a:lnTo>
                      <a:pt x="34" y="24"/>
                    </a:lnTo>
                    <a:lnTo>
                      <a:pt x="34" y="40"/>
                    </a:lnTo>
                    <a:lnTo>
                      <a:pt x="36" y="48"/>
                    </a:lnTo>
                    <a:lnTo>
                      <a:pt x="42" y="52"/>
                    </a:lnTo>
                    <a:lnTo>
                      <a:pt x="40" y="58"/>
                    </a:lnTo>
                    <a:lnTo>
                      <a:pt x="34" y="62"/>
                    </a:lnTo>
                    <a:lnTo>
                      <a:pt x="32" y="72"/>
                    </a:lnTo>
                    <a:lnTo>
                      <a:pt x="26" y="76"/>
                    </a:lnTo>
                    <a:lnTo>
                      <a:pt x="20" y="86"/>
                    </a:lnTo>
                    <a:lnTo>
                      <a:pt x="20" y="94"/>
                    </a:lnTo>
                    <a:lnTo>
                      <a:pt x="18" y="98"/>
                    </a:lnTo>
                    <a:lnTo>
                      <a:pt x="18" y="102"/>
                    </a:lnTo>
                    <a:lnTo>
                      <a:pt x="14" y="102"/>
                    </a:lnTo>
                    <a:lnTo>
                      <a:pt x="12" y="100"/>
                    </a:lnTo>
                    <a:lnTo>
                      <a:pt x="12" y="96"/>
                    </a:lnTo>
                    <a:lnTo>
                      <a:pt x="10" y="88"/>
                    </a:lnTo>
                    <a:lnTo>
                      <a:pt x="4" y="78"/>
                    </a:lnTo>
                    <a:lnTo>
                      <a:pt x="4" y="68"/>
                    </a:lnTo>
                    <a:lnTo>
                      <a:pt x="6" y="60"/>
                    </a:lnTo>
                    <a:lnTo>
                      <a:pt x="0" y="52"/>
                    </a:lnTo>
                    <a:lnTo>
                      <a:pt x="0" y="40"/>
                    </a:lnTo>
                    <a:lnTo>
                      <a:pt x="10" y="28"/>
                    </a:lnTo>
                    <a:lnTo>
                      <a:pt x="16" y="12"/>
                    </a:lnTo>
                    <a:lnTo>
                      <a:pt x="28" y="2"/>
                    </a:lnTo>
                    <a:lnTo>
                      <a:pt x="32" y="8"/>
                    </a:lnTo>
                    <a:lnTo>
                      <a:pt x="40" y="2"/>
                    </a:lnTo>
                    <a:lnTo>
                      <a:pt x="48" y="0"/>
                    </a:lnTo>
                    <a:lnTo>
                      <a:pt x="48" y="6"/>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81" name="Freeform 1781"/>
              <p:cNvSpPr>
                <a:spLocks/>
              </p:cNvSpPr>
              <p:nvPr/>
            </p:nvSpPr>
            <p:spPr bwMode="gray">
              <a:xfrm>
                <a:off x="3748" y="1712"/>
                <a:ext cx="36" cy="123"/>
              </a:xfrm>
              <a:custGeom>
                <a:avLst/>
                <a:gdLst>
                  <a:gd name="T0" fmla="*/ 8938 w 32"/>
                  <a:gd name="T1" fmla="*/ 4 h 112"/>
                  <a:gd name="T2" fmla="*/ 8676 w 32"/>
                  <a:gd name="T3" fmla="*/ 1659 h 112"/>
                  <a:gd name="T4" fmla="*/ 7334 w 32"/>
                  <a:gd name="T5" fmla="*/ 2707 h 112"/>
                  <a:gd name="T6" fmla="*/ 6104 w 32"/>
                  <a:gd name="T7" fmla="*/ 4325 h 112"/>
                  <a:gd name="T8" fmla="*/ 4287 w 32"/>
                  <a:gd name="T9" fmla="*/ 5729 h 112"/>
                  <a:gd name="T10" fmla="*/ 3381 w 32"/>
                  <a:gd name="T11" fmla="*/ 8161 h 112"/>
                  <a:gd name="T12" fmla="*/ 2671 w 32"/>
                  <a:gd name="T13" fmla="*/ 9330 h 112"/>
                  <a:gd name="T14" fmla="*/ 1318 w 32"/>
                  <a:gd name="T15" fmla="*/ 10052 h 112"/>
                  <a:gd name="T16" fmla="*/ 0 w 32"/>
                  <a:gd name="T17" fmla="*/ 8576 h 112"/>
                  <a:gd name="T18" fmla="*/ 0 w 32"/>
                  <a:gd name="T19" fmla="*/ 6930 h 112"/>
                  <a:gd name="T20" fmla="*/ 2110 w 32"/>
                  <a:gd name="T21" fmla="*/ 5217 h 112"/>
                  <a:gd name="T22" fmla="*/ 4287 w 32"/>
                  <a:gd name="T23" fmla="*/ 3586 h 112"/>
                  <a:gd name="T24" fmla="*/ 6855 w 32"/>
                  <a:gd name="T25" fmla="*/ 2414 h 112"/>
                  <a:gd name="T26" fmla="*/ 6855 w 32"/>
                  <a:gd name="T27" fmla="*/ 714 h 112"/>
                  <a:gd name="T28" fmla="*/ 7334 w 32"/>
                  <a:gd name="T29" fmla="*/ 0 h 112"/>
                  <a:gd name="T30" fmla="*/ 8938 w 32"/>
                  <a:gd name="T31" fmla="*/ 4 h 1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2"/>
                  <a:gd name="T49" fmla="*/ 0 h 112"/>
                  <a:gd name="T50" fmla="*/ 32 w 32"/>
                  <a:gd name="T51" fmla="*/ 112 h 11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2" h="112">
                    <a:moveTo>
                      <a:pt x="32" y="4"/>
                    </a:moveTo>
                    <a:lnTo>
                      <a:pt x="30" y="18"/>
                    </a:lnTo>
                    <a:lnTo>
                      <a:pt x="26" y="30"/>
                    </a:lnTo>
                    <a:lnTo>
                      <a:pt x="22" y="48"/>
                    </a:lnTo>
                    <a:lnTo>
                      <a:pt x="16" y="64"/>
                    </a:lnTo>
                    <a:lnTo>
                      <a:pt x="12" y="90"/>
                    </a:lnTo>
                    <a:lnTo>
                      <a:pt x="10" y="104"/>
                    </a:lnTo>
                    <a:lnTo>
                      <a:pt x="4" y="112"/>
                    </a:lnTo>
                    <a:lnTo>
                      <a:pt x="0" y="96"/>
                    </a:lnTo>
                    <a:lnTo>
                      <a:pt x="0" y="78"/>
                    </a:lnTo>
                    <a:lnTo>
                      <a:pt x="8" y="58"/>
                    </a:lnTo>
                    <a:lnTo>
                      <a:pt x="16" y="40"/>
                    </a:lnTo>
                    <a:lnTo>
                      <a:pt x="24" y="26"/>
                    </a:lnTo>
                    <a:lnTo>
                      <a:pt x="24" y="8"/>
                    </a:lnTo>
                    <a:lnTo>
                      <a:pt x="26" y="0"/>
                    </a:lnTo>
                    <a:lnTo>
                      <a:pt x="32" y="4"/>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grpSp>
        <p:sp>
          <p:nvSpPr>
            <p:cNvPr id="302" name="Freeform 1782"/>
            <p:cNvSpPr>
              <a:spLocks/>
            </p:cNvSpPr>
            <p:nvPr/>
          </p:nvSpPr>
          <p:spPr bwMode="gray">
            <a:xfrm>
              <a:off x="7665847" y="4506846"/>
              <a:ext cx="466802" cy="331830"/>
            </a:xfrm>
            <a:custGeom>
              <a:avLst/>
              <a:gdLst>
                <a:gd name="T0" fmla="*/ 1774 w 438"/>
                <a:gd name="T1" fmla="*/ 16695 h 330"/>
                <a:gd name="T2" fmla="*/ 3077 w 438"/>
                <a:gd name="T3" fmla="*/ 15746 h 330"/>
                <a:gd name="T4" fmla="*/ 4049 w 438"/>
                <a:gd name="T5" fmla="*/ 14160 h 330"/>
                <a:gd name="T6" fmla="*/ 3608 w 438"/>
                <a:gd name="T7" fmla="*/ 12198 h 330"/>
                <a:gd name="T8" fmla="*/ 1348 w 438"/>
                <a:gd name="T9" fmla="*/ 10727 h 330"/>
                <a:gd name="T10" fmla="*/ 0 w 438"/>
                <a:gd name="T11" fmla="*/ 8615 h 330"/>
                <a:gd name="T12" fmla="*/ 777 w 438"/>
                <a:gd name="T13" fmla="*/ 5984 h 330"/>
                <a:gd name="T14" fmla="*/ 2334 w 438"/>
                <a:gd name="T15" fmla="*/ 5455 h 330"/>
                <a:gd name="T16" fmla="*/ 3372 w 438"/>
                <a:gd name="T17" fmla="*/ 5984 h 330"/>
                <a:gd name="T18" fmla="*/ 2803 w 438"/>
                <a:gd name="T19" fmla="*/ 7705 h 330"/>
                <a:gd name="T20" fmla="*/ 5328 w 438"/>
                <a:gd name="T21" fmla="*/ 7024 h 330"/>
                <a:gd name="T22" fmla="*/ 10292 w 438"/>
                <a:gd name="T23" fmla="*/ 7705 h 330"/>
                <a:gd name="T24" fmla="*/ 14574 w 438"/>
                <a:gd name="T25" fmla="*/ 6617 h 330"/>
                <a:gd name="T26" fmla="*/ 17111 w 438"/>
                <a:gd name="T27" fmla="*/ 6526 h 330"/>
                <a:gd name="T28" fmla="*/ 20375 w 438"/>
                <a:gd name="T29" fmla="*/ 3434 h 330"/>
                <a:gd name="T30" fmla="*/ 23363 w 438"/>
                <a:gd name="T31" fmla="*/ 1521 h 330"/>
                <a:gd name="T32" fmla="*/ 27166 w 438"/>
                <a:gd name="T33" fmla="*/ 0 h 330"/>
                <a:gd name="T34" fmla="*/ 29295 w 438"/>
                <a:gd name="T35" fmla="*/ 0 h 330"/>
                <a:gd name="T36" fmla="*/ 31006 w 438"/>
                <a:gd name="T37" fmla="*/ 0 h 330"/>
                <a:gd name="T38" fmla="*/ 34804 w 438"/>
                <a:gd name="T39" fmla="*/ 1387 h 330"/>
                <a:gd name="T40" fmla="*/ 35293 w 438"/>
                <a:gd name="T41" fmla="*/ 2391 h 330"/>
                <a:gd name="T42" fmla="*/ 35215 w 438"/>
                <a:gd name="T43" fmla="*/ 3837 h 330"/>
                <a:gd name="T44" fmla="*/ 33844 w 438"/>
                <a:gd name="T45" fmla="*/ 4209 h 330"/>
                <a:gd name="T46" fmla="*/ 32955 w 438"/>
                <a:gd name="T47" fmla="*/ 5065 h 330"/>
                <a:gd name="T48" fmla="*/ 32384 w 438"/>
                <a:gd name="T49" fmla="*/ 6763 h 330"/>
                <a:gd name="T50" fmla="*/ 32614 w 438"/>
                <a:gd name="T51" fmla="*/ 8685 h 330"/>
                <a:gd name="T52" fmla="*/ 33013 w 438"/>
                <a:gd name="T53" fmla="*/ 10171 h 330"/>
                <a:gd name="T54" fmla="*/ 32205 w 438"/>
                <a:gd name="T55" fmla="*/ 10895 h 330"/>
                <a:gd name="T56" fmla="*/ 31898 w 438"/>
                <a:gd name="T57" fmla="*/ 11951 h 330"/>
                <a:gd name="T58" fmla="*/ 31111 w 438"/>
                <a:gd name="T59" fmla="*/ 12780 h 330"/>
                <a:gd name="T60" fmla="*/ 32134 w 438"/>
                <a:gd name="T61" fmla="*/ 13110 h 330"/>
                <a:gd name="T62" fmla="*/ 33608 w 438"/>
                <a:gd name="T63" fmla="*/ 14594 h 330"/>
                <a:gd name="T64" fmla="*/ 35215 w 438"/>
                <a:gd name="T65" fmla="*/ 15967 h 330"/>
                <a:gd name="T66" fmla="*/ 34171 w 438"/>
                <a:gd name="T67" fmla="*/ 16775 h 330"/>
                <a:gd name="T68" fmla="*/ 32955 w 438"/>
                <a:gd name="T69" fmla="*/ 17273 h 330"/>
                <a:gd name="T70" fmla="*/ 30811 w 438"/>
                <a:gd name="T71" fmla="*/ 16102 h 330"/>
                <a:gd name="T72" fmla="*/ 29392 w 438"/>
                <a:gd name="T73" fmla="*/ 16695 h 330"/>
                <a:gd name="T74" fmla="*/ 27877 w 438"/>
                <a:gd name="T75" fmla="*/ 18210 h 330"/>
                <a:gd name="T76" fmla="*/ 27048 w 438"/>
                <a:gd name="T77" fmla="*/ 18721 h 330"/>
                <a:gd name="T78" fmla="*/ 26820 w 438"/>
                <a:gd name="T79" fmla="*/ 19442 h 330"/>
                <a:gd name="T80" fmla="*/ 25963 w 438"/>
                <a:gd name="T81" fmla="*/ 20186 h 330"/>
                <a:gd name="T82" fmla="*/ 24959 w 438"/>
                <a:gd name="T83" fmla="*/ 20785 h 330"/>
                <a:gd name="T84" fmla="*/ 25438 w 438"/>
                <a:gd name="T85" fmla="*/ 22267 h 330"/>
                <a:gd name="T86" fmla="*/ 24470 w 438"/>
                <a:gd name="T87" fmla="*/ 24711 h 330"/>
                <a:gd name="T88" fmla="*/ 20550 w 438"/>
                <a:gd name="T89" fmla="*/ 26158 h 330"/>
                <a:gd name="T90" fmla="*/ 17704 w 438"/>
                <a:gd name="T91" fmla="*/ 25362 h 330"/>
                <a:gd name="T92" fmla="*/ 15481 w 438"/>
                <a:gd name="T93" fmla="*/ 24290 h 330"/>
                <a:gd name="T94" fmla="*/ 13792 w 438"/>
                <a:gd name="T95" fmla="*/ 24722 h 330"/>
                <a:gd name="T96" fmla="*/ 10724 w 438"/>
                <a:gd name="T97" fmla="*/ 27107 h 330"/>
                <a:gd name="T98" fmla="*/ 8155 w 438"/>
                <a:gd name="T99" fmla="*/ 28057 h 330"/>
                <a:gd name="T100" fmla="*/ 6418 w 438"/>
                <a:gd name="T101" fmla="*/ 26519 h 330"/>
                <a:gd name="T102" fmla="*/ 6418 w 438"/>
                <a:gd name="T103" fmla="*/ 25213 h 330"/>
                <a:gd name="T104" fmla="*/ 5037 w 438"/>
                <a:gd name="T105" fmla="*/ 22801 h 330"/>
                <a:gd name="T106" fmla="*/ 3077 w 438"/>
                <a:gd name="T107" fmla="*/ 21913 h 330"/>
                <a:gd name="T108" fmla="*/ 2421 w 438"/>
                <a:gd name="T109" fmla="*/ 20186 h 330"/>
                <a:gd name="T110" fmla="*/ 2130 w 438"/>
                <a:gd name="T111" fmla="*/ 18721 h 330"/>
                <a:gd name="T112" fmla="*/ 1944 w 438"/>
                <a:gd name="T113" fmla="*/ 18064 h 3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38"/>
                <a:gd name="T172" fmla="*/ 0 h 330"/>
                <a:gd name="T173" fmla="*/ 438 w 438"/>
                <a:gd name="T174" fmla="*/ 330 h 33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38" h="330">
                  <a:moveTo>
                    <a:pt x="24" y="212"/>
                  </a:moveTo>
                  <a:lnTo>
                    <a:pt x="22" y="196"/>
                  </a:lnTo>
                  <a:lnTo>
                    <a:pt x="28" y="186"/>
                  </a:lnTo>
                  <a:lnTo>
                    <a:pt x="38" y="184"/>
                  </a:lnTo>
                  <a:lnTo>
                    <a:pt x="40" y="174"/>
                  </a:lnTo>
                  <a:lnTo>
                    <a:pt x="50" y="166"/>
                  </a:lnTo>
                  <a:lnTo>
                    <a:pt x="54" y="152"/>
                  </a:lnTo>
                  <a:lnTo>
                    <a:pt x="44" y="144"/>
                  </a:lnTo>
                  <a:lnTo>
                    <a:pt x="30" y="136"/>
                  </a:lnTo>
                  <a:lnTo>
                    <a:pt x="16" y="126"/>
                  </a:lnTo>
                  <a:lnTo>
                    <a:pt x="8" y="112"/>
                  </a:lnTo>
                  <a:lnTo>
                    <a:pt x="0" y="100"/>
                  </a:lnTo>
                  <a:lnTo>
                    <a:pt x="0" y="80"/>
                  </a:lnTo>
                  <a:lnTo>
                    <a:pt x="10" y="70"/>
                  </a:lnTo>
                  <a:lnTo>
                    <a:pt x="14" y="52"/>
                  </a:lnTo>
                  <a:lnTo>
                    <a:pt x="28" y="64"/>
                  </a:lnTo>
                  <a:lnTo>
                    <a:pt x="40" y="62"/>
                  </a:lnTo>
                  <a:lnTo>
                    <a:pt x="42" y="70"/>
                  </a:lnTo>
                  <a:lnTo>
                    <a:pt x="30" y="82"/>
                  </a:lnTo>
                  <a:lnTo>
                    <a:pt x="34" y="90"/>
                  </a:lnTo>
                  <a:lnTo>
                    <a:pt x="44" y="92"/>
                  </a:lnTo>
                  <a:lnTo>
                    <a:pt x="66" y="82"/>
                  </a:lnTo>
                  <a:lnTo>
                    <a:pt x="106" y="84"/>
                  </a:lnTo>
                  <a:lnTo>
                    <a:pt x="128" y="90"/>
                  </a:lnTo>
                  <a:lnTo>
                    <a:pt x="152" y="76"/>
                  </a:lnTo>
                  <a:lnTo>
                    <a:pt x="178" y="78"/>
                  </a:lnTo>
                  <a:lnTo>
                    <a:pt x="202" y="72"/>
                  </a:lnTo>
                  <a:lnTo>
                    <a:pt x="212" y="76"/>
                  </a:lnTo>
                  <a:lnTo>
                    <a:pt x="234" y="66"/>
                  </a:lnTo>
                  <a:lnTo>
                    <a:pt x="252" y="40"/>
                  </a:lnTo>
                  <a:lnTo>
                    <a:pt x="266" y="24"/>
                  </a:lnTo>
                  <a:lnTo>
                    <a:pt x="288" y="18"/>
                  </a:lnTo>
                  <a:lnTo>
                    <a:pt x="314" y="2"/>
                  </a:lnTo>
                  <a:lnTo>
                    <a:pt x="336" y="0"/>
                  </a:lnTo>
                  <a:lnTo>
                    <a:pt x="346" y="6"/>
                  </a:lnTo>
                  <a:lnTo>
                    <a:pt x="360" y="0"/>
                  </a:lnTo>
                  <a:lnTo>
                    <a:pt x="368" y="6"/>
                  </a:lnTo>
                  <a:lnTo>
                    <a:pt x="382" y="0"/>
                  </a:lnTo>
                  <a:lnTo>
                    <a:pt x="394" y="14"/>
                  </a:lnTo>
                  <a:lnTo>
                    <a:pt x="430" y="16"/>
                  </a:lnTo>
                  <a:lnTo>
                    <a:pt x="432" y="22"/>
                  </a:lnTo>
                  <a:lnTo>
                    <a:pt x="436" y="28"/>
                  </a:lnTo>
                  <a:lnTo>
                    <a:pt x="438" y="38"/>
                  </a:lnTo>
                  <a:lnTo>
                    <a:pt x="434" y="46"/>
                  </a:lnTo>
                  <a:lnTo>
                    <a:pt x="426" y="50"/>
                  </a:lnTo>
                  <a:lnTo>
                    <a:pt x="418" y="50"/>
                  </a:lnTo>
                  <a:lnTo>
                    <a:pt x="412" y="52"/>
                  </a:lnTo>
                  <a:lnTo>
                    <a:pt x="406" y="60"/>
                  </a:lnTo>
                  <a:lnTo>
                    <a:pt x="402" y="68"/>
                  </a:lnTo>
                  <a:lnTo>
                    <a:pt x="400" y="80"/>
                  </a:lnTo>
                  <a:lnTo>
                    <a:pt x="402" y="90"/>
                  </a:lnTo>
                  <a:lnTo>
                    <a:pt x="402" y="102"/>
                  </a:lnTo>
                  <a:lnTo>
                    <a:pt x="406" y="116"/>
                  </a:lnTo>
                  <a:lnTo>
                    <a:pt x="408" y="120"/>
                  </a:lnTo>
                  <a:lnTo>
                    <a:pt x="408" y="124"/>
                  </a:lnTo>
                  <a:lnTo>
                    <a:pt x="398" y="128"/>
                  </a:lnTo>
                  <a:lnTo>
                    <a:pt x="392" y="134"/>
                  </a:lnTo>
                  <a:lnTo>
                    <a:pt x="394" y="140"/>
                  </a:lnTo>
                  <a:lnTo>
                    <a:pt x="386" y="146"/>
                  </a:lnTo>
                  <a:lnTo>
                    <a:pt x="384" y="150"/>
                  </a:lnTo>
                  <a:lnTo>
                    <a:pt x="388" y="154"/>
                  </a:lnTo>
                  <a:lnTo>
                    <a:pt x="396" y="154"/>
                  </a:lnTo>
                  <a:lnTo>
                    <a:pt x="406" y="162"/>
                  </a:lnTo>
                  <a:lnTo>
                    <a:pt x="414" y="172"/>
                  </a:lnTo>
                  <a:lnTo>
                    <a:pt x="424" y="180"/>
                  </a:lnTo>
                  <a:lnTo>
                    <a:pt x="434" y="188"/>
                  </a:lnTo>
                  <a:lnTo>
                    <a:pt x="422" y="190"/>
                  </a:lnTo>
                  <a:lnTo>
                    <a:pt x="422" y="198"/>
                  </a:lnTo>
                  <a:lnTo>
                    <a:pt x="408" y="198"/>
                  </a:lnTo>
                  <a:lnTo>
                    <a:pt x="406" y="202"/>
                  </a:lnTo>
                  <a:lnTo>
                    <a:pt x="396" y="202"/>
                  </a:lnTo>
                  <a:lnTo>
                    <a:pt x="380" y="190"/>
                  </a:lnTo>
                  <a:lnTo>
                    <a:pt x="378" y="196"/>
                  </a:lnTo>
                  <a:lnTo>
                    <a:pt x="364" y="196"/>
                  </a:lnTo>
                  <a:lnTo>
                    <a:pt x="360" y="206"/>
                  </a:lnTo>
                  <a:lnTo>
                    <a:pt x="344" y="214"/>
                  </a:lnTo>
                  <a:lnTo>
                    <a:pt x="338" y="216"/>
                  </a:lnTo>
                  <a:lnTo>
                    <a:pt x="334" y="220"/>
                  </a:lnTo>
                  <a:lnTo>
                    <a:pt x="334" y="228"/>
                  </a:lnTo>
                  <a:lnTo>
                    <a:pt x="332" y="230"/>
                  </a:lnTo>
                  <a:lnTo>
                    <a:pt x="324" y="234"/>
                  </a:lnTo>
                  <a:lnTo>
                    <a:pt x="320" y="238"/>
                  </a:lnTo>
                  <a:lnTo>
                    <a:pt x="320" y="246"/>
                  </a:lnTo>
                  <a:lnTo>
                    <a:pt x="308" y="244"/>
                  </a:lnTo>
                  <a:lnTo>
                    <a:pt x="302" y="250"/>
                  </a:lnTo>
                  <a:lnTo>
                    <a:pt x="314" y="262"/>
                  </a:lnTo>
                  <a:lnTo>
                    <a:pt x="318" y="278"/>
                  </a:lnTo>
                  <a:lnTo>
                    <a:pt x="302" y="290"/>
                  </a:lnTo>
                  <a:lnTo>
                    <a:pt x="278" y="294"/>
                  </a:lnTo>
                  <a:lnTo>
                    <a:pt x="254" y="308"/>
                  </a:lnTo>
                  <a:lnTo>
                    <a:pt x="238" y="298"/>
                  </a:lnTo>
                  <a:lnTo>
                    <a:pt x="218" y="298"/>
                  </a:lnTo>
                  <a:lnTo>
                    <a:pt x="218" y="306"/>
                  </a:lnTo>
                  <a:lnTo>
                    <a:pt x="192" y="286"/>
                  </a:lnTo>
                  <a:lnTo>
                    <a:pt x="186" y="294"/>
                  </a:lnTo>
                  <a:lnTo>
                    <a:pt x="170" y="292"/>
                  </a:lnTo>
                  <a:lnTo>
                    <a:pt x="158" y="304"/>
                  </a:lnTo>
                  <a:lnTo>
                    <a:pt x="132" y="318"/>
                  </a:lnTo>
                  <a:lnTo>
                    <a:pt x="108" y="322"/>
                  </a:lnTo>
                  <a:lnTo>
                    <a:pt x="100" y="330"/>
                  </a:lnTo>
                  <a:lnTo>
                    <a:pt x="82" y="330"/>
                  </a:lnTo>
                  <a:lnTo>
                    <a:pt x="80" y="312"/>
                  </a:lnTo>
                  <a:lnTo>
                    <a:pt x="80" y="300"/>
                  </a:lnTo>
                  <a:lnTo>
                    <a:pt x="80" y="296"/>
                  </a:lnTo>
                  <a:lnTo>
                    <a:pt x="74" y="282"/>
                  </a:lnTo>
                  <a:lnTo>
                    <a:pt x="62" y="268"/>
                  </a:lnTo>
                  <a:lnTo>
                    <a:pt x="54" y="264"/>
                  </a:lnTo>
                  <a:lnTo>
                    <a:pt x="38" y="258"/>
                  </a:lnTo>
                  <a:lnTo>
                    <a:pt x="24" y="246"/>
                  </a:lnTo>
                  <a:lnTo>
                    <a:pt x="30" y="238"/>
                  </a:lnTo>
                  <a:lnTo>
                    <a:pt x="32" y="224"/>
                  </a:lnTo>
                  <a:lnTo>
                    <a:pt x="26" y="220"/>
                  </a:lnTo>
                  <a:lnTo>
                    <a:pt x="26" y="212"/>
                  </a:lnTo>
                  <a:lnTo>
                    <a:pt x="24" y="212"/>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03" name="Freeform 1783"/>
            <p:cNvSpPr>
              <a:spLocks/>
            </p:cNvSpPr>
            <p:nvPr/>
          </p:nvSpPr>
          <p:spPr bwMode="gray">
            <a:xfrm>
              <a:off x="7470552" y="4124208"/>
              <a:ext cx="700203" cy="476312"/>
            </a:xfrm>
            <a:custGeom>
              <a:avLst/>
              <a:gdLst>
                <a:gd name="T0" fmla="*/ 2449 w 656"/>
                <a:gd name="T1" fmla="*/ 21448 h 474"/>
                <a:gd name="T2" fmla="*/ 4438 w 656"/>
                <a:gd name="T3" fmla="*/ 20226 h 474"/>
                <a:gd name="T4" fmla="*/ 5231 w 656"/>
                <a:gd name="T5" fmla="*/ 17212 h 474"/>
                <a:gd name="T6" fmla="*/ 6236 w 656"/>
                <a:gd name="T7" fmla="*/ 15584 h 474"/>
                <a:gd name="T8" fmla="*/ 8210 w 656"/>
                <a:gd name="T9" fmla="*/ 10981 h 474"/>
                <a:gd name="T10" fmla="*/ 8785 w 656"/>
                <a:gd name="T11" fmla="*/ 9123 h 474"/>
                <a:gd name="T12" fmla="*/ 9939 w 656"/>
                <a:gd name="T13" fmla="*/ 7559 h 474"/>
                <a:gd name="T14" fmla="*/ 12169 w 656"/>
                <a:gd name="T15" fmla="*/ 5722 h 474"/>
                <a:gd name="T16" fmla="*/ 12985 w 656"/>
                <a:gd name="T17" fmla="*/ 4738 h 474"/>
                <a:gd name="T18" fmla="*/ 14344 w 656"/>
                <a:gd name="T19" fmla="*/ 5188 h 474"/>
                <a:gd name="T20" fmla="*/ 19562 w 656"/>
                <a:gd name="T21" fmla="*/ 4355 h 474"/>
                <a:gd name="T22" fmla="*/ 22731 w 656"/>
                <a:gd name="T23" fmla="*/ 5820 h 474"/>
                <a:gd name="T24" fmla="*/ 24287 w 656"/>
                <a:gd name="T25" fmla="*/ 3981 h 474"/>
                <a:gd name="T26" fmla="*/ 29458 w 656"/>
                <a:gd name="T27" fmla="*/ 757 h 474"/>
                <a:gd name="T28" fmla="*/ 33018 w 656"/>
                <a:gd name="T29" fmla="*/ 2 h 474"/>
                <a:gd name="T30" fmla="*/ 35383 w 656"/>
                <a:gd name="T31" fmla="*/ 3516 h 474"/>
                <a:gd name="T32" fmla="*/ 37554 w 656"/>
                <a:gd name="T33" fmla="*/ 5681 h 474"/>
                <a:gd name="T34" fmla="*/ 39335 w 656"/>
                <a:gd name="T35" fmla="*/ 6950 h 474"/>
                <a:gd name="T36" fmla="*/ 43190 w 656"/>
                <a:gd name="T37" fmla="*/ 11253 h 474"/>
                <a:gd name="T38" fmla="*/ 42739 w 656"/>
                <a:gd name="T39" fmla="*/ 13593 h 474"/>
                <a:gd name="T40" fmla="*/ 43710 w 656"/>
                <a:gd name="T41" fmla="*/ 17099 h 474"/>
                <a:gd name="T42" fmla="*/ 44555 w 656"/>
                <a:gd name="T43" fmla="*/ 18227 h 474"/>
                <a:gd name="T44" fmla="*/ 47785 w 656"/>
                <a:gd name="T45" fmla="*/ 19394 h 474"/>
                <a:gd name="T46" fmla="*/ 50578 w 656"/>
                <a:gd name="T47" fmla="*/ 17099 h 474"/>
                <a:gd name="T48" fmla="*/ 52863 w 656"/>
                <a:gd name="T49" fmla="*/ 18174 h 474"/>
                <a:gd name="T50" fmla="*/ 51385 w 656"/>
                <a:gd name="T51" fmla="*/ 22285 h 474"/>
                <a:gd name="T52" fmla="*/ 50260 w 656"/>
                <a:gd name="T53" fmla="*/ 20733 h 474"/>
                <a:gd name="T54" fmla="*/ 49935 w 656"/>
                <a:gd name="T55" fmla="*/ 22399 h 474"/>
                <a:gd name="T56" fmla="*/ 49544 w 656"/>
                <a:gd name="T57" fmla="*/ 23770 h 474"/>
                <a:gd name="T58" fmla="*/ 50111 w 656"/>
                <a:gd name="T59" fmla="*/ 24248 h 474"/>
                <a:gd name="T60" fmla="*/ 49338 w 656"/>
                <a:gd name="T61" fmla="*/ 26447 h 474"/>
                <a:gd name="T62" fmla="*/ 50111 w 656"/>
                <a:gd name="T63" fmla="*/ 29402 h 474"/>
                <a:gd name="T64" fmla="*/ 46973 w 656"/>
                <a:gd name="T65" fmla="*/ 30827 h 474"/>
                <a:gd name="T66" fmla="*/ 44889 w 656"/>
                <a:gd name="T67" fmla="*/ 30114 h 474"/>
                <a:gd name="T68" fmla="*/ 43113 w 656"/>
                <a:gd name="T69" fmla="*/ 30114 h 474"/>
                <a:gd name="T70" fmla="*/ 40494 w 656"/>
                <a:gd name="T71" fmla="*/ 29800 h 474"/>
                <a:gd name="T72" fmla="*/ 36576 w 656"/>
                <a:gd name="T73" fmla="*/ 31603 h 474"/>
                <a:gd name="T74" fmla="*/ 33933 w 656"/>
                <a:gd name="T75" fmla="*/ 34826 h 474"/>
                <a:gd name="T76" fmla="*/ 31286 w 656"/>
                <a:gd name="T77" fmla="*/ 35324 h 474"/>
                <a:gd name="T78" fmla="*/ 27256 w 656"/>
                <a:gd name="T79" fmla="*/ 35559 h 474"/>
                <a:gd name="T80" fmla="*/ 23500 w 656"/>
                <a:gd name="T81" fmla="*/ 36189 h 474"/>
                <a:gd name="T82" fmla="*/ 18446 w 656"/>
                <a:gd name="T83" fmla="*/ 36863 h 474"/>
                <a:gd name="T84" fmla="*/ 17232 w 656"/>
                <a:gd name="T85" fmla="*/ 36066 h 474"/>
                <a:gd name="T86" fmla="*/ 18080 w 656"/>
                <a:gd name="T87" fmla="*/ 34518 h 474"/>
                <a:gd name="T88" fmla="*/ 16154 w 656"/>
                <a:gd name="T89" fmla="*/ 33802 h 474"/>
                <a:gd name="T90" fmla="*/ 15011 w 656"/>
                <a:gd name="T91" fmla="*/ 33324 h 474"/>
                <a:gd name="T92" fmla="*/ 15011 w 656"/>
                <a:gd name="T93" fmla="*/ 31831 h 474"/>
                <a:gd name="T94" fmla="*/ 16154 w 656"/>
                <a:gd name="T95" fmla="*/ 31363 h 474"/>
                <a:gd name="T96" fmla="*/ 14140 w 656"/>
                <a:gd name="T97" fmla="*/ 30632 h 474"/>
                <a:gd name="T98" fmla="*/ 12904 w 656"/>
                <a:gd name="T99" fmla="*/ 31733 h 474"/>
                <a:gd name="T100" fmla="*/ 12203 w 656"/>
                <a:gd name="T101" fmla="*/ 32476 h 474"/>
                <a:gd name="T102" fmla="*/ 9629 w 656"/>
                <a:gd name="T103" fmla="*/ 31603 h 474"/>
                <a:gd name="T104" fmla="*/ 8210 w 656"/>
                <a:gd name="T105" fmla="*/ 31204 h 474"/>
                <a:gd name="T106" fmla="*/ 8432 w 656"/>
                <a:gd name="T107" fmla="*/ 30376 h 474"/>
                <a:gd name="T108" fmla="*/ 7803 w 656"/>
                <a:gd name="T109" fmla="*/ 29402 h 474"/>
                <a:gd name="T110" fmla="*/ 8210 w 656"/>
                <a:gd name="T111" fmla="*/ 28314 h 474"/>
                <a:gd name="T112" fmla="*/ 6717 w 656"/>
                <a:gd name="T113" fmla="*/ 27872 h 474"/>
                <a:gd name="T114" fmla="*/ 5101 w 656"/>
                <a:gd name="T115" fmla="*/ 27202 h 474"/>
                <a:gd name="T116" fmla="*/ 3625 w 656"/>
                <a:gd name="T117" fmla="*/ 25647 h 474"/>
                <a:gd name="T118" fmla="*/ 2806 w 656"/>
                <a:gd name="T119" fmla="*/ 24248 h 474"/>
                <a:gd name="T120" fmla="*/ 777 w 656"/>
                <a:gd name="T121" fmla="*/ 22562 h 47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56"/>
                <a:gd name="T184" fmla="*/ 0 h 474"/>
                <a:gd name="T185" fmla="*/ 656 w 656"/>
                <a:gd name="T186" fmla="*/ 474 h 47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56" h="474">
                  <a:moveTo>
                    <a:pt x="0" y="280"/>
                  </a:moveTo>
                  <a:lnTo>
                    <a:pt x="30" y="276"/>
                  </a:lnTo>
                  <a:lnTo>
                    <a:pt x="34" y="262"/>
                  </a:lnTo>
                  <a:lnTo>
                    <a:pt x="54" y="260"/>
                  </a:lnTo>
                  <a:lnTo>
                    <a:pt x="66" y="240"/>
                  </a:lnTo>
                  <a:lnTo>
                    <a:pt x="64" y="222"/>
                  </a:lnTo>
                  <a:lnTo>
                    <a:pt x="76" y="218"/>
                  </a:lnTo>
                  <a:lnTo>
                    <a:pt x="76" y="200"/>
                  </a:lnTo>
                  <a:lnTo>
                    <a:pt x="94" y="150"/>
                  </a:lnTo>
                  <a:lnTo>
                    <a:pt x="100" y="142"/>
                  </a:lnTo>
                  <a:lnTo>
                    <a:pt x="96" y="128"/>
                  </a:lnTo>
                  <a:lnTo>
                    <a:pt x="108" y="118"/>
                  </a:lnTo>
                  <a:lnTo>
                    <a:pt x="108" y="108"/>
                  </a:lnTo>
                  <a:lnTo>
                    <a:pt x="122" y="98"/>
                  </a:lnTo>
                  <a:lnTo>
                    <a:pt x="132" y="98"/>
                  </a:lnTo>
                  <a:lnTo>
                    <a:pt x="148" y="74"/>
                  </a:lnTo>
                  <a:lnTo>
                    <a:pt x="158" y="70"/>
                  </a:lnTo>
                  <a:lnTo>
                    <a:pt x="160" y="60"/>
                  </a:lnTo>
                  <a:lnTo>
                    <a:pt x="168" y="60"/>
                  </a:lnTo>
                  <a:lnTo>
                    <a:pt x="176" y="66"/>
                  </a:lnTo>
                  <a:lnTo>
                    <a:pt x="238" y="66"/>
                  </a:lnTo>
                  <a:lnTo>
                    <a:pt x="240" y="56"/>
                  </a:lnTo>
                  <a:lnTo>
                    <a:pt x="258" y="56"/>
                  </a:lnTo>
                  <a:lnTo>
                    <a:pt x="280" y="76"/>
                  </a:lnTo>
                  <a:lnTo>
                    <a:pt x="290" y="74"/>
                  </a:lnTo>
                  <a:lnTo>
                    <a:pt x="298" y="52"/>
                  </a:lnTo>
                  <a:lnTo>
                    <a:pt x="354" y="32"/>
                  </a:lnTo>
                  <a:lnTo>
                    <a:pt x="362" y="10"/>
                  </a:lnTo>
                  <a:lnTo>
                    <a:pt x="378" y="0"/>
                  </a:lnTo>
                  <a:lnTo>
                    <a:pt x="404" y="2"/>
                  </a:lnTo>
                  <a:lnTo>
                    <a:pt x="426" y="28"/>
                  </a:lnTo>
                  <a:lnTo>
                    <a:pt x="434" y="44"/>
                  </a:lnTo>
                  <a:lnTo>
                    <a:pt x="456" y="60"/>
                  </a:lnTo>
                  <a:lnTo>
                    <a:pt x="460" y="72"/>
                  </a:lnTo>
                  <a:lnTo>
                    <a:pt x="478" y="78"/>
                  </a:lnTo>
                  <a:lnTo>
                    <a:pt x="482" y="90"/>
                  </a:lnTo>
                  <a:lnTo>
                    <a:pt x="502" y="100"/>
                  </a:lnTo>
                  <a:lnTo>
                    <a:pt x="530" y="144"/>
                  </a:lnTo>
                  <a:lnTo>
                    <a:pt x="524" y="160"/>
                  </a:lnTo>
                  <a:lnTo>
                    <a:pt x="524" y="174"/>
                  </a:lnTo>
                  <a:lnTo>
                    <a:pt x="524" y="188"/>
                  </a:lnTo>
                  <a:lnTo>
                    <a:pt x="536" y="220"/>
                  </a:lnTo>
                  <a:lnTo>
                    <a:pt x="538" y="232"/>
                  </a:lnTo>
                  <a:lnTo>
                    <a:pt x="546" y="236"/>
                  </a:lnTo>
                  <a:lnTo>
                    <a:pt x="568" y="250"/>
                  </a:lnTo>
                  <a:lnTo>
                    <a:pt x="586" y="250"/>
                  </a:lnTo>
                  <a:lnTo>
                    <a:pt x="608" y="232"/>
                  </a:lnTo>
                  <a:lnTo>
                    <a:pt x="620" y="220"/>
                  </a:lnTo>
                  <a:lnTo>
                    <a:pt x="636" y="220"/>
                  </a:lnTo>
                  <a:lnTo>
                    <a:pt x="648" y="234"/>
                  </a:lnTo>
                  <a:lnTo>
                    <a:pt x="656" y="274"/>
                  </a:lnTo>
                  <a:lnTo>
                    <a:pt x="630" y="286"/>
                  </a:lnTo>
                  <a:lnTo>
                    <a:pt x="618" y="280"/>
                  </a:lnTo>
                  <a:lnTo>
                    <a:pt x="616" y="268"/>
                  </a:lnTo>
                  <a:lnTo>
                    <a:pt x="604" y="274"/>
                  </a:lnTo>
                  <a:lnTo>
                    <a:pt x="612" y="288"/>
                  </a:lnTo>
                  <a:lnTo>
                    <a:pt x="604" y="298"/>
                  </a:lnTo>
                  <a:lnTo>
                    <a:pt x="608" y="304"/>
                  </a:lnTo>
                  <a:lnTo>
                    <a:pt x="602" y="316"/>
                  </a:lnTo>
                  <a:lnTo>
                    <a:pt x="614" y="312"/>
                  </a:lnTo>
                  <a:lnTo>
                    <a:pt x="614" y="318"/>
                  </a:lnTo>
                  <a:lnTo>
                    <a:pt x="604" y="340"/>
                  </a:lnTo>
                  <a:lnTo>
                    <a:pt x="608" y="362"/>
                  </a:lnTo>
                  <a:lnTo>
                    <a:pt x="614" y="378"/>
                  </a:lnTo>
                  <a:lnTo>
                    <a:pt x="612" y="398"/>
                  </a:lnTo>
                  <a:lnTo>
                    <a:pt x="576" y="396"/>
                  </a:lnTo>
                  <a:lnTo>
                    <a:pt x="564" y="382"/>
                  </a:lnTo>
                  <a:lnTo>
                    <a:pt x="550" y="388"/>
                  </a:lnTo>
                  <a:lnTo>
                    <a:pt x="542" y="382"/>
                  </a:lnTo>
                  <a:lnTo>
                    <a:pt x="528" y="388"/>
                  </a:lnTo>
                  <a:lnTo>
                    <a:pt x="518" y="382"/>
                  </a:lnTo>
                  <a:lnTo>
                    <a:pt x="496" y="384"/>
                  </a:lnTo>
                  <a:lnTo>
                    <a:pt x="470" y="400"/>
                  </a:lnTo>
                  <a:lnTo>
                    <a:pt x="448" y="406"/>
                  </a:lnTo>
                  <a:lnTo>
                    <a:pt x="434" y="422"/>
                  </a:lnTo>
                  <a:lnTo>
                    <a:pt x="416" y="448"/>
                  </a:lnTo>
                  <a:lnTo>
                    <a:pt x="394" y="458"/>
                  </a:lnTo>
                  <a:lnTo>
                    <a:pt x="384" y="454"/>
                  </a:lnTo>
                  <a:lnTo>
                    <a:pt x="360" y="460"/>
                  </a:lnTo>
                  <a:lnTo>
                    <a:pt x="334" y="458"/>
                  </a:lnTo>
                  <a:lnTo>
                    <a:pt x="310" y="472"/>
                  </a:lnTo>
                  <a:lnTo>
                    <a:pt x="288" y="466"/>
                  </a:lnTo>
                  <a:lnTo>
                    <a:pt x="248" y="464"/>
                  </a:lnTo>
                  <a:lnTo>
                    <a:pt x="226" y="474"/>
                  </a:lnTo>
                  <a:lnTo>
                    <a:pt x="216" y="472"/>
                  </a:lnTo>
                  <a:lnTo>
                    <a:pt x="212" y="464"/>
                  </a:lnTo>
                  <a:lnTo>
                    <a:pt x="224" y="452"/>
                  </a:lnTo>
                  <a:lnTo>
                    <a:pt x="222" y="444"/>
                  </a:lnTo>
                  <a:lnTo>
                    <a:pt x="210" y="446"/>
                  </a:lnTo>
                  <a:lnTo>
                    <a:pt x="198" y="436"/>
                  </a:lnTo>
                  <a:lnTo>
                    <a:pt x="196" y="434"/>
                  </a:lnTo>
                  <a:lnTo>
                    <a:pt x="184" y="428"/>
                  </a:lnTo>
                  <a:lnTo>
                    <a:pt x="178" y="418"/>
                  </a:lnTo>
                  <a:lnTo>
                    <a:pt x="184" y="410"/>
                  </a:lnTo>
                  <a:lnTo>
                    <a:pt x="196" y="410"/>
                  </a:lnTo>
                  <a:lnTo>
                    <a:pt x="198" y="404"/>
                  </a:lnTo>
                  <a:lnTo>
                    <a:pt x="182" y="396"/>
                  </a:lnTo>
                  <a:lnTo>
                    <a:pt x="172" y="394"/>
                  </a:lnTo>
                  <a:lnTo>
                    <a:pt x="164" y="398"/>
                  </a:lnTo>
                  <a:lnTo>
                    <a:pt x="158" y="408"/>
                  </a:lnTo>
                  <a:lnTo>
                    <a:pt x="156" y="418"/>
                  </a:lnTo>
                  <a:lnTo>
                    <a:pt x="150" y="418"/>
                  </a:lnTo>
                  <a:lnTo>
                    <a:pt x="142" y="406"/>
                  </a:lnTo>
                  <a:lnTo>
                    <a:pt x="118" y="406"/>
                  </a:lnTo>
                  <a:lnTo>
                    <a:pt x="112" y="400"/>
                  </a:lnTo>
                  <a:lnTo>
                    <a:pt x="100" y="400"/>
                  </a:lnTo>
                  <a:lnTo>
                    <a:pt x="92" y="396"/>
                  </a:lnTo>
                  <a:lnTo>
                    <a:pt x="102" y="390"/>
                  </a:lnTo>
                  <a:lnTo>
                    <a:pt x="106" y="384"/>
                  </a:lnTo>
                  <a:lnTo>
                    <a:pt x="96" y="378"/>
                  </a:lnTo>
                  <a:lnTo>
                    <a:pt x="98" y="374"/>
                  </a:lnTo>
                  <a:lnTo>
                    <a:pt x="100" y="364"/>
                  </a:lnTo>
                  <a:lnTo>
                    <a:pt x="92" y="354"/>
                  </a:lnTo>
                  <a:lnTo>
                    <a:pt x="82" y="358"/>
                  </a:lnTo>
                  <a:lnTo>
                    <a:pt x="76" y="350"/>
                  </a:lnTo>
                  <a:lnTo>
                    <a:pt x="62" y="350"/>
                  </a:lnTo>
                  <a:lnTo>
                    <a:pt x="50" y="340"/>
                  </a:lnTo>
                  <a:lnTo>
                    <a:pt x="44" y="330"/>
                  </a:lnTo>
                  <a:lnTo>
                    <a:pt x="42" y="314"/>
                  </a:lnTo>
                  <a:lnTo>
                    <a:pt x="34" y="312"/>
                  </a:lnTo>
                  <a:lnTo>
                    <a:pt x="22" y="300"/>
                  </a:lnTo>
                  <a:lnTo>
                    <a:pt x="10" y="290"/>
                  </a:lnTo>
                  <a:lnTo>
                    <a:pt x="0" y="280"/>
                  </a:lnTo>
                  <a:close/>
                </a:path>
              </a:pathLst>
            </a:custGeom>
            <a:solidFill>
              <a:schemeClr val="accent1"/>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04" name="Freeform 1784"/>
            <p:cNvSpPr>
              <a:spLocks/>
            </p:cNvSpPr>
            <p:nvPr/>
          </p:nvSpPr>
          <p:spPr bwMode="gray">
            <a:xfrm>
              <a:off x="6621100" y="4764054"/>
              <a:ext cx="76213" cy="160358"/>
            </a:xfrm>
            <a:custGeom>
              <a:avLst/>
              <a:gdLst>
                <a:gd name="T0" fmla="*/ 777 w 73"/>
                <a:gd name="T1" fmla="*/ 3204 h 160"/>
                <a:gd name="T2" fmla="*/ 2130 w 73"/>
                <a:gd name="T3" fmla="*/ 2870 h 160"/>
                <a:gd name="T4" fmla="*/ 2803 w 73"/>
                <a:gd name="T5" fmla="*/ 2399 h 160"/>
                <a:gd name="T6" fmla="*/ 3608 w 73"/>
                <a:gd name="T7" fmla="*/ 1871 h 160"/>
                <a:gd name="T8" fmla="*/ 4432 w 73"/>
                <a:gd name="T9" fmla="*/ 2399 h 160"/>
                <a:gd name="T10" fmla="*/ 4748 w 73"/>
                <a:gd name="T11" fmla="*/ 1307 h 160"/>
                <a:gd name="T12" fmla="*/ 4748 w 73"/>
                <a:gd name="T13" fmla="*/ 698 h 160"/>
                <a:gd name="T14" fmla="*/ 4862 w 73"/>
                <a:gd name="T15" fmla="*/ 0 h 160"/>
                <a:gd name="T16" fmla="*/ 5344 w 73"/>
                <a:gd name="T17" fmla="*/ 487 h 160"/>
                <a:gd name="T18" fmla="*/ 5344 w 73"/>
                <a:gd name="T19" fmla="*/ 1430 h 160"/>
                <a:gd name="T20" fmla="*/ 5344 w 73"/>
                <a:gd name="T21" fmla="*/ 2632 h 160"/>
                <a:gd name="T22" fmla="*/ 5833 w 73"/>
                <a:gd name="T23" fmla="*/ 3433 h 160"/>
                <a:gd name="T24" fmla="*/ 5856 w 73"/>
                <a:gd name="T25" fmla="*/ 4698 h 160"/>
                <a:gd name="T26" fmla="*/ 5856 w 73"/>
                <a:gd name="T27" fmla="*/ 6593 h 160"/>
                <a:gd name="T28" fmla="*/ 5159 w 73"/>
                <a:gd name="T29" fmla="*/ 7698 h 160"/>
                <a:gd name="T30" fmla="*/ 4748 w 73"/>
                <a:gd name="T31" fmla="*/ 8681 h 160"/>
                <a:gd name="T32" fmla="*/ 4862 w 73"/>
                <a:gd name="T33" fmla="*/ 9723 h 160"/>
                <a:gd name="T34" fmla="*/ 4432 w 73"/>
                <a:gd name="T35" fmla="*/ 10504 h 160"/>
                <a:gd name="T36" fmla="*/ 3695 w 73"/>
                <a:gd name="T37" fmla="*/ 11359 h 160"/>
                <a:gd name="T38" fmla="*/ 3695 w 73"/>
                <a:gd name="T39" fmla="*/ 11821 h 160"/>
                <a:gd name="T40" fmla="*/ 3077 w 73"/>
                <a:gd name="T41" fmla="*/ 11821 h 160"/>
                <a:gd name="T42" fmla="*/ 2907 w 73"/>
                <a:gd name="T43" fmla="*/ 11232 h 160"/>
                <a:gd name="T44" fmla="*/ 2334 w 73"/>
                <a:gd name="T45" fmla="*/ 11016 h 160"/>
                <a:gd name="T46" fmla="*/ 1774 w 73"/>
                <a:gd name="T47" fmla="*/ 10808 h 160"/>
                <a:gd name="T48" fmla="*/ 1348 w 73"/>
                <a:gd name="T49" fmla="*/ 10092 h 160"/>
                <a:gd name="T50" fmla="*/ 1944 w 73"/>
                <a:gd name="T51" fmla="*/ 9604 h 160"/>
                <a:gd name="T52" fmla="*/ 1944 w 73"/>
                <a:gd name="T53" fmla="*/ 9435 h 160"/>
                <a:gd name="T54" fmla="*/ 538 w 73"/>
                <a:gd name="T55" fmla="*/ 9201 h 160"/>
                <a:gd name="T56" fmla="*/ 777 w 73"/>
                <a:gd name="T57" fmla="*/ 8584 h 160"/>
                <a:gd name="T58" fmla="*/ 1122 w 73"/>
                <a:gd name="T59" fmla="*/ 8042 h 160"/>
                <a:gd name="T60" fmla="*/ 4 w 73"/>
                <a:gd name="T61" fmla="*/ 7848 h 160"/>
                <a:gd name="T62" fmla="*/ 538 w 73"/>
                <a:gd name="T63" fmla="*/ 7436 h 160"/>
                <a:gd name="T64" fmla="*/ 934 w 73"/>
                <a:gd name="T65" fmla="*/ 6723 h 160"/>
                <a:gd name="T66" fmla="*/ 538 w 73"/>
                <a:gd name="T67" fmla="*/ 6429 h 160"/>
                <a:gd name="T68" fmla="*/ 0 w 73"/>
                <a:gd name="T69" fmla="*/ 6028 h 160"/>
                <a:gd name="T70" fmla="*/ 4 w 73"/>
                <a:gd name="T71" fmla="*/ 5610 h 160"/>
                <a:gd name="T72" fmla="*/ 538 w 73"/>
                <a:gd name="T73" fmla="*/ 5138 h 160"/>
                <a:gd name="T74" fmla="*/ 0 w 73"/>
                <a:gd name="T75" fmla="*/ 4698 h 160"/>
                <a:gd name="T76" fmla="*/ 4 w 73"/>
                <a:gd name="T77" fmla="*/ 4212 h 160"/>
                <a:gd name="T78" fmla="*/ 647 w 73"/>
                <a:gd name="T79" fmla="*/ 4120 h 160"/>
                <a:gd name="T80" fmla="*/ 647 w 73"/>
                <a:gd name="T81" fmla="*/ 3504 h 160"/>
                <a:gd name="T82" fmla="*/ 777 w 73"/>
                <a:gd name="T83" fmla="*/ 3204 h 16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3"/>
                <a:gd name="T127" fmla="*/ 0 h 160"/>
                <a:gd name="T128" fmla="*/ 73 w 73"/>
                <a:gd name="T129" fmla="*/ 160 h 16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3" h="160">
                  <a:moveTo>
                    <a:pt x="10" y="44"/>
                  </a:moveTo>
                  <a:lnTo>
                    <a:pt x="26" y="38"/>
                  </a:lnTo>
                  <a:lnTo>
                    <a:pt x="34" y="32"/>
                  </a:lnTo>
                  <a:lnTo>
                    <a:pt x="44" y="26"/>
                  </a:lnTo>
                  <a:lnTo>
                    <a:pt x="54" y="32"/>
                  </a:lnTo>
                  <a:lnTo>
                    <a:pt x="58" y="18"/>
                  </a:lnTo>
                  <a:lnTo>
                    <a:pt x="58" y="10"/>
                  </a:lnTo>
                  <a:lnTo>
                    <a:pt x="60" y="0"/>
                  </a:lnTo>
                  <a:lnTo>
                    <a:pt x="67" y="6"/>
                  </a:lnTo>
                  <a:lnTo>
                    <a:pt x="67" y="20"/>
                  </a:lnTo>
                  <a:lnTo>
                    <a:pt x="67" y="36"/>
                  </a:lnTo>
                  <a:lnTo>
                    <a:pt x="71" y="46"/>
                  </a:lnTo>
                  <a:lnTo>
                    <a:pt x="73" y="64"/>
                  </a:lnTo>
                  <a:lnTo>
                    <a:pt x="73" y="90"/>
                  </a:lnTo>
                  <a:lnTo>
                    <a:pt x="63" y="104"/>
                  </a:lnTo>
                  <a:lnTo>
                    <a:pt x="58" y="118"/>
                  </a:lnTo>
                  <a:lnTo>
                    <a:pt x="60" y="132"/>
                  </a:lnTo>
                  <a:lnTo>
                    <a:pt x="54" y="142"/>
                  </a:lnTo>
                  <a:lnTo>
                    <a:pt x="46" y="154"/>
                  </a:lnTo>
                  <a:lnTo>
                    <a:pt x="46" y="160"/>
                  </a:lnTo>
                  <a:lnTo>
                    <a:pt x="38" y="160"/>
                  </a:lnTo>
                  <a:lnTo>
                    <a:pt x="36" y="152"/>
                  </a:lnTo>
                  <a:lnTo>
                    <a:pt x="28" y="150"/>
                  </a:lnTo>
                  <a:lnTo>
                    <a:pt x="22" y="146"/>
                  </a:lnTo>
                  <a:lnTo>
                    <a:pt x="16" y="138"/>
                  </a:lnTo>
                  <a:lnTo>
                    <a:pt x="24" y="130"/>
                  </a:lnTo>
                  <a:lnTo>
                    <a:pt x="24" y="128"/>
                  </a:lnTo>
                  <a:lnTo>
                    <a:pt x="6" y="124"/>
                  </a:lnTo>
                  <a:lnTo>
                    <a:pt x="10" y="116"/>
                  </a:lnTo>
                  <a:lnTo>
                    <a:pt x="14" y="110"/>
                  </a:lnTo>
                  <a:lnTo>
                    <a:pt x="4" y="106"/>
                  </a:lnTo>
                  <a:lnTo>
                    <a:pt x="6" y="102"/>
                  </a:lnTo>
                  <a:lnTo>
                    <a:pt x="12" y="92"/>
                  </a:lnTo>
                  <a:lnTo>
                    <a:pt x="6" y="86"/>
                  </a:lnTo>
                  <a:lnTo>
                    <a:pt x="0" y="82"/>
                  </a:lnTo>
                  <a:lnTo>
                    <a:pt x="4" y="76"/>
                  </a:lnTo>
                  <a:lnTo>
                    <a:pt x="6" y="70"/>
                  </a:lnTo>
                  <a:lnTo>
                    <a:pt x="0" y="64"/>
                  </a:lnTo>
                  <a:lnTo>
                    <a:pt x="4" y="58"/>
                  </a:lnTo>
                  <a:lnTo>
                    <a:pt x="8" y="56"/>
                  </a:lnTo>
                  <a:lnTo>
                    <a:pt x="8" y="48"/>
                  </a:lnTo>
                  <a:lnTo>
                    <a:pt x="10" y="44"/>
                  </a:lnTo>
                  <a:close/>
                </a:path>
              </a:pathLst>
            </a:custGeom>
            <a:solidFill>
              <a:schemeClr val="accent1"/>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05" name="Freeform 1785"/>
            <p:cNvSpPr>
              <a:spLocks/>
            </p:cNvSpPr>
            <p:nvPr/>
          </p:nvSpPr>
          <p:spPr bwMode="gray">
            <a:xfrm>
              <a:off x="6584581" y="4937114"/>
              <a:ext cx="133372" cy="234980"/>
            </a:xfrm>
            <a:custGeom>
              <a:avLst/>
              <a:gdLst>
                <a:gd name="T0" fmla="*/ 934 w 125"/>
                <a:gd name="T1" fmla="*/ 1428 h 232"/>
                <a:gd name="T2" fmla="*/ 647 w 125"/>
                <a:gd name="T3" fmla="*/ 2461 h 232"/>
                <a:gd name="T4" fmla="*/ 2336 w 125"/>
                <a:gd name="T5" fmla="*/ 3190 h 232"/>
                <a:gd name="T6" fmla="*/ 3082 w 125"/>
                <a:gd name="T7" fmla="*/ 2461 h 232"/>
                <a:gd name="T8" fmla="*/ 5341 w 125"/>
                <a:gd name="T9" fmla="*/ 908 h 232"/>
                <a:gd name="T10" fmla="*/ 6201 w 125"/>
                <a:gd name="T11" fmla="*/ 631 h 232"/>
                <a:gd name="T12" fmla="*/ 7031 w 125"/>
                <a:gd name="T13" fmla="*/ 0 h 232"/>
                <a:gd name="T14" fmla="*/ 7706 w 125"/>
                <a:gd name="T15" fmla="*/ 631 h 232"/>
                <a:gd name="T16" fmla="*/ 8484 w 125"/>
                <a:gd name="T17" fmla="*/ 1428 h 232"/>
                <a:gd name="T18" fmla="*/ 8823 w 125"/>
                <a:gd name="T19" fmla="*/ 2305 h 232"/>
                <a:gd name="T20" fmla="*/ 9475 w 125"/>
                <a:gd name="T21" fmla="*/ 3870 h 232"/>
                <a:gd name="T22" fmla="*/ 10147 w 125"/>
                <a:gd name="T23" fmla="*/ 5216 h 232"/>
                <a:gd name="T24" fmla="*/ 9475 w 125"/>
                <a:gd name="T25" fmla="*/ 6665 h 232"/>
                <a:gd name="T26" fmla="*/ 9257 w 125"/>
                <a:gd name="T27" fmla="*/ 8035 h 232"/>
                <a:gd name="T28" fmla="*/ 9298 w 125"/>
                <a:gd name="T29" fmla="*/ 9464 h 232"/>
                <a:gd name="T30" fmla="*/ 9257 w 125"/>
                <a:gd name="T31" fmla="*/ 12009 h 232"/>
                <a:gd name="T32" fmla="*/ 9042 w 125"/>
                <a:gd name="T33" fmla="*/ 14545 h 232"/>
                <a:gd name="T34" fmla="*/ 8645 w 125"/>
                <a:gd name="T35" fmla="*/ 15751 h 232"/>
                <a:gd name="T36" fmla="*/ 7821 w 125"/>
                <a:gd name="T37" fmla="*/ 15924 h 232"/>
                <a:gd name="T38" fmla="*/ 6201 w 125"/>
                <a:gd name="T39" fmla="*/ 15449 h 232"/>
                <a:gd name="T40" fmla="*/ 5341 w 125"/>
                <a:gd name="T41" fmla="*/ 15634 h 232"/>
                <a:gd name="T42" fmla="*/ 5341 w 125"/>
                <a:gd name="T43" fmla="*/ 16587 h 232"/>
                <a:gd name="T44" fmla="*/ 4237 w 125"/>
                <a:gd name="T45" fmla="*/ 17808 h 232"/>
                <a:gd name="T46" fmla="*/ 3298 w 125"/>
                <a:gd name="T47" fmla="*/ 17673 h 232"/>
                <a:gd name="T48" fmla="*/ 2566 w 125"/>
                <a:gd name="T49" fmla="*/ 17808 h 232"/>
                <a:gd name="T50" fmla="*/ 1944 w 125"/>
                <a:gd name="T51" fmla="*/ 16473 h 232"/>
                <a:gd name="T52" fmla="*/ 1348 w 125"/>
                <a:gd name="T53" fmla="*/ 16473 h 232"/>
                <a:gd name="T54" fmla="*/ 1122 w 125"/>
                <a:gd name="T55" fmla="*/ 15135 h 232"/>
                <a:gd name="T56" fmla="*/ 1348 w 125"/>
                <a:gd name="T57" fmla="*/ 13758 h 232"/>
                <a:gd name="T58" fmla="*/ 1774 w 125"/>
                <a:gd name="T59" fmla="*/ 12271 h 232"/>
                <a:gd name="T60" fmla="*/ 2336 w 125"/>
                <a:gd name="T61" fmla="*/ 10963 h 232"/>
                <a:gd name="T62" fmla="*/ 1348 w 125"/>
                <a:gd name="T63" fmla="*/ 9892 h 232"/>
                <a:gd name="T64" fmla="*/ 1774 w 125"/>
                <a:gd name="T65" fmla="*/ 8737 h 232"/>
                <a:gd name="T66" fmla="*/ 1348 w 125"/>
                <a:gd name="T67" fmla="*/ 6586 h 232"/>
                <a:gd name="T68" fmla="*/ 647 w 125"/>
                <a:gd name="T69" fmla="*/ 5019 h 232"/>
                <a:gd name="T70" fmla="*/ 2 w 125"/>
                <a:gd name="T71" fmla="*/ 4233 h 232"/>
                <a:gd name="T72" fmla="*/ 4 w 125"/>
                <a:gd name="T73" fmla="*/ 2763 h 232"/>
                <a:gd name="T74" fmla="*/ 538 w 125"/>
                <a:gd name="T75" fmla="*/ 1563 h 232"/>
                <a:gd name="T76" fmla="*/ 1122 w 125"/>
                <a:gd name="T77" fmla="*/ 1088 h 23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5"/>
                <a:gd name="T118" fmla="*/ 0 h 232"/>
                <a:gd name="T119" fmla="*/ 125 w 125"/>
                <a:gd name="T120" fmla="*/ 232 h 23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5" h="232">
                  <a:moveTo>
                    <a:pt x="14" y="14"/>
                  </a:moveTo>
                  <a:lnTo>
                    <a:pt x="12" y="18"/>
                  </a:lnTo>
                  <a:lnTo>
                    <a:pt x="10" y="24"/>
                  </a:lnTo>
                  <a:lnTo>
                    <a:pt x="8" y="32"/>
                  </a:lnTo>
                  <a:lnTo>
                    <a:pt x="14" y="38"/>
                  </a:lnTo>
                  <a:lnTo>
                    <a:pt x="28" y="40"/>
                  </a:lnTo>
                  <a:lnTo>
                    <a:pt x="36" y="34"/>
                  </a:lnTo>
                  <a:lnTo>
                    <a:pt x="38" y="32"/>
                  </a:lnTo>
                  <a:lnTo>
                    <a:pt x="46" y="32"/>
                  </a:lnTo>
                  <a:lnTo>
                    <a:pt x="66" y="12"/>
                  </a:lnTo>
                  <a:lnTo>
                    <a:pt x="70" y="12"/>
                  </a:lnTo>
                  <a:lnTo>
                    <a:pt x="76" y="8"/>
                  </a:lnTo>
                  <a:lnTo>
                    <a:pt x="78" y="0"/>
                  </a:lnTo>
                  <a:lnTo>
                    <a:pt x="86" y="0"/>
                  </a:lnTo>
                  <a:lnTo>
                    <a:pt x="88" y="6"/>
                  </a:lnTo>
                  <a:lnTo>
                    <a:pt x="94" y="8"/>
                  </a:lnTo>
                  <a:lnTo>
                    <a:pt x="107" y="12"/>
                  </a:lnTo>
                  <a:lnTo>
                    <a:pt x="105" y="18"/>
                  </a:lnTo>
                  <a:lnTo>
                    <a:pt x="113" y="24"/>
                  </a:lnTo>
                  <a:lnTo>
                    <a:pt x="109" y="30"/>
                  </a:lnTo>
                  <a:lnTo>
                    <a:pt x="117" y="40"/>
                  </a:lnTo>
                  <a:lnTo>
                    <a:pt x="117" y="50"/>
                  </a:lnTo>
                  <a:lnTo>
                    <a:pt x="121" y="58"/>
                  </a:lnTo>
                  <a:lnTo>
                    <a:pt x="125" y="68"/>
                  </a:lnTo>
                  <a:lnTo>
                    <a:pt x="125" y="82"/>
                  </a:lnTo>
                  <a:lnTo>
                    <a:pt x="117" y="86"/>
                  </a:lnTo>
                  <a:lnTo>
                    <a:pt x="111" y="96"/>
                  </a:lnTo>
                  <a:lnTo>
                    <a:pt x="113" y="104"/>
                  </a:lnTo>
                  <a:lnTo>
                    <a:pt x="119" y="114"/>
                  </a:lnTo>
                  <a:lnTo>
                    <a:pt x="115" y="122"/>
                  </a:lnTo>
                  <a:lnTo>
                    <a:pt x="115" y="148"/>
                  </a:lnTo>
                  <a:lnTo>
                    <a:pt x="113" y="156"/>
                  </a:lnTo>
                  <a:lnTo>
                    <a:pt x="113" y="178"/>
                  </a:lnTo>
                  <a:lnTo>
                    <a:pt x="111" y="188"/>
                  </a:lnTo>
                  <a:lnTo>
                    <a:pt x="107" y="194"/>
                  </a:lnTo>
                  <a:lnTo>
                    <a:pt x="107" y="204"/>
                  </a:lnTo>
                  <a:lnTo>
                    <a:pt x="103" y="210"/>
                  </a:lnTo>
                  <a:lnTo>
                    <a:pt x="97" y="206"/>
                  </a:lnTo>
                  <a:lnTo>
                    <a:pt x="84" y="200"/>
                  </a:lnTo>
                  <a:lnTo>
                    <a:pt x="76" y="198"/>
                  </a:lnTo>
                  <a:lnTo>
                    <a:pt x="70" y="196"/>
                  </a:lnTo>
                  <a:lnTo>
                    <a:pt x="66" y="202"/>
                  </a:lnTo>
                  <a:lnTo>
                    <a:pt x="64" y="210"/>
                  </a:lnTo>
                  <a:lnTo>
                    <a:pt x="66" y="216"/>
                  </a:lnTo>
                  <a:lnTo>
                    <a:pt x="60" y="222"/>
                  </a:lnTo>
                  <a:lnTo>
                    <a:pt x="52" y="230"/>
                  </a:lnTo>
                  <a:lnTo>
                    <a:pt x="46" y="230"/>
                  </a:lnTo>
                  <a:lnTo>
                    <a:pt x="40" y="228"/>
                  </a:lnTo>
                  <a:lnTo>
                    <a:pt x="36" y="232"/>
                  </a:lnTo>
                  <a:lnTo>
                    <a:pt x="32" y="230"/>
                  </a:lnTo>
                  <a:lnTo>
                    <a:pt x="30" y="220"/>
                  </a:lnTo>
                  <a:lnTo>
                    <a:pt x="24" y="212"/>
                  </a:lnTo>
                  <a:lnTo>
                    <a:pt x="20" y="216"/>
                  </a:lnTo>
                  <a:lnTo>
                    <a:pt x="16" y="212"/>
                  </a:lnTo>
                  <a:lnTo>
                    <a:pt x="18" y="206"/>
                  </a:lnTo>
                  <a:lnTo>
                    <a:pt x="14" y="196"/>
                  </a:lnTo>
                  <a:lnTo>
                    <a:pt x="18" y="186"/>
                  </a:lnTo>
                  <a:lnTo>
                    <a:pt x="16" y="178"/>
                  </a:lnTo>
                  <a:lnTo>
                    <a:pt x="18" y="168"/>
                  </a:lnTo>
                  <a:lnTo>
                    <a:pt x="22" y="158"/>
                  </a:lnTo>
                  <a:lnTo>
                    <a:pt x="20" y="146"/>
                  </a:lnTo>
                  <a:lnTo>
                    <a:pt x="28" y="142"/>
                  </a:lnTo>
                  <a:lnTo>
                    <a:pt x="26" y="132"/>
                  </a:lnTo>
                  <a:lnTo>
                    <a:pt x="16" y="128"/>
                  </a:lnTo>
                  <a:lnTo>
                    <a:pt x="18" y="118"/>
                  </a:lnTo>
                  <a:lnTo>
                    <a:pt x="22" y="112"/>
                  </a:lnTo>
                  <a:lnTo>
                    <a:pt x="24" y="92"/>
                  </a:lnTo>
                  <a:lnTo>
                    <a:pt x="16" y="84"/>
                  </a:lnTo>
                  <a:lnTo>
                    <a:pt x="16" y="74"/>
                  </a:lnTo>
                  <a:lnTo>
                    <a:pt x="8" y="64"/>
                  </a:lnTo>
                  <a:lnTo>
                    <a:pt x="0" y="62"/>
                  </a:lnTo>
                  <a:lnTo>
                    <a:pt x="2" y="54"/>
                  </a:lnTo>
                  <a:lnTo>
                    <a:pt x="0" y="44"/>
                  </a:lnTo>
                  <a:lnTo>
                    <a:pt x="4" y="36"/>
                  </a:lnTo>
                  <a:lnTo>
                    <a:pt x="4" y="28"/>
                  </a:lnTo>
                  <a:lnTo>
                    <a:pt x="6" y="20"/>
                  </a:lnTo>
                  <a:lnTo>
                    <a:pt x="10" y="14"/>
                  </a:lnTo>
                  <a:lnTo>
                    <a:pt x="14" y="14"/>
                  </a:lnTo>
                  <a:close/>
                </a:path>
              </a:pathLst>
            </a:custGeom>
            <a:solidFill>
              <a:schemeClr val="accent1"/>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06" name="Freeform 1786"/>
            <p:cNvSpPr>
              <a:spLocks/>
            </p:cNvSpPr>
            <p:nvPr/>
          </p:nvSpPr>
          <p:spPr bwMode="gray">
            <a:xfrm>
              <a:off x="6940240" y="5211787"/>
              <a:ext cx="265157" cy="165121"/>
            </a:xfrm>
            <a:custGeom>
              <a:avLst/>
              <a:gdLst>
                <a:gd name="T0" fmla="*/ 2373 w 248"/>
                <a:gd name="T1" fmla="*/ 2943 h 164"/>
                <a:gd name="T2" fmla="*/ 3743 w 248"/>
                <a:gd name="T3" fmla="*/ 3173 h 164"/>
                <a:gd name="T4" fmla="*/ 4175 w 248"/>
                <a:gd name="T5" fmla="*/ 2033 h 164"/>
                <a:gd name="T6" fmla="*/ 5508 w 248"/>
                <a:gd name="T7" fmla="*/ 1537 h 164"/>
                <a:gd name="T8" fmla="*/ 6554 w 248"/>
                <a:gd name="T9" fmla="*/ 2443 h 164"/>
                <a:gd name="T10" fmla="*/ 7836 w 248"/>
                <a:gd name="T11" fmla="*/ 3173 h 164"/>
                <a:gd name="T12" fmla="*/ 9246 w 248"/>
                <a:gd name="T13" fmla="*/ 3554 h 164"/>
                <a:gd name="T14" fmla="*/ 10826 w 248"/>
                <a:gd name="T15" fmla="*/ 2943 h 164"/>
                <a:gd name="T16" fmla="*/ 12482 w 248"/>
                <a:gd name="T17" fmla="*/ 2943 h 164"/>
                <a:gd name="T18" fmla="*/ 14477 w 248"/>
                <a:gd name="T19" fmla="*/ 2231 h 164"/>
                <a:gd name="T20" fmla="*/ 15015 w 248"/>
                <a:gd name="T21" fmla="*/ 1687 h 164"/>
                <a:gd name="T22" fmla="*/ 15957 w 248"/>
                <a:gd name="T23" fmla="*/ 1400 h 164"/>
                <a:gd name="T24" fmla="*/ 17501 w 248"/>
                <a:gd name="T25" fmla="*/ 1537 h 164"/>
                <a:gd name="T26" fmla="*/ 19032 w 248"/>
                <a:gd name="T27" fmla="*/ 802 h 164"/>
                <a:gd name="T28" fmla="*/ 20008 w 248"/>
                <a:gd name="T29" fmla="*/ 0 h 164"/>
                <a:gd name="T30" fmla="*/ 20874 w 248"/>
                <a:gd name="T31" fmla="*/ 2 h 164"/>
                <a:gd name="T32" fmla="*/ 20488 w 248"/>
                <a:gd name="T33" fmla="*/ 966 h 164"/>
                <a:gd name="T34" fmla="*/ 19859 w 248"/>
                <a:gd name="T35" fmla="*/ 2443 h 164"/>
                <a:gd name="T36" fmla="*/ 19195 w 248"/>
                <a:gd name="T37" fmla="*/ 3554 h 164"/>
                <a:gd name="T38" fmla="*/ 18613 w 248"/>
                <a:gd name="T39" fmla="*/ 5514 h 164"/>
                <a:gd name="T40" fmla="*/ 17898 w 248"/>
                <a:gd name="T41" fmla="*/ 6991 h 164"/>
                <a:gd name="T42" fmla="*/ 18222 w 248"/>
                <a:gd name="T43" fmla="*/ 8815 h 164"/>
                <a:gd name="T44" fmla="*/ 18871 w 248"/>
                <a:gd name="T45" fmla="*/ 9675 h 164"/>
                <a:gd name="T46" fmla="*/ 19619 w 248"/>
                <a:gd name="T47" fmla="*/ 10937 h 164"/>
                <a:gd name="T48" fmla="*/ 18669 w 248"/>
                <a:gd name="T49" fmla="*/ 11893 h 164"/>
                <a:gd name="T50" fmla="*/ 18304 w 248"/>
                <a:gd name="T51" fmla="*/ 12821 h 164"/>
                <a:gd name="T52" fmla="*/ 18304 w 248"/>
                <a:gd name="T53" fmla="*/ 14326 h 164"/>
                <a:gd name="T54" fmla="*/ 16777 w 248"/>
                <a:gd name="T55" fmla="val 5240"/>
                <a:gd name="T56" fmla="*/ 15688 w 248"/>
                <a:gd name="T57" fmla="*/ 14072 h 164"/>
                <a:gd name="T58" fmla="*/ 14151 w 248"/>
                <a:gd name="T59" fmla="*/ 13581 h 164"/>
                <a:gd name="T60" fmla="*/ 13690 w 248"/>
                <a:gd name="T61" fmla="*/ 12374 h 164"/>
                <a:gd name="T62" fmla="*/ 12482 w 248"/>
                <a:gd name="T63" fmla="*/ 11307 h 164"/>
                <a:gd name="T64" fmla="*/ 10826 w 248"/>
                <a:gd name="T65" fmla="*/ 10937 h 164"/>
                <a:gd name="T66" fmla="*/ 9246 w 248"/>
                <a:gd name="T67" fmla="*/ 10836 h 164"/>
                <a:gd name="T68" fmla="*/ 8430 w 248"/>
                <a:gd name="T69" fmla="*/ 10146 h 164"/>
                <a:gd name="T70" fmla="*/ 7145 w 248"/>
                <a:gd name="T71" fmla="*/ 9438 h 164"/>
                <a:gd name="T72" fmla="*/ 5508 w 248"/>
                <a:gd name="T73" fmla="*/ 8815 h 164"/>
                <a:gd name="T74" fmla="*/ 3807 w 248"/>
                <a:gd name="T75" fmla="*/ 8001 h 164"/>
                <a:gd name="T76" fmla="*/ 2373 w 248"/>
                <a:gd name="T77" fmla="*/ 7467 h 164"/>
                <a:gd name="T78" fmla="*/ 953 w 248"/>
                <a:gd name="T79" fmla="*/ 6803 h 164"/>
                <a:gd name="T80" fmla="*/ 0 w 248"/>
                <a:gd name="T81" fmla="*/ 5159 h 164"/>
                <a:gd name="T82" fmla="*/ 792 w 248"/>
                <a:gd name="T83" fmla="*/ 3238 h 164"/>
                <a:gd name="T84" fmla="*/ 1994 w 248"/>
                <a:gd name="T85" fmla="*/ 2231 h 16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8"/>
                <a:gd name="T130" fmla="*/ 0 h 164"/>
                <a:gd name="T131" fmla="*/ 248 w 248"/>
                <a:gd name="T132" fmla="*/ 164 h 16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8" h="164">
                  <a:moveTo>
                    <a:pt x="24" y="26"/>
                  </a:moveTo>
                  <a:lnTo>
                    <a:pt x="28" y="34"/>
                  </a:lnTo>
                  <a:lnTo>
                    <a:pt x="34" y="38"/>
                  </a:lnTo>
                  <a:lnTo>
                    <a:pt x="44" y="36"/>
                  </a:lnTo>
                  <a:lnTo>
                    <a:pt x="48" y="30"/>
                  </a:lnTo>
                  <a:lnTo>
                    <a:pt x="50" y="24"/>
                  </a:lnTo>
                  <a:lnTo>
                    <a:pt x="56" y="24"/>
                  </a:lnTo>
                  <a:lnTo>
                    <a:pt x="66" y="18"/>
                  </a:lnTo>
                  <a:lnTo>
                    <a:pt x="72" y="20"/>
                  </a:lnTo>
                  <a:lnTo>
                    <a:pt x="78" y="28"/>
                  </a:lnTo>
                  <a:lnTo>
                    <a:pt x="86" y="30"/>
                  </a:lnTo>
                  <a:lnTo>
                    <a:pt x="92" y="36"/>
                  </a:lnTo>
                  <a:lnTo>
                    <a:pt x="98" y="38"/>
                  </a:lnTo>
                  <a:lnTo>
                    <a:pt x="110" y="42"/>
                  </a:lnTo>
                  <a:lnTo>
                    <a:pt x="120" y="34"/>
                  </a:lnTo>
                  <a:lnTo>
                    <a:pt x="128" y="34"/>
                  </a:lnTo>
                  <a:lnTo>
                    <a:pt x="136" y="34"/>
                  </a:lnTo>
                  <a:lnTo>
                    <a:pt x="148" y="34"/>
                  </a:lnTo>
                  <a:lnTo>
                    <a:pt x="162" y="30"/>
                  </a:lnTo>
                  <a:lnTo>
                    <a:pt x="172" y="26"/>
                  </a:lnTo>
                  <a:lnTo>
                    <a:pt x="176" y="22"/>
                  </a:lnTo>
                  <a:lnTo>
                    <a:pt x="178" y="20"/>
                  </a:lnTo>
                  <a:lnTo>
                    <a:pt x="182" y="16"/>
                  </a:lnTo>
                  <a:lnTo>
                    <a:pt x="190" y="16"/>
                  </a:lnTo>
                  <a:lnTo>
                    <a:pt x="200" y="16"/>
                  </a:lnTo>
                  <a:lnTo>
                    <a:pt x="208" y="18"/>
                  </a:lnTo>
                  <a:lnTo>
                    <a:pt x="216" y="10"/>
                  </a:lnTo>
                  <a:lnTo>
                    <a:pt x="226" y="10"/>
                  </a:lnTo>
                  <a:lnTo>
                    <a:pt x="232" y="4"/>
                  </a:lnTo>
                  <a:lnTo>
                    <a:pt x="238" y="0"/>
                  </a:lnTo>
                  <a:lnTo>
                    <a:pt x="244" y="0"/>
                  </a:lnTo>
                  <a:lnTo>
                    <a:pt x="248" y="2"/>
                  </a:lnTo>
                  <a:lnTo>
                    <a:pt x="242" y="6"/>
                  </a:lnTo>
                  <a:lnTo>
                    <a:pt x="244" y="12"/>
                  </a:lnTo>
                  <a:lnTo>
                    <a:pt x="240" y="18"/>
                  </a:lnTo>
                  <a:lnTo>
                    <a:pt x="236" y="28"/>
                  </a:lnTo>
                  <a:lnTo>
                    <a:pt x="232" y="36"/>
                  </a:lnTo>
                  <a:lnTo>
                    <a:pt x="228" y="42"/>
                  </a:lnTo>
                  <a:lnTo>
                    <a:pt x="220" y="52"/>
                  </a:lnTo>
                  <a:lnTo>
                    <a:pt x="220" y="62"/>
                  </a:lnTo>
                  <a:lnTo>
                    <a:pt x="218" y="74"/>
                  </a:lnTo>
                  <a:lnTo>
                    <a:pt x="212" y="80"/>
                  </a:lnTo>
                  <a:lnTo>
                    <a:pt x="214" y="96"/>
                  </a:lnTo>
                  <a:lnTo>
                    <a:pt x="216" y="100"/>
                  </a:lnTo>
                  <a:lnTo>
                    <a:pt x="226" y="102"/>
                  </a:lnTo>
                  <a:lnTo>
                    <a:pt x="224" y="110"/>
                  </a:lnTo>
                  <a:lnTo>
                    <a:pt x="230" y="120"/>
                  </a:lnTo>
                  <a:lnTo>
                    <a:pt x="232" y="126"/>
                  </a:lnTo>
                  <a:lnTo>
                    <a:pt x="232" y="132"/>
                  </a:lnTo>
                  <a:lnTo>
                    <a:pt x="222" y="136"/>
                  </a:lnTo>
                  <a:lnTo>
                    <a:pt x="218" y="140"/>
                  </a:lnTo>
                  <a:lnTo>
                    <a:pt x="218" y="148"/>
                  </a:lnTo>
                  <a:lnTo>
                    <a:pt x="218" y="158"/>
                  </a:lnTo>
                  <a:lnTo>
                    <a:pt x="218" y="164"/>
                  </a:lnTo>
                  <a:lnTo>
                    <a:pt x="206" y="164"/>
                  </a:lnTo>
                  <a:lnTo>
                    <a:pt x="200" y="160"/>
                  </a:lnTo>
                  <a:lnTo>
                    <a:pt x="194" y="162"/>
                  </a:lnTo>
                  <a:lnTo>
                    <a:pt x="186" y="162"/>
                  </a:lnTo>
                  <a:lnTo>
                    <a:pt x="178" y="158"/>
                  </a:lnTo>
                  <a:lnTo>
                    <a:pt x="168" y="156"/>
                  </a:lnTo>
                  <a:lnTo>
                    <a:pt x="164" y="150"/>
                  </a:lnTo>
                  <a:lnTo>
                    <a:pt x="162" y="142"/>
                  </a:lnTo>
                  <a:lnTo>
                    <a:pt x="154" y="136"/>
                  </a:lnTo>
                  <a:lnTo>
                    <a:pt x="148" y="130"/>
                  </a:lnTo>
                  <a:lnTo>
                    <a:pt x="140" y="126"/>
                  </a:lnTo>
                  <a:lnTo>
                    <a:pt x="128" y="126"/>
                  </a:lnTo>
                  <a:lnTo>
                    <a:pt x="118" y="128"/>
                  </a:lnTo>
                  <a:lnTo>
                    <a:pt x="110" y="124"/>
                  </a:lnTo>
                  <a:lnTo>
                    <a:pt x="106" y="122"/>
                  </a:lnTo>
                  <a:lnTo>
                    <a:pt x="100" y="116"/>
                  </a:lnTo>
                  <a:lnTo>
                    <a:pt x="92" y="112"/>
                  </a:lnTo>
                  <a:lnTo>
                    <a:pt x="84" y="108"/>
                  </a:lnTo>
                  <a:lnTo>
                    <a:pt x="74" y="102"/>
                  </a:lnTo>
                  <a:lnTo>
                    <a:pt x="66" y="100"/>
                  </a:lnTo>
                  <a:lnTo>
                    <a:pt x="56" y="90"/>
                  </a:lnTo>
                  <a:lnTo>
                    <a:pt x="46" y="90"/>
                  </a:lnTo>
                  <a:lnTo>
                    <a:pt x="42" y="86"/>
                  </a:lnTo>
                  <a:lnTo>
                    <a:pt x="28" y="86"/>
                  </a:lnTo>
                  <a:lnTo>
                    <a:pt x="20" y="84"/>
                  </a:lnTo>
                  <a:lnTo>
                    <a:pt x="12" y="78"/>
                  </a:lnTo>
                  <a:lnTo>
                    <a:pt x="2" y="70"/>
                  </a:lnTo>
                  <a:lnTo>
                    <a:pt x="0" y="60"/>
                  </a:lnTo>
                  <a:lnTo>
                    <a:pt x="2" y="44"/>
                  </a:lnTo>
                  <a:lnTo>
                    <a:pt x="10" y="38"/>
                  </a:lnTo>
                  <a:lnTo>
                    <a:pt x="16" y="32"/>
                  </a:lnTo>
                  <a:lnTo>
                    <a:pt x="24" y="26"/>
                  </a:lnTo>
                  <a:close/>
                </a:path>
              </a:pathLst>
            </a:custGeom>
            <a:solidFill>
              <a:schemeClr val="accent1"/>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07" name="Freeform 1787"/>
            <p:cNvSpPr>
              <a:spLocks/>
            </p:cNvSpPr>
            <p:nvPr/>
          </p:nvSpPr>
          <p:spPr bwMode="gray">
            <a:xfrm>
              <a:off x="6703664" y="4162313"/>
              <a:ext cx="522373" cy="258797"/>
            </a:xfrm>
            <a:custGeom>
              <a:avLst/>
              <a:gdLst>
                <a:gd name="T0" fmla="*/ 2334 w 490"/>
                <a:gd name="T1" fmla="*/ 19231 h 256"/>
                <a:gd name="T2" fmla="*/ 4432 w 490"/>
                <a:gd name="T3" fmla="*/ 18144 h 256"/>
                <a:gd name="T4" fmla="*/ 4863 w 490"/>
                <a:gd name="T5" fmla="*/ 19545 h 256"/>
                <a:gd name="T6" fmla="*/ 6852 w 490"/>
                <a:gd name="T7" fmla="*/ 19916 h 256"/>
                <a:gd name="T8" fmla="*/ 8156 w 490"/>
                <a:gd name="T9" fmla="*/ 18751 h 256"/>
                <a:gd name="T10" fmla="*/ 12153 w 490"/>
                <a:gd name="T11" fmla="*/ 17981 h 256"/>
                <a:gd name="T12" fmla="*/ 14582 w 490"/>
                <a:gd name="T13" fmla="*/ 17520 h 256"/>
                <a:gd name="T14" fmla="*/ 13833 w 490"/>
                <a:gd name="T15" fmla="*/ 18606 h 256"/>
                <a:gd name="T16" fmla="*/ 14750 w 490"/>
                <a:gd name="T17" fmla="*/ 19737 h 256"/>
                <a:gd name="T18" fmla="*/ 17124 w 490"/>
                <a:gd name="T19" fmla="*/ 20921 h 256"/>
                <a:gd name="T20" fmla="*/ 22648 w 490"/>
                <a:gd name="T21" fmla="*/ 21664 h 256"/>
                <a:gd name="T22" fmla="*/ 25264 w 490"/>
                <a:gd name="T23" fmla="*/ 22241 h 256"/>
                <a:gd name="T24" fmla="*/ 28989 w 490"/>
                <a:gd name="T25" fmla="*/ 20484 h 256"/>
                <a:gd name="T26" fmla="*/ 33004 w 490"/>
                <a:gd name="T27" fmla="*/ 19231 h 256"/>
                <a:gd name="T28" fmla="*/ 34714 w 490"/>
                <a:gd name="T29" fmla="*/ 19231 h 256"/>
                <a:gd name="T30" fmla="*/ 35514 w 490"/>
                <a:gd name="T31" fmla="*/ 17319 h 256"/>
                <a:gd name="T32" fmla="*/ 37117 w 490"/>
                <a:gd name="T33" fmla="*/ 16313 h 256"/>
                <a:gd name="T34" fmla="*/ 37079 w 490"/>
                <a:gd name="T35" fmla="*/ 14867 h 256"/>
                <a:gd name="T36" fmla="*/ 37775 w 490"/>
                <a:gd name="T37" fmla="*/ 12625 h 256"/>
                <a:gd name="T38" fmla="*/ 37775 w 490"/>
                <a:gd name="T39" fmla="*/ 10994 h 256"/>
                <a:gd name="T40" fmla="*/ 37117 w 490"/>
                <a:gd name="T41" fmla="*/ 9927 h 256"/>
                <a:gd name="T42" fmla="*/ 38545 w 490"/>
                <a:gd name="T43" fmla="*/ 10342 h 256"/>
                <a:gd name="T44" fmla="*/ 39741 w 490"/>
                <a:gd name="T45" fmla="*/ 6676 h 256"/>
                <a:gd name="T46" fmla="*/ 38307 w 490"/>
                <a:gd name="T47" fmla="*/ 4599 h 256"/>
                <a:gd name="T48" fmla="*/ 38699 w 490"/>
                <a:gd name="T49" fmla="*/ 1855 h 256"/>
                <a:gd name="T50" fmla="*/ 36198 w 490"/>
                <a:gd name="T51" fmla="*/ 802 h 256"/>
                <a:gd name="T52" fmla="*/ 33868 w 490"/>
                <a:gd name="T53" fmla="*/ 1690 h 256"/>
                <a:gd name="T54" fmla="*/ 31770 w 490"/>
                <a:gd name="T55" fmla="*/ 966 h 256"/>
                <a:gd name="T56" fmla="*/ 28846 w 490"/>
                <a:gd name="T57" fmla="*/ 0 h 256"/>
                <a:gd name="T58" fmla="*/ 28087 w 490"/>
                <a:gd name="T59" fmla="*/ 2036 h 256"/>
                <a:gd name="T60" fmla="*/ 26963 w 490"/>
                <a:gd name="T61" fmla="*/ 2693 h 256"/>
                <a:gd name="T62" fmla="*/ 25629 w 490"/>
                <a:gd name="T63" fmla="*/ 3504 h 256"/>
                <a:gd name="T64" fmla="*/ 23386 w 490"/>
                <a:gd name="T65" fmla="*/ 3562 h 256"/>
                <a:gd name="T66" fmla="*/ 22301 w 490"/>
                <a:gd name="T67" fmla="*/ 2447 h 256"/>
                <a:gd name="T68" fmla="*/ 20349 w 490"/>
                <a:gd name="T69" fmla="*/ 4222 h 256"/>
                <a:gd name="T70" fmla="*/ 19896 w 490"/>
                <a:gd name="T71" fmla="*/ 6577 h 256"/>
                <a:gd name="T72" fmla="*/ 16943 w 490"/>
                <a:gd name="T73" fmla="*/ 8218 h 256"/>
                <a:gd name="T74" fmla="*/ 18011 w 490"/>
                <a:gd name="T75" fmla="*/ 11672 h 256"/>
                <a:gd name="T76" fmla="*/ 18767 w 490"/>
                <a:gd name="T77" fmla="*/ 12068 h 256"/>
                <a:gd name="T78" fmla="*/ 18208 w 490"/>
                <a:gd name="T79" fmla="*/ 13596 h 256"/>
                <a:gd name="T80" fmla="*/ 17514 w 490"/>
                <a:gd name="T81" fmla="*/ 12386 h 256"/>
                <a:gd name="T82" fmla="*/ 15685 w 490"/>
                <a:gd name="T83" fmla="*/ 12625 h 256"/>
                <a:gd name="T84" fmla="*/ 13932 w 490"/>
                <a:gd name="T85" fmla="*/ 11930 h 256"/>
                <a:gd name="T86" fmla="*/ 11083 w 490"/>
                <a:gd name="T87" fmla="*/ 12917 h 256"/>
                <a:gd name="T88" fmla="*/ 8416 w 490"/>
                <a:gd name="T89" fmla="*/ 14867 h 256"/>
                <a:gd name="T90" fmla="*/ 4750 w 490"/>
                <a:gd name="T91" fmla="*/ 13540 h 256"/>
                <a:gd name="T92" fmla="*/ 3609 w 490"/>
                <a:gd name="T93" fmla="*/ 15778 h 256"/>
                <a:gd name="T94" fmla="*/ 2803 w 490"/>
                <a:gd name="T95" fmla="*/ 15014 h 256"/>
                <a:gd name="T96" fmla="*/ 1348 w 490"/>
                <a:gd name="T97" fmla="*/ 13128 h 256"/>
                <a:gd name="T98" fmla="*/ 538 w 490"/>
                <a:gd name="T99" fmla="*/ 14374 h 256"/>
                <a:gd name="T100" fmla="*/ 0 w 490"/>
                <a:gd name="T101" fmla="*/ 15563 h 256"/>
                <a:gd name="T102" fmla="*/ 777 w 490"/>
                <a:gd name="T103" fmla="*/ 16696 h 256"/>
                <a:gd name="T104" fmla="*/ 1619 w 490"/>
                <a:gd name="T105" fmla="*/ 18144 h 25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90"/>
                <a:gd name="T160" fmla="*/ 0 h 256"/>
                <a:gd name="T161" fmla="*/ 490 w 490"/>
                <a:gd name="T162" fmla="*/ 256 h 25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90" h="256">
                  <a:moveTo>
                    <a:pt x="20" y="208"/>
                  </a:moveTo>
                  <a:lnTo>
                    <a:pt x="28" y="220"/>
                  </a:lnTo>
                  <a:lnTo>
                    <a:pt x="40" y="224"/>
                  </a:lnTo>
                  <a:lnTo>
                    <a:pt x="54" y="208"/>
                  </a:lnTo>
                  <a:lnTo>
                    <a:pt x="60" y="212"/>
                  </a:lnTo>
                  <a:lnTo>
                    <a:pt x="60" y="222"/>
                  </a:lnTo>
                  <a:lnTo>
                    <a:pt x="72" y="220"/>
                  </a:lnTo>
                  <a:lnTo>
                    <a:pt x="84" y="228"/>
                  </a:lnTo>
                  <a:lnTo>
                    <a:pt x="102" y="228"/>
                  </a:lnTo>
                  <a:lnTo>
                    <a:pt x="100" y="214"/>
                  </a:lnTo>
                  <a:lnTo>
                    <a:pt x="110" y="208"/>
                  </a:lnTo>
                  <a:lnTo>
                    <a:pt x="150" y="206"/>
                  </a:lnTo>
                  <a:lnTo>
                    <a:pt x="174" y="196"/>
                  </a:lnTo>
                  <a:lnTo>
                    <a:pt x="178" y="200"/>
                  </a:lnTo>
                  <a:lnTo>
                    <a:pt x="170" y="204"/>
                  </a:lnTo>
                  <a:lnTo>
                    <a:pt x="170" y="212"/>
                  </a:lnTo>
                  <a:lnTo>
                    <a:pt x="182" y="216"/>
                  </a:lnTo>
                  <a:lnTo>
                    <a:pt x="182" y="226"/>
                  </a:lnTo>
                  <a:lnTo>
                    <a:pt x="194" y="238"/>
                  </a:lnTo>
                  <a:lnTo>
                    <a:pt x="212" y="240"/>
                  </a:lnTo>
                  <a:lnTo>
                    <a:pt x="248" y="244"/>
                  </a:lnTo>
                  <a:lnTo>
                    <a:pt x="280" y="248"/>
                  </a:lnTo>
                  <a:lnTo>
                    <a:pt x="304" y="250"/>
                  </a:lnTo>
                  <a:lnTo>
                    <a:pt x="310" y="254"/>
                  </a:lnTo>
                  <a:lnTo>
                    <a:pt x="336" y="256"/>
                  </a:lnTo>
                  <a:lnTo>
                    <a:pt x="358" y="234"/>
                  </a:lnTo>
                  <a:lnTo>
                    <a:pt x="400" y="228"/>
                  </a:lnTo>
                  <a:lnTo>
                    <a:pt x="406" y="220"/>
                  </a:lnTo>
                  <a:lnTo>
                    <a:pt x="418" y="218"/>
                  </a:lnTo>
                  <a:lnTo>
                    <a:pt x="428" y="220"/>
                  </a:lnTo>
                  <a:lnTo>
                    <a:pt x="430" y="204"/>
                  </a:lnTo>
                  <a:lnTo>
                    <a:pt x="438" y="198"/>
                  </a:lnTo>
                  <a:lnTo>
                    <a:pt x="448" y="188"/>
                  </a:lnTo>
                  <a:lnTo>
                    <a:pt x="458" y="186"/>
                  </a:lnTo>
                  <a:lnTo>
                    <a:pt x="462" y="174"/>
                  </a:lnTo>
                  <a:lnTo>
                    <a:pt x="456" y="170"/>
                  </a:lnTo>
                  <a:lnTo>
                    <a:pt x="456" y="148"/>
                  </a:lnTo>
                  <a:lnTo>
                    <a:pt x="464" y="144"/>
                  </a:lnTo>
                  <a:lnTo>
                    <a:pt x="468" y="134"/>
                  </a:lnTo>
                  <a:lnTo>
                    <a:pt x="464" y="126"/>
                  </a:lnTo>
                  <a:lnTo>
                    <a:pt x="450" y="122"/>
                  </a:lnTo>
                  <a:lnTo>
                    <a:pt x="458" y="114"/>
                  </a:lnTo>
                  <a:lnTo>
                    <a:pt x="468" y="114"/>
                  </a:lnTo>
                  <a:lnTo>
                    <a:pt x="474" y="118"/>
                  </a:lnTo>
                  <a:lnTo>
                    <a:pt x="490" y="114"/>
                  </a:lnTo>
                  <a:lnTo>
                    <a:pt x="490" y="76"/>
                  </a:lnTo>
                  <a:lnTo>
                    <a:pt x="482" y="66"/>
                  </a:lnTo>
                  <a:lnTo>
                    <a:pt x="472" y="52"/>
                  </a:lnTo>
                  <a:lnTo>
                    <a:pt x="472" y="40"/>
                  </a:lnTo>
                  <a:lnTo>
                    <a:pt x="478" y="22"/>
                  </a:lnTo>
                  <a:lnTo>
                    <a:pt x="462" y="18"/>
                  </a:lnTo>
                  <a:lnTo>
                    <a:pt x="446" y="10"/>
                  </a:lnTo>
                  <a:lnTo>
                    <a:pt x="436" y="20"/>
                  </a:lnTo>
                  <a:lnTo>
                    <a:pt x="418" y="20"/>
                  </a:lnTo>
                  <a:lnTo>
                    <a:pt x="406" y="12"/>
                  </a:lnTo>
                  <a:lnTo>
                    <a:pt x="392" y="12"/>
                  </a:lnTo>
                  <a:lnTo>
                    <a:pt x="380" y="4"/>
                  </a:lnTo>
                  <a:lnTo>
                    <a:pt x="356" y="0"/>
                  </a:lnTo>
                  <a:lnTo>
                    <a:pt x="346" y="0"/>
                  </a:lnTo>
                  <a:lnTo>
                    <a:pt x="346" y="24"/>
                  </a:lnTo>
                  <a:lnTo>
                    <a:pt x="338" y="24"/>
                  </a:lnTo>
                  <a:lnTo>
                    <a:pt x="332" y="32"/>
                  </a:lnTo>
                  <a:lnTo>
                    <a:pt x="330" y="44"/>
                  </a:lnTo>
                  <a:lnTo>
                    <a:pt x="316" y="40"/>
                  </a:lnTo>
                  <a:lnTo>
                    <a:pt x="306" y="46"/>
                  </a:lnTo>
                  <a:lnTo>
                    <a:pt x="288" y="42"/>
                  </a:lnTo>
                  <a:lnTo>
                    <a:pt x="288" y="34"/>
                  </a:lnTo>
                  <a:lnTo>
                    <a:pt x="274" y="28"/>
                  </a:lnTo>
                  <a:lnTo>
                    <a:pt x="272" y="48"/>
                  </a:lnTo>
                  <a:lnTo>
                    <a:pt x="250" y="48"/>
                  </a:lnTo>
                  <a:lnTo>
                    <a:pt x="252" y="66"/>
                  </a:lnTo>
                  <a:lnTo>
                    <a:pt x="244" y="74"/>
                  </a:lnTo>
                  <a:lnTo>
                    <a:pt x="230" y="76"/>
                  </a:lnTo>
                  <a:lnTo>
                    <a:pt x="208" y="94"/>
                  </a:lnTo>
                  <a:lnTo>
                    <a:pt x="226" y="120"/>
                  </a:lnTo>
                  <a:lnTo>
                    <a:pt x="222" y="132"/>
                  </a:lnTo>
                  <a:lnTo>
                    <a:pt x="228" y="132"/>
                  </a:lnTo>
                  <a:lnTo>
                    <a:pt x="232" y="138"/>
                  </a:lnTo>
                  <a:lnTo>
                    <a:pt x="232" y="146"/>
                  </a:lnTo>
                  <a:lnTo>
                    <a:pt x="224" y="156"/>
                  </a:lnTo>
                  <a:lnTo>
                    <a:pt x="214" y="150"/>
                  </a:lnTo>
                  <a:lnTo>
                    <a:pt x="214" y="142"/>
                  </a:lnTo>
                  <a:lnTo>
                    <a:pt x="206" y="136"/>
                  </a:lnTo>
                  <a:lnTo>
                    <a:pt x="194" y="144"/>
                  </a:lnTo>
                  <a:lnTo>
                    <a:pt x="190" y="138"/>
                  </a:lnTo>
                  <a:lnTo>
                    <a:pt x="172" y="136"/>
                  </a:lnTo>
                  <a:lnTo>
                    <a:pt x="172" y="146"/>
                  </a:lnTo>
                  <a:lnTo>
                    <a:pt x="136" y="148"/>
                  </a:lnTo>
                  <a:lnTo>
                    <a:pt x="122" y="160"/>
                  </a:lnTo>
                  <a:lnTo>
                    <a:pt x="102" y="170"/>
                  </a:lnTo>
                  <a:lnTo>
                    <a:pt x="86" y="154"/>
                  </a:lnTo>
                  <a:lnTo>
                    <a:pt x="58" y="154"/>
                  </a:lnTo>
                  <a:lnTo>
                    <a:pt x="58" y="170"/>
                  </a:lnTo>
                  <a:lnTo>
                    <a:pt x="44" y="180"/>
                  </a:lnTo>
                  <a:lnTo>
                    <a:pt x="40" y="174"/>
                  </a:lnTo>
                  <a:lnTo>
                    <a:pt x="34" y="172"/>
                  </a:lnTo>
                  <a:lnTo>
                    <a:pt x="32" y="162"/>
                  </a:lnTo>
                  <a:lnTo>
                    <a:pt x="16" y="150"/>
                  </a:lnTo>
                  <a:lnTo>
                    <a:pt x="8" y="162"/>
                  </a:lnTo>
                  <a:lnTo>
                    <a:pt x="6" y="164"/>
                  </a:lnTo>
                  <a:lnTo>
                    <a:pt x="2" y="172"/>
                  </a:lnTo>
                  <a:lnTo>
                    <a:pt x="0" y="178"/>
                  </a:lnTo>
                  <a:lnTo>
                    <a:pt x="6" y="180"/>
                  </a:lnTo>
                  <a:lnTo>
                    <a:pt x="10" y="190"/>
                  </a:lnTo>
                  <a:lnTo>
                    <a:pt x="6" y="202"/>
                  </a:lnTo>
                  <a:lnTo>
                    <a:pt x="20" y="208"/>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08" name="Freeform 1789"/>
            <p:cNvSpPr>
              <a:spLocks/>
            </p:cNvSpPr>
            <p:nvPr/>
          </p:nvSpPr>
          <p:spPr bwMode="gray">
            <a:xfrm>
              <a:off x="6307381" y="3907628"/>
              <a:ext cx="40356" cy="20039"/>
            </a:xfrm>
            <a:custGeom>
              <a:avLst/>
              <a:gdLst>
                <a:gd name="T0" fmla="*/ 2147483647 w 38"/>
                <a:gd name="T1" fmla="*/ 0 h 20"/>
                <a:gd name="T2" fmla="*/ 2147483647 w 38"/>
                <a:gd name="T3" fmla="*/ 0 h 20"/>
                <a:gd name="T4" fmla="*/ 2147483647 w 38"/>
                <a:gd name="T5" fmla="*/ 0 h 20"/>
                <a:gd name="T6" fmla="*/ 2147483647 w 38"/>
                <a:gd name="T7" fmla="*/ 2147483647 h 20"/>
                <a:gd name="T8" fmla="*/ 2147483647 w 38"/>
                <a:gd name="T9" fmla="*/ 2147483647 h 20"/>
                <a:gd name="T10" fmla="*/ 2147483647 w 38"/>
                <a:gd name="T11" fmla="*/ 2147483647 h 20"/>
                <a:gd name="T12" fmla="*/ 2147483647 w 38"/>
                <a:gd name="T13" fmla="*/ 2147483647 h 20"/>
                <a:gd name="T14" fmla="*/ 2147483647 w 38"/>
                <a:gd name="T15" fmla="*/ 2147483647 h 20"/>
                <a:gd name="T16" fmla="*/ 2147483647 w 38"/>
                <a:gd name="T17" fmla="*/ 2147483647 h 20"/>
                <a:gd name="T18" fmla="*/ 2147483647 w 38"/>
                <a:gd name="T19" fmla="*/ 2147483647 h 20"/>
                <a:gd name="T20" fmla="*/ 2147483647 w 38"/>
                <a:gd name="T21" fmla="*/ 2147483647 h 20"/>
                <a:gd name="T22" fmla="*/ 2147483647 w 38"/>
                <a:gd name="T23" fmla="*/ 2147483647 h 20"/>
                <a:gd name="T24" fmla="*/ 2147483647 w 38"/>
                <a:gd name="T25" fmla="*/ 2147483647 h 20"/>
                <a:gd name="T26" fmla="*/ 2147483647 w 38"/>
                <a:gd name="T27" fmla="*/ 2147483647 h 20"/>
                <a:gd name="T28" fmla="*/ 2147483647 w 38"/>
                <a:gd name="T29" fmla="*/ 2147483647 h 20"/>
                <a:gd name="T30" fmla="*/ 0 w 38"/>
                <a:gd name="T31" fmla="*/ 2147483647 h 20"/>
                <a:gd name="T32" fmla="*/ 2147483647 w 38"/>
                <a:gd name="T33" fmla="*/ 2147483647 h 20"/>
                <a:gd name="T34" fmla="*/ 2147483647 w 38"/>
                <a:gd name="T35" fmla="*/ 0 h 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
                <a:gd name="T55" fmla="*/ 0 h 20"/>
                <a:gd name="T56" fmla="*/ 38 w 38"/>
                <a:gd name="T57" fmla="*/ 20 h 2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 h="20">
                  <a:moveTo>
                    <a:pt x="8" y="0"/>
                  </a:moveTo>
                  <a:lnTo>
                    <a:pt x="16" y="0"/>
                  </a:lnTo>
                  <a:lnTo>
                    <a:pt x="24" y="0"/>
                  </a:lnTo>
                  <a:lnTo>
                    <a:pt x="24" y="2"/>
                  </a:lnTo>
                  <a:lnTo>
                    <a:pt x="28" y="6"/>
                  </a:lnTo>
                  <a:lnTo>
                    <a:pt x="32" y="8"/>
                  </a:lnTo>
                  <a:lnTo>
                    <a:pt x="36" y="12"/>
                  </a:lnTo>
                  <a:lnTo>
                    <a:pt x="38" y="16"/>
                  </a:lnTo>
                  <a:lnTo>
                    <a:pt x="32" y="20"/>
                  </a:lnTo>
                  <a:lnTo>
                    <a:pt x="24" y="20"/>
                  </a:lnTo>
                  <a:lnTo>
                    <a:pt x="16" y="18"/>
                  </a:lnTo>
                  <a:lnTo>
                    <a:pt x="14" y="16"/>
                  </a:lnTo>
                  <a:lnTo>
                    <a:pt x="10" y="16"/>
                  </a:lnTo>
                  <a:lnTo>
                    <a:pt x="4" y="14"/>
                  </a:lnTo>
                  <a:lnTo>
                    <a:pt x="2" y="12"/>
                  </a:lnTo>
                  <a:lnTo>
                    <a:pt x="0" y="6"/>
                  </a:lnTo>
                  <a:lnTo>
                    <a:pt x="2" y="4"/>
                  </a:lnTo>
                  <a:lnTo>
                    <a:pt x="8"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09" name="Freeform 1790"/>
            <p:cNvSpPr>
              <a:spLocks/>
            </p:cNvSpPr>
            <p:nvPr/>
          </p:nvSpPr>
          <p:spPr bwMode="gray">
            <a:xfrm>
              <a:off x="5711312" y="3952736"/>
              <a:ext cx="898673" cy="847835"/>
            </a:xfrm>
            <a:custGeom>
              <a:avLst/>
              <a:gdLst>
                <a:gd name="T0" fmla="*/ 58994 w 842"/>
                <a:gd name="T1" fmla="*/ 65575 h 846"/>
                <a:gd name="T2" fmla="*/ 55028 w 842"/>
                <a:gd name="T3" fmla="*/ 67027 h 846"/>
                <a:gd name="T4" fmla="*/ 50723 w 842"/>
                <a:gd name="T5" fmla="*/ 64901 h 846"/>
                <a:gd name="T6" fmla="*/ 49486 w 842"/>
                <a:gd name="T7" fmla="*/ 64126 h 846"/>
                <a:gd name="T8" fmla="*/ 45943 w 842"/>
                <a:gd name="T9" fmla="*/ 63812 h 846"/>
                <a:gd name="T10" fmla="*/ 40679 w 842"/>
                <a:gd name="T11" fmla="*/ 64540 h 846"/>
                <a:gd name="T12" fmla="*/ 37321 w 842"/>
                <a:gd name="T13" fmla="*/ 70162 h 846"/>
                <a:gd name="T14" fmla="*/ 34895 w 842"/>
                <a:gd name="T15" fmla="*/ 71192 h 846"/>
                <a:gd name="T16" fmla="*/ 30411 w 842"/>
                <a:gd name="T17" fmla="*/ 70957 h 846"/>
                <a:gd name="T18" fmla="*/ 28568 w 842"/>
                <a:gd name="T19" fmla="*/ 68984 h 846"/>
                <a:gd name="T20" fmla="*/ 25699 w 842"/>
                <a:gd name="T21" fmla="*/ 67324 h 846"/>
                <a:gd name="T22" fmla="*/ 18690 w 842"/>
                <a:gd name="T23" fmla="*/ 67027 h 846"/>
                <a:gd name="T24" fmla="*/ 13738 w 842"/>
                <a:gd name="T25" fmla="*/ 64126 h 846"/>
                <a:gd name="T26" fmla="*/ 11331 w 842"/>
                <a:gd name="T27" fmla="*/ 61104 h 846"/>
                <a:gd name="T28" fmla="*/ 12817 w 842"/>
                <a:gd name="T29" fmla="*/ 55054 h 846"/>
                <a:gd name="T30" fmla="*/ 15060 w 842"/>
                <a:gd name="T31" fmla="*/ 49172 h 846"/>
                <a:gd name="T32" fmla="*/ 15952 w 842"/>
                <a:gd name="T33" fmla="*/ 42968 h 846"/>
                <a:gd name="T34" fmla="*/ 17899 w 842"/>
                <a:gd name="T35" fmla="*/ 44519 h 846"/>
                <a:gd name="T36" fmla="*/ 15734 w 842"/>
                <a:gd name="T37" fmla="*/ 40585 h 846"/>
                <a:gd name="T38" fmla="*/ 15952 w 842"/>
                <a:gd name="T39" fmla="*/ 39535 h 846"/>
                <a:gd name="T40" fmla="*/ 16362 w 842"/>
                <a:gd name="T41" fmla="*/ 36999 h 846"/>
                <a:gd name="T42" fmla="*/ 14811 w 842"/>
                <a:gd name="T43" fmla="*/ 35195 h 846"/>
                <a:gd name="T44" fmla="*/ 11944 w 842"/>
                <a:gd name="T45" fmla="*/ 30502 h 846"/>
                <a:gd name="T46" fmla="*/ 12698 w 842"/>
                <a:gd name="T47" fmla="*/ 29361 h 846"/>
                <a:gd name="T48" fmla="*/ 11169 w 842"/>
                <a:gd name="T49" fmla="*/ 27439 h 846"/>
                <a:gd name="T50" fmla="*/ 9282 w 842"/>
                <a:gd name="T51" fmla="*/ 25198 h 846"/>
                <a:gd name="T52" fmla="*/ 4785 w 842"/>
                <a:gd name="T53" fmla="*/ 21857 h 846"/>
                <a:gd name="T54" fmla="*/ 1490 w 842"/>
                <a:gd name="T55" fmla="*/ 21173 h 846"/>
                <a:gd name="T56" fmla="*/ 1359 w 842"/>
                <a:gd name="T57" fmla="*/ 18688 h 846"/>
                <a:gd name="T58" fmla="*/ 1490 w 842"/>
                <a:gd name="T59" fmla="*/ 17194 h 846"/>
                <a:gd name="T60" fmla="*/ 651 w 842"/>
                <a:gd name="T61" fmla="*/ 15007 h 846"/>
                <a:gd name="T62" fmla="*/ 6801 w 842"/>
                <a:gd name="T63" fmla="*/ 15007 h 846"/>
                <a:gd name="T64" fmla="*/ 9882 w 842"/>
                <a:gd name="T65" fmla="*/ 14552 h 846"/>
                <a:gd name="T66" fmla="*/ 13403 w 842"/>
                <a:gd name="T67" fmla="*/ 16349 h 846"/>
                <a:gd name="T68" fmla="*/ 16300 w 842"/>
                <a:gd name="T69" fmla="*/ 17194 h 846"/>
                <a:gd name="T70" fmla="*/ 17798 w 842"/>
                <a:gd name="T71" fmla="*/ 12069 h 846"/>
                <a:gd name="T72" fmla="*/ 18278 w 842"/>
                <a:gd name="T73" fmla="*/ 8819 h 846"/>
                <a:gd name="T74" fmla="*/ 19838 w 842"/>
                <a:gd name="T75" fmla="*/ 9780 h 846"/>
                <a:gd name="T76" fmla="*/ 22045 w 842"/>
                <a:gd name="T77" fmla="*/ 11684 h 846"/>
                <a:gd name="T78" fmla="*/ 27600 w 842"/>
                <a:gd name="T79" fmla="*/ 11684 h 846"/>
                <a:gd name="T80" fmla="*/ 32398 w 842"/>
                <a:gd name="T81" fmla="*/ 8819 h 846"/>
                <a:gd name="T82" fmla="*/ 37321 w 842"/>
                <a:gd name="T83" fmla="*/ 661 h 846"/>
                <a:gd name="T84" fmla="*/ 42719 w 842"/>
                <a:gd name="T85" fmla="*/ 2649 h 846"/>
                <a:gd name="T86" fmla="*/ 48029 w 842"/>
                <a:gd name="T87" fmla="*/ 6602 h 846"/>
                <a:gd name="T88" fmla="*/ 50979 w 842"/>
                <a:gd name="T89" fmla="*/ 10031 h 846"/>
                <a:gd name="T90" fmla="*/ 52770 w 842"/>
                <a:gd name="T91" fmla="*/ 11502 h 846"/>
                <a:gd name="T92" fmla="*/ 58346 w 842"/>
                <a:gd name="T93" fmla="*/ 14290 h 846"/>
                <a:gd name="T94" fmla="*/ 63031 w 842"/>
                <a:gd name="T95" fmla="*/ 17194 h 846"/>
                <a:gd name="T96" fmla="*/ 67858 w 842"/>
                <a:gd name="T97" fmla="*/ 20689 h 846"/>
                <a:gd name="T98" fmla="*/ 64888 w 842"/>
                <a:gd name="T99" fmla="*/ 30654 h 846"/>
                <a:gd name="T100" fmla="*/ 60665 w 842"/>
                <a:gd name="T101" fmla="*/ 34665 h 846"/>
                <a:gd name="T102" fmla="*/ 56198 w 842"/>
                <a:gd name="T103" fmla="*/ 41241 h 846"/>
                <a:gd name="T104" fmla="*/ 60952 w 842"/>
                <a:gd name="T105" fmla="*/ 40731 h 846"/>
                <a:gd name="T106" fmla="*/ 60952 w 842"/>
                <a:gd name="T107" fmla="*/ 45933 h 846"/>
                <a:gd name="T108" fmla="*/ 60952 w 842"/>
                <a:gd name="T109" fmla="*/ 50336 h 846"/>
                <a:gd name="T110" fmla="*/ 61647 w 842"/>
                <a:gd name="T111" fmla="*/ 53760 h 846"/>
                <a:gd name="T112" fmla="*/ 65241 w 842"/>
                <a:gd name="T113" fmla="*/ 59668 h 846"/>
                <a:gd name="T114" fmla="*/ 63811 w 842"/>
                <a:gd name="T115" fmla="*/ 61749 h 84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42"/>
                <a:gd name="T175" fmla="*/ 0 h 846"/>
                <a:gd name="T176" fmla="*/ 842 w 842"/>
                <a:gd name="T177" fmla="*/ 846 h 84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42" h="846">
                  <a:moveTo>
                    <a:pt x="768" y="740"/>
                  </a:moveTo>
                  <a:lnTo>
                    <a:pt x="758" y="740"/>
                  </a:lnTo>
                  <a:lnTo>
                    <a:pt x="752" y="750"/>
                  </a:lnTo>
                  <a:lnTo>
                    <a:pt x="742" y="752"/>
                  </a:lnTo>
                  <a:lnTo>
                    <a:pt x="734" y="764"/>
                  </a:lnTo>
                  <a:lnTo>
                    <a:pt x="724" y="764"/>
                  </a:lnTo>
                  <a:lnTo>
                    <a:pt x="718" y="774"/>
                  </a:lnTo>
                  <a:lnTo>
                    <a:pt x="714" y="786"/>
                  </a:lnTo>
                  <a:lnTo>
                    <a:pt x="704" y="786"/>
                  </a:lnTo>
                  <a:lnTo>
                    <a:pt x="696" y="790"/>
                  </a:lnTo>
                  <a:lnTo>
                    <a:pt x="696" y="792"/>
                  </a:lnTo>
                  <a:lnTo>
                    <a:pt x="682" y="792"/>
                  </a:lnTo>
                  <a:lnTo>
                    <a:pt x="676" y="796"/>
                  </a:lnTo>
                  <a:lnTo>
                    <a:pt x="670" y="790"/>
                  </a:lnTo>
                  <a:lnTo>
                    <a:pt x="664" y="794"/>
                  </a:lnTo>
                  <a:lnTo>
                    <a:pt x="654" y="794"/>
                  </a:lnTo>
                  <a:lnTo>
                    <a:pt x="650" y="786"/>
                  </a:lnTo>
                  <a:lnTo>
                    <a:pt x="638" y="780"/>
                  </a:lnTo>
                  <a:lnTo>
                    <a:pt x="624" y="780"/>
                  </a:lnTo>
                  <a:lnTo>
                    <a:pt x="622" y="766"/>
                  </a:lnTo>
                  <a:lnTo>
                    <a:pt x="618" y="766"/>
                  </a:lnTo>
                  <a:lnTo>
                    <a:pt x="606" y="764"/>
                  </a:lnTo>
                  <a:lnTo>
                    <a:pt x="600" y="760"/>
                  </a:lnTo>
                  <a:lnTo>
                    <a:pt x="608" y="758"/>
                  </a:lnTo>
                  <a:lnTo>
                    <a:pt x="612" y="754"/>
                  </a:lnTo>
                  <a:lnTo>
                    <a:pt x="610" y="748"/>
                  </a:lnTo>
                  <a:lnTo>
                    <a:pt x="602" y="746"/>
                  </a:lnTo>
                  <a:lnTo>
                    <a:pt x="602" y="756"/>
                  </a:lnTo>
                  <a:lnTo>
                    <a:pt x="594" y="758"/>
                  </a:lnTo>
                  <a:lnTo>
                    <a:pt x="588" y="760"/>
                  </a:lnTo>
                  <a:lnTo>
                    <a:pt x="578" y="756"/>
                  </a:lnTo>
                  <a:lnTo>
                    <a:pt x="576" y="762"/>
                  </a:lnTo>
                  <a:lnTo>
                    <a:pt x="568" y="758"/>
                  </a:lnTo>
                  <a:lnTo>
                    <a:pt x="566" y="752"/>
                  </a:lnTo>
                  <a:lnTo>
                    <a:pt x="558" y="752"/>
                  </a:lnTo>
                  <a:lnTo>
                    <a:pt x="548" y="746"/>
                  </a:lnTo>
                  <a:lnTo>
                    <a:pt x="542" y="748"/>
                  </a:lnTo>
                  <a:lnTo>
                    <a:pt x="538" y="740"/>
                  </a:lnTo>
                  <a:lnTo>
                    <a:pt x="528" y="740"/>
                  </a:lnTo>
                  <a:lnTo>
                    <a:pt x="518" y="744"/>
                  </a:lnTo>
                  <a:lnTo>
                    <a:pt x="510" y="752"/>
                  </a:lnTo>
                  <a:lnTo>
                    <a:pt x="494" y="760"/>
                  </a:lnTo>
                  <a:lnTo>
                    <a:pt x="492" y="764"/>
                  </a:lnTo>
                  <a:lnTo>
                    <a:pt x="480" y="764"/>
                  </a:lnTo>
                  <a:lnTo>
                    <a:pt x="468" y="772"/>
                  </a:lnTo>
                  <a:lnTo>
                    <a:pt x="458" y="780"/>
                  </a:lnTo>
                  <a:lnTo>
                    <a:pt x="456" y="794"/>
                  </a:lnTo>
                  <a:lnTo>
                    <a:pt x="454" y="804"/>
                  </a:lnTo>
                  <a:lnTo>
                    <a:pt x="454" y="828"/>
                  </a:lnTo>
                  <a:lnTo>
                    <a:pt x="456" y="832"/>
                  </a:lnTo>
                  <a:lnTo>
                    <a:pt x="458" y="838"/>
                  </a:lnTo>
                  <a:lnTo>
                    <a:pt x="458" y="844"/>
                  </a:lnTo>
                  <a:lnTo>
                    <a:pt x="448" y="840"/>
                  </a:lnTo>
                  <a:lnTo>
                    <a:pt x="438" y="838"/>
                  </a:lnTo>
                  <a:lnTo>
                    <a:pt x="432" y="840"/>
                  </a:lnTo>
                  <a:lnTo>
                    <a:pt x="424" y="840"/>
                  </a:lnTo>
                  <a:lnTo>
                    <a:pt x="422" y="846"/>
                  </a:lnTo>
                  <a:lnTo>
                    <a:pt x="408" y="846"/>
                  </a:lnTo>
                  <a:lnTo>
                    <a:pt x="400" y="838"/>
                  </a:lnTo>
                  <a:lnTo>
                    <a:pt x="394" y="836"/>
                  </a:lnTo>
                  <a:lnTo>
                    <a:pt x="386" y="838"/>
                  </a:lnTo>
                  <a:lnTo>
                    <a:pt x="376" y="842"/>
                  </a:lnTo>
                  <a:lnTo>
                    <a:pt x="370" y="836"/>
                  </a:lnTo>
                  <a:lnTo>
                    <a:pt x="370" y="832"/>
                  </a:lnTo>
                  <a:lnTo>
                    <a:pt x="358" y="826"/>
                  </a:lnTo>
                  <a:lnTo>
                    <a:pt x="352" y="826"/>
                  </a:lnTo>
                  <a:lnTo>
                    <a:pt x="350" y="826"/>
                  </a:lnTo>
                  <a:lnTo>
                    <a:pt x="352" y="822"/>
                  </a:lnTo>
                  <a:lnTo>
                    <a:pt x="350" y="818"/>
                  </a:lnTo>
                  <a:lnTo>
                    <a:pt x="348" y="814"/>
                  </a:lnTo>
                  <a:lnTo>
                    <a:pt x="344" y="814"/>
                  </a:lnTo>
                  <a:lnTo>
                    <a:pt x="338" y="816"/>
                  </a:lnTo>
                  <a:lnTo>
                    <a:pt x="336" y="820"/>
                  </a:lnTo>
                  <a:lnTo>
                    <a:pt x="334" y="806"/>
                  </a:lnTo>
                  <a:lnTo>
                    <a:pt x="328" y="800"/>
                  </a:lnTo>
                  <a:lnTo>
                    <a:pt x="318" y="800"/>
                  </a:lnTo>
                  <a:lnTo>
                    <a:pt x="312" y="794"/>
                  </a:lnTo>
                  <a:lnTo>
                    <a:pt x="298" y="788"/>
                  </a:lnTo>
                  <a:lnTo>
                    <a:pt x="284" y="782"/>
                  </a:lnTo>
                  <a:lnTo>
                    <a:pt x="280" y="786"/>
                  </a:lnTo>
                  <a:lnTo>
                    <a:pt x="282" y="798"/>
                  </a:lnTo>
                  <a:lnTo>
                    <a:pt x="262" y="798"/>
                  </a:lnTo>
                  <a:lnTo>
                    <a:pt x="260" y="794"/>
                  </a:lnTo>
                  <a:lnTo>
                    <a:pt x="228" y="790"/>
                  </a:lnTo>
                  <a:lnTo>
                    <a:pt x="214" y="774"/>
                  </a:lnTo>
                  <a:lnTo>
                    <a:pt x="208" y="776"/>
                  </a:lnTo>
                  <a:lnTo>
                    <a:pt x="194" y="778"/>
                  </a:lnTo>
                  <a:lnTo>
                    <a:pt x="184" y="764"/>
                  </a:lnTo>
                  <a:lnTo>
                    <a:pt x="184" y="758"/>
                  </a:lnTo>
                  <a:lnTo>
                    <a:pt x="176" y="760"/>
                  </a:lnTo>
                  <a:lnTo>
                    <a:pt x="168" y="756"/>
                  </a:lnTo>
                  <a:lnTo>
                    <a:pt x="150" y="744"/>
                  </a:lnTo>
                  <a:lnTo>
                    <a:pt x="148" y="738"/>
                  </a:lnTo>
                  <a:lnTo>
                    <a:pt x="140" y="742"/>
                  </a:lnTo>
                  <a:lnTo>
                    <a:pt x="132" y="742"/>
                  </a:lnTo>
                  <a:lnTo>
                    <a:pt x="134" y="734"/>
                  </a:lnTo>
                  <a:lnTo>
                    <a:pt x="140" y="726"/>
                  </a:lnTo>
                  <a:lnTo>
                    <a:pt x="138" y="720"/>
                  </a:lnTo>
                  <a:lnTo>
                    <a:pt x="130" y="720"/>
                  </a:lnTo>
                  <a:lnTo>
                    <a:pt x="126" y="718"/>
                  </a:lnTo>
                  <a:lnTo>
                    <a:pt x="114" y="708"/>
                  </a:lnTo>
                  <a:lnTo>
                    <a:pt x="126" y="706"/>
                  </a:lnTo>
                  <a:lnTo>
                    <a:pt x="136" y="692"/>
                  </a:lnTo>
                  <a:lnTo>
                    <a:pt x="146" y="670"/>
                  </a:lnTo>
                  <a:lnTo>
                    <a:pt x="156" y="648"/>
                  </a:lnTo>
                  <a:lnTo>
                    <a:pt x="164" y="626"/>
                  </a:lnTo>
                  <a:lnTo>
                    <a:pt x="170" y="606"/>
                  </a:lnTo>
                  <a:lnTo>
                    <a:pt x="170" y="598"/>
                  </a:lnTo>
                  <a:lnTo>
                    <a:pt x="174" y="588"/>
                  </a:lnTo>
                  <a:lnTo>
                    <a:pt x="180" y="588"/>
                  </a:lnTo>
                  <a:lnTo>
                    <a:pt x="184" y="586"/>
                  </a:lnTo>
                  <a:lnTo>
                    <a:pt x="184" y="580"/>
                  </a:lnTo>
                  <a:lnTo>
                    <a:pt x="178" y="582"/>
                  </a:lnTo>
                  <a:lnTo>
                    <a:pt x="176" y="576"/>
                  </a:lnTo>
                  <a:lnTo>
                    <a:pt x="180" y="552"/>
                  </a:lnTo>
                  <a:lnTo>
                    <a:pt x="188" y="526"/>
                  </a:lnTo>
                  <a:lnTo>
                    <a:pt x="190" y="518"/>
                  </a:lnTo>
                  <a:lnTo>
                    <a:pt x="190" y="510"/>
                  </a:lnTo>
                  <a:lnTo>
                    <a:pt x="194" y="506"/>
                  </a:lnTo>
                  <a:lnTo>
                    <a:pt x="198" y="504"/>
                  </a:lnTo>
                  <a:lnTo>
                    <a:pt x="200" y="508"/>
                  </a:lnTo>
                  <a:lnTo>
                    <a:pt x="204" y="514"/>
                  </a:lnTo>
                  <a:lnTo>
                    <a:pt x="210" y="520"/>
                  </a:lnTo>
                  <a:lnTo>
                    <a:pt x="214" y="528"/>
                  </a:lnTo>
                  <a:lnTo>
                    <a:pt x="218" y="530"/>
                  </a:lnTo>
                  <a:lnTo>
                    <a:pt x="218" y="524"/>
                  </a:lnTo>
                  <a:lnTo>
                    <a:pt x="216" y="514"/>
                  </a:lnTo>
                  <a:lnTo>
                    <a:pt x="208" y="504"/>
                  </a:lnTo>
                  <a:lnTo>
                    <a:pt x="200" y="496"/>
                  </a:lnTo>
                  <a:lnTo>
                    <a:pt x="194" y="492"/>
                  </a:lnTo>
                  <a:lnTo>
                    <a:pt x="190" y="488"/>
                  </a:lnTo>
                  <a:lnTo>
                    <a:pt x="188" y="482"/>
                  </a:lnTo>
                  <a:lnTo>
                    <a:pt x="192" y="478"/>
                  </a:lnTo>
                  <a:lnTo>
                    <a:pt x="192" y="472"/>
                  </a:lnTo>
                  <a:lnTo>
                    <a:pt x="186" y="466"/>
                  </a:lnTo>
                  <a:lnTo>
                    <a:pt x="182" y="462"/>
                  </a:lnTo>
                  <a:lnTo>
                    <a:pt x="184" y="458"/>
                  </a:lnTo>
                  <a:lnTo>
                    <a:pt x="188" y="456"/>
                  </a:lnTo>
                  <a:lnTo>
                    <a:pt x="192" y="460"/>
                  </a:lnTo>
                  <a:lnTo>
                    <a:pt x="194" y="466"/>
                  </a:lnTo>
                  <a:lnTo>
                    <a:pt x="194" y="470"/>
                  </a:lnTo>
                  <a:lnTo>
                    <a:pt x="202" y="472"/>
                  </a:lnTo>
                  <a:lnTo>
                    <a:pt x="204" y="466"/>
                  </a:lnTo>
                  <a:lnTo>
                    <a:pt x="204" y="456"/>
                  </a:lnTo>
                  <a:lnTo>
                    <a:pt x="202" y="446"/>
                  </a:lnTo>
                  <a:lnTo>
                    <a:pt x="198" y="442"/>
                  </a:lnTo>
                  <a:lnTo>
                    <a:pt x="200" y="436"/>
                  </a:lnTo>
                  <a:lnTo>
                    <a:pt x="206" y="434"/>
                  </a:lnTo>
                  <a:lnTo>
                    <a:pt x="204" y="430"/>
                  </a:lnTo>
                  <a:lnTo>
                    <a:pt x="202" y="430"/>
                  </a:lnTo>
                  <a:lnTo>
                    <a:pt x="198" y="434"/>
                  </a:lnTo>
                  <a:lnTo>
                    <a:pt x="194" y="428"/>
                  </a:lnTo>
                  <a:lnTo>
                    <a:pt x="184" y="420"/>
                  </a:lnTo>
                  <a:lnTo>
                    <a:pt x="180" y="416"/>
                  </a:lnTo>
                  <a:lnTo>
                    <a:pt x="172" y="410"/>
                  </a:lnTo>
                  <a:lnTo>
                    <a:pt x="164" y="402"/>
                  </a:lnTo>
                  <a:lnTo>
                    <a:pt x="160" y="388"/>
                  </a:lnTo>
                  <a:lnTo>
                    <a:pt x="154" y="378"/>
                  </a:lnTo>
                  <a:lnTo>
                    <a:pt x="148" y="372"/>
                  </a:lnTo>
                  <a:lnTo>
                    <a:pt x="146" y="364"/>
                  </a:lnTo>
                  <a:lnTo>
                    <a:pt x="146" y="360"/>
                  </a:lnTo>
                  <a:lnTo>
                    <a:pt x="142" y="356"/>
                  </a:lnTo>
                  <a:lnTo>
                    <a:pt x="144" y="352"/>
                  </a:lnTo>
                  <a:lnTo>
                    <a:pt x="148" y="358"/>
                  </a:lnTo>
                  <a:lnTo>
                    <a:pt x="152" y="360"/>
                  </a:lnTo>
                  <a:lnTo>
                    <a:pt x="158" y="354"/>
                  </a:lnTo>
                  <a:lnTo>
                    <a:pt x="158" y="350"/>
                  </a:lnTo>
                  <a:lnTo>
                    <a:pt x="154" y="346"/>
                  </a:lnTo>
                  <a:lnTo>
                    <a:pt x="150" y="342"/>
                  </a:lnTo>
                  <a:lnTo>
                    <a:pt x="146" y="336"/>
                  </a:lnTo>
                  <a:lnTo>
                    <a:pt x="150" y="332"/>
                  </a:lnTo>
                  <a:lnTo>
                    <a:pt x="150" y="326"/>
                  </a:lnTo>
                  <a:lnTo>
                    <a:pt x="146" y="326"/>
                  </a:lnTo>
                  <a:lnTo>
                    <a:pt x="142" y="328"/>
                  </a:lnTo>
                  <a:lnTo>
                    <a:pt x="136" y="324"/>
                  </a:lnTo>
                  <a:lnTo>
                    <a:pt x="130" y="318"/>
                  </a:lnTo>
                  <a:lnTo>
                    <a:pt x="128" y="312"/>
                  </a:lnTo>
                  <a:lnTo>
                    <a:pt x="132" y="308"/>
                  </a:lnTo>
                  <a:lnTo>
                    <a:pt x="134" y="300"/>
                  </a:lnTo>
                  <a:lnTo>
                    <a:pt x="128" y="298"/>
                  </a:lnTo>
                  <a:lnTo>
                    <a:pt x="118" y="298"/>
                  </a:lnTo>
                  <a:lnTo>
                    <a:pt x="112" y="296"/>
                  </a:lnTo>
                  <a:lnTo>
                    <a:pt x="106" y="288"/>
                  </a:lnTo>
                  <a:lnTo>
                    <a:pt x="100" y="288"/>
                  </a:lnTo>
                  <a:lnTo>
                    <a:pt x="94" y="288"/>
                  </a:lnTo>
                  <a:lnTo>
                    <a:pt x="86" y="276"/>
                  </a:lnTo>
                  <a:lnTo>
                    <a:pt x="78" y="270"/>
                  </a:lnTo>
                  <a:lnTo>
                    <a:pt x="68" y="264"/>
                  </a:lnTo>
                  <a:lnTo>
                    <a:pt x="58" y="258"/>
                  </a:lnTo>
                  <a:lnTo>
                    <a:pt x="50" y="258"/>
                  </a:lnTo>
                  <a:lnTo>
                    <a:pt x="46" y="248"/>
                  </a:lnTo>
                  <a:lnTo>
                    <a:pt x="36" y="248"/>
                  </a:lnTo>
                  <a:lnTo>
                    <a:pt x="32" y="248"/>
                  </a:lnTo>
                  <a:lnTo>
                    <a:pt x="30" y="252"/>
                  </a:lnTo>
                  <a:lnTo>
                    <a:pt x="24" y="254"/>
                  </a:lnTo>
                  <a:lnTo>
                    <a:pt x="18" y="250"/>
                  </a:lnTo>
                  <a:lnTo>
                    <a:pt x="16" y="240"/>
                  </a:lnTo>
                  <a:lnTo>
                    <a:pt x="14" y="232"/>
                  </a:lnTo>
                  <a:lnTo>
                    <a:pt x="10" y="228"/>
                  </a:lnTo>
                  <a:lnTo>
                    <a:pt x="2" y="228"/>
                  </a:lnTo>
                  <a:lnTo>
                    <a:pt x="0" y="224"/>
                  </a:lnTo>
                  <a:lnTo>
                    <a:pt x="2" y="220"/>
                  </a:lnTo>
                  <a:lnTo>
                    <a:pt x="16" y="220"/>
                  </a:lnTo>
                  <a:lnTo>
                    <a:pt x="22" y="222"/>
                  </a:lnTo>
                  <a:lnTo>
                    <a:pt x="28" y="222"/>
                  </a:lnTo>
                  <a:lnTo>
                    <a:pt x="28" y="216"/>
                  </a:lnTo>
                  <a:lnTo>
                    <a:pt x="24" y="212"/>
                  </a:lnTo>
                  <a:lnTo>
                    <a:pt x="18" y="208"/>
                  </a:lnTo>
                  <a:lnTo>
                    <a:pt x="16" y="206"/>
                  </a:lnTo>
                  <a:lnTo>
                    <a:pt x="18" y="202"/>
                  </a:lnTo>
                  <a:lnTo>
                    <a:pt x="22" y="200"/>
                  </a:lnTo>
                  <a:lnTo>
                    <a:pt x="20" y="196"/>
                  </a:lnTo>
                  <a:lnTo>
                    <a:pt x="18" y="196"/>
                  </a:lnTo>
                  <a:lnTo>
                    <a:pt x="10" y="200"/>
                  </a:lnTo>
                  <a:lnTo>
                    <a:pt x="4" y="194"/>
                  </a:lnTo>
                  <a:lnTo>
                    <a:pt x="4" y="186"/>
                  </a:lnTo>
                  <a:lnTo>
                    <a:pt x="8" y="176"/>
                  </a:lnTo>
                  <a:lnTo>
                    <a:pt x="24" y="168"/>
                  </a:lnTo>
                  <a:lnTo>
                    <a:pt x="44" y="170"/>
                  </a:lnTo>
                  <a:lnTo>
                    <a:pt x="58" y="166"/>
                  </a:lnTo>
                  <a:lnTo>
                    <a:pt x="64" y="172"/>
                  </a:lnTo>
                  <a:lnTo>
                    <a:pt x="70" y="170"/>
                  </a:lnTo>
                  <a:lnTo>
                    <a:pt x="76" y="174"/>
                  </a:lnTo>
                  <a:lnTo>
                    <a:pt x="82" y="176"/>
                  </a:lnTo>
                  <a:lnTo>
                    <a:pt x="84" y="170"/>
                  </a:lnTo>
                  <a:lnTo>
                    <a:pt x="86" y="164"/>
                  </a:lnTo>
                  <a:lnTo>
                    <a:pt x="94" y="164"/>
                  </a:lnTo>
                  <a:lnTo>
                    <a:pt x="102" y="164"/>
                  </a:lnTo>
                  <a:lnTo>
                    <a:pt x="108" y="166"/>
                  </a:lnTo>
                  <a:lnTo>
                    <a:pt x="114" y="166"/>
                  </a:lnTo>
                  <a:lnTo>
                    <a:pt x="120" y="172"/>
                  </a:lnTo>
                  <a:lnTo>
                    <a:pt x="128" y="184"/>
                  </a:lnTo>
                  <a:lnTo>
                    <a:pt x="130" y="190"/>
                  </a:lnTo>
                  <a:lnTo>
                    <a:pt x="134" y="198"/>
                  </a:lnTo>
                  <a:lnTo>
                    <a:pt x="140" y="202"/>
                  </a:lnTo>
                  <a:lnTo>
                    <a:pt x="148" y="196"/>
                  </a:lnTo>
                  <a:lnTo>
                    <a:pt x="152" y="192"/>
                  </a:lnTo>
                  <a:lnTo>
                    <a:pt x="162" y="192"/>
                  </a:lnTo>
                  <a:lnTo>
                    <a:pt x="164" y="190"/>
                  </a:lnTo>
                  <a:lnTo>
                    <a:pt x="166" y="194"/>
                  </a:lnTo>
                  <a:lnTo>
                    <a:pt x="178" y="200"/>
                  </a:lnTo>
                  <a:lnTo>
                    <a:pt x="184" y="196"/>
                  </a:lnTo>
                  <a:lnTo>
                    <a:pt x="194" y="192"/>
                  </a:lnTo>
                  <a:lnTo>
                    <a:pt x="194" y="198"/>
                  </a:lnTo>
                  <a:lnTo>
                    <a:pt x="198" y="202"/>
                  </a:lnTo>
                  <a:lnTo>
                    <a:pt x="204" y="204"/>
                  </a:lnTo>
                  <a:lnTo>
                    <a:pt x="218" y="206"/>
                  </a:lnTo>
                  <a:lnTo>
                    <a:pt x="218" y="198"/>
                  </a:lnTo>
                  <a:lnTo>
                    <a:pt x="214" y="192"/>
                  </a:lnTo>
                  <a:lnTo>
                    <a:pt x="214" y="176"/>
                  </a:lnTo>
                  <a:lnTo>
                    <a:pt x="218" y="160"/>
                  </a:lnTo>
                  <a:lnTo>
                    <a:pt x="216" y="142"/>
                  </a:lnTo>
                  <a:lnTo>
                    <a:pt x="214" y="134"/>
                  </a:lnTo>
                  <a:lnTo>
                    <a:pt x="208" y="128"/>
                  </a:lnTo>
                  <a:lnTo>
                    <a:pt x="206" y="116"/>
                  </a:lnTo>
                  <a:lnTo>
                    <a:pt x="206" y="104"/>
                  </a:lnTo>
                  <a:lnTo>
                    <a:pt x="206" y="96"/>
                  </a:lnTo>
                  <a:lnTo>
                    <a:pt x="214" y="98"/>
                  </a:lnTo>
                  <a:lnTo>
                    <a:pt x="222" y="104"/>
                  </a:lnTo>
                  <a:lnTo>
                    <a:pt x="228" y="106"/>
                  </a:lnTo>
                  <a:lnTo>
                    <a:pt x="234" y="100"/>
                  </a:lnTo>
                  <a:lnTo>
                    <a:pt x="240" y="100"/>
                  </a:lnTo>
                  <a:lnTo>
                    <a:pt x="244" y="104"/>
                  </a:lnTo>
                  <a:lnTo>
                    <a:pt x="248" y="110"/>
                  </a:lnTo>
                  <a:lnTo>
                    <a:pt x="246" y="116"/>
                  </a:lnTo>
                  <a:lnTo>
                    <a:pt x="242" y="116"/>
                  </a:lnTo>
                  <a:lnTo>
                    <a:pt x="242" y="122"/>
                  </a:lnTo>
                  <a:lnTo>
                    <a:pt x="246" y="126"/>
                  </a:lnTo>
                  <a:lnTo>
                    <a:pt x="246" y="132"/>
                  </a:lnTo>
                  <a:lnTo>
                    <a:pt x="248" y="138"/>
                  </a:lnTo>
                  <a:lnTo>
                    <a:pt x="252" y="138"/>
                  </a:lnTo>
                  <a:lnTo>
                    <a:pt x="260" y="136"/>
                  </a:lnTo>
                  <a:lnTo>
                    <a:pt x="268" y="138"/>
                  </a:lnTo>
                  <a:lnTo>
                    <a:pt x="282" y="144"/>
                  </a:lnTo>
                  <a:lnTo>
                    <a:pt x="294" y="144"/>
                  </a:lnTo>
                  <a:lnTo>
                    <a:pt x="300" y="150"/>
                  </a:lnTo>
                  <a:lnTo>
                    <a:pt x="318" y="154"/>
                  </a:lnTo>
                  <a:lnTo>
                    <a:pt x="326" y="148"/>
                  </a:lnTo>
                  <a:lnTo>
                    <a:pt x="336" y="142"/>
                  </a:lnTo>
                  <a:lnTo>
                    <a:pt x="336" y="138"/>
                  </a:lnTo>
                  <a:lnTo>
                    <a:pt x="332" y="136"/>
                  </a:lnTo>
                  <a:lnTo>
                    <a:pt x="330" y="130"/>
                  </a:lnTo>
                  <a:lnTo>
                    <a:pt x="334" y="120"/>
                  </a:lnTo>
                  <a:lnTo>
                    <a:pt x="340" y="114"/>
                  </a:lnTo>
                  <a:lnTo>
                    <a:pt x="354" y="110"/>
                  </a:lnTo>
                  <a:lnTo>
                    <a:pt x="366" y="102"/>
                  </a:lnTo>
                  <a:lnTo>
                    <a:pt x="394" y="104"/>
                  </a:lnTo>
                  <a:lnTo>
                    <a:pt x="408" y="98"/>
                  </a:lnTo>
                  <a:lnTo>
                    <a:pt x="420" y="88"/>
                  </a:lnTo>
                  <a:lnTo>
                    <a:pt x="430" y="74"/>
                  </a:lnTo>
                  <a:lnTo>
                    <a:pt x="432" y="52"/>
                  </a:lnTo>
                  <a:lnTo>
                    <a:pt x="436" y="28"/>
                  </a:lnTo>
                  <a:lnTo>
                    <a:pt x="438" y="16"/>
                  </a:lnTo>
                  <a:lnTo>
                    <a:pt x="454" y="8"/>
                  </a:lnTo>
                  <a:lnTo>
                    <a:pt x="476" y="4"/>
                  </a:lnTo>
                  <a:lnTo>
                    <a:pt x="500" y="0"/>
                  </a:lnTo>
                  <a:lnTo>
                    <a:pt x="500" y="4"/>
                  </a:lnTo>
                  <a:lnTo>
                    <a:pt x="502" y="8"/>
                  </a:lnTo>
                  <a:lnTo>
                    <a:pt x="502" y="12"/>
                  </a:lnTo>
                  <a:lnTo>
                    <a:pt x="512" y="22"/>
                  </a:lnTo>
                  <a:lnTo>
                    <a:pt x="522" y="32"/>
                  </a:lnTo>
                  <a:lnTo>
                    <a:pt x="534" y="34"/>
                  </a:lnTo>
                  <a:lnTo>
                    <a:pt x="540" y="48"/>
                  </a:lnTo>
                  <a:lnTo>
                    <a:pt x="540" y="60"/>
                  </a:lnTo>
                  <a:lnTo>
                    <a:pt x="554" y="58"/>
                  </a:lnTo>
                  <a:lnTo>
                    <a:pt x="564" y="68"/>
                  </a:lnTo>
                  <a:lnTo>
                    <a:pt x="564" y="78"/>
                  </a:lnTo>
                  <a:lnTo>
                    <a:pt x="584" y="78"/>
                  </a:lnTo>
                  <a:lnTo>
                    <a:pt x="594" y="88"/>
                  </a:lnTo>
                  <a:lnTo>
                    <a:pt x="590" y="94"/>
                  </a:lnTo>
                  <a:lnTo>
                    <a:pt x="596" y="104"/>
                  </a:lnTo>
                  <a:lnTo>
                    <a:pt x="590" y="110"/>
                  </a:lnTo>
                  <a:lnTo>
                    <a:pt x="592" y="118"/>
                  </a:lnTo>
                  <a:lnTo>
                    <a:pt x="610" y="120"/>
                  </a:lnTo>
                  <a:lnTo>
                    <a:pt x="620" y="118"/>
                  </a:lnTo>
                  <a:lnTo>
                    <a:pt x="624" y="112"/>
                  </a:lnTo>
                  <a:lnTo>
                    <a:pt x="624" y="106"/>
                  </a:lnTo>
                  <a:lnTo>
                    <a:pt x="632" y="100"/>
                  </a:lnTo>
                  <a:lnTo>
                    <a:pt x="636" y="108"/>
                  </a:lnTo>
                  <a:lnTo>
                    <a:pt x="630" y="116"/>
                  </a:lnTo>
                  <a:lnTo>
                    <a:pt x="632" y="134"/>
                  </a:lnTo>
                  <a:lnTo>
                    <a:pt x="642" y="136"/>
                  </a:lnTo>
                  <a:lnTo>
                    <a:pt x="664" y="152"/>
                  </a:lnTo>
                  <a:lnTo>
                    <a:pt x="670" y="164"/>
                  </a:lnTo>
                  <a:lnTo>
                    <a:pt x="692" y="166"/>
                  </a:lnTo>
                  <a:lnTo>
                    <a:pt x="696" y="170"/>
                  </a:lnTo>
                  <a:lnTo>
                    <a:pt x="702" y="174"/>
                  </a:lnTo>
                  <a:lnTo>
                    <a:pt x="706" y="172"/>
                  </a:lnTo>
                  <a:lnTo>
                    <a:pt x="710" y="168"/>
                  </a:lnTo>
                  <a:lnTo>
                    <a:pt x="718" y="168"/>
                  </a:lnTo>
                  <a:lnTo>
                    <a:pt x="724" y="170"/>
                  </a:lnTo>
                  <a:lnTo>
                    <a:pt x="736" y="176"/>
                  </a:lnTo>
                  <a:lnTo>
                    <a:pt x="738" y="188"/>
                  </a:lnTo>
                  <a:lnTo>
                    <a:pt x="752" y="204"/>
                  </a:lnTo>
                  <a:lnTo>
                    <a:pt x="754" y="198"/>
                  </a:lnTo>
                  <a:lnTo>
                    <a:pt x="766" y="202"/>
                  </a:lnTo>
                  <a:lnTo>
                    <a:pt x="766" y="208"/>
                  </a:lnTo>
                  <a:lnTo>
                    <a:pt x="778" y="210"/>
                  </a:lnTo>
                  <a:lnTo>
                    <a:pt x="794" y="208"/>
                  </a:lnTo>
                  <a:lnTo>
                    <a:pt x="802" y="216"/>
                  </a:lnTo>
                  <a:lnTo>
                    <a:pt x="824" y="218"/>
                  </a:lnTo>
                  <a:lnTo>
                    <a:pt x="842" y="226"/>
                  </a:lnTo>
                  <a:lnTo>
                    <a:pt x="826" y="244"/>
                  </a:lnTo>
                  <a:lnTo>
                    <a:pt x="814" y="258"/>
                  </a:lnTo>
                  <a:lnTo>
                    <a:pt x="808" y="284"/>
                  </a:lnTo>
                  <a:lnTo>
                    <a:pt x="798" y="308"/>
                  </a:lnTo>
                  <a:lnTo>
                    <a:pt x="802" y="318"/>
                  </a:lnTo>
                  <a:lnTo>
                    <a:pt x="794" y="332"/>
                  </a:lnTo>
                  <a:lnTo>
                    <a:pt x="796" y="354"/>
                  </a:lnTo>
                  <a:lnTo>
                    <a:pt x="790" y="362"/>
                  </a:lnTo>
                  <a:lnTo>
                    <a:pt x="784" y="372"/>
                  </a:lnTo>
                  <a:lnTo>
                    <a:pt x="770" y="372"/>
                  </a:lnTo>
                  <a:lnTo>
                    <a:pt x="768" y="366"/>
                  </a:lnTo>
                  <a:lnTo>
                    <a:pt x="758" y="368"/>
                  </a:lnTo>
                  <a:lnTo>
                    <a:pt x="756" y="382"/>
                  </a:lnTo>
                  <a:lnTo>
                    <a:pt x="742" y="390"/>
                  </a:lnTo>
                  <a:lnTo>
                    <a:pt x="738" y="408"/>
                  </a:lnTo>
                  <a:lnTo>
                    <a:pt x="722" y="418"/>
                  </a:lnTo>
                  <a:lnTo>
                    <a:pt x="718" y="436"/>
                  </a:lnTo>
                  <a:lnTo>
                    <a:pt x="698" y="450"/>
                  </a:lnTo>
                  <a:lnTo>
                    <a:pt x="692" y="462"/>
                  </a:lnTo>
                  <a:lnTo>
                    <a:pt x="698" y="470"/>
                  </a:lnTo>
                  <a:lnTo>
                    <a:pt x="692" y="482"/>
                  </a:lnTo>
                  <a:lnTo>
                    <a:pt x="684" y="486"/>
                  </a:lnTo>
                  <a:lnTo>
                    <a:pt x="684" y="492"/>
                  </a:lnTo>
                  <a:lnTo>
                    <a:pt x="692" y="494"/>
                  </a:lnTo>
                  <a:lnTo>
                    <a:pt x="706" y="484"/>
                  </a:lnTo>
                  <a:lnTo>
                    <a:pt x="708" y="476"/>
                  </a:lnTo>
                  <a:lnTo>
                    <a:pt x="718" y="470"/>
                  </a:lnTo>
                  <a:lnTo>
                    <a:pt x="730" y="472"/>
                  </a:lnTo>
                  <a:lnTo>
                    <a:pt x="742" y="480"/>
                  </a:lnTo>
                  <a:lnTo>
                    <a:pt x="740" y="498"/>
                  </a:lnTo>
                  <a:lnTo>
                    <a:pt x="750" y="506"/>
                  </a:lnTo>
                  <a:lnTo>
                    <a:pt x="754" y="520"/>
                  </a:lnTo>
                  <a:lnTo>
                    <a:pt x="752" y="526"/>
                  </a:lnTo>
                  <a:lnTo>
                    <a:pt x="742" y="524"/>
                  </a:lnTo>
                  <a:lnTo>
                    <a:pt x="734" y="532"/>
                  </a:lnTo>
                  <a:lnTo>
                    <a:pt x="742" y="542"/>
                  </a:lnTo>
                  <a:lnTo>
                    <a:pt x="748" y="546"/>
                  </a:lnTo>
                  <a:lnTo>
                    <a:pt x="750" y="560"/>
                  </a:lnTo>
                  <a:lnTo>
                    <a:pt x="762" y="570"/>
                  </a:lnTo>
                  <a:lnTo>
                    <a:pt x="756" y="576"/>
                  </a:lnTo>
                  <a:lnTo>
                    <a:pt x="756" y="586"/>
                  </a:lnTo>
                  <a:lnTo>
                    <a:pt x="748" y="586"/>
                  </a:lnTo>
                  <a:lnTo>
                    <a:pt x="742" y="594"/>
                  </a:lnTo>
                  <a:lnTo>
                    <a:pt x="732" y="592"/>
                  </a:lnTo>
                  <a:lnTo>
                    <a:pt x="724" y="598"/>
                  </a:lnTo>
                  <a:lnTo>
                    <a:pt x="730" y="608"/>
                  </a:lnTo>
                  <a:lnTo>
                    <a:pt x="730" y="614"/>
                  </a:lnTo>
                  <a:lnTo>
                    <a:pt x="734" y="620"/>
                  </a:lnTo>
                  <a:lnTo>
                    <a:pt x="748" y="622"/>
                  </a:lnTo>
                  <a:lnTo>
                    <a:pt x="752" y="634"/>
                  </a:lnTo>
                  <a:lnTo>
                    <a:pt x="736" y="650"/>
                  </a:lnTo>
                  <a:lnTo>
                    <a:pt x="740" y="662"/>
                  </a:lnTo>
                  <a:lnTo>
                    <a:pt x="738" y="668"/>
                  </a:lnTo>
                  <a:lnTo>
                    <a:pt x="742" y="680"/>
                  </a:lnTo>
                  <a:lnTo>
                    <a:pt x="770" y="692"/>
                  </a:lnTo>
                  <a:lnTo>
                    <a:pt x="790" y="692"/>
                  </a:lnTo>
                  <a:lnTo>
                    <a:pt x="794" y="702"/>
                  </a:lnTo>
                  <a:lnTo>
                    <a:pt x="788" y="706"/>
                  </a:lnTo>
                  <a:lnTo>
                    <a:pt x="780" y="718"/>
                  </a:lnTo>
                  <a:lnTo>
                    <a:pt x="784" y="730"/>
                  </a:lnTo>
                  <a:lnTo>
                    <a:pt x="782" y="730"/>
                  </a:lnTo>
                  <a:lnTo>
                    <a:pt x="782" y="732"/>
                  </a:lnTo>
                  <a:lnTo>
                    <a:pt x="778" y="728"/>
                  </a:lnTo>
                  <a:lnTo>
                    <a:pt x="776" y="728"/>
                  </a:lnTo>
                  <a:lnTo>
                    <a:pt x="772" y="728"/>
                  </a:lnTo>
                  <a:lnTo>
                    <a:pt x="768" y="730"/>
                  </a:lnTo>
                  <a:lnTo>
                    <a:pt x="766" y="732"/>
                  </a:lnTo>
                  <a:lnTo>
                    <a:pt x="766" y="738"/>
                  </a:lnTo>
                  <a:lnTo>
                    <a:pt x="766" y="740"/>
                  </a:lnTo>
                  <a:lnTo>
                    <a:pt x="768" y="740"/>
                  </a:lnTo>
                  <a:close/>
                </a:path>
              </a:pathLst>
            </a:custGeom>
            <a:solidFill>
              <a:schemeClr val="accent1"/>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10" name="Freeform 1791"/>
            <p:cNvSpPr>
              <a:spLocks/>
            </p:cNvSpPr>
            <p:nvPr/>
          </p:nvSpPr>
          <p:spPr bwMode="gray">
            <a:xfrm>
              <a:off x="5255625" y="4538600"/>
              <a:ext cx="952657" cy="789089"/>
            </a:xfrm>
            <a:custGeom>
              <a:avLst/>
              <a:gdLst>
                <a:gd name="T0" fmla="*/ 66832 w 894"/>
                <a:gd name="T1" fmla="*/ 21436 h 786"/>
                <a:gd name="T2" fmla="*/ 70613 w 894"/>
                <a:gd name="T3" fmla="*/ 21503 h 786"/>
                <a:gd name="T4" fmla="*/ 73359 w 894"/>
                <a:gd name="T5" fmla="*/ 22859 h 786"/>
                <a:gd name="T6" fmla="*/ 72743 w 894"/>
                <a:gd name="T7" fmla="*/ 24830 h 786"/>
                <a:gd name="T8" fmla="*/ 69069 w 894"/>
                <a:gd name="T9" fmla="*/ 28363 h 786"/>
                <a:gd name="T10" fmla="*/ 64043 w 894"/>
                <a:gd name="T11" fmla="*/ 31009 h 786"/>
                <a:gd name="T12" fmla="*/ 57544 w 894"/>
                <a:gd name="T13" fmla="*/ 34115 h 786"/>
                <a:gd name="T14" fmla="*/ 49759 w 894"/>
                <a:gd name="T15" fmla="*/ 41590 h 786"/>
                <a:gd name="T16" fmla="*/ 50363 w 894"/>
                <a:gd name="T17" fmla="*/ 48848 h 786"/>
                <a:gd name="T18" fmla="*/ 48881 w 894"/>
                <a:gd name="T19" fmla="*/ 51797 h 786"/>
                <a:gd name="T20" fmla="*/ 45431 w 894"/>
                <a:gd name="T21" fmla="*/ 53950 h 786"/>
                <a:gd name="T22" fmla="*/ 43685 w 894"/>
                <a:gd name="T23" fmla="*/ 57633 h 786"/>
                <a:gd name="T24" fmla="*/ 41924 w 894"/>
                <a:gd name="T25" fmla="*/ 58569 h 786"/>
                <a:gd name="T26" fmla="*/ 37110 w 894"/>
                <a:gd name="T27" fmla="*/ 60078 h 786"/>
                <a:gd name="T28" fmla="*/ 34043 w 894"/>
                <a:gd name="T29" fmla="*/ 64056 h 786"/>
                <a:gd name="T30" fmla="*/ 31262 w 894"/>
                <a:gd name="T31" fmla="*/ 63328 h 786"/>
                <a:gd name="T32" fmla="*/ 27141 w 894"/>
                <a:gd name="T33" fmla="*/ 63020 h 786"/>
                <a:gd name="T34" fmla="*/ 21956 w 894"/>
                <a:gd name="T35" fmla="*/ 62351 h 786"/>
                <a:gd name="T36" fmla="*/ 17248 w 894"/>
                <a:gd name="T37" fmla="*/ 63020 h 786"/>
                <a:gd name="T38" fmla="*/ 11944 w 894"/>
                <a:gd name="T39" fmla="*/ 64261 h 786"/>
                <a:gd name="T40" fmla="*/ 9473 w 894"/>
                <a:gd name="T41" fmla="*/ 65921 h 786"/>
                <a:gd name="T42" fmla="*/ 6280 w 894"/>
                <a:gd name="T43" fmla="*/ 61923 h 786"/>
                <a:gd name="T44" fmla="*/ 5392 w 894"/>
                <a:gd name="T45" fmla="*/ 58751 h 786"/>
                <a:gd name="T46" fmla="*/ 3633 w 894"/>
                <a:gd name="T47" fmla="*/ 54809 h 786"/>
                <a:gd name="T48" fmla="*/ 2 w 894"/>
                <a:gd name="T49" fmla="*/ 51485 h 786"/>
                <a:gd name="T50" fmla="*/ 2477 w 894"/>
                <a:gd name="T51" fmla="*/ 47539 h 786"/>
                <a:gd name="T52" fmla="*/ 4297 w 894"/>
                <a:gd name="T53" fmla="*/ 46025 h 786"/>
                <a:gd name="T54" fmla="*/ 3633 w 894"/>
                <a:gd name="T55" fmla="*/ 42157 h 786"/>
                <a:gd name="T56" fmla="*/ 6437 w 894"/>
                <a:gd name="T57" fmla="*/ 38946 h 786"/>
                <a:gd name="T58" fmla="*/ 4919 w 894"/>
                <a:gd name="T59" fmla="*/ 35364 h 786"/>
                <a:gd name="T60" fmla="*/ 7158 w 894"/>
                <a:gd name="T61" fmla="*/ 33768 h 786"/>
                <a:gd name="T62" fmla="*/ 8467 w 894"/>
                <a:gd name="T63" fmla="*/ 29526 h 786"/>
                <a:gd name="T64" fmla="*/ 10765 w 894"/>
                <a:gd name="T65" fmla="*/ 24596 h 786"/>
                <a:gd name="T66" fmla="*/ 14269 w 894"/>
                <a:gd name="T67" fmla="*/ 21436 h 786"/>
                <a:gd name="T68" fmla="*/ 13615 w 894"/>
                <a:gd name="T69" fmla="*/ 18265 h 786"/>
                <a:gd name="T70" fmla="*/ 11432 w 894"/>
                <a:gd name="T71" fmla="*/ 15652 h 786"/>
                <a:gd name="T72" fmla="*/ 7735 w 894"/>
                <a:gd name="T73" fmla="*/ 15802 h 786"/>
                <a:gd name="T74" fmla="*/ 4297 w 894"/>
                <a:gd name="T75" fmla="*/ 14529 h 786"/>
                <a:gd name="T76" fmla="*/ 2816 w 894"/>
                <a:gd name="T77" fmla="*/ 12627 h 786"/>
                <a:gd name="T78" fmla="*/ 1359 w 894"/>
                <a:gd name="T79" fmla="*/ 11270 h 786"/>
                <a:gd name="T80" fmla="*/ 1633 w 894"/>
                <a:gd name="T81" fmla="*/ 9450 h 786"/>
                <a:gd name="T82" fmla="*/ 941 w 894"/>
                <a:gd name="T83" fmla="*/ 8004 h 786"/>
                <a:gd name="T84" fmla="*/ 783 w 894"/>
                <a:gd name="T85" fmla="*/ 5265 h 786"/>
                <a:gd name="T86" fmla="*/ 2151 w 894"/>
                <a:gd name="T87" fmla="*/ 2630 h 786"/>
                <a:gd name="T88" fmla="*/ 7158 w 894"/>
                <a:gd name="T89" fmla="*/ 2373 h 786"/>
                <a:gd name="T90" fmla="*/ 9068 w 894"/>
                <a:gd name="T91" fmla="*/ 2 h 786"/>
                <a:gd name="T92" fmla="*/ 12325 w 894"/>
                <a:gd name="T93" fmla="*/ 953 h 786"/>
                <a:gd name="T94" fmla="*/ 18977 w 894"/>
                <a:gd name="T95" fmla="*/ 3723 h 786"/>
                <a:gd name="T96" fmla="*/ 23234 w 894"/>
                <a:gd name="T97" fmla="*/ 4911 h 786"/>
                <a:gd name="T98" fmla="*/ 31056 w 894"/>
                <a:gd name="T99" fmla="*/ 7791 h 786"/>
                <a:gd name="T100" fmla="*/ 36730 w 894"/>
                <a:gd name="T101" fmla="*/ 8997 h 786"/>
                <a:gd name="T102" fmla="*/ 42718 w 894"/>
                <a:gd name="T103" fmla="*/ 10558 h 786"/>
                <a:gd name="T104" fmla="*/ 46754 w 894"/>
                <a:gd name="T105" fmla="*/ 11981 h 786"/>
                <a:gd name="T106" fmla="*/ 48881 w 894"/>
                <a:gd name="T107" fmla="*/ 14443 h 786"/>
                <a:gd name="T108" fmla="*/ 52764 w 894"/>
                <a:gd name="T109" fmla="*/ 15893 h 786"/>
                <a:gd name="T110" fmla="*/ 58423 w 894"/>
                <a:gd name="T111" fmla="*/ 16604 h 786"/>
                <a:gd name="T112" fmla="*/ 62725 w 894"/>
                <a:gd name="T113" fmla="*/ 19831 h 78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4"/>
                <a:gd name="T172" fmla="*/ 0 h 786"/>
                <a:gd name="T173" fmla="*/ 894 w 894"/>
                <a:gd name="T174" fmla="*/ 786 h 78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4" h="786">
                  <a:moveTo>
                    <a:pt x="780" y="242"/>
                  </a:moveTo>
                  <a:lnTo>
                    <a:pt x="786" y="242"/>
                  </a:lnTo>
                  <a:lnTo>
                    <a:pt x="798" y="248"/>
                  </a:lnTo>
                  <a:lnTo>
                    <a:pt x="798" y="252"/>
                  </a:lnTo>
                  <a:lnTo>
                    <a:pt x="804" y="258"/>
                  </a:lnTo>
                  <a:lnTo>
                    <a:pt x="814" y="254"/>
                  </a:lnTo>
                  <a:lnTo>
                    <a:pt x="822" y="252"/>
                  </a:lnTo>
                  <a:lnTo>
                    <a:pt x="828" y="254"/>
                  </a:lnTo>
                  <a:lnTo>
                    <a:pt x="836" y="262"/>
                  </a:lnTo>
                  <a:lnTo>
                    <a:pt x="850" y="262"/>
                  </a:lnTo>
                  <a:lnTo>
                    <a:pt x="852" y="256"/>
                  </a:lnTo>
                  <a:lnTo>
                    <a:pt x="860" y="256"/>
                  </a:lnTo>
                  <a:lnTo>
                    <a:pt x="866" y="254"/>
                  </a:lnTo>
                  <a:lnTo>
                    <a:pt x="876" y="254"/>
                  </a:lnTo>
                  <a:lnTo>
                    <a:pt x="886" y="260"/>
                  </a:lnTo>
                  <a:lnTo>
                    <a:pt x="888" y="264"/>
                  </a:lnTo>
                  <a:lnTo>
                    <a:pt x="892" y="268"/>
                  </a:lnTo>
                  <a:lnTo>
                    <a:pt x="894" y="272"/>
                  </a:lnTo>
                  <a:lnTo>
                    <a:pt x="892" y="278"/>
                  </a:lnTo>
                  <a:lnTo>
                    <a:pt x="888" y="278"/>
                  </a:lnTo>
                  <a:lnTo>
                    <a:pt x="882" y="278"/>
                  </a:lnTo>
                  <a:lnTo>
                    <a:pt x="882" y="282"/>
                  </a:lnTo>
                  <a:lnTo>
                    <a:pt x="884" y="294"/>
                  </a:lnTo>
                  <a:lnTo>
                    <a:pt x="886" y="296"/>
                  </a:lnTo>
                  <a:lnTo>
                    <a:pt x="886" y="304"/>
                  </a:lnTo>
                  <a:lnTo>
                    <a:pt x="884" y="312"/>
                  </a:lnTo>
                  <a:lnTo>
                    <a:pt x="874" y="318"/>
                  </a:lnTo>
                  <a:lnTo>
                    <a:pt x="860" y="330"/>
                  </a:lnTo>
                  <a:lnTo>
                    <a:pt x="848" y="334"/>
                  </a:lnTo>
                  <a:lnTo>
                    <a:pt x="840" y="338"/>
                  </a:lnTo>
                  <a:lnTo>
                    <a:pt x="826" y="342"/>
                  </a:lnTo>
                  <a:lnTo>
                    <a:pt x="810" y="350"/>
                  </a:lnTo>
                  <a:lnTo>
                    <a:pt x="806" y="354"/>
                  </a:lnTo>
                  <a:lnTo>
                    <a:pt x="802" y="360"/>
                  </a:lnTo>
                  <a:lnTo>
                    <a:pt x="798" y="364"/>
                  </a:lnTo>
                  <a:lnTo>
                    <a:pt x="780" y="368"/>
                  </a:lnTo>
                  <a:lnTo>
                    <a:pt x="758" y="370"/>
                  </a:lnTo>
                  <a:lnTo>
                    <a:pt x="736" y="374"/>
                  </a:lnTo>
                  <a:lnTo>
                    <a:pt x="718" y="376"/>
                  </a:lnTo>
                  <a:lnTo>
                    <a:pt x="708" y="380"/>
                  </a:lnTo>
                  <a:lnTo>
                    <a:pt x="690" y="398"/>
                  </a:lnTo>
                  <a:lnTo>
                    <a:pt x="700" y="408"/>
                  </a:lnTo>
                  <a:lnTo>
                    <a:pt x="684" y="422"/>
                  </a:lnTo>
                  <a:lnTo>
                    <a:pt x="678" y="416"/>
                  </a:lnTo>
                  <a:lnTo>
                    <a:pt x="668" y="428"/>
                  </a:lnTo>
                  <a:lnTo>
                    <a:pt x="650" y="446"/>
                  </a:lnTo>
                  <a:lnTo>
                    <a:pt x="632" y="466"/>
                  </a:lnTo>
                  <a:lnTo>
                    <a:pt x="606" y="496"/>
                  </a:lnTo>
                  <a:lnTo>
                    <a:pt x="592" y="520"/>
                  </a:lnTo>
                  <a:lnTo>
                    <a:pt x="592" y="526"/>
                  </a:lnTo>
                  <a:lnTo>
                    <a:pt x="594" y="542"/>
                  </a:lnTo>
                  <a:lnTo>
                    <a:pt x="598" y="560"/>
                  </a:lnTo>
                  <a:lnTo>
                    <a:pt x="602" y="572"/>
                  </a:lnTo>
                  <a:lnTo>
                    <a:pt x="612" y="582"/>
                  </a:lnTo>
                  <a:lnTo>
                    <a:pt x="620" y="588"/>
                  </a:lnTo>
                  <a:lnTo>
                    <a:pt x="624" y="598"/>
                  </a:lnTo>
                  <a:lnTo>
                    <a:pt x="616" y="600"/>
                  </a:lnTo>
                  <a:lnTo>
                    <a:pt x="606" y="604"/>
                  </a:lnTo>
                  <a:lnTo>
                    <a:pt x="598" y="610"/>
                  </a:lnTo>
                  <a:lnTo>
                    <a:pt x="594" y="616"/>
                  </a:lnTo>
                  <a:lnTo>
                    <a:pt x="582" y="616"/>
                  </a:lnTo>
                  <a:lnTo>
                    <a:pt x="572" y="622"/>
                  </a:lnTo>
                  <a:lnTo>
                    <a:pt x="564" y="630"/>
                  </a:lnTo>
                  <a:lnTo>
                    <a:pt x="560" y="634"/>
                  </a:lnTo>
                  <a:lnTo>
                    <a:pt x="560" y="642"/>
                  </a:lnTo>
                  <a:lnTo>
                    <a:pt x="554" y="642"/>
                  </a:lnTo>
                  <a:lnTo>
                    <a:pt x="548" y="650"/>
                  </a:lnTo>
                  <a:lnTo>
                    <a:pt x="544" y="660"/>
                  </a:lnTo>
                  <a:lnTo>
                    <a:pt x="540" y="666"/>
                  </a:lnTo>
                  <a:lnTo>
                    <a:pt x="534" y="674"/>
                  </a:lnTo>
                  <a:lnTo>
                    <a:pt x="532" y="680"/>
                  </a:lnTo>
                  <a:lnTo>
                    <a:pt x="532" y="686"/>
                  </a:lnTo>
                  <a:lnTo>
                    <a:pt x="534" y="692"/>
                  </a:lnTo>
                  <a:lnTo>
                    <a:pt x="534" y="696"/>
                  </a:lnTo>
                  <a:lnTo>
                    <a:pt x="534" y="698"/>
                  </a:lnTo>
                  <a:lnTo>
                    <a:pt x="532" y="700"/>
                  </a:lnTo>
                  <a:lnTo>
                    <a:pt x="522" y="700"/>
                  </a:lnTo>
                  <a:lnTo>
                    <a:pt x="510" y="698"/>
                  </a:lnTo>
                  <a:lnTo>
                    <a:pt x="502" y="696"/>
                  </a:lnTo>
                  <a:lnTo>
                    <a:pt x="494" y="696"/>
                  </a:lnTo>
                  <a:lnTo>
                    <a:pt x="482" y="698"/>
                  </a:lnTo>
                  <a:lnTo>
                    <a:pt x="472" y="706"/>
                  </a:lnTo>
                  <a:lnTo>
                    <a:pt x="460" y="708"/>
                  </a:lnTo>
                  <a:lnTo>
                    <a:pt x="452" y="716"/>
                  </a:lnTo>
                  <a:lnTo>
                    <a:pt x="442" y="726"/>
                  </a:lnTo>
                  <a:lnTo>
                    <a:pt x="438" y="736"/>
                  </a:lnTo>
                  <a:lnTo>
                    <a:pt x="432" y="744"/>
                  </a:lnTo>
                  <a:lnTo>
                    <a:pt x="422" y="754"/>
                  </a:lnTo>
                  <a:lnTo>
                    <a:pt x="420" y="758"/>
                  </a:lnTo>
                  <a:lnTo>
                    <a:pt x="414" y="762"/>
                  </a:lnTo>
                  <a:lnTo>
                    <a:pt x="412" y="764"/>
                  </a:lnTo>
                  <a:lnTo>
                    <a:pt x="410" y="766"/>
                  </a:lnTo>
                  <a:lnTo>
                    <a:pt x="404" y="768"/>
                  </a:lnTo>
                  <a:lnTo>
                    <a:pt x="400" y="760"/>
                  </a:lnTo>
                  <a:lnTo>
                    <a:pt x="392" y="754"/>
                  </a:lnTo>
                  <a:lnTo>
                    <a:pt x="380" y="754"/>
                  </a:lnTo>
                  <a:lnTo>
                    <a:pt x="374" y="756"/>
                  </a:lnTo>
                  <a:lnTo>
                    <a:pt x="368" y="760"/>
                  </a:lnTo>
                  <a:lnTo>
                    <a:pt x="362" y="764"/>
                  </a:lnTo>
                  <a:lnTo>
                    <a:pt x="352" y="760"/>
                  </a:lnTo>
                  <a:lnTo>
                    <a:pt x="340" y="754"/>
                  </a:lnTo>
                  <a:lnTo>
                    <a:pt x="330" y="750"/>
                  </a:lnTo>
                  <a:lnTo>
                    <a:pt x="312" y="750"/>
                  </a:lnTo>
                  <a:lnTo>
                    <a:pt x="308" y="754"/>
                  </a:lnTo>
                  <a:lnTo>
                    <a:pt x="298" y="750"/>
                  </a:lnTo>
                  <a:lnTo>
                    <a:pt x="292" y="748"/>
                  </a:lnTo>
                  <a:lnTo>
                    <a:pt x="280" y="744"/>
                  </a:lnTo>
                  <a:lnTo>
                    <a:pt x="266" y="742"/>
                  </a:lnTo>
                  <a:lnTo>
                    <a:pt x="256" y="740"/>
                  </a:lnTo>
                  <a:lnTo>
                    <a:pt x="246" y="738"/>
                  </a:lnTo>
                  <a:lnTo>
                    <a:pt x="234" y="740"/>
                  </a:lnTo>
                  <a:lnTo>
                    <a:pt x="222" y="740"/>
                  </a:lnTo>
                  <a:lnTo>
                    <a:pt x="216" y="746"/>
                  </a:lnTo>
                  <a:lnTo>
                    <a:pt x="210" y="750"/>
                  </a:lnTo>
                  <a:lnTo>
                    <a:pt x="200" y="752"/>
                  </a:lnTo>
                  <a:lnTo>
                    <a:pt x="192" y="752"/>
                  </a:lnTo>
                  <a:lnTo>
                    <a:pt x="180" y="750"/>
                  </a:lnTo>
                  <a:lnTo>
                    <a:pt x="170" y="754"/>
                  </a:lnTo>
                  <a:lnTo>
                    <a:pt x="156" y="756"/>
                  </a:lnTo>
                  <a:lnTo>
                    <a:pt x="146" y="766"/>
                  </a:lnTo>
                  <a:lnTo>
                    <a:pt x="140" y="774"/>
                  </a:lnTo>
                  <a:lnTo>
                    <a:pt x="132" y="776"/>
                  </a:lnTo>
                  <a:lnTo>
                    <a:pt x="132" y="782"/>
                  </a:lnTo>
                  <a:lnTo>
                    <a:pt x="130" y="784"/>
                  </a:lnTo>
                  <a:lnTo>
                    <a:pt x="126" y="786"/>
                  </a:lnTo>
                  <a:lnTo>
                    <a:pt x="116" y="786"/>
                  </a:lnTo>
                  <a:lnTo>
                    <a:pt x="106" y="778"/>
                  </a:lnTo>
                  <a:lnTo>
                    <a:pt x="98" y="768"/>
                  </a:lnTo>
                  <a:lnTo>
                    <a:pt x="92" y="762"/>
                  </a:lnTo>
                  <a:lnTo>
                    <a:pt x="86" y="760"/>
                  </a:lnTo>
                  <a:lnTo>
                    <a:pt x="80" y="748"/>
                  </a:lnTo>
                  <a:lnTo>
                    <a:pt x="76" y="738"/>
                  </a:lnTo>
                  <a:lnTo>
                    <a:pt x="74" y="730"/>
                  </a:lnTo>
                  <a:lnTo>
                    <a:pt x="76" y="722"/>
                  </a:lnTo>
                  <a:lnTo>
                    <a:pt x="78" y="716"/>
                  </a:lnTo>
                  <a:lnTo>
                    <a:pt x="70" y="714"/>
                  </a:lnTo>
                  <a:lnTo>
                    <a:pt x="66" y="708"/>
                  </a:lnTo>
                  <a:lnTo>
                    <a:pt x="66" y="700"/>
                  </a:lnTo>
                  <a:lnTo>
                    <a:pt x="72" y="696"/>
                  </a:lnTo>
                  <a:lnTo>
                    <a:pt x="76" y="692"/>
                  </a:lnTo>
                  <a:lnTo>
                    <a:pt x="70" y="684"/>
                  </a:lnTo>
                  <a:lnTo>
                    <a:pt x="62" y="672"/>
                  </a:lnTo>
                  <a:lnTo>
                    <a:pt x="54" y="662"/>
                  </a:lnTo>
                  <a:lnTo>
                    <a:pt x="44" y="654"/>
                  </a:lnTo>
                  <a:lnTo>
                    <a:pt x="36" y="648"/>
                  </a:lnTo>
                  <a:lnTo>
                    <a:pt x="26" y="644"/>
                  </a:lnTo>
                  <a:lnTo>
                    <a:pt x="16" y="640"/>
                  </a:lnTo>
                  <a:lnTo>
                    <a:pt x="0" y="640"/>
                  </a:lnTo>
                  <a:lnTo>
                    <a:pt x="0" y="626"/>
                  </a:lnTo>
                  <a:lnTo>
                    <a:pt x="2" y="614"/>
                  </a:lnTo>
                  <a:lnTo>
                    <a:pt x="4" y="604"/>
                  </a:lnTo>
                  <a:lnTo>
                    <a:pt x="0" y="598"/>
                  </a:lnTo>
                  <a:lnTo>
                    <a:pt x="10" y="586"/>
                  </a:lnTo>
                  <a:lnTo>
                    <a:pt x="16" y="582"/>
                  </a:lnTo>
                  <a:lnTo>
                    <a:pt x="20" y="576"/>
                  </a:lnTo>
                  <a:lnTo>
                    <a:pt x="30" y="566"/>
                  </a:lnTo>
                  <a:lnTo>
                    <a:pt x="32" y="562"/>
                  </a:lnTo>
                  <a:lnTo>
                    <a:pt x="40" y="564"/>
                  </a:lnTo>
                  <a:lnTo>
                    <a:pt x="52" y="562"/>
                  </a:lnTo>
                  <a:lnTo>
                    <a:pt x="58" y="552"/>
                  </a:lnTo>
                  <a:lnTo>
                    <a:pt x="60" y="546"/>
                  </a:lnTo>
                  <a:lnTo>
                    <a:pt x="52" y="548"/>
                  </a:lnTo>
                  <a:lnTo>
                    <a:pt x="46" y="544"/>
                  </a:lnTo>
                  <a:lnTo>
                    <a:pt x="44" y="534"/>
                  </a:lnTo>
                  <a:lnTo>
                    <a:pt x="40" y="524"/>
                  </a:lnTo>
                  <a:lnTo>
                    <a:pt x="38" y="516"/>
                  </a:lnTo>
                  <a:lnTo>
                    <a:pt x="40" y="508"/>
                  </a:lnTo>
                  <a:lnTo>
                    <a:pt x="44" y="502"/>
                  </a:lnTo>
                  <a:lnTo>
                    <a:pt x="44" y="494"/>
                  </a:lnTo>
                  <a:lnTo>
                    <a:pt x="52" y="490"/>
                  </a:lnTo>
                  <a:lnTo>
                    <a:pt x="62" y="484"/>
                  </a:lnTo>
                  <a:lnTo>
                    <a:pt x="72" y="476"/>
                  </a:lnTo>
                  <a:lnTo>
                    <a:pt x="76" y="472"/>
                  </a:lnTo>
                  <a:lnTo>
                    <a:pt x="78" y="464"/>
                  </a:lnTo>
                  <a:lnTo>
                    <a:pt x="76" y="458"/>
                  </a:lnTo>
                  <a:lnTo>
                    <a:pt x="68" y="458"/>
                  </a:lnTo>
                  <a:lnTo>
                    <a:pt x="64" y="452"/>
                  </a:lnTo>
                  <a:lnTo>
                    <a:pt x="60" y="438"/>
                  </a:lnTo>
                  <a:lnTo>
                    <a:pt x="60" y="426"/>
                  </a:lnTo>
                  <a:lnTo>
                    <a:pt x="60" y="420"/>
                  </a:lnTo>
                  <a:lnTo>
                    <a:pt x="54" y="410"/>
                  </a:lnTo>
                  <a:lnTo>
                    <a:pt x="50" y="402"/>
                  </a:lnTo>
                  <a:lnTo>
                    <a:pt x="60" y="396"/>
                  </a:lnTo>
                  <a:lnTo>
                    <a:pt x="70" y="398"/>
                  </a:lnTo>
                  <a:lnTo>
                    <a:pt x="78" y="402"/>
                  </a:lnTo>
                  <a:lnTo>
                    <a:pt x="88" y="402"/>
                  </a:lnTo>
                  <a:lnTo>
                    <a:pt x="98" y="388"/>
                  </a:lnTo>
                  <a:lnTo>
                    <a:pt x="104" y="380"/>
                  </a:lnTo>
                  <a:lnTo>
                    <a:pt x="106" y="370"/>
                  </a:lnTo>
                  <a:lnTo>
                    <a:pt x="102" y="364"/>
                  </a:lnTo>
                  <a:lnTo>
                    <a:pt x="100" y="354"/>
                  </a:lnTo>
                  <a:lnTo>
                    <a:pt x="102" y="352"/>
                  </a:lnTo>
                  <a:lnTo>
                    <a:pt x="104" y="350"/>
                  </a:lnTo>
                  <a:lnTo>
                    <a:pt x="116" y="348"/>
                  </a:lnTo>
                  <a:lnTo>
                    <a:pt x="118" y="338"/>
                  </a:lnTo>
                  <a:lnTo>
                    <a:pt x="124" y="322"/>
                  </a:lnTo>
                  <a:lnTo>
                    <a:pt x="128" y="310"/>
                  </a:lnTo>
                  <a:lnTo>
                    <a:pt x="130" y="294"/>
                  </a:lnTo>
                  <a:lnTo>
                    <a:pt x="128" y="286"/>
                  </a:lnTo>
                  <a:lnTo>
                    <a:pt x="126" y="276"/>
                  </a:lnTo>
                  <a:lnTo>
                    <a:pt x="138" y="272"/>
                  </a:lnTo>
                  <a:lnTo>
                    <a:pt x="146" y="266"/>
                  </a:lnTo>
                  <a:lnTo>
                    <a:pt x="160" y="260"/>
                  </a:lnTo>
                  <a:lnTo>
                    <a:pt x="174" y="254"/>
                  </a:lnTo>
                  <a:lnTo>
                    <a:pt x="180" y="250"/>
                  </a:lnTo>
                  <a:lnTo>
                    <a:pt x="188" y="240"/>
                  </a:lnTo>
                  <a:lnTo>
                    <a:pt x="190" y="230"/>
                  </a:lnTo>
                  <a:lnTo>
                    <a:pt x="182" y="224"/>
                  </a:lnTo>
                  <a:lnTo>
                    <a:pt x="174" y="222"/>
                  </a:lnTo>
                  <a:lnTo>
                    <a:pt x="166" y="218"/>
                  </a:lnTo>
                  <a:lnTo>
                    <a:pt x="170" y="210"/>
                  </a:lnTo>
                  <a:lnTo>
                    <a:pt x="174" y="202"/>
                  </a:lnTo>
                  <a:lnTo>
                    <a:pt x="166" y="194"/>
                  </a:lnTo>
                  <a:lnTo>
                    <a:pt x="156" y="190"/>
                  </a:lnTo>
                  <a:lnTo>
                    <a:pt x="146" y="190"/>
                  </a:lnTo>
                  <a:lnTo>
                    <a:pt x="140" y="186"/>
                  </a:lnTo>
                  <a:lnTo>
                    <a:pt x="132" y="182"/>
                  </a:lnTo>
                  <a:lnTo>
                    <a:pt x="128" y="190"/>
                  </a:lnTo>
                  <a:lnTo>
                    <a:pt x="114" y="192"/>
                  </a:lnTo>
                  <a:lnTo>
                    <a:pt x="106" y="190"/>
                  </a:lnTo>
                  <a:lnTo>
                    <a:pt x="102" y="186"/>
                  </a:lnTo>
                  <a:lnTo>
                    <a:pt x="94" y="188"/>
                  </a:lnTo>
                  <a:lnTo>
                    <a:pt x="92" y="180"/>
                  </a:lnTo>
                  <a:lnTo>
                    <a:pt x="80" y="180"/>
                  </a:lnTo>
                  <a:lnTo>
                    <a:pt x="74" y="176"/>
                  </a:lnTo>
                  <a:lnTo>
                    <a:pt x="64" y="182"/>
                  </a:lnTo>
                  <a:lnTo>
                    <a:pt x="56" y="180"/>
                  </a:lnTo>
                  <a:lnTo>
                    <a:pt x="52" y="174"/>
                  </a:lnTo>
                  <a:lnTo>
                    <a:pt x="56" y="166"/>
                  </a:lnTo>
                  <a:lnTo>
                    <a:pt x="66" y="160"/>
                  </a:lnTo>
                  <a:lnTo>
                    <a:pt x="60" y="154"/>
                  </a:lnTo>
                  <a:lnTo>
                    <a:pt x="58" y="150"/>
                  </a:lnTo>
                  <a:lnTo>
                    <a:pt x="46" y="150"/>
                  </a:lnTo>
                  <a:lnTo>
                    <a:pt x="34" y="150"/>
                  </a:lnTo>
                  <a:lnTo>
                    <a:pt x="26" y="152"/>
                  </a:lnTo>
                  <a:lnTo>
                    <a:pt x="18" y="158"/>
                  </a:lnTo>
                  <a:lnTo>
                    <a:pt x="8" y="164"/>
                  </a:lnTo>
                  <a:lnTo>
                    <a:pt x="4" y="158"/>
                  </a:lnTo>
                  <a:lnTo>
                    <a:pt x="6" y="146"/>
                  </a:lnTo>
                  <a:lnTo>
                    <a:pt x="16" y="134"/>
                  </a:lnTo>
                  <a:lnTo>
                    <a:pt x="26" y="128"/>
                  </a:lnTo>
                  <a:lnTo>
                    <a:pt x="18" y="128"/>
                  </a:lnTo>
                  <a:lnTo>
                    <a:pt x="16" y="122"/>
                  </a:lnTo>
                  <a:lnTo>
                    <a:pt x="22" y="118"/>
                  </a:lnTo>
                  <a:lnTo>
                    <a:pt x="30" y="112"/>
                  </a:lnTo>
                  <a:lnTo>
                    <a:pt x="20" y="112"/>
                  </a:lnTo>
                  <a:lnTo>
                    <a:pt x="20" y="104"/>
                  </a:lnTo>
                  <a:lnTo>
                    <a:pt x="24" y="98"/>
                  </a:lnTo>
                  <a:lnTo>
                    <a:pt x="30" y="92"/>
                  </a:lnTo>
                  <a:lnTo>
                    <a:pt x="26" y="86"/>
                  </a:lnTo>
                  <a:lnTo>
                    <a:pt x="18" y="92"/>
                  </a:lnTo>
                  <a:lnTo>
                    <a:pt x="12" y="96"/>
                  </a:lnTo>
                  <a:lnTo>
                    <a:pt x="10" y="84"/>
                  </a:lnTo>
                  <a:lnTo>
                    <a:pt x="18" y="78"/>
                  </a:lnTo>
                  <a:lnTo>
                    <a:pt x="26" y="74"/>
                  </a:lnTo>
                  <a:lnTo>
                    <a:pt x="18" y="72"/>
                  </a:lnTo>
                  <a:lnTo>
                    <a:pt x="12" y="72"/>
                  </a:lnTo>
                  <a:lnTo>
                    <a:pt x="10" y="62"/>
                  </a:lnTo>
                  <a:lnTo>
                    <a:pt x="10" y="56"/>
                  </a:lnTo>
                  <a:lnTo>
                    <a:pt x="8" y="50"/>
                  </a:lnTo>
                  <a:lnTo>
                    <a:pt x="10" y="42"/>
                  </a:lnTo>
                  <a:lnTo>
                    <a:pt x="16" y="36"/>
                  </a:lnTo>
                  <a:lnTo>
                    <a:pt x="22" y="30"/>
                  </a:lnTo>
                  <a:lnTo>
                    <a:pt x="26" y="32"/>
                  </a:lnTo>
                  <a:lnTo>
                    <a:pt x="30" y="30"/>
                  </a:lnTo>
                  <a:lnTo>
                    <a:pt x="40" y="24"/>
                  </a:lnTo>
                  <a:lnTo>
                    <a:pt x="50" y="28"/>
                  </a:lnTo>
                  <a:lnTo>
                    <a:pt x="60" y="30"/>
                  </a:lnTo>
                  <a:lnTo>
                    <a:pt x="78" y="28"/>
                  </a:lnTo>
                  <a:lnTo>
                    <a:pt x="88" y="28"/>
                  </a:lnTo>
                  <a:lnTo>
                    <a:pt x="92" y="22"/>
                  </a:lnTo>
                  <a:lnTo>
                    <a:pt x="84" y="18"/>
                  </a:lnTo>
                  <a:lnTo>
                    <a:pt x="88" y="12"/>
                  </a:lnTo>
                  <a:lnTo>
                    <a:pt x="96" y="10"/>
                  </a:lnTo>
                  <a:lnTo>
                    <a:pt x="104" y="6"/>
                  </a:lnTo>
                  <a:lnTo>
                    <a:pt x="110" y="2"/>
                  </a:lnTo>
                  <a:lnTo>
                    <a:pt x="116" y="0"/>
                  </a:lnTo>
                  <a:lnTo>
                    <a:pt x="120" y="2"/>
                  </a:lnTo>
                  <a:lnTo>
                    <a:pt x="124" y="6"/>
                  </a:lnTo>
                  <a:lnTo>
                    <a:pt x="132" y="6"/>
                  </a:lnTo>
                  <a:lnTo>
                    <a:pt x="142" y="6"/>
                  </a:lnTo>
                  <a:lnTo>
                    <a:pt x="150" y="12"/>
                  </a:lnTo>
                  <a:lnTo>
                    <a:pt x="162" y="28"/>
                  </a:lnTo>
                  <a:lnTo>
                    <a:pt x="174" y="34"/>
                  </a:lnTo>
                  <a:lnTo>
                    <a:pt x="188" y="34"/>
                  </a:lnTo>
                  <a:lnTo>
                    <a:pt x="200" y="40"/>
                  </a:lnTo>
                  <a:lnTo>
                    <a:pt x="220" y="42"/>
                  </a:lnTo>
                  <a:lnTo>
                    <a:pt x="232" y="44"/>
                  </a:lnTo>
                  <a:lnTo>
                    <a:pt x="244" y="46"/>
                  </a:lnTo>
                  <a:lnTo>
                    <a:pt x="254" y="44"/>
                  </a:lnTo>
                  <a:lnTo>
                    <a:pt x="262" y="42"/>
                  </a:lnTo>
                  <a:lnTo>
                    <a:pt x="268" y="50"/>
                  </a:lnTo>
                  <a:lnTo>
                    <a:pt x="272" y="58"/>
                  </a:lnTo>
                  <a:lnTo>
                    <a:pt x="282" y="58"/>
                  </a:lnTo>
                  <a:lnTo>
                    <a:pt x="288" y="58"/>
                  </a:lnTo>
                  <a:lnTo>
                    <a:pt x="300" y="68"/>
                  </a:lnTo>
                  <a:lnTo>
                    <a:pt x="318" y="76"/>
                  </a:lnTo>
                  <a:lnTo>
                    <a:pt x="336" y="82"/>
                  </a:lnTo>
                  <a:lnTo>
                    <a:pt x="358" y="90"/>
                  </a:lnTo>
                  <a:lnTo>
                    <a:pt x="378" y="92"/>
                  </a:lnTo>
                  <a:lnTo>
                    <a:pt x="390" y="92"/>
                  </a:lnTo>
                  <a:lnTo>
                    <a:pt x="402" y="88"/>
                  </a:lnTo>
                  <a:lnTo>
                    <a:pt x="414" y="88"/>
                  </a:lnTo>
                  <a:lnTo>
                    <a:pt x="428" y="94"/>
                  </a:lnTo>
                  <a:lnTo>
                    <a:pt x="434" y="102"/>
                  </a:lnTo>
                  <a:lnTo>
                    <a:pt x="446" y="108"/>
                  </a:lnTo>
                  <a:lnTo>
                    <a:pt x="460" y="106"/>
                  </a:lnTo>
                  <a:lnTo>
                    <a:pt x="468" y="106"/>
                  </a:lnTo>
                  <a:lnTo>
                    <a:pt x="478" y="108"/>
                  </a:lnTo>
                  <a:lnTo>
                    <a:pt x="492" y="116"/>
                  </a:lnTo>
                  <a:lnTo>
                    <a:pt x="506" y="124"/>
                  </a:lnTo>
                  <a:lnTo>
                    <a:pt x="522" y="126"/>
                  </a:lnTo>
                  <a:lnTo>
                    <a:pt x="532" y="124"/>
                  </a:lnTo>
                  <a:lnTo>
                    <a:pt x="542" y="124"/>
                  </a:lnTo>
                  <a:lnTo>
                    <a:pt x="552" y="134"/>
                  </a:lnTo>
                  <a:lnTo>
                    <a:pt x="558" y="136"/>
                  </a:lnTo>
                  <a:lnTo>
                    <a:pt x="566" y="136"/>
                  </a:lnTo>
                  <a:lnTo>
                    <a:pt x="568" y="142"/>
                  </a:lnTo>
                  <a:lnTo>
                    <a:pt x="562" y="150"/>
                  </a:lnTo>
                  <a:lnTo>
                    <a:pt x="560" y="158"/>
                  </a:lnTo>
                  <a:lnTo>
                    <a:pt x="568" y="158"/>
                  </a:lnTo>
                  <a:lnTo>
                    <a:pt x="576" y="154"/>
                  </a:lnTo>
                  <a:lnTo>
                    <a:pt x="578" y="160"/>
                  </a:lnTo>
                  <a:lnTo>
                    <a:pt x="594" y="172"/>
                  </a:lnTo>
                  <a:lnTo>
                    <a:pt x="604" y="176"/>
                  </a:lnTo>
                  <a:lnTo>
                    <a:pt x="612" y="174"/>
                  </a:lnTo>
                  <a:lnTo>
                    <a:pt x="612" y="180"/>
                  </a:lnTo>
                  <a:lnTo>
                    <a:pt x="622" y="194"/>
                  </a:lnTo>
                  <a:lnTo>
                    <a:pt x="636" y="192"/>
                  </a:lnTo>
                  <a:lnTo>
                    <a:pt x="642" y="190"/>
                  </a:lnTo>
                  <a:lnTo>
                    <a:pt x="656" y="206"/>
                  </a:lnTo>
                  <a:lnTo>
                    <a:pt x="688" y="210"/>
                  </a:lnTo>
                  <a:lnTo>
                    <a:pt x="690" y="214"/>
                  </a:lnTo>
                  <a:lnTo>
                    <a:pt x="710" y="214"/>
                  </a:lnTo>
                  <a:lnTo>
                    <a:pt x="708" y="202"/>
                  </a:lnTo>
                  <a:lnTo>
                    <a:pt x="712" y="198"/>
                  </a:lnTo>
                  <a:lnTo>
                    <a:pt x="726" y="204"/>
                  </a:lnTo>
                  <a:lnTo>
                    <a:pt x="740" y="210"/>
                  </a:lnTo>
                  <a:lnTo>
                    <a:pt x="746" y="216"/>
                  </a:lnTo>
                  <a:lnTo>
                    <a:pt x="756" y="216"/>
                  </a:lnTo>
                  <a:lnTo>
                    <a:pt x="762" y="222"/>
                  </a:lnTo>
                  <a:lnTo>
                    <a:pt x="764" y="236"/>
                  </a:lnTo>
                  <a:lnTo>
                    <a:pt x="766" y="240"/>
                  </a:lnTo>
                  <a:lnTo>
                    <a:pt x="772" y="244"/>
                  </a:lnTo>
                  <a:lnTo>
                    <a:pt x="776" y="244"/>
                  </a:lnTo>
                  <a:lnTo>
                    <a:pt x="780" y="242"/>
                  </a:lnTo>
                  <a:close/>
                </a:path>
              </a:pathLst>
            </a:custGeom>
            <a:solidFill>
              <a:schemeClr val="accent1"/>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11" name="Freeform 1792"/>
            <p:cNvSpPr>
              <a:spLocks/>
            </p:cNvSpPr>
            <p:nvPr/>
          </p:nvSpPr>
          <p:spPr bwMode="gray">
            <a:xfrm>
              <a:off x="5120665" y="4689432"/>
              <a:ext cx="336605" cy="500128"/>
            </a:xfrm>
            <a:custGeom>
              <a:avLst/>
              <a:gdLst>
                <a:gd name="T0" fmla="*/ 2702 w 316"/>
                <a:gd name="T1" fmla="*/ 39259 h 498"/>
                <a:gd name="T2" fmla="*/ 5887 w 316"/>
                <a:gd name="T3" fmla="*/ 40061 h 498"/>
                <a:gd name="T4" fmla="*/ 8324 w 316"/>
                <a:gd name="T5" fmla="*/ 41226 h 498"/>
                <a:gd name="T6" fmla="*/ 11335 w 316"/>
                <a:gd name="T7" fmla="*/ 40624 h 498"/>
                <a:gd name="T8" fmla="*/ 11335 w 316"/>
                <a:gd name="T9" fmla="*/ 37070 h 498"/>
                <a:gd name="T10" fmla="*/ 14245 w 316"/>
                <a:gd name="T11" fmla="*/ 34154 h 498"/>
                <a:gd name="T12" fmla="*/ 16485 w 316"/>
                <a:gd name="T13" fmla="*/ 33327 h 498"/>
                <a:gd name="T14" fmla="*/ 15415 w 316"/>
                <a:gd name="T15" fmla="*/ 32660 h 498"/>
                <a:gd name="T16" fmla="*/ 14894 w 316"/>
                <a:gd name="T17" fmla="*/ 29716 h 498"/>
                <a:gd name="T18" fmla="*/ 16705 w 316"/>
                <a:gd name="T19" fmla="*/ 27639 h 498"/>
                <a:gd name="T20" fmla="*/ 18129 w 316"/>
                <a:gd name="T21" fmla="*/ 26004 h 498"/>
                <a:gd name="T22" fmla="*/ 17105 w 316"/>
                <a:gd name="T23" fmla="*/ 25027 h 498"/>
                <a:gd name="T24" fmla="*/ 16509 w 316"/>
                <a:gd name="T25" fmla="*/ 22400 h 498"/>
                <a:gd name="T26" fmla="*/ 16509 w 316"/>
                <a:gd name="T27" fmla="*/ 20431 h 498"/>
                <a:gd name="T28" fmla="*/ 19183 w 316"/>
                <a:gd name="T29" fmla="*/ 20855 h 498"/>
                <a:gd name="T30" fmla="*/ 20737 w 316"/>
                <a:gd name="T31" fmla="*/ 18190 h 498"/>
                <a:gd name="T32" fmla="*/ 20144 w 316"/>
                <a:gd name="T33" fmla="*/ 16997 h 498"/>
                <a:gd name="T34" fmla="*/ 21656 w 316"/>
                <a:gd name="T35" fmla="*/ 16414 h 498"/>
                <a:gd name="T36" fmla="*/ 22819 w 316"/>
                <a:gd name="T37" fmla="*/ 11911 h 498"/>
                <a:gd name="T38" fmla="*/ 23507 w 316"/>
                <a:gd name="T39" fmla="*/ 10217 h 498"/>
                <a:gd name="T40" fmla="*/ 26749 w 316"/>
                <a:gd name="T41" fmla="*/ 8573 h 498"/>
                <a:gd name="T42" fmla="*/ 28167 w 316"/>
                <a:gd name="T43" fmla="*/ 6585 h 498"/>
                <a:gd name="T44" fmla="*/ 26113 w 316"/>
                <a:gd name="T45" fmla="*/ 5741 h 498"/>
                <a:gd name="T46" fmla="*/ 26113 w 316"/>
                <a:gd name="T47" fmla="*/ 3713 h 498"/>
                <a:gd name="T48" fmla="*/ 23507 w 316"/>
                <a:gd name="T49" fmla="*/ 3014 h 498"/>
                <a:gd name="T50" fmla="*/ 21407 w 316"/>
                <a:gd name="T51" fmla="*/ 3415 h 498"/>
                <a:gd name="T52" fmla="*/ 19721 w 316"/>
                <a:gd name="T53" fmla="*/ 3115 h 498"/>
                <a:gd name="T54" fmla="*/ 17959 w 316"/>
                <a:gd name="T55" fmla="*/ 2155 h 498"/>
                <a:gd name="T56" fmla="*/ 15908 w 316"/>
                <a:gd name="T57" fmla="*/ 1966 h 498"/>
                <a:gd name="T58" fmla="*/ 16509 w 316"/>
                <a:gd name="T59" fmla="*/ 4 h 498"/>
                <a:gd name="T60" fmla="*/ 14245 w 316"/>
                <a:gd name="T61" fmla="*/ 0 h 498"/>
                <a:gd name="T62" fmla="*/ 11642 w 316"/>
                <a:gd name="T63" fmla="*/ 1635 h 498"/>
                <a:gd name="T64" fmla="*/ 11448 w 316"/>
                <a:gd name="T65" fmla="*/ 6901 h 498"/>
                <a:gd name="T66" fmla="*/ 10126 w 316"/>
                <a:gd name="T67" fmla="*/ 10282 h 498"/>
                <a:gd name="T68" fmla="*/ 7433 w 316"/>
                <a:gd name="T69" fmla="*/ 14140 h 498"/>
                <a:gd name="T70" fmla="*/ 6272 w 316"/>
                <a:gd name="T71" fmla="*/ 17150 h 498"/>
                <a:gd name="T72" fmla="*/ 2902 w 316"/>
                <a:gd name="T73" fmla="*/ 20132 h 498"/>
                <a:gd name="T74" fmla="*/ 1508 w 316"/>
                <a:gd name="T75" fmla="*/ 22865 h 498"/>
                <a:gd name="T76" fmla="*/ 712 w 316"/>
                <a:gd name="T77" fmla="*/ 25027 h 498"/>
                <a:gd name="T78" fmla="*/ 2192 w 316"/>
                <a:gd name="T79" fmla="*/ 26004 h 498"/>
                <a:gd name="T80" fmla="*/ 2465 w 316"/>
                <a:gd name="T81" fmla="*/ 27639 h 498"/>
                <a:gd name="T82" fmla="*/ 4220 w 316"/>
                <a:gd name="T83" fmla="*/ 27639 h 498"/>
                <a:gd name="T84" fmla="*/ 3929 w 316"/>
                <a:gd name="T85" fmla="*/ 30724 h 498"/>
                <a:gd name="T86" fmla="*/ 2902 w 316"/>
                <a:gd name="T87" fmla="*/ 34296 h 498"/>
                <a:gd name="T88" fmla="*/ 1996 w 316"/>
                <a:gd name="T89" fmla="*/ 36680 h 498"/>
                <a:gd name="T90" fmla="*/ 2 w 316"/>
                <a:gd name="T91" fmla="*/ 39259 h 49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16"/>
                <a:gd name="T139" fmla="*/ 0 h 498"/>
                <a:gd name="T140" fmla="*/ 316 w 316"/>
                <a:gd name="T141" fmla="*/ 498 h 49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16" h="498">
                  <a:moveTo>
                    <a:pt x="2" y="474"/>
                  </a:moveTo>
                  <a:lnTo>
                    <a:pt x="14" y="474"/>
                  </a:lnTo>
                  <a:lnTo>
                    <a:pt x="30" y="474"/>
                  </a:lnTo>
                  <a:lnTo>
                    <a:pt x="42" y="478"/>
                  </a:lnTo>
                  <a:lnTo>
                    <a:pt x="54" y="480"/>
                  </a:lnTo>
                  <a:lnTo>
                    <a:pt x="66" y="484"/>
                  </a:lnTo>
                  <a:lnTo>
                    <a:pt x="72" y="490"/>
                  </a:lnTo>
                  <a:lnTo>
                    <a:pt x="78" y="496"/>
                  </a:lnTo>
                  <a:lnTo>
                    <a:pt x="94" y="498"/>
                  </a:lnTo>
                  <a:lnTo>
                    <a:pt x="106" y="494"/>
                  </a:lnTo>
                  <a:lnTo>
                    <a:pt x="114" y="492"/>
                  </a:lnTo>
                  <a:lnTo>
                    <a:pt x="126" y="490"/>
                  </a:lnTo>
                  <a:lnTo>
                    <a:pt x="128" y="466"/>
                  </a:lnTo>
                  <a:lnTo>
                    <a:pt x="130" y="454"/>
                  </a:lnTo>
                  <a:lnTo>
                    <a:pt x="126" y="448"/>
                  </a:lnTo>
                  <a:lnTo>
                    <a:pt x="136" y="438"/>
                  </a:lnTo>
                  <a:lnTo>
                    <a:pt x="142" y="432"/>
                  </a:lnTo>
                  <a:lnTo>
                    <a:pt x="158" y="412"/>
                  </a:lnTo>
                  <a:lnTo>
                    <a:pt x="166" y="414"/>
                  </a:lnTo>
                  <a:lnTo>
                    <a:pt x="178" y="412"/>
                  </a:lnTo>
                  <a:lnTo>
                    <a:pt x="184" y="402"/>
                  </a:lnTo>
                  <a:lnTo>
                    <a:pt x="186" y="396"/>
                  </a:lnTo>
                  <a:lnTo>
                    <a:pt x="178" y="398"/>
                  </a:lnTo>
                  <a:lnTo>
                    <a:pt x="172" y="394"/>
                  </a:lnTo>
                  <a:lnTo>
                    <a:pt x="170" y="384"/>
                  </a:lnTo>
                  <a:lnTo>
                    <a:pt x="164" y="366"/>
                  </a:lnTo>
                  <a:lnTo>
                    <a:pt x="166" y="358"/>
                  </a:lnTo>
                  <a:lnTo>
                    <a:pt x="170" y="352"/>
                  </a:lnTo>
                  <a:lnTo>
                    <a:pt x="170" y="344"/>
                  </a:lnTo>
                  <a:lnTo>
                    <a:pt x="188" y="334"/>
                  </a:lnTo>
                  <a:lnTo>
                    <a:pt x="198" y="326"/>
                  </a:lnTo>
                  <a:lnTo>
                    <a:pt x="202" y="322"/>
                  </a:lnTo>
                  <a:lnTo>
                    <a:pt x="204" y="314"/>
                  </a:lnTo>
                  <a:lnTo>
                    <a:pt x="202" y="308"/>
                  </a:lnTo>
                  <a:lnTo>
                    <a:pt x="194" y="308"/>
                  </a:lnTo>
                  <a:lnTo>
                    <a:pt x="190" y="302"/>
                  </a:lnTo>
                  <a:lnTo>
                    <a:pt x="186" y="288"/>
                  </a:lnTo>
                  <a:lnTo>
                    <a:pt x="186" y="276"/>
                  </a:lnTo>
                  <a:lnTo>
                    <a:pt x="186" y="270"/>
                  </a:lnTo>
                  <a:lnTo>
                    <a:pt x="180" y="260"/>
                  </a:lnTo>
                  <a:lnTo>
                    <a:pt x="176" y="252"/>
                  </a:lnTo>
                  <a:lnTo>
                    <a:pt x="186" y="246"/>
                  </a:lnTo>
                  <a:lnTo>
                    <a:pt x="196" y="248"/>
                  </a:lnTo>
                  <a:lnTo>
                    <a:pt x="204" y="252"/>
                  </a:lnTo>
                  <a:lnTo>
                    <a:pt x="214" y="252"/>
                  </a:lnTo>
                  <a:lnTo>
                    <a:pt x="224" y="238"/>
                  </a:lnTo>
                  <a:lnTo>
                    <a:pt x="230" y="230"/>
                  </a:lnTo>
                  <a:lnTo>
                    <a:pt x="232" y="220"/>
                  </a:lnTo>
                  <a:lnTo>
                    <a:pt x="228" y="214"/>
                  </a:lnTo>
                  <a:lnTo>
                    <a:pt x="226" y="208"/>
                  </a:lnTo>
                  <a:lnTo>
                    <a:pt x="226" y="204"/>
                  </a:lnTo>
                  <a:lnTo>
                    <a:pt x="228" y="200"/>
                  </a:lnTo>
                  <a:lnTo>
                    <a:pt x="232" y="200"/>
                  </a:lnTo>
                  <a:lnTo>
                    <a:pt x="242" y="198"/>
                  </a:lnTo>
                  <a:lnTo>
                    <a:pt x="248" y="178"/>
                  </a:lnTo>
                  <a:lnTo>
                    <a:pt x="254" y="160"/>
                  </a:lnTo>
                  <a:lnTo>
                    <a:pt x="256" y="144"/>
                  </a:lnTo>
                  <a:lnTo>
                    <a:pt x="254" y="136"/>
                  </a:lnTo>
                  <a:lnTo>
                    <a:pt x="252" y="126"/>
                  </a:lnTo>
                  <a:lnTo>
                    <a:pt x="264" y="122"/>
                  </a:lnTo>
                  <a:lnTo>
                    <a:pt x="272" y="116"/>
                  </a:lnTo>
                  <a:lnTo>
                    <a:pt x="286" y="110"/>
                  </a:lnTo>
                  <a:lnTo>
                    <a:pt x="300" y="104"/>
                  </a:lnTo>
                  <a:lnTo>
                    <a:pt x="306" y="100"/>
                  </a:lnTo>
                  <a:lnTo>
                    <a:pt x="314" y="90"/>
                  </a:lnTo>
                  <a:lnTo>
                    <a:pt x="316" y="80"/>
                  </a:lnTo>
                  <a:lnTo>
                    <a:pt x="308" y="74"/>
                  </a:lnTo>
                  <a:lnTo>
                    <a:pt x="300" y="72"/>
                  </a:lnTo>
                  <a:lnTo>
                    <a:pt x="292" y="68"/>
                  </a:lnTo>
                  <a:lnTo>
                    <a:pt x="296" y="60"/>
                  </a:lnTo>
                  <a:lnTo>
                    <a:pt x="300" y="52"/>
                  </a:lnTo>
                  <a:lnTo>
                    <a:pt x="292" y="44"/>
                  </a:lnTo>
                  <a:lnTo>
                    <a:pt x="282" y="40"/>
                  </a:lnTo>
                  <a:lnTo>
                    <a:pt x="272" y="40"/>
                  </a:lnTo>
                  <a:lnTo>
                    <a:pt x="264" y="36"/>
                  </a:lnTo>
                  <a:lnTo>
                    <a:pt x="258" y="32"/>
                  </a:lnTo>
                  <a:lnTo>
                    <a:pt x="254" y="40"/>
                  </a:lnTo>
                  <a:lnTo>
                    <a:pt x="240" y="42"/>
                  </a:lnTo>
                  <a:lnTo>
                    <a:pt x="232" y="40"/>
                  </a:lnTo>
                  <a:lnTo>
                    <a:pt x="228" y="36"/>
                  </a:lnTo>
                  <a:lnTo>
                    <a:pt x="220" y="38"/>
                  </a:lnTo>
                  <a:lnTo>
                    <a:pt x="218" y="30"/>
                  </a:lnTo>
                  <a:lnTo>
                    <a:pt x="206" y="30"/>
                  </a:lnTo>
                  <a:lnTo>
                    <a:pt x="200" y="26"/>
                  </a:lnTo>
                  <a:lnTo>
                    <a:pt x="190" y="32"/>
                  </a:lnTo>
                  <a:lnTo>
                    <a:pt x="182" y="30"/>
                  </a:lnTo>
                  <a:lnTo>
                    <a:pt x="178" y="24"/>
                  </a:lnTo>
                  <a:lnTo>
                    <a:pt x="182" y="16"/>
                  </a:lnTo>
                  <a:lnTo>
                    <a:pt x="192" y="10"/>
                  </a:lnTo>
                  <a:lnTo>
                    <a:pt x="186" y="4"/>
                  </a:lnTo>
                  <a:lnTo>
                    <a:pt x="184" y="0"/>
                  </a:lnTo>
                  <a:lnTo>
                    <a:pt x="174" y="0"/>
                  </a:lnTo>
                  <a:lnTo>
                    <a:pt x="158" y="0"/>
                  </a:lnTo>
                  <a:lnTo>
                    <a:pt x="152" y="2"/>
                  </a:lnTo>
                  <a:lnTo>
                    <a:pt x="134" y="14"/>
                  </a:lnTo>
                  <a:lnTo>
                    <a:pt x="130" y="20"/>
                  </a:lnTo>
                  <a:lnTo>
                    <a:pt x="128" y="38"/>
                  </a:lnTo>
                  <a:lnTo>
                    <a:pt x="126" y="64"/>
                  </a:lnTo>
                  <a:lnTo>
                    <a:pt x="128" y="82"/>
                  </a:lnTo>
                  <a:lnTo>
                    <a:pt x="124" y="100"/>
                  </a:lnTo>
                  <a:lnTo>
                    <a:pt x="118" y="114"/>
                  </a:lnTo>
                  <a:lnTo>
                    <a:pt x="114" y="124"/>
                  </a:lnTo>
                  <a:lnTo>
                    <a:pt x="106" y="140"/>
                  </a:lnTo>
                  <a:lnTo>
                    <a:pt x="98" y="158"/>
                  </a:lnTo>
                  <a:lnTo>
                    <a:pt x="84" y="170"/>
                  </a:lnTo>
                  <a:lnTo>
                    <a:pt x="88" y="178"/>
                  </a:lnTo>
                  <a:lnTo>
                    <a:pt x="80" y="192"/>
                  </a:lnTo>
                  <a:lnTo>
                    <a:pt x="70" y="206"/>
                  </a:lnTo>
                  <a:lnTo>
                    <a:pt x="56" y="224"/>
                  </a:lnTo>
                  <a:lnTo>
                    <a:pt x="44" y="238"/>
                  </a:lnTo>
                  <a:lnTo>
                    <a:pt x="32" y="242"/>
                  </a:lnTo>
                  <a:lnTo>
                    <a:pt x="30" y="252"/>
                  </a:lnTo>
                  <a:lnTo>
                    <a:pt x="20" y="266"/>
                  </a:lnTo>
                  <a:lnTo>
                    <a:pt x="16" y="276"/>
                  </a:lnTo>
                  <a:lnTo>
                    <a:pt x="14" y="288"/>
                  </a:lnTo>
                  <a:lnTo>
                    <a:pt x="6" y="296"/>
                  </a:lnTo>
                  <a:lnTo>
                    <a:pt x="8" y="302"/>
                  </a:lnTo>
                  <a:lnTo>
                    <a:pt x="14" y="304"/>
                  </a:lnTo>
                  <a:lnTo>
                    <a:pt x="24" y="308"/>
                  </a:lnTo>
                  <a:lnTo>
                    <a:pt x="24" y="314"/>
                  </a:lnTo>
                  <a:lnTo>
                    <a:pt x="20" y="322"/>
                  </a:lnTo>
                  <a:lnTo>
                    <a:pt x="22" y="332"/>
                  </a:lnTo>
                  <a:lnTo>
                    <a:pt x="28" y="334"/>
                  </a:lnTo>
                  <a:lnTo>
                    <a:pt x="32" y="334"/>
                  </a:lnTo>
                  <a:lnTo>
                    <a:pt x="40" y="332"/>
                  </a:lnTo>
                  <a:lnTo>
                    <a:pt x="46" y="334"/>
                  </a:lnTo>
                  <a:lnTo>
                    <a:pt x="46" y="342"/>
                  </a:lnTo>
                  <a:lnTo>
                    <a:pt x="50" y="352"/>
                  </a:lnTo>
                  <a:lnTo>
                    <a:pt x="44" y="370"/>
                  </a:lnTo>
                  <a:lnTo>
                    <a:pt x="34" y="384"/>
                  </a:lnTo>
                  <a:lnTo>
                    <a:pt x="36" y="396"/>
                  </a:lnTo>
                  <a:lnTo>
                    <a:pt x="32" y="414"/>
                  </a:lnTo>
                  <a:lnTo>
                    <a:pt x="28" y="418"/>
                  </a:lnTo>
                  <a:lnTo>
                    <a:pt x="26" y="430"/>
                  </a:lnTo>
                  <a:lnTo>
                    <a:pt x="22" y="442"/>
                  </a:lnTo>
                  <a:lnTo>
                    <a:pt x="10" y="458"/>
                  </a:lnTo>
                  <a:lnTo>
                    <a:pt x="0" y="470"/>
                  </a:lnTo>
                  <a:lnTo>
                    <a:pt x="2" y="474"/>
                  </a:lnTo>
                  <a:close/>
                </a:path>
              </a:pathLst>
            </a:custGeom>
            <a:solidFill>
              <a:schemeClr val="accent1"/>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12" name="Freeform 1793"/>
            <p:cNvSpPr>
              <a:spLocks/>
            </p:cNvSpPr>
            <p:nvPr/>
          </p:nvSpPr>
          <p:spPr bwMode="gray">
            <a:xfrm>
              <a:off x="6109841" y="5043491"/>
              <a:ext cx="88915" cy="63508"/>
            </a:xfrm>
            <a:custGeom>
              <a:avLst/>
              <a:gdLst>
                <a:gd name="T0" fmla="*/ 2058 w 84"/>
                <a:gd name="T1" fmla="*/ 2870 h 64"/>
                <a:gd name="T2" fmla="*/ 1567 w 84"/>
                <a:gd name="T3" fmla="*/ 2448 h 64"/>
                <a:gd name="T4" fmla="*/ 908 w 84"/>
                <a:gd name="T5" fmla="*/ 3139 h 64"/>
                <a:gd name="T6" fmla="*/ 2 w 84"/>
                <a:gd name="T7" fmla="*/ 2870 h 64"/>
                <a:gd name="T8" fmla="*/ 0 w 84"/>
                <a:gd name="T9" fmla="*/ 2046 h 64"/>
                <a:gd name="T10" fmla="*/ 757 w 84"/>
                <a:gd name="T11" fmla="*/ 1564 h 64"/>
                <a:gd name="T12" fmla="*/ 1879 w 84"/>
                <a:gd name="T13" fmla="*/ 999 h 64"/>
                <a:gd name="T14" fmla="*/ 2783 w 84"/>
                <a:gd name="T15" fmla="*/ 487 h 64"/>
                <a:gd name="T16" fmla="*/ 3994 w 84"/>
                <a:gd name="T17" fmla="*/ 2 h 64"/>
                <a:gd name="T18" fmla="*/ 5267 w 84"/>
                <a:gd name="T19" fmla="*/ 0 h 64"/>
                <a:gd name="T20" fmla="*/ 4791 w 84"/>
                <a:gd name="T21" fmla="*/ 698 h 64"/>
                <a:gd name="T22" fmla="*/ 4809 w 84"/>
                <a:gd name="T23" fmla="*/ 1430 h 64"/>
                <a:gd name="T24" fmla="*/ 5747 w 84"/>
                <a:gd name="T25" fmla="*/ 1430 h 64"/>
                <a:gd name="T26" fmla="*/ 6407 w 84"/>
                <a:gd name="T27" fmla="*/ 1307 h 64"/>
                <a:gd name="T28" fmla="*/ 6713 w 84"/>
                <a:gd name="T29" fmla="*/ 1871 h 64"/>
                <a:gd name="T30" fmla="*/ 5992 w 84"/>
                <a:gd name="T31" fmla="*/ 2625 h 64"/>
                <a:gd name="T32" fmla="*/ 5596 w 84"/>
                <a:gd name="T33" fmla="*/ 3433 h 64"/>
                <a:gd name="T34" fmla="*/ 5109 w 84"/>
                <a:gd name="T35" fmla="*/ 3971 h 64"/>
                <a:gd name="T36" fmla="*/ 4262 w 84"/>
                <a:gd name="T37" fmla="*/ 4698 h 64"/>
                <a:gd name="T38" fmla="*/ 3647 w 84"/>
                <a:gd name="T39" fmla="*/ 4582 h 64"/>
                <a:gd name="T40" fmla="*/ 3040 w 84"/>
                <a:gd name="T41" fmla="*/ 4108 h 64"/>
                <a:gd name="T42" fmla="*/ 2254 w 84"/>
                <a:gd name="T43" fmla="*/ 3830 h 64"/>
                <a:gd name="T44" fmla="*/ 2058 w 84"/>
                <a:gd name="T45" fmla="*/ 3139 h 64"/>
                <a:gd name="T46" fmla="*/ 2058 w 84"/>
                <a:gd name="T47" fmla="*/ 2870 h 6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4"/>
                <a:gd name="T73" fmla="*/ 0 h 64"/>
                <a:gd name="T74" fmla="*/ 84 w 84"/>
                <a:gd name="T75" fmla="*/ 64 h 6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4" h="64">
                  <a:moveTo>
                    <a:pt x="26" y="38"/>
                  </a:moveTo>
                  <a:lnTo>
                    <a:pt x="20" y="34"/>
                  </a:lnTo>
                  <a:lnTo>
                    <a:pt x="12" y="42"/>
                  </a:lnTo>
                  <a:lnTo>
                    <a:pt x="2" y="38"/>
                  </a:lnTo>
                  <a:lnTo>
                    <a:pt x="0" y="28"/>
                  </a:lnTo>
                  <a:lnTo>
                    <a:pt x="10" y="22"/>
                  </a:lnTo>
                  <a:lnTo>
                    <a:pt x="24" y="14"/>
                  </a:lnTo>
                  <a:lnTo>
                    <a:pt x="36" y="6"/>
                  </a:lnTo>
                  <a:lnTo>
                    <a:pt x="50" y="2"/>
                  </a:lnTo>
                  <a:lnTo>
                    <a:pt x="68" y="0"/>
                  </a:lnTo>
                  <a:lnTo>
                    <a:pt x="60" y="10"/>
                  </a:lnTo>
                  <a:lnTo>
                    <a:pt x="62" y="20"/>
                  </a:lnTo>
                  <a:lnTo>
                    <a:pt x="72" y="20"/>
                  </a:lnTo>
                  <a:lnTo>
                    <a:pt x="82" y="18"/>
                  </a:lnTo>
                  <a:lnTo>
                    <a:pt x="84" y="26"/>
                  </a:lnTo>
                  <a:lnTo>
                    <a:pt x="76" y="36"/>
                  </a:lnTo>
                  <a:lnTo>
                    <a:pt x="70" y="46"/>
                  </a:lnTo>
                  <a:lnTo>
                    <a:pt x="64" y="54"/>
                  </a:lnTo>
                  <a:lnTo>
                    <a:pt x="54" y="64"/>
                  </a:lnTo>
                  <a:lnTo>
                    <a:pt x="46" y="62"/>
                  </a:lnTo>
                  <a:lnTo>
                    <a:pt x="38" y="56"/>
                  </a:lnTo>
                  <a:lnTo>
                    <a:pt x="28" y="52"/>
                  </a:lnTo>
                  <a:lnTo>
                    <a:pt x="26" y="42"/>
                  </a:lnTo>
                  <a:lnTo>
                    <a:pt x="26" y="38"/>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13" name="Freeform 1794"/>
            <p:cNvSpPr>
              <a:spLocks/>
            </p:cNvSpPr>
            <p:nvPr/>
          </p:nvSpPr>
          <p:spPr bwMode="gray">
            <a:xfrm>
              <a:off x="6003460" y="5110174"/>
              <a:ext cx="34931" cy="26991"/>
            </a:xfrm>
            <a:custGeom>
              <a:avLst/>
              <a:gdLst>
                <a:gd name="T0" fmla="*/ 835 w 32"/>
                <a:gd name="T1" fmla="*/ 1179 h 26"/>
                <a:gd name="T2" fmla="*/ 1430 w 32"/>
                <a:gd name="T3" fmla="*/ 2 h 26"/>
                <a:gd name="T4" fmla="*/ 2399 w 32"/>
                <a:gd name="T5" fmla="*/ 0 h 26"/>
                <a:gd name="T6" fmla="*/ 2399 w 32"/>
                <a:gd name="T7" fmla="*/ 1825 h 26"/>
                <a:gd name="T8" fmla="*/ 1564 w 32"/>
                <a:gd name="T9" fmla="*/ 3886 h 26"/>
                <a:gd name="T10" fmla="*/ 835 w 32"/>
                <a:gd name="T11" fmla="*/ 4878 h 26"/>
                <a:gd name="T12" fmla="*/ 487 w 32"/>
                <a:gd name="T13" fmla="*/ 4878 h 26"/>
                <a:gd name="T14" fmla="*/ 2 w 32"/>
                <a:gd name="T15" fmla="*/ 4878 h 26"/>
                <a:gd name="T16" fmla="*/ 0 w 32"/>
                <a:gd name="T17" fmla="*/ 4489 h 26"/>
                <a:gd name="T18" fmla="*/ 2 w 32"/>
                <a:gd name="T19" fmla="*/ 2271 h 26"/>
                <a:gd name="T20" fmla="*/ 835 w 32"/>
                <a:gd name="T21" fmla="*/ 1179 h 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26"/>
                <a:gd name="T35" fmla="*/ 32 w 32"/>
                <a:gd name="T36" fmla="*/ 26 h 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26">
                  <a:moveTo>
                    <a:pt x="12" y="6"/>
                  </a:moveTo>
                  <a:lnTo>
                    <a:pt x="20" y="2"/>
                  </a:lnTo>
                  <a:lnTo>
                    <a:pt x="32" y="0"/>
                  </a:lnTo>
                  <a:lnTo>
                    <a:pt x="32" y="10"/>
                  </a:lnTo>
                  <a:lnTo>
                    <a:pt x="22" y="20"/>
                  </a:lnTo>
                  <a:lnTo>
                    <a:pt x="12" y="26"/>
                  </a:lnTo>
                  <a:lnTo>
                    <a:pt x="6" y="26"/>
                  </a:lnTo>
                  <a:lnTo>
                    <a:pt x="2" y="26"/>
                  </a:lnTo>
                  <a:lnTo>
                    <a:pt x="0" y="24"/>
                  </a:lnTo>
                  <a:lnTo>
                    <a:pt x="2" y="12"/>
                  </a:lnTo>
                  <a:lnTo>
                    <a:pt x="12" y="6"/>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14" name="Freeform 1795"/>
            <p:cNvSpPr>
              <a:spLocks/>
            </p:cNvSpPr>
            <p:nvPr/>
          </p:nvSpPr>
          <p:spPr bwMode="gray">
            <a:xfrm>
              <a:off x="6230511" y="5033964"/>
              <a:ext cx="39694" cy="30166"/>
            </a:xfrm>
            <a:custGeom>
              <a:avLst/>
              <a:gdLst>
                <a:gd name="T0" fmla="*/ 601 w 38"/>
                <a:gd name="T1" fmla="*/ 1759 h 30"/>
                <a:gd name="T2" fmla="*/ 6 w 38"/>
                <a:gd name="T3" fmla="*/ 1759 h 30"/>
                <a:gd name="T4" fmla="*/ 0 w 38"/>
                <a:gd name="T5" fmla="*/ 964 h 30"/>
                <a:gd name="T6" fmla="*/ 0 w 38"/>
                <a:gd name="T7" fmla="*/ 2 h 30"/>
                <a:gd name="T8" fmla="*/ 443 w 38"/>
                <a:gd name="T9" fmla="*/ 0 h 30"/>
                <a:gd name="T10" fmla="*/ 913 w 38"/>
                <a:gd name="T11" fmla="*/ 2 h 30"/>
                <a:gd name="T12" fmla="*/ 1299 w 38"/>
                <a:gd name="T13" fmla="*/ 796 h 30"/>
                <a:gd name="T14" fmla="*/ 1441 w 38"/>
                <a:gd name="T15" fmla="*/ 2128 h 30"/>
                <a:gd name="T16" fmla="*/ 1385 w 38"/>
                <a:gd name="T17" fmla="*/ 2884 h 30"/>
                <a:gd name="T18" fmla="*/ 985 w 38"/>
                <a:gd name="T19" fmla="*/ 2341 h 30"/>
                <a:gd name="T20" fmla="*/ 601 w 38"/>
                <a:gd name="T21" fmla="*/ 1759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
                <a:gd name="T34" fmla="*/ 0 h 30"/>
                <a:gd name="T35" fmla="*/ 38 w 38"/>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 h="30">
                  <a:moveTo>
                    <a:pt x="16" y="18"/>
                  </a:moveTo>
                  <a:lnTo>
                    <a:pt x="6" y="18"/>
                  </a:lnTo>
                  <a:lnTo>
                    <a:pt x="0" y="10"/>
                  </a:lnTo>
                  <a:lnTo>
                    <a:pt x="0" y="2"/>
                  </a:lnTo>
                  <a:lnTo>
                    <a:pt x="12" y="0"/>
                  </a:lnTo>
                  <a:lnTo>
                    <a:pt x="24" y="2"/>
                  </a:lnTo>
                  <a:lnTo>
                    <a:pt x="34" y="8"/>
                  </a:lnTo>
                  <a:lnTo>
                    <a:pt x="38" y="22"/>
                  </a:lnTo>
                  <a:lnTo>
                    <a:pt x="36" y="30"/>
                  </a:lnTo>
                  <a:lnTo>
                    <a:pt x="26" y="24"/>
                  </a:lnTo>
                  <a:lnTo>
                    <a:pt x="16" y="18"/>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15" name="Freeform 1798"/>
            <p:cNvSpPr>
              <a:spLocks/>
            </p:cNvSpPr>
            <p:nvPr/>
          </p:nvSpPr>
          <p:spPr bwMode="gray">
            <a:xfrm>
              <a:off x="6484553" y="4359189"/>
              <a:ext cx="936779" cy="890704"/>
            </a:xfrm>
            <a:custGeom>
              <a:avLst/>
              <a:gdLst>
                <a:gd name="T0" fmla="*/ 38535 w 879"/>
                <a:gd name="T1" fmla="*/ 9883 h 886"/>
                <a:gd name="T2" fmla="*/ 34566 w 879"/>
                <a:gd name="T3" fmla="*/ 12883 h 886"/>
                <a:gd name="T4" fmla="*/ 33158 w 879"/>
                <a:gd name="T5" fmla="*/ 15474 h 886"/>
                <a:gd name="T6" fmla="*/ 32682 w 879"/>
                <a:gd name="T7" fmla="*/ 18767 h 886"/>
                <a:gd name="T8" fmla="*/ 34855 w 879"/>
                <a:gd name="T9" fmla="*/ 23930 h 886"/>
                <a:gd name="T10" fmla="*/ 39588 w 879"/>
                <a:gd name="T11" fmla="*/ 27072 h 886"/>
                <a:gd name="T12" fmla="*/ 43577 w 879"/>
                <a:gd name="T13" fmla="*/ 33848 h 886"/>
                <a:gd name="T14" fmla="*/ 48989 w 879"/>
                <a:gd name="T15" fmla="*/ 38927 h 886"/>
                <a:gd name="T16" fmla="*/ 57001 w 879"/>
                <a:gd name="T17" fmla="*/ 39466 h 886"/>
                <a:gd name="T18" fmla="*/ 56353 w 879"/>
                <a:gd name="T19" fmla="*/ 42963 h 886"/>
                <a:gd name="T20" fmla="*/ 65096 w 879"/>
                <a:gd name="T21" fmla="*/ 46508 h 886"/>
                <a:gd name="T22" fmla="*/ 70477 w 879"/>
                <a:gd name="T23" fmla="*/ 49462 h 886"/>
                <a:gd name="T24" fmla="*/ 73795 w 879"/>
                <a:gd name="T25" fmla="*/ 53184 h 886"/>
                <a:gd name="T26" fmla="*/ 71542 w 879"/>
                <a:gd name="T27" fmla="*/ 54920 h 886"/>
                <a:gd name="T28" fmla="*/ 67262 w 879"/>
                <a:gd name="T29" fmla="*/ 51701 h 886"/>
                <a:gd name="T30" fmla="*/ 63486 w 879"/>
                <a:gd name="T31" fmla="*/ 50849 h 886"/>
                <a:gd name="T32" fmla="*/ 61993 w 879"/>
                <a:gd name="T33" fmla="*/ 55076 h 886"/>
                <a:gd name="T34" fmla="*/ 63486 w 879"/>
                <a:gd name="T35" fmla="*/ 57856 h 886"/>
                <a:gd name="T36" fmla="*/ 65893 w 879"/>
                <a:gd name="T37" fmla="*/ 61545 h 886"/>
                <a:gd name="T38" fmla="*/ 62513 w 879"/>
                <a:gd name="T39" fmla="*/ 64643 h 886"/>
                <a:gd name="T40" fmla="*/ 60733 w 879"/>
                <a:gd name="T41" fmla="*/ 69441 h 886"/>
                <a:gd name="T42" fmla="*/ 57547 w 879"/>
                <a:gd name="T43" fmla="*/ 71841 h 886"/>
                <a:gd name="T44" fmla="*/ 58227 w 879"/>
                <a:gd name="T45" fmla="*/ 67666 h 886"/>
                <a:gd name="T46" fmla="*/ 60053 w 879"/>
                <a:gd name="T47" fmla="*/ 64906 h 886"/>
                <a:gd name="T48" fmla="*/ 57285 w 879"/>
                <a:gd name="T49" fmla="*/ 58515 h 886"/>
                <a:gd name="T50" fmla="*/ 54122 w 879"/>
                <a:gd name="T51" fmla="*/ 55316 h 886"/>
                <a:gd name="T52" fmla="*/ 50992 w 879"/>
                <a:gd name="T53" fmla="*/ 51701 h 886"/>
                <a:gd name="T54" fmla="*/ 46998 w 879"/>
                <a:gd name="T55" fmla="*/ 50950 h 886"/>
                <a:gd name="T56" fmla="*/ 45976 w 879"/>
                <a:gd name="T57" fmla="*/ 49309 h 886"/>
                <a:gd name="T58" fmla="*/ 44143 w 879"/>
                <a:gd name="T59" fmla="*/ 49352 h 886"/>
                <a:gd name="T60" fmla="*/ 42261 w 879"/>
                <a:gd name="T61" fmla="*/ 46056 h 886"/>
                <a:gd name="T62" fmla="*/ 39026 w 879"/>
                <a:gd name="T63" fmla="*/ 46508 h 886"/>
                <a:gd name="T64" fmla="*/ 34964 w 879"/>
                <a:gd name="T65" fmla="*/ 43486 h 886"/>
                <a:gd name="T66" fmla="*/ 30624 w 879"/>
                <a:gd name="T67" fmla="*/ 40105 h 886"/>
                <a:gd name="T68" fmla="*/ 26708 w 879"/>
                <a:gd name="T69" fmla="*/ 37950 h 886"/>
                <a:gd name="T70" fmla="*/ 25272 w 879"/>
                <a:gd name="T71" fmla="*/ 34737 h 886"/>
                <a:gd name="T72" fmla="*/ 22837 w 879"/>
                <a:gd name="T73" fmla="*/ 31189 h 886"/>
                <a:gd name="T74" fmla="*/ 20599 w 879"/>
                <a:gd name="T75" fmla="*/ 25003 h 886"/>
                <a:gd name="T76" fmla="*/ 14448 w 879"/>
                <a:gd name="T77" fmla="*/ 22085 h 886"/>
                <a:gd name="T78" fmla="*/ 10048 w 879"/>
                <a:gd name="T79" fmla="*/ 23152 h 886"/>
                <a:gd name="T80" fmla="*/ 6204 w 879"/>
                <a:gd name="T81" fmla="*/ 25990 h 886"/>
                <a:gd name="T82" fmla="*/ 5907 w 879"/>
                <a:gd name="T83" fmla="*/ 24021 h 886"/>
                <a:gd name="T84" fmla="*/ 1146 w 879"/>
                <a:gd name="T85" fmla="*/ 21294 h 886"/>
                <a:gd name="T86" fmla="*/ 1994 w 879"/>
                <a:gd name="T87" fmla="*/ 17572 h 886"/>
                <a:gd name="T88" fmla="*/ 658 w 879"/>
                <a:gd name="T89" fmla="*/ 15183 h 886"/>
                <a:gd name="T90" fmla="*/ 3163 w 879"/>
                <a:gd name="T91" fmla="*/ 13349 h 886"/>
                <a:gd name="T92" fmla="*/ 1512 w 879"/>
                <a:gd name="T93" fmla="*/ 9603 h 886"/>
                <a:gd name="T94" fmla="*/ 6034 w 879"/>
                <a:gd name="T95" fmla="*/ 8762 h 886"/>
                <a:gd name="T96" fmla="*/ 8729 w 879"/>
                <a:gd name="T97" fmla="*/ 6420 h 886"/>
                <a:gd name="T98" fmla="*/ 11981 w 879"/>
                <a:gd name="T99" fmla="*/ 7861 h 886"/>
                <a:gd name="T100" fmla="*/ 14274 w 879"/>
                <a:gd name="T101" fmla="*/ 10117 h 886"/>
                <a:gd name="T102" fmla="*/ 16442 w 879"/>
                <a:gd name="T103" fmla="*/ 5056 h 886"/>
                <a:gd name="T104" fmla="*/ 20599 w 879"/>
                <a:gd name="T105" fmla="*/ 6852 h 886"/>
                <a:gd name="T106" fmla="*/ 21170 w 879"/>
                <a:gd name="T107" fmla="*/ 4450 h 886"/>
                <a:gd name="T108" fmla="*/ 22358 w 879"/>
                <a:gd name="T109" fmla="*/ 2131 h 886"/>
                <a:gd name="T110" fmla="*/ 26425 w 879"/>
                <a:gd name="T111" fmla="*/ 934 h 886"/>
                <a:gd name="T112" fmla="*/ 31518 w 879"/>
                <a:gd name="T113" fmla="*/ 1348 h 886"/>
                <a:gd name="T114" fmla="*/ 36559 w 879"/>
                <a:gd name="T115" fmla="*/ 3702 h 886"/>
                <a:gd name="T116" fmla="*/ 39403 w 879"/>
                <a:gd name="T117" fmla="*/ 7861 h 88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879"/>
                <a:gd name="T178" fmla="*/ 0 h 886"/>
                <a:gd name="T179" fmla="*/ 879 w 879"/>
                <a:gd name="T180" fmla="*/ 886 h 88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879" h="886">
                  <a:moveTo>
                    <a:pt x="479" y="118"/>
                  </a:moveTo>
                  <a:lnTo>
                    <a:pt x="477" y="124"/>
                  </a:lnTo>
                  <a:lnTo>
                    <a:pt x="469" y="136"/>
                  </a:lnTo>
                  <a:lnTo>
                    <a:pt x="461" y="132"/>
                  </a:lnTo>
                  <a:lnTo>
                    <a:pt x="459" y="122"/>
                  </a:lnTo>
                  <a:lnTo>
                    <a:pt x="447" y="126"/>
                  </a:lnTo>
                  <a:lnTo>
                    <a:pt x="447" y="138"/>
                  </a:lnTo>
                  <a:lnTo>
                    <a:pt x="431" y="144"/>
                  </a:lnTo>
                  <a:lnTo>
                    <a:pt x="423" y="154"/>
                  </a:lnTo>
                  <a:lnTo>
                    <a:pt x="411" y="158"/>
                  </a:lnTo>
                  <a:lnTo>
                    <a:pt x="403" y="154"/>
                  </a:lnTo>
                  <a:lnTo>
                    <a:pt x="389" y="158"/>
                  </a:lnTo>
                  <a:lnTo>
                    <a:pt x="391" y="168"/>
                  </a:lnTo>
                  <a:lnTo>
                    <a:pt x="383" y="176"/>
                  </a:lnTo>
                  <a:lnTo>
                    <a:pt x="395" y="190"/>
                  </a:lnTo>
                  <a:lnTo>
                    <a:pt x="397" y="200"/>
                  </a:lnTo>
                  <a:lnTo>
                    <a:pt x="409" y="206"/>
                  </a:lnTo>
                  <a:lnTo>
                    <a:pt x="403" y="222"/>
                  </a:lnTo>
                  <a:lnTo>
                    <a:pt x="391" y="224"/>
                  </a:lnTo>
                  <a:lnTo>
                    <a:pt x="389" y="232"/>
                  </a:lnTo>
                  <a:lnTo>
                    <a:pt x="399" y="248"/>
                  </a:lnTo>
                  <a:lnTo>
                    <a:pt x="391" y="254"/>
                  </a:lnTo>
                  <a:lnTo>
                    <a:pt x="397" y="272"/>
                  </a:lnTo>
                  <a:lnTo>
                    <a:pt x="407" y="286"/>
                  </a:lnTo>
                  <a:lnTo>
                    <a:pt x="415" y="294"/>
                  </a:lnTo>
                  <a:lnTo>
                    <a:pt x="425" y="304"/>
                  </a:lnTo>
                  <a:lnTo>
                    <a:pt x="433" y="304"/>
                  </a:lnTo>
                  <a:lnTo>
                    <a:pt x="445" y="312"/>
                  </a:lnTo>
                  <a:lnTo>
                    <a:pt x="459" y="326"/>
                  </a:lnTo>
                  <a:lnTo>
                    <a:pt x="471" y="334"/>
                  </a:lnTo>
                  <a:lnTo>
                    <a:pt x="487" y="336"/>
                  </a:lnTo>
                  <a:lnTo>
                    <a:pt x="493" y="344"/>
                  </a:lnTo>
                  <a:lnTo>
                    <a:pt x="499" y="364"/>
                  </a:lnTo>
                  <a:lnTo>
                    <a:pt x="511" y="388"/>
                  </a:lnTo>
                  <a:lnTo>
                    <a:pt x="519" y="416"/>
                  </a:lnTo>
                  <a:lnTo>
                    <a:pt x="537" y="444"/>
                  </a:lnTo>
                  <a:lnTo>
                    <a:pt x="559" y="460"/>
                  </a:lnTo>
                  <a:lnTo>
                    <a:pt x="571" y="472"/>
                  </a:lnTo>
                  <a:lnTo>
                    <a:pt x="581" y="472"/>
                  </a:lnTo>
                  <a:lnTo>
                    <a:pt x="583" y="480"/>
                  </a:lnTo>
                  <a:lnTo>
                    <a:pt x="601" y="486"/>
                  </a:lnTo>
                  <a:lnTo>
                    <a:pt x="613" y="496"/>
                  </a:lnTo>
                  <a:lnTo>
                    <a:pt x="639" y="494"/>
                  </a:lnTo>
                  <a:lnTo>
                    <a:pt x="663" y="490"/>
                  </a:lnTo>
                  <a:lnTo>
                    <a:pt x="679" y="486"/>
                  </a:lnTo>
                  <a:lnTo>
                    <a:pt x="687" y="492"/>
                  </a:lnTo>
                  <a:lnTo>
                    <a:pt x="689" y="504"/>
                  </a:lnTo>
                  <a:lnTo>
                    <a:pt x="679" y="512"/>
                  </a:lnTo>
                  <a:lnTo>
                    <a:pt x="671" y="518"/>
                  </a:lnTo>
                  <a:lnTo>
                    <a:pt x="671" y="528"/>
                  </a:lnTo>
                  <a:lnTo>
                    <a:pt x="683" y="540"/>
                  </a:lnTo>
                  <a:lnTo>
                    <a:pt x="713" y="550"/>
                  </a:lnTo>
                  <a:lnTo>
                    <a:pt x="733" y="560"/>
                  </a:lnTo>
                  <a:lnTo>
                    <a:pt x="759" y="564"/>
                  </a:lnTo>
                  <a:lnTo>
                    <a:pt x="775" y="574"/>
                  </a:lnTo>
                  <a:lnTo>
                    <a:pt x="789" y="584"/>
                  </a:lnTo>
                  <a:lnTo>
                    <a:pt x="809" y="592"/>
                  </a:lnTo>
                  <a:lnTo>
                    <a:pt x="825" y="598"/>
                  </a:lnTo>
                  <a:lnTo>
                    <a:pt x="837" y="602"/>
                  </a:lnTo>
                  <a:lnTo>
                    <a:pt x="839" y="610"/>
                  </a:lnTo>
                  <a:lnTo>
                    <a:pt x="853" y="618"/>
                  </a:lnTo>
                  <a:lnTo>
                    <a:pt x="863" y="624"/>
                  </a:lnTo>
                  <a:lnTo>
                    <a:pt x="875" y="638"/>
                  </a:lnTo>
                  <a:lnTo>
                    <a:pt x="879" y="650"/>
                  </a:lnTo>
                  <a:lnTo>
                    <a:pt x="879" y="654"/>
                  </a:lnTo>
                  <a:lnTo>
                    <a:pt x="873" y="660"/>
                  </a:lnTo>
                  <a:lnTo>
                    <a:pt x="873" y="672"/>
                  </a:lnTo>
                  <a:lnTo>
                    <a:pt x="871" y="678"/>
                  </a:lnTo>
                  <a:lnTo>
                    <a:pt x="861" y="678"/>
                  </a:lnTo>
                  <a:lnTo>
                    <a:pt x="853" y="676"/>
                  </a:lnTo>
                  <a:lnTo>
                    <a:pt x="841" y="666"/>
                  </a:lnTo>
                  <a:lnTo>
                    <a:pt x="841" y="652"/>
                  </a:lnTo>
                  <a:lnTo>
                    <a:pt x="831" y="640"/>
                  </a:lnTo>
                  <a:lnTo>
                    <a:pt x="821" y="636"/>
                  </a:lnTo>
                  <a:lnTo>
                    <a:pt x="801" y="638"/>
                  </a:lnTo>
                  <a:lnTo>
                    <a:pt x="789" y="634"/>
                  </a:lnTo>
                  <a:lnTo>
                    <a:pt x="779" y="630"/>
                  </a:lnTo>
                  <a:lnTo>
                    <a:pt x="779" y="622"/>
                  </a:lnTo>
                  <a:lnTo>
                    <a:pt x="765" y="620"/>
                  </a:lnTo>
                  <a:lnTo>
                    <a:pt x="755" y="626"/>
                  </a:lnTo>
                  <a:lnTo>
                    <a:pt x="747" y="642"/>
                  </a:lnTo>
                  <a:lnTo>
                    <a:pt x="743" y="654"/>
                  </a:lnTo>
                  <a:lnTo>
                    <a:pt x="735" y="664"/>
                  </a:lnTo>
                  <a:lnTo>
                    <a:pt x="735" y="672"/>
                  </a:lnTo>
                  <a:lnTo>
                    <a:pt x="739" y="678"/>
                  </a:lnTo>
                  <a:lnTo>
                    <a:pt x="731" y="686"/>
                  </a:lnTo>
                  <a:lnTo>
                    <a:pt x="729" y="694"/>
                  </a:lnTo>
                  <a:lnTo>
                    <a:pt x="733" y="708"/>
                  </a:lnTo>
                  <a:lnTo>
                    <a:pt x="741" y="712"/>
                  </a:lnTo>
                  <a:lnTo>
                    <a:pt x="755" y="712"/>
                  </a:lnTo>
                  <a:lnTo>
                    <a:pt x="765" y="720"/>
                  </a:lnTo>
                  <a:lnTo>
                    <a:pt x="773" y="724"/>
                  </a:lnTo>
                  <a:lnTo>
                    <a:pt x="781" y="730"/>
                  </a:lnTo>
                  <a:lnTo>
                    <a:pt x="783" y="746"/>
                  </a:lnTo>
                  <a:lnTo>
                    <a:pt x="785" y="758"/>
                  </a:lnTo>
                  <a:lnTo>
                    <a:pt x="789" y="766"/>
                  </a:lnTo>
                  <a:lnTo>
                    <a:pt x="785" y="778"/>
                  </a:lnTo>
                  <a:lnTo>
                    <a:pt x="767" y="776"/>
                  </a:lnTo>
                  <a:lnTo>
                    <a:pt x="753" y="786"/>
                  </a:lnTo>
                  <a:lnTo>
                    <a:pt x="745" y="796"/>
                  </a:lnTo>
                  <a:lnTo>
                    <a:pt x="743" y="808"/>
                  </a:lnTo>
                  <a:lnTo>
                    <a:pt x="747" y="818"/>
                  </a:lnTo>
                  <a:lnTo>
                    <a:pt x="747" y="832"/>
                  </a:lnTo>
                  <a:lnTo>
                    <a:pt x="735" y="840"/>
                  </a:lnTo>
                  <a:lnTo>
                    <a:pt x="723" y="854"/>
                  </a:lnTo>
                  <a:lnTo>
                    <a:pt x="717" y="862"/>
                  </a:lnTo>
                  <a:lnTo>
                    <a:pt x="717" y="874"/>
                  </a:lnTo>
                  <a:lnTo>
                    <a:pt x="711" y="884"/>
                  </a:lnTo>
                  <a:lnTo>
                    <a:pt x="697" y="886"/>
                  </a:lnTo>
                  <a:lnTo>
                    <a:pt x="685" y="884"/>
                  </a:lnTo>
                  <a:lnTo>
                    <a:pt x="679" y="874"/>
                  </a:lnTo>
                  <a:lnTo>
                    <a:pt x="679" y="862"/>
                  </a:lnTo>
                  <a:lnTo>
                    <a:pt x="679" y="854"/>
                  </a:lnTo>
                  <a:lnTo>
                    <a:pt x="689" y="846"/>
                  </a:lnTo>
                  <a:lnTo>
                    <a:pt x="693" y="834"/>
                  </a:lnTo>
                  <a:lnTo>
                    <a:pt x="697" y="822"/>
                  </a:lnTo>
                  <a:lnTo>
                    <a:pt x="689" y="816"/>
                  </a:lnTo>
                  <a:lnTo>
                    <a:pt x="691" y="808"/>
                  </a:lnTo>
                  <a:lnTo>
                    <a:pt x="707" y="804"/>
                  </a:lnTo>
                  <a:lnTo>
                    <a:pt x="715" y="798"/>
                  </a:lnTo>
                  <a:lnTo>
                    <a:pt x="715" y="784"/>
                  </a:lnTo>
                  <a:lnTo>
                    <a:pt x="701" y="766"/>
                  </a:lnTo>
                  <a:lnTo>
                    <a:pt x="701" y="748"/>
                  </a:lnTo>
                  <a:lnTo>
                    <a:pt x="693" y="730"/>
                  </a:lnTo>
                  <a:lnTo>
                    <a:pt x="683" y="720"/>
                  </a:lnTo>
                  <a:lnTo>
                    <a:pt x="677" y="700"/>
                  </a:lnTo>
                  <a:lnTo>
                    <a:pt x="673" y="688"/>
                  </a:lnTo>
                  <a:lnTo>
                    <a:pt x="665" y="676"/>
                  </a:lnTo>
                  <a:lnTo>
                    <a:pt x="653" y="674"/>
                  </a:lnTo>
                  <a:lnTo>
                    <a:pt x="645" y="682"/>
                  </a:lnTo>
                  <a:lnTo>
                    <a:pt x="639" y="680"/>
                  </a:lnTo>
                  <a:lnTo>
                    <a:pt x="627" y="670"/>
                  </a:lnTo>
                  <a:lnTo>
                    <a:pt x="613" y="666"/>
                  </a:lnTo>
                  <a:lnTo>
                    <a:pt x="605" y="654"/>
                  </a:lnTo>
                  <a:lnTo>
                    <a:pt x="607" y="638"/>
                  </a:lnTo>
                  <a:lnTo>
                    <a:pt x="599" y="626"/>
                  </a:lnTo>
                  <a:lnTo>
                    <a:pt x="591" y="620"/>
                  </a:lnTo>
                  <a:lnTo>
                    <a:pt x="579" y="624"/>
                  </a:lnTo>
                  <a:lnTo>
                    <a:pt x="569" y="626"/>
                  </a:lnTo>
                  <a:lnTo>
                    <a:pt x="561" y="628"/>
                  </a:lnTo>
                  <a:lnTo>
                    <a:pt x="565" y="620"/>
                  </a:lnTo>
                  <a:lnTo>
                    <a:pt x="565" y="614"/>
                  </a:lnTo>
                  <a:lnTo>
                    <a:pt x="561" y="608"/>
                  </a:lnTo>
                  <a:lnTo>
                    <a:pt x="553" y="602"/>
                  </a:lnTo>
                  <a:lnTo>
                    <a:pt x="547" y="606"/>
                  </a:lnTo>
                  <a:lnTo>
                    <a:pt x="545" y="610"/>
                  </a:lnTo>
                  <a:lnTo>
                    <a:pt x="539" y="610"/>
                  </a:lnTo>
                  <a:lnTo>
                    <a:pt x="533" y="610"/>
                  </a:lnTo>
                  <a:lnTo>
                    <a:pt x="531" y="612"/>
                  </a:lnTo>
                  <a:lnTo>
                    <a:pt x="525" y="608"/>
                  </a:lnTo>
                  <a:lnTo>
                    <a:pt x="531" y="598"/>
                  </a:lnTo>
                  <a:lnTo>
                    <a:pt x="525" y="582"/>
                  </a:lnTo>
                  <a:lnTo>
                    <a:pt x="517" y="574"/>
                  </a:lnTo>
                  <a:lnTo>
                    <a:pt x="509" y="568"/>
                  </a:lnTo>
                  <a:lnTo>
                    <a:pt x="503" y="568"/>
                  </a:lnTo>
                  <a:lnTo>
                    <a:pt x="497" y="572"/>
                  </a:lnTo>
                  <a:lnTo>
                    <a:pt x="487" y="568"/>
                  </a:lnTo>
                  <a:lnTo>
                    <a:pt x="477" y="566"/>
                  </a:lnTo>
                  <a:lnTo>
                    <a:pt x="469" y="568"/>
                  </a:lnTo>
                  <a:lnTo>
                    <a:pt x="465" y="574"/>
                  </a:lnTo>
                  <a:lnTo>
                    <a:pt x="457" y="566"/>
                  </a:lnTo>
                  <a:lnTo>
                    <a:pt x="451" y="554"/>
                  </a:lnTo>
                  <a:lnTo>
                    <a:pt x="443" y="554"/>
                  </a:lnTo>
                  <a:lnTo>
                    <a:pt x="429" y="550"/>
                  </a:lnTo>
                  <a:lnTo>
                    <a:pt x="417" y="536"/>
                  </a:lnTo>
                  <a:lnTo>
                    <a:pt x="407" y="528"/>
                  </a:lnTo>
                  <a:lnTo>
                    <a:pt x="397" y="524"/>
                  </a:lnTo>
                  <a:lnTo>
                    <a:pt x="389" y="506"/>
                  </a:lnTo>
                  <a:lnTo>
                    <a:pt x="379" y="498"/>
                  </a:lnTo>
                  <a:lnTo>
                    <a:pt x="365" y="494"/>
                  </a:lnTo>
                  <a:lnTo>
                    <a:pt x="361" y="484"/>
                  </a:lnTo>
                  <a:lnTo>
                    <a:pt x="351" y="470"/>
                  </a:lnTo>
                  <a:lnTo>
                    <a:pt x="339" y="464"/>
                  </a:lnTo>
                  <a:lnTo>
                    <a:pt x="329" y="462"/>
                  </a:lnTo>
                  <a:lnTo>
                    <a:pt x="317" y="466"/>
                  </a:lnTo>
                  <a:lnTo>
                    <a:pt x="313" y="460"/>
                  </a:lnTo>
                  <a:lnTo>
                    <a:pt x="319" y="456"/>
                  </a:lnTo>
                  <a:lnTo>
                    <a:pt x="321" y="448"/>
                  </a:lnTo>
                  <a:lnTo>
                    <a:pt x="309" y="438"/>
                  </a:lnTo>
                  <a:lnTo>
                    <a:pt x="301" y="428"/>
                  </a:lnTo>
                  <a:lnTo>
                    <a:pt x="287" y="422"/>
                  </a:lnTo>
                  <a:lnTo>
                    <a:pt x="289" y="412"/>
                  </a:lnTo>
                  <a:lnTo>
                    <a:pt x="281" y="408"/>
                  </a:lnTo>
                  <a:lnTo>
                    <a:pt x="271" y="406"/>
                  </a:lnTo>
                  <a:lnTo>
                    <a:pt x="271" y="384"/>
                  </a:lnTo>
                  <a:lnTo>
                    <a:pt x="265" y="366"/>
                  </a:lnTo>
                  <a:lnTo>
                    <a:pt x="253" y="352"/>
                  </a:lnTo>
                  <a:lnTo>
                    <a:pt x="253" y="338"/>
                  </a:lnTo>
                  <a:lnTo>
                    <a:pt x="251" y="320"/>
                  </a:lnTo>
                  <a:lnTo>
                    <a:pt x="245" y="308"/>
                  </a:lnTo>
                  <a:lnTo>
                    <a:pt x="231" y="298"/>
                  </a:lnTo>
                  <a:lnTo>
                    <a:pt x="215" y="298"/>
                  </a:lnTo>
                  <a:lnTo>
                    <a:pt x="195" y="284"/>
                  </a:lnTo>
                  <a:lnTo>
                    <a:pt x="180" y="274"/>
                  </a:lnTo>
                  <a:lnTo>
                    <a:pt x="172" y="272"/>
                  </a:lnTo>
                  <a:lnTo>
                    <a:pt x="164" y="266"/>
                  </a:lnTo>
                  <a:lnTo>
                    <a:pt x="146" y="264"/>
                  </a:lnTo>
                  <a:lnTo>
                    <a:pt x="136" y="268"/>
                  </a:lnTo>
                  <a:lnTo>
                    <a:pt x="126" y="274"/>
                  </a:lnTo>
                  <a:lnTo>
                    <a:pt x="120" y="286"/>
                  </a:lnTo>
                  <a:lnTo>
                    <a:pt x="112" y="292"/>
                  </a:lnTo>
                  <a:lnTo>
                    <a:pt x="108" y="298"/>
                  </a:lnTo>
                  <a:lnTo>
                    <a:pt x="102" y="310"/>
                  </a:lnTo>
                  <a:lnTo>
                    <a:pt x="86" y="318"/>
                  </a:lnTo>
                  <a:lnTo>
                    <a:pt x="74" y="320"/>
                  </a:lnTo>
                  <a:lnTo>
                    <a:pt x="68" y="324"/>
                  </a:lnTo>
                  <a:lnTo>
                    <a:pt x="60" y="324"/>
                  </a:lnTo>
                  <a:lnTo>
                    <a:pt x="56" y="312"/>
                  </a:lnTo>
                  <a:lnTo>
                    <a:pt x="64" y="300"/>
                  </a:lnTo>
                  <a:lnTo>
                    <a:pt x="70" y="296"/>
                  </a:lnTo>
                  <a:lnTo>
                    <a:pt x="66" y="286"/>
                  </a:lnTo>
                  <a:lnTo>
                    <a:pt x="48" y="286"/>
                  </a:lnTo>
                  <a:lnTo>
                    <a:pt x="32" y="280"/>
                  </a:lnTo>
                  <a:lnTo>
                    <a:pt x="18" y="274"/>
                  </a:lnTo>
                  <a:lnTo>
                    <a:pt x="14" y="262"/>
                  </a:lnTo>
                  <a:lnTo>
                    <a:pt x="16" y="256"/>
                  </a:lnTo>
                  <a:lnTo>
                    <a:pt x="12" y="244"/>
                  </a:lnTo>
                  <a:lnTo>
                    <a:pt x="20" y="236"/>
                  </a:lnTo>
                  <a:lnTo>
                    <a:pt x="28" y="228"/>
                  </a:lnTo>
                  <a:lnTo>
                    <a:pt x="24" y="216"/>
                  </a:lnTo>
                  <a:lnTo>
                    <a:pt x="10" y="214"/>
                  </a:lnTo>
                  <a:lnTo>
                    <a:pt x="6" y="208"/>
                  </a:lnTo>
                  <a:lnTo>
                    <a:pt x="6" y="202"/>
                  </a:lnTo>
                  <a:lnTo>
                    <a:pt x="0" y="192"/>
                  </a:lnTo>
                  <a:lnTo>
                    <a:pt x="8" y="186"/>
                  </a:lnTo>
                  <a:lnTo>
                    <a:pt x="18" y="188"/>
                  </a:lnTo>
                  <a:lnTo>
                    <a:pt x="24" y="180"/>
                  </a:lnTo>
                  <a:lnTo>
                    <a:pt x="32" y="180"/>
                  </a:lnTo>
                  <a:lnTo>
                    <a:pt x="32" y="170"/>
                  </a:lnTo>
                  <a:lnTo>
                    <a:pt x="38" y="164"/>
                  </a:lnTo>
                  <a:lnTo>
                    <a:pt x="26" y="154"/>
                  </a:lnTo>
                  <a:lnTo>
                    <a:pt x="24" y="140"/>
                  </a:lnTo>
                  <a:lnTo>
                    <a:pt x="16" y="134"/>
                  </a:lnTo>
                  <a:lnTo>
                    <a:pt x="10" y="126"/>
                  </a:lnTo>
                  <a:lnTo>
                    <a:pt x="18" y="118"/>
                  </a:lnTo>
                  <a:lnTo>
                    <a:pt x="28" y="120"/>
                  </a:lnTo>
                  <a:lnTo>
                    <a:pt x="30" y="114"/>
                  </a:lnTo>
                  <a:lnTo>
                    <a:pt x="36" y="118"/>
                  </a:lnTo>
                  <a:lnTo>
                    <a:pt x="56" y="114"/>
                  </a:lnTo>
                  <a:lnTo>
                    <a:pt x="72" y="108"/>
                  </a:lnTo>
                  <a:lnTo>
                    <a:pt x="86" y="114"/>
                  </a:lnTo>
                  <a:lnTo>
                    <a:pt x="96" y="108"/>
                  </a:lnTo>
                  <a:lnTo>
                    <a:pt x="106" y="90"/>
                  </a:lnTo>
                  <a:lnTo>
                    <a:pt x="104" y="84"/>
                  </a:lnTo>
                  <a:lnTo>
                    <a:pt x="104" y="80"/>
                  </a:lnTo>
                  <a:lnTo>
                    <a:pt x="110" y="78"/>
                  </a:lnTo>
                  <a:lnTo>
                    <a:pt x="120" y="64"/>
                  </a:lnTo>
                  <a:lnTo>
                    <a:pt x="128" y="64"/>
                  </a:lnTo>
                  <a:lnTo>
                    <a:pt x="128" y="86"/>
                  </a:lnTo>
                  <a:lnTo>
                    <a:pt x="142" y="98"/>
                  </a:lnTo>
                  <a:lnTo>
                    <a:pt x="156" y="100"/>
                  </a:lnTo>
                  <a:lnTo>
                    <a:pt x="152" y="108"/>
                  </a:lnTo>
                  <a:lnTo>
                    <a:pt x="158" y="114"/>
                  </a:lnTo>
                  <a:lnTo>
                    <a:pt x="160" y="126"/>
                  </a:lnTo>
                  <a:lnTo>
                    <a:pt x="170" y="124"/>
                  </a:lnTo>
                  <a:lnTo>
                    <a:pt x="166" y="112"/>
                  </a:lnTo>
                  <a:lnTo>
                    <a:pt x="166" y="102"/>
                  </a:lnTo>
                  <a:lnTo>
                    <a:pt x="182" y="86"/>
                  </a:lnTo>
                  <a:lnTo>
                    <a:pt x="184" y="62"/>
                  </a:lnTo>
                  <a:lnTo>
                    <a:pt x="195" y="62"/>
                  </a:lnTo>
                  <a:lnTo>
                    <a:pt x="197" y="74"/>
                  </a:lnTo>
                  <a:lnTo>
                    <a:pt x="209" y="80"/>
                  </a:lnTo>
                  <a:lnTo>
                    <a:pt x="227" y="70"/>
                  </a:lnTo>
                  <a:lnTo>
                    <a:pt x="239" y="86"/>
                  </a:lnTo>
                  <a:lnTo>
                    <a:pt x="245" y="84"/>
                  </a:lnTo>
                  <a:lnTo>
                    <a:pt x="243" y="78"/>
                  </a:lnTo>
                  <a:lnTo>
                    <a:pt x="243" y="68"/>
                  </a:lnTo>
                  <a:lnTo>
                    <a:pt x="235" y="58"/>
                  </a:lnTo>
                  <a:lnTo>
                    <a:pt x="245" y="48"/>
                  </a:lnTo>
                  <a:lnTo>
                    <a:pt x="253" y="56"/>
                  </a:lnTo>
                  <a:lnTo>
                    <a:pt x="265" y="56"/>
                  </a:lnTo>
                  <a:lnTo>
                    <a:pt x="265" y="48"/>
                  </a:lnTo>
                  <a:lnTo>
                    <a:pt x="261" y="44"/>
                  </a:lnTo>
                  <a:lnTo>
                    <a:pt x="261" y="38"/>
                  </a:lnTo>
                  <a:lnTo>
                    <a:pt x="265" y="26"/>
                  </a:lnTo>
                  <a:lnTo>
                    <a:pt x="277" y="24"/>
                  </a:lnTo>
                  <a:lnTo>
                    <a:pt x="289" y="32"/>
                  </a:lnTo>
                  <a:lnTo>
                    <a:pt x="307" y="32"/>
                  </a:lnTo>
                  <a:lnTo>
                    <a:pt x="305" y="18"/>
                  </a:lnTo>
                  <a:lnTo>
                    <a:pt x="315" y="12"/>
                  </a:lnTo>
                  <a:lnTo>
                    <a:pt x="355" y="10"/>
                  </a:lnTo>
                  <a:lnTo>
                    <a:pt x="379" y="0"/>
                  </a:lnTo>
                  <a:lnTo>
                    <a:pt x="383" y="4"/>
                  </a:lnTo>
                  <a:lnTo>
                    <a:pt x="375" y="8"/>
                  </a:lnTo>
                  <a:lnTo>
                    <a:pt x="375" y="16"/>
                  </a:lnTo>
                  <a:lnTo>
                    <a:pt x="387" y="20"/>
                  </a:lnTo>
                  <a:lnTo>
                    <a:pt x="387" y="28"/>
                  </a:lnTo>
                  <a:lnTo>
                    <a:pt x="399" y="42"/>
                  </a:lnTo>
                  <a:lnTo>
                    <a:pt x="417" y="44"/>
                  </a:lnTo>
                  <a:lnTo>
                    <a:pt x="435" y="46"/>
                  </a:lnTo>
                  <a:lnTo>
                    <a:pt x="485" y="52"/>
                  </a:lnTo>
                  <a:lnTo>
                    <a:pt x="465" y="68"/>
                  </a:lnTo>
                  <a:lnTo>
                    <a:pt x="465" y="80"/>
                  </a:lnTo>
                  <a:lnTo>
                    <a:pt x="479" y="86"/>
                  </a:lnTo>
                  <a:lnTo>
                    <a:pt x="469" y="98"/>
                  </a:lnTo>
                  <a:lnTo>
                    <a:pt x="471" y="106"/>
                  </a:lnTo>
                  <a:lnTo>
                    <a:pt x="483" y="106"/>
                  </a:lnTo>
                  <a:lnTo>
                    <a:pt x="479" y="118"/>
                  </a:lnTo>
                  <a:close/>
                </a:path>
              </a:pathLst>
            </a:custGeom>
            <a:solidFill>
              <a:schemeClr val="accent1"/>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16" name="Freeform 1800"/>
            <p:cNvSpPr>
              <a:spLocks/>
            </p:cNvSpPr>
            <p:nvPr/>
          </p:nvSpPr>
          <p:spPr bwMode="gray">
            <a:xfrm>
              <a:off x="7368935" y="4406820"/>
              <a:ext cx="354071" cy="361997"/>
            </a:xfrm>
            <a:custGeom>
              <a:avLst/>
              <a:gdLst>
                <a:gd name="T0" fmla="*/ 4935 w 332"/>
                <a:gd name="T1" fmla="*/ 19358 h 362"/>
                <a:gd name="T2" fmla="*/ 6585 w 332"/>
                <a:gd name="T3" fmla="*/ 18270 h 362"/>
                <a:gd name="T4" fmla="*/ 5741 w 332"/>
                <a:gd name="T5" fmla="*/ 17274 h 362"/>
                <a:gd name="T6" fmla="*/ 6318 w 332"/>
                <a:gd name="T7" fmla="*/ 16177 h 362"/>
                <a:gd name="T8" fmla="*/ 3744 w 332"/>
                <a:gd name="T9" fmla="*/ 14190 h 362"/>
                <a:gd name="T10" fmla="*/ 4356 w 332"/>
                <a:gd name="T11" fmla="*/ 10671 h 362"/>
                <a:gd name="T12" fmla="*/ 2835 w 332"/>
                <a:gd name="T13" fmla="*/ 8127 h 362"/>
                <a:gd name="T14" fmla="*/ 1131 w 332"/>
                <a:gd name="T15" fmla="*/ 4928 h 362"/>
                <a:gd name="T16" fmla="*/ 0 w 332"/>
                <a:gd name="T17" fmla="*/ 2403 h 362"/>
                <a:gd name="T18" fmla="*/ 2835 w 332"/>
                <a:gd name="T19" fmla="*/ 1584 h 362"/>
                <a:gd name="T20" fmla="*/ 7916 w 332"/>
                <a:gd name="T21" fmla="*/ 0 h 362"/>
                <a:gd name="T22" fmla="*/ 10838 w 332"/>
                <a:gd name="T23" fmla="*/ 2403 h 362"/>
                <a:gd name="T24" fmla="*/ 12033 w 332"/>
                <a:gd name="T25" fmla="*/ 4505 h 362"/>
                <a:gd name="T26" fmla="*/ 14771 w 332"/>
                <a:gd name="T27" fmla="*/ 5883 h 362"/>
                <a:gd name="T28" fmla="*/ 16187 w 332"/>
                <a:gd name="T29" fmla="*/ 7057 h 362"/>
                <a:gd name="T30" fmla="*/ 16414 w 332"/>
                <a:gd name="T31" fmla="*/ 8127 h 362"/>
                <a:gd name="T32" fmla="*/ 17211 w 332"/>
                <a:gd name="T33" fmla="*/ 8890 h 362"/>
                <a:gd name="T34" fmla="*/ 20431 w 332"/>
                <a:gd name="T35" fmla="*/ 10221 h 362"/>
                <a:gd name="T36" fmla="*/ 21514 w 332"/>
                <a:gd name="T37" fmla="*/ 8782 h 362"/>
                <a:gd name="T38" fmla="*/ 24319 w 332"/>
                <a:gd name="T39" fmla="*/ 9238 h 362"/>
                <a:gd name="T40" fmla="*/ 22683 w 332"/>
                <a:gd name="T41" fmla="*/ 10221 h 362"/>
                <a:gd name="T42" fmla="*/ 23884 w 332"/>
                <a:gd name="T43" fmla="*/ 12758 h 362"/>
                <a:gd name="T44" fmla="*/ 23718 w 332"/>
                <a:gd name="T45" fmla="*/ 15861 h 362"/>
                <a:gd name="T46" fmla="*/ 26663 w 332"/>
                <a:gd name="T47" fmla="*/ 18270 h 362"/>
                <a:gd name="T48" fmla="*/ 26313 w 332"/>
                <a:gd name="T49" fmla="*/ 20533 h 362"/>
                <a:gd name="T50" fmla="*/ 24869 w 332"/>
                <a:gd name="T51" fmla="*/ 22230 h 362"/>
                <a:gd name="T52" fmla="*/ 25602 w 332"/>
                <a:gd name="T53" fmla="*/ 25341 h 362"/>
                <a:gd name="T54" fmla="*/ 23536 w 332"/>
                <a:gd name="T55" fmla="*/ 25986 h 362"/>
                <a:gd name="T56" fmla="*/ 20855 w 332"/>
                <a:gd name="T57" fmla="*/ 26917 h 362"/>
                <a:gd name="T58" fmla="*/ 21648 w 332"/>
                <a:gd name="T59" fmla="*/ 24428 h 362"/>
                <a:gd name="T60" fmla="*/ 20855 w 332"/>
                <a:gd name="T61" fmla="*/ 23098 h 362"/>
                <a:gd name="T62" fmla="*/ 19128 w 332"/>
                <a:gd name="T63" fmla="*/ 22462 h 362"/>
                <a:gd name="T64" fmla="*/ 17350 w 332"/>
                <a:gd name="T65" fmla="*/ 21661 h 362"/>
                <a:gd name="T66" fmla="*/ 16289 w 332"/>
                <a:gd name="T67" fmla="*/ 20961 h 362"/>
                <a:gd name="T68" fmla="*/ 14771 w 332"/>
                <a:gd name="T69" fmla="*/ 19942 h 362"/>
                <a:gd name="T70" fmla="*/ 14140 w 332"/>
                <a:gd name="T71" fmla="*/ 21176 h 362"/>
                <a:gd name="T72" fmla="*/ 13059 w 332"/>
                <a:gd name="T73" fmla="*/ 22462 h 362"/>
                <a:gd name="T74" fmla="*/ 13472 w 332"/>
                <a:gd name="T75" fmla="*/ 23196 h 362"/>
                <a:gd name="T76" fmla="*/ 11591 w 332"/>
                <a:gd name="T77" fmla="*/ 22714 h 362"/>
                <a:gd name="T78" fmla="*/ 9399 w 332"/>
                <a:gd name="T79" fmla="*/ 21970 h 362"/>
                <a:gd name="T80" fmla="*/ 8327 w 332"/>
                <a:gd name="T81" fmla="*/ 21661 h 362"/>
                <a:gd name="T82" fmla="*/ 5933 w 332"/>
                <a:gd name="T83" fmla="*/ 20533 h 362"/>
                <a:gd name="T84" fmla="*/ 4557 w 332"/>
                <a:gd name="T85" fmla="*/ 19781 h 36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32"/>
                <a:gd name="T130" fmla="*/ 0 h 362"/>
                <a:gd name="T131" fmla="*/ 332 w 332"/>
                <a:gd name="T132" fmla="*/ 362 h 36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32" h="362">
                  <a:moveTo>
                    <a:pt x="40" y="268"/>
                  </a:moveTo>
                  <a:lnTo>
                    <a:pt x="48" y="260"/>
                  </a:lnTo>
                  <a:lnTo>
                    <a:pt x="60" y="260"/>
                  </a:lnTo>
                  <a:lnTo>
                    <a:pt x="66" y="252"/>
                  </a:lnTo>
                  <a:lnTo>
                    <a:pt x="76" y="256"/>
                  </a:lnTo>
                  <a:lnTo>
                    <a:pt x="80" y="246"/>
                  </a:lnTo>
                  <a:lnTo>
                    <a:pt x="74" y="238"/>
                  </a:lnTo>
                  <a:lnTo>
                    <a:pt x="70" y="234"/>
                  </a:lnTo>
                  <a:lnTo>
                    <a:pt x="68" y="232"/>
                  </a:lnTo>
                  <a:lnTo>
                    <a:pt x="66" y="230"/>
                  </a:lnTo>
                  <a:lnTo>
                    <a:pt x="58" y="218"/>
                  </a:lnTo>
                  <a:lnTo>
                    <a:pt x="76" y="218"/>
                  </a:lnTo>
                  <a:lnTo>
                    <a:pt x="80" y="210"/>
                  </a:lnTo>
                  <a:lnTo>
                    <a:pt x="58" y="192"/>
                  </a:lnTo>
                  <a:lnTo>
                    <a:pt x="46" y="190"/>
                  </a:lnTo>
                  <a:lnTo>
                    <a:pt x="40" y="166"/>
                  </a:lnTo>
                  <a:lnTo>
                    <a:pt x="42" y="160"/>
                  </a:lnTo>
                  <a:lnTo>
                    <a:pt x="52" y="144"/>
                  </a:lnTo>
                  <a:lnTo>
                    <a:pt x="54" y="130"/>
                  </a:lnTo>
                  <a:lnTo>
                    <a:pt x="34" y="126"/>
                  </a:lnTo>
                  <a:lnTo>
                    <a:pt x="34" y="110"/>
                  </a:lnTo>
                  <a:lnTo>
                    <a:pt x="46" y="102"/>
                  </a:lnTo>
                  <a:lnTo>
                    <a:pt x="22" y="90"/>
                  </a:lnTo>
                  <a:lnTo>
                    <a:pt x="14" y="66"/>
                  </a:lnTo>
                  <a:lnTo>
                    <a:pt x="14" y="62"/>
                  </a:lnTo>
                  <a:lnTo>
                    <a:pt x="8" y="50"/>
                  </a:lnTo>
                  <a:lnTo>
                    <a:pt x="0" y="32"/>
                  </a:lnTo>
                  <a:lnTo>
                    <a:pt x="12" y="30"/>
                  </a:lnTo>
                  <a:lnTo>
                    <a:pt x="22" y="22"/>
                  </a:lnTo>
                  <a:lnTo>
                    <a:pt x="34" y="22"/>
                  </a:lnTo>
                  <a:lnTo>
                    <a:pt x="52" y="2"/>
                  </a:lnTo>
                  <a:lnTo>
                    <a:pt x="76" y="0"/>
                  </a:lnTo>
                  <a:lnTo>
                    <a:pt x="96" y="0"/>
                  </a:lnTo>
                  <a:lnTo>
                    <a:pt x="106" y="10"/>
                  </a:lnTo>
                  <a:lnTo>
                    <a:pt x="118" y="20"/>
                  </a:lnTo>
                  <a:lnTo>
                    <a:pt x="130" y="32"/>
                  </a:lnTo>
                  <a:lnTo>
                    <a:pt x="138" y="34"/>
                  </a:lnTo>
                  <a:lnTo>
                    <a:pt x="140" y="50"/>
                  </a:lnTo>
                  <a:lnTo>
                    <a:pt x="146" y="60"/>
                  </a:lnTo>
                  <a:lnTo>
                    <a:pt x="158" y="70"/>
                  </a:lnTo>
                  <a:lnTo>
                    <a:pt x="172" y="70"/>
                  </a:lnTo>
                  <a:lnTo>
                    <a:pt x="178" y="78"/>
                  </a:lnTo>
                  <a:lnTo>
                    <a:pt x="188" y="74"/>
                  </a:lnTo>
                  <a:lnTo>
                    <a:pt x="196" y="84"/>
                  </a:lnTo>
                  <a:lnTo>
                    <a:pt x="194" y="94"/>
                  </a:lnTo>
                  <a:lnTo>
                    <a:pt x="192" y="98"/>
                  </a:lnTo>
                  <a:lnTo>
                    <a:pt x="202" y="104"/>
                  </a:lnTo>
                  <a:lnTo>
                    <a:pt x="198" y="110"/>
                  </a:lnTo>
                  <a:lnTo>
                    <a:pt x="188" y="116"/>
                  </a:lnTo>
                  <a:lnTo>
                    <a:pt x="196" y="120"/>
                  </a:lnTo>
                  <a:lnTo>
                    <a:pt x="208" y="120"/>
                  </a:lnTo>
                  <a:lnTo>
                    <a:pt x="214" y="126"/>
                  </a:lnTo>
                  <a:lnTo>
                    <a:pt x="238" y="126"/>
                  </a:lnTo>
                  <a:lnTo>
                    <a:pt x="246" y="138"/>
                  </a:lnTo>
                  <a:lnTo>
                    <a:pt x="252" y="138"/>
                  </a:lnTo>
                  <a:lnTo>
                    <a:pt x="254" y="128"/>
                  </a:lnTo>
                  <a:lnTo>
                    <a:pt x="260" y="118"/>
                  </a:lnTo>
                  <a:lnTo>
                    <a:pt x="268" y="114"/>
                  </a:lnTo>
                  <a:lnTo>
                    <a:pt x="278" y="116"/>
                  </a:lnTo>
                  <a:lnTo>
                    <a:pt x="294" y="124"/>
                  </a:lnTo>
                  <a:lnTo>
                    <a:pt x="292" y="130"/>
                  </a:lnTo>
                  <a:lnTo>
                    <a:pt x="280" y="130"/>
                  </a:lnTo>
                  <a:lnTo>
                    <a:pt x="274" y="138"/>
                  </a:lnTo>
                  <a:lnTo>
                    <a:pt x="280" y="148"/>
                  </a:lnTo>
                  <a:lnTo>
                    <a:pt x="292" y="154"/>
                  </a:lnTo>
                  <a:lnTo>
                    <a:pt x="288" y="172"/>
                  </a:lnTo>
                  <a:lnTo>
                    <a:pt x="278" y="182"/>
                  </a:lnTo>
                  <a:lnTo>
                    <a:pt x="278" y="202"/>
                  </a:lnTo>
                  <a:lnTo>
                    <a:pt x="286" y="214"/>
                  </a:lnTo>
                  <a:lnTo>
                    <a:pt x="294" y="228"/>
                  </a:lnTo>
                  <a:lnTo>
                    <a:pt x="308" y="238"/>
                  </a:lnTo>
                  <a:lnTo>
                    <a:pt x="322" y="246"/>
                  </a:lnTo>
                  <a:lnTo>
                    <a:pt x="332" y="254"/>
                  </a:lnTo>
                  <a:lnTo>
                    <a:pt x="328" y="268"/>
                  </a:lnTo>
                  <a:lnTo>
                    <a:pt x="318" y="276"/>
                  </a:lnTo>
                  <a:lnTo>
                    <a:pt x="316" y="286"/>
                  </a:lnTo>
                  <a:lnTo>
                    <a:pt x="306" y="288"/>
                  </a:lnTo>
                  <a:lnTo>
                    <a:pt x="300" y="298"/>
                  </a:lnTo>
                  <a:lnTo>
                    <a:pt x="304" y="322"/>
                  </a:lnTo>
                  <a:lnTo>
                    <a:pt x="310" y="326"/>
                  </a:lnTo>
                  <a:lnTo>
                    <a:pt x="308" y="340"/>
                  </a:lnTo>
                  <a:lnTo>
                    <a:pt x="302" y="348"/>
                  </a:lnTo>
                  <a:lnTo>
                    <a:pt x="294" y="342"/>
                  </a:lnTo>
                  <a:lnTo>
                    <a:pt x="284" y="350"/>
                  </a:lnTo>
                  <a:lnTo>
                    <a:pt x="270" y="350"/>
                  </a:lnTo>
                  <a:lnTo>
                    <a:pt x="256" y="360"/>
                  </a:lnTo>
                  <a:lnTo>
                    <a:pt x="252" y="362"/>
                  </a:lnTo>
                  <a:lnTo>
                    <a:pt x="256" y="348"/>
                  </a:lnTo>
                  <a:lnTo>
                    <a:pt x="256" y="340"/>
                  </a:lnTo>
                  <a:lnTo>
                    <a:pt x="262" y="328"/>
                  </a:lnTo>
                  <a:lnTo>
                    <a:pt x="260" y="320"/>
                  </a:lnTo>
                  <a:lnTo>
                    <a:pt x="264" y="314"/>
                  </a:lnTo>
                  <a:lnTo>
                    <a:pt x="252" y="310"/>
                  </a:lnTo>
                  <a:lnTo>
                    <a:pt x="240" y="312"/>
                  </a:lnTo>
                  <a:lnTo>
                    <a:pt x="230" y="314"/>
                  </a:lnTo>
                  <a:lnTo>
                    <a:pt x="232" y="302"/>
                  </a:lnTo>
                  <a:lnTo>
                    <a:pt x="218" y="300"/>
                  </a:lnTo>
                  <a:lnTo>
                    <a:pt x="216" y="290"/>
                  </a:lnTo>
                  <a:lnTo>
                    <a:pt x="210" y="292"/>
                  </a:lnTo>
                  <a:lnTo>
                    <a:pt x="206" y="286"/>
                  </a:lnTo>
                  <a:lnTo>
                    <a:pt x="204" y="280"/>
                  </a:lnTo>
                  <a:lnTo>
                    <a:pt x="196" y="282"/>
                  </a:lnTo>
                  <a:lnTo>
                    <a:pt x="184" y="278"/>
                  </a:lnTo>
                  <a:lnTo>
                    <a:pt x="184" y="270"/>
                  </a:lnTo>
                  <a:lnTo>
                    <a:pt x="178" y="268"/>
                  </a:lnTo>
                  <a:lnTo>
                    <a:pt x="172" y="274"/>
                  </a:lnTo>
                  <a:lnTo>
                    <a:pt x="164" y="278"/>
                  </a:lnTo>
                  <a:lnTo>
                    <a:pt x="170" y="284"/>
                  </a:lnTo>
                  <a:lnTo>
                    <a:pt x="170" y="294"/>
                  </a:lnTo>
                  <a:lnTo>
                    <a:pt x="168" y="298"/>
                  </a:lnTo>
                  <a:lnTo>
                    <a:pt x="158" y="302"/>
                  </a:lnTo>
                  <a:lnTo>
                    <a:pt x="156" y="306"/>
                  </a:lnTo>
                  <a:lnTo>
                    <a:pt x="162" y="308"/>
                  </a:lnTo>
                  <a:lnTo>
                    <a:pt x="162" y="312"/>
                  </a:lnTo>
                  <a:lnTo>
                    <a:pt x="150" y="318"/>
                  </a:lnTo>
                  <a:lnTo>
                    <a:pt x="150" y="312"/>
                  </a:lnTo>
                  <a:lnTo>
                    <a:pt x="140" y="306"/>
                  </a:lnTo>
                  <a:lnTo>
                    <a:pt x="134" y="308"/>
                  </a:lnTo>
                  <a:lnTo>
                    <a:pt x="124" y="302"/>
                  </a:lnTo>
                  <a:lnTo>
                    <a:pt x="114" y="296"/>
                  </a:lnTo>
                  <a:lnTo>
                    <a:pt x="112" y="300"/>
                  </a:lnTo>
                  <a:lnTo>
                    <a:pt x="104" y="300"/>
                  </a:lnTo>
                  <a:lnTo>
                    <a:pt x="100" y="292"/>
                  </a:lnTo>
                  <a:lnTo>
                    <a:pt x="94" y="294"/>
                  </a:lnTo>
                  <a:lnTo>
                    <a:pt x="80" y="282"/>
                  </a:lnTo>
                  <a:lnTo>
                    <a:pt x="72" y="276"/>
                  </a:lnTo>
                  <a:lnTo>
                    <a:pt x="66" y="276"/>
                  </a:lnTo>
                  <a:lnTo>
                    <a:pt x="58" y="272"/>
                  </a:lnTo>
                  <a:lnTo>
                    <a:pt x="56" y="266"/>
                  </a:lnTo>
                  <a:lnTo>
                    <a:pt x="40" y="268"/>
                  </a:lnTo>
                  <a:close/>
                </a:path>
              </a:pathLst>
            </a:custGeom>
            <a:solidFill>
              <a:schemeClr val="bg1">
                <a:lumMod val="95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17" name="Freeform 1801"/>
            <p:cNvSpPr>
              <a:spLocks/>
            </p:cNvSpPr>
            <p:nvPr/>
          </p:nvSpPr>
          <p:spPr bwMode="gray">
            <a:xfrm>
              <a:off x="6991048" y="4395706"/>
              <a:ext cx="425520" cy="365172"/>
            </a:xfrm>
            <a:custGeom>
              <a:avLst/>
              <a:gdLst>
                <a:gd name="T0" fmla="*/ 1713 w 400"/>
                <a:gd name="T1" fmla="*/ 9854 h 364"/>
                <a:gd name="T2" fmla="*/ 5568 w 400"/>
                <a:gd name="T3" fmla="*/ 7720 h 364"/>
                <a:gd name="T4" fmla="*/ 9597 w 400"/>
                <a:gd name="T5" fmla="*/ 9454 h 364"/>
                <a:gd name="T6" fmla="*/ 10572 w 400"/>
                <a:gd name="T7" fmla="*/ 5889 h 364"/>
                <a:gd name="T8" fmla="*/ 12455 w 400"/>
                <a:gd name="T9" fmla="*/ 2341 h 364"/>
                <a:gd name="T10" fmla="*/ 14143 w 400"/>
                <a:gd name="T11" fmla="*/ 0 h 364"/>
                <a:gd name="T12" fmla="*/ 16643 w 400"/>
                <a:gd name="T13" fmla="*/ 1480 h 364"/>
                <a:gd name="T14" fmla="*/ 19955 w 400"/>
                <a:gd name="T15" fmla="*/ 4079 h 364"/>
                <a:gd name="T16" fmla="*/ 23511 w 400"/>
                <a:gd name="T17" fmla="*/ 5244 h 364"/>
                <a:gd name="T18" fmla="*/ 27545 w 400"/>
                <a:gd name="T19" fmla="*/ 3395 h 364"/>
                <a:gd name="T20" fmla="*/ 28689 w 400"/>
                <a:gd name="T21" fmla="*/ 5889 h 364"/>
                <a:gd name="T22" fmla="*/ 31270 w 400"/>
                <a:gd name="T23" fmla="*/ 9271 h 364"/>
                <a:gd name="T24" fmla="*/ 30162 w 400"/>
                <a:gd name="T25" fmla="*/ 11146 h 364"/>
                <a:gd name="T26" fmla="*/ 27780 w 400"/>
                <a:gd name="T27" fmla="*/ 10317 h 364"/>
                <a:gd name="T28" fmla="*/ 24734 w 400"/>
                <a:gd name="T29" fmla="*/ 10759 h 364"/>
                <a:gd name="T30" fmla="*/ 23080 w 400"/>
                <a:gd name="T31" fmla="*/ 10931 h 364"/>
                <a:gd name="T32" fmla="*/ 19160 w 400"/>
                <a:gd name="T33" fmla="*/ 10759 h 364"/>
                <a:gd name="T34" fmla="*/ 17328 w 400"/>
                <a:gd name="T35" fmla="*/ 11146 h 364"/>
                <a:gd name="T36" fmla="*/ 15213 w 400"/>
                <a:gd name="T37" fmla="*/ 12275 h 364"/>
                <a:gd name="T38" fmla="*/ 12455 w 400"/>
                <a:gd name="T39" fmla="*/ 10931 h 364"/>
                <a:gd name="T40" fmla="*/ 14212 w 400"/>
                <a:gd name="T41" fmla="*/ 15541 h 364"/>
                <a:gd name="T42" fmla="*/ 17040 w 400"/>
                <a:gd name="T43" fmla="*/ 20073 h 364"/>
                <a:gd name="T44" fmla="*/ 19955 w 400"/>
                <a:gd name="T45" fmla="*/ 22436 h 364"/>
                <a:gd name="T46" fmla="*/ 22093 w 400"/>
                <a:gd name="T47" fmla="*/ 25789 h 364"/>
                <a:gd name="T48" fmla="*/ 24498 w 400"/>
                <a:gd name="T49" fmla="*/ 28046 h 364"/>
                <a:gd name="T50" fmla="*/ 26964 w 400"/>
                <a:gd name="T51" fmla="*/ 29762 h 364"/>
                <a:gd name="T52" fmla="*/ 23511 w 400"/>
                <a:gd name="T53" fmla="*/ 28046 h 364"/>
                <a:gd name="T54" fmla="*/ 20333 w 400"/>
                <a:gd name="T55" fmla="*/ 25839 h 364"/>
                <a:gd name="T56" fmla="*/ 17833 w 400"/>
                <a:gd name="T57" fmla="*/ 24593 h 364"/>
                <a:gd name="T58" fmla="*/ 15213 w 400"/>
                <a:gd name="T59" fmla="*/ 24747 h 364"/>
                <a:gd name="T60" fmla="*/ 14143 w 400"/>
                <a:gd name="T61" fmla="*/ 23233 h 364"/>
                <a:gd name="T62" fmla="*/ 12032 w 400"/>
                <a:gd name="T63" fmla="*/ 22083 h 364"/>
                <a:gd name="T64" fmla="*/ 9655 w 400"/>
                <a:gd name="T65" fmla="*/ 20294 h 364"/>
                <a:gd name="T66" fmla="*/ 10796 w 400"/>
                <a:gd name="T67" fmla="*/ 18379 h 364"/>
                <a:gd name="T68" fmla="*/ 8369 w 400"/>
                <a:gd name="T69" fmla="*/ 16327 h 364"/>
                <a:gd name="T70" fmla="*/ 7510 w 400"/>
                <a:gd name="T71" fmla="*/ 12684 h 364"/>
                <a:gd name="T72" fmla="*/ 5212 w 400"/>
                <a:gd name="T73" fmla="*/ 10802 h 364"/>
                <a:gd name="T74" fmla="*/ 3970 w 400"/>
                <a:gd name="T75" fmla="*/ 11883 h 364"/>
                <a:gd name="T76" fmla="*/ 3230 w 400"/>
                <a:gd name="T77" fmla="*/ 13384 h 364"/>
                <a:gd name="T78" fmla="*/ 2309 w 400"/>
                <a:gd name="T79" fmla="*/ 14895 h 364"/>
                <a:gd name="T80" fmla="*/ 526 w 400"/>
                <a:gd name="T81" fmla="*/ 12275 h 364"/>
                <a:gd name="T82" fmla="*/ 2 w 400"/>
                <a:gd name="T83" fmla="*/ 9665 h 36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0"/>
                <a:gd name="T127" fmla="*/ 0 h 364"/>
                <a:gd name="T128" fmla="*/ 400 w 400"/>
                <a:gd name="T129" fmla="*/ 364 h 36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0" h="364">
                  <a:moveTo>
                    <a:pt x="2" y="118"/>
                  </a:moveTo>
                  <a:lnTo>
                    <a:pt x="22" y="120"/>
                  </a:lnTo>
                  <a:lnTo>
                    <a:pt x="50" y="116"/>
                  </a:lnTo>
                  <a:lnTo>
                    <a:pt x="70" y="94"/>
                  </a:lnTo>
                  <a:lnTo>
                    <a:pt x="88" y="112"/>
                  </a:lnTo>
                  <a:lnTo>
                    <a:pt x="122" y="116"/>
                  </a:lnTo>
                  <a:lnTo>
                    <a:pt x="118" y="90"/>
                  </a:lnTo>
                  <a:lnTo>
                    <a:pt x="136" y="72"/>
                  </a:lnTo>
                  <a:lnTo>
                    <a:pt x="146" y="52"/>
                  </a:lnTo>
                  <a:lnTo>
                    <a:pt x="160" y="28"/>
                  </a:lnTo>
                  <a:lnTo>
                    <a:pt x="180" y="18"/>
                  </a:lnTo>
                  <a:lnTo>
                    <a:pt x="180" y="0"/>
                  </a:lnTo>
                  <a:lnTo>
                    <a:pt x="196" y="4"/>
                  </a:lnTo>
                  <a:lnTo>
                    <a:pt x="214" y="18"/>
                  </a:lnTo>
                  <a:lnTo>
                    <a:pt x="238" y="32"/>
                  </a:lnTo>
                  <a:lnTo>
                    <a:pt x="256" y="50"/>
                  </a:lnTo>
                  <a:lnTo>
                    <a:pt x="280" y="56"/>
                  </a:lnTo>
                  <a:lnTo>
                    <a:pt x="302" y="64"/>
                  </a:lnTo>
                  <a:lnTo>
                    <a:pt x="334" y="60"/>
                  </a:lnTo>
                  <a:lnTo>
                    <a:pt x="354" y="42"/>
                  </a:lnTo>
                  <a:lnTo>
                    <a:pt x="360" y="56"/>
                  </a:lnTo>
                  <a:lnTo>
                    <a:pt x="368" y="72"/>
                  </a:lnTo>
                  <a:lnTo>
                    <a:pt x="376" y="100"/>
                  </a:lnTo>
                  <a:lnTo>
                    <a:pt x="400" y="112"/>
                  </a:lnTo>
                  <a:lnTo>
                    <a:pt x="388" y="120"/>
                  </a:lnTo>
                  <a:lnTo>
                    <a:pt x="388" y="136"/>
                  </a:lnTo>
                  <a:lnTo>
                    <a:pt x="374" y="148"/>
                  </a:lnTo>
                  <a:lnTo>
                    <a:pt x="356" y="126"/>
                  </a:lnTo>
                  <a:lnTo>
                    <a:pt x="330" y="126"/>
                  </a:lnTo>
                  <a:lnTo>
                    <a:pt x="318" y="130"/>
                  </a:lnTo>
                  <a:lnTo>
                    <a:pt x="308" y="126"/>
                  </a:lnTo>
                  <a:lnTo>
                    <a:pt x="296" y="134"/>
                  </a:lnTo>
                  <a:lnTo>
                    <a:pt x="262" y="128"/>
                  </a:lnTo>
                  <a:lnTo>
                    <a:pt x="246" y="130"/>
                  </a:lnTo>
                  <a:lnTo>
                    <a:pt x="232" y="122"/>
                  </a:lnTo>
                  <a:lnTo>
                    <a:pt x="224" y="136"/>
                  </a:lnTo>
                  <a:lnTo>
                    <a:pt x="206" y="132"/>
                  </a:lnTo>
                  <a:lnTo>
                    <a:pt x="196" y="150"/>
                  </a:lnTo>
                  <a:lnTo>
                    <a:pt x="174" y="134"/>
                  </a:lnTo>
                  <a:lnTo>
                    <a:pt x="160" y="134"/>
                  </a:lnTo>
                  <a:lnTo>
                    <a:pt x="158" y="176"/>
                  </a:lnTo>
                  <a:lnTo>
                    <a:pt x="182" y="190"/>
                  </a:lnTo>
                  <a:lnTo>
                    <a:pt x="204" y="230"/>
                  </a:lnTo>
                  <a:lnTo>
                    <a:pt x="218" y="244"/>
                  </a:lnTo>
                  <a:lnTo>
                    <a:pt x="238" y="260"/>
                  </a:lnTo>
                  <a:lnTo>
                    <a:pt x="256" y="274"/>
                  </a:lnTo>
                  <a:lnTo>
                    <a:pt x="274" y="292"/>
                  </a:lnTo>
                  <a:lnTo>
                    <a:pt x="284" y="314"/>
                  </a:lnTo>
                  <a:lnTo>
                    <a:pt x="302" y="332"/>
                  </a:lnTo>
                  <a:lnTo>
                    <a:pt x="314" y="342"/>
                  </a:lnTo>
                  <a:lnTo>
                    <a:pt x="326" y="354"/>
                  </a:lnTo>
                  <a:lnTo>
                    <a:pt x="346" y="364"/>
                  </a:lnTo>
                  <a:lnTo>
                    <a:pt x="320" y="360"/>
                  </a:lnTo>
                  <a:lnTo>
                    <a:pt x="302" y="342"/>
                  </a:lnTo>
                  <a:lnTo>
                    <a:pt x="280" y="328"/>
                  </a:lnTo>
                  <a:lnTo>
                    <a:pt x="260" y="316"/>
                  </a:lnTo>
                  <a:lnTo>
                    <a:pt x="244" y="306"/>
                  </a:lnTo>
                  <a:lnTo>
                    <a:pt x="228" y="300"/>
                  </a:lnTo>
                  <a:lnTo>
                    <a:pt x="212" y="296"/>
                  </a:lnTo>
                  <a:lnTo>
                    <a:pt x="196" y="302"/>
                  </a:lnTo>
                  <a:lnTo>
                    <a:pt x="182" y="296"/>
                  </a:lnTo>
                  <a:lnTo>
                    <a:pt x="180" y="284"/>
                  </a:lnTo>
                  <a:lnTo>
                    <a:pt x="168" y="278"/>
                  </a:lnTo>
                  <a:lnTo>
                    <a:pt x="154" y="270"/>
                  </a:lnTo>
                  <a:lnTo>
                    <a:pt x="140" y="264"/>
                  </a:lnTo>
                  <a:lnTo>
                    <a:pt x="124" y="248"/>
                  </a:lnTo>
                  <a:lnTo>
                    <a:pt x="122" y="228"/>
                  </a:lnTo>
                  <a:lnTo>
                    <a:pt x="138" y="224"/>
                  </a:lnTo>
                  <a:lnTo>
                    <a:pt x="124" y="212"/>
                  </a:lnTo>
                  <a:lnTo>
                    <a:pt x="108" y="200"/>
                  </a:lnTo>
                  <a:lnTo>
                    <a:pt x="98" y="182"/>
                  </a:lnTo>
                  <a:lnTo>
                    <a:pt x="96" y="154"/>
                  </a:lnTo>
                  <a:lnTo>
                    <a:pt x="80" y="144"/>
                  </a:lnTo>
                  <a:lnTo>
                    <a:pt x="66" y="132"/>
                  </a:lnTo>
                  <a:lnTo>
                    <a:pt x="52" y="132"/>
                  </a:lnTo>
                  <a:lnTo>
                    <a:pt x="50" y="146"/>
                  </a:lnTo>
                  <a:lnTo>
                    <a:pt x="48" y="158"/>
                  </a:lnTo>
                  <a:lnTo>
                    <a:pt x="40" y="162"/>
                  </a:lnTo>
                  <a:lnTo>
                    <a:pt x="38" y="176"/>
                  </a:lnTo>
                  <a:lnTo>
                    <a:pt x="30" y="182"/>
                  </a:lnTo>
                  <a:lnTo>
                    <a:pt x="16" y="164"/>
                  </a:lnTo>
                  <a:lnTo>
                    <a:pt x="6" y="150"/>
                  </a:lnTo>
                  <a:lnTo>
                    <a:pt x="0" y="132"/>
                  </a:lnTo>
                  <a:lnTo>
                    <a:pt x="2" y="118"/>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18" name="Freeform 1802"/>
            <p:cNvSpPr>
              <a:spLocks/>
            </p:cNvSpPr>
            <p:nvPr/>
          </p:nvSpPr>
          <p:spPr bwMode="gray">
            <a:xfrm>
              <a:off x="7159351" y="4517959"/>
              <a:ext cx="295324" cy="255621"/>
            </a:xfrm>
            <a:custGeom>
              <a:avLst/>
              <a:gdLst>
                <a:gd name="T0" fmla="*/ 18874 w 276"/>
                <a:gd name="T1" fmla="*/ 1662 h 254"/>
                <a:gd name="T2" fmla="*/ 17852 w 276"/>
                <a:gd name="T3" fmla="*/ 4349 h 254"/>
                <a:gd name="T4" fmla="*/ 18201 w 276"/>
                <a:gd name="T5" fmla="*/ 6976 h 254"/>
                <a:gd name="T6" fmla="*/ 19908 w 276"/>
                <a:gd name="T7" fmla="*/ 8202 h 254"/>
                <a:gd name="T8" fmla="*/ 20549 w 276"/>
                <a:gd name="T9" fmla="*/ 9568 h 254"/>
                <a:gd name="T10" fmla="*/ 19711 w 276"/>
                <a:gd name="T11" fmla="*/ 10706 h 254"/>
                <a:gd name="T12" fmla="*/ 20757 w 276"/>
                <a:gd name="T13" fmla="*/ 12104 h 254"/>
                <a:gd name="T14" fmla="*/ 19711 w 276"/>
                <a:gd name="T15" fmla="*/ 12680 h 254"/>
                <a:gd name="T16" fmla="*/ 18365 w 276"/>
                <a:gd name="T17" fmla="*/ 13414 h 254"/>
                <a:gd name="T18" fmla="*/ 18365 w 276"/>
                <a:gd name="T19" fmla="*/ 14784 h 254"/>
                <a:gd name="T20" fmla="*/ 17852 w 276"/>
                <a:gd name="T21" fmla="*/ 15323 h 254"/>
                <a:gd name="T22" fmla="*/ 16801 w 276"/>
                <a:gd name="T23" fmla="*/ 16117 h 254"/>
                <a:gd name="T24" fmla="*/ 16729 w 276"/>
                <a:gd name="T25" fmla="*/ 18459 h 254"/>
                <a:gd name="T26" fmla="*/ 15844 w 276"/>
                <a:gd name="T27" fmla="*/ 19722 h 254"/>
                <a:gd name="T28" fmla="*/ 16628 w 276"/>
                <a:gd name="T29" fmla="*/ 21521 h 254"/>
                <a:gd name="T30" fmla="*/ 15403 w 276"/>
                <a:gd name="T31" fmla="*/ 22687 h 254"/>
                <a:gd name="T32" fmla="*/ 14077 w 276"/>
                <a:gd name="T33" fmla="*/ 22007 h 254"/>
                <a:gd name="T34" fmla="*/ 12692 w 276"/>
                <a:gd name="T35" fmla="*/ 20971 h 254"/>
                <a:gd name="T36" fmla="*/ 11225 w 276"/>
                <a:gd name="T37" fmla="*/ 19527 h 254"/>
                <a:gd name="T38" fmla="*/ 10209 w 276"/>
                <a:gd name="T39" fmla="*/ 18282 h 254"/>
                <a:gd name="T40" fmla="*/ 9497 w 276"/>
                <a:gd name="T41" fmla="*/ 17381 h 254"/>
                <a:gd name="T42" fmla="*/ 8766 w 276"/>
                <a:gd name="T43" fmla="*/ 15323 h 254"/>
                <a:gd name="T44" fmla="*/ 7122 w 276"/>
                <a:gd name="T45" fmla="*/ 13414 h 254"/>
                <a:gd name="T46" fmla="*/ 5108 w 276"/>
                <a:gd name="T47" fmla="*/ 11562 h 254"/>
                <a:gd name="T48" fmla="*/ 3466 w 276"/>
                <a:gd name="T49" fmla="*/ 9867 h 254"/>
                <a:gd name="T50" fmla="*/ 1768 w 276"/>
                <a:gd name="T51" fmla="*/ 6189 h 254"/>
                <a:gd name="T52" fmla="*/ 0 w 276"/>
                <a:gd name="T53" fmla="*/ 4792 h 254"/>
                <a:gd name="T54" fmla="*/ 0 w 276"/>
                <a:gd name="T55" fmla="*/ 2006 h 254"/>
                <a:gd name="T56" fmla="*/ 1234 w 276"/>
                <a:gd name="T57" fmla="*/ 1040 h 254"/>
                <a:gd name="T58" fmla="*/ 3633 w 276"/>
                <a:gd name="T59" fmla="*/ 862 h 254"/>
                <a:gd name="T60" fmla="*/ 5589 w 276"/>
                <a:gd name="T61" fmla="*/ 0 h 254"/>
                <a:gd name="T62" fmla="*/ 7831 w 276"/>
                <a:gd name="T63" fmla="*/ 593 h 254"/>
                <a:gd name="T64" fmla="*/ 10392 w 276"/>
                <a:gd name="T65" fmla="*/ 1040 h 254"/>
                <a:gd name="T66" fmla="*/ 12049 w 276"/>
                <a:gd name="T67" fmla="*/ 715 h 254"/>
                <a:gd name="T68" fmla="*/ 14896 w 276"/>
                <a:gd name="T69" fmla="*/ 4 h 254"/>
                <a:gd name="T70" fmla="*/ 16282 w 276"/>
                <a:gd name="T71" fmla="*/ 2420 h 254"/>
                <a:gd name="T72" fmla="*/ 17337 w 276"/>
                <a:gd name="T73" fmla="*/ 1254 h 25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76"/>
                <a:gd name="T112" fmla="*/ 0 h 254"/>
                <a:gd name="T113" fmla="*/ 276 w 276"/>
                <a:gd name="T114" fmla="*/ 254 h 25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76" h="254">
                  <a:moveTo>
                    <a:pt x="230" y="14"/>
                  </a:moveTo>
                  <a:lnTo>
                    <a:pt x="250" y="18"/>
                  </a:lnTo>
                  <a:lnTo>
                    <a:pt x="248" y="32"/>
                  </a:lnTo>
                  <a:lnTo>
                    <a:pt x="238" y="48"/>
                  </a:lnTo>
                  <a:lnTo>
                    <a:pt x="236" y="54"/>
                  </a:lnTo>
                  <a:lnTo>
                    <a:pt x="242" y="78"/>
                  </a:lnTo>
                  <a:lnTo>
                    <a:pt x="254" y="80"/>
                  </a:lnTo>
                  <a:lnTo>
                    <a:pt x="264" y="90"/>
                  </a:lnTo>
                  <a:lnTo>
                    <a:pt x="276" y="98"/>
                  </a:lnTo>
                  <a:lnTo>
                    <a:pt x="272" y="106"/>
                  </a:lnTo>
                  <a:lnTo>
                    <a:pt x="254" y="106"/>
                  </a:lnTo>
                  <a:lnTo>
                    <a:pt x="262" y="118"/>
                  </a:lnTo>
                  <a:lnTo>
                    <a:pt x="268" y="124"/>
                  </a:lnTo>
                  <a:lnTo>
                    <a:pt x="276" y="134"/>
                  </a:lnTo>
                  <a:lnTo>
                    <a:pt x="272" y="144"/>
                  </a:lnTo>
                  <a:lnTo>
                    <a:pt x="262" y="140"/>
                  </a:lnTo>
                  <a:lnTo>
                    <a:pt x="256" y="148"/>
                  </a:lnTo>
                  <a:lnTo>
                    <a:pt x="244" y="148"/>
                  </a:lnTo>
                  <a:lnTo>
                    <a:pt x="236" y="156"/>
                  </a:lnTo>
                  <a:lnTo>
                    <a:pt x="244" y="164"/>
                  </a:lnTo>
                  <a:lnTo>
                    <a:pt x="246" y="174"/>
                  </a:lnTo>
                  <a:lnTo>
                    <a:pt x="238" y="170"/>
                  </a:lnTo>
                  <a:lnTo>
                    <a:pt x="230" y="172"/>
                  </a:lnTo>
                  <a:lnTo>
                    <a:pt x="224" y="178"/>
                  </a:lnTo>
                  <a:lnTo>
                    <a:pt x="220" y="190"/>
                  </a:lnTo>
                  <a:lnTo>
                    <a:pt x="222" y="204"/>
                  </a:lnTo>
                  <a:lnTo>
                    <a:pt x="212" y="206"/>
                  </a:lnTo>
                  <a:lnTo>
                    <a:pt x="210" y="218"/>
                  </a:lnTo>
                  <a:lnTo>
                    <a:pt x="214" y="224"/>
                  </a:lnTo>
                  <a:lnTo>
                    <a:pt x="220" y="238"/>
                  </a:lnTo>
                  <a:lnTo>
                    <a:pt x="216" y="254"/>
                  </a:lnTo>
                  <a:lnTo>
                    <a:pt x="206" y="250"/>
                  </a:lnTo>
                  <a:lnTo>
                    <a:pt x="192" y="248"/>
                  </a:lnTo>
                  <a:lnTo>
                    <a:pt x="188" y="242"/>
                  </a:lnTo>
                  <a:lnTo>
                    <a:pt x="182" y="238"/>
                  </a:lnTo>
                  <a:lnTo>
                    <a:pt x="168" y="232"/>
                  </a:lnTo>
                  <a:lnTo>
                    <a:pt x="156" y="220"/>
                  </a:lnTo>
                  <a:lnTo>
                    <a:pt x="150" y="216"/>
                  </a:lnTo>
                  <a:lnTo>
                    <a:pt x="144" y="210"/>
                  </a:lnTo>
                  <a:lnTo>
                    <a:pt x="136" y="202"/>
                  </a:lnTo>
                  <a:lnTo>
                    <a:pt x="128" y="194"/>
                  </a:lnTo>
                  <a:lnTo>
                    <a:pt x="126" y="192"/>
                  </a:lnTo>
                  <a:lnTo>
                    <a:pt x="120" y="180"/>
                  </a:lnTo>
                  <a:lnTo>
                    <a:pt x="116" y="170"/>
                  </a:lnTo>
                  <a:lnTo>
                    <a:pt x="98" y="152"/>
                  </a:lnTo>
                  <a:lnTo>
                    <a:pt x="94" y="148"/>
                  </a:lnTo>
                  <a:lnTo>
                    <a:pt x="82" y="138"/>
                  </a:lnTo>
                  <a:lnTo>
                    <a:pt x="68" y="128"/>
                  </a:lnTo>
                  <a:lnTo>
                    <a:pt x="56" y="118"/>
                  </a:lnTo>
                  <a:lnTo>
                    <a:pt x="46" y="108"/>
                  </a:lnTo>
                  <a:lnTo>
                    <a:pt x="34" y="88"/>
                  </a:lnTo>
                  <a:lnTo>
                    <a:pt x="24" y="68"/>
                  </a:lnTo>
                  <a:lnTo>
                    <a:pt x="10" y="60"/>
                  </a:lnTo>
                  <a:lnTo>
                    <a:pt x="0" y="54"/>
                  </a:lnTo>
                  <a:lnTo>
                    <a:pt x="0" y="38"/>
                  </a:lnTo>
                  <a:lnTo>
                    <a:pt x="0" y="22"/>
                  </a:lnTo>
                  <a:lnTo>
                    <a:pt x="2" y="12"/>
                  </a:lnTo>
                  <a:lnTo>
                    <a:pt x="16" y="12"/>
                  </a:lnTo>
                  <a:lnTo>
                    <a:pt x="38" y="28"/>
                  </a:lnTo>
                  <a:lnTo>
                    <a:pt x="48" y="10"/>
                  </a:lnTo>
                  <a:lnTo>
                    <a:pt x="66" y="14"/>
                  </a:lnTo>
                  <a:lnTo>
                    <a:pt x="74" y="0"/>
                  </a:lnTo>
                  <a:lnTo>
                    <a:pt x="88" y="8"/>
                  </a:lnTo>
                  <a:lnTo>
                    <a:pt x="104" y="6"/>
                  </a:lnTo>
                  <a:lnTo>
                    <a:pt x="120" y="8"/>
                  </a:lnTo>
                  <a:lnTo>
                    <a:pt x="138" y="12"/>
                  </a:lnTo>
                  <a:lnTo>
                    <a:pt x="150" y="4"/>
                  </a:lnTo>
                  <a:lnTo>
                    <a:pt x="160" y="8"/>
                  </a:lnTo>
                  <a:lnTo>
                    <a:pt x="172" y="4"/>
                  </a:lnTo>
                  <a:lnTo>
                    <a:pt x="198" y="4"/>
                  </a:lnTo>
                  <a:lnTo>
                    <a:pt x="210" y="20"/>
                  </a:lnTo>
                  <a:lnTo>
                    <a:pt x="216" y="26"/>
                  </a:lnTo>
                  <a:lnTo>
                    <a:pt x="224" y="18"/>
                  </a:lnTo>
                  <a:lnTo>
                    <a:pt x="230" y="14"/>
                  </a:lnTo>
                  <a:close/>
                </a:path>
              </a:pathLst>
            </a:custGeom>
            <a:solidFill>
              <a:schemeClr val="bg1">
                <a:lumMod val="95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19" name="Freeform 1803"/>
            <p:cNvSpPr>
              <a:spLocks/>
            </p:cNvSpPr>
            <p:nvPr/>
          </p:nvSpPr>
          <p:spPr bwMode="gray">
            <a:xfrm>
              <a:off x="7557879" y="4748177"/>
              <a:ext cx="193707" cy="163533"/>
            </a:xfrm>
            <a:custGeom>
              <a:avLst/>
              <a:gdLst>
                <a:gd name="T0" fmla="*/ 8813 w 184"/>
                <a:gd name="T1" fmla="*/ 594 h 162"/>
                <a:gd name="T2" fmla="*/ 9688 w 184"/>
                <a:gd name="T3" fmla="*/ 1675 h 162"/>
                <a:gd name="T4" fmla="*/ 10845 w 184"/>
                <a:gd name="T5" fmla="*/ 2222 h 162"/>
                <a:gd name="T6" fmla="*/ 11447 w 184"/>
                <a:gd name="T7" fmla="*/ 2543 h 162"/>
                <a:gd name="T8" fmla="*/ 12209 w 184"/>
                <a:gd name="T9" fmla="*/ 3909 h 162"/>
                <a:gd name="T10" fmla="*/ 12629 w 184"/>
                <a:gd name="T11" fmla="*/ 5185 h 162"/>
                <a:gd name="T12" fmla="*/ 12629 w 184"/>
                <a:gd name="T13" fmla="*/ 6540 h 162"/>
                <a:gd name="T14" fmla="*/ 12801 w 184"/>
                <a:gd name="T15" fmla="*/ 8303 h 162"/>
                <a:gd name="T16" fmla="*/ 11993 w 184"/>
                <a:gd name="T17" fmla="*/ 8443 h 162"/>
                <a:gd name="T18" fmla="*/ 11993 w 184"/>
                <a:gd name="T19" fmla="*/ 9990 h 162"/>
                <a:gd name="T20" fmla="*/ 10845 w 184"/>
                <a:gd name="T21" fmla="*/ 10642 h 162"/>
                <a:gd name="T22" fmla="*/ 9852 w 184"/>
                <a:gd name="T23" fmla="*/ 10642 h 162"/>
                <a:gd name="T24" fmla="*/ 9019 w 184"/>
                <a:gd name="T25" fmla="*/ 11200 h 162"/>
                <a:gd name="T26" fmla="*/ 8319 w 184"/>
                <a:gd name="T27" fmla="*/ 11200 h 162"/>
                <a:gd name="T28" fmla="*/ 7359 w 184"/>
                <a:gd name="T29" fmla="*/ 13252 h 162"/>
                <a:gd name="T30" fmla="*/ 6551 w 184"/>
                <a:gd name="T31" fmla="*/ 14117 h 162"/>
                <a:gd name="T32" fmla="*/ 5645 w 184"/>
                <a:gd name="T33" fmla="*/ 13859 h 162"/>
                <a:gd name="T34" fmla="*/ 4843 w 184"/>
                <a:gd name="T35" fmla="*/ 14561 h 162"/>
                <a:gd name="T36" fmla="*/ 3334 w 184"/>
                <a:gd name="T37" fmla="*/ 14856 h 162"/>
                <a:gd name="T38" fmla="*/ 3334 w 184"/>
                <a:gd name="T39" fmla="*/ 14324 h 162"/>
                <a:gd name="T40" fmla="*/ 2794 w 184"/>
                <a:gd name="T41" fmla="*/ 14324 h 162"/>
                <a:gd name="T42" fmla="*/ 2549 w 184"/>
                <a:gd name="T43" fmla="*/ 14770 h 162"/>
                <a:gd name="T44" fmla="*/ 1963 w 184"/>
                <a:gd name="T45" fmla="*/ 14770 h 162"/>
                <a:gd name="T46" fmla="*/ 1645 w 184"/>
                <a:gd name="T47" fmla="*/ 13583 h 162"/>
                <a:gd name="T48" fmla="*/ 551 w 184"/>
                <a:gd name="T49" fmla="*/ 11984 h 162"/>
                <a:gd name="T50" fmla="*/ 658 w 184"/>
                <a:gd name="T51" fmla="*/ 10642 h 162"/>
                <a:gd name="T52" fmla="*/ 0 w 184"/>
                <a:gd name="T53" fmla="*/ 9222 h 162"/>
                <a:gd name="T54" fmla="*/ 461 w 184"/>
                <a:gd name="T55" fmla="*/ 8676 h 162"/>
                <a:gd name="T56" fmla="*/ 461 w 184"/>
                <a:gd name="T57" fmla="*/ 8303 h 162"/>
                <a:gd name="T58" fmla="*/ 4 w 184"/>
                <a:gd name="T59" fmla="*/ 6199 h 162"/>
                <a:gd name="T60" fmla="*/ 1119 w 184"/>
                <a:gd name="T61" fmla="*/ 5819 h 162"/>
                <a:gd name="T62" fmla="*/ 937 w 184"/>
                <a:gd name="T63" fmla="*/ 4387 h 162"/>
                <a:gd name="T64" fmla="*/ 2794 w 184"/>
                <a:gd name="T65" fmla="*/ 2739 h 162"/>
                <a:gd name="T66" fmla="*/ 3642 w 184"/>
                <a:gd name="T67" fmla="*/ 3634 h 162"/>
                <a:gd name="T68" fmla="*/ 3715 w 184"/>
                <a:gd name="T69" fmla="*/ 2441 h 162"/>
                <a:gd name="T70" fmla="*/ 4346 w 184"/>
                <a:gd name="T71" fmla="*/ 2222 h 162"/>
                <a:gd name="T72" fmla="*/ 5645 w 184"/>
                <a:gd name="T73" fmla="*/ 1675 h 162"/>
                <a:gd name="T74" fmla="*/ 6551 w 184"/>
                <a:gd name="T75" fmla="*/ 717 h 162"/>
                <a:gd name="T76" fmla="*/ 7533 w 184"/>
                <a:gd name="T77" fmla="*/ 717 h 162"/>
                <a:gd name="T78" fmla="*/ 8229 w 184"/>
                <a:gd name="T79" fmla="*/ 0 h 162"/>
                <a:gd name="T80" fmla="*/ 8813 w 184"/>
                <a:gd name="T81" fmla="*/ 594 h 1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4"/>
                <a:gd name="T124" fmla="*/ 0 h 162"/>
                <a:gd name="T125" fmla="*/ 184 w 184"/>
                <a:gd name="T126" fmla="*/ 162 h 16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4" h="162">
                  <a:moveTo>
                    <a:pt x="126" y="6"/>
                  </a:moveTo>
                  <a:lnTo>
                    <a:pt x="140" y="18"/>
                  </a:lnTo>
                  <a:lnTo>
                    <a:pt x="156" y="24"/>
                  </a:lnTo>
                  <a:lnTo>
                    <a:pt x="164" y="28"/>
                  </a:lnTo>
                  <a:lnTo>
                    <a:pt x="176" y="42"/>
                  </a:lnTo>
                  <a:lnTo>
                    <a:pt x="182" y="56"/>
                  </a:lnTo>
                  <a:lnTo>
                    <a:pt x="182" y="72"/>
                  </a:lnTo>
                  <a:lnTo>
                    <a:pt x="184" y="90"/>
                  </a:lnTo>
                  <a:lnTo>
                    <a:pt x="172" y="92"/>
                  </a:lnTo>
                  <a:lnTo>
                    <a:pt x="172" y="108"/>
                  </a:lnTo>
                  <a:lnTo>
                    <a:pt x="156" y="116"/>
                  </a:lnTo>
                  <a:lnTo>
                    <a:pt x="142" y="116"/>
                  </a:lnTo>
                  <a:lnTo>
                    <a:pt x="130" y="122"/>
                  </a:lnTo>
                  <a:lnTo>
                    <a:pt x="120" y="122"/>
                  </a:lnTo>
                  <a:lnTo>
                    <a:pt x="104" y="144"/>
                  </a:lnTo>
                  <a:lnTo>
                    <a:pt x="94" y="154"/>
                  </a:lnTo>
                  <a:lnTo>
                    <a:pt x="80" y="150"/>
                  </a:lnTo>
                  <a:lnTo>
                    <a:pt x="70" y="158"/>
                  </a:lnTo>
                  <a:lnTo>
                    <a:pt x="48" y="162"/>
                  </a:lnTo>
                  <a:lnTo>
                    <a:pt x="48" y="156"/>
                  </a:lnTo>
                  <a:lnTo>
                    <a:pt x="40" y="156"/>
                  </a:lnTo>
                  <a:lnTo>
                    <a:pt x="36" y="160"/>
                  </a:lnTo>
                  <a:lnTo>
                    <a:pt x="28" y="160"/>
                  </a:lnTo>
                  <a:lnTo>
                    <a:pt x="24" y="148"/>
                  </a:lnTo>
                  <a:lnTo>
                    <a:pt x="8" y="130"/>
                  </a:lnTo>
                  <a:lnTo>
                    <a:pt x="10" y="116"/>
                  </a:lnTo>
                  <a:lnTo>
                    <a:pt x="0" y="100"/>
                  </a:lnTo>
                  <a:lnTo>
                    <a:pt x="6" y="96"/>
                  </a:lnTo>
                  <a:lnTo>
                    <a:pt x="6" y="90"/>
                  </a:lnTo>
                  <a:lnTo>
                    <a:pt x="4" y="66"/>
                  </a:lnTo>
                  <a:lnTo>
                    <a:pt x="16" y="64"/>
                  </a:lnTo>
                  <a:lnTo>
                    <a:pt x="14" y="48"/>
                  </a:lnTo>
                  <a:lnTo>
                    <a:pt x="40" y="30"/>
                  </a:lnTo>
                  <a:lnTo>
                    <a:pt x="52" y="40"/>
                  </a:lnTo>
                  <a:lnTo>
                    <a:pt x="54" y="26"/>
                  </a:lnTo>
                  <a:lnTo>
                    <a:pt x="62" y="24"/>
                  </a:lnTo>
                  <a:lnTo>
                    <a:pt x="80" y="18"/>
                  </a:lnTo>
                  <a:lnTo>
                    <a:pt x="94" y="8"/>
                  </a:lnTo>
                  <a:lnTo>
                    <a:pt x="108" y="8"/>
                  </a:lnTo>
                  <a:lnTo>
                    <a:pt x="118" y="0"/>
                  </a:lnTo>
                  <a:lnTo>
                    <a:pt x="126" y="6"/>
                  </a:lnTo>
                  <a:close/>
                </a:path>
              </a:pathLst>
            </a:custGeom>
            <a:solidFill>
              <a:schemeClr val="bg1">
                <a:lumMod val="95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20" name="Freeform 1804"/>
            <p:cNvSpPr>
              <a:spLocks/>
            </p:cNvSpPr>
            <p:nvPr/>
          </p:nvSpPr>
          <p:spPr bwMode="gray">
            <a:xfrm>
              <a:off x="7454674" y="4735476"/>
              <a:ext cx="163540" cy="303251"/>
            </a:xfrm>
            <a:custGeom>
              <a:avLst/>
              <a:gdLst>
                <a:gd name="T0" fmla="*/ 456 w 152"/>
                <a:gd name="T1" fmla="*/ 6107 h 284"/>
                <a:gd name="T2" fmla="*/ 456 w 152"/>
                <a:gd name="T3" fmla="*/ 4247 h 284"/>
                <a:gd name="T4" fmla="*/ 0 w 152"/>
                <a:gd name="T5" fmla="*/ 3540 h 284"/>
                <a:gd name="T6" fmla="*/ 4 w 152"/>
                <a:gd name="T7" fmla="*/ 3030 h 284"/>
                <a:gd name="T8" fmla="*/ 1497 w 152"/>
                <a:gd name="T9" fmla="*/ 0 h 284"/>
                <a:gd name="T10" fmla="*/ 2227 w 152"/>
                <a:gd name="T11" fmla="*/ 0 h 284"/>
                <a:gd name="T12" fmla="*/ 1950 w 152"/>
                <a:gd name="T13" fmla="*/ 631 h 284"/>
                <a:gd name="T14" fmla="*/ 2326 w 152"/>
                <a:gd name="T15" fmla="*/ 1304 h 284"/>
                <a:gd name="T16" fmla="*/ 3460 w 152"/>
                <a:gd name="T17" fmla="*/ 2 h 284"/>
                <a:gd name="T18" fmla="*/ 4309 w 152"/>
                <a:gd name="T19" fmla="*/ 631 h 284"/>
                <a:gd name="T20" fmla="*/ 4356 w 152"/>
                <a:gd name="T21" fmla="*/ 1428 h 284"/>
                <a:gd name="T22" fmla="*/ 5870 w 152"/>
                <a:gd name="T23" fmla="*/ 2054 h 284"/>
                <a:gd name="T24" fmla="*/ 6694 w 152"/>
                <a:gd name="T25" fmla="*/ 3978 h 284"/>
                <a:gd name="T26" fmla="*/ 6745 w 152"/>
                <a:gd name="T27" fmla="*/ 4793 h 284"/>
                <a:gd name="T28" fmla="*/ 6829 w 152"/>
                <a:gd name="T29" fmla="*/ 6274 h 284"/>
                <a:gd name="T30" fmla="*/ 6829 w 152"/>
                <a:gd name="T31" fmla="*/ 7322 h 284"/>
                <a:gd name="T32" fmla="*/ 6411 w 152"/>
                <a:gd name="T33" fmla="*/ 7523 h 284"/>
                <a:gd name="T34" fmla="*/ 7105 w 152"/>
                <a:gd name="T35" fmla="*/ 8782 h 284"/>
                <a:gd name="T36" fmla="*/ 6938 w 152"/>
                <a:gd name="T37" fmla="*/ 9879 h 284"/>
                <a:gd name="T38" fmla="*/ 8071 w 152"/>
                <a:gd name="T39" fmla="*/ 11281 h 284"/>
                <a:gd name="T40" fmla="*/ 8350 w 152"/>
                <a:gd name="T41" fmla="*/ 12163 h 284"/>
                <a:gd name="T42" fmla="*/ 8895 w 152"/>
                <a:gd name="T43" fmla="*/ 12163 h 284"/>
                <a:gd name="T44" fmla="*/ 9144 w 152"/>
                <a:gd name="T45" fmla="*/ 11884 h 284"/>
                <a:gd name="T46" fmla="*/ 9714 w 152"/>
                <a:gd name="T47" fmla="*/ 11884 h 284"/>
                <a:gd name="T48" fmla="*/ 9714 w 152"/>
                <a:gd name="T49" fmla="*/ 12353 h 284"/>
                <a:gd name="T50" fmla="*/ 9869 w 152"/>
                <a:gd name="T51" fmla="*/ 13217 h 284"/>
                <a:gd name="T52" fmla="*/ 10438 w 152"/>
                <a:gd name="T53" fmla="*/ 13826 h 284"/>
                <a:gd name="T54" fmla="*/ 9986 w 152"/>
                <a:gd name="T55" fmla="*/ 15144 h 284"/>
                <a:gd name="T56" fmla="*/ 9333 w 152"/>
                <a:gd name="T57" fmla="*/ 15251 h 284"/>
                <a:gd name="T58" fmla="*/ 8895 w 152"/>
                <a:gd name="T59" fmla="*/ 17012 h 284"/>
                <a:gd name="T60" fmla="*/ 8895 w 152"/>
                <a:gd name="T61" fmla="*/ 18161 h 284"/>
                <a:gd name="T62" fmla="*/ 8719 w 152"/>
                <a:gd name="T63" fmla="*/ 18653 h 284"/>
                <a:gd name="T64" fmla="*/ 8014 w 152"/>
                <a:gd name="T65" fmla="*/ 18653 h 284"/>
                <a:gd name="T66" fmla="*/ 7390 w 152"/>
                <a:gd name="T67" fmla="*/ 19642 h 284"/>
                <a:gd name="T68" fmla="*/ 7759 w 152"/>
                <a:gd name="T69" fmla="*/ 20494 h 284"/>
                <a:gd name="T70" fmla="*/ 7759 w 152"/>
                <a:gd name="T71" fmla="*/ 20974 h 284"/>
                <a:gd name="T72" fmla="*/ 7390 w 152"/>
                <a:gd name="T73" fmla="*/ 20974 h 284"/>
                <a:gd name="T74" fmla="*/ 7390 w 152"/>
                <a:gd name="T75" fmla="*/ 21509 h 284"/>
                <a:gd name="T76" fmla="*/ 6745 w 152"/>
                <a:gd name="T77" fmla="*/ 22168 h 284"/>
                <a:gd name="T78" fmla="*/ 5870 w 152"/>
                <a:gd name="T79" fmla="*/ 21905 h 284"/>
                <a:gd name="T80" fmla="*/ 5870 w 152"/>
                <a:gd name="T81" fmla="*/ 20974 h 284"/>
                <a:gd name="T82" fmla="*/ 4706 w 152"/>
                <a:gd name="T83" fmla="*/ 19433 h 284"/>
                <a:gd name="T84" fmla="*/ 2901 w 152"/>
                <a:gd name="T85" fmla="*/ 18653 h 284"/>
                <a:gd name="T86" fmla="*/ 1635 w 152"/>
                <a:gd name="T87" fmla="*/ 17141 h 284"/>
                <a:gd name="T88" fmla="*/ 2470 w 152"/>
                <a:gd name="T89" fmla="*/ 17327 h 284"/>
                <a:gd name="T90" fmla="*/ 2470 w 152"/>
                <a:gd name="T91" fmla="*/ 16584 h 284"/>
                <a:gd name="T92" fmla="*/ 2227 w 152"/>
                <a:gd name="T93" fmla="*/ 15850 h 284"/>
                <a:gd name="T94" fmla="*/ 1371 w 152"/>
                <a:gd name="T95" fmla="*/ 15251 h 284"/>
                <a:gd name="T96" fmla="*/ 1786 w 152"/>
                <a:gd name="T97" fmla="*/ 13405 h 284"/>
                <a:gd name="T98" fmla="*/ 2227 w 152"/>
                <a:gd name="T99" fmla="*/ 13217 h 284"/>
                <a:gd name="T100" fmla="*/ 2326 w 152"/>
                <a:gd name="T101" fmla="*/ 12954 h 284"/>
                <a:gd name="T102" fmla="*/ 1635 w 152"/>
                <a:gd name="T103" fmla="*/ 11884 h 284"/>
                <a:gd name="T104" fmla="*/ 1950 w 152"/>
                <a:gd name="T105" fmla="*/ 10885 h 284"/>
                <a:gd name="T106" fmla="*/ 1255 w 152"/>
                <a:gd name="T107" fmla="*/ 9322 h 284"/>
                <a:gd name="T108" fmla="*/ 1635 w 152"/>
                <a:gd name="T109" fmla="*/ 8782 h 284"/>
                <a:gd name="T110" fmla="*/ 1635 w 152"/>
                <a:gd name="T111" fmla="*/ 8226 h 284"/>
                <a:gd name="T112" fmla="*/ 2071 w 152"/>
                <a:gd name="T113" fmla="*/ 8020 h 284"/>
                <a:gd name="T114" fmla="*/ 1786 w 152"/>
                <a:gd name="T115" fmla="*/ 7365 h 284"/>
                <a:gd name="T116" fmla="*/ 1786 w 152"/>
                <a:gd name="T117" fmla="*/ 6274 h 284"/>
                <a:gd name="T118" fmla="*/ 1255 w 152"/>
                <a:gd name="T119" fmla="*/ 5920 h 284"/>
                <a:gd name="T120" fmla="*/ 456 w 152"/>
                <a:gd name="T121" fmla="*/ 6107 h 28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52"/>
                <a:gd name="T184" fmla="*/ 0 h 284"/>
                <a:gd name="T185" fmla="*/ 152 w 152"/>
                <a:gd name="T186" fmla="*/ 284 h 28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52" h="284">
                  <a:moveTo>
                    <a:pt x="6" y="78"/>
                  </a:moveTo>
                  <a:lnTo>
                    <a:pt x="6" y="54"/>
                  </a:lnTo>
                  <a:lnTo>
                    <a:pt x="0" y="44"/>
                  </a:lnTo>
                  <a:lnTo>
                    <a:pt x="4" y="38"/>
                  </a:lnTo>
                  <a:lnTo>
                    <a:pt x="22" y="0"/>
                  </a:lnTo>
                  <a:lnTo>
                    <a:pt x="32" y="0"/>
                  </a:lnTo>
                  <a:lnTo>
                    <a:pt x="28" y="8"/>
                  </a:lnTo>
                  <a:lnTo>
                    <a:pt x="34" y="16"/>
                  </a:lnTo>
                  <a:lnTo>
                    <a:pt x="50" y="2"/>
                  </a:lnTo>
                  <a:lnTo>
                    <a:pt x="62" y="8"/>
                  </a:lnTo>
                  <a:lnTo>
                    <a:pt x="64" y="18"/>
                  </a:lnTo>
                  <a:lnTo>
                    <a:pt x="86" y="26"/>
                  </a:lnTo>
                  <a:lnTo>
                    <a:pt x="96" y="50"/>
                  </a:lnTo>
                  <a:lnTo>
                    <a:pt x="98" y="62"/>
                  </a:lnTo>
                  <a:lnTo>
                    <a:pt x="100" y="80"/>
                  </a:lnTo>
                  <a:lnTo>
                    <a:pt x="100" y="92"/>
                  </a:lnTo>
                  <a:lnTo>
                    <a:pt x="94" y="96"/>
                  </a:lnTo>
                  <a:lnTo>
                    <a:pt x="104" y="112"/>
                  </a:lnTo>
                  <a:lnTo>
                    <a:pt x="102" y="126"/>
                  </a:lnTo>
                  <a:lnTo>
                    <a:pt x="118" y="144"/>
                  </a:lnTo>
                  <a:lnTo>
                    <a:pt x="122" y="156"/>
                  </a:lnTo>
                  <a:lnTo>
                    <a:pt x="130" y="156"/>
                  </a:lnTo>
                  <a:lnTo>
                    <a:pt x="134" y="152"/>
                  </a:lnTo>
                  <a:lnTo>
                    <a:pt x="142" y="152"/>
                  </a:lnTo>
                  <a:lnTo>
                    <a:pt x="142" y="158"/>
                  </a:lnTo>
                  <a:lnTo>
                    <a:pt x="144" y="170"/>
                  </a:lnTo>
                  <a:lnTo>
                    <a:pt x="152" y="176"/>
                  </a:lnTo>
                  <a:lnTo>
                    <a:pt x="146" y="194"/>
                  </a:lnTo>
                  <a:lnTo>
                    <a:pt x="136" y="196"/>
                  </a:lnTo>
                  <a:lnTo>
                    <a:pt x="130" y="216"/>
                  </a:lnTo>
                  <a:lnTo>
                    <a:pt x="130" y="232"/>
                  </a:lnTo>
                  <a:lnTo>
                    <a:pt x="126" y="238"/>
                  </a:lnTo>
                  <a:lnTo>
                    <a:pt x="116" y="238"/>
                  </a:lnTo>
                  <a:lnTo>
                    <a:pt x="108" y="252"/>
                  </a:lnTo>
                  <a:lnTo>
                    <a:pt x="114" y="262"/>
                  </a:lnTo>
                  <a:lnTo>
                    <a:pt x="114" y="268"/>
                  </a:lnTo>
                  <a:lnTo>
                    <a:pt x="108" y="268"/>
                  </a:lnTo>
                  <a:lnTo>
                    <a:pt x="108" y="276"/>
                  </a:lnTo>
                  <a:lnTo>
                    <a:pt x="98" y="284"/>
                  </a:lnTo>
                  <a:lnTo>
                    <a:pt x="86" y="280"/>
                  </a:lnTo>
                  <a:lnTo>
                    <a:pt x="86" y="268"/>
                  </a:lnTo>
                  <a:lnTo>
                    <a:pt x="68" y="248"/>
                  </a:lnTo>
                  <a:lnTo>
                    <a:pt x="42" y="238"/>
                  </a:lnTo>
                  <a:lnTo>
                    <a:pt x="24" y="220"/>
                  </a:lnTo>
                  <a:lnTo>
                    <a:pt x="36" y="222"/>
                  </a:lnTo>
                  <a:lnTo>
                    <a:pt x="36" y="212"/>
                  </a:lnTo>
                  <a:lnTo>
                    <a:pt x="32" y="204"/>
                  </a:lnTo>
                  <a:lnTo>
                    <a:pt x="20" y="196"/>
                  </a:lnTo>
                  <a:lnTo>
                    <a:pt x="26" y="172"/>
                  </a:lnTo>
                  <a:lnTo>
                    <a:pt x="32" y="170"/>
                  </a:lnTo>
                  <a:lnTo>
                    <a:pt x="34" y="164"/>
                  </a:lnTo>
                  <a:lnTo>
                    <a:pt x="24" y="152"/>
                  </a:lnTo>
                  <a:lnTo>
                    <a:pt x="28" y="140"/>
                  </a:lnTo>
                  <a:lnTo>
                    <a:pt x="18" y="120"/>
                  </a:lnTo>
                  <a:lnTo>
                    <a:pt x="24" y="112"/>
                  </a:lnTo>
                  <a:lnTo>
                    <a:pt x="24" y="104"/>
                  </a:lnTo>
                  <a:lnTo>
                    <a:pt x="30" y="102"/>
                  </a:lnTo>
                  <a:lnTo>
                    <a:pt x="26" y="94"/>
                  </a:lnTo>
                  <a:lnTo>
                    <a:pt x="26" y="80"/>
                  </a:lnTo>
                  <a:lnTo>
                    <a:pt x="18" y="76"/>
                  </a:lnTo>
                  <a:lnTo>
                    <a:pt x="6" y="78"/>
                  </a:lnTo>
                  <a:close/>
                </a:path>
              </a:pathLst>
            </a:custGeom>
            <a:solidFill>
              <a:schemeClr val="bg1">
                <a:lumMod val="95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21" name="Freeform 1805"/>
            <p:cNvSpPr>
              <a:spLocks/>
            </p:cNvSpPr>
            <p:nvPr/>
          </p:nvSpPr>
          <p:spPr bwMode="gray">
            <a:xfrm>
              <a:off x="8005628" y="4695782"/>
              <a:ext cx="225462" cy="222279"/>
            </a:xfrm>
            <a:custGeom>
              <a:avLst/>
              <a:gdLst>
                <a:gd name="T0" fmla="*/ 11625 w 210"/>
                <a:gd name="T1" fmla="*/ 747 h 220"/>
                <a:gd name="T2" fmla="*/ 11361 w 210"/>
                <a:gd name="T3" fmla="*/ 1759 h 220"/>
                <a:gd name="T4" fmla="*/ 12497 w 210"/>
                <a:gd name="T5" fmla="*/ 3116 h 220"/>
                <a:gd name="T6" fmla="*/ 13904 w 210"/>
                <a:gd name="T7" fmla="*/ 4222 h 220"/>
                <a:gd name="T8" fmla="*/ 16340 w 210"/>
                <a:gd name="T9" fmla="*/ 4644 h 220"/>
                <a:gd name="T10" fmla="*/ 18723 w 210"/>
                <a:gd name="T11" fmla="*/ 5343 h 220"/>
                <a:gd name="T12" fmla="*/ 20356 w 210"/>
                <a:gd name="T13" fmla="*/ 5343 h 220"/>
                <a:gd name="T14" fmla="*/ 20356 w 210"/>
                <a:gd name="T15" fmla="*/ 6482 h 220"/>
                <a:gd name="T16" fmla="*/ 20291 w 210"/>
                <a:gd name="T17" fmla="*/ 7135 h 220"/>
                <a:gd name="T18" fmla="*/ 19617 w 210"/>
                <a:gd name="T19" fmla="*/ 7940 h 220"/>
                <a:gd name="T20" fmla="*/ 18605 w 210"/>
                <a:gd name="T21" fmla="*/ 8083 h 220"/>
                <a:gd name="T22" fmla="*/ 17468 w 210"/>
                <a:gd name="T23" fmla="*/ 8083 h 220"/>
                <a:gd name="T24" fmla="*/ 17021 w 210"/>
                <a:gd name="T25" fmla="*/ 7843 h 220"/>
                <a:gd name="T26" fmla="*/ 16340 w 210"/>
                <a:gd name="T27" fmla="*/ 8083 h 220"/>
                <a:gd name="T28" fmla="*/ 14963 w 210"/>
                <a:gd name="T29" fmla="*/ 8083 h 220"/>
                <a:gd name="T30" fmla="*/ 13859 w 210"/>
                <a:gd name="T31" fmla="*/ 8627 h 220"/>
                <a:gd name="T32" fmla="*/ 12788 w 210"/>
                <a:gd name="T33" fmla="*/ 9776 h 220"/>
                <a:gd name="T34" fmla="*/ 11625 w 210"/>
                <a:gd name="T35" fmla="*/ 9776 h 220"/>
                <a:gd name="T36" fmla="*/ 9974 w 210"/>
                <a:gd name="T37" fmla="*/ 10413 h 220"/>
                <a:gd name="T38" fmla="*/ 9768 w 210"/>
                <a:gd name="T39" fmla="*/ 12046 h 220"/>
                <a:gd name="T40" fmla="*/ 8891 w 210"/>
                <a:gd name="T41" fmla="*/ 13251 h 220"/>
                <a:gd name="T42" fmla="*/ 8083 w 210"/>
                <a:gd name="T43" fmla="*/ 14409 h 220"/>
                <a:gd name="T44" fmla="*/ 6799 w 210"/>
                <a:gd name="T45" fmla="*/ 15474 h 220"/>
                <a:gd name="T46" fmla="*/ 5343 w 210"/>
                <a:gd name="T47" fmla="*/ 16823 h 220"/>
                <a:gd name="T48" fmla="*/ 4222 w 210"/>
                <a:gd name="T49" fmla="*/ 18492 h 220"/>
                <a:gd name="T50" fmla="*/ 3766 w 210"/>
                <a:gd name="T51" fmla="*/ 20063 h 220"/>
                <a:gd name="T52" fmla="*/ 2884 w 210"/>
                <a:gd name="T53" fmla="*/ 21236 h 220"/>
                <a:gd name="T54" fmla="*/ 2341 w 210"/>
                <a:gd name="T55" fmla="*/ 20502 h 220"/>
                <a:gd name="T56" fmla="*/ 2743 w 210"/>
                <a:gd name="T57" fmla="*/ 19401 h 220"/>
                <a:gd name="T58" fmla="*/ 2341 w 210"/>
                <a:gd name="T59" fmla="*/ 18605 h 220"/>
                <a:gd name="T60" fmla="*/ 3319 w 210"/>
                <a:gd name="T61" fmla="*/ 17326 h 220"/>
                <a:gd name="T62" fmla="*/ 4222 w 210"/>
                <a:gd name="T63" fmla="*/ 16581 h 220"/>
                <a:gd name="T64" fmla="*/ 5343 w 210"/>
                <a:gd name="T65" fmla="*/ 15751 h 220"/>
                <a:gd name="T66" fmla="*/ 5881 w 210"/>
                <a:gd name="T67" fmla="*/ 15294 h 220"/>
                <a:gd name="T68" fmla="*/ 5514 w 210"/>
                <a:gd name="T69" fmla="*/ 14409 h 220"/>
                <a:gd name="T70" fmla="*/ 4557 w 210"/>
                <a:gd name="T71" fmla="*/ 15294 h 220"/>
                <a:gd name="T72" fmla="*/ 2128 w 210"/>
                <a:gd name="T73" fmla="*/ 15955 h 220"/>
                <a:gd name="T74" fmla="*/ 2 w 210"/>
                <a:gd name="T75" fmla="*/ 15474 h 220"/>
                <a:gd name="T76" fmla="*/ 904 w 210"/>
                <a:gd name="T77" fmla="*/ 13859 h 220"/>
                <a:gd name="T78" fmla="*/ 1093 w 210"/>
                <a:gd name="T79" fmla="*/ 11361 h 220"/>
                <a:gd name="T80" fmla="*/ 2884 w 210"/>
                <a:gd name="T81" fmla="*/ 7940 h 220"/>
                <a:gd name="T82" fmla="*/ 0 w 210"/>
                <a:gd name="T83" fmla="*/ 5619 h 220"/>
                <a:gd name="T84" fmla="*/ 4 w 210"/>
                <a:gd name="T85" fmla="*/ 4560 h 220"/>
                <a:gd name="T86" fmla="*/ 1322 w 210"/>
                <a:gd name="T87" fmla="*/ 3838 h 220"/>
                <a:gd name="T88" fmla="*/ 1759 w 210"/>
                <a:gd name="T89" fmla="*/ 2750 h 220"/>
                <a:gd name="T90" fmla="*/ 3838 w 210"/>
                <a:gd name="T91" fmla="*/ 1759 h 220"/>
                <a:gd name="T92" fmla="*/ 5619 w 210"/>
                <a:gd name="T93" fmla="*/ 747 h 220"/>
                <a:gd name="T94" fmla="*/ 6469 w 210"/>
                <a:gd name="T95" fmla="*/ 617 h 220"/>
                <a:gd name="T96" fmla="*/ 8535 w 210"/>
                <a:gd name="T97" fmla="*/ 1322 h 220"/>
                <a:gd name="T98" fmla="*/ 9860 w 210"/>
                <a:gd name="T99" fmla="*/ 904 h 220"/>
                <a:gd name="T100" fmla="*/ 10971 w 210"/>
                <a:gd name="T101" fmla="*/ 0 h 22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10"/>
                <a:gd name="T154" fmla="*/ 0 h 220"/>
                <a:gd name="T155" fmla="*/ 210 w 210"/>
                <a:gd name="T156" fmla="*/ 220 h 22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10" h="220">
                  <a:moveTo>
                    <a:pt x="114" y="0"/>
                  </a:moveTo>
                  <a:lnTo>
                    <a:pt x="120" y="8"/>
                  </a:lnTo>
                  <a:lnTo>
                    <a:pt x="116" y="12"/>
                  </a:lnTo>
                  <a:lnTo>
                    <a:pt x="116" y="18"/>
                  </a:lnTo>
                  <a:lnTo>
                    <a:pt x="120" y="24"/>
                  </a:lnTo>
                  <a:lnTo>
                    <a:pt x="128" y="32"/>
                  </a:lnTo>
                  <a:lnTo>
                    <a:pt x="136" y="40"/>
                  </a:lnTo>
                  <a:lnTo>
                    <a:pt x="144" y="44"/>
                  </a:lnTo>
                  <a:lnTo>
                    <a:pt x="156" y="48"/>
                  </a:lnTo>
                  <a:lnTo>
                    <a:pt x="168" y="48"/>
                  </a:lnTo>
                  <a:lnTo>
                    <a:pt x="184" y="50"/>
                  </a:lnTo>
                  <a:lnTo>
                    <a:pt x="194" y="54"/>
                  </a:lnTo>
                  <a:lnTo>
                    <a:pt x="204" y="54"/>
                  </a:lnTo>
                  <a:lnTo>
                    <a:pt x="210" y="54"/>
                  </a:lnTo>
                  <a:lnTo>
                    <a:pt x="210" y="60"/>
                  </a:lnTo>
                  <a:lnTo>
                    <a:pt x="210" y="66"/>
                  </a:lnTo>
                  <a:lnTo>
                    <a:pt x="206" y="70"/>
                  </a:lnTo>
                  <a:lnTo>
                    <a:pt x="208" y="74"/>
                  </a:lnTo>
                  <a:lnTo>
                    <a:pt x="208" y="80"/>
                  </a:lnTo>
                  <a:lnTo>
                    <a:pt x="202" y="82"/>
                  </a:lnTo>
                  <a:lnTo>
                    <a:pt x="196" y="84"/>
                  </a:lnTo>
                  <a:lnTo>
                    <a:pt x="192" y="84"/>
                  </a:lnTo>
                  <a:lnTo>
                    <a:pt x="184" y="86"/>
                  </a:lnTo>
                  <a:lnTo>
                    <a:pt x="180" y="84"/>
                  </a:lnTo>
                  <a:lnTo>
                    <a:pt x="178" y="82"/>
                  </a:lnTo>
                  <a:lnTo>
                    <a:pt x="176" y="80"/>
                  </a:lnTo>
                  <a:lnTo>
                    <a:pt x="174" y="84"/>
                  </a:lnTo>
                  <a:lnTo>
                    <a:pt x="168" y="84"/>
                  </a:lnTo>
                  <a:lnTo>
                    <a:pt x="162" y="84"/>
                  </a:lnTo>
                  <a:lnTo>
                    <a:pt x="154" y="84"/>
                  </a:lnTo>
                  <a:lnTo>
                    <a:pt x="148" y="86"/>
                  </a:lnTo>
                  <a:lnTo>
                    <a:pt x="142" y="88"/>
                  </a:lnTo>
                  <a:lnTo>
                    <a:pt x="138" y="96"/>
                  </a:lnTo>
                  <a:lnTo>
                    <a:pt x="132" y="100"/>
                  </a:lnTo>
                  <a:lnTo>
                    <a:pt x="126" y="102"/>
                  </a:lnTo>
                  <a:lnTo>
                    <a:pt x="120" y="100"/>
                  </a:lnTo>
                  <a:lnTo>
                    <a:pt x="114" y="102"/>
                  </a:lnTo>
                  <a:lnTo>
                    <a:pt x="104" y="106"/>
                  </a:lnTo>
                  <a:lnTo>
                    <a:pt x="100" y="112"/>
                  </a:lnTo>
                  <a:lnTo>
                    <a:pt x="100" y="124"/>
                  </a:lnTo>
                  <a:lnTo>
                    <a:pt x="96" y="130"/>
                  </a:lnTo>
                  <a:lnTo>
                    <a:pt x="92" y="136"/>
                  </a:lnTo>
                  <a:lnTo>
                    <a:pt x="90" y="142"/>
                  </a:lnTo>
                  <a:lnTo>
                    <a:pt x="84" y="148"/>
                  </a:lnTo>
                  <a:lnTo>
                    <a:pt x="74" y="154"/>
                  </a:lnTo>
                  <a:lnTo>
                    <a:pt x="70" y="160"/>
                  </a:lnTo>
                  <a:lnTo>
                    <a:pt x="62" y="166"/>
                  </a:lnTo>
                  <a:lnTo>
                    <a:pt x="54" y="174"/>
                  </a:lnTo>
                  <a:lnTo>
                    <a:pt x="50" y="184"/>
                  </a:lnTo>
                  <a:lnTo>
                    <a:pt x="44" y="190"/>
                  </a:lnTo>
                  <a:lnTo>
                    <a:pt x="38" y="198"/>
                  </a:lnTo>
                  <a:lnTo>
                    <a:pt x="38" y="206"/>
                  </a:lnTo>
                  <a:lnTo>
                    <a:pt x="34" y="212"/>
                  </a:lnTo>
                  <a:lnTo>
                    <a:pt x="30" y="218"/>
                  </a:lnTo>
                  <a:lnTo>
                    <a:pt x="24" y="220"/>
                  </a:lnTo>
                  <a:lnTo>
                    <a:pt x="24" y="212"/>
                  </a:lnTo>
                  <a:lnTo>
                    <a:pt x="28" y="206"/>
                  </a:lnTo>
                  <a:lnTo>
                    <a:pt x="28" y="200"/>
                  </a:lnTo>
                  <a:lnTo>
                    <a:pt x="26" y="196"/>
                  </a:lnTo>
                  <a:lnTo>
                    <a:pt x="24" y="192"/>
                  </a:lnTo>
                  <a:lnTo>
                    <a:pt x="30" y="184"/>
                  </a:lnTo>
                  <a:lnTo>
                    <a:pt x="34" y="178"/>
                  </a:lnTo>
                  <a:lnTo>
                    <a:pt x="42" y="174"/>
                  </a:lnTo>
                  <a:lnTo>
                    <a:pt x="44" y="170"/>
                  </a:lnTo>
                  <a:lnTo>
                    <a:pt x="50" y="166"/>
                  </a:lnTo>
                  <a:lnTo>
                    <a:pt x="54" y="162"/>
                  </a:lnTo>
                  <a:lnTo>
                    <a:pt x="58" y="160"/>
                  </a:lnTo>
                  <a:lnTo>
                    <a:pt x="60" y="158"/>
                  </a:lnTo>
                  <a:lnTo>
                    <a:pt x="62" y="156"/>
                  </a:lnTo>
                  <a:lnTo>
                    <a:pt x="56" y="148"/>
                  </a:lnTo>
                  <a:lnTo>
                    <a:pt x="50" y="152"/>
                  </a:lnTo>
                  <a:lnTo>
                    <a:pt x="46" y="158"/>
                  </a:lnTo>
                  <a:lnTo>
                    <a:pt x="32" y="162"/>
                  </a:lnTo>
                  <a:lnTo>
                    <a:pt x="22" y="164"/>
                  </a:lnTo>
                  <a:lnTo>
                    <a:pt x="8" y="166"/>
                  </a:lnTo>
                  <a:lnTo>
                    <a:pt x="2" y="160"/>
                  </a:lnTo>
                  <a:lnTo>
                    <a:pt x="2" y="158"/>
                  </a:lnTo>
                  <a:lnTo>
                    <a:pt x="10" y="142"/>
                  </a:lnTo>
                  <a:lnTo>
                    <a:pt x="18" y="132"/>
                  </a:lnTo>
                  <a:lnTo>
                    <a:pt x="12" y="116"/>
                  </a:lnTo>
                  <a:lnTo>
                    <a:pt x="12" y="102"/>
                  </a:lnTo>
                  <a:lnTo>
                    <a:pt x="30" y="82"/>
                  </a:lnTo>
                  <a:lnTo>
                    <a:pt x="18" y="60"/>
                  </a:lnTo>
                  <a:lnTo>
                    <a:pt x="0" y="58"/>
                  </a:lnTo>
                  <a:lnTo>
                    <a:pt x="0" y="50"/>
                  </a:lnTo>
                  <a:lnTo>
                    <a:pt x="4" y="46"/>
                  </a:lnTo>
                  <a:lnTo>
                    <a:pt x="12" y="42"/>
                  </a:lnTo>
                  <a:lnTo>
                    <a:pt x="14" y="40"/>
                  </a:lnTo>
                  <a:lnTo>
                    <a:pt x="14" y="32"/>
                  </a:lnTo>
                  <a:lnTo>
                    <a:pt x="18" y="28"/>
                  </a:lnTo>
                  <a:lnTo>
                    <a:pt x="24" y="26"/>
                  </a:lnTo>
                  <a:lnTo>
                    <a:pt x="40" y="18"/>
                  </a:lnTo>
                  <a:lnTo>
                    <a:pt x="44" y="8"/>
                  </a:lnTo>
                  <a:lnTo>
                    <a:pt x="58" y="8"/>
                  </a:lnTo>
                  <a:lnTo>
                    <a:pt x="60" y="2"/>
                  </a:lnTo>
                  <a:lnTo>
                    <a:pt x="66" y="6"/>
                  </a:lnTo>
                  <a:lnTo>
                    <a:pt x="76" y="14"/>
                  </a:lnTo>
                  <a:lnTo>
                    <a:pt x="86" y="14"/>
                  </a:lnTo>
                  <a:lnTo>
                    <a:pt x="88" y="10"/>
                  </a:lnTo>
                  <a:lnTo>
                    <a:pt x="102" y="10"/>
                  </a:lnTo>
                  <a:lnTo>
                    <a:pt x="102" y="2"/>
                  </a:lnTo>
                  <a:lnTo>
                    <a:pt x="114" y="0"/>
                  </a:lnTo>
                  <a:close/>
                </a:path>
              </a:pathLst>
            </a:custGeom>
            <a:solidFill>
              <a:schemeClr val="bg1">
                <a:lumMod val="95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22" name="Freeform 1806"/>
            <p:cNvSpPr>
              <a:spLocks/>
            </p:cNvSpPr>
            <p:nvPr/>
          </p:nvSpPr>
          <p:spPr bwMode="gray">
            <a:xfrm>
              <a:off x="8143763" y="4841851"/>
              <a:ext cx="26992" cy="15877"/>
            </a:xfrm>
            <a:custGeom>
              <a:avLst/>
              <a:gdLst>
                <a:gd name="T0" fmla="*/ 843 w 26"/>
                <a:gd name="T1" fmla="*/ 0 h 16"/>
                <a:gd name="T2" fmla="*/ 908 w 26"/>
                <a:gd name="T3" fmla="*/ 1668 h 16"/>
                <a:gd name="T4" fmla="*/ 727 w 26"/>
                <a:gd name="T5" fmla="*/ 2110 h 16"/>
                <a:gd name="T6" fmla="*/ 727 w 26"/>
                <a:gd name="T7" fmla="*/ 3811 h 16"/>
                <a:gd name="T8" fmla="*/ 401 w 26"/>
                <a:gd name="T9" fmla="*/ 4287 h 16"/>
                <a:gd name="T10" fmla="*/ 6 w 26"/>
                <a:gd name="T11" fmla="*/ 3811 h 16"/>
                <a:gd name="T12" fmla="*/ 2 w 26"/>
                <a:gd name="T13" fmla="*/ 2671 h 16"/>
                <a:gd name="T14" fmla="*/ 0 w 26"/>
                <a:gd name="T15" fmla="*/ 1668 h 16"/>
                <a:gd name="T16" fmla="*/ 2 w 26"/>
                <a:gd name="T17" fmla="*/ 0 h 16"/>
                <a:gd name="T18" fmla="*/ 297 w 26"/>
                <a:gd name="T19" fmla="*/ 0 h 16"/>
                <a:gd name="T20" fmla="*/ 465 w 26"/>
                <a:gd name="T21" fmla="*/ 2 h 16"/>
                <a:gd name="T22" fmla="*/ 627 w 26"/>
                <a:gd name="T23" fmla="*/ 0 h 16"/>
                <a:gd name="T24" fmla="*/ 783 w 26"/>
                <a:gd name="T25" fmla="*/ 0 h 16"/>
                <a:gd name="T26" fmla="*/ 843 w 26"/>
                <a:gd name="T27" fmla="*/ 0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
                <a:gd name="T43" fmla="*/ 0 h 16"/>
                <a:gd name="T44" fmla="*/ 26 w 26"/>
                <a:gd name="T45" fmla="*/ 16 h 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 h="16">
                  <a:moveTo>
                    <a:pt x="24" y="0"/>
                  </a:moveTo>
                  <a:lnTo>
                    <a:pt x="26" y="6"/>
                  </a:lnTo>
                  <a:lnTo>
                    <a:pt x="20" y="8"/>
                  </a:lnTo>
                  <a:lnTo>
                    <a:pt x="20" y="14"/>
                  </a:lnTo>
                  <a:lnTo>
                    <a:pt x="12" y="16"/>
                  </a:lnTo>
                  <a:lnTo>
                    <a:pt x="6" y="14"/>
                  </a:lnTo>
                  <a:lnTo>
                    <a:pt x="2" y="10"/>
                  </a:lnTo>
                  <a:lnTo>
                    <a:pt x="0" y="6"/>
                  </a:lnTo>
                  <a:lnTo>
                    <a:pt x="2" y="0"/>
                  </a:lnTo>
                  <a:lnTo>
                    <a:pt x="8" y="0"/>
                  </a:lnTo>
                  <a:lnTo>
                    <a:pt x="14" y="2"/>
                  </a:lnTo>
                  <a:lnTo>
                    <a:pt x="18" y="0"/>
                  </a:lnTo>
                  <a:lnTo>
                    <a:pt x="22" y="0"/>
                  </a:lnTo>
                  <a:lnTo>
                    <a:pt x="24"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23" name="Freeform 1807"/>
            <p:cNvSpPr>
              <a:spLocks/>
            </p:cNvSpPr>
            <p:nvPr/>
          </p:nvSpPr>
          <p:spPr bwMode="gray">
            <a:xfrm>
              <a:off x="6979934" y="4360777"/>
              <a:ext cx="220698" cy="155595"/>
            </a:xfrm>
            <a:custGeom>
              <a:avLst/>
              <a:gdLst>
                <a:gd name="T0" fmla="*/ 958 w 206"/>
                <a:gd name="T1" fmla="*/ 13220 h 154"/>
                <a:gd name="T2" fmla="*/ 958 w 206"/>
                <a:gd name="T3" fmla="*/ 12791 h 154"/>
                <a:gd name="T4" fmla="*/ 2392 w 206"/>
                <a:gd name="T5" fmla="*/ 11873 h 154"/>
                <a:gd name="T6" fmla="*/ 2011 w 206"/>
                <a:gd name="T7" fmla="*/ 11118 h 154"/>
                <a:gd name="T8" fmla="*/ 1153 w 206"/>
                <a:gd name="T9" fmla="*/ 10023 h 154"/>
                <a:gd name="T10" fmla="*/ 1523 w 206"/>
                <a:gd name="T11" fmla="*/ 8981 h 154"/>
                <a:gd name="T12" fmla="*/ 550 w 206"/>
                <a:gd name="T13" fmla="*/ 8981 h 154"/>
                <a:gd name="T14" fmla="*/ 4 w 206"/>
                <a:gd name="T15" fmla="*/ 8187 h 154"/>
                <a:gd name="T16" fmla="*/ 1153 w 206"/>
                <a:gd name="T17" fmla="*/ 7298 h 154"/>
                <a:gd name="T18" fmla="*/ 0 w 206"/>
                <a:gd name="T19" fmla="*/ 6785 h 154"/>
                <a:gd name="T20" fmla="*/ 0 w 206"/>
                <a:gd name="T21" fmla="*/ 5643 h 154"/>
                <a:gd name="T22" fmla="*/ 1671 w 206"/>
                <a:gd name="T23" fmla="*/ 4270 h 154"/>
                <a:gd name="T24" fmla="*/ 3768 w 206"/>
                <a:gd name="T25" fmla="*/ 4575 h 154"/>
                <a:gd name="T26" fmla="*/ 4219 w 206"/>
                <a:gd name="T27" fmla="*/ 4904 h 154"/>
                <a:gd name="T28" fmla="*/ 6567 w 206"/>
                <a:gd name="T29" fmla="*/ 5049 h 154"/>
                <a:gd name="T30" fmla="*/ 8372 w 206"/>
                <a:gd name="T31" fmla="*/ 3173 h 154"/>
                <a:gd name="T32" fmla="*/ 11992 w 206"/>
                <a:gd name="T33" fmla="*/ 2634 h 154"/>
                <a:gd name="T34" fmla="*/ 12563 w 206"/>
                <a:gd name="T35" fmla="*/ 1850 h 154"/>
                <a:gd name="T36" fmla="*/ 13426 w 206"/>
                <a:gd name="T37" fmla="*/ 1686 h 154"/>
                <a:gd name="T38" fmla="*/ 14398 w 206"/>
                <a:gd name="T39" fmla="*/ 1850 h 154"/>
                <a:gd name="T40" fmla="*/ 14579 w 206"/>
                <a:gd name="T41" fmla="*/ 553 h 154"/>
                <a:gd name="T42" fmla="*/ 15195 w 206"/>
                <a:gd name="T43" fmla="*/ 0 h 154"/>
                <a:gd name="T44" fmla="*/ 16159 w 206"/>
                <a:gd name="T45" fmla="*/ 4 h 154"/>
                <a:gd name="T46" fmla="*/ 16429 w 206"/>
                <a:gd name="T47" fmla="*/ 1400 h 154"/>
                <a:gd name="T48" fmla="*/ 17569 w 206"/>
                <a:gd name="T49" fmla="*/ 2940 h 154"/>
                <a:gd name="T50" fmla="*/ 17569 w 206"/>
                <a:gd name="T51" fmla="*/ 3231 h 154"/>
                <a:gd name="T52" fmla="*/ 16159 w 206"/>
                <a:gd name="T53" fmla="*/ 2940 h 154"/>
                <a:gd name="T54" fmla="*/ 16159 w 206"/>
                <a:gd name="T55" fmla="*/ 4575 h 154"/>
                <a:gd name="T56" fmla="*/ 14579 w 206"/>
                <a:gd name="T57" fmla="*/ 5426 h 154"/>
                <a:gd name="T58" fmla="*/ 13305 w 206"/>
                <a:gd name="T59" fmla="*/ 7298 h 154"/>
                <a:gd name="T60" fmla="*/ 12563 w 206"/>
                <a:gd name="T61" fmla="*/ 9133 h 154"/>
                <a:gd name="T62" fmla="*/ 10931 w 206"/>
                <a:gd name="T63" fmla="*/ 10798 h 154"/>
                <a:gd name="T64" fmla="*/ 11222 w 206"/>
                <a:gd name="T65" fmla="*/ 13026 h 154"/>
                <a:gd name="T66" fmla="*/ 8372 w 206"/>
                <a:gd name="T67" fmla="*/ 12718 h 154"/>
                <a:gd name="T68" fmla="*/ 6773 w 206"/>
                <a:gd name="T69" fmla="*/ 11118 h 154"/>
                <a:gd name="T70" fmla="*/ 5078 w 206"/>
                <a:gd name="T71" fmla="*/ 13026 h 154"/>
                <a:gd name="T72" fmla="*/ 2655 w 206"/>
                <a:gd name="T73" fmla="*/ 13389 h 154"/>
                <a:gd name="T74" fmla="*/ 958 w 206"/>
                <a:gd name="T75" fmla="*/ 13220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6"/>
                <a:gd name="T115" fmla="*/ 0 h 154"/>
                <a:gd name="T116" fmla="*/ 206 w 206"/>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6" h="154">
                  <a:moveTo>
                    <a:pt x="12" y="152"/>
                  </a:moveTo>
                  <a:lnTo>
                    <a:pt x="12" y="148"/>
                  </a:lnTo>
                  <a:lnTo>
                    <a:pt x="28" y="138"/>
                  </a:lnTo>
                  <a:lnTo>
                    <a:pt x="24" y="128"/>
                  </a:lnTo>
                  <a:lnTo>
                    <a:pt x="14" y="116"/>
                  </a:lnTo>
                  <a:lnTo>
                    <a:pt x="18" y="104"/>
                  </a:lnTo>
                  <a:lnTo>
                    <a:pt x="6" y="104"/>
                  </a:lnTo>
                  <a:lnTo>
                    <a:pt x="4" y="96"/>
                  </a:lnTo>
                  <a:lnTo>
                    <a:pt x="14" y="84"/>
                  </a:lnTo>
                  <a:lnTo>
                    <a:pt x="0" y="78"/>
                  </a:lnTo>
                  <a:lnTo>
                    <a:pt x="0" y="66"/>
                  </a:lnTo>
                  <a:lnTo>
                    <a:pt x="20" y="50"/>
                  </a:lnTo>
                  <a:lnTo>
                    <a:pt x="44" y="52"/>
                  </a:lnTo>
                  <a:lnTo>
                    <a:pt x="50" y="56"/>
                  </a:lnTo>
                  <a:lnTo>
                    <a:pt x="76" y="58"/>
                  </a:lnTo>
                  <a:lnTo>
                    <a:pt x="98" y="36"/>
                  </a:lnTo>
                  <a:lnTo>
                    <a:pt x="140" y="30"/>
                  </a:lnTo>
                  <a:lnTo>
                    <a:pt x="146" y="22"/>
                  </a:lnTo>
                  <a:lnTo>
                    <a:pt x="158" y="20"/>
                  </a:lnTo>
                  <a:lnTo>
                    <a:pt x="168" y="22"/>
                  </a:lnTo>
                  <a:lnTo>
                    <a:pt x="170" y="6"/>
                  </a:lnTo>
                  <a:lnTo>
                    <a:pt x="178" y="0"/>
                  </a:lnTo>
                  <a:lnTo>
                    <a:pt x="190" y="4"/>
                  </a:lnTo>
                  <a:lnTo>
                    <a:pt x="192" y="16"/>
                  </a:lnTo>
                  <a:lnTo>
                    <a:pt x="206" y="34"/>
                  </a:lnTo>
                  <a:lnTo>
                    <a:pt x="206" y="38"/>
                  </a:lnTo>
                  <a:lnTo>
                    <a:pt x="190" y="34"/>
                  </a:lnTo>
                  <a:lnTo>
                    <a:pt x="190" y="52"/>
                  </a:lnTo>
                  <a:lnTo>
                    <a:pt x="170" y="62"/>
                  </a:lnTo>
                  <a:lnTo>
                    <a:pt x="156" y="84"/>
                  </a:lnTo>
                  <a:lnTo>
                    <a:pt x="146" y="106"/>
                  </a:lnTo>
                  <a:lnTo>
                    <a:pt x="128" y="124"/>
                  </a:lnTo>
                  <a:lnTo>
                    <a:pt x="132" y="150"/>
                  </a:lnTo>
                  <a:lnTo>
                    <a:pt x="98" y="146"/>
                  </a:lnTo>
                  <a:lnTo>
                    <a:pt x="80" y="128"/>
                  </a:lnTo>
                  <a:lnTo>
                    <a:pt x="60" y="150"/>
                  </a:lnTo>
                  <a:lnTo>
                    <a:pt x="32" y="154"/>
                  </a:lnTo>
                  <a:lnTo>
                    <a:pt x="12" y="152"/>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24" name="Freeform 1808"/>
            <p:cNvSpPr>
              <a:spLocks/>
            </p:cNvSpPr>
            <p:nvPr/>
          </p:nvSpPr>
          <p:spPr bwMode="gray">
            <a:xfrm>
              <a:off x="7170466" y="4159138"/>
              <a:ext cx="457275" cy="301664"/>
            </a:xfrm>
            <a:custGeom>
              <a:avLst/>
              <a:gdLst>
                <a:gd name="T0" fmla="*/ 758 w 430"/>
                <a:gd name="T1" fmla="*/ 16024 h 300"/>
                <a:gd name="T2" fmla="*/ 1885 w 430"/>
                <a:gd name="T3" fmla="*/ 14956 h 300"/>
                <a:gd name="T4" fmla="*/ 1434 w 430"/>
                <a:gd name="T5" fmla="*/ 12793 h 300"/>
                <a:gd name="T6" fmla="*/ 2325 w 430"/>
                <a:gd name="T7" fmla="*/ 11565 h 300"/>
                <a:gd name="T8" fmla="*/ 909 w 430"/>
                <a:gd name="T9" fmla="*/ 10546 h 300"/>
                <a:gd name="T10" fmla="*/ 2325 w 430"/>
                <a:gd name="T11" fmla="*/ 9866 h 300"/>
                <a:gd name="T12" fmla="*/ 4022 w 430"/>
                <a:gd name="T13" fmla="*/ 9866 h 300"/>
                <a:gd name="T14" fmla="*/ 5789 w 430"/>
                <a:gd name="T15" fmla="*/ 7791 h 300"/>
                <a:gd name="T16" fmla="*/ 10934 w 430"/>
                <a:gd name="T17" fmla="*/ 8844 h 300"/>
                <a:gd name="T18" fmla="*/ 13282 w 430"/>
                <a:gd name="T19" fmla="*/ 7859 h 300"/>
                <a:gd name="T20" fmla="*/ 12760 w 430"/>
                <a:gd name="T21" fmla="*/ 6369 h 300"/>
                <a:gd name="T22" fmla="*/ 16078 w 430"/>
                <a:gd name="T23" fmla="*/ 5483 h 300"/>
                <a:gd name="T24" fmla="*/ 17486 w 430"/>
                <a:gd name="T25" fmla="*/ 4157 h 300"/>
                <a:gd name="T26" fmla="*/ 20120 w 430"/>
                <a:gd name="T27" fmla="*/ 3395 h 300"/>
                <a:gd name="T28" fmla="*/ 20716 w 430"/>
                <a:gd name="T29" fmla="*/ 1987 h 300"/>
                <a:gd name="T30" fmla="*/ 22760 w 430"/>
                <a:gd name="T31" fmla="*/ 4 h 300"/>
                <a:gd name="T32" fmla="*/ 25845 w 430"/>
                <a:gd name="T33" fmla="*/ 0 h 300"/>
                <a:gd name="T34" fmla="*/ 27521 w 430"/>
                <a:gd name="T35" fmla="*/ 1652 h 300"/>
                <a:gd name="T36" fmla="*/ 30738 w 430"/>
                <a:gd name="T37" fmla="*/ 1373 h 300"/>
                <a:gd name="T38" fmla="*/ 31755 w 430"/>
                <a:gd name="T39" fmla="*/ 1812 h 300"/>
                <a:gd name="T40" fmla="*/ 33333 w 430"/>
                <a:gd name="T41" fmla="*/ 2531 h 300"/>
                <a:gd name="T42" fmla="*/ 32763 w 430"/>
                <a:gd name="T43" fmla="*/ 5386 h 300"/>
                <a:gd name="T44" fmla="*/ 30879 w 430"/>
                <a:gd name="T45" fmla="*/ 6204 h 300"/>
                <a:gd name="T46" fmla="*/ 29911 w 430"/>
                <a:gd name="T47" fmla="*/ 7859 h 300"/>
                <a:gd name="T48" fmla="*/ 29776 w 430"/>
                <a:gd name="T49" fmla="*/ 9699 h 300"/>
                <a:gd name="T50" fmla="*/ 28377 w 430"/>
                <a:gd name="T51" fmla="*/ 15454 h 300"/>
                <a:gd name="T52" fmla="*/ 27521 w 430"/>
                <a:gd name="T53" fmla="*/ 17311 h 300"/>
                <a:gd name="T54" fmla="*/ 24973 w 430"/>
                <a:gd name="T55" fmla="*/ 19102 h 300"/>
                <a:gd name="T56" fmla="*/ 22297 w 430"/>
                <a:gd name="T57" fmla="*/ 20643 h 300"/>
                <a:gd name="T58" fmla="*/ 18885 w 430"/>
                <a:gd name="T59" fmla="*/ 20819 h 300"/>
                <a:gd name="T60" fmla="*/ 16472 w 430"/>
                <a:gd name="T61" fmla="*/ 22392 h 300"/>
                <a:gd name="T62" fmla="*/ 14678 w 430"/>
                <a:gd name="T63" fmla="*/ 23292 h 300"/>
                <a:gd name="T64" fmla="*/ 10611 w 430"/>
                <a:gd name="T65" fmla="*/ 25195 h 300"/>
                <a:gd name="T66" fmla="*/ 6935 w 430"/>
                <a:gd name="T67" fmla="*/ 24001 h 300"/>
                <a:gd name="T68" fmla="*/ 3896 w 430"/>
                <a:gd name="T69" fmla="*/ 21417 h 300"/>
                <a:gd name="T70" fmla="*/ 2262 w 430"/>
                <a:gd name="T71" fmla="*/ 19775 h 300"/>
                <a:gd name="T72" fmla="*/ 909 w 430"/>
                <a:gd name="T73" fmla="*/ 17311 h 3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30"/>
                <a:gd name="T112" fmla="*/ 0 h 300"/>
                <a:gd name="T113" fmla="*/ 430 w 430"/>
                <a:gd name="T114" fmla="*/ 300 h 3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30" h="300">
                  <a:moveTo>
                    <a:pt x="0" y="202"/>
                  </a:moveTo>
                  <a:lnTo>
                    <a:pt x="10" y="192"/>
                  </a:lnTo>
                  <a:lnTo>
                    <a:pt x="20" y="190"/>
                  </a:lnTo>
                  <a:lnTo>
                    <a:pt x="24" y="178"/>
                  </a:lnTo>
                  <a:lnTo>
                    <a:pt x="18" y="174"/>
                  </a:lnTo>
                  <a:lnTo>
                    <a:pt x="18" y="152"/>
                  </a:lnTo>
                  <a:lnTo>
                    <a:pt x="26" y="148"/>
                  </a:lnTo>
                  <a:lnTo>
                    <a:pt x="30" y="138"/>
                  </a:lnTo>
                  <a:lnTo>
                    <a:pt x="26" y="130"/>
                  </a:lnTo>
                  <a:lnTo>
                    <a:pt x="12" y="126"/>
                  </a:lnTo>
                  <a:lnTo>
                    <a:pt x="20" y="118"/>
                  </a:lnTo>
                  <a:lnTo>
                    <a:pt x="30" y="118"/>
                  </a:lnTo>
                  <a:lnTo>
                    <a:pt x="36" y="122"/>
                  </a:lnTo>
                  <a:lnTo>
                    <a:pt x="52" y="118"/>
                  </a:lnTo>
                  <a:lnTo>
                    <a:pt x="52" y="80"/>
                  </a:lnTo>
                  <a:lnTo>
                    <a:pt x="74" y="92"/>
                  </a:lnTo>
                  <a:lnTo>
                    <a:pt x="98" y="110"/>
                  </a:lnTo>
                  <a:lnTo>
                    <a:pt x="138" y="106"/>
                  </a:lnTo>
                  <a:lnTo>
                    <a:pt x="158" y="104"/>
                  </a:lnTo>
                  <a:lnTo>
                    <a:pt x="168" y="94"/>
                  </a:lnTo>
                  <a:lnTo>
                    <a:pt x="162" y="88"/>
                  </a:lnTo>
                  <a:lnTo>
                    <a:pt x="162" y="76"/>
                  </a:lnTo>
                  <a:lnTo>
                    <a:pt x="168" y="72"/>
                  </a:lnTo>
                  <a:lnTo>
                    <a:pt x="204" y="66"/>
                  </a:lnTo>
                  <a:lnTo>
                    <a:pt x="210" y="50"/>
                  </a:lnTo>
                  <a:lnTo>
                    <a:pt x="222" y="50"/>
                  </a:lnTo>
                  <a:lnTo>
                    <a:pt x="236" y="56"/>
                  </a:lnTo>
                  <a:lnTo>
                    <a:pt x="254" y="40"/>
                  </a:lnTo>
                  <a:lnTo>
                    <a:pt x="260" y="38"/>
                  </a:lnTo>
                  <a:lnTo>
                    <a:pt x="262" y="24"/>
                  </a:lnTo>
                  <a:lnTo>
                    <a:pt x="270" y="10"/>
                  </a:lnTo>
                  <a:lnTo>
                    <a:pt x="288" y="4"/>
                  </a:lnTo>
                  <a:lnTo>
                    <a:pt x="306" y="10"/>
                  </a:lnTo>
                  <a:lnTo>
                    <a:pt x="326" y="0"/>
                  </a:lnTo>
                  <a:lnTo>
                    <a:pt x="340" y="8"/>
                  </a:lnTo>
                  <a:lnTo>
                    <a:pt x="348" y="20"/>
                  </a:lnTo>
                  <a:lnTo>
                    <a:pt x="374" y="8"/>
                  </a:lnTo>
                  <a:lnTo>
                    <a:pt x="388" y="16"/>
                  </a:lnTo>
                  <a:lnTo>
                    <a:pt x="390" y="24"/>
                  </a:lnTo>
                  <a:lnTo>
                    <a:pt x="402" y="22"/>
                  </a:lnTo>
                  <a:lnTo>
                    <a:pt x="410" y="32"/>
                  </a:lnTo>
                  <a:lnTo>
                    <a:pt x="422" y="30"/>
                  </a:lnTo>
                  <a:lnTo>
                    <a:pt x="430" y="40"/>
                  </a:lnTo>
                  <a:lnTo>
                    <a:pt x="414" y="64"/>
                  </a:lnTo>
                  <a:lnTo>
                    <a:pt x="402" y="64"/>
                  </a:lnTo>
                  <a:lnTo>
                    <a:pt x="390" y="74"/>
                  </a:lnTo>
                  <a:lnTo>
                    <a:pt x="390" y="84"/>
                  </a:lnTo>
                  <a:lnTo>
                    <a:pt x="378" y="94"/>
                  </a:lnTo>
                  <a:lnTo>
                    <a:pt x="382" y="108"/>
                  </a:lnTo>
                  <a:lnTo>
                    <a:pt x="376" y="116"/>
                  </a:lnTo>
                  <a:lnTo>
                    <a:pt x="358" y="166"/>
                  </a:lnTo>
                  <a:lnTo>
                    <a:pt x="358" y="184"/>
                  </a:lnTo>
                  <a:lnTo>
                    <a:pt x="346" y="188"/>
                  </a:lnTo>
                  <a:lnTo>
                    <a:pt x="348" y="206"/>
                  </a:lnTo>
                  <a:lnTo>
                    <a:pt x="336" y="226"/>
                  </a:lnTo>
                  <a:lnTo>
                    <a:pt x="316" y="228"/>
                  </a:lnTo>
                  <a:lnTo>
                    <a:pt x="312" y="242"/>
                  </a:lnTo>
                  <a:lnTo>
                    <a:pt x="282" y="246"/>
                  </a:lnTo>
                  <a:lnTo>
                    <a:pt x="262" y="246"/>
                  </a:lnTo>
                  <a:lnTo>
                    <a:pt x="238" y="248"/>
                  </a:lnTo>
                  <a:lnTo>
                    <a:pt x="220" y="268"/>
                  </a:lnTo>
                  <a:lnTo>
                    <a:pt x="208" y="268"/>
                  </a:lnTo>
                  <a:lnTo>
                    <a:pt x="198" y="276"/>
                  </a:lnTo>
                  <a:lnTo>
                    <a:pt x="186" y="278"/>
                  </a:lnTo>
                  <a:lnTo>
                    <a:pt x="166" y="296"/>
                  </a:lnTo>
                  <a:lnTo>
                    <a:pt x="134" y="300"/>
                  </a:lnTo>
                  <a:lnTo>
                    <a:pt x="112" y="292"/>
                  </a:lnTo>
                  <a:lnTo>
                    <a:pt x="88" y="286"/>
                  </a:lnTo>
                  <a:lnTo>
                    <a:pt x="70" y="268"/>
                  </a:lnTo>
                  <a:lnTo>
                    <a:pt x="48" y="254"/>
                  </a:lnTo>
                  <a:lnTo>
                    <a:pt x="28" y="240"/>
                  </a:lnTo>
                  <a:lnTo>
                    <a:pt x="28" y="236"/>
                  </a:lnTo>
                  <a:lnTo>
                    <a:pt x="14" y="218"/>
                  </a:lnTo>
                  <a:lnTo>
                    <a:pt x="12" y="206"/>
                  </a:lnTo>
                  <a:lnTo>
                    <a:pt x="0" y="202"/>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25" name="Freeform 1809"/>
            <p:cNvSpPr>
              <a:spLocks/>
            </p:cNvSpPr>
            <p:nvPr/>
          </p:nvSpPr>
          <p:spPr bwMode="gray">
            <a:xfrm>
              <a:off x="6441683" y="4292505"/>
              <a:ext cx="325492" cy="193700"/>
            </a:xfrm>
            <a:custGeom>
              <a:avLst/>
              <a:gdLst>
                <a:gd name="T0" fmla="*/ 21311 w 305"/>
                <a:gd name="T1" fmla="*/ 6500 h 194"/>
                <a:gd name="T2" fmla="*/ 23337 w 305"/>
                <a:gd name="T3" fmla="*/ 5709 h 194"/>
                <a:gd name="T4" fmla="*/ 23920 w 305"/>
                <a:gd name="T5" fmla="*/ 6620 h 194"/>
                <a:gd name="T6" fmla="*/ 23554 w 305"/>
                <a:gd name="T7" fmla="*/ 7888 h 194"/>
                <a:gd name="T8" fmla="*/ 23920 w 305"/>
                <a:gd name="T9" fmla="*/ 8889 h 194"/>
                <a:gd name="T10" fmla="*/ 22344 w 305"/>
                <a:gd name="T11" fmla="*/ 8211 h 194"/>
                <a:gd name="T12" fmla="*/ 22122 w 305"/>
                <a:gd name="T13" fmla="*/ 9714 h 194"/>
                <a:gd name="T14" fmla="*/ 22344 w 305"/>
                <a:gd name="T15" fmla="*/ 10716 h 194"/>
                <a:gd name="T16" fmla="*/ 20819 w 305"/>
                <a:gd name="T17" fmla="*/ 9730 h 194"/>
                <a:gd name="T18" fmla="*/ 18632 w 305"/>
                <a:gd name="T19" fmla="*/ 10032 h 194"/>
                <a:gd name="T20" fmla="*/ 17497 w 305"/>
                <a:gd name="T21" fmla="*/ 9180 h 194"/>
                <a:gd name="T22" fmla="*/ 16148 w 305"/>
                <a:gd name="T23" fmla="*/ 12096 h 194"/>
                <a:gd name="T24" fmla="*/ 16382 w 305"/>
                <a:gd name="T25" fmla="*/ 13488 h 194"/>
                <a:gd name="T26" fmla="*/ 15597 w 305"/>
                <a:gd name="T27" fmla="*/ 12810 h 194"/>
                <a:gd name="T28" fmla="*/ 15253 w 305"/>
                <a:gd name="T29" fmla="*/ 11875 h 194"/>
                <a:gd name="T30" fmla="*/ 13054 w 305"/>
                <a:gd name="T31" fmla="*/ 10867 h 194"/>
                <a:gd name="T32" fmla="*/ 12475 w 305"/>
                <a:gd name="T33" fmla="*/ 9302 h 194"/>
                <a:gd name="T34" fmla="*/ 11284 w 305"/>
                <a:gd name="T35" fmla="*/ 10481 h 194"/>
                <a:gd name="T36" fmla="*/ 10594 w 305"/>
                <a:gd name="T37" fmla="*/ 12343 h 194"/>
                <a:gd name="T38" fmla="*/ 8798 w 305"/>
                <a:gd name="T39" fmla="*/ 12343 h 194"/>
                <a:gd name="T40" fmla="*/ 5947 w 305"/>
                <a:gd name="T41" fmla="*/ 13218 h 194"/>
                <a:gd name="T42" fmla="*/ 5224 w 305"/>
                <a:gd name="T43" fmla="*/ 11875 h 194"/>
                <a:gd name="T44" fmla="*/ 4650 w 305"/>
                <a:gd name="T45" fmla="*/ 10032 h 194"/>
                <a:gd name="T46" fmla="*/ 2702 w 305"/>
                <a:gd name="T47" fmla="*/ 9302 h 194"/>
                <a:gd name="T48" fmla="*/ 1715 w 305"/>
                <a:gd name="T49" fmla="*/ 10315 h 194"/>
                <a:gd name="T50" fmla="*/ 0 w 305"/>
                <a:gd name="T51" fmla="*/ 10867 h 194"/>
                <a:gd name="T52" fmla="*/ 631 w 305"/>
                <a:gd name="T53" fmla="*/ 10165 h 194"/>
                <a:gd name="T54" fmla="*/ 631 w 305"/>
                <a:gd name="T55" fmla="*/ 8889 h 194"/>
                <a:gd name="T56" fmla="*/ 2702 w 305"/>
                <a:gd name="T57" fmla="*/ 6883 h 194"/>
                <a:gd name="T58" fmla="*/ 4254 w 305"/>
                <a:gd name="T59" fmla="*/ 4889 h 194"/>
                <a:gd name="T60" fmla="*/ 5721 w 305"/>
                <a:gd name="T61" fmla="*/ 3094 h 194"/>
                <a:gd name="T62" fmla="*/ 6687 w 305"/>
                <a:gd name="T63" fmla="*/ 1986 h 194"/>
                <a:gd name="T64" fmla="*/ 7809 w 305"/>
                <a:gd name="T65" fmla="*/ 2371 h 194"/>
                <a:gd name="T66" fmla="*/ 8798 w 305"/>
                <a:gd name="T67" fmla="*/ 1156 h 194"/>
                <a:gd name="T68" fmla="*/ 10146 w 305"/>
                <a:gd name="T69" fmla="*/ 1156 h 194"/>
                <a:gd name="T70" fmla="*/ 12357 w 305"/>
                <a:gd name="T71" fmla="*/ 1156 h 194"/>
                <a:gd name="T72" fmla="*/ 13912 w 305"/>
                <a:gd name="T73" fmla="*/ 1393 h 194"/>
                <a:gd name="T74" fmla="*/ 14188 w 305"/>
                <a:gd name="T75" fmla="*/ 0 h 194"/>
                <a:gd name="T76" fmla="*/ 15652 w 305"/>
                <a:gd name="T77" fmla="*/ 1156 h 194"/>
                <a:gd name="T78" fmla="*/ 17683 w 305"/>
                <a:gd name="T79" fmla="*/ 1275 h 194"/>
                <a:gd name="T80" fmla="*/ 19641 w 305"/>
                <a:gd name="T81" fmla="*/ 2371 h 194"/>
                <a:gd name="T82" fmla="*/ 19161 w 305"/>
                <a:gd name="T83" fmla="*/ 3557 h 194"/>
                <a:gd name="T84" fmla="*/ 18772 w 305"/>
                <a:gd name="T85" fmla="*/ 5073 h 194"/>
                <a:gd name="T86" fmla="*/ 20717 w 305"/>
                <a:gd name="T87" fmla="*/ 5709 h 19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05"/>
                <a:gd name="T133" fmla="*/ 0 h 194"/>
                <a:gd name="T134" fmla="*/ 305 w 305"/>
                <a:gd name="T135" fmla="*/ 194 h 19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05" h="194">
                  <a:moveTo>
                    <a:pt x="265" y="80"/>
                  </a:moveTo>
                  <a:lnTo>
                    <a:pt x="273" y="92"/>
                  </a:lnTo>
                  <a:lnTo>
                    <a:pt x="285" y="96"/>
                  </a:lnTo>
                  <a:lnTo>
                    <a:pt x="299" y="80"/>
                  </a:lnTo>
                  <a:lnTo>
                    <a:pt x="305" y="84"/>
                  </a:lnTo>
                  <a:lnTo>
                    <a:pt x="305" y="94"/>
                  </a:lnTo>
                  <a:lnTo>
                    <a:pt x="301" y="106"/>
                  </a:lnTo>
                  <a:lnTo>
                    <a:pt x="301" y="112"/>
                  </a:lnTo>
                  <a:lnTo>
                    <a:pt x="305" y="116"/>
                  </a:lnTo>
                  <a:lnTo>
                    <a:pt x="305" y="124"/>
                  </a:lnTo>
                  <a:lnTo>
                    <a:pt x="293" y="124"/>
                  </a:lnTo>
                  <a:lnTo>
                    <a:pt x="285" y="116"/>
                  </a:lnTo>
                  <a:lnTo>
                    <a:pt x="275" y="126"/>
                  </a:lnTo>
                  <a:lnTo>
                    <a:pt x="283" y="136"/>
                  </a:lnTo>
                  <a:lnTo>
                    <a:pt x="283" y="146"/>
                  </a:lnTo>
                  <a:lnTo>
                    <a:pt x="285" y="152"/>
                  </a:lnTo>
                  <a:lnTo>
                    <a:pt x="279" y="154"/>
                  </a:lnTo>
                  <a:lnTo>
                    <a:pt x="267" y="138"/>
                  </a:lnTo>
                  <a:lnTo>
                    <a:pt x="249" y="148"/>
                  </a:lnTo>
                  <a:lnTo>
                    <a:pt x="237" y="142"/>
                  </a:lnTo>
                  <a:lnTo>
                    <a:pt x="235" y="130"/>
                  </a:lnTo>
                  <a:lnTo>
                    <a:pt x="224" y="130"/>
                  </a:lnTo>
                  <a:lnTo>
                    <a:pt x="222" y="154"/>
                  </a:lnTo>
                  <a:lnTo>
                    <a:pt x="206" y="170"/>
                  </a:lnTo>
                  <a:lnTo>
                    <a:pt x="206" y="180"/>
                  </a:lnTo>
                  <a:lnTo>
                    <a:pt x="210" y="192"/>
                  </a:lnTo>
                  <a:lnTo>
                    <a:pt x="200" y="194"/>
                  </a:lnTo>
                  <a:lnTo>
                    <a:pt x="198" y="182"/>
                  </a:lnTo>
                  <a:lnTo>
                    <a:pt x="192" y="176"/>
                  </a:lnTo>
                  <a:lnTo>
                    <a:pt x="196" y="168"/>
                  </a:lnTo>
                  <a:lnTo>
                    <a:pt x="182" y="166"/>
                  </a:lnTo>
                  <a:lnTo>
                    <a:pt x="168" y="154"/>
                  </a:lnTo>
                  <a:lnTo>
                    <a:pt x="168" y="132"/>
                  </a:lnTo>
                  <a:lnTo>
                    <a:pt x="160" y="132"/>
                  </a:lnTo>
                  <a:lnTo>
                    <a:pt x="150" y="146"/>
                  </a:lnTo>
                  <a:lnTo>
                    <a:pt x="144" y="148"/>
                  </a:lnTo>
                  <a:lnTo>
                    <a:pt x="146" y="158"/>
                  </a:lnTo>
                  <a:lnTo>
                    <a:pt x="136" y="176"/>
                  </a:lnTo>
                  <a:lnTo>
                    <a:pt x="126" y="182"/>
                  </a:lnTo>
                  <a:lnTo>
                    <a:pt x="112" y="176"/>
                  </a:lnTo>
                  <a:lnTo>
                    <a:pt x="96" y="182"/>
                  </a:lnTo>
                  <a:lnTo>
                    <a:pt x="76" y="186"/>
                  </a:lnTo>
                  <a:lnTo>
                    <a:pt x="70" y="182"/>
                  </a:lnTo>
                  <a:lnTo>
                    <a:pt x="66" y="168"/>
                  </a:lnTo>
                  <a:lnTo>
                    <a:pt x="56" y="160"/>
                  </a:lnTo>
                  <a:lnTo>
                    <a:pt x="58" y="142"/>
                  </a:lnTo>
                  <a:lnTo>
                    <a:pt x="46" y="134"/>
                  </a:lnTo>
                  <a:lnTo>
                    <a:pt x="34" y="132"/>
                  </a:lnTo>
                  <a:lnTo>
                    <a:pt x="24" y="138"/>
                  </a:lnTo>
                  <a:lnTo>
                    <a:pt x="22" y="146"/>
                  </a:lnTo>
                  <a:lnTo>
                    <a:pt x="8" y="156"/>
                  </a:lnTo>
                  <a:lnTo>
                    <a:pt x="0" y="154"/>
                  </a:lnTo>
                  <a:lnTo>
                    <a:pt x="0" y="148"/>
                  </a:lnTo>
                  <a:lnTo>
                    <a:pt x="8" y="144"/>
                  </a:lnTo>
                  <a:lnTo>
                    <a:pt x="14" y="132"/>
                  </a:lnTo>
                  <a:lnTo>
                    <a:pt x="8" y="124"/>
                  </a:lnTo>
                  <a:lnTo>
                    <a:pt x="14" y="112"/>
                  </a:lnTo>
                  <a:lnTo>
                    <a:pt x="34" y="98"/>
                  </a:lnTo>
                  <a:lnTo>
                    <a:pt x="38" y="80"/>
                  </a:lnTo>
                  <a:lnTo>
                    <a:pt x="54" y="70"/>
                  </a:lnTo>
                  <a:lnTo>
                    <a:pt x="58" y="52"/>
                  </a:lnTo>
                  <a:lnTo>
                    <a:pt x="72" y="44"/>
                  </a:lnTo>
                  <a:lnTo>
                    <a:pt x="74" y="30"/>
                  </a:lnTo>
                  <a:lnTo>
                    <a:pt x="84" y="28"/>
                  </a:lnTo>
                  <a:lnTo>
                    <a:pt x="86" y="34"/>
                  </a:lnTo>
                  <a:lnTo>
                    <a:pt x="100" y="34"/>
                  </a:lnTo>
                  <a:lnTo>
                    <a:pt x="108" y="22"/>
                  </a:lnTo>
                  <a:lnTo>
                    <a:pt x="112" y="16"/>
                  </a:lnTo>
                  <a:lnTo>
                    <a:pt x="122" y="26"/>
                  </a:lnTo>
                  <a:lnTo>
                    <a:pt x="130" y="16"/>
                  </a:lnTo>
                  <a:lnTo>
                    <a:pt x="144" y="26"/>
                  </a:lnTo>
                  <a:lnTo>
                    <a:pt x="158" y="16"/>
                  </a:lnTo>
                  <a:lnTo>
                    <a:pt x="168" y="24"/>
                  </a:lnTo>
                  <a:lnTo>
                    <a:pt x="178" y="20"/>
                  </a:lnTo>
                  <a:lnTo>
                    <a:pt x="168" y="8"/>
                  </a:lnTo>
                  <a:lnTo>
                    <a:pt x="180" y="0"/>
                  </a:lnTo>
                  <a:lnTo>
                    <a:pt x="192" y="8"/>
                  </a:lnTo>
                  <a:lnTo>
                    <a:pt x="200" y="16"/>
                  </a:lnTo>
                  <a:lnTo>
                    <a:pt x="214" y="10"/>
                  </a:lnTo>
                  <a:lnTo>
                    <a:pt x="226" y="18"/>
                  </a:lnTo>
                  <a:lnTo>
                    <a:pt x="237" y="28"/>
                  </a:lnTo>
                  <a:lnTo>
                    <a:pt x="251" y="34"/>
                  </a:lnTo>
                  <a:lnTo>
                    <a:pt x="249" y="40"/>
                  </a:lnTo>
                  <a:lnTo>
                    <a:pt x="245" y="50"/>
                  </a:lnTo>
                  <a:lnTo>
                    <a:pt x="241" y="54"/>
                  </a:lnTo>
                  <a:lnTo>
                    <a:pt x="241" y="72"/>
                  </a:lnTo>
                  <a:lnTo>
                    <a:pt x="251" y="74"/>
                  </a:lnTo>
                  <a:lnTo>
                    <a:pt x="265" y="80"/>
                  </a:lnTo>
                  <a:close/>
                </a:path>
              </a:pathLst>
            </a:custGeom>
            <a:solidFill>
              <a:schemeClr val="bg1">
                <a:lumMod val="95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26" name="Freeform 1810"/>
            <p:cNvSpPr>
              <a:spLocks/>
            </p:cNvSpPr>
            <p:nvPr/>
          </p:nvSpPr>
          <p:spPr bwMode="gray">
            <a:xfrm>
              <a:off x="8123123" y="4830738"/>
              <a:ext cx="17465" cy="11113"/>
            </a:xfrm>
            <a:custGeom>
              <a:avLst/>
              <a:gdLst>
                <a:gd name="T0" fmla="*/ 1318 w 16"/>
                <a:gd name="T1" fmla="*/ 2 h 10"/>
                <a:gd name="T2" fmla="*/ 3381 w 16"/>
                <a:gd name="T3" fmla="*/ 0 h 10"/>
                <a:gd name="T4" fmla="*/ 4287 w 16"/>
                <a:gd name="T5" fmla="*/ 2 h 10"/>
                <a:gd name="T6" fmla="*/ 3811 w 16"/>
                <a:gd name="T7" fmla="*/ 617 h 10"/>
                <a:gd name="T8" fmla="*/ 2671 w 16"/>
                <a:gd name="T9" fmla="*/ 904 h 10"/>
                <a:gd name="T10" fmla="*/ 1668 w 16"/>
                <a:gd name="T11" fmla="*/ 904 h 10"/>
                <a:gd name="T12" fmla="*/ 0 w 16"/>
                <a:gd name="T13" fmla="*/ 617 h 10"/>
                <a:gd name="T14" fmla="*/ 2 w 16"/>
                <a:gd name="T15" fmla="*/ 4 h 10"/>
                <a:gd name="T16" fmla="*/ 1318 w 16"/>
                <a:gd name="T17" fmla="*/ 2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0"/>
                <a:gd name="T29" fmla="*/ 16 w 16"/>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0">
                  <a:moveTo>
                    <a:pt x="4" y="2"/>
                  </a:moveTo>
                  <a:lnTo>
                    <a:pt x="12" y="0"/>
                  </a:lnTo>
                  <a:lnTo>
                    <a:pt x="16" y="2"/>
                  </a:lnTo>
                  <a:lnTo>
                    <a:pt x="14" y="6"/>
                  </a:lnTo>
                  <a:lnTo>
                    <a:pt x="10" y="10"/>
                  </a:lnTo>
                  <a:lnTo>
                    <a:pt x="6" y="10"/>
                  </a:lnTo>
                  <a:lnTo>
                    <a:pt x="0" y="6"/>
                  </a:lnTo>
                  <a:lnTo>
                    <a:pt x="2" y="4"/>
                  </a:lnTo>
                  <a:lnTo>
                    <a:pt x="4" y="2"/>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27" name="Freeform 1811"/>
            <p:cNvSpPr>
              <a:spLocks/>
            </p:cNvSpPr>
            <p:nvPr/>
          </p:nvSpPr>
          <p:spPr bwMode="gray">
            <a:xfrm>
              <a:off x="5976469" y="3954324"/>
              <a:ext cx="25404" cy="17464"/>
            </a:xfrm>
            <a:custGeom>
              <a:avLst/>
              <a:gdLst>
                <a:gd name="T0" fmla="*/ 0 w 24"/>
                <a:gd name="T1" fmla="*/ 1209 h 18"/>
                <a:gd name="T2" fmla="*/ 336 w 24"/>
                <a:gd name="T3" fmla="*/ 4 h 18"/>
                <a:gd name="T4" fmla="*/ 463 w 24"/>
                <a:gd name="T5" fmla="*/ 0 h 18"/>
                <a:gd name="T6" fmla="*/ 749 w 24"/>
                <a:gd name="T7" fmla="*/ 2 h 18"/>
                <a:gd name="T8" fmla="*/ 1031 w 24"/>
                <a:gd name="T9" fmla="*/ 979 h 18"/>
                <a:gd name="T10" fmla="*/ 1117 w 24"/>
                <a:gd name="T11" fmla="*/ 1492 h 18"/>
                <a:gd name="T12" fmla="*/ 879 w 24"/>
                <a:gd name="T13" fmla="*/ 2274 h 18"/>
                <a:gd name="T14" fmla="*/ 638 w 24"/>
                <a:gd name="T15" fmla="*/ 2808 h 18"/>
                <a:gd name="T16" fmla="*/ 336 w 24"/>
                <a:gd name="T17" fmla="*/ 2808 h 18"/>
                <a:gd name="T18" fmla="*/ 0 w 24"/>
                <a:gd name="T19" fmla="*/ 1842 h 18"/>
                <a:gd name="T20" fmla="*/ 0 w 24"/>
                <a:gd name="T21" fmla="*/ 1209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
                <a:gd name="T34" fmla="*/ 0 h 18"/>
                <a:gd name="T35" fmla="*/ 24 w 24"/>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18">
                  <a:moveTo>
                    <a:pt x="0" y="8"/>
                  </a:moveTo>
                  <a:lnTo>
                    <a:pt x="6" y="4"/>
                  </a:lnTo>
                  <a:lnTo>
                    <a:pt x="10" y="0"/>
                  </a:lnTo>
                  <a:lnTo>
                    <a:pt x="16" y="2"/>
                  </a:lnTo>
                  <a:lnTo>
                    <a:pt x="22" y="6"/>
                  </a:lnTo>
                  <a:lnTo>
                    <a:pt x="24" y="10"/>
                  </a:lnTo>
                  <a:lnTo>
                    <a:pt x="18" y="14"/>
                  </a:lnTo>
                  <a:lnTo>
                    <a:pt x="14" y="18"/>
                  </a:lnTo>
                  <a:lnTo>
                    <a:pt x="6" y="18"/>
                  </a:lnTo>
                  <a:lnTo>
                    <a:pt x="0" y="12"/>
                  </a:lnTo>
                  <a:lnTo>
                    <a:pt x="0" y="8"/>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28" name="Freeform 1812"/>
            <p:cNvSpPr>
              <a:spLocks/>
            </p:cNvSpPr>
            <p:nvPr/>
          </p:nvSpPr>
          <p:spPr bwMode="gray">
            <a:xfrm>
              <a:off x="6529010" y="4683081"/>
              <a:ext cx="17465" cy="12702"/>
            </a:xfrm>
            <a:custGeom>
              <a:avLst/>
              <a:gdLst>
                <a:gd name="T0" fmla="*/ 211 w 16"/>
                <a:gd name="T1" fmla="*/ 0 h 12"/>
                <a:gd name="T2" fmla="*/ 269 w 16"/>
                <a:gd name="T3" fmla="*/ 4 h 12"/>
                <a:gd name="T4" fmla="*/ 238 w 16"/>
                <a:gd name="T5" fmla="*/ 4 h 12"/>
                <a:gd name="T6" fmla="*/ 187 w 16"/>
                <a:gd name="T7" fmla="*/ 394 h 12"/>
                <a:gd name="T8" fmla="*/ 166 w 16"/>
                <a:gd name="T9" fmla="*/ 394 h 12"/>
                <a:gd name="T10" fmla="*/ 4 w 16"/>
                <a:gd name="T11" fmla="*/ 544 h 12"/>
                <a:gd name="T12" fmla="*/ 2 w 16"/>
                <a:gd name="T13" fmla="*/ 544 h 12"/>
                <a:gd name="T14" fmla="*/ 0 w 16"/>
                <a:gd name="T15" fmla="*/ 463 h 12"/>
                <a:gd name="T16" fmla="*/ 0 w 16"/>
                <a:gd name="T17" fmla="*/ 336 h 12"/>
                <a:gd name="T18" fmla="*/ 2 w 16"/>
                <a:gd name="T19" fmla="*/ 2 h 12"/>
                <a:gd name="T20" fmla="*/ 4 w 16"/>
                <a:gd name="T21" fmla="*/ 0 h 12"/>
                <a:gd name="T22" fmla="*/ 166 w 16"/>
                <a:gd name="T23" fmla="*/ 0 h 12"/>
                <a:gd name="T24" fmla="*/ 187 w 16"/>
                <a:gd name="T25" fmla="*/ 0 h 12"/>
                <a:gd name="T26" fmla="*/ 211 w 16"/>
                <a:gd name="T27" fmla="*/ 0 h 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
                <a:gd name="T43" fmla="*/ 0 h 12"/>
                <a:gd name="T44" fmla="*/ 16 w 16"/>
                <a:gd name="T45" fmla="*/ 12 h 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 h="12">
                  <a:moveTo>
                    <a:pt x="12" y="0"/>
                  </a:moveTo>
                  <a:lnTo>
                    <a:pt x="16" y="4"/>
                  </a:lnTo>
                  <a:lnTo>
                    <a:pt x="14" y="4"/>
                  </a:lnTo>
                  <a:lnTo>
                    <a:pt x="10" y="8"/>
                  </a:lnTo>
                  <a:lnTo>
                    <a:pt x="8" y="8"/>
                  </a:lnTo>
                  <a:lnTo>
                    <a:pt x="4" y="12"/>
                  </a:lnTo>
                  <a:lnTo>
                    <a:pt x="2" y="12"/>
                  </a:lnTo>
                  <a:lnTo>
                    <a:pt x="0" y="10"/>
                  </a:lnTo>
                  <a:lnTo>
                    <a:pt x="0" y="6"/>
                  </a:lnTo>
                  <a:lnTo>
                    <a:pt x="2" y="2"/>
                  </a:lnTo>
                  <a:lnTo>
                    <a:pt x="4" y="0"/>
                  </a:lnTo>
                  <a:lnTo>
                    <a:pt x="8" y="0"/>
                  </a:lnTo>
                  <a:lnTo>
                    <a:pt x="10" y="0"/>
                  </a:lnTo>
                  <a:lnTo>
                    <a:pt x="12"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29" name="Freeform 1813"/>
            <p:cNvSpPr>
              <a:spLocks/>
            </p:cNvSpPr>
            <p:nvPr/>
          </p:nvSpPr>
          <p:spPr bwMode="gray">
            <a:xfrm>
              <a:off x="7108542" y="5451530"/>
              <a:ext cx="25404" cy="19052"/>
            </a:xfrm>
            <a:custGeom>
              <a:avLst/>
              <a:gdLst>
                <a:gd name="T0" fmla="*/ 2266 w 24"/>
                <a:gd name="T1" fmla="*/ 0 h 18"/>
                <a:gd name="T2" fmla="*/ 4084 w 24"/>
                <a:gd name="T3" fmla="*/ 2 h 18"/>
                <a:gd name="T4" fmla="*/ 5814 w 24"/>
                <a:gd name="T5" fmla="*/ 4 h 18"/>
                <a:gd name="T6" fmla="*/ 6866 w 24"/>
                <a:gd name="T7" fmla="*/ 1842 h 18"/>
                <a:gd name="T8" fmla="*/ 5814 w 24"/>
                <a:gd name="T9" fmla="*/ 2808 h 18"/>
                <a:gd name="T10" fmla="*/ 3630 w 24"/>
                <a:gd name="T11" fmla="*/ 2808 h 18"/>
                <a:gd name="T12" fmla="*/ 2 w 24"/>
                <a:gd name="T13" fmla="*/ 2274 h 18"/>
                <a:gd name="T14" fmla="*/ 0 w 24"/>
                <a:gd name="T15" fmla="*/ 1209 h 18"/>
                <a:gd name="T16" fmla="*/ 0 w 24"/>
                <a:gd name="T17" fmla="*/ 2 h 18"/>
                <a:gd name="T18" fmla="*/ 2266 w 24"/>
                <a:gd name="T19" fmla="*/ 0 h 1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
                <a:gd name="T31" fmla="*/ 0 h 18"/>
                <a:gd name="T32" fmla="*/ 24 w 24"/>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 h="18">
                  <a:moveTo>
                    <a:pt x="8" y="0"/>
                  </a:moveTo>
                  <a:lnTo>
                    <a:pt x="14" y="2"/>
                  </a:lnTo>
                  <a:lnTo>
                    <a:pt x="20" y="4"/>
                  </a:lnTo>
                  <a:lnTo>
                    <a:pt x="24" y="12"/>
                  </a:lnTo>
                  <a:lnTo>
                    <a:pt x="20" y="18"/>
                  </a:lnTo>
                  <a:lnTo>
                    <a:pt x="12" y="18"/>
                  </a:lnTo>
                  <a:lnTo>
                    <a:pt x="2" y="14"/>
                  </a:lnTo>
                  <a:lnTo>
                    <a:pt x="0" y="8"/>
                  </a:lnTo>
                  <a:lnTo>
                    <a:pt x="0" y="2"/>
                  </a:lnTo>
                  <a:lnTo>
                    <a:pt x="8"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30" name="Freeform 1814"/>
            <p:cNvSpPr>
              <a:spLocks/>
            </p:cNvSpPr>
            <p:nvPr/>
          </p:nvSpPr>
          <p:spPr bwMode="gray">
            <a:xfrm>
              <a:off x="7505483" y="4675143"/>
              <a:ext cx="144487" cy="139718"/>
            </a:xfrm>
            <a:custGeom>
              <a:avLst/>
              <a:gdLst>
                <a:gd name="T0" fmla="*/ 10188 w 136"/>
                <a:gd name="T1" fmla="*/ 7824 h 140"/>
                <a:gd name="T2" fmla="*/ 10188 w 136"/>
                <a:gd name="T3" fmla="*/ 7055 h 140"/>
                <a:gd name="T4" fmla="*/ 10667 w 136"/>
                <a:gd name="T5" fmla="*/ 5878 h 140"/>
                <a:gd name="T6" fmla="*/ 10660 w 136"/>
                <a:gd name="T7" fmla="*/ 5017 h 140"/>
                <a:gd name="T8" fmla="*/ 10964 w 136"/>
                <a:gd name="T9" fmla="*/ 4451 h 140"/>
                <a:gd name="T10" fmla="*/ 10007 w 136"/>
                <a:gd name="T11" fmla="*/ 4046 h 140"/>
                <a:gd name="T12" fmla="*/ 8949 w 136"/>
                <a:gd name="T13" fmla="*/ 4176 h 140"/>
                <a:gd name="T14" fmla="*/ 8168 w 136"/>
                <a:gd name="T15" fmla="*/ 4451 h 140"/>
                <a:gd name="T16" fmla="*/ 8352 w 136"/>
                <a:gd name="T17" fmla="*/ 3292 h 140"/>
                <a:gd name="T18" fmla="*/ 7104 w 136"/>
                <a:gd name="T19" fmla="*/ 3115 h 140"/>
                <a:gd name="T20" fmla="*/ 6989 w 136"/>
                <a:gd name="T21" fmla="*/ 2128 h 140"/>
                <a:gd name="T22" fmla="*/ 6484 w 136"/>
                <a:gd name="T23" fmla="*/ 2341 h 140"/>
                <a:gd name="T24" fmla="*/ 6211 w 136"/>
                <a:gd name="T25" fmla="*/ 1759 h 140"/>
                <a:gd name="T26" fmla="*/ 6166 w 136"/>
                <a:gd name="T27" fmla="*/ 1093 h 140"/>
                <a:gd name="T28" fmla="*/ 5402 w 136"/>
                <a:gd name="T29" fmla="*/ 1322 h 140"/>
                <a:gd name="T30" fmla="*/ 4427 w 136"/>
                <a:gd name="T31" fmla="*/ 904 h 140"/>
                <a:gd name="T32" fmla="*/ 4427 w 136"/>
                <a:gd name="T33" fmla="*/ 2 h 140"/>
                <a:gd name="T34" fmla="*/ 4023 w 136"/>
                <a:gd name="T35" fmla="*/ 0 h 140"/>
                <a:gd name="T36" fmla="*/ 3567 w 136"/>
                <a:gd name="T37" fmla="*/ 617 h 140"/>
                <a:gd name="T38" fmla="*/ 2804 w 136"/>
                <a:gd name="T39" fmla="*/ 904 h 140"/>
                <a:gd name="T40" fmla="*/ 3352 w 136"/>
                <a:gd name="T41" fmla="*/ 1599 h 140"/>
                <a:gd name="T42" fmla="*/ 3352 w 136"/>
                <a:gd name="T43" fmla="*/ 2575 h 140"/>
                <a:gd name="T44" fmla="*/ 3256 w 136"/>
                <a:gd name="T45" fmla="*/ 2852 h 140"/>
                <a:gd name="T46" fmla="*/ 2336 w 136"/>
                <a:gd name="T47" fmla="*/ 3292 h 140"/>
                <a:gd name="T48" fmla="*/ 2276 w 136"/>
                <a:gd name="T49" fmla="*/ 3678 h 140"/>
                <a:gd name="T50" fmla="*/ 2732 w 136"/>
                <a:gd name="T51" fmla="*/ 3796 h 140"/>
                <a:gd name="T52" fmla="*/ 2732 w 136"/>
                <a:gd name="T53" fmla="*/ 4176 h 140"/>
                <a:gd name="T54" fmla="*/ 1731 w 136"/>
                <a:gd name="T55" fmla="*/ 4858 h 140"/>
                <a:gd name="T56" fmla="*/ 913 w 136"/>
                <a:gd name="T57" fmla="*/ 5301 h 140"/>
                <a:gd name="T58" fmla="*/ 760 w 136"/>
                <a:gd name="T59" fmla="*/ 5878 h 140"/>
                <a:gd name="T60" fmla="*/ 2 w 136"/>
                <a:gd name="T61" fmla="*/ 5878 h 140"/>
                <a:gd name="T62" fmla="*/ 0 w 136"/>
                <a:gd name="T63" fmla="*/ 6466 h 140"/>
                <a:gd name="T64" fmla="*/ 528 w 136"/>
                <a:gd name="T65" fmla="*/ 6725 h 140"/>
                <a:gd name="T66" fmla="*/ 4 w 136"/>
                <a:gd name="T67" fmla="*/ 7346 h 140"/>
                <a:gd name="T68" fmla="*/ 4 w 136"/>
                <a:gd name="T69" fmla="*/ 7824 h 140"/>
                <a:gd name="T70" fmla="*/ 1316 w 136"/>
                <a:gd name="T71" fmla="*/ 8228 h 140"/>
                <a:gd name="T72" fmla="*/ 1442 w 136"/>
                <a:gd name="T73" fmla="*/ 9390 h 140"/>
                <a:gd name="T74" fmla="*/ 2077 w 136"/>
                <a:gd name="T75" fmla="*/ 9624 h 140"/>
                <a:gd name="T76" fmla="*/ 3256 w 136"/>
                <a:gd name="T77" fmla="*/ 9956 h 140"/>
                <a:gd name="T78" fmla="*/ 3567 w 136"/>
                <a:gd name="T79" fmla="*/ 10586 h 140"/>
                <a:gd name="T80" fmla="*/ 4023 w 136"/>
                <a:gd name="T81" fmla="*/ 12440 h 140"/>
                <a:gd name="T82" fmla="*/ 4108 w 136"/>
                <a:gd name="T83" fmla="*/ 13512 h 140"/>
                <a:gd name="T84" fmla="*/ 5139 w 136"/>
                <a:gd name="T85" fmla="*/ 13291 h 140"/>
                <a:gd name="T86" fmla="*/ 4931 w 136"/>
                <a:gd name="T87" fmla="*/ 11832 h 140"/>
                <a:gd name="T88" fmla="*/ 6166 w 136"/>
                <a:gd name="T89" fmla="*/ 10831 h 140"/>
                <a:gd name="T90" fmla="*/ 6989 w 136"/>
                <a:gd name="T91" fmla="*/ 9956 h 140"/>
                <a:gd name="T92" fmla="*/ 8108 w 136"/>
                <a:gd name="T93" fmla="*/ 10952 h 140"/>
                <a:gd name="T94" fmla="*/ 8168 w 136"/>
                <a:gd name="T95" fmla="*/ 9624 h 140"/>
                <a:gd name="T96" fmla="*/ 8527 w 136"/>
                <a:gd name="T97" fmla="*/ 9492 h 140"/>
                <a:gd name="T98" fmla="*/ 10007 w 136"/>
                <a:gd name="T99" fmla="*/ 9037 h 140"/>
                <a:gd name="T100" fmla="*/ 10188 w 136"/>
                <a:gd name="T101" fmla="*/ 7824 h 14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36"/>
                <a:gd name="T154" fmla="*/ 0 h 140"/>
                <a:gd name="T155" fmla="*/ 136 w 136"/>
                <a:gd name="T156" fmla="*/ 140 h 14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36" h="140">
                  <a:moveTo>
                    <a:pt x="128" y="80"/>
                  </a:moveTo>
                  <a:lnTo>
                    <a:pt x="128" y="72"/>
                  </a:lnTo>
                  <a:lnTo>
                    <a:pt x="134" y="60"/>
                  </a:lnTo>
                  <a:lnTo>
                    <a:pt x="132" y="52"/>
                  </a:lnTo>
                  <a:lnTo>
                    <a:pt x="136" y="46"/>
                  </a:lnTo>
                  <a:lnTo>
                    <a:pt x="124" y="42"/>
                  </a:lnTo>
                  <a:lnTo>
                    <a:pt x="112" y="44"/>
                  </a:lnTo>
                  <a:lnTo>
                    <a:pt x="102" y="46"/>
                  </a:lnTo>
                  <a:lnTo>
                    <a:pt x="104" y="34"/>
                  </a:lnTo>
                  <a:lnTo>
                    <a:pt x="90" y="32"/>
                  </a:lnTo>
                  <a:lnTo>
                    <a:pt x="88" y="22"/>
                  </a:lnTo>
                  <a:lnTo>
                    <a:pt x="82" y="24"/>
                  </a:lnTo>
                  <a:lnTo>
                    <a:pt x="78" y="18"/>
                  </a:lnTo>
                  <a:lnTo>
                    <a:pt x="76" y="12"/>
                  </a:lnTo>
                  <a:lnTo>
                    <a:pt x="68" y="14"/>
                  </a:lnTo>
                  <a:lnTo>
                    <a:pt x="56" y="10"/>
                  </a:lnTo>
                  <a:lnTo>
                    <a:pt x="56" y="2"/>
                  </a:lnTo>
                  <a:lnTo>
                    <a:pt x="50" y="0"/>
                  </a:lnTo>
                  <a:lnTo>
                    <a:pt x="44" y="6"/>
                  </a:lnTo>
                  <a:lnTo>
                    <a:pt x="36" y="10"/>
                  </a:lnTo>
                  <a:lnTo>
                    <a:pt x="42" y="16"/>
                  </a:lnTo>
                  <a:lnTo>
                    <a:pt x="42" y="26"/>
                  </a:lnTo>
                  <a:lnTo>
                    <a:pt x="40" y="30"/>
                  </a:lnTo>
                  <a:lnTo>
                    <a:pt x="30" y="34"/>
                  </a:lnTo>
                  <a:lnTo>
                    <a:pt x="28" y="38"/>
                  </a:lnTo>
                  <a:lnTo>
                    <a:pt x="34" y="40"/>
                  </a:lnTo>
                  <a:lnTo>
                    <a:pt x="34" y="44"/>
                  </a:lnTo>
                  <a:lnTo>
                    <a:pt x="22" y="50"/>
                  </a:lnTo>
                  <a:lnTo>
                    <a:pt x="12" y="54"/>
                  </a:lnTo>
                  <a:lnTo>
                    <a:pt x="10" y="60"/>
                  </a:lnTo>
                  <a:lnTo>
                    <a:pt x="2" y="60"/>
                  </a:lnTo>
                  <a:lnTo>
                    <a:pt x="0" y="66"/>
                  </a:lnTo>
                  <a:lnTo>
                    <a:pt x="6" y="70"/>
                  </a:lnTo>
                  <a:lnTo>
                    <a:pt x="4" y="76"/>
                  </a:lnTo>
                  <a:lnTo>
                    <a:pt x="4" y="80"/>
                  </a:lnTo>
                  <a:lnTo>
                    <a:pt x="16" y="86"/>
                  </a:lnTo>
                  <a:lnTo>
                    <a:pt x="18" y="96"/>
                  </a:lnTo>
                  <a:lnTo>
                    <a:pt x="26" y="100"/>
                  </a:lnTo>
                  <a:lnTo>
                    <a:pt x="40" y="104"/>
                  </a:lnTo>
                  <a:lnTo>
                    <a:pt x="44" y="110"/>
                  </a:lnTo>
                  <a:lnTo>
                    <a:pt x="50" y="128"/>
                  </a:lnTo>
                  <a:lnTo>
                    <a:pt x="52" y="140"/>
                  </a:lnTo>
                  <a:lnTo>
                    <a:pt x="64" y="138"/>
                  </a:lnTo>
                  <a:lnTo>
                    <a:pt x="62" y="122"/>
                  </a:lnTo>
                  <a:lnTo>
                    <a:pt x="76" y="112"/>
                  </a:lnTo>
                  <a:lnTo>
                    <a:pt x="88" y="104"/>
                  </a:lnTo>
                  <a:lnTo>
                    <a:pt x="100" y="114"/>
                  </a:lnTo>
                  <a:lnTo>
                    <a:pt x="102" y="100"/>
                  </a:lnTo>
                  <a:lnTo>
                    <a:pt x="108" y="98"/>
                  </a:lnTo>
                  <a:lnTo>
                    <a:pt x="124" y="94"/>
                  </a:lnTo>
                  <a:lnTo>
                    <a:pt x="128" y="80"/>
                  </a:lnTo>
                  <a:close/>
                </a:path>
              </a:pathLst>
            </a:custGeom>
            <a:solidFill>
              <a:schemeClr val="bg1">
                <a:lumMod val="95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31" name="Freeform 1815"/>
            <p:cNvSpPr>
              <a:spLocks/>
            </p:cNvSpPr>
            <p:nvPr/>
          </p:nvSpPr>
          <p:spPr bwMode="gray">
            <a:xfrm>
              <a:off x="7383226" y="4671967"/>
              <a:ext cx="146074" cy="158771"/>
            </a:xfrm>
            <a:custGeom>
              <a:avLst/>
              <a:gdLst>
                <a:gd name="T0" fmla="*/ 9342 w 136"/>
                <a:gd name="T1" fmla="*/ 6347 h 158"/>
                <a:gd name="T2" fmla="*/ 8168 w 136"/>
                <a:gd name="T3" fmla="*/ 7505 h 158"/>
                <a:gd name="T4" fmla="*/ 7657 w 136"/>
                <a:gd name="T5" fmla="*/ 6854 h 158"/>
                <a:gd name="T6" fmla="*/ 8108 w 136"/>
                <a:gd name="T7" fmla="*/ 6260 h 158"/>
                <a:gd name="T8" fmla="*/ 7104 w 136"/>
                <a:gd name="T9" fmla="*/ 6260 h 158"/>
                <a:gd name="T10" fmla="*/ 5797 w 136"/>
                <a:gd name="T11" fmla="*/ 9123 h 158"/>
                <a:gd name="T12" fmla="*/ 5402 w 136"/>
                <a:gd name="T13" fmla="*/ 9633 h 158"/>
                <a:gd name="T14" fmla="*/ 5891 w 136"/>
                <a:gd name="T15" fmla="*/ 10441 h 158"/>
                <a:gd name="T16" fmla="*/ 5891 w 136"/>
                <a:gd name="T17" fmla="*/ 12321 h 158"/>
                <a:gd name="T18" fmla="*/ 4931 w 136"/>
                <a:gd name="T19" fmla="*/ 11702 h 158"/>
                <a:gd name="T20" fmla="*/ 4931 w 136"/>
                <a:gd name="T21" fmla="*/ 10981 h 158"/>
                <a:gd name="T22" fmla="*/ 3256 w 136"/>
                <a:gd name="T23" fmla="*/ 9536 h 158"/>
                <a:gd name="T24" fmla="*/ 2336 w 136"/>
                <a:gd name="T25" fmla="*/ 9536 h 158"/>
                <a:gd name="T26" fmla="*/ 1580 w 136"/>
                <a:gd name="T27" fmla="*/ 8914 h 158"/>
                <a:gd name="T28" fmla="*/ 1731 w 136"/>
                <a:gd name="T29" fmla="*/ 8223 h 158"/>
                <a:gd name="T30" fmla="*/ 760 w 136"/>
                <a:gd name="T31" fmla="*/ 8332 h 158"/>
                <a:gd name="T32" fmla="*/ 2 w 136"/>
                <a:gd name="T33" fmla="*/ 8141 h 158"/>
                <a:gd name="T34" fmla="*/ 528 w 136"/>
                <a:gd name="T35" fmla="*/ 7640 h 158"/>
                <a:gd name="T36" fmla="*/ 633 w 136"/>
                <a:gd name="T37" fmla="*/ 6950 h 158"/>
                <a:gd name="T38" fmla="*/ 760 w 136"/>
                <a:gd name="T39" fmla="*/ 6634 h 158"/>
                <a:gd name="T40" fmla="*/ 4 w 136"/>
                <a:gd name="T41" fmla="*/ 5534 h 158"/>
                <a:gd name="T42" fmla="*/ 0 w 136"/>
                <a:gd name="T43" fmla="*/ 5054 h 158"/>
                <a:gd name="T44" fmla="*/ 2 w 136"/>
                <a:gd name="T45" fmla="*/ 3980 h 158"/>
                <a:gd name="T46" fmla="*/ 913 w 136"/>
                <a:gd name="T47" fmla="*/ 3940 h 158"/>
                <a:gd name="T48" fmla="*/ 760 w 136"/>
                <a:gd name="T49" fmla="*/ 2766 h 158"/>
                <a:gd name="T50" fmla="*/ 1096 w 136"/>
                <a:gd name="T51" fmla="*/ 2053 h 158"/>
                <a:gd name="T52" fmla="*/ 1580 w 136"/>
                <a:gd name="T53" fmla="*/ 1428 h 158"/>
                <a:gd name="T54" fmla="*/ 2276 w 136"/>
                <a:gd name="T55" fmla="*/ 1304 h 158"/>
                <a:gd name="T56" fmla="*/ 2804 w 136"/>
                <a:gd name="T57" fmla="*/ 1564 h 158"/>
                <a:gd name="T58" fmla="*/ 2732 w 136"/>
                <a:gd name="T59" fmla="*/ 757 h 158"/>
                <a:gd name="T60" fmla="*/ 2077 w 136"/>
                <a:gd name="T61" fmla="*/ 2 h 158"/>
                <a:gd name="T62" fmla="*/ 3352 w 136"/>
                <a:gd name="T63" fmla="*/ 0 h 158"/>
                <a:gd name="T64" fmla="*/ 3567 w 136"/>
                <a:gd name="T65" fmla="*/ 526 h 158"/>
                <a:gd name="T66" fmla="*/ 4108 w 136"/>
                <a:gd name="T67" fmla="*/ 757 h 158"/>
                <a:gd name="T68" fmla="*/ 4691 w 136"/>
                <a:gd name="T69" fmla="*/ 757 h 158"/>
                <a:gd name="T70" fmla="*/ 5291 w 136"/>
                <a:gd name="T71" fmla="*/ 1304 h 158"/>
                <a:gd name="T72" fmla="*/ 6379 w 136"/>
                <a:gd name="T73" fmla="*/ 2248 h 158"/>
                <a:gd name="T74" fmla="*/ 6946 w 136"/>
                <a:gd name="T75" fmla="*/ 2053 h 158"/>
                <a:gd name="T76" fmla="*/ 7104 w 136"/>
                <a:gd name="T77" fmla="*/ 2695 h 158"/>
                <a:gd name="T78" fmla="*/ 7747 w 136"/>
                <a:gd name="T79" fmla="*/ 2695 h 158"/>
                <a:gd name="T80" fmla="*/ 8108 w 136"/>
                <a:gd name="T81" fmla="*/ 2307 h 158"/>
                <a:gd name="T82" fmla="*/ 8883 w 136"/>
                <a:gd name="T83" fmla="*/ 2766 h 158"/>
                <a:gd name="T84" fmla="*/ 9617 w 136"/>
                <a:gd name="T85" fmla="*/ 3286 h 158"/>
                <a:gd name="T86" fmla="*/ 10070 w 136"/>
                <a:gd name="T87" fmla="*/ 3211 h 158"/>
                <a:gd name="T88" fmla="*/ 10964 w 136"/>
                <a:gd name="T89" fmla="*/ 3598 h 158"/>
                <a:gd name="T90" fmla="*/ 10964 w 136"/>
                <a:gd name="T91" fmla="*/ 3980 h 158"/>
                <a:gd name="T92" fmla="*/ 10660 w 136"/>
                <a:gd name="T93" fmla="*/ 4242 h 158"/>
                <a:gd name="T94" fmla="*/ 10070 w 136"/>
                <a:gd name="T95" fmla="*/ 4355 h 158"/>
                <a:gd name="T96" fmla="*/ 10007 w 136"/>
                <a:gd name="T97" fmla="*/ 4772 h 158"/>
                <a:gd name="T98" fmla="*/ 9250 w 136"/>
                <a:gd name="T99" fmla="*/ 4772 h 158"/>
                <a:gd name="T100" fmla="*/ 9150 w 136"/>
                <a:gd name="T101" fmla="*/ 5225 h 158"/>
                <a:gd name="T102" fmla="*/ 9617 w 136"/>
                <a:gd name="T103" fmla="*/ 5663 h 158"/>
                <a:gd name="T104" fmla="*/ 9342 w 136"/>
                <a:gd name="T105" fmla="*/ 6098 h 158"/>
                <a:gd name="T106" fmla="*/ 9342 w 136"/>
                <a:gd name="T107" fmla="*/ 6347 h 15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36"/>
                <a:gd name="T163" fmla="*/ 0 h 158"/>
                <a:gd name="T164" fmla="*/ 136 w 136"/>
                <a:gd name="T165" fmla="*/ 158 h 15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36" h="158">
                  <a:moveTo>
                    <a:pt x="118" y="82"/>
                  </a:moveTo>
                  <a:lnTo>
                    <a:pt x="102" y="96"/>
                  </a:lnTo>
                  <a:lnTo>
                    <a:pt x="96" y="88"/>
                  </a:lnTo>
                  <a:lnTo>
                    <a:pt x="100" y="80"/>
                  </a:lnTo>
                  <a:lnTo>
                    <a:pt x="90" y="80"/>
                  </a:lnTo>
                  <a:lnTo>
                    <a:pt x="72" y="118"/>
                  </a:lnTo>
                  <a:lnTo>
                    <a:pt x="68" y="124"/>
                  </a:lnTo>
                  <a:lnTo>
                    <a:pt x="74" y="134"/>
                  </a:lnTo>
                  <a:lnTo>
                    <a:pt x="74" y="158"/>
                  </a:lnTo>
                  <a:lnTo>
                    <a:pt x="62" y="150"/>
                  </a:lnTo>
                  <a:lnTo>
                    <a:pt x="62" y="142"/>
                  </a:lnTo>
                  <a:lnTo>
                    <a:pt x="40" y="122"/>
                  </a:lnTo>
                  <a:lnTo>
                    <a:pt x="30" y="122"/>
                  </a:lnTo>
                  <a:lnTo>
                    <a:pt x="20" y="114"/>
                  </a:lnTo>
                  <a:lnTo>
                    <a:pt x="22" y="106"/>
                  </a:lnTo>
                  <a:lnTo>
                    <a:pt x="10" y="108"/>
                  </a:lnTo>
                  <a:lnTo>
                    <a:pt x="2" y="104"/>
                  </a:lnTo>
                  <a:lnTo>
                    <a:pt x="6" y="100"/>
                  </a:lnTo>
                  <a:lnTo>
                    <a:pt x="8" y="90"/>
                  </a:lnTo>
                  <a:lnTo>
                    <a:pt x="10" y="84"/>
                  </a:lnTo>
                  <a:lnTo>
                    <a:pt x="4" y="70"/>
                  </a:lnTo>
                  <a:lnTo>
                    <a:pt x="0" y="64"/>
                  </a:lnTo>
                  <a:lnTo>
                    <a:pt x="2" y="52"/>
                  </a:lnTo>
                  <a:lnTo>
                    <a:pt x="12" y="50"/>
                  </a:lnTo>
                  <a:lnTo>
                    <a:pt x="10" y="36"/>
                  </a:lnTo>
                  <a:lnTo>
                    <a:pt x="14" y="26"/>
                  </a:lnTo>
                  <a:lnTo>
                    <a:pt x="20" y="18"/>
                  </a:lnTo>
                  <a:lnTo>
                    <a:pt x="28" y="16"/>
                  </a:lnTo>
                  <a:lnTo>
                    <a:pt x="36" y="20"/>
                  </a:lnTo>
                  <a:lnTo>
                    <a:pt x="34" y="10"/>
                  </a:lnTo>
                  <a:lnTo>
                    <a:pt x="26" y="2"/>
                  </a:lnTo>
                  <a:lnTo>
                    <a:pt x="42" y="0"/>
                  </a:lnTo>
                  <a:lnTo>
                    <a:pt x="44" y="6"/>
                  </a:lnTo>
                  <a:lnTo>
                    <a:pt x="52" y="10"/>
                  </a:lnTo>
                  <a:lnTo>
                    <a:pt x="58" y="10"/>
                  </a:lnTo>
                  <a:lnTo>
                    <a:pt x="66" y="16"/>
                  </a:lnTo>
                  <a:lnTo>
                    <a:pt x="80" y="28"/>
                  </a:lnTo>
                  <a:lnTo>
                    <a:pt x="86" y="26"/>
                  </a:lnTo>
                  <a:lnTo>
                    <a:pt x="90" y="34"/>
                  </a:lnTo>
                  <a:lnTo>
                    <a:pt x="98" y="34"/>
                  </a:lnTo>
                  <a:lnTo>
                    <a:pt x="100" y="30"/>
                  </a:lnTo>
                  <a:lnTo>
                    <a:pt x="110" y="36"/>
                  </a:lnTo>
                  <a:lnTo>
                    <a:pt x="120" y="42"/>
                  </a:lnTo>
                  <a:lnTo>
                    <a:pt x="126" y="40"/>
                  </a:lnTo>
                  <a:lnTo>
                    <a:pt x="136" y="46"/>
                  </a:lnTo>
                  <a:lnTo>
                    <a:pt x="136" y="52"/>
                  </a:lnTo>
                  <a:lnTo>
                    <a:pt x="132" y="54"/>
                  </a:lnTo>
                  <a:lnTo>
                    <a:pt x="126" y="56"/>
                  </a:lnTo>
                  <a:lnTo>
                    <a:pt x="124" y="62"/>
                  </a:lnTo>
                  <a:lnTo>
                    <a:pt x="116" y="62"/>
                  </a:lnTo>
                  <a:lnTo>
                    <a:pt x="114" y="68"/>
                  </a:lnTo>
                  <a:lnTo>
                    <a:pt x="120" y="72"/>
                  </a:lnTo>
                  <a:lnTo>
                    <a:pt x="118" y="78"/>
                  </a:lnTo>
                  <a:lnTo>
                    <a:pt x="118" y="82"/>
                  </a:lnTo>
                  <a:close/>
                </a:path>
              </a:pathLst>
            </a:custGeom>
            <a:solidFill>
              <a:schemeClr val="bg1">
                <a:lumMod val="95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32" name="Freeform 1816"/>
            <p:cNvSpPr>
              <a:spLocks/>
            </p:cNvSpPr>
            <p:nvPr/>
          </p:nvSpPr>
          <p:spPr bwMode="gray">
            <a:xfrm>
              <a:off x="6697313" y="4341724"/>
              <a:ext cx="17465" cy="23815"/>
            </a:xfrm>
            <a:custGeom>
              <a:avLst/>
              <a:gdLst>
                <a:gd name="T0" fmla="*/ 2687 w 14"/>
                <a:gd name="T1" fmla="*/ 0 h 24"/>
                <a:gd name="T2" fmla="*/ 5987 w 14"/>
                <a:gd name="T3" fmla="*/ 2 h 24"/>
                <a:gd name="T4" fmla="*/ 8488 w 14"/>
                <a:gd name="T5" fmla="*/ 3630 h 24"/>
                <a:gd name="T6" fmla="*/ 7427 w 14"/>
                <a:gd name="T7" fmla="*/ 5814 h 24"/>
                <a:gd name="T8" fmla="*/ 5987 w 14"/>
                <a:gd name="T9" fmla="*/ 6866 h 24"/>
                <a:gd name="T10" fmla="*/ 0 w 14"/>
                <a:gd name="T11" fmla="*/ 6275 h 24"/>
                <a:gd name="T12" fmla="*/ 0 w 14"/>
                <a:gd name="T13" fmla="*/ 4084 h 24"/>
                <a:gd name="T14" fmla="*/ 0 w 14"/>
                <a:gd name="T15" fmla="*/ 1414 h 24"/>
                <a:gd name="T16" fmla="*/ 2687 w 14"/>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24"/>
                <a:gd name="T29" fmla="*/ 14 w 14"/>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24">
                  <a:moveTo>
                    <a:pt x="4" y="0"/>
                  </a:moveTo>
                  <a:lnTo>
                    <a:pt x="10" y="2"/>
                  </a:lnTo>
                  <a:lnTo>
                    <a:pt x="14" y="12"/>
                  </a:lnTo>
                  <a:lnTo>
                    <a:pt x="12" y="20"/>
                  </a:lnTo>
                  <a:lnTo>
                    <a:pt x="10" y="24"/>
                  </a:lnTo>
                  <a:lnTo>
                    <a:pt x="0" y="22"/>
                  </a:lnTo>
                  <a:lnTo>
                    <a:pt x="0" y="14"/>
                  </a:lnTo>
                  <a:lnTo>
                    <a:pt x="0" y="4"/>
                  </a:lnTo>
                  <a:lnTo>
                    <a:pt x="4"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grpSp>
          <p:nvGrpSpPr>
            <p:cNvPr id="333" name="Group 1817"/>
            <p:cNvGrpSpPr>
              <a:grpSpLocks/>
            </p:cNvGrpSpPr>
            <p:nvPr/>
          </p:nvGrpSpPr>
          <p:grpSpPr bwMode="gray">
            <a:xfrm>
              <a:off x="7560572" y="4753215"/>
              <a:ext cx="599402" cy="596080"/>
              <a:chOff x="4222" y="3255"/>
              <a:chExt cx="616" cy="651"/>
            </a:xfrm>
            <a:grpFill/>
          </p:grpSpPr>
          <p:sp>
            <p:nvSpPr>
              <p:cNvPr id="356" name="Freeform 1818"/>
              <p:cNvSpPr>
                <a:spLocks/>
              </p:cNvSpPr>
              <p:nvPr/>
            </p:nvSpPr>
            <p:spPr bwMode="gray">
              <a:xfrm>
                <a:off x="4222" y="3255"/>
                <a:ext cx="491" cy="629"/>
              </a:xfrm>
              <a:custGeom>
                <a:avLst/>
                <a:gdLst>
                  <a:gd name="T0" fmla="*/ 23109 w 448"/>
                  <a:gd name="T1" fmla="*/ 4046 h 574"/>
                  <a:gd name="T2" fmla="*/ 32447 w 448"/>
                  <a:gd name="T3" fmla="*/ 3692 h 574"/>
                  <a:gd name="T4" fmla="*/ 36508 w 448"/>
                  <a:gd name="T5" fmla="*/ 2126 h 574"/>
                  <a:gd name="T6" fmla="*/ 32270 w 448"/>
                  <a:gd name="T7" fmla="*/ 7470 h 574"/>
                  <a:gd name="T8" fmla="*/ 25372 w 448"/>
                  <a:gd name="T9" fmla="*/ 8718 h 574"/>
                  <a:gd name="T10" fmla="*/ 20397 w 448"/>
                  <a:gd name="T11" fmla="*/ 10512 h 574"/>
                  <a:gd name="T12" fmla="*/ 23778 w 448"/>
                  <a:gd name="T13" fmla="*/ 13533 h 574"/>
                  <a:gd name="T14" fmla="*/ 22365 w 448"/>
                  <a:gd name="T15" fmla="*/ 13884 h 574"/>
                  <a:gd name="T16" fmla="*/ 22591 w 448"/>
                  <a:gd name="T17" fmla="*/ 15425 h 574"/>
                  <a:gd name="T18" fmla="*/ 20613 w 448"/>
                  <a:gd name="T19" fmla="*/ 15214 h 574"/>
                  <a:gd name="T20" fmla="*/ 20397 w 448"/>
                  <a:gd name="T21" fmla="*/ 16921 h 574"/>
                  <a:gd name="T22" fmla="*/ 18611 w 448"/>
                  <a:gd name="T23" fmla="*/ 16151 h 574"/>
                  <a:gd name="T24" fmla="*/ 15500 w 448"/>
                  <a:gd name="T25" fmla="*/ 12623 h 574"/>
                  <a:gd name="T26" fmla="*/ 16807 w 448"/>
                  <a:gd name="T27" fmla="*/ 19921 h 574"/>
                  <a:gd name="T28" fmla="*/ 19356 w 448"/>
                  <a:gd name="T29" fmla="*/ 23922 h 574"/>
                  <a:gd name="T30" fmla="*/ 19928 w 448"/>
                  <a:gd name="T31" fmla="*/ 24541 h 574"/>
                  <a:gd name="T32" fmla="*/ 25888 w 448"/>
                  <a:gd name="T33" fmla="*/ 26781 h 574"/>
                  <a:gd name="T34" fmla="*/ 29398 w 448"/>
                  <a:gd name="T35" fmla="*/ 30306 h 574"/>
                  <a:gd name="T36" fmla="*/ 27807 w 448"/>
                  <a:gd name="T37" fmla="*/ 31005 h 574"/>
                  <a:gd name="T38" fmla="*/ 23991 w 448"/>
                  <a:gd name="T39" fmla="*/ 29289 h 574"/>
                  <a:gd name="T40" fmla="*/ 20188 w 448"/>
                  <a:gd name="T41" fmla="*/ 26468 h 574"/>
                  <a:gd name="T42" fmla="*/ 17845 w 448"/>
                  <a:gd name="T43" fmla="*/ 26781 h 574"/>
                  <a:gd name="T44" fmla="*/ 16981 w 448"/>
                  <a:gd name="T45" fmla="*/ 26940 h 574"/>
                  <a:gd name="T46" fmla="*/ 20613 w 448"/>
                  <a:gd name="T47" fmla="*/ 27643 h 574"/>
                  <a:gd name="T48" fmla="*/ 23109 w 448"/>
                  <a:gd name="T49" fmla="*/ 29289 h 574"/>
                  <a:gd name="T50" fmla="*/ 26060 w 448"/>
                  <a:gd name="T51" fmla="*/ 31161 h 574"/>
                  <a:gd name="T52" fmla="*/ 26856 w 448"/>
                  <a:gd name="T53" fmla="*/ 34664 h 574"/>
                  <a:gd name="T54" fmla="*/ 23621 w 448"/>
                  <a:gd name="T55" fmla="*/ 32960 h 574"/>
                  <a:gd name="T56" fmla="*/ 22355 w 448"/>
                  <a:gd name="T57" fmla="*/ 32872 h 574"/>
                  <a:gd name="T58" fmla="*/ 20188 w 448"/>
                  <a:gd name="T59" fmla="*/ 34494 h 574"/>
                  <a:gd name="T60" fmla="*/ 22355 w 448"/>
                  <a:gd name="T61" fmla="*/ 36493 h 574"/>
                  <a:gd name="T62" fmla="*/ 23621 w 448"/>
                  <a:gd name="T63" fmla="*/ 36376 h 574"/>
                  <a:gd name="T64" fmla="*/ 21931 w 448"/>
                  <a:gd name="T65" fmla="*/ 38513 h 574"/>
                  <a:gd name="T66" fmla="*/ 19665 w 448"/>
                  <a:gd name="T67" fmla="*/ 37026 h 574"/>
                  <a:gd name="T68" fmla="*/ 21123 w 448"/>
                  <a:gd name="T69" fmla="*/ 40779 h 574"/>
                  <a:gd name="T70" fmla="*/ 22126 w 448"/>
                  <a:gd name="T71" fmla="*/ 44114 h 574"/>
                  <a:gd name="T72" fmla="*/ 22126 w 448"/>
                  <a:gd name="T73" fmla="*/ 45029 h 574"/>
                  <a:gd name="T74" fmla="*/ 20397 w 448"/>
                  <a:gd name="T75" fmla="*/ 43143 h 574"/>
                  <a:gd name="T76" fmla="*/ 18619 w 448"/>
                  <a:gd name="T77" fmla="*/ 45714 h 574"/>
                  <a:gd name="T78" fmla="*/ 17845 w 448"/>
                  <a:gd name="T79" fmla="*/ 44751 h 574"/>
                  <a:gd name="T80" fmla="*/ 15710 w 448"/>
                  <a:gd name="T81" fmla="*/ 42688 h 574"/>
                  <a:gd name="T82" fmla="*/ 14640 w 448"/>
                  <a:gd name="T83" fmla="*/ 43570 h 574"/>
                  <a:gd name="T84" fmla="*/ 13321 w 448"/>
                  <a:gd name="T85" fmla="*/ 43822 h 574"/>
                  <a:gd name="T86" fmla="*/ 12729 w 448"/>
                  <a:gd name="T87" fmla="*/ 40132 h 574"/>
                  <a:gd name="T88" fmla="*/ 8447 w 448"/>
                  <a:gd name="T89" fmla="*/ 36493 h 574"/>
                  <a:gd name="T90" fmla="*/ 10353 w 448"/>
                  <a:gd name="T91" fmla="*/ 33700 h 574"/>
                  <a:gd name="T92" fmla="*/ 14640 w 448"/>
                  <a:gd name="T93" fmla="*/ 32580 h 574"/>
                  <a:gd name="T94" fmla="*/ 19539 w 448"/>
                  <a:gd name="T95" fmla="*/ 33525 h 574"/>
                  <a:gd name="T96" fmla="*/ 20188 w 448"/>
                  <a:gd name="T97" fmla="*/ 31405 h 574"/>
                  <a:gd name="T98" fmla="*/ 16659 w 448"/>
                  <a:gd name="T99" fmla="*/ 31005 h 574"/>
                  <a:gd name="T100" fmla="*/ 12518 w 448"/>
                  <a:gd name="T101" fmla="*/ 31161 h 574"/>
                  <a:gd name="T102" fmla="*/ 8944 w 448"/>
                  <a:gd name="T103" fmla="*/ 31517 h 574"/>
                  <a:gd name="T104" fmla="*/ 6444 w 448"/>
                  <a:gd name="T105" fmla="*/ 30594 h 574"/>
                  <a:gd name="T106" fmla="*/ 4435 w 448"/>
                  <a:gd name="T107" fmla="*/ 30753 h 574"/>
                  <a:gd name="T108" fmla="*/ 4873 w 448"/>
                  <a:gd name="T109" fmla="*/ 27966 h 574"/>
                  <a:gd name="T110" fmla="*/ 5854 w 448"/>
                  <a:gd name="T111" fmla="*/ 27303 h 574"/>
                  <a:gd name="T112" fmla="*/ 2806 w 448"/>
                  <a:gd name="T113" fmla="*/ 26276 h 574"/>
                  <a:gd name="T114" fmla="*/ 777 w 448"/>
                  <a:gd name="T115" fmla="*/ 21765 h 574"/>
                  <a:gd name="T116" fmla="*/ 2566 w 448"/>
                  <a:gd name="T117" fmla="*/ 17494 h 574"/>
                  <a:gd name="T118" fmla="*/ 6199 w 448"/>
                  <a:gd name="T119" fmla="*/ 11735 h 574"/>
                  <a:gd name="T120" fmla="*/ 13869 w 448"/>
                  <a:gd name="T121" fmla="*/ 8414 h 57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48"/>
                  <a:gd name="T184" fmla="*/ 0 h 574"/>
                  <a:gd name="T185" fmla="*/ 448 w 448"/>
                  <a:gd name="T186" fmla="*/ 574 h 57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48" h="574">
                    <a:moveTo>
                      <a:pt x="180" y="86"/>
                    </a:moveTo>
                    <a:lnTo>
                      <a:pt x="198" y="86"/>
                    </a:lnTo>
                    <a:lnTo>
                      <a:pt x="206" y="78"/>
                    </a:lnTo>
                    <a:lnTo>
                      <a:pt x="230" y="74"/>
                    </a:lnTo>
                    <a:lnTo>
                      <a:pt x="256" y="60"/>
                    </a:lnTo>
                    <a:lnTo>
                      <a:pt x="268" y="48"/>
                    </a:lnTo>
                    <a:lnTo>
                      <a:pt x="284" y="50"/>
                    </a:lnTo>
                    <a:lnTo>
                      <a:pt x="290" y="42"/>
                    </a:lnTo>
                    <a:lnTo>
                      <a:pt x="316" y="62"/>
                    </a:lnTo>
                    <a:lnTo>
                      <a:pt x="316" y="54"/>
                    </a:lnTo>
                    <a:lnTo>
                      <a:pt x="336" y="54"/>
                    </a:lnTo>
                    <a:lnTo>
                      <a:pt x="352" y="64"/>
                    </a:lnTo>
                    <a:lnTo>
                      <a:pt x="376" y="50"/>
                    </a:lnTo>
                    <a:lnTo>
                      <a:pt x="400" y="46"/>
                    </a:lnTo>
                    <a:lnTo>
                      <a:pt x="416" y="34"/>
                    </a:lnTo>
                    <a:lnTo>
                      <a:pt x="412" y="18"/>
                    </a:lnTo>
                    <a:lnTo>
                      <a:pt x="400" y="6"/>
                    </a:lnTo>
                    <a:lnTo>
                      <a:pt x="406" y="0"/>
                    </a:lnTo>
                    <a:lnTo>
                      <a:pt x="418" y="2"/>
                    </a:lnTo>
                    <a:lnTo>
                      <a:pt x="436" y="4"/>
                    </a:lnTo>
                    <a:lnTo>
                      <a:pt x="448" y="26"/>
                    </a:lnTo>
                    <a:lnTo>
                      <a:pt x="430" y="46"/>
                    </a:lnTo>
                    <a:lnTo>
                      <a:pt x="430" y="60"/>
                    </a:lnTo>
                    <a:lnTo>
                      <a:pt x="436" y="76"/>
                    </a:lnTo>
                    <a:lnTo>
                      <a:pt x="428" y="86"/>
                    </a:lnTo>
                    <a:lnTo>
                      <a:pt x="420" y="102"/>
                    </a:lnTo>
                    <a:lnTo>
                      <a:pt x="416" y="90"/>
                    </a:lnTo>
                    <a:lnTo>
                      <a:pt x="398" y="92"/>
                    </a:lnTo>
                    <a:lnTo>
                      <a:pt x="396" y="96"/>
                    </a:lnTo>
                    <a:lnTo>
                      <a:pt x="366" y="96"/>
                    </a:lnTo>
                    <a:lnTo>
                      <a:pt x="364" y="92"/>
                    </a:lnTo>
                    <a:lnTo>
                      <a:pt x="352" y="94"/>
                    </a:lnTo>
                    <a:lnTo>
                      <a:pt x="344" y="88"/>
                    </a:lnTo>
                    <a:lnTo>
                      <a:pt x="324" y="108"/>
                    </a:lnTo>
                    <a:lnTo>
                      <a:pt x="312" y="108"/>
                    </a:lnTo>
                    <a:lnTo>
                      <a:pt x="298" y="104"/>
                    </a:lnTo>
                    <a:lnTo>
                      <a:pt x="292" y="112"/>
                    </a:lnTo>
                    <a:lnTo>
                      <a:pt x="282" y="128"/>
                    </a:lnTo>
                    <a:lnTo>
                      <a:pt x="274" y="130"/>
                    </a:lnTo>
                    <a:lnTo>
                      <a:pt x="266" y="132"/>
                    </a:lnTo>
                    <a:lnTo>
                      <a:pt x="258" y="126"/>
                    </a:lnTo>
                    <a:lnTo>
                      <a:pt x="250" y="130"/>
                    </a:lnTo>
                    <a:lnTo>
                      <a:pt x="248" y="138"/>
                    </a:lnTo>
                    <a:lnTo>
                      <a:pt x="254" y="144"/>
                    </a:lnTo>
                    <a:lnTo>
                      <a:pt x="260" y="150"/>
                    </a:lnTo>
                    <a:lnTo>
                      <a:pt x="262" y="160"/>
                    </a:lnTo>
                    <a:lnTo>
                      <a:pt x="270" y="164"/>
                    </a:lnTo>
                    <a:lnTo>
                      <a:pt x="282" y="166"/>
                    </a:lnTo>
                    <a:lnTo>
                      <a:pt x="292" y="168"/>
                    </a:lnTo>
                    <a:lnTo>
                      <a:pt x="300" y="172"/>
                    </a:lnTo>
                    <a:lnTo>
                      <a:pt x="306" y="180"/>
                    </a:lnTo>
                    <a:lnTo>
                      <a:pt x="308" y="184"/>
                    </a:lnTo>
                    <a:lnTo>
                      <a:pt x="304" y="188"/>
                    </a:lnTo>
                    <a:lnTo>
                      <a:pt x="296" y="180"/>
                    </a:lnTo>
                    <a:lnTo>
                      <a:pt x="288" y="174"/>
                    </a:lnTo>
                    <a:lnTo>
                      <a:pt x="276" y="172"/>
                    </a:lnTo>
                    <a:lnTo>
                      <a:pt x="270" y="170"/>
                    </a:lnTo>
                    <a:lnTo>
                      <a:pt x="264" y="168"/>
                    </a:lnTo>
                    <a:lnTo>
                      <a:pt x="260" y="172"/>
                    </a:lnTo>
                    <a:lnTo>
                      <a:pt x="256" y="178"/>
                    </a:lnTo>
                    <a:lnTo>
                      <a:pt x="260" y="182"/>
                    </a:lnTo>
                    <a:lnTo>
                      <a:pt x="268" y="188"/>
                    </a:lnTo>
                    <a:lnTo>
                      <a:pt x="278" y="190"/>
                    </a:lnTo>
                    <a:lnTo>
                      <a:pt x="284" y="198"/>
                    </a:lnTo>
                    <a:lnTo>
                      <a:pt x="284" y="204"/>
                    </a:lnTo>
                    <a:lnTo>
                      <a:pt x="280" y="208"/>
                    </a:lnTo>
                    <a:lnTo>
                      <a:pt x="268" y="206"/>
                    </a:lnTo>
                    <a:lnTo>
                      <a:pt x="266" y="200"/>
                    </a:lnTo>
                    <a:lnTo>
                      <a:pt x="260" y="192"/>
                    </a:lnTo>
                    <a:lnTo>
                      <a:pt x="254" y="188"/>
                    </a:lnTo>
                    <a:lnTo>
                      <a:pt x="244" y="184"/>
                    </a:lnTo>
                    <a:lnTo>
                      <a:pt x="232" y="184"/>
                    </a:lnTo>
                    <a:lnTo>
                      <a:pt x="230" y="192"/>
                    </a:lnTo>
                    <a:lnTo>
                      <a:pt x="234" y="196"/>
                    </a:lnTo>
                    <a:lnTo>
                      <a:pt x="242" y="204"/>
                    </a:lnTo>
                    <a:lnTo>
                      <a:pt x="248" y="210"/>
                    </a:lnTo>
                    <a:lnTo>
                      <a:pt x="250" y="210"/>
                    </a:lnTo>
                    <a:lnTo>
                      <a:pt x="260" y="210"/>
                    </a:lnTo>
                    <a:lnTo>
                      <a:pt x="258" y="216"/>
                    </a:lnTo>
                    <a:lnTo>
                      <a:pt x="250" y="216"/>
                    </a:lnTo>
                    <a:lnTo>
                      <a:pt x="244" y="214"/>
                    </a:lnTo>
                    <a:lnTo>
                      <a:pt x="238" y="214"/>
                    </a:lnTo>
                    <a:lnTo>
                      <a:pt x="232" y="208"/>
                    </a:lnTo>
                    <a:lnTo>
                      <a:pt x="228" y="200"/>
                    </a:lnTo>
                    <a:lnTo>
                      <a:pt x="226" y="192"/>
                    </a:lnTo>
                    <a:lnTo>
                      <a:pt x="220" y="190"/>
                    </a:lnTo>
                    <a:lnTo>
                      <a:pt x="208" y="186"/>
                    </a:lnTo>
                    <a:lnTo>
                      <a:pt x="198" y="180"/>
                    </a:lnTo>
                    <a:lnTo>
                      <a:pt x="188" y="174"/>
                    </a:lnTo>
                    <a:lnTo>
                      <a:pt x="194" y="164"/>
                    </a:lnTo>
                    <a:lnTo>
                      <a:pt x="192" y="156"/>
                    </a:lnTo>
                    <a:lnTo>
                      <a:pt x="182" y="164"/>
                    </a:lnTo>
                    <a:lnTo>
                      <a:pt x="170" y="176"/>
                    </a:lnTo>
                    <a:lnTo>
                      <a:pt x="176" y="190"/>
                    </a:lnTo>
                    <a:lnTo>
                      <a:pt x="172" y="204"/>
                    </a:lnTo>
                    <a:lnTo>
                      <a:pt x="176" y="222"/>
                    </a:lnTo>
                    <a:lnTo>
                      <a:pt x="190" y="232"/>
                    </a:lnTo>
                    <a:lnTo>
                      <a:pt x="206" y="246"/>
                    </a:lnTo>
                    <a:lnTo>
                      <a:pt x="208" y="256"/>
                    </a:lnTo>
                    <a:lnTo>
                      <a:pt x="224" y="264"/>
                    </a:lnTo>
                    <a:lnTo>
                      <a:pt x="232" y="270"/>
                    </a:lnTo>
                    <a:lnTo>
                      <a:pt x="246" y="284"/>
                    </a:lnTo>
                    <a:lnTo>
                      <a:pt x="250" y="288"/>
                    </a:lnTo>
                    <a:lnTo>
                      <a:pt x="246" y="296"/>
                    </a:lnTo>
                    <a:lnTo>
                      <a:pt x="238" y="296"/>
                    </a:lnTo>
                    <a:lnTo>
                      <a:pt x="236" y="288"/>
                    </a:lnTo>
                    <a:lnTo>
                      <a:pt x="230" y="282"/>
                    </a:lnTo>
                    <a:lnTo>
                      <a:pt x="220" y="280"/>
                    </a:lnTo>
                    <a:lnTo>
                      <a:pt x="214" y="282"/>
                    </a:lnTo>
                    <a:lnTo>
                      <a:pt x="218" y="290"/>
                    </a:lnTo>
                    <a:lnTo>
                      <a:pt x="230" y="302"/>
                    </a:lnTo>
                    <a:lnTo>
                      <a:pt x="244" y="304"/>
                    </a:lnTo>
                    <a:lnTo>
                      <a:pt x="252" y="308"/>
                    </a:lnTo>
                    <a:lnTo>
                      <a:pt x="264" y="318"/>
                    </a:lnTo>
                    <a:lnTo>
                      <a:pt x="276" y="328"/>
                    </a:lnTo>
                    <a:lnTo>
                      <a:pt x="286" y="326"/>
                    </a:lnTo>
                    <a:lnTo>
                      <a:pt x="294" y="330"/>
                    </a:lnTo>
                    <a:lnTo>
                      <a:pt x="310" y="330"/>
                    </a:lnTo>
                    <a:lnTo>
                      <a:pt x="318" y="332"/>
                    </a:lnTo>
                    <a:lnTo>
                      <a:pt x="322" y="338"/>
                    </a:lnTo>
                    <a:lnTo>
                      <a:pt x="326" y="340"/>
                    </a:lnTo>
                    <a:lnTo>
                      <a:pt x="328" y="356"/>
                    </a:lnTo>
                    <a:lnTo>
                      <a:pt x="334" y="364"/>
                    </a:lnTo>
                    <a:lnTo>
                      <a:pt x="340" y="372"/>
                    </a:lnTo>
                    <a:lnTo>
                      <a:pt x="350" y="374"/>
                    </a:lnTo>
                    <a:lnTo>
                      <a:pt x="360" y="376"/>
                    </a:lnTo>
                    <a:lnTo>
                      <a:pt x="366" y="378"/>
                    </a:lnTo>
                    <a:lnTo>
                      <a:pt x="366" y="388"/>
                    </a:lnTo>
                    <a:lnTo>
                      <a:pt x="360" y="392"/>
                    </a:lnTo>
                    <a:lnTo>
                      <a:pt x="354" y="390"/>
                    </a:lnTo>
                    <a:lnTo>
                      <a:pt x="350" y="392"/>
                    </a:lnTo>
                    <a:lnTo>
                      <a:pt x="344" y="388"/>
                    </a:lnTo>
                    <a:lnTo>
                      <a:pt x="342" y="384"/>
                    </a:lnTo>
                    <a:lnTo>
                      <a:pt x="334" y="382"/>
                    </a:lnTo>
                    <a:lnTo>
                      <a:pt x="332" y="376"/>
                    </a:lnTo>
                    <a:lnTo>
                      <a:pt x="328" y="370"/>
                    </a:lnTo>
                    <a:lnTo>
                      <a:pt x="320" y="362"/>
                    </a:lnTo>
                    <a:lnTo>
                      <a:pt x="314" y="358"/>
                    </a:lnTo>
                    <a:lnTo>
                      <a:pt x="306" y="362"/>
                    </a:lnTo>
                    <a:lnTo>
                      <a:pt x="294" y="362"/>
                    </a:lnTo>
                    <a:lnTo>
                      <a:pt x="286" y="362"/>
                    </a:lnTo>
                    <a:lnTo>
                      <a:pt x="284" y="358"/>
                    </a:lnTo>
                    <a:lnTo>
                      <a:pt x="282" y="352"/>
                    </a:lnTo>
                    <a:lnTo>
                      <a:pt x="280" y="348"/>
                    </a:lnTo>
                    <a:lnTo>
                      <a:pt x="274" y="346"/>
                    </a:lnTo>
                    <a:lnTo>
                      <a:pt x="262" y="336"/>
                    </a:lnTo>
                    <a:lnTo>
                      <a:pt x="248" y="328"/>
                    </a:lnTo>
                    <a:lnTo>
                      <a:pt x="242" y="326"/>
                    </a:lnTo>
                    <a:lnTo>
                      <a:pt x="234" y="328"/>
                    </a:lnTo>
                    <a:lnTo>
                      <a:pt x="234" y="322"/>
                    </a:lnTo>
                    <a:lnTo>
                      <a:pt x="228" y="320"/>
                    </a:lnTo>
                    <a:lnTo>
                      <a:pt x="226" y="326"/>
                    </a:lnTo>
                    <a:lnTo>
                      <a:pt x="226" y="330"/>
                    </a:lnTo>
                    <a:lnTo>
                      <a:pt x="220" y="332"/>
                    </a:lnTo>
                    <a:lnTo>
                      <a:pt x="218" y="326"/>
                    </a:lnTo>
                    <a:lnTo>
                      <a:pt x="214" y="324"/>
                    </a:lnTo>
                    <a:lnTo>
                      <a:pt x="214" y="330"/>
                    </a:lnTo>
                    <a:lnTo>
                      <a:pt x="206" y="328"/>
                    </a:lnTo>
                    <a:lnTo>
                      <a:pt x="194" y="330"/>
                    </a:lnTo>
                    <a:lnTo>
                      <a:pt x="198" y="334"/>
                    </a:lnTo>
                    <a:lnTo>
                      <a:pt x="208" y="334"/>
                    </a:lnTo>
                    <a:lnTo>
                      <a:pt x="214" y="336"/>
                    </a:lnTo>
                    <a:lnTo>
                      <a:pt x="230" y="336"/>
                    </a:lnTo>
                    <a:lnTo>
                      <a:pt x="236" y="342"/>
                    </a:lnTo>
                    <a:lnTo>
                      <a:pt x="240" y="346"/>
                    </a:lnTo>
                    <a:lnTo>
                      <a:pt x="244" y="346"/>
                    </a:lnTo>
                    <a:lnTo>
                      <a:pt x="248" y="342"/>
                    </a:lnTo>
                    <a:lnTo>
                      <a:pt x="254" y="342"/>
                    </a:lnTo>
                    <a:lnTo>
                      <a:pt x="258" y="346"/>
                    </a:lnTo>
                    <a:lnTo>
                      <a:pt x="260" y="354"/>
                    </a:lnTo>
                    <a:lnTo>
                      <a:pt x="264" y="354"/>
                    </a:lnTo>
                    <a:lnTo>
                      <a:pt x="270" y="354"/>
                    </a:lnTo>
                    <a:lnTo>
                      <a:pt x="278" y="354"/>
                    </a:lnTo>
                    <a:lnTo>
                      <a:pt x="280" y="358"/>
                    </a:lnTo>
                    <a:lnTo>
                      <a:pt x="284" y="362"/>
                    </a:lnTo>
                    <a:lnTo>
                      <a:pt x="288" y="366"/>
                    </a:lnTo>
                    <a:lnTo>
                      <a:pt x="296" y="366"/>
                    </a:lnTo>
                    <a:lnTo>
                      <a:pt x="306" y="370"/>
                    </a:lnTo>
                    <a:lnTo>
                      <a:pt x="314" y="370"/>
                    </a:lnTo>
                    <a:lnTo>
                      <a:pt x="322" y="376"/>
                    </a:lnTo>
                    <a:lnTo>
                      <a:pt x="322" y="380"/>
                    </a:lnTo>
                    <a:lnTo>
                      <a:pt x="320" y="386"/>
                    </a:lnTo>
                    <a:lnTo>
                      <a:pt x="324" y="394"/>
                    </a:lnTo>
                    <a:lnTo>
                      <a:pt x="324" y="406"/>
                    </a:lnTo>
                    <a:lnTo>
                      <a:pt x="330" y="410"/>
                    </a:lnTo>
                    <a:lnTo>
                      <a:pt x="332" y="416"/>
                    </a:lnTo>
                    <a:lnTo>
                      <a:pt x="334" y="424"/>
                    </a:lnTo>
                    <a:lnTo>
                      <a:pt x="330" y="424"/>
                    </a:lnTo>
                    <a:lnTo>
                      <a:pt x="330" y="430"/>
                    </a:lnTo>
                    <a:lnTo>
                      <a:pt x="324" y="426"/>
                    </a:lnTo>
                    <a:lnTo>
                      <a:pt x="316" y="420"/>
                    </a:lnTo>
                    <a:lnTo>
                      <a:pt x="310" y="418"/>
                    </a:lnTo>
                    <a:lnTo>
                      <a:pt x="306" y="414"/>
                    </a:lnTo>
                    <a:lnTo>
                      <a:pt x="302" y="408"/>
                    </a:lnTo>
                    <a:lnTo>
                      <a:pt x="294" y="406"/>
                    </a:lnTo>
                    <a:lnTo>
                      <a:pt x="290" y="408"/>
                    </a:lnTo>
                    <a:lnTo>
                      <a:pt x="286" y="412"/>
                    </a:lnTo>
                    <a:lnTo>
                      <a:pt x="282" y="416"/>
                    </a:lnTo>
                    <a:lnTo>
                      <a:pt x="276" y="414"/>
                    </a:lnTo>
                    <a:lnTo>
                      <a:pt x="278" y="410"/>
                    </a:lnTo>
                    <a:lnTo>
                      <a:pt x="280" y="406"/>
                    </a:lnTo>
                    <a:lnTo>
                      <a:pt x="278" y="402"/>
                    </a:lnTo>
                    <a:lnTo>
                      <a:pt x="274" y="406"/>
                    </a:lnTo>
                    <a:lnTo>
                      <a:pt x="272" y="410"/>
                    </a:lnTo>
                    <a:lnTo>
                      <a:pt x="266" y="410"/>
                    </a:lnTo>
                    <a:lnTo>
                      <a:pt x="260" y="412"/>
                    </a:lnTo>
                    <a:lnTo>
                      <a:pt x="258" y="418"/>
                    </a:lnTo>
                    <a:lnTo>
                      <a:pt x="252" y="418"/>
                    </a:lnTo>
                    <a:lnTo>
                      <a:pt x="248" y="422"/>
                    </a:lnTo>
                    <a:lnTo>
                      <a:pt x="248" y="426"/>
                    </a:lnTo>
                    <a:lnTo>
                      <a:pt x="254" y="426"/>
                    </a:lnTo>
                    <a:lnTo>
                      <a:pt x="260" y="428"/>
                    </a:lnTo>
                    <a:lnTo>
                      <a:pt x="260" y="432"/>
                    </a:lnTo>
                    <a:lnTo>
                      <a:pt x="262" y="442"/>
                    </a:lnTo>
                    <a:lnTo>
                      <a:pt x="264" y="446"/>
                    </a:lnTo>
                    <a:lnTo>
                      <a:pt x="268" y="448"/>
                    </a:lnTo>
                    <a:lnTo>
                      <a:pt x="274" y="452"/>
                    </a:lnTo>
                    <a:lnTo>
                      <a:pt x="280" y="450"/>
                    </a:lnTo>
                    <a:lnTo>
                      <a:pt x="278" y="446"/>
                    </a:lnTo>
                    <a:lnTo>
                      <a:pt x="278" y="442"/>
                    </a:lnTo>
                    <a:lnTo>
                      <a:pt x="282" y="440"/>
                    </a:lnTo>
                    <a:lnTo>
                      <a:pt x="282" y="444"/>
                    </a:lnTo>
                    <a:lnTo>
                      <a:pt x="284" y="448"/>
                    </a:lnTo>
                    <a:lnTo>
                      <a:pt x="290" y="450"/>
                    </a:lnTo>
                    <a:lnTo>
                      <a:pt x="292" y="454"/>
                    </a:lnTo>
                    <a:lnTo>
                      <a:pt x="296" y="460"/>
                    </a:lnTo>
                    <a:lnTo>
                      <a:pt x="290" y="462"/>
                    </a:lnTo>
                    <a:lnTo>
                      <a:pt x="284" y="464"/>
                    </a:lnTo>
                    <a:lnTo>
                      <a:pt x="276" y="468"/>
                    </a:lnTo>
                    <a:lnTo>
                      <a:pt x="274" y="472"/>
                    </a:lnTo>
                    <a:lnTo>
                      <a:pt x="270" y="476"/>
                    </a:lnTo>
                    <a:lnTo>
                      <a:pt x="268" y="480"/>
                    </a:lnTo>
                    <a:lnTo>
                      <a:pt x="266" y="476"/>
                    </a:lnTo>
                    <a:lnTo>
                      <a:pt x="262" y="472"/>
                    </a:lnTo>
                    <a:lnTo>
                      <a:pt x="264" y="466"/>
                    </a:lnTo>
                    <a:lnTo>
                      <a:pt x="258" y="462"/>
                    </a:lnTo>
                    <a:lnTo>
                      <a:pt x="250" y="460"/>
                    </a:lnTo>
                    <a:lnTo>
                      <a:pt x="242" y="458"/>
                    </a:lnTo>
                    <a:lnTo>
                      <a:pt x="234" y="456"/>
                    </a:lnTo>
                    <a:lnTo>
                      <a:pt x="232" y="458"/>
                    </a:lnTo>
                    <a:lnTo>
                      <a:pt x="232" y="468"/>
                    </a:lnTo>
                    <a:lnTo>
                      <a:pt x="242" y="478"/>
                    </a:lnTo>
                    <a:lnTo>
                      <a:pt x="250" y="490"/>
                    </a:lnTo>
                    <a:lnTo>
                      <a:pt x="254" y="498"/>
                    </a:lnTo>
                    <a:lnTo>
                      <a:pt x="260" y="504"/>
                    </a:lnTo>
                    <a:lnTo>
                      <a:pt x="264" y="514"/>
                    </a:lnTo>
                    <a:lnTo>
                      <a:pt x="268" y="522"/>
                    </a:lnTo>
                    <a:lnTo>
                      <a:pt x="272" y="526"/>
                    </a:lnTo>
                    <a:lnTo>
                      <a:pt x="272" y="532"/>
                    </a:lnTo>
                    <a:lnTo>
                      <a:pt x="270" y="536"/>
                    </a:lnTo>
                    <a:lnTo>
                      <a:pt x="270" y="540"/>
                    </a:lnTo>
                    <a:lnTo>
                      <a:pt x="272" y="546"/>
                    </a:lnTo>
                    <a:lnTo>
                      <a:pt x="276" y="552"/>
                    </a:lnTo>
                    <a:lnTo>
                      <a:pt x="282" y="554"/>
                    </a:lnTo>
                    <a:lnTo>
                      <a:pt x="284" y="556"/>
                    </a:lnTo>
                    <a:lnTo>
                      <a:pt x="286" y="562"/>
                    </a:lnTo>
                    <a:lnTo>
                      <a:pt x="280" y="564"/>
                    </a:lnTo>
                    <a:lnTo>
                      <a:pt x="276" y="560"/>
                    </a:lnTo>
                    <a:lnTo>
                      <a:pt x="272" y="558"/>
                    </a:lnTo>
                    <a:lnTo>
                      <a:pt x="268" y="556"/>
                    </a:lnTo>
                    <a:lnTo>
                      <a:pt x="266" y="552"/>
                    </a:lnTo>
                    <a:lnTo>
                      <a:pt x="260" y="548"/>
                    </a:lnTo>
                    <a:lnTo>
                      <a:pt x="256" y="544"/>
                    </a:lnTo>
                    <a:lnTo>
                      <a:pt x="252" y="544"/>
                    </a:lnTo>
                    <a:lnTo>
                      <a:pt x="252" y="540"/>
                    </a:lnTo>
                    <a:lnTo>
                      <a:pt x="250" y="534"/>
                    </a:lnTo>
                    <a:lnTo>
                      <a:pt x="244" y="534"/>
                    </a:lnTo>
                    <a:lnTo>
                      <a:pt x="234" y="536"/>
                    </a:lnTo>
                    <a:lnTo>
                      <a:pt x="230" y="540"/>
                    </a:lnTo>
                    <a:lnTo>
                      <a:pt x="230" y="546"/>
                    </a:lnTo>
                    <a:lnTo>
                      <a:pt x="228" y="554"/>
                    </a:lnTo>
                    <a:lnTo>
                      <a:pt x="228" y="562"/>
                    </a:lnTo>
                    <a:lnTo>
                      <a:pt x="230" y="566"/>
                    </a:lnTo>
                    <a:lnTo>
                      <a:pt x="232" y="568"/>
                    </a:lnTo>
                    <a:lnTo>
                      <a:pt x="232" y="574"/>
                    </a:lnTo>
                    <a:lnTo>
                      <a:pt x="226" y="572"/>
                    </a:lnTo>
                    <a:lnTo>
                      <a:pt x="224" y="568"/>
                    </a:lnTo>
                    <a:lnTo>
                      <a:pt x="218" y="566"/>
                    </a:lnTo>
                    <a:lnTo>
                      <a:pt x="220" y="560"/>
                    </a:lnTo>
                    <a:lnTo>
                      <a:pt x="220" y="554"/>
                    </a:lnTo>
                    <a:lnTo>
                      <a:pt x="216" y="548"/>
                    </a:lnTo>
                    <a:lnTo>
                      <a:pt x="212" y="542"/>
                    </a:lnTo>
                    <a:lnTo>
                      <a:pt x="208" y="538"/>
                    </a:lnTo>
                    <a:lnTo>
                      <a:pt x="206" y="532"/>
                    </a:lnTo>
                    <a:lnTo>
                      <a:pt x="202" y="530"/>
                    </a:lnTo>
                    <a:lnTo>
                      <a:pt x="196" y="530"/>
                    </a:lnTo>
                    <a:lnTo>
                      <a:pt x="194" y="528"/>
                    </a:lnTo>
                    <a:lnTo>
                      <a:pt x="194" y="522"/>
                    </a:lnTo>
                    <a:lnTo>
                      <a:pt x="190" y="520"/>
                    </a:lnTo>
                    <a:lnTo>
                      <a:pt x="182" y="522"/>
                    </a:lnTo>
                    <a:lnTo>
                      <a:pt x="180" y="526"/>
                    </a:lnTo>
                    <a:lnTo>
                      <a:pt x="176" y="530"/>
                    </a:lnTo>
                    <a:lnTo>
                      <a:pt x="180" y="534"/>
                    </a:lnTo>
                    <a:lnTo>
                      <a:pt x="180" y="538"/>
                    </a:lnTo>
                    <a:lnTo>
                      <a:pt x="182" y="544"/>
                    </a:lnTo>
                    <a:lnTo>
                      <a:pt x="178" y="550"/>
                    </a:lnTo>
                    <a:lnTo>
                      <a:pt x="174" y="546"/>
                    </a:lnTo>
                    <a:lnTo>
                      <a:pt x="172" y="546"/>
                    </a:lnTo>
                    <a:lnTo>
                      <a:pt x="166" y="546"/>
                    </a:lnTo>
                    <a:lnTo>
                      <a:pt x="164" y="548"/>
                    </a:lnTo>
                    <a:lnTo>
                      <a:pt x="162" y="542"/>
                    </a:lnTo>
                    <a:lnTo>
                      <a:pt x="160" y="536"/>
                    </a:lnTo>
                    <a:lnTo>
                      <a:pt x="160" y="530"/>
                    </a:lnTo>
                    <a:lnTo>
                      <a:pt x="154" y="526"/>
                    </a:lnTo>
                    <a:lnTo>
                      <a:pt x="146" y="520"/>
                    </a:lnTo>
                    <a:lnTo>
                      <a:pt x="146" y="512"/>
                    </a:lnTo>
                    <a:lnTo>
                      <a:pt x="150" y="502"/>
                    </a:lnTo>
                    <a:lnTo>
                      <a:pt x="156" y="496"/>
                    </a:lnTo>
                    <a:lnTo>
                      <a:pt x="148" y="484"/>
                    </a:lnTo>
                    <a:lnTo>
                      <a:pt x="140" y="476"/>
                    </a:lnTo>
                    <a:lnTo>
                      <a:pt x="134" y="470"/>
                    </a:lnTo>
                    <a:lnTo>
                      <a:pt x="126" y="468"/>
                    </a:lnTo>
                    <a:lnTo>
                      <a:pt x="120" y="462"/>
                    </a:lnTo>
                    <a:lnTo>
                      <a:pt x="112" y="454"/>
                    </a:lnTo>
                    <a:lnTo>
                      <a:pt x="104" y="452"/>
                    </a:lnTo>
                    <a:lnTo>
                      <a:pt x="98" y="448"/>
                    </a:lnTo>
                    <a:lnTo>
                      <a:pt x="102" y="442"/>
                    </a:lnTo>
                    <a:lnTo>
                      <a:pt x="112" y="434"/>
                    </a:lnTo>
                    <a:lnTo>
                      <a:pt x="112" y="424"/>
                    </a:lnTo>
                    <a:lnTo>
                      <a:pt x="114" y="414"/>
                    </a:lnTo>
                    <a:lnTo>
                      <a:pt x="120" y="412"/>
                    </a:lnTo>
                    <a:lnTo>
                      <a:pt x="128" y="416"/>
                    </a:lnTo>
                    <a:lnTo>
                      <a:pt x="136" y="412"/>
                    </a:lnTo>
                    <a:lnTo>
                      <a:pt x="142" y="404"/>
                    </a:lnTo>
                    <a:lnTo>
                      <a:pt x="146" y="396"/>
                    </a:lnTo>
                    <a:lnTo>
                      <a:pt x="152" y="394"/>
                    </a:lnTo>
                    <a:lnTo>
                      <a:pt x="158" y="392"/>
                    </a:lnTo>
                    <a:lnTo>
                      <a:pt x="168" y="398"/>
                    </a:lnTo>
                    <a:lnTo>
                      <a:pt x="180" y="404"/>
                    </a:lnTo>
                    <a:lnTo>
                      <a:pt x="194" y="402"/>
                    </a:lnTo>
                    <a:lnTo>
                      <a:pt x="208" y="406"/>
                    </a:lnTo>
                    <a:lnTo>
                      <a:pt x="216" y="410"/>
                    </a:lnTo>
                    <a:lnTo>
                      <a:pt x="224" y="414"/>
                    </a:lnTo>
                    <a:lnTo>
                      <a:pt x="230" y="418"/>
                    </a:lnTo>
                    <a:lnTo>
                      <a:pt x="236" y="418"/>
                    </a:lnTo>
                    <a:lnTo>
                      <a:pt x="240" y="414"/>
                    </a:lnTo>
                    <a:lnTo>
                      <a:pt x="234" y="408"/>
                    </a:lnTo>
                    <a:lnTo>
                      <a:pt x="238" y="404"/>
                    </a:lnTo>
                    <a:lnTo>
                      <a:pt x="248" y="404"/>
                    </a:lnTo>
                    <a:lnTo>
                      <a:pt x="256" y="398"/>
                    </a:lnTo>
                    <a:lnTo>
                      <a:pt x="258" y="392"/>
                    </a:lnTo>
                    <a:lnTo>
                      <a:pt x="252" y="390"/>
                    </a:lnTo>
                    <a:lnTo>
                      <a:pt x="248" y="388"/>
                    </a:lnTo>
                    <a:lnTo>
                      <a:pt x="242" y="392"/>
                    </a:lnTo>
                    <a:lnTo>
                      <a:pt x="236" y="392"/>
                    </a:lnTo>
                    <a:lnTo>
                      <a:pt x="228" y="390"/>
                    </a:lnTo>
                    <a:lnTo>
                      <a:pt x="224" y="386"/>
                    </a:lnTo>
                    <a:lnTo>
                      <a:pt x="216" y="386"/>
                    </a:lnTo>
                    <a:lnTo>
                      <a:pt x="208" y="388"/>
                    </a:lnTo>
                    <a:lnTo>
                      <a:pt x="204" y="384"/>
                    </a:lnTo>
                    <a:lnTo>
                      <a:pt x="200" y="378"/>
                    </a:lnTo>
                    <a:lnTo>
                      <a:pt x="192" y="382"/>
                    </a:lnTo>
                    <a:lnTo>
                      <a:pt x="188" y="386"/>
                    </a:lnTo>
                    <a:lnTo>
                      <a:pt x="182" y="386"/>
                    </a:lnTo>
                    <a:lnTo>
                      <a:pt x="176" y="384"/>
                    </a:lnTo>
                    <a:lnTo>
                      <a:pt x="166" y="384"/>
                    </a:lnTo>
                    <a:lnTo>
                      <a:pt x="154" y="386"/>
                    </a:lnTo>
                    <a:lnTo>
                      <a:pt x="150" y="390"/>
                    </a:lnTo>
                    <a:lnTo>
                      <a:pt x="142" y="392"/>
                    </a:lnTo>
                    <a:lnTo>
                      <a:pt x="138" y="394"/>
                    </a:lnTo>
                    <a:lnTo>
                      <a:pt x="132" y="394"/>
                    </a:lnTo>
                    <a:lnTo>
                      <a:pt x="124" y="400"/>
                    </a:lnTo>
                    <a:lnTo>
                      <a:pt x="114" y="396"/>
                    </a:lnTo>
                    <a:lnTo>
                      <a:pt x="110" y="390"/>
                    </a:lnTo>
                    <a:lnTo>
                      <a:pt x="106" y="396"/>
                    </a:lnTo>
                    <a:lnTo>
                      <a:pt x="104" y="402"/>
                    </a:lnTo>
                    <a:lnTo>
                      <a:pt x="94" y="402"/>
                    </a:lnTo>
                    <a:lnTo>
                      <a:pt x="90" y="396"/>
                    </a:lnTo>
                    <a:lnTo>
                      <a:pt x="86" y="388"/>
                    </a:lnTo>
                    <a:lnTo>
                      <a:pt x="80" y="384"/>
                    </a:lnTo>
                    <a:lnTo>
                      <a:pt x="80" y="378"/>
                    </a:lnTo>
                    <a:lnTo>
                      <a:pt x="70" y="372"/>
                    </a:lnTo>
                    <a:lnTo>
                      <a:pt x="66" y="364"/>
                    </a:lnTo>
                    <a:lnTo>
                      <a:pt x="62" y="364"/>
                    </a:lnTo>
                    <a:lnTo>
                      <a:pt x="56" y="366"/>
                    </a:lnTo>
                    <a:lnTo>
                      <a:pt x="58" y="372"/>
                    </a:lnTo>
                    <a:lnTo>
                      <a:pt x="58" y="378"/>
                    </a:lnTo>
                    <a:lnTo>
                      <a:pt x="54" y="380"/>
                    </a:lnTo>
                    <a:lnTo>
                      <a:pt x="48" y="382"/>
                    </a:lnTo>
                    <a:lnTo>
                      <a:pt x="44" y="378"/>
                    </a:lnTo>
                    <a:lnTo>
                      <a:pt x="44" y="368"/>
                    </a:lnTo>
                    <a:lnTo>
                      <a:pt x="48" y="362"/>
                    </a:lnTo>
                    <a:lnTo>
                      <a:pt x="52" y="358"/>
                    </a:lnTo>
                    <a:lnTo>
                      <a:pt x="56" y="352"/>
                    </a:lnTo>
                    <a:lnTo>
                      <a:pt x="60" y="346"/>
                    </a:lnTo>
                    <a:lnTo>
                      <a:pt x="68" y="346"/>
                    </a:lnTo>
                    <a:lnTo>
                      <a:pt x="74" y="346"/>
                    </a:lnTo>
                    <a:lnTo>
                      <a:pt x="82" y="348"/>
                    </a:lnTo>
                    <a:lnTo>
                      <a:pt x="84" y="342"/>
                    </a:lnTo>
                    <a:lnTo>
                      <a:pt x="84" y="338"/>
                    </a:lnTo>
                    <a:lnTo>
                      <a:pt x="80" y="334"/>
                    </a:lnTo>
                    <a:lnTo>
                      <a:pt x="72" y="338"/>
                    </a:lnTo>
                    <a:lnTo>
                      <a:pt x="68" y="336"/>
                    </a:lnTo>
                    <a:lnTo>
                      <a:pt x="64" y="336"/>
                    </a:lnTo>
                    <a:lnTo>
                      <a:pt x="58" y="338"/>
                    </a:lnTo>
                    <a:lnTo>
                      <a:pt x="58" y="342"/>
                    </a:lnTo>
                    <a:lnTo>
                      <a:pt x="52" y="344"/>
                    </a:lnTo>
                    <a:lnTo>
                      <a:pt x="48" y="336"/>
                    </a:lnTo>
                    <a:lnTo>
                      <a:pt x="34" y="326"/>
                    </a:lnTo>
                    <a:lnTo>
                      <a:pt x="24" y="316"/>
                    </a:lnTo>
                    <a:lnTo>
                      <a:pt x="14" y="314"/>
                    </a:lnTo>
                    <a:lnTo>
                      <a:pt x="8" y="300"/>
                    </a:lnTo>
                    <a:lnTo>
                      <a:pt x="0" y="296"/>
                    </a:lnTo>
                    <a:lnTo>
                      <a:pt x="0" y="284"/>
                    </a:lnTo>
                    <a:lnTo>
                      <a:pt x="10" y="276"/>
                    </a:lnTo>
                    <a:lnTo>
                      <a:pt x="10" y="268"/>
                    </a:lnTo>
                    <a:lnTo>
                      <a:pt x="16" y="268"/>
                    </a:lnTo>
                    <a:lnTo>
                      <a:pt x="16" y="262"/>
                    </a:lnTo>
                    <a:lnTo>
                      <a:pt x="10" y="252"/>
                    </a:lnTo>
                    <a:lnTo>
                      <a:pt x="18" y="238"/>
                    </a:lnTo>
                    <a:lnTo>
                      <a:pt x="28" y="238"/>
                    </a:lnTo>
                    <a:lnTo>
                      <a:pt x="32" y="232"/>
                    </a:lnTo>
                    <a:lnTo>
                      <a:pt x="32" y="216"/>
                    </a:lnTo>
                    <a:lnTo>
                      <a:pt x="38" y="196"/>
                    </a:lnTo>
                    <a:lnTo>
                      <a:pt x="48" y="194"/>
                    </a:lnTo>
                    <a:lnTo>
                      <a:pt x="54" y="176"/>
                    </a:lnTo>
                    <a:lnTo>
                      <a:pt x="46" y="170"/>
                    </a:lnTo>
                    <a:lnTo>
                      <a:pt x="46" y="158"/>
                    </a:lnTo>
                    <a:lnTo>
                      <a:pt x="66" y="154"/>
                    </a:lnTo>
                    <a:lnTo>
                      <a:pt x="76" y="146"/>
                    </a:lnTo>
                    <a:lnTo>
                      <a:pt x="90" y="150"/>
                    </a:lnTo>
                    <a:lnTo>
                      <a:pt x="100" y="140"/>
                    </a:lnTo>
                    <a:lnTo>
                      <a:pt x="116" y="118"/>
                    </a:lnTo>
                    <a:lnTo>
                      <a:pt x="126" y="118"/>
                    </a:lnTo>
                    <a:lnTo>
                      <a:pt x="138" y="112"/>
                    </a:lnTo>
                    <a:lnTo>
                      <a:pt x="152" y="112"/>
                    </a:lnTo>
                    <a:lnTo>
                      <a:pt x="170" y="104"/>
                    </a:lnTo>
                    <a:lnTo>
                      <a:pt x="168" y="90"/>
                    </a:lnTo>
                    <a:lnTo>
                      <a:pt x="180" y="86"/>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57" name="Freeform 1819"/>
              <p:cNvSpPr>
                <a:spLocks/>
              </p:cNvSpPr>
              <p:nvPr/>
            </p:nvSpPr>
            <p:spPr bwMode="gray">
              <a:xfrm>
                <a:off x="4259" y="3687"/>
                <a:ext cx="42" cy="44"/>
              </a:xfrm>
              <a:custGeom>
                <a:avLst/>
                <a:gdLst>
                  <a:gd name="T0" fmla="*/ 3236 w 38"/>
                  <a:gd name="T1" fmla="*/ 1322 h 40"/>
                  <a:gd name="T2" fmla="*/ 2411 w 38"/>
                  <a:gd name="T3" fmla="*/ 1322 h 40"/>
                  <a:gd name="T4" fmla="*/ 2411 w 38"/>
                  <a:gd name="T5" fmla="*/ 1759 h 40"/>
                  <a:gd name="T6" fmla="*/ 2946 w 38"/>
                  <a:gd name="T7" fmla="*/ 2128 h 40"/>
                  <a:gd name="T8" fmla="*/ 3599 w 38"/>
                  <a:gd name="T9" fmla="*/ 2341 h 40"/>
                  <a:gd name="T10" fmla="*/ 4204 w 38"/>
                  <a:gd name="T11" fmla="*/ 2741 h 40"/>
                  <a:gd name="T12" fmla="*/ 4647 w 38"/>
                  <a:gd name="T13" fmla="*/ 3316 h 40"/>
                  <a:gd name="T14" fmla="*/ 4647 w 38"/>
                  <a:gd name="T15" fmla="*/ 3452 h 40"/>
                  <a:gd name="T16" fmla="*/ 4397 w 38"/>
                  <a:gd name="T17" fmla="*/ 3797 h 40"/>
                  <a:gd name="T18" fmla="*/ 3236 w 38"/>
                  <a:gd name="T19" fmla="*/ 3797 h 40"/>
                  <a:gd name="T20" fmla="*/ 1973 w 38"/>
                  <a:gd name="T21" fmla="*/ 3714 h 40"/>
                  <a:gd name="T22" fmla="*/ 1707 w 38"/>
                  <a:gd name="T23" fmla="*/ 3452 h 40"/>
                  <a:gd name="T24" fmla="*/ 1397 w 38"/>
                  <a:gd name="T25" fmla="*/ 3316 h 40"/>
                  <a:gd name="T26" fmla="*/ 1144 w 38"/>
                  <a:gd name="T27" fmla="*/ 2741 h 40"/>
                  <a:gd name="T28" fmla="*/ 936 w 38"/>
                  <a:gd name="T29" fmla="*/ 2741 h 40"/>
                  <a:gd name="T30" fmla="*/ 766 w 38"/>
                  <a:gd name="T31" fmla="*/ 3115 h 40"/>
                  <a:gd name="T32" fmla="*/ 2 w 38"/>
                  <a:gd name="T33" fmla="*/ 3115 h 40"/>
                  <a:gd name="T34" fmla="*/ 0 w 38"/>
                  <a:gd name="T35" fmla="*/ 2575 h 40"/>
                  <a:gd name="T36" fmla="*/ 0 w 38"/>
                  <a:gd name="T37" fmla="*/ 1935 h 40"/>
                  <a:gd name="T38" fmla="*/ 766 w 38"/>
                  <a:gd name="T39" fmla="*/ 1599 h 40"/>
                  <a:gd name="T40" fmla="*/ 1707 w 38"/>
                  <a:gd name="T41" fmla="*/ 1322 h 40"/>
                  <a:gd name="T42" fmla="*/ 1707 w 38"/>
                  <a:gd name="T43" fmla="*/ 617 h 40"/>
                  <a:gd name="T44" fmla="*/ 2411 w 38"/>
                  <a:gd name="T45" fmla="*/ 617 h 40"/>
                  <a:gd name="T46" fmla="*/ 2411 w 38"/>
                  <a:gd name="T47" fmla="*/ 2 h 40"/>
                  <a:gd name="T48" fmla="*/ 2946 w 38"/>
                  <a:gd name="T49" fmla="*/ 0 h 40"/>
                  <a:gd name="T50" fmla="*/ 3236 w 38"/>
                  <a:gd name="T51" fmla="*/ 617 h 40"/>
                  <a:gd name="T52" fmla="*/ 3599 w 38"/>
                  <a:gd name="T53" fmla="*/ 904 h 40"/>
                  <a:gd name="T54" fmla="*/ 3954 w 38"/>
                  <a:gd name="T55" fmla="*/ 1322 h 40"/>
                  <a:gd name="T56" fmla="*/ 3599 w 38"/>
                  <a:gd name="T57" fmla="*/ 1599 h 40"/>
                  <a:gd name="T58" fmla="*/ 3236 w 38"/>
                  <a:gd name="T59" fmla="*/ 1322 h 4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8"/>
                  <a:gd name="T91" fmla="*/ 0 h 40"/>
                  <a:gd name="T92" fmla="*/ 38 w 38"/>
                  <a:gd name="T93" fmla="*/ 40 h 4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8" h="40">
                    <a:moveTo>
                      <a:pt x="26" y="14"/>
                    </a:moveTo>
                    <a:lnTo>
                      <a:pt x="20" y="14"/>
                    </a:lnTo>
                    <a:lnTo>
                      <a:pt x="20" y="18"/>
                    </a:lnTo>
                    <a:lnTo>
                      <a:pt x="24" y="22"/>
                    </a:lnTo>
                    <a:lnTo>
                      <a:pt x="30" y="24"/>
                    </a:lnTo>
                    <a:lnTo>
                      <a:pt x="34" y="28"/>
                    </a:lnTo>
                    <a:lnTo>
                      <a:pt x="38" y="34"/>
                    </a:lnTo>
                    <a:lnTo>
                      <a:pt x="38" y="36"/>
                    </a:lnTo>
                    <a:lnTo>
                      <a:pt x="36" y="40"/>
                    </a:lnTo>
                    <a:lnTo>
                      <a:pt x="26" y="40"/>
                    </a:lnTo>
                    <a:lnTo>
                      <a:pt x="16" y="38"/>
                    </a:lnTo>
                    <a:lnTo>
                      <a:pt x="14" y="36"/>
                    </a:lnTo>
                    <a:lnTo>
                      <a:pt x="12" y="34"/>
                    </a:lnTo>
                    <a:lnTo>
                      <a:pt x="10" y="28"/>
                    </a:lnTo>
                    <a:lnTo>
                      <a:pt x="8" y="28"/>
                    </a:lnTo>
                    <a:lnTo>
                      <a:pt x="6" y="32"/>
                    </a:lnTo>
                    <a:lnTo>
                      <a:pt x="2" y="32"/>
                    </a:lnTo>
                    <a:lnTo>
                      <a:pt x="0" y="26"/>
                    </a:lnTo>
                    <a:lnTo>
                      <a:pt x="0" y="20"/>
                    </a:lnTo>
                    <a:lnTo>
                      <a:pt x="6" y="16"/>
                    </a:lnTo>
                    <a:lnTo>
                      <a:pt x="14" y="14"/>
                    </a:lnTo>
                    <a:lnTo>
                      <a:pt x="14" y="6"/>
                    </a:lnTo>
                    <a:lnTo>
                      <a:pt x="20" y="6"/>
                    </a:lnTo>
                    <a:lnTo>
                      <a:pt x="20" y="2"/>
                    </a:lnTo>
                    <a:lnTo>
                      <a:pt x="24" y="0"/>
                    </a:lnTo>
                    <a:lnTo>
                      <a:pt x="26" y="6"/>
                    </a:lnTo>
                    <a:lnTo>
                      <a:pt x="30" y="10"/>
                    </a:lnTo>
                    <a:lnTo>
                      <a:pt x="32" y="14"/>
                    </a:lnTo>
                    <a:lnTo>
                      <a:pt x="30" y="16"/>
                    </a:lnTo>
                    <a:lnTo>
                      <a:pt x="26" y="14"/>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58" name="Freeform 1820"/>
              <p:cNvSpPr>
                <a:spLocks/>
              </p:cNvSpPr>
              <p:nvPr/>
            </p:nvSpPr>
            <p:spPr bwMode="gray">
              <a:xfrm>
                <a:off x="4288" y="3748"/>
                <a:ext cx="31" cy="24"/>
              </a:xfrm>
              <a:custGeom>
                <a:avLst/>
                <a:gdLst>
                  <a:gd name="T0" fmla="*/ 2 w 28"/>
                  <a:gd name="T1" fmla="*/ 2 h 22"/>
                  <a:gd name="T2" fmla="*/ 859 w 28"/>
                  <a:gd name="T3" fmla="*/ 0 h 22"/>
                  <a:gd name="T4" fmla="*/ 1291 w 28"/>
                  <a:gd name="T5" fmla="*/ 2 h 22"/>
                  <a:gd name="T6" fmla="*/ 1582 w 28"/>
                  <a:gd name="T7" fmla="*/ 4 h 22"/>
                  <a:gd name="T8" fmla="*/ 2378 w 28"/>
                  <a:gd name="T9" fmla="*/ 431 h 22"/>
                  <a:gd name="T10" fmla="*/ 2915 w 28"/>
                  <a:gd name="T11" fmla="*/ 431 h 22"/>
                  <a:gd name="T12" fmla="*/ 3227 w 28"/>
                  <a:gd name="T13" fmla="*/ 611 h 22"/>
                  <a:gd name="T14" fmla="*/ 3728 w 28"/>
                  <a:gd name="T15" fmla="*/ 866 h 22"/>
                  <a:gd name="T16" fmla="*/ 3227 w 28"/>
                  <a:gd name="T17" fmla="*/ 1031 h 22"/>
                  <a:gd name="T18" fmla="*/ 2915 w 28"/>
                  <a:gd name="T19" fmla="*/ 1301 h 22"/>
                  <a:gd name="T20" fmla="*/ 2148 w 28"/>
                  <a:gd name="T21" fmla="*/ 1419 h 22"/>
                  <a:gd name="T22" fmla="*/ 1940 w 28"/>
                  <a:gd name="T23" fmla="*/ 1301 h 22"/>
                  <a:gd name="T24" fmla="*/ 1053 w 28"/>
                  <a:gd name="T25" fmla="*/ 1031 h 22"/>
                  <a:gd name="T26" fmla="*/ 2 w 28"/>
                  <a:gd name="T27" fmla="*/ 728 h 22"/>
                  <a:gd name="T28" fmla="*/ 0 w 28"/>
                  <a:gd name="T29" fmla="*/ 513 h 22"/>
                  <a:gd name="T30" fmla="*/ 2 w 28"/>
                  <a:gd name="T31" fmla="*/ 2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8"/>
                  <a:gd name="T49" fmla="*/ 0 h 22"/>
                  <a:gd name="T50" fmla="*/ 28 w 28"/>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8" h="22">
                    <a:moveTo>
                      <a:pt x="2" y="2"/>
                    </a:moveTo>
                    <a:lnTo>
                      <a:pt x="6" y="0"/>
                    </a:lnTo>
                    <a:lnTo>
                      <a:pt x="10" y="2"/>
                    </a:lnTo>
                    <a:lnTo>
                      <a:pt x="12" y="4"/>
                    </a:lnTo>
                    <a:lnTo>
                      <a:pt x="18" y="6"/>
                    </a:lnTo>
                    <a:lnTo>
                      <a:pt x="22" y="6"/>
                    </a:lnTo>
                    <a:lnTo>
                      <a:pt x="24" y="10"/>
                    </a:lnTo>
                    <a:lnTo>
                      <a:pt x="28" y="14"/>
                    </a:lnTo>
                    <a:lnTo>
                      <a:pt x="24" y="16"/>
                    </a:lnTo>
                    <a:lnTo>
                      <a:pt x="22" y="20"/>
                    </a:lnTo>
                    <a:lnTo>
                      <a:pt x="16" y="22"/>
                    </a:lnTo>
                    <a:lnTo>
                      <a:pt x="14" y="20"/>
                    </a:lnTo>
                    <a:lnTo>
                      <a:pt x="8" y="16"/>
                    </a:lnTo>
                    <a:lnTo>
                      <a:pt x="2" y="12"/>
                    </a:lnTo>
                    <a:lnTo>
                      <a:pt x="0" y="8"/>
                    </a:lnTo>
                    <a:lnTo>
                      <a:pt x="2" y="2"/>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59" name="Freeform 1821"/>
              <p:cNvSpPr>
                <a:spLocks/>
              </p:cNvSpPr>
              <p:nvPr/>
            </p:nvSpPr>
            <p:spPr bwMode="gray">
              <a:xfrm>
                <a:off x="4718" y="3590"/>
                <a:ext cx="30" cy="46"/>
              </a:xfrm>
              <a:custGeom>
                <a:avLst/>
                <a:gdLst>
                  <a:gd name="T0" fmla="*/ 321 w 28"/>
                  <a:gd name="T1" fmla="*/ 1307 h 42"/>
                  <a:gd name="T2" fmla="*/ 6 w 28"/>
                  <a:gd name="T3" fmla="*/ 1089 h 42"/>
                  <a:gd name="T4" fmla="*/ 2 w 28"/>
                  <a:gd name="T5" fmla="*/ 908 h 42"/>
                  <a:gd name="T6" fmla="*/ 0 w 28"/>
                  <a:gd name="T7" fmla="*/ 526 h 42"/>
                  <a:gd name="T8" fmla="*/ 4 w 28"/>
                  <a:gd name="T9" fmla="*/ 2 h 42"/>
                  <a:gd name="T10" fmla="*/ 244 w 28"/>
                  <a:gd name="T11" fmla="*/ 0 h 42"/>
                  <a:gd name="T12" fmla="*/ 423 w 28"/>
                  <a:gd name="T13" fmla="*/ 0 h 42"/>
                  <a:gd name="T14" fmla="*/ 660 w 28"/>
                  <a:gd name="T15" fmla="*/ 4 h 42"/>
                  <a:gd name="T16" fmla="*/ 707 w 28"/>
                  <a:gd name="T17" fmla="*/ 757 h 42"/>
                  <a:gd name="T18" fmla="*/ 707 w 28"/>
                  <a:gd name="T19" fmla="*/ 1089 h 42"/>
                  <a:gd name="T20" fmla="*/ 758 w 28"/>
                  <a:gd name="T21" fmla="*/ 1567 h 42"/>
                  <a:gd name="T22" fmla="*/ 758 w 28"/>
                  <a:gd name="T23" fmla="*/ 1879 h 42"/>
                  <a:gd name="T24" fmla="*/ 707 w 28"/>
                  <a:gd name="T25" fmla="*/ 2254 h 42"/>
                  <a:gd name="T26" fmla="*/ 660 w 28"/>
                  <a:gd name="T27" fmla="*/ 2783 h 42"/>
                  <a:gd name="T28" fmla="*/ 660 w 28"/>
                  <a:gd name="T29" fmla="*/ 3242 h 42"/>
                  <a:gd name="T30" fmla="*/ 485 w 28"/>
                  <a:gd name="T31" fmla="*/ 3330 h 42"/>
                  <a:gd name="T32" fmla="*/ 321 w 28"/>
                  <a:gd name="T33" fmla="*/ 3242 h 42"/>
                  <a:gd name="T34" fmla="*/ 244 w 28"/>
                  <a:gd name="T35" fmla="*/ 2783 h 42"/>
                  <a:gd name="T36" fmla="*/ 321 w 28"/>
                  <a:gd name="T37" fmla="*/ 2320 h 42"/>
                  <a:gd name="T38" fmla="*/ 369 w 28"/>
                  <a:gd name="T39" fmla="*/ 2058 h 42"/>
                  <a:gd name="T40" fmla="*/ 423 w 28"/>
                  <a:gd name="T41" fmla="*/ 1567 h 42"/>
                  <a:gd name="T42" fmla="*/ 321 w 28"/>
                  <a:gd name="T43" fmla="*/ 1307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
                  <a:gd name="T67" fmla="*/ 0 h 42"/>
                  <a:gd name="T68" fmla="*/ 28 w 28"/>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 h="42">
                    <a:moveTo>
                      <a:pt x="12" y="16"/>
                    </a:moveTo>
                    <a:lnTo>
                      <a:pt x="6" y="14"/>
                    </a:lnTo>
                    <a:lnTo>
                      <a:pt x="2" y="12"/>
                    </a:lnTo>
                    <a:lnTo>
                      <a:pt x="0" y="6"/>
                    </a:lnTo>
                    <a:lnTo>
                      <a:pt x="4" y="2"/>
                    </a:lnTo>
                    <a:lnTo>
                      <a:pt x="8" y="0"/>
                    </a:lnTo>
                    <a:lnTo>
                      <a:pt x="16" y="0"/>
                    </a:lnTo>
                    <a:lnTo>
                      <a:pt x="24" y="4"/>
                    </a:lnTo>
                    <a:lnTo>
                      <a:pt x="26" y="10"/>
                    </a:lnTo>
                    <a:lnTo>
                      <a:pt x="26" y="14"/>
                    </a:lnTo>
                    <a:lnTo>
                      <a:pt x="28" y="20"/>
                    </a:lnTo>
                    <a:lnTo>
                      <a:pt x="28" y="24"/>
                    </a:lnTo>
                    <a:lnTo>
                      <a:pt x="26" y="28"/>
                    </a:lnTo>
                    <a:lnTo>
                      <a:pt x="24" y="36"/>
                    </a:lnTo>
                    <a:lnTo>
                      <a:pt x="24" y="40"/>
                    </a:lnTo>
                    <a:lnTo>
                      <a:pt x="18" y="42"/>
                    </a:lnTo>
                    <a:lnTo>
                      <a:pt x="12" y="40"/>
                    </a:lnTo>
                    <a:lnTo>
                      <a:pt x="8" y="36"/>
                    </a:lnTo>
                    <a:lnTo>
                      <a:pt x="12" y="30"/>
                    </a:lnTo>
                    <a:lnTo>
                      <a:pt x="14" y="26"/>
                    </a:lnTo>
                    <a:lnTo>
                      <a:pt x="16" y="20"/>
                    </a:lnTo>
                    <a:lnTo>
                      <a:pt x="12" y="16"/>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60" name="Freeform 1822"/>
              <p:cNvSpPr>
                <a:spLocks/>
              </p:cNvSpPr>
              <p:nvPr/>
            </p:nvSpPr>
            <p:spPr bwMode="gray">
              <a:xfrm>
                <a:off x="4711" y="3748"/>
                <a:ext cx="20" cy="29"/>
              </a:xfrm>
              <a:custGeom>
                <a:avLst/>
                <a:gdLst>
                  <a:gd name="T0" fmla="*/ 0 w 18"/>
                  <a:gd name="T1" fmla="*/ 2271 h 26"/>
                  <a:gd name="T2" fmla="*/ 979 w 18"/>
                  <a:gd name="T3" fmla="*/ 1179 h 26"/>
                  <a:gd name="T4" fmla="*/ 1209 w 18"/>
                  <a:gd name="T5" fmla="*/ 2 h 26"/>
                  <a:gd name="T6" fmla="*/ 1842 w 18"/>
                  <a:gd name="T7" fmla="*/ 0 h 26"/>
                  <a:gd name="T8" fmla="*/ 2527 w 18"/>
                  <a:gd name="T9" fmla="*/ 4 h 26"/>
                  <a:gd name="T10" fmla="*/ 2808 w 18"/>
                  <a:gd name="T11" fmla="*/ 1467 h 26"/>
                  <a:gd name="T12" fmla="*/ 2808 w 18"/>
                  <a:gd name="T13" fmla="*/ 2801 h 26"/>
                  <a:gd name="T14" fmla="*/ 2808 w 18"/>
                  <a:gd name="T15" fmla="*/ 3484 h 26"/>
                  <a:gd name="T16" fmla="*/ 2527 w 18"/>
                  <a:gd name="T17" fmla="*/ 4334 h 26"/>
                  <a:gd name="T18" fmla="*/ 1842 w 18"/>
                  <a:gd name="T19" fmla="*/ 4878 h 26"/>
                  <a:gd name="T20" fmla="*/ 979 w 18"/>
                  <a:gd name="T21" fmla="*/ 4878 h 26"/>
                  <a:gd name="T22" fmla="*/ 2 w 18"/>
                  <a:gd name="T23" fmla="*/ 4334 h 26"/>
                  <a:gd name="T24" fmla="*/ 0 w 18"/>
                  <a:gd name="T25" fmla="*/ 3124 h 26"/>
                  <a:gd name="T26" fmla="*/ 0 w 18"/>
                  <a:gd name="T27" fmla="*/ 2271 h 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26"/>
                  <a:gd name="T44" fmla="*/ 18 w 18"/>
                  <a:gd name="T45" fmla="*/ 26 h 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26">
                    <a:moveTo>
                      <a:pt x="0" y="12"/>
                    </a:moveTo>
                    <a:lnTo>
                      <a:pt x="6" y="6"/>
                    </a:lnTo>
                    <a:lnTo>
                      <a:pt x="8" y="2"/>
                    </a:lnTo>
                    <a:lnTo>
                      <a:pt x="12" y="0"/>
                    </a:lnTo>
                    <a:lnTo>
                      <a:pt x="16" y="4"/>
                    </a:lnTo>
                    <a:lnTo>
                      <a:pt x="18" y="8"/>
                    </a:lnTo>
                    <a:lnTo>
                      <a:pt x="18" y="14"/>
                    </a:lnTo>
                    <a:lnTo>
                      <a:pt x="18" y="18"/>
                    </a:lnTo>
                    <a:lnTo>
                      <a:pt x="16" y="22"/>
                    </a:lnTo>
                    <a:lnTo>
                      <a:pt x="12" y="26"/>
                    </a:lnTo>
                    <a:lnTo>
                      <a:pt x="6" y="26"/>
                    </a:lnTo>
                    <a:lnTo>
                      <a:pt x="2" y="22"/>
                    </a:lnTo>
                    <a:lnTo>
                      <a:pt x="0" y="16"/>
                    </a:lnTo>
                    <a:lnTo>
                      <a:pt x="0" y="12"/>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61" name="Freeform 1823"/>
              <p:cNvSpPr>
                <a:spLocks/>
              </p:cNvSpPr>
              <p:nvPr/>
            </p:nvSpPr>
            <p:spPr bwMode="gray">
              <a:xfrm>
                <a:off x="4667" y="3707"/>
                <a:ext cx="22" cy="13"/>
              </a:xfrm>
              <a:custGeom>
                <a:avLst/>
                <a:gdLst>
                  <a:gd name="T0" fmla="*/ 0 w 20"/>
                  <a:gd name="T1" fmla="*/ 0 h 12"/>
                  <a:gd name="T2" fmla="*/ 617 w 20"/>
                  <a:gd name="T3" fmla="*/ 0 h 12"/>
                  <a:gd name="T4" fmla="*/ 904 w 20"/>
                  <a:gd name="T5" fmla="*/ 0 h 12"/>
                  <a:gd name="T6" fmla="*/ 1599 w 20"/>
                  <a:gd name="T7" fmla="*/ 0 h 12"/>
                  <a:gd name="T8" fmla="*/ 1935 w 20"/>
                  <a:gd name="T9" fmla="*/ 4 h 12"/>
                  <a:gd name="T10" fmla="*/ 1935 w 20"/>
                  <a:gd name="T11" fmla="*/ 463 h 12"/>
                  <a:gd name="T12" fmla="*/ 1599 w 20"/>
                  <a:gd name="T13" fmla="*/ 544 h 12"/>
                  <a:gd name="T14" fmla="*/ 904 w 20"/>
                  <a:gd name="T15" fmla="*/ 544 h 12"/>
                  <a:gd name="T16" fmla="*/ 617 w 20"/>
                  <a:gd name="T17" fmla="*/ 394 h 12"/>
                  <a:gd name="T18" fmla="*/ 2 w 20"/>
                  <a:gd name="T19" fmla="*/ 336 h 12"/>
                  <a:gd name="T20" fmla="*/ 0 w 20"/>
                  <a:gd name="T21" fmla="*/ 4 h 12"/>
                  <a:gd name="T22" fmla="*/ 0 w 20"/>
                  <a:gd name="T23" fmla="*/ 0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0" y="0"/>
                    </a:moveTo>
                    <a:lnTo>
                      <a:pt x="6" y="0"/>
                    </a:lnTo>
                    <a:lnTo>
                      <a:pt x="10" y="0"/>
                    </a:lnTo>
                    <a:lnTo>
                      <a:pt x="16" y="0"/>
                    </a:lnTo>
                    <a:lnTo>
                      <a:pt x="20" y="4"/>
                    </a:lnTo>
                    <a:lnTo>
                      <a:pt x="20" y="10"/>
                    </a:lnTo>
                    <a:lnTo>
                      <a:pt x="16" y="12"/>
                    </a:lnTo>
                    <a:lnTo>
                      <a:pt x="10" y="12"/>
                    </a:lnTo>
                    <a:lnTo>
                      <a:pt x="6" y="8"/>
                    </a:lnTo>
                    <a:lnTo>
                      <a:pt x="2" y="6"/>
                    </a:lnTo>
                    <a:lnTo>
                      <a:pt x="0" y="4"/>
                    </a:lnTo>
                    <a:lnTo>
                      <a:pt x="0"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62" name="Freeform 1824"/>
              <p:cNvSpPr>
                <a:spLocks/>
              </p:cNvSpPr>
              <p:nvPr/>
            </p:nvSpPr>
            <p:spPr bwMode="gray">
              <a:xfrm>
                <a:off x="4691" y="3757"/>
                <a:ext cx="14" cy="20"/>
              </a:xfrm>
              <a:custGeom>
                <a:avLst/>
                <a:gdLst>
                  <a:gd name="T0" fmla="*/ 19644 w 12"/>
                  <a:gd name="T1" fmla="*/ 2 h 18"/>
                  <a:gd name="T2" fmla="*/ 19644 w 12"/>
                  <a:gd name="T3" fmla="*/ 1492 h 18"/>
                  <a:gd name="T4" fmla="*/ 19644 w 12"/>
                  <a:gd name="T5" fmla="*/ 2527 h 18"/>
                  <a:gd name="T6" fmla="*/ 16838 w 12"/>
                  <a:gd name="T7" fmla="*/ 2808 h 18"/>
                  <a:gd name="T8" fmla="*/ 2 w 12"/>
                  <a:gd name="T9" fmla="*/ 2808 h 18"/>
                  <a:gd name="T10" fmla="*/ 0 w 12"/>
                  <a:gd name="T11" fmla="*/ 2274 h 18"/>
                  <a:gd name="T12" fmla="*/ 0 w 12"/>
                  <a:gd name="T13" fmla="*/ 1209 h 18"/>
                  <a:gd name="T14" fmla="*/ 0 w 12"/>
                  <a:gd name="T15" fmla="*/ 979 h 18"/>
                  <a:gd name="T16" fmla="*/ 6714 w 12"/>
                  <a:gd name="T17" fmla="*/ 2 h 18"/>
                  <a:gd name="T18" fmla="*/ 9138 w 12"/>
                  <a:gd name="T19" fmla="*/ 0 h 18"/>
                  <a:gd name="T20" fmla="*/ 19644 w 12"/>
                  <a:gd name="T21" fmla="*/ 2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8"/>
                  <a:gd name="T35" fmla="*/ 12 w 12"/>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8">
                    <a:moveTo>
                      <a:pt x="12" y="2"/>
                    </a:moveTo>
                    <a:lnTo>
                      <a:pt x="12" y="10"/>
                    </a:lnTo>
                    <a:lnTo>
                      <a:pt x="12" y="16"/>
                    </a:lnTo>
                    <a:lnTo>
                      <a:pt x="10" y="18"/>
                    </a:lnTo>
                    <a:lnTo>
                      <a:pt x="2" y="18"/>
                    </a:lnTo>
                    <a:lnTo>
                      <a:pt x="0" y="14"/>
                    </a:lnTo>
                    <a:lnTo>
                      <a:pt x="0" y="8"/>
                    </a:lnTo>
                    <a:lnTo>
                      <a:pt x="0" y="6"/>
                    </a:lnTo>
                    <a:lnTo>
                      <a:pt x="4" y="2"/>
                    </a:lnTo>
                    <a:lnTo>
                      <a:pt x="6" y="0"/>
                    </a:lnTo>
                    <a:lnTo>
                      <a:pt x="12" y="2"/>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63" name="Freeform 1825"/>
              <p:cNvSpPr>
                <a:spLocks/>
              </p:cNvSpPr>
              <p:nvPr/>
            </p:nvSpPr>
            <p:spPr bwMode="gray">
              <a:xfrm>
                <a:off x="4606" y="3718"/>
                <a:ext cx="11" cy="17"/>
              </a:xfrm>
              <a:custGeom>
                <a:avLst/>
                <a:gdLst>
                  <a:gd name="T0" fmla="*/ 904 w 10"/>
                  <a:gd name="T1" fmla="*/ 166 h 16"/>
                  <a:gd name="T2" fmla="*/ 617 w 10"/>
                  <a:gd name="T3" fmla="*/ 166 h 16"/>
                  <a:gd name="T4" fmla="*/ 4 w 10"/>
                  <a:gd name="T5" fmla="*/ 238 h 16"/>
                  <a:gd name="T6" fmla="*/ 0 w 10"/>
                  <a:gd name="T7" fmla="*/ 269 h 16"/>
                  <a:gd name="T8" fmla="*/ 0 w 10"/>
                  <a:gd name="T9" fmla="*/ 187 h 16"/>
                  <a:gd name="T10" fmla="*/ 2 w 10"/>
                  <a:gd name="T11" fmla="*/ 4 h 16"/>
                  <a:gd name="T12" fmla="*/ 2 w 10"/>
                  <a:gd name="T13" fmla="*/ 2 h 16"/>
                  <a:gd name="T14" fmla="*/ 4 w 10"/>
                  <a:gd name="T15" fmla="*/ 0 h 16"/>
                  <a:gd name="T16" fmla="*/ 747 w 10"/>
                  <a:gd name="T17" fmla="*/ 0 h 16"/>
                  <a:gd name="T18" fmla="*/ 904 w 10"/>
                  <a:gd name="T19" fmla="*/ 4 h 16"/>
                  <a:gd name="T20" fmla="*/ 904 w 10"/>
                  <a:gd name="T21" fmla="*/ 166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16"/>
                  <a:gd name="T35" fmla="*/ 10 w 10"/>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16">
                    <a:moveTo>
                      <a:pt x="10" y="8"/>
                    </a:moveTo>
                    <a:lnTo>
                      <a:pt x="6" y="8"/>
                    </a:lnTo>
                    <a:lnTo>
                      <a:pt x="4" y="14"/>
                    </a:lnTo>
                    <a:lnTo>
                      <a:pt x="0" y="16"/>
                    </a:lnTo>
                    <a:lnTo>
                      <a:pt x="0" y="10"/>
                    </a:lnTo>
                    <a:lnTo>
                      <a:pt x="2" y="4"/>
                    </a:lnTo>
                    <a:lnTo>
                      <a:pt x="2" y="2"/>
                    </a:lnTo>
                    <a:lnTo>
                      <a:pt x="4" y="0"/>
                    </a:lnTo>
                    <a:lnTo>
                      <a:pt x="8" y="0"/>
                    </a:lnTo>
                    <a:lnTo>
                      <a:pt x="10" y="4"/>
                    </a:lnTo>
                    <a:lnTo>
                      <a:pt x="10" y="8"/>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64" name="Freeform 1826"/>
              <p:cNvSpPr>
                <a:spLocks/>
              </p:cNvSpPr>
              <p:nvPr/>
            </p:nvSpPr>
            <p:spPr bwMode="gray">
              <a:xfrm>
                <a:off x="4751" y="3682"/>
                <a:ext cx="28" cy="25"/>
              </a:xfrm>
              <a:custGeom>
                <a:avLst/>
                <a:gdLst>
                  <a:gd name="T0" fmla="*/ 843 w 26"/>
                  <a:gd name="T1" fmla="*/ 0 h 22"/>
                  <a:gd name="T2" fmla="*/ 908 w 26"/>
                  <a:gd name="T3" fmla="*/ 2810 h 22"/>
                  <a:gd name="T4" fmla="*/ 783 w 26"/>
                  <a:gd name="T5" fmla="*/ 4426 h 22"/>
                  <a:gd name="T6" fmla="*/ 465 w 26"/>
                  <a:gd name="T7" fmla="*/ 6495 h 22"/>
                  <a:gd name="T8" fmla="*/ 401 w 26"/>
                  <a:gd name="T9" fmla="*/ 8387 h 22"/>
                  <a:gd name="T10" fmla="*/ 345 w 26"/>
                  <a:gd name="T11" fmla="*/ 10088 h 22"/>
                  <a:gd name="T12" fmla="*/ 2 w 26"/>
                  <a:gd name="T13" fmla="*/ 10088 h 22"/>
                  <a:gd name="T14" fmla="*/ 0 w 26"/>
                  <a:gd name="T15" fmla="*/ 8387 h 22"/>
                  <a:gd name="T16" fmla="*/ 4 w 26"/>
                  <a:gd name="T17" fmla="*/ 5716 h 22"/>
                  <a:gd name="T18" fmla="*/ 6 w 26"/>
                  <a:gd name="T19" fmla="*/ 3428 h 22"/>
                  <a:gd name="T20" fmla="*/ 465 w 26"/>
                  <a:gd name="T21" fmla="*/ 2810 h 22"/>
                  <a:gd name="T22" fmla="*/ 627 w 26"/>
                  <a:gd name="T23" fmla="*/ 2176 h 22"/>
                  <a:gd name="T24" fmla="*/ 727 w 26"/>
                  <a:gd name="T25" fmla="*/ 0 h 22"/>
                  <a:gd name="T26" fmla="*/ 843 w 26"/>
                  <a:gd name="T27" fmla="*/ 0 h 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
                  <a:gd name="T43" fmla="*/ 0 h 22"/>
                  <a:gd name="T44" fmla="*/ 26 w 26"/>
                  <a:gd name="T45" fmla="*/ 22 h 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 h="22">
                    <a:moveTo>
                      <a:pt x="24" y="0"/>
                    </a:moveTo>
                    <a:lnTo>
                      <a:pt x="26" y="6"/>
                    </a:lnTo>
                    <a:lnTo>
                      <a:pt x="22" y="10"/>
                    </a:lnTo>
                    <a:lnTo>
                      <a:pt x="14" y="14"/>
                    </a:lnTo>
                    <a:lnTo>
                      <a:pt x="12" y="18"/>
                    </a:lnTo>
                    <a:lnTo>
                      <a:pt x="10" y="22"/>
                    </a:lnTo>
                    <a:lnTo>
                      <a:pt x="2" y="22"/>
                    </a:lnTo>
                    <a:lnTo>
                      <a:pt x="0" y="18"/>
                    </a:lnTo>
                    <a:lnTo>
                      <a:pt x="4" y="12"/>
                    </a:lnTo>
                    <a:lnTo>
                      <a:pt x="6" y="8"/>
                    </a:lnTo>
                    <a:lnTo>
                      <a:pt x="14" y="6"/>
                    </a:lnTo>
                    <a:lnTo>
                      <a:pt x="18" y="4"/>
                    </a:lnTo>
                    <a:lnTo>
                      <a:pt x="20" y="0"/>
                    </a:lnTo>
                    <a:lnTo>
                      <a:pt x="24"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65" name="Freeform 1827"/>
              <p:cNvSpPr>
                <a:spLocks/>
              </p:cNvSpPr>
              <p:nvPr/>
            </p:nvSpPr>
            <p:spPr bwMode="gray">
              <a:xfrm>
                <a:off x="4665" y="3419"/>
                <a:ext cx="24" cy="20"/>
              </a:xfrm>
              <a:custGeom>
                <a:avLst/>
                <a:gdLst>
                  <a:gd name="T0" fmla="*/ 1419 w 22"/>
                  <a:gd name="T1" fmla="*/ 4 h 18"/>
                  <a:gd name="T2" fmla="*/ 1193 w 22"/>
                  <a:gd name="T3" fmla="*/ 1842 h 18"/>
                  <a:gd name="T4" fmla="*/ 728 w 22"/>
                  <a:gd name="T5" fmla="*/ 2527 h 18"/>
                  <a:gd name="T6" fmla="*/ 4 w 22"/>
                  <a:gd name="T7" fmla="*/ 2808 h 18"/>
                  <a:gd name="T8" fmla="*/ 0 w 22"/>
                  <a:gd name="T9" fmla="*/ 2274 h 18"/>
                  <a:gd name="T10" fmla="*/ 2 w 22"/>
                  <a:gd name="T11" fmla="*/ 1209 h 18"/>
                  <a:gd name="T12" fmla="*/ 513 w 22"/>
                  <a:gd name="T13" fmla="*/ 4 h 18"/>
                  <a:gd name="T14" fmla="*/ 866 w 22"/>
                  <a:gd name="T15" fmla="*/ 2 h 18"/>
                  <a:gd name="T16" fmla="*/ 1193 w 22"/>
                  <a:gd name="T17" fmla="*/ 0 h 18"/>
                  <a:gd name="T18" fmla="*/ 1301 w 22"/>
                  <a:gd name="T19" fmla="*/ 0 h 18"/>
                  <a:gd name="T20" fmla="*/ 1419 w 22"/>
                  <a:gd name="T21" fmla="*/ 4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18"/>
                  <a:gd name="T35" fmla="*/ 22 w 22"/>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18">
                    <a:moveTo>
                      <a:pt x="22" y="4"/>
                    </a:moveTo>
                    <a:lnTo>
                      <a:pt x="18" y="12"/>
                    </a:lnTo>
                    <a:lnTo>
                      <a:pt x="12" y="16"/>
                    </a:lnTo>
                    <a:lnTo>
                      <a:pt x="4" y="18"/>
                    </a:lnTo>
                    <a:lnTo>
                      <a:pt x="0" y="14"/>
                    </a:lnTo>
                    <a:lnTo>
                      <a:pt x="2" y="8"/>
                    </a:lnTo>
                    <a:lnTo>
                      <a:pt x="8" y="4"/>
                    </a:lnTo>
                    <a:lnTo>
                      <a:pt x="14" y="2"/>
                    </a:lnTo>
                    <a:lnTo>
                      <a:pt x="18" y="0"/>
                    </a:lnTo>
                    <a:lnTo>
                      <a:pt x="20" y="0"/>
                    </a:lnTo>
                    <a:lnTo>
                      <a:pt x="22" y="4"/>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68" name="Freeform 1830"/>
              <p:cNvSpPr>
                <a:spLocks/>
              </p:cNvSpPr>
              <p:nvPr/>
            </p:nvSpPr>
            <p:spPr bwMode="gray">
              <a:xfrm>
                <a:off x="4797" y="3656"/>
                <a:ext cx="41" cy="20"/>
              </a:xfrm>
              <a:custGeom>
                <a:avLst/>
                <a:gdLst>
                  <a:gd name="T0" fmla="*/ 4 w 38"/>
                  <a:gd name="T1" fmla="*/ 1209 h 18"/>
                  <a:gd name="T2" fmla="*/ 6 w 38"/>
                  <a:gd name="T3" fmla="*/ 979 h 18"/>
                  <a:gd name="T4" fmla="*/ 381 w 38"/>
                  <a:gd name="T5" fmla="*/ 2 h 18"/>
                  <a:gd name="T6" fmla="*/ 784 w 38"/>
                  <a:gd name="T7" fmla="*/ 2 h 18"/>
                  <a:gd name="T8" fmla="*/ 1063 w 38"/>
                  <a:gd name="T9" fmla="*/ 0 h 18"/>
                  <a:gd name="T10" fmla="*/ 1385 w 38"/>
                  <a:gd name="T11" fmla="*/ 0 h 18"/>
                  <a:gd name="T12" fmla="*/ 1441 w 38"/>
                  <a:gd name="T13" fmla="*/ 2 h 18"/>
                  <a:gd name="T14" fmla="*/ 1299 w 38"/>
                  <a:gd name="T15" fmla="*/ 1492 h 18"/>
                  <a:gd name="T16" fmla="*/ 1238 w 38"/>
                  <a:gd name="T17" fmla="*/ 1492 h 18"/>
                  <a:gd name="T18" fmla="*/ 985 w 38"/>
                  <a:gd name="T19" fmla="*/ 2808 h 18"/>
                  <a:gd name="T20" fmla="*/ 784 w 38"/>
                  <a:gd name="T21" fmla="*/ 2527 h 18"/>
                  <a:gd name="T22" fmla="*/ 516 w 38"/>
                  <a:gd name="T23" fmla="*/ 2274 h 18"/>
                  <a:gd name="T24" fmla="*/ 381 w 38"/>
                  <a:gd name="T25" fmla="*/ 2274 h 18"/>
                  <a:gd name="T26" fmla="*/ 327 w 38"/>
                  <a:gd name="T27" fmla="*/ 2808 h 18"/>
                  <a:gd name="T28" fmla="*/ 0 w 38"/>
                  <a:gd name="T29" fmla="*/ 2274 h 18"/>
                  <a:gd name="T30" fmla="*/ 4 w 38"/>
                  <a:gd name="T31" fmla="*/ 1209 h 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18"/>
                  <a:gd name="T50" fmla="*/ 38 w 38"/>
                  <a:gd name="T51" fmla="*/ 18 h 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18">
                    <a:moveTo>
                      <a:pt x="4" y="8"/>
                    </a:moveTo>
                    <a:lnTo>
                      <a:pt x="6" y="6"/>
                    </a:lnTo>
                    <a:lnTo>
                      <a:pt x="10" y="2"/>
                    </a:lnTo>
                    <a:lnTo>
                      <a:pt x="20" y="2"/>
                    </a:lnTo>
                    <a:lnTo>
                      <a:pt x="28" y="0"/>
                    </a:lnTo>
                    <a:lnTo>
                      <a:pt x="36" y="0"/>
                    </a:lnTo>
                    <a:lnTo>
                      <a:pt x="38" y="2"/>
                    </a:lnTo>
                    <a:lnTo>
                      <a:pt x="34" y="10"/>
                    </a:lnTo>
                    <a:lnTo>
                      <a:pt x="32" y="10"/>
                    </a:lnTo>
                    <a:lnTo>
                      <a:pt x="26" y="18"/>
                    </a:lnTo>
                    <a:lnTo>
                      <a:pt x="20" y="16"/>
                    </a:lnTo>
                    <a:lnTo>
                      <a:pt x="14" y="14"/>
                    </a:lnTo>
                    <a:lnTo>
                      <a:pt x="10" y="14"/>
                    </a:lnTo>
                    <a:lnTo>
                      <a:pt x="8" y="18"/>
                    </a:lnTo>
                    <a:lnTo>
                      <a:pt x="0" y="14"/>
                    </a:lnTo>
                    <a:lnTo>
                      <a:pt x="4" y="8"/>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71" name="Freeform 1833"/>
              <p:cNvSpPr>
                <a:spLocks/>
              </p:cNvSpPr>
              <p:nvPr/>
            </p:nvSpPr>
            <p:spPr bwMode="gray">
              <a:xfrm>
                <a:off x="4619" y="3452"/>
                <a:ext cx="29" cy="24"/>
              </a:xfrm>
              <a:custGeom>
                <a:avLst/>
                <a:gdLst>
                  <a:gd name="T0" fmla="*/ 4 w 26"/>
                  <a:gd name="T1" fmla="*/ 431 h 22"/>
                  <a:gd name="T2" fmla="*/ 2271 w 26"/>
                  <a:gd name="T3" fmla="*/ 4 h 22"/>
                  <a:gd name="T4" fmla="*/ 3484 w 26"/>
                  <a:gd name="T5" fmla="*/ 431 h 22"/>
                  <a:gd name="T6" fmla="*/ 3886 w 26"/>
                  <a:gd name="T7" fmla="*/ 4 h 22"/>
                  <a:gd name="T8" fmla="*/ 4334 w 26"/>
                  <a:gd name="T9" fmla="*/ 2 h 22"/>
                  <a:gd name="T10" fmla="*/ 4878 w 26"/>
                  <a:gd name="T11" fmla="*/ 0 h 22"/>
                  <a:gd name="T12" fmla="*/ 4878 w 26"/>
                  <a:gd name="T13" fmla="*/ 513 h 22"/>
                  <a:gd name="T14" fmla="*/ 4878 w 26"/>
                  <a:gd name="T15" fmla="*/ 728 h 22"/>
                  <a:gd name="T16" fmla="*/ 4489 w 26"/>
                  <a:gd name="T17" fmla="*/ 1301 h 22"/>
                  <a:gd name="T18" fmla="*/ 3484 w 26"/>
                  <a:gd name="T19" fmla="*/ 1419 h 22"/>
                  <a:gd name="T20" fmla="*/ 2271 w 26"/>
                  <a:gd name="T21" fmla="*/ 1301 h 22"/>
                  <a:gd name="T22" fmla="*/ 1467 w 26"/>
                  <a:gd name="T23" fmla="*/ 1419 h 22"/>
                  <a:gd name="T24" fmla="*/ 2 w 26"/>
                  <a:gd name="T25" fmla="*/ 1419 h 22"/>
                  <a:gd name="T26" fmla="*/ 2 w 26"/>
                  <a:gd name="T27" fmla="*/ 1031 h 22"/>
                  <a:gd name="T28" fmla="*/ 0 w 26"/>
                  <a:gd name="T29" fmla="*/ 728 h 22"/>
                  <a:gd name="T30" fmla="*/ 4 w 26"/>
                  <a:gd name="T31" fmla="*/ 431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6"/>
                  <a:gd name="T49" fmla="*/ 0 h 22"/>
                  <a:gd name="T50" fmla="*/ 26 w 26"/>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6" h="22">
                    <a:moveTo>
                      <a:pt x="4" y="6"/>
                    </a:moveTo>
                    <a:lnTo>
                      <a:pt x="12" y="4"/>
                    </a:lnTo>
                    <a:lnTo>
                      <a:pt x="18" y="6"/>
                    </a:lnTo>
                    <a:lnTo>
                      <a:pt x="20" y="4"/>
                    </a:lnTo>
                    <a:lnTo>
                      <a:pt x="22" y="2"/>
                    </a:lnTo>
                    <a:lnTo>
                      <a:pt x="26" y="0"/>
                    </a:lnTo>
                    <a:lnTo>
                      <a:pt x="26" y="8"/>
                    </a:lnTo>
                    <a:lnTo>
                      <a:pt x="26" y="12"/>
                    </a:lnTo>
                    <a:lnTo>
                      <a:pt x="24" y="20"/>
                    </a:lnTo>
                    <a:lnTo>
                      <a:pt x="18" y="22"/>
                    </a:lnTo>
                    <a:lnTo>
                      <a:pt x="12" y="20"/>
                    </a:lnTo>
                    <a:lnTo>
                      <a:pt x="8" y="22"/>
                    </a:lnTo>
                    <a:lnTo>
                      <a:pt x="2" y="22"/>
                    </a:lnTo>
                    <a:lnTo>
                      <a:pt x="2" y="16"/>
                    </a:lnTo>
                    <a:lnTo>
                      <a:pt x="0" y="12"/>
                    </a:lnTo>
                    <a:lnTo>
                      <a:pt x="4" y="6"/>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73" name="Freeform 1835"/>
              <p:cNvSpPr>
                <a:spLocks/>
              </p:cNvSpPr>
              <p:nvPr/>
            </p:nvSpPr>
            <p:spPr bwMode="gray">
              <a:xfrm>
                <a:off x="4514" y="3882"/>
                <a:ext cx="20" cy="24"/>
              </a:xfrm>
              <a:custGeom>
                <a:avLst/>
                <a:gdLst>
                  <a:gd name="T0" fmla="*/ 0 w 18"/>
                  <a:gd name="T1" fmla="*/ 4 h 22"/>
                  <a:gd name="T2" fmla="*/ 4 w 18"/>
                  <a:gd name="T3" fmla="*/ 0 h 22"/>
                  <a:gd name="T4" fmla="*/ 1209 w 18"/>
                  <a:gd name="T5" fmla="*/ 4 h 22"/>
                  <a:gd name="T6" fmla="*/ 1209 w 18"/>
                  <a:gd name="T7" fmla="*/ 431 h 22"/>
                  <a:gd name="T8" fmla="*/ 1842 w 18"/>
                  <a:gd name="T9" fmla="*/ 513 h 22"/>
                  <a:gd name="T10" fmla="*/ 2527 w 18"/>
                  <a:gd name="T11" fmla="*/ 611 h 22"/>
                  <a:gd name="T12" fmla="*/ 2808 w 18"/>
                  <a:gd name="T13" fmla="*/ 866 h 22"/>
                  <a:gd name="T14" fmla="*/ 2274 w 18"/>
                  <a:gd name="T15" fmla="*/ 1301 h 22"/>
                  <a:gd name="T16" fmla="*/ 1209 w 18"/>
                  <a:gd name="T17" fmla="*/ 1419 h 22"/>
                  <a:gd name="T18" fmla="*/ 2 w 18"/>
                  <a:gd name="T19" fmla="*/ 1193 h 22"/>
                  <a:gd name="T20" fmla="*/ 0 w 18"/>
                  <a:gd name="T21" fmla="*/ 611 h 22"/>
                  <a:gd name="T22" fmla="*/ 0 w 18"/>
                  <a:gd name="T23" fmla="*/ 431 h 22"/>
                  <a:gd name="T24" fmla="*/ 0 w 18"/>
                  <a:gd name="T25" fmla="*/ 4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8"/>
                  <a:gd name="T40" fmla="*/ 0 h 22"/>
                  <a:gd name="T41" fmla="*/ 18 w 18"/>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8" h="22">
                    <a:moveTo>
                      <a:pt x="0" y="4"/>
                    </a:moveTo>
                    <a:lnTo>
                      <a:pt x="4" y="0"/>
                    </a:lnTo>
                    <a:lnTo>
                      <a:pt x="8" y="4"/>
                    </a:lnTo>
                    <a:lnTo>
                      <a:pt x="8" y="6"/>
                    </a:lnTo>
                    <a:lnTo>
                      <a:pt x="12" y="8"/>
                    </a:lnTo>
                    <a:lnTo>
                      <a:pt x="16" y="10"/>
                    </a:lnTo>
                    <a:lnTo>
                      <a:pt x="18" y="14"/>
                    </a:lnTo>
                    <a:lnTo>
                      <a:pt x="14" y="20"/>
                    </a:lnTo>
                    <a:lnTo>
                      <a:pt x="8" y="22"/>
                    </a:lnTo>
                    <a:lnTo>
                      <a:pt x="2" y="18"/>
                    </a:lnTo>
                    <a:lnTo>
                      <a:pt x="0" y="10"/>
                    </a:lnTo>
                    <a:lnTo>
                      <a:pt x="0" y="6"/>
                    </a:lnTo>
                    <a:lnTo>
                      <a:pt x="0" y="4"/>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74" name="Freeform 1836"/>
              <p:cNvSpPr>
                <a:spLocks/>
              </p:cNvSpPr>
              <p:nvPr/>
            </p:nvSpPr>
            <p:spPr bwMode="gray">
              <a:xfrm>
                <a:off x="4630" y="3807"/>
                <a:ext cx="20" cy="22"/>
              </a:xfrm>
              <a:custGeom>
                <a:avLst/>
                <a:gdLst>
                  <a:gd name="T0" fmla="*/ 2527 w 18"/>
                  <a:gd name="T1" fmla="*/ 0 h 20"/>
                  <a:gd name="T2" fmla="*/ 2808 w 18"/>
                  <a:gd name="T3" fmla="*/ 2 h 20"/>
                  <a:gd name="T4" fmla="*/ 2808 w 18"/>
                  <a:gd name="T5" fmla="*/ 904 h 20"/>
                  <a:gd name="T6" fmla="*/ 2274 w 18"/>
                  <a:gd name="T7" fmla="*/ 1599 h 20"/>
                  <a:gd name="T8" fmla="*/ 4 w 18"/>
                  <a:gd name="T9" fmla="*/ 1935 h 20"/>
                  <a:gd name="T10" fmla="*/ 0 w 18"/>
                  <a:gd name="T11" fmla="*/ 1322 h 20"/>
                  <a:gd name="T12" fmla="*/ 4 w 18"/>
                  <a:gd name="T13" fmla="*/ 747 h 20"/>
                  <a:gd name="T14" fmla="*/ 1492 w 18"/>
                  <a:gd name="T15" fmla="*/ 747 h 20"/>
                  <a:gd name="T16" fmla="*/ 1842 w 18"/>
                  <a:gd name="T17" fmla="*/ 4 h 20"/>
                  <a:gd name="T18" fmla="*/ 2527 w 18"/>
                  <a:gd name="T19" fmla="*/ 0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20"/>
                  <a:gd name="T32" fmla="*/ 18 w 18"/>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20">
                    <a:moveTo>
                      <a:pt x="16" y="0"/>
                    </a:moveTo>
                    <a:lnTo>
                      <a:pt x="18" y="2"/>
                    </a:lnTo>
                    <a:lnTo>
                      <a:pt x="18" y="10"/>
                    </a:lnTo>
                    <a:lnTo>
                      <a:pt x="14" y="16"/>
                    </a:lnTo>
                    <a:lnTo>
                      <a:pt x="4" y="20"/>
                    </a:lnTo>
                    <a:lnTo>
                      <a:pt x="0" y="14"/>
                    </a:lnTo>
                    <a:lnTo>
                      <a:pt x="4" y="8"/>
                    </a:lnTo>
                    <a:lnTo>
                      <a:pt x="10" y="8"/>
                    </a:lnTo>
                    <a:lnTo>
                      <a:pt x="12" y="4"/>
                    </a:lnTo>
                    <a:lnTo>
                      <a:pt x="16"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75" name="Freeform 1837"/>
              <p:cNvSpPr>
                <a:spLocks/>
              </p:cNvSpPr>
              <p:nvPr/>
            </p:nvSpPr>
            <p:spPr bwMode="gray">
              <a:xfrm>
                <a:off x="4560" y="3382"/>
                <a:ext cx="22" cy="22"/>
              </a:xfrm>
              <a:custGeom>
                <a:avLst/>
                <a:gdLst>
                  <a:gd name="T0" fmla="*/ 1599 w 20"/>
                  <a:gd name="T1" fmla="*/ 4 h 20"/>
                  <a:gd name="T2" fmla="*/ 1935 w 20"/>
                  <a:gd name="T3" fmla="*/ 747 h 20"/>
                  <a:gd name="T4" fmla="*/ 1599 w 20"/>
                  <a:gd name="T5" fmla="*/ 1935 h 20"/>
                  <a:gd name="T6" fmla="*/ 617 w 20"/>
                  <a:gd name="T7" fmla="*/ 1759 h 20"/>
                  <a:gd name="T8" fmla="*/ 0 w 20"/>
                  <a:gd name="T9" fmla="*/ 1093 h 20"/>
                  <a:gd name="T10" fmla="*/ 0 w 20"/>
                  <a:gd name="T11" fmla="*/ 4 h 20"/>
                  <a:gd name="T12" fmla="*/ 4 w 20"/>
                  <a:gd name="T13" fmla="*/ 0 h 20"/>
                  <a:gd name="T14" fmla="*/ 904 w 20"/>
                  <a:gd name="T15" fmla="*/ 0 h 20"/>
                  <a:gd name="T16" fmla="*/ 1599 w 20"/>
                  <a:gd name="T17" fmla="*/ 4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20"/>
                  <a:gd name="T29" fmla="*/ 20 w 20"/>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20">
                    <a:moveTo>
                      <a:pt x="16" y="4"/>
                    </a:moveTo>
                    <a:lnTo>
                      <a:pt x="20" y="8"/>
                    </a:lnTo>
                    <a:lnTo>
                      <a:pt x="16" y="20"/>
                    </a:lnTo>
                    <a:lnTo>
                      <a:pt x="6" y="18"/>
                    </a:lnTo>
                    <a:lnTo>
                      <a:pt x="0" y="12"/>
                    </a:lnTo>
                    <a:lnTo>
                      <a:pt x="0" y="4"/>
                    </a:lnTo>
                    <a:lnTo>
                      <a:pt x="4" y="0"/>
                    </a:lnTo>
                    <a:lnTo>
                      <a:pt x="10" y="0"/>
                    </a:lnTo>
                    <a:lnTo>
                      <a:pt x="16" y="4"/>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76" name="Freeform 1838"/>
              <p:cNvSpPr>
                <a:spLocks/>
              </p:cNvSpPr>
              <p:nvPr/>
            </p:nvSpPr>
            <p:spPr bwMode="gray">
              <a:xfrm>
                <a:off x="4634" y="3678"/>
                <a:ext cx="31" cy="29"/>
              </a:xfrm>
              <a:custGeom>
                <a:avLst/>
                <a:gdLst>
                  <a:gd name="T0" fmla="*/ 1291 w 28"/>
                  <a:gd name="T1" fmla="*/ 2271 h 26"/>
                  <a:gd name="T2" fmla="*/ 4 w 28"/>
                  <a:gd name="T3" fmla="*/ 2271 h 26"/>
                  <a:gd name="T4" fmla="*/ 0 w 28"/>
                  <a:gd name="T5" fmla="*/ 1179 h 26"/>
                  <a:gd name="T6" fmla="*/ 2 w 28"/>
                  <a:gd name="T7" fmla="*/ 0 h 26"/>
                  <a:gd name="T8" fmla="*/ 859 w 28"/>
                  <a:gd name="T9" fmla="*/ 0 h 26"/>
                  <a:gd name="T10" fmla="*/ 1582 w 28"/>
                  <a:gd name="T11" fmla="*/ 2 h 26"/>
                  <a:gd name="T12" fmla="*/ 1940 w 28"/>
                  <a:gd name="T13" fmla="*/ 1179 h 26"/>
                  <a:gd name="T14" fmla="*/ 2633 w 28"/>
                  <a:gd name="T15" fmla="*/ 1179 h 26"/>
                  <a:gd name="T16" fmla="*/ 2915 w 28"/>
                  <a:gd name="T17" fmla="*/ 1467 h 26"/>
                  <a:gd name="T18" fmla="*/ 3227 w 28"/>
                  <a:gd name="T19" fmla="*/ 2271 h 26"/>
                  <a:gd name="T20" fmla="*/ 3227 w 28"/>
                  <a:gd name="T21" fmla="*/ 3124 h 26"/>
                  <a:gd name="T22" fmla="*/ 3728 w 28"/>
                  <a:gd name="T23" fmla="*/ 3886 h 26"/>
                  <a:gd name="T24" fmla="*/ 3728 w 28"/>
                  <a:gd name="T25" fmla="*/ 4878 h 26"/>
                  <a:gd name="T26" fmla="*/ 2633 w 28"/>
                  <a:gd name="T27" fmla="*/ 4334 h 26"/>
                  <a:gd name="T28" fmla="*/ 2378 w 28"/>
                  <a:gd name="T29" fmla="*/ 3484 h 26"/>
                  <a:gd name="T30" fmla="*/ 1940 w 28"/>
                  <a:gd name="T31" fmla="*/ 3124 h 26"/>
                  <a:gd name="T32" fmla="*/ 1291 w 28"/>
                  <a:gd name="T33" fmla="*/ 2271 h 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
                  <a:gd name="T52" fmla="*/ 0 h 26"/>
                  <a:gd name="T53" fmla="*/ 28 w 28"/>
                  <a:gd name="T54" fmla="*/ 26 h 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 h="26">
                    <a:moveTo>
                      <a:pt x="10" y="12"/>
                    </a:moveTo>
                    <a:lnTo>
                      <a:pt x="4" y="12"/>
                    </a:lnTo>
                    <a:lnTo>
                      <a:pt x="0" y="6"/>
                    </a:lnTo>
                    <a:lnTo>
                      <a:pt x="2" y="0"/>
                    </a:lnTo>
                    <a:lnTo>
                      <a:pt x="6" y="0"/>
                    </a:lnTo>
                    <a:lnTo>
                      <a:pt x="12" y="2"/>
                    </a:lnTo>
                    <a:lnTo>
                      <a:pt x="14" y="6"/>
                    </a:lnTo>
                    <a:lnTo>
                      <a:pt x="20" y="6"/>
                    </a:lnTo>
                    <a:lnTo>
                      <a:pt x="22" y="8"/>
                    </a:lnTo>
                    <a:lnTo>
                      <a:pt x="24" y="12"/>
                    </a:lnTo>
                    <a:lnTo>
                      <a:pt x="24" y="16"/>
                    </a:lnTo>
                    <a:lnTo>
                      <a:pt x="28" y="20"/>
                    </a:lnTo>
                    <a:lnTo>
                      <a:pt x="28" y="26"/>
                    </a:lnTo>
                    <a:lnTo>
                      <a:pt x="20" y="22"/>
                    </a:lnTo>
                    <a:lnTo>
                      <a:pt x="18" y="18"/>
                    </a:lnTo>
                    <a:lnTo>
                      <a:pt x="14" y="16"/>
                    </a:lnTo>
                    <a:lnTo>
                      <a:pt x="10" y="12"/>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77" name="Freeform 1839"/>
              <p:cNvSpPr>
                <a:spLocks/>
              </p:cNvSpPr>
              <p:nvPr/>
            </p:nvSpPr>
            <p:spPr bwMode="gray">
              <a:xfrm>
                <a:off x="4641" y="3395"/>
                <a:ext cx="20" cy="13"/>
              </a:xfrm>
              <a:custGeom>
                <a:avLst/>
                <a:gdLst>
                  <a:gd name="T0" fmla="*/ 1209 w 18"/>
                  <a:gd name="T1" fmla="*/ 0 h 12"/>
                  <a:gd name="T2" fmla="*/ 2274 w 18"/>
                  <a:gd name="T3" fmla="*/ 0 h 12"/>
                  <a:gd name="T4" fmla="*/ 2808 w 18"/>
                  <a:gd name="T5" fmla="*/ 4 h 12"/>
                  <a:gd name="T6" fmla="*/ 2808 w 18"/>
                  <a:gd name="T7" fmla="*/ 394 h 12"/>
                  <a:gd name="T8" fmla="*/ 2527 w 18"/>
                  <a:gd name="T9" fmla="*/ 463 h 12"/>
                  <a:gd name="T10" fmla="*/ 1492 w 18"/>
                  <a:gd name="T11" fmla="*/ 544 h 12"/>
                  <a:gd name="T12" fmla="*/ 4 w 18"/>
                  <a:gd name="T13" fmla="*/ 544 h 12"/>
                  <a:gd name="T14" fmla="*/ 0 w 18"/>
                  <a:gd name="T15" fmla="*/ 394 h 12"/>
                  <a:gd name="T16" fmla="*/ 0 w 18"/>
                  <a:gd name="T17" fmla="*/ 4 h 12"/>
                  <a:gd name="T18" fmla="*/ 2 w 18"/>
                  <a:gd name="T19" fmla="*/ 0 h 12"/>
                  <a:gd name="T20" fmla="*/ 1209 w 18"/>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12"/>
                  <a:gd name="T35" fmla="*/ 18 w 18"/>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12">
                    <a:moveTo>
                      <a:pt x="8" y="0"/>
                    </a:moveTo>
                    <a:lnTo>
                      <a:pt x="14" y="0"/>
                    </a:lnTo>
                    <a:lnTo>
                      <a:pt x="18" y="4"/>
                    </a:lnTo>
                    <a:lnTo>
                      <a:pt x="18" y="8"/>
                    </a:lnTo>
                    <a:lnTo>
                      <a:pt x="16" y="10"/>
                    </a:lnTo>
                    <a:lnTo>
                      <a:pt x="10" y="12"/>
                    </a:lnTo>
                    <a:lnTo>
                      <a:pt x="4" y="12"/>
                    </a:lnTo>
                    <a:lnTo>
                      <a:pt x="0" y="8"/>
                    </a:lnTo>
                    <a:lnTo>
                      <a:pt x="0" y="4"/>
                    </a:lnTo>
                    <a:lnTo>
                      <a:pt x="2" y="0"/>
                    </a:lnTo>
                    <a:lnTo>
                      <a:pt x="8"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grpSp>
        <p:grpSp>
          <p:nvGrpSpPr>
            <p:cNvPr id="334" name="Group 1840"/>
            <p:cNvGrpSpPr>
              <a:grpSpLocks/>
            </p:cNvGrpSpPr>
            <p:nvPr/>
          </p:nvGrpSpPr>
          <p:grpSpPr bwMode="gray">
            <a:xfrm>
              <a:off x="6618643" y="3322972"/>
              <a:ext cx="342514" cy="338783"/>
              <a:chOff x="3254" y="1693"/>
              <a:chExt cx="352" cy="370"/>
            </a:xfrm>
            <a:grpFill/>
          </p:grpSpPr>
          <p:sp>
            <p:nvSpPr>
              <p:cNvPr id="349" name="Freeform 1841"/>
              <p:cNvSpPr>
                <a:spLocks/>
              </p:cNvSpPr>
              <p:nvPr/>
            </p:nvSpPr>
            <p:spPr bwMode="gray">
              <a:xfrm>
                <a:off x="3254" y="1693"/>
                <a:ext cx="172" cy="315"/>
              </a:xfrm>
              <a:custGeom>
                <a:avLst/>
                <a:gdLst>
                  <a:gd name="T0" fmla="*/ 1436 w 157"/>
                  <a:gd name="T1" fmla="*/ 19447 h 288"/>
                  <a:gd name="T2" fmla="*/ 2335 w 157"/>
                  <a:gd name="T3" fmla="*/ 17417 h 288"/>
                  <a:gd name="T4" fmla="*/ 1723 w 157"/>
                  <a:gd name="T5" fmla="*/ 16472 h 288"/>
                  <a:gd name="T6" fmla="*/ 0 w 157"/>
                  <a:gd name="T7" fmla="*/ 15556 h 288"/>
                  <a:gd name="T8" fmla="*/ 911 w 157"/>
                  <a:gd name="T9" fmla="*/ 13429 h 288"/>
                  <a:gd name="T10" fmla="*/ 1093 w 157"/>
                  <a:gd name="T11" fmla="*/ 12424 h 288"/>
                  <a:gd name="T12" fmla="*/ 2 w 157"/>
                  <a:gd name="T13" fmla="*/ 10504 h 288"/>
                  <a:gd name="T14" fmla="*/ 528 w 157"/>
                  <a:gd name="T15" fmla="*/ 7435 h 288"/>
                  <a:gd name="T16" fmla="*/ 1888 w 157"/>
                  <a:gd name="T17" fmla="*/ 8420 h 288"/>
                  <a:gd name="T18" fmla="*/ 3058 w 157"/>
                  <a:gd name="T19" fmla="*/ 8580 h 288"/>
                  <a:gd name="T20" fmla="*/ 3567 w 157"/>
                  <a:gd name="T21" fmla="*/ 7052 h 288"/>
                  <a:gd name="T22" fmla="*/ 4422 w 157"/>
                  <a:gd name="T23" fmla="*/ 7845 h 288"/>
                  <a:gd name="T24" fmla="*/ 5151 w 157"/>
                  <a:gd name="T25" fmla="*/ 7032 h 288"/>
                  <a:gd name="T26" fmla="*/ 4903 w 157"/>
                  <a:gd name="T27" fmla="*/ 5138 h 288"/>
                  <a:gd name="T28" fmla="*/ 2719 w 157"/>
                  <a:gd name="T29" fmla="*/ 5682 h 288"/>
                  <a:gd name="T30" fmla="*/ 1888 w 157"/>
                  <a:gd name="T31" fmla="*/ 6593 h 288"/>
                  <a:gd name="T32" fmla="*/ 1311 w 157"/>
                  <a:gd name="T33" fmla="*/ 7435 h 288"/>
                  <a:gd name="T34" fmla="*/ 1888 w 157"/>
                  <a:gd name="T35" fmla="*/ 5012 h 288"/>
                  <a:gd name="T36" fmla="*/ 4085 w 157"/>
                  <a:gd name="T37" fmla="*/ 4212 h 288"/>
                  <a:gd name="T38" fmla="*/ 7420 w 157"/>
                  <a:gd name="T39" fmla="*/ 2046 h 288"/>
                  <a:gd name="T40" fmla="*/ 9728 w 157"/>
                  <a:gd name="T41" fmla="*/ 698 h 288"/>
                  <a:gd name="T42" fmla="*/ 10689 w 157"/>
                  <a:gd name="T43" fmla="*/ 0 h 288"/>
                  <a:gd name="T44" fmla="*/ 10212 w 157"/>
                  <a:gd name="T45" fmla="*/ 1564 h 288"/>
                  <a:gd name="T46" fmla="*/ 10212 w 157"/>
                  <a:gd name="T47" fmla="*/ 4111 h 288"/>
                  <a:gd name="T48" fmla="*/ 9509 w 157"/>
                  <a:gd name="T49" fmla="*/ 5482 h 288"/>
                  <a:gd name="T50" fmla="*/ 9728 w 157"/>
                  <a:gd name="T51" fmla="*/ 6147 h 288"/>
                  <a:gd name="T52" fmla="*/ 9175 w 157"/>
                  <a:gd name="T53" fmla="*/ 7698 h 288"/>
                  <a:gd name="T54" fmla="*/ 9509 w 157"/>
                  <a:gd name="T55" fmla="*/ 8420 h 288"/>
                  <a:gd name="T56" fmla="*/ 10212 w 157"/>
                  <a:gd name="T57" fmla="*/ 8681 h 288"/>
                  <a:gd name="T58" fmla="*/ 11972 w 157"/>
                  <a:gd name="T59" fmla="*/ 8681 h 288"/>
                  <a:gd name="T60" fmla="*/ 12541 w 157"/>
                  <a:gd name="T61" fmla="*/ 10064 h 288"/>
                  <a:gd name="T62" fmla="*/ 11188 w 157"/>
                  <a:gd name="T63" fmla="*/ 11359 h 288"/>
                  <a:gd name="T64" fmla="*/ 10505 w 157"/>
                  <a:gd name="T65" fmla="*/ 11016 h 288"/>
                  <a:gd name="T66" fmla="*/ 9509 w 157"/>
                  <a:gd name="T67" fmla="*/ 11016 h 288"/>
                  <a:gd name="T68" fmla="*/ 9509 w 157"/>
                  <a:gd name="T69" fmla="*/ 13168 h 288"/>
                  <a:gd name="T70" fmla="*/ 8680 w 157"/>
                  <a:gd name="T71" fmla="*/ 13205 h 288"/>
                  <a:gd name="T72" fmla="*/ 8476 w 157"/>
                  <a:gd name="T73" fmla="*/ 14642 h 288"/>
                  <a:gd name="T74" fmla="*/ 7615 w 157"/>
                  <a:gd name="T75" fmla="*/ 15556 h 288"/>
                  <a:gd name="T76" fmla="*/ 6773 w 157"/>
                  <a:gd name="T77" fmla="*/ 15924 h 288"/>
                  <a:gd name="T78" fmla="*/ 6951 w 157"/>
                  <a:gd name="T79" fmla="*/ 17571 h 288"/>
                  <a:gd name="T80" fmla="*/ 6345 w 157"/>
                  <a:gd name="T81" fmla="*/ 18609 h 288"/>
                  <a:gd name="T82" fmla="*/ 7399 w 157"/>
                  <a:gd name="T83" fmla="*/ 19218 h 288"/>
                  <a:gd name="T84" fmla="*/ 8680 w 157"/>
                  <a:gd name="T85" fmla="*/ 20354 h 288"/>
                  <a:gd name="T86" fmla="*/ 8108 w 157"/>
                  <a:gd name="T87" fmla="*/ 21121 h 288"/>
                  <a:gd name="T88" fmla="*/ 5907 w 157"/>
                  <a:gd name="T89" fmla="*/ 21121 h 288"/>
                  <a:gd name="T90" fmla="*/ 3567 w 157"/>
                  <a:gd name="T91" fmla="*/ 20354 h 28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7"/>
                  <a:gd name="T139" fmla="*/ 0 h 288"/>
                  <a:gd name="T140" fmla="*/ 157 w 157"/>
                  <a:gd name="T141" fmla="*/ 288 h 28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7" h="288">
                    <a:moveTo>
                      <a:pt x="28" y="274"/>
                    </a:moveTo>
                    <a:lnTo>
                      <a:pt x="24" y="272"/>
                    </a:lnTo>
                    <a:lnTo>
                      <a:pt x="18" y="264"/>
                    </a:lnTo>
                    <a:lnTo>
                      <a:pt x="22" y="258"/>
                    </a:lnTo>
                    <a:lnTo>
                      <a:pt x="30" y="248"/>
                    </a:lnTo>
                    <a:lnTo>
                      <a:pt x="30" y="236"/>
                    </a:lnTo>
                    <a:lnTo>
                      <a:pt x="30" y="228"/>
                    </a:lnTo>
                    <a:lnTo>
                      <a:pt x="28" y="222"/>
                    </a:lnTo>
                    <a:lnTo>
                      <a:pt x="22" y="224"/>
                    </a:lnTo>
                    <a:lnTo>
                      <a:pt x="14" y="220"/>
                    </a:lnTo>
                    <a:lnTo>
                      <a:pt x="8" y="218"/>
                    </a:lnTo>
                    <a:lnTo>
                      <a:pt x="0" y="210"/>
                    </a:lnTo>
                    <a:lnTo>
                      <a:pt x="2" y="200"/>
                    </a:lnTo>
                    <a:lnTo>
                      <a:pt x="6" y="184"/>
                    </a:lnTo>
                    <a:lnTo>
                      <a:pt x="12" y="182"/>
                    </a:lnTo>
                    <a:lnTo>
                      <a:pt x="16" y="178"/>
                    </a:lnTo>
                    <a:lnTo>
                      <a:pt x="18" y="174"/>
                    </a:lnTo>
                    <a:lnTo>
                      <a:pt x="14" y="168"/>
                    </a:lnTo>
                    <a:lnTo>
                      <a:pt x="10" y="160"/>
                    </a:lnTo>
                    <a:lnTo>
                      <a:pt x="2" y="164"/>
                    </a:lnTo>
                    <a:lnTo>
                      <a:pt x="2" y="142"/>
                    </a:lnTo>
                    <a:lnTo>
                      <a:pt x="2" y="120"/>
                    </a:lnTo>
                    <a:lnTo>
                      <a:pt x="2" y="112"/>
                    </a:lnTo>
                    <a:lnTo>
                      <a:pt x="6" y="102"/>
                    </a:lnTo>
                    <a:lnTo>
                      <a:pt x="10" y="106"/>
                    </a:lnTo>
                    <a:lnTo>
                      <a:pt x="14" y="112"/>
                    </a:lnTo>
                    <a:lnTo>
                      <a:pt x="24" y="114"/>
                    </a:lnTo>
                    <a:lnTo>
                      <a:pt x="26" y="120"/>
                    </a:lnTo>
                    <a:lnTo>
                      <a:pt x="36" y="122"/>
                    </a:lnTo>
                    <a:lnTo>
                      <a:pt x="38" y="116"/>
                    </a:lnTo>
                    <a:lnTo>
                      <a:pt x="38" y="108"/>
                    </a:lnTo>
                    <a:lnTo>
                      <a:pt x="42" y="102"/>
                    </a:lnTo>
                    <a:lnTo>
                      <a:pt x="44" y="96"/>
                    </a:lnTo>
                    <a:lnTo>
                      <a:pt x="52" y="94"/>
                    </a:lnTo>
                    <a:lnTo>
                      <a:pt x="58" y="100"/>
                    </a:lnTo>
                    <a:lnTo>
                      <a:pt x="56" y="106"/>
                    </a:lnTo>
                    <a:lnTo>
                      <a:pt x="65" y="112"/>
                    </a:lnTo>
                    <a:lnTo>
                      <a:pt x="69" y="104"/>
                    </a:lnTo>
                    <a:lnTo>
                      <a:pt x="65" y="94"/>
                    </a:lnTo>
                    <a:lnTo>
                      <a:pt x="62" y="84"/>
                    </a:lnTo>
                    <a:lnTo>
                      <a:pt x="65" y="74"/>
                    </a:lnTo>
                    <a:lnTo>
                      <a:pt x="62" y="70"/>
                    </a:lnTo>
                    <a:lnTo>
                      <a:pt x="50" y="70"/>
                    </a:lnTo>
                    <a:lnTo>
                      <a:pt x="42" y="74"/>
                    </a:lnTo>
                    <a:lnTo>
                      <a:pt x="34" y="78"/>
                    </a:lnTo>
                    <a:lnTo>
                      <a:pt x="30" y="84"/>
                    </a:lnTo>
                    <a:lnTo>
                      <a:pt x="30" y="90"/>
                    </a:lnTo>
                    <a:lnTo>
                      <a:pt x="24" y="90"/>
                    </a:lnTo>
                    <a:lnTo>
                      <a:pt x="24" y="98"/>
                    </a:lnTo>
                    <a:lnTo>
                      <a:pt x="22" y="104"/>
                    </a:lnTo>
                    <a:lnTo>
                      <a:pt x="16" y="102"/>
                    </a:lnTo>
                    <a:lnTo>
                      <a:pt x="10" y="94"/>
                    </a:lnTo>
                    <a:lnTo>
                      <a:pt x="16" y="80"/>
                    </a:lnTo>
                    <a:lnTo>
                      <a:pt x="24" y="68"/>
                    </a:lnTo>
                    <a:lnTo>
                      <a:pt x="32" y="62"/>
                    </a:lnTo>
                    <a:lnTo>
                      <a:pt x="48" y="60"/>
                    </a:lnTo>
                    <a:lnTo>
                      <a:pt x="52" y="58"/>
                    </a:lnTo>
                    <a:lnTo>
                      <a:pt x="71" y="60"/>
                    </a:lnTo>
                    <a:lnTo>
                      <a:pt x="83" y="46"/>
                    </a:lnTo>
                    <a:lnTo>
                      <a:pt x="93" y="28"/>
                    </a:lnTo>
                    <a:lnTo>
                      <a:pt x="101" y="16"/>
                    </a:lnTo>
                    <a:lnTo>
                      <a:pt x="113" y="14"/>
                    </a:lnTo>
                    <a:lnTo>
                      <a:pt x="121" y="10"/>
                    </a:lnTo>
                    <a:lnTo>
                      <a:pt x="127" y="4"/>
                    </a:lnTo>
                    <a:lnTo>
                      <a:pt x="133" y="0"/>
                    </a:lnTo>
                    <a:lnTo>
                      <a:pt x="135" y="0"/>
                    </a:lnTo>
                    <a:lnTo>
                      <a:pt x="135" y="6"/>
                    </a:lnTo>
                    <a:lnTo>
                      <a:pt x="127" y="16"/>
                    </a:lnTo>
                    <a:lnTo>
                      <a:pt x="129" y="22"/>
                    </a:lnTo>
                    <a:lnTo>
                      <a:pt x="133" y="30"/>
                    </a:lnTo>
                    <a:lnTo>
                      <a:pt x="133" y="50"/>
                    </a:lnTo>
                    <a:lnTo>
                      <a:pt x="129" y="56"/>
                    </a:lnTo>
                    <a:lnTo>
                      <a:pt x="127" y="64"/>
                    </a:lnTo>
                    <a:lnTo>
                      <a:pt x="125" y="70"/>
                    </a:lnTo>
                    <a:lnTo>
                      <a:pt x="119" y="74"/>
                    </a:lnTo>
                    <a:lnTo>
                      <a:pt x="113" y="70"/>
                    </a:lnTo>
                    <a:lnTo>
                      <a:pt x="119" y="78"/>
                    </a:lnTo>
                    <a:lnTo>
                      <a:pt x="121" y="84"/>
                    </a:lnTo>
                    <a:lnTo>
                      <a:pt x="121" y="94"/>
                    </a:lnTo>
                    <a:lnTo>
                      <a:pt x="121" y="102"/>
                    </a:lnTo>
                    <a:lnTo>
                      <a:pt x="115" y="104"/>
                    </a:lnTo>
                    <a:lnTo>
                      <a:pt x="125" y="104"/>
                    </a:lnTo>
                    <a:lnTo>
                      <a:pt x="125" y="110"/>
                    </a:lnTo>
                    <a:lnTo>
                      <a:pt x="119" y="114"/>
                    </a:lnTo>
                    <a:lnTo>
                      <a:pt x="119" y="116"/>
                    </a:lnTo>
                    <a:lnTo>
                      <a:pt x="125" y="114"/>
                    </a:lnTo>
                    <a:lnTo>
                      <a:pt x="129" y="118"/>
                    </a:lnTo>
                    <a:lnTo>
                      <a:pt x="135" y="118"/>
                    </a:lnTo>
                    <a:lnTo>
                      <a:pt x="147" y="118"/>
                    </a:lnTo>
                    <a:lnTo>
                      <a:pt x="149" y="118"/>
                    </a:lnTo>
                    <a:lnTo>
                      <a:pt x="153" y="120"/>
                    </a:lnTo>
                    <a:lnTo>
                      <a:pt x="157" y="132"/>
                    </a:lnTo>
                    <a:lnTo>
                      <a:pt x="157" y="136"/>
                    </a:lnTo>
                    <a:lnTo>
                      <a:pt x="149" y="144"/>
                    </a:lnTo>
                    <a:lnTo>
                      <a:pt x="145" y="150"/>
                    </a:lnTo>
                    <a:lnTo>
                      <a:pt x="141" y="154"/>
                    </a:lnTo>
                    <a:lnTo>
                      <a:pt x="135" y="158"/>
                    </a:lnTo>
                    <a:lnTo>
                      <a:pt x="135" y="152"/>
                    </a:lnTo>
                    <a:lnTo>
                      <a:pt x="131" y="150"/>
                    </a:lnTo>
                    <a:lnTo>
                      <a:pt x="129" y="156"/>
                    </a:lnTo>
                    <a:lnTo>
                      <a:pt x="123" y="152"/>
                    </a:lnTo>
                    <a:lnTo>
                      <a:pt x="119" y="150"/>
                    </a:lnTo>
                    <a:lnTo>
                      <a:pt x="117" y="158"/>
                    </a:lnTo>
                    <a:lnTo>
                      <a:pt x="119" y="170"/>
                    </a:lnTo>
                    <a:lnTo>
                      <a:pt x="119" y="178"/>
                    </a:lnTo>
                    <a:lnTo>
                      <a:pt x="117" y="184"/>
                    </a:lnTo>
                    <a:lnTo>
                      <a:pt x="113" y="184"/>
                    </a:lnTo>
                    <a:lnTo>
                      <a:pt x="109" y="180"/>
                    </a:lnTo>
                    <a:lnTo>
                      <a:pt x="105" y="184"/>
                    </a:lnTo>
                    <a:lnTo>
                      <a:pt x="107" y="190"/>
                    </a:lnTo>
                    <a:lnTo>
                      <a:pt x="107" y="198"/>
                    </a:lnTo>
                    <a:lnTo>
                      <a:pt x="99" y="202"/>
                    </a:lnTo>
                    <a:lnTo>
                      <a:pt x="97" y="206"/>
                    </a:lnTo>
                    <a:lnTo>
                      <a:pt x="95" y="210"/>
                    </a:lnTo>
                    <a:lnTo>
                      <a:pt x="97" y="214"/>
                    </a:lnTo>
                    <a:lnTo>
                      <a:pt x="93" y="218"/>
                    </a:lnTo>
                    <a:lnTo>
                      <a:pt x="85" y="216"/>
                    </a:lnTo>
                    <a:lnTo>
                      <a:pt x="83" y="222"/>
                    </a:lnTo>
                    <a:lnTo>
                      <a:pt x="83" y="232"/>
                    </a:lnTo>
                    <a:lnTo>
                      <a:pt x="87" y="238"/>
                    </a:lnTo>
                    <a:lnTo>
                      <a:pt x="87" y="244"/>
                    </a:lnTo>
                    <a:lnTo>
                      <a:pt x="83" y="250"/>
                    </a:lnTo>
                    <a:lnTo>
                      <a:pt x="79" y="252"/>
                    </a:lnTo>
                    <a:lnTo>
                      <a:pt x="81" y="262"/>
                    </a:lnTo>
                    <a:lnTo>
                      <a:pt x="85" y="264"/>
                    </a:lnTo>
                    <a:lnTo>
                      <a:pt x="91" y="260"/>
                    </a:lnTo>
                    <a:lnTo>
                      <a:pt x="99" y="262"/>
                    </a:lnTo>
                    <a:lnTo>
                      <a:pt x="103" y="266"/>
                    </a:lnTo>
                    <a:lnTo>
                      <a:pt x="109" y="276"/>
                    </a:lnTo>
                    <a:lnTo>
                      <a:pt x="109" y="280"/>
                    </a:lnTo>
                    <a:lnTo>
                      <a:pt x="105" y="288"/>
                    </a:lnTo>
                    <a:lnTo>
                      <a:pt x="101" y="286"/>
                    </a:lnTo>
                    <a:lnTo>
                      <a:pt x="91" y="284"/>
                    </a:lnTo>
                    <a:lnTo>
                      <a:pt x="81" y="276"/>
                    </a:lnTo>
                    <a:lnTo>
                      <a:pt x="75" y="286"/>
                    </a:lnTo>
                    <a:lnTo>
                      <a:pt x="65" y="286"/>
                    </a:lnTo>
                    <a:lnTo>
                      <a:pt x="56" y="278"/>
                    </a:lnTo>
                    <a:lnTo>
                      <a:pt x="44" y="276"/>
                    </a:lnTo>
                    <a:lnTo>
                      <a:pt x="28" y="274"/>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50" name="Freeform 1842"/>
              <p:cNvSpPr>
                <a:spLocks/>
              </p:cNvSpPr>
              <p:nvPr/>
            </p:nvSpPr>
            <p:spPr bwMode="gray">
              <a:xfrm>
                <a:off x="3358" y="1919"/>
                <a:ext cx="62" cy="63"/>
              </a:xfrm>
              <a:custGeom>
                <a:avLst/>
                <a:gdLst>
                  <a:gd name="T0" fmla="*/ 2 w 56"/>
                  <a:gd name="T1" fmla="*/ 841 h 58"/>
                  <a:gd name="T2" fmla="*/ 1053 w 56"/>
                  <a:gd name="T3" fmla="*/ 713 h 58"/>
                  <a:gd name="T4" fmla="*/ 1940 w 56"/>
                  <a:gd name="T5" fmla="*/ 512 h 58"/>
                  <a:gd name="T6" fmla="*/ 2378 w 56"/>
                  <a:gd name="T7" fmla="*/ 368 h 58"/>
                  <a:gd name="T8" fmla="*/ 2633 w 56"/>
                  <a:gd name="T9" fmla="*/ 2 h 58"/>
                  <a:gd name="T10" fmla="*/ 2915 w 56"/>
                  <a:gd name="T11" fmla="*/ 0 h 58"/>
                  <a:gd name="T12" fmla="*/ 3956 w 56"/>
                  <a:gd name="T13" fmla="*/ 2 h 58"/>
                  <a:gd name="T14" fmla="*/ 4569 w 56"/>
                  <a:gd name="T15" fmla="*/ 368 h 58"/>
                  <a:gd name="T16" fmla="*/ 5059 w 56"/>
                  <a:gd name="T17" fmla="*/ 434 h 58"/>
                  <a:gd name="T18" fmla="*/ 5354 w 56"/>
                  <a:gd name="T19" fmla="*/ 2 h 58"/>
                  <a:gd name="T20" fmla="*/ 6581 w 56"/>
                  <a:gd name="T21" fmla="*/ 368 h 58"/>
                  <a:gd name="T22" fmla="*/ 6581 w 56"/>
                  <a:gd name="T23" fmla="*/ 512 h 58"/>
                  <a:gd name="T24" fmla="*/ 6581 w 56"/>
                  <a:gd name="T25" fmla="*/ 841 h 58"/>
                  <a:gd name="T26" fmla="*/ 7355 w 56"/>
                  <a:gd name="T27" fmla="*/ 1383 h 58"/>
                  <a:gd name="T28" fmla="*/ 7355 w 56"/>
                  <a:gd name="T29" fmla="*/ 1796 h 58"/>
                  <a:gd name="T30" fmla="*/ 7355 w 56"/>
                  <a:gd name="T31" fmla="*/ 2467 h 58"/>
                  <a:gd name="T32" fmla="*/ 6865 w 56"/>
                  <a:gd name="T33" fmla="*/ 2725 h 58"/>
                  <a:gd name="T34" fmla="*/ 5601 w 56"/>
                  <a:gd name="T35" fmla="*/ 3052 h 58"/>
                  <a:gd name="T36" fmla="*/ 4313 w 56"/>
                  <a:gd name="T37" fmla="*/ 2960 h 58"/>
                  <a:gd name="T38" fmla="*/ 3227 w 56"/>
                  <a:gd name="T39" fmla="*/ 2725 h 58"/>
                  <a:gd name="T40" fmla="*/ 2915 w 56"/>
                  <a:gd name="T41" fmla="*/ 2911 h 58"/>
                  <a:gd name="T42" fmla="*/ 2633 w 56"/>
                  <a:gd name="T43" fmla="*/ 2725 h 58"/>
                  <a:gd name="T44" fmla="*/ 2378 w 56"/>
                  <a:gd name="T45" fmla="*/ 2310 h 58"/>
                  <a:gd name="T46" fmla="*/ 1582 w 56"/>
                  <a:gd name="T47" fmla="*/ 2310 h 58"/>
                  <a:gd name="T48" fmla="*/ 4 w 56"/>
                  <a:gd name="T49" fmla="*/ 1796 h 58"/>
                  <a:gd name="T50" fmla="*/ 2 w 56"/>
                  <a:gd name="T51" fmla="*/ 1273 h 58"/>
                  <a:gd name="T52" fmla="*/ 0 w 56"/>
                  <a:gd name="T53" fmla="*/ 993 h 58"/>
                  <a:gd name="T54" fmla="*/ 2 w 56"/>
                  <a:gd name="T55" fmla="*/ 841 h 5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6"/>
                  <a:gd name="T85" fmla="*/ 0 h 58"/>
                  <a:gd name="T86" fmla="*/ 56 w 56"/>
                  <a:gd name="T87" fmla="*/ 58 h 5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6" h="58">
                    <a:moveTo>
                      <a:pt x="2" y="16"/>
                    </a:moveTo>
                    <a:lnTo>
                      <a:pt x="8" y="14"/>
                    </a:lnTo>
                    <a:lnTo>
                      <a:pt x="14" y="10"/>
                    </a:lnTo>
                    <a:lnTo>
                      <a:pt x="18" y="6"/>
                    </a:lnTo>
                    <a:lnTo>
                      <a:pt x="20" y="2"/>
                    </a:lnTo>
                    <a:lnTo>
                      <a:pt x="22" y="0"/>
                    </a:lnTo>
                    <a:lnTo>
                      <a:pt x="30" y="2"/>
                    </a:lnTo>
                    <a:lnTo>
                      <a:pt x="34" y="6"/>
                    </a:lnTo>
                    <a:lnTo>
                      <a:pt x="38" y="8"/>
                    </a:lnTo>
                    <a:lnTo>
                      <a:pt x="40" y="2"/>
                    </a:lnTo>
                    <a:lnTo>
                      <a:pt x="50" y="6"/>
                    </a:lnTo>
                    <a:lnTo>
                      <a:pt x="50" y="10"/>
                    </a:lnTo>
                    <a:lnTo>
                      <a:pt x="50" y="16"/>
                    </a:lnTo>
                    <a:lnTo>
                      <a:pt x="56" y="26"/>
                    </a:lnTo>
                    <a:lnTo>
                      <a:pt x="56" y="34"/>
                    </a:lnTo>
                    <a:lnTo>
                      <a:pt x="56" y="46"/>
                    </a:lnTo>
                    <a:lnTo>
                      <a:pt x="52" y="52"/>
                    </a:lnTo>
                    <a:lnTo>
                      <a:pt x="42" y="58"/>
                    </a:lnTo>
                    <a:lnTo>
                      <a:pt x="32" y="56"/>
                    </a:lnTo>
                    <a:lnTo>
                      <a:pt x="24" y="52"/>
                    </a:lnTo>
                    <a:lnTo>
                      <a:pt x="22" y="54"/>
                    </a:lnTo>
                    <a:lnTo>
                      <a:pt x="20" y="52"/>
                    </a:lnTo>
                    <a:lnTo>
                      <a:pt x="18" y="44"/>
                    </a:lnTo>
                    <a:lnTo>
                      <a:pt x="12" y="44"/>
                    </a:lnTo>
                    <a:lnTo>
                      <a:pt x="4" y="34"/>
                    </a:lnTo>
                    <a:lnTo>
                      <a:pt x="2" y="24"/>
                    </a:lnTo>
                    <a:lnTo>
                      <a:pt x="0" y="18"/>
                    </a:lnTo>
                    <a:lnTo>
                      <a:pt x="2" y="16"/>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51" name="Freeform 1843"/>
              <p:cNvSpPr>
                <a:spLocks/>
              </p:cNvSpPr>
              <p:nvPr/>
            </p:nvSpPr>
            <p:spPr bwMode="gray">
              <a:xfrm>
                <a:off x="3409" y="1971"/>
                <a:ext cx="19" cy="42"/>
              </a:xfrm>
              <a:custGeom>
                <a:avLst/>
                <a:gdLst>
                  <a:gd name="T0" fmla="*/ 4 w 18"/>
                  <a:gd name="T1" fmla="*/ 2181 h 38"/>
                  <a:gd name="T2" fmla="*/ 144 w 18"/>
                  <a:gd name="T3" fmla="*/ 1397 h 38"/>
                  <a:gd name="T4" fmla="*/ 144 w 18"/>
                  <a:gd name="T5" fmla="*/ 4 h 38"/>
                  <a:gd name="T6" fmla="*/ 198 w 18"/>
                  <a:gd name="T7" fmla="*/ 0 h 38"/>
                  <a:gd name="T8" fmla="*/ 221 w 18"/>
                  <a:gd name="T9" fmla="*/ 766 h 38"/>
                  <a:gd name="T10" fmla="*/ 198 w 18"/>
                  <a:gd name="T11" fmla="*/ 1707 h 38"/>
                  <a:gd name="T12" fmla="*/ 178 w 18"/>
                  <a:gd name="T13" fmla="*/ 2181 h 38"/>
                  <a:gd name="T14" fmla="*/ 144 w 18"/>
                  <a:gd name="T15" fmla="*/ 2946 h 38"/>
                  <a:gd name="T16" fmla="*/ 144 w 18"/>
                  <a:gd name="T17" fmla="*/ 4204 h 38"/>
                  <a:gd name="T18" fmla="*/ 6 w 18"/>
                  <a:gd name="T19" fmla="*/ 4647 h 38"/>
                  <a:gd name="T20" fmla="*/ 0 w 18"/>
                  <a:gd name="T21" fmla="*/ 4397 h 38"/>
                  <a:gd name="T22" fmla="*/ 0 w 18"/>
                  <a:gd name="T23" fmla="*/ 3442 h 38"/>
                  <a:gd name="T24" fmla="*/ 4 w 18"/>
                  <a:gd name="T25" fmla="*/ 2665 h 38"/>
                  <a:gd name="T26" fmla="*/ 4 w 18"/>
                  <a:gd name="T27" fmla="*/ 2181 h 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8"/>
                  <a:gd name="T43" fmla="*/ 0 h 38"/>
                  <a:gd name="T44" fmla="*/ 18 w 18"/>
                  <a:gd name="T45" fmla="*/ 38 h 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8" h="38">
                    <a:moveTo>
                      <a:pt x="4" y="18"/>
                    </a:moveTo>
                    <a:lnTo>
                      <a:pt x="10" y="12"/>
                    </a:lnTo>
                    <a:lnTo>
                      <a:pt x="10" y="4"/>
                    </a:lnTo>
                    <a:lnTo>
                      <a:pt x="16" y="0"/>
                    </a:lnTo>
                    <a:lnTo>
                      <a:pt x="18" y="6"/>
                    </a:lnTo>
                    <a:lnTo>
                      <a:pt x="16" y="14"/>
                    </a:lnTo>
                    <a:lnTo>
                      <a:pt x="14" y="18"/>
                    </a:lnTo>
                    <a:lnTo>
                      <a:pt x="10" y="24"/>
                    </a:lnTo>
                    <a:lnTo>
                      <a:pt x="10" y="34"/>
                    </a:lnTo>
                    <a:lnTo>
                      <a:pt x="6" y="38"/>
                    </a:lnTo>
                    <a:lnTo>
                      <a:pt x="0" y="36"/>
                    </a:lnTo>
                    <a:lnTo>
                      <a:pt x="0" y="28"/>
                    </a:lnTo>
                    <a:lnTo>
                      <a:pt x="4" y="22"/>
                    </a:lnTo>
                    <a:lnTo>
                      <a:pt x="4" y="18"/>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52" name="Freeform 1844"/>
              <p:cNvSpPr>
                <a:spLocks/>
              </p:cNvSpPr>
              <p:nvPr/>
            </p:nvSpPr>
            <p:spPr bwMode="gray">
              <a:xfrm>
                <a:off x="3428" y="1861"/>
                <a:ext cx="103" cy="165"/>
              </a:xfrm>
              <a:custGeom>
                <a:avLst/>
                <a:gdLst>
                  <a:gd name="T0" fmla="*/ 1325 w 94"/>
                  <a:gd name="T1" fmla="*/ 11309 h 150"/>
                  <a:gd name="T2" fmla="*/ 2754 w 94"/>
                  <a:gd name="T3" fmla="*/ 12440 h 150"/>
                  <a:gd name="T4" fmla="*/ 3690 w 94"/>
                  <a:gd name="T5" fmla="*/ 10958 h 150"/>
                  <a:gd name="T6" fmla="*/ 3574 w 94"/>
                  <a:gd name="T7" fmla="*/ 10329 h 150"/>
                  <a:gd name="T8" fmla="*/ 3368 w 94"/>
                  <a:gd name="T9" fmla="*/ 9037 h 150"/>
                  <a:gd name="T10" fmla="*/ 2293 w 94"/>
                  <a:gd name="T11" fmla="*/ 8889 h 150"/>
                  <a:gd name="T12" fmla="*/ 1325 w 94"/>
                  <a:gd name="T13" fmla="*/ 8233 h 150"/>
                  <a:gd name="T14" fmla="*/ 766 w 94"/>
                  <a:gd name="T15" fmla="*/ 7055 h 150"/>
                  <a:gd name="T16" fmla="*/ 2 w 94"/>
                  <a:gd name="T17" fmla="*/ 6578 h 150"/>
                  <a:gd name="T18" fmla="*/ 531 w 94"/>
                  <a:gd name="T19" fmla="*/ 5017 h 150"/>
                  <a:gd name="T20" fmla="*/ 1591 w 94"/>
                  <a:gd name="T21" fmla="*/ 3452 h 150"/>
                  <a:gd name="T22" fmla="*/ 2560 w 94"/>
                  <a:gd name="T23" fmla="*/ 2721 h 150"/>
                  <a:gd name="T24" fmla="*/ 3262 w 94"/>
                  <a:gd name="T25" fmla="*/ 3714 h 150"/>
                  <a:gd name="T26" fmla="*/ 4702 w 94"/>
                  <a:gd name="T27" fmla="*/ 3797 h 150"/>
                  <a:gd name="T28" fmla="*/ 4180 w 94"/>
                  <a:gd name="T29" fmla="*/ 2128 h 150"/>
                  <a:gd name="T30" fmla="*/ 4432 w 94"/>
                  <a:gd name="T31" fmla="*/ 904 h 150"/>
                  <a:gd name="T32" fmla="*/ 5645 w 94"/>
                  <a:gd name="T33" fmla="*/ 0 h 150"/>
                  <a:gd name="T34" fmla="*/ 7000 w 94"/>
                  <a:gd name="T35" fmla="*/ 617 h 150"/>
                  <a:gd name="T36" fmla="*/ 6984 w 94"/>
                  <a:gd name="T37" fmla="*/ 2575 h 150"/>
                  <a:gd name="T38" fmla="*/ 7426 w 94"/>
                  <a:gd name="T39" fmla="*/ 3714 h 150"/>
                  <a:gd name="T40" fmla="*/ 6984 w 94"/>
                  <a:gd name="T41" fmla="*/ 5017 h 150"/>
                  <a:gd name="T42" fmla="*/ 5500 w 94"/>
                  <a:gd name="T43" fmla="*/ 5560 h 150"/>
                  <a:gd name="T44" fmla="*/ 5645 w 94"/>
                  <a:gd name="T45" fmla="*/ 6728 h 150"/>
                  <a:gd name="T46" fmla="*/ 6604 w 94"/>
                  <a:gd name="T47" fmla="*/ 7132 h 150"/>
                  <a:gd name="T48" fmla="*/ 6273 w 94"/>
                  <a:gd name="T49" fmla="*/ 8233 h 150"/>
                  <a:gd name="T50" fmla="*/ 5152 w 94"/>
                  <a:gd name="T51" fmla="*/ 9492 h 150"/>
                  <a:gd name="T52" fmla="*/ 6388 w 94"/>
                  <a:gd name="T53" fmla="*/ 10441 h 150"/>
                  <a:gd name="T54" fmla="*/ 7236 w 94"/>
                  <a:gd name="T55" fmla="*/ 10958 h 150"/>
                  <a:gd name="T56" fmla="*/ 5921 w 94"/>
                  <a:gd name="T57" fmla="*/ 11455 h 150"/>
                  <a:gd name="T58" fmla="*/ 5319 w 94"/>
                  <a:gd name="T59" fmla="*/ 12600 h 150"/>
                  <a:gd name="T60" fmla="*/ 4702 w 94"/>
                  <a:gd name="T61" fmla="*/ 13512 h 150"/>
                  <a:gd name="T62" fmla="*/ 4180 w 94"/>
                  <a:gd name="T63" fmla="*/ 13896 h 150"/>
                  <a:gd name="T64" fmla="*/ 3916 w 94"/>
                  <a:gd name="T65" fmla="*/ 14101 h 150"/>
                  <a:gd name="T66" fmla="*/ 3574 w 94"/>
                  <a:gd name="T67" fmla="*/ 14327 h 150"/>
                  <a:gd name="T68" fmla="*/ 2560 w 94"/>
                  <a:gd name="T69" fmla="*/ 14101 h 150"/>
                  <a:gd name="T70" fmla="*/ 1452 w 94"/>
                  <a:gd name="T71" fmla="*/ 13512 h 150"/>
                  <a:gd name="T72" fmla="*/ 531 w 94"/>
                  <a:gd name="T73" fmla="*/ 13015 h 150"/>
                  <a:gd name="T74" fmla="*/ 531 w 94"/>
                  <a:gd name="T75" fmla="*/ 11576 h 15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4"/>
                  <a:gd name="T115" fmla="*/ 0 h 150"/>
                  <a:gd name="T116" fmla="*/ 94 w 94"/>
                  <a:gd name="T117" fmla="*/ 150 h 15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4" h="150">
                    <a:moveTo>
                      <a:pt x="10" y="118"/>
                    </a:moveTo>
                    <a:lnTo>
                      <a:pt x="16" y="116"/>
                    </a:lnTo>
                    <a:lnTo>
                      <a:pt x="24" y="124"/>
                    </a:lnTo>
                    <a:lnTo>
                      <a:pt x="34" y="128"/>
                    </a:lnTo>
                    <a:lnTo>
                      <a:pt x="42" y="120"/>
                    </a:lnTo>
                    <a:lnTo>
                      <a:pt x="46" y="114"/>
                    </a:lnTo>
                    <a:lnTo>
                      <a:pt x="52" y="112"/>
                    </a:lnTo>
                    <a:lnTo>
                      <a:pt x="44" y="106"/>
                    </a:lnTo>
                    <a:lnTo>
                      <a:pt x="42" y="102"/>
                    </a:lnTo>
                    <a:lnTo>
                      <a:pt x="42" y="94"/>
                    </a:lnTo>
                    <a:lnTo>
                      <a:pt x="36" y="92"/>
                    </a:lnTo>
                    <a:lnTo>
                      <a:pt x="28" y="92"/>
                    </a:lnTo>
                    <a:lnTo>
                      <a:pt x="18" y="94"/>
                    </a:lnTo>
                    <a:lnTo>
                      <a:pt x="16" y="86"/>
                    </a:lnTo>
                    <a:lnTo>
                      <a:pt x="12" y="80"/>
                    </a:lnTo>
                    <a:lnTo>
                      <a:pt x="10" y="72"/>
                    </a:lnTo>
                    <a:lnTo>
                      <a:pt x="6" y="68"/>
                    </a:lnTo>
                    <a:lnTo>
                      <a:pt x="2" y="68"/>
                    </a:lnTo>
                    <a:lnTo>
                      <a:pt x="0" y="62"/>
                    </a:lnTo>
                    <a:lnTo>
                      <a:pt x="6" y="52"/>
                    </a:lnTo>
                    <a:lnTo>
                      <a:pt x="12" y="44"/>
                    </a:lnTo>
                    <a:lnTo>
                      <a:pt x="20" y="36"/>
                    </a:lnTo>
                    <a:lnTo>
                      <a:pt x="26" y="26"/>
                    </a:lnTo>
                    <a:lnTo>
                      <a:pt x="32" y="28"/>
                    </a:lnTo>
                    <a:lnTo>
                      <a:pt x="38" y="32"/>
                    </a:lnTo>
                    <a:lnTo>
                      <a:pt x="40" y="38"/>
                    </a:lnTo>
                    <a:lnTo>
                      <a:pt x="46" y="42"/>
                    </a:lnTo>
                    <a:lnTo>
                      <a:pt x="58" y="40"/>
                    </a:lnTo>
                    <a:lnTo>
                      <a:pt x="58" y="30"/>
                    </a:lnTo>
                    <a:lnTo>
                      <a:pt x="52" y="22"/>
                    </a:lnTo>
                    <a:lnTo>
                      <a:pt x="50" y="14"/>
                    </a:lnTo>
                    <a:lnTo>
                      <a:pt x="56" y="10"/>
                    </a:lnTo>
                    <a:lnTo>
                      <a:pt x="62" y="2"/>
                    </a:lnTo>
                    <a:lnTo>
                      <a:pt x="70" y="0"/>
                    </a:lnTo>
                    <a:lnTo>
                      <a:pt x="80" y="4"/>
                    </a:lnTo>
                    <a:lnTo>
                      <a:pt x="88" y="6"/>
                    </a:lnTo>
                    <a:lnTo>
                      <a:pt x="86" y="16"/>
                    </a:lnTo>
                    <a:lnTo>
                      <a:pt x="86" y="26"/>
                    </a:lnTo>
                    <a:lnTo>
                      <a:pt x="90" y="30"/>
                    </a:lnTo>
                    <a:lnTo>
                      <a:pt x="92" y="38"/>
                    </a:lnTo>
                    <a:lnTo>
                      <a:pt x="94" y="48"/>
                    </a:lnTo>
                    <a:lnTo>
                      <a:pt x="86" y="52"/>
                    </a:lnTo>
                    <a:lnTo>
                      <a:pt x="82" y="52"/>
                    </a:lnTo>
                    <a:lnTo>
                      <a:pt x="68" y="58"/>
                    </a:lnTo>
                    <a:lnTo>
                      <a:pt x="66" y="64"/>
                    </a:lnTo>
                    <a:lnTo>
                      <a:pt x="70" y="70"/>
                    </a:lnTo>
                    <a:lnTo>
                      <a:pt x="76" y="70"/>
                    </a:lnTo>
                    <a:lnTo>
                      <a:pt x="82" y="74"/>
                    </a:lnTo>
                    <a:lnTo>
                      <a:pt x="82" y="82"/>
                    </a:lnTo>
                    <a:lnTo>
                      <a:pt x="78" y="86"/>
                    </a:lnTo>
                    <a:lnTo>
                      <a:pt x="64" y="92"/>
                    </a:lnTo>
                    <a:lnTo>
                      <a:pt x="64" y="98"/>
                    </a:lnTo>
                    <a:lnTo>
                      <a:pt x="70" y="108"/>
                    </a:lnTo>
                    <a:lnTo>
                      <a:pt x="80" y="108"/>
                    </a:lnTo>
                    <a:lnTo>
                      <a:pt x="88" y="108"/>
                    </a:lnTo>
                    <a:lnTo>
                      <a:pt x="90" y="114"/>
                    </a:lnTo>
                    <a:lnTo>
                      <a:pt x="82" y="116"/>
                    </a:lnTo>
                    <a:lnTo>
                      <a:pt x="74" y="118"/>
                    </a:lnTo>
                    <a:lnTo>
                      <a:pt x="68" y="122"/>
                    </a:lnTo>
                    <a:lnTo>
                      <a:pt x="66" y="130"/>
                    </a:lnTo>
                    <a:lnTo>
                      <a:pt x="62" y="134"/>
                    </a:lnTo>
                    <a:lnTo>
                      <a:pt x="58" y="140"/>
                    </a:lnTo>
                    <a:lnTo>
                      <a:pt x="58" y="150"/>
                    </a:lnTo>
                    <a:lnTo>
                      <a:pt x="52" y="144"/>
                    </a:lnTo>
                    <a:lnTo>
                      <a:pt x="48" y="144"/>
                    </a:lnTo>
                    <a:lnTo>
                      <a:pt x="48" y="146"/>
                    </a:lnTo>
                    <a:lnTo>
                      <a:pt x="46" y="148"/>
                    </a:lnTo>
                    <a:lnTo>
                      <a:pt x="44" y="148"/>
                    </a:lnTo>
                    <a:lnTo>
                      <a:pt x="36" y="144"/>
                    </a:lnTo>
                    <a:lnTo>
                      <a:pt x="32" y="146"/>
                    </a:lnTo>
                    <a:lnTo>
                      <a:pt x="24" y="146"/>
                    </a:lnTo>
                    <a:lnTo>
                      <a:pt x="18" y="140"/>
                    </a:lnTo>
                    <a:lnTo>
                      <a:pt x="12" y="138"/>
                    </a:lnTo>
                    <a:lnTo>
                      <a:pt x="6" y="134"/>
                    </a:lnTo>
                    <a:lnTo>
                      <a:pt x="4" y="124"/>
                    </a:lnTo>
                    <a:lnTo>
                      <a:pt x="6" y="120"/>
                    </a:lnTo>
                    <a:lnTo>
                      <a:pt x="10" y="118"/>
                    </a:lnTo>
                    <a:close/>
                  </a:path>
                </a:pathLst>
              </a:custGeom>
              <a:solidFill>
                <a:schemeClr val="bg2">
                  <a:lumMod val="40000"/>
                  <a:lumOff val="60000"/>
                </a:schemeClr>
              </a:solid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53" name="Freeform 1845"/>
              <p:cNvSpPr>
                <a:spLocks/>
              </p:cNvSpPr>
              <p:nvPr/>
            </p:nvSpPr>
            <p:spPr bwMode="gray">
              <a:xfrm>
                <a:off x="3566" y="2013"/>
                <a:ext cx="40" cy="50"/>
              </a:xfrm>
              <a:custGeom>
                <a:avLst/>
                <a:gdLst>
                  <a:gd name="T0" fmla="*/ 0 w 36"/>
                  <a:gd name="T1" fmla="*/ 1780 h 46"/>
                  <a:gd name="T2" fmla="*/ 4 w 36"/>
                  <a:gd name="T3" fmla="*/ 1532 h 46"/>
                  <a:gd name="T4" fmla="*/ 2 w 36"/>
                  <a:gd name="T5" fmla="*/ 1009 h 46"/>
                  <a:gd name="T6" fmla="*/ 979 w 36"/>
                  <a:gd name="T7" fmla="*/ 854 h 46"/>
                  <a:gd name="T8" fmla="*/ 1492 w 36"/>
                  <a:gd name="T9" fmla="*/ 1009 h 46"/>
                  <a:gd name="T10" fmla="*/ 2527 w 36"/>
                  <a:gd name="T11" fmla="*/ 1097 h 46"/>
                  <a:gd name="T12" fmla="*/ 2808 w 36"/>
                  <a:gd name="T13" fmla="*/ 854 h 46"/>
                  <a:gd name="T14" fmla="*/ 2274 w 36"/>
                  <a:gd name="T15" fmla="*/ 612 h 46"/>
                  <a:gd name="T16" fmla="*/ 1209 w 36"/>
                  <a:gd name="T17" fmla="*/ 612 h 46"/>
                  <a:gd name="T18" fmla="*/ 4 w 36"/>
                  <a:gd name="T19" fmla="*/ 518 h 46"/>
                  <a:gd name="T20" fmla="*/ 2 w 36"/>
                  <a:gd name="T21" fmla="*/ 372 h 46"/>
                  <a:gd name="T22" fmla="*/ 979 w 36"/>
                  <a:gd name="T23" fmla="*/ 2 h 46"/>
                  <a:gd name="T24" fmla="*/ 1842 w 36"/>
                  <a:gd name="T25" fmla="*/ 0 h 46"/>
                  <a:gd name="T26" fmla="*/ 2274 w 36"/>
                  <a:gd name="T27" fmla="*/ 2 h 46"/>
                  <a:gd name="T28" fmla="*/ 2527 w 36"/>
                  <a:gd name="T29" fmla="*/ 518 h 46"/>
                  <a:gd name="T30" fmla="*/ 3120 w 36"/>
                  <a:gd name="T31" fmla="*/ 612 h 46"/>
                  <a:gd name="T32" fmla="*/ 3467 w 36"/>
                  <a:gd name="T33" fmla="*/ 518 h 46"/>
                  <a:gd name="T34" fmla="*/ 4014 w 36"/>
                  <a:gd name="T35" fmla="*/ 518 h 46"/>
                  <a:gd name="T36" fmla="*/ 4331 w 36"/>
                  <a:gd name="T37" fmla="*/ 723 h 46"/>
                  <a:gd name="T38" fmla="*/ 4756 w 36"/>
                  <a:gd name="T39" fmla="*/ 854 h 46"/>
                  <a:gd name="T40" fmla="*/ 4331 w 36"/>
                  <a:gd name="T41" fmla="*/ 1097 h 46"/>
                  <a:gd name="T42" fmla="*/ 3852 w 36"/>
                  <a:gd name="T43" fmla="*/ 1296 h 46"/>
                  <a:gd name="T44" fmla="*/ 4331 w 36"/>
                  <a:gd name="T45" fmla="*/ 1532 h 46"/>
                  <a:gd name="T46" fmla="*/ 4956 w 36"/>
                  <a:gd name="T47" fmla="*/ 1665 h 46"/>
                  <a:gd name="T48" fmla="*/ 5507 w 36"/>
                  <a:gd name="T49" fmla="*/ 2103 h 46"/>
                  <a:gd name="T50" fmla="*/ 4956 w 36"/>
                  <a:gd name="T51" fmla="*/ 2146 h 46"/>
                  <a:gd name="T52" fmla="*/ 3467 w 36"/>
                  <a:gd name="T53" fmla="*/ 2103 h 46"/>
                  <a:gd name="T54" fmla="*/ 3120 w 36"/>
                  <a:gd name="T55" fmla="*/ 1967 h 46"/>
                  <a:gd name="T56" fmla="*/ 2527 w 36"/>
                  <a:gd name="T57" fmla="*/ 2103 h 46"/>
                  <a:gd name="T58" fmla="*/ 2527 w 36"/>
                  <a:gd name="T59" fmla="*/ 2392 h 46"/>
                  <a:gd name="T60" fmla="*/ 1842 w 36"/>
                  <a:gd name="T61" fmla="*/ 2526 h 46"/>
                  <a:gd name="T62" fmla="*/ 2 w 36"/>
                  <a:gd name="T63" fmla="*/ 2324 h 46"/>
                  <a:gd name="T64" fmla="*/ 0 w 36"/>
                  <a:gd name="T65" fmla="*/ 1780 h 4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
                  <a:gd name="T100" fmla="*/ 0 h 46"/>
                  <a:gd name="T101" fmla="*/ 36 w 36"/>
                  <a:gd name="T102" fmla="*/ 46 h 4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 h="46">
                    <a:moveTo>
                      <a:pt x="0" y="32"/>
                    </a:moveTo>
                    <a:lnTo>
                      <a:pt x="4" y="28"/>
                    </a:lnTo>
                    <a:lnTo>
                      <a:pt x="2" y="18"/>
                    </a:lnTo>
                    <a:lnTo>
                      <a:pt x="6" y="16"/>
                    </a:lnTo>
                    <a:lnTo>
                      <a:pt x="10" y="18"/>
                    </a:lnTo>
                    <a:lnTo>
                      <a:pt x="16" y="20"/>
                    </a:lnTo>
                    <a:lnTo>
                      <a:pt x="18" y="16"/>
                    </a:lnTo>
                    <a:lnTo>
                      <a:pt x="14" y="12"/>
                    </a:lnTo>
                    <a:lnTo>
                      <a:pt x="8" y="12"/>
                    </a:lnTo>
                    <a:lnTo>
                      <a:pt x="4" y="10"/>
                    </a:lnTo>
                    <a:lnTo>
                      <a:pt x="2" y="6"/>
                    </a:lnTo>
                    <a:lnTo>
                      <a:pt x="6" y="2"/>
                    </a:lnTo>
                    <a:lnTo>
                      <a:pt x="12" y="0"/>
                    </a:lnTo>
                    <a:lnTo>
                      <a:pt x="14" y="2"/>
                    </a:lnTo>
                    <a:lnTo>
                      <a:pt x="16" y="10"/>
                    </a:lnTo>
                    <a:lnTo>
                      <a:pt x="20" y="12"/>
                    </a:lnTo>
                    <a:lnTo>
                      <a:pt x="22" y="10"/>
                    </a:lnTo>
                    <a:lnTo>
                      <a:pt x="26" y="10"/>
                    </a:lnTo>
                    <a:lnTo>
                      <a:pt x="28" y="14"/>
                    </a:lnTo>
                    <a:lnTo>
                      <a:pt x="30" y="16"/>
                    </a:lnTo>
                    <a:lnTo>
                      <a:pt x="28" y="20"/>
                    </a:lnTo>
                    <a:lnTo>
                      <a:pt x="24" y="24"/>
                    </a:lnTo>
                    <a:lnTo>
                      <a:pt x="28" y="28"/>
                    </a:lnTo>
                    <a:lnTo>
                      <a:pt x="32" y="30"/>
                    </a:lnTo>
                    <a:lnTo>
                      <a:pt x="36" y="38"/>
                    </a:lnTo>
                    <a:lnTo>
                      <a:pt x="32" y="40"/>
                    </a:lnTo>
                    <a:lnTo>
                      <a:pt x="22" y="38"/>
                    </a:lnTo>
                    <a:lnTo>
                      <a:pt x="20" y="36"/>
                    </a:lnTo>
                    <a:lnTo>
                      <a:pt x="16" y="38"/>
                    </a:lnTo>
                    <a:lnTo>
                      <a:pt x="16" y="44"/>
                    </a:lnTo>
                    <a:lnTo>
                      <a:pt x="12" y="46"/>
                    </a:lnTo>
                    <a:lnTo>
                      <a:pt x="2" y="42"/>
                    </a:lnTo>
                    <a:lnTo>
                      <a:pt x="0" y="32"/>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54" name="Freeform 1846"/>
              <p:cNvSpPr>
                <a:spLocks/>
              </p:cNvSpPr>
              <p:nvPr/>
            </p:nvSpPr>
            <p:spPr bwMode="gray">
              <a:xfrm>
                <a:off x="3398" y="1881"/>
                <a:ext cx="13" cy="24"/>
              </a:xfrm>
              <a:custGeom>
                <a:avLst/>
                <a:gdLst>
                  <a:gd name="T0" fmla="*/ 4 w 12"/>
                  <a:gd name="T1" fmla="*/ 0 h 22"/>
                  <a:gd name="T2" fmla="*/ 394 w 12"/>
                  <a:gd name="T3" fmla="*/ 4 h 22"/>
                  <a:gd name="T4" fmla="*/ 544 w 12"/>
                  <a:gd name="T5" fmla="*/ 513 h 22"/>
                  <a:gd name="T6" fmla="*/ 544 w 12"/>
                  <a:gd name="T7" fmla="*/ 866 h 22"/>
                  <a:gd name="T8" fmla="*/ 463 w 12"/>
                  <a:gd name="T9" fmla="*/ 1301 h 22"/>
                  <a:gd name="T10" fmla="*/ 336 w 12"/>
                  <a:gd name="T11" fmla="*/ 1419 h 22"/>
                  <a:gd name="T12" fmla="*/ 0 w 12"/>
                  <a:gd name="T13" fmla="*/ 1193 h 22"/>
                  <a:gd name="T14" fmla="*/ 2 w 12"/>
                  <a:gd name="T15" fmla="*/ 728 h 22"/>
                  <a:gd name="T16" fmla="*/ 4 w 12"/>
                  <a:gd name="T17" fmla="*/ 513 h 22"/>
                  <a:gd name="T18" fmla="*/ 2 w 12"/>
                  <a:gd name="T19" fmla="*/ 4 h 22"/>
                  <a:gd name="T20" fmla="*/ 4 w 12"/>
                  <a:gd name="T21" fmla="*/ 0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22"/>
                  <a:gd name="T35" fmla="*/ 12 w 12"/>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22">
                    <a:moveTo>
                      <a:pt x="4" y="0"/>
                    </a:moveTo>
                    <a:lnTo>
                      <a:pt x="8" y="4"/>
                    </a:lnTo>
                    <a:lnTo>
                      <a:pt x="12" y="8"/>
                    </a:lnTo>
                    <a:lnTo>
                      <a:pt x="12" y="14"/>
                    </a:lnTo>
                    <a:lnTo>
                      <a:pt x="10" y="20"/>
                    </a:lnTo>
                    <a:lnTo>
                      <a:pt x="6" y="22"/>
                    </a:lnTo>
                    <a:lnTo>
                      <a:pt x="0" y="18"/>
                    </a:lnTo>
                    <a:lnTo>
                      <a:pt x="2" y="12"/>
                    </a:lnTo>
                    <a:lnTo>
                      <a:pt x="4" y="8"/>
                    </a:lnTo>
                    <a:lnTo>
                      <a:pt x="2" y="4"/>
                    </a:lnTo>
                    <a:lnTo>
                      <a:pt x="4"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55" name="Freeform 1847"/>
              <p:cNvSpPr>
                <a:spLocks/>
              </p:cNvSpPr>
              <p:nvPr/>
            </p:nvSpPr>
            <p:spPr bwMode="gray">
              <a:xfrm>
                <a:off x="3280" y="1783"/>
                <a:ext cx="20" cy="26"/>
              </a:xfrm>
              <a:custGeom>
                <a:avLst/>
                <a:gdLst>
                  <a:gd name="T0" fmla="*/ 2808 w 18"/>
                  <a:gd name="T1" fmla="*/ 0 h 24"/>
                  <a:gd name="T2" fmla="*/ 2808 w 18"/>
                  <a:gd name="T3" fmla="*/ 394 h 24"/>
                  <a:gd name="T4" fmla="*/ 2527 w 18"/>
                  <a:gd name="T5" fmla="*/ 638 h 24"/>
                  <a:gd name="T6" fmla="*/ 1209 w 18"/>
                  <a:gd name="T7" fmla="*/ 1117 h 24"/>
                  <a:gd name="T8" fmla="*/ 0 w 18"/>
                  <a:gd name="T9" fmla="*/ 749 h 24"/>
                  <a:gd name="T10" fmla="*/ 979 w 18"/>
                  <a:gd name="T11" fmla="*/ 544 h 24"/>
                  <a:gd name="T12" fmla="*/ 1492 w 18"/>
                  <a:gd name="T13" fmla="*/ 336 h 24"/>
                  <a:gd name="T14" fmla="*/ 1492 w 18"/>
                  <a:gd name="T15" fmla="*/ 0 h 24"/>
                  <a:gd name="T16" fmla="*/ 2808 w 18"/>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24"/>
                  <a:gd name="T29" fmla="*/ 18 w 18"/>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24">
                    <a:moveTo>
                      <a:pt x="18" y="0"/>
                    </a:moveTo>
                    <a:lnTo>
                      <a:pt x="18" y="8"/>
                    </a:lnTo>
                    <a:lnTo>
                      <a:pt x="16" y="14"/>
                    </a:lnTo>
                    <a:lnTo>
                      <a:pt x="8" y="24"/>
                    </a:lnTo>
                    <a:lnTo>
                      <a:pt x="0" y="16"/>
                    </a:lnTo>
                    <a:lnTo>
                      <a:pt x="6" y="12"/>
                    </a:lnTo>
                    <a:lnTo>
                      <a:pt x="10" y="6"/>
                    </a:lnTo>
                    <a:lnTo>
                      <a:pt x="10" y="0"/>
                    </a:lnTo>
                    <a:lnTo>
                      <a:pt x="18"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grpSp>
        <p:sp>
          <p:nvSpPr>
            <p:cNvPr id="335" name="Freeform 1849"/>
            <p:cNvSpPr>
              <a:spLocks/>
            </p:cNvSpPr>
            <p:nvPr/>
          </p:nvSpPr>
          <p:spPr bwMode="gray">
            <a:xfrm>
              <a:off x="5871677" y="2784184"/>
              <a:ext cx="50808" cy="36518"/>
            </a:xfrm>
            <a:custGeom>
              <a:avLst/>
              <a:gdLst>
                <a:gd name="T0" fmla="*/ 2826 w 48"/>
                <a:gd name="T1" fmla="*/ 0 h 36"/>
                <a:gd name="T2" fmla="*/ 3445 w 48"/>
                <a:gd name="T3" fmla="*/ 1209 h 36"/>
                <a:gd name="T4" fmla="*/ 4027 w 48"/>
                <a:gd name="T5" fmla="*/ 2527 h 36"/>
                <a:gd name="T6" fmla="*/ 4638 w 48"/>
                <a:gd name="T7" fmla="*/ 1842 h 36"/>
                <a:gd name="T8" fmla="*/ 4909 w 48"/>
                <a:gd name="T9" fmla="*/ 2 h 36"/>
                <a:gd name="T10" fmla="*/ 5625 w 48"/>
                <a:gd name="T11" fmla="*/ 979 h 36"/>
                <a:gd name="T12" fmla="*/ 5420 w 48"/>
                <a:gd name="T13" fmla="*/ 2527 h 36"/>
                <a:gd name="T14" fmla="*/ 4446 w 48"/>
                <a:gd name="T15" fmla="*/ 3467 h 36"/>
                <a:gd name="T16" fmla="*/ 4446 w 48"/>
                <a:gd name="T17" fmla="*/ 5347 h 36"/>
                <a:gd name="T18" fmla="*/ 3303 w 48"/>
                <a:gd name="T19" fmla="*/ 4956 h 36"/>
                <a:gd name="T20" fmla="*/ 2318 w 48"/>
                <a:gd name="T21" fmla="*/ 5507 h 36"/>
                <a:gd name="T22" fmla="*/ 2099 w 48"/>
                <a:gd name="T23" fmla="*/ 3852 h 36"/>
                <a:gd name="T24" fmla="*/ 1650 w 48"/>
                <a:gd name="T25" fmla="*/ 4014 h 36"/>
                <a:gd name="T26" fmla="*/ 745 w 48"/>
                <a:gd name="T27" fmla="*/ 4014 h 36"/>
                <a:gd name="T28" fmla="*/ 2 w 48"/>
                <a:gd name="T29" fmla="*/ 3120 h 36"/>
                <a:gd name="T30" fmla="*/ 0 w 48"/>
                <a:gd name="T31" fmla="*/ 1842 h 36"/>
                <a:gd name="T32" fmla="*/ 745 w 48"/>
                <a:gd name="T33" fmla="*/ 1492 h 36"/>
                <a:gd name="T34" fmla="*/ 1109 w 48"/>
                <a:gd name="T35" fmla="*/ 1842 h 36"/>
                <a:gd name="T36" fmla="*/ 1901 w 48"/>
                <a:gd name="T37" fmla="*/ 2274 h 36"/>
                <a:gd name="T38" fmla="*/ 2318 w 48"/>
                <a:gd name="T39" fmla="*/ 1842 h 36"/>
                <a:gd name="T40" fmla="*/ 2099 w 48"/>
                <a:gd name="T41" fmla="*/ 4 h 36"/>
                <a:gd name="T42" fmla="*/ 2826 w 48"/>
                <a:gd name="T43" fmla="*/ 0 h 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
                <a:gd name="T67" fmla="*/ 0 h 36"/>
                <a:gd name="T68" fmla="*/ 48 w 48"/>
                <a:gd name="T69" fmla="*/ 36 h 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 h="36">
                  <a:moveTo>
                    <a:pt x="24" y="0"/>
                  </a:moveTo>
                  <a:lnTo>
                    <a:pt x="30" y="8"/>
                  </a:lnTo>
                  <a:lnTo>
                    <a:pt x="34" y="16"/>
                  </a:lnTo>
                  <a:lnTo>
                    <a:pt x="40" y="12"/>
                  </a:lnTo>
                  <a:lnTo>
                    <a:pt x="42" y="2"/>
                  </a:lnTo>
                  <a:lnTo>
                    <a:pt x="48" y="6"/>
                  </a:lnTo>
                  <a:lnTo>
                    <a:pt x="46" y="16"/>
                  </a:lnTo>
                  <a:lnTo>
                    <a:pt x="38" y="22"/>
                  </a:lnTo>
                  <a:lnTo>
                    <a:pt x="38" y="34"/>
                  </a:lnTo>
                  <a:lnTo>
                    <a:pt x="28" y="32"/>
                  </a:lnTo>
                  <a:lnTo>
                    <a:pt x="20" y="36"/>
                  </a:lnTo>
                  <a:lnTo>
                    <a:pt x="18" y="24"/>
                  </a:lnTo>
                  <a:lnTo>
                    <a:pt x="14" y="26"/>
                  </a:lnTo>
                  <a:lnTo>
                    <a:pt x="6" y="26"/>
                  </a:lnTo>
                  <a:lnTo>
                    <a:pt x="2" y="20"/>
                  </a:lnTo>
                  <a:lnTo>
                    <a:pt x="0" y="12"/>
                  </a:lnTo>
                  <a:lnTo>
                    <a:pt x="6" y="10"/>
                  </a:lnTo>
                  <a:lnTo>
                    <a:pt x="10" y="12"/>
                  </a:lnTo>
                  <a:lnTo>
                    <a:pt x="16" y="14"/>
                  </a:lnTo>
                  <a:lnTo>
                    <a:pt x="20" y="12"/>
                  </a:lnTo>
                  <a:lnTo>
                    <a:pt x="18" y="4"/>
                  </a:lnTo>
                  <a:lnTo>
                    <a:pt x="24"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36" name="Freeform 1850"/>
            <p:cNvSpPr>
              <a:spLocks/>
            </p:cNvSpPr>
            <p:nvPr/>
          </p:nvSpPr>
          <p:spPr bwMode="gray">
            <a:xfrm>
              <a:off x="6120955" y="2984235"/>
              <a:ext cx="55572" cy="87324"/>
            </a:xfrm>
            <a:custGeom>
              <a:avLst/>
              <a:gdLst>
                <a:gd name="T0" fmla="*/ 1355 w 52"/>
                <a:gd name="T1" fmla="*/ 5801 h 88"/>
                <a:gd name="T2" fmla="*/ 650 w 52"/>
                <a:gd name="T3" fmla="*/ 6241 h 88"/>
                <a:gd name="T4" fmla="*/ 2 w 52"/>
                <a:gd name="T5" fmla="*/ 5801 h 88"/>
                <a:gd name="T6" fmla="*/ 0 w 52"/>
                <a:gd name="T7" fmla="*/ 4895 h 88"/>
                <a:gd name="T8" fmla="*/ 4 w 52"/>
                <a:gd name="T9" fmla="*/ 4775 h 88"/>
                <a:gd name="T10" fmla="*/ 1128 w 52"/>
                <a:gd name="T11" fmla="*/ 4775 h 88"/>
                <a:gd name="T12" fmla="*/ 1485 w 52"/>
                <a:gd name="T13" fmla="*/ 4441 h 88"/>
                <a:gd name="T14" fmla="*/ 1355 w 52"/>
                <a:gd name="T15" fmla="*/ 3930 h 88"/>
                <a:gd name="T16" fmla="*/ 939 w 52"/>
                <a:gd name="T17" fmla="*/ 3617 h 88"/>
                <a:gd name="T18" fmla="*/ 650 w 52"/>
                <a:gd name="T19" fmla="*/ 2571 h 88"/>
                <a:gd name="T20" fmla="*/ 1128 w 52"/>
                <a:gd name="T21" fmla="*/ 2116 h 88"/>
                <a:gd name="T22" fmla="*/ 1628 w 52"/>
                <a:gd name="T23" fmla="*/ 1742 h 88"/>
                <a:gd name="T24" fmla="*/ 1785 w 52"/>
                <a:gd name="T25" fmla="*/ 2116 h 88"/>
                <a:gd name="T26" fmla="*/ 1628 w 52"/>
                <a:gd name="T27" fmla="*/ 2977 h 88"/>
                <a:gd name="T28" fmla="*/ 2341 w 52"/>
                <a:gd name="T29" fmla="*/ 2977 h 88"/>
                <a:gd name="T30" fmla="*/ 2341 w 52"/>
                <a:gd name="T31" fmla="*/ 1920 h 88"/>
                <a:gd name="T32" fmla="*/ 2813 w 52"/>
                <a:gd name="T33" fmla="*/ 1020 h 88"/>
                <a:gd name="T34" fmla="*/ 3313 w 52"/>
                <a:gd name="T35" fmla="*/ 1020 h 88"/>
                <a:gd name="T36" fmla="*/ 3721 w 52"/>
                <a:gd name="T37" fmla="*/ 4 h 88"/>
                <a:gd name="T38" fmla="*/ 4079 w 52"/>
                <a:gd name="T39" fmla="*/ 0 h 88"/>
                <a:gd name="T40" fmla="*/ 4296 w 52"/>
                <a:gd name="T41" fmla="*/ 690 h 88"/>
                <a:gd name="T42" fmla="*/ 3981 w 52"/>
                <a:gd name="T43" fmla="*/ 1020 h 88"/>
                <a:gd name="T44" fmla="*/ 3721 w 52"/>
                <a:gd name="T45" fmla="*/ 1742 h 88"/>
                <a:gd name="T46" fmla="*/ 3721 w 52"/>
                <a:gd name="T47" fmla="*/ 2332 h 88"/>
                <a:gd name="T48" fmla="*/ 3313 w 52"/>
                <a:gd name="T49" fmla="*/ 2571 h 88"/>
                <a:gd name="T50" fmla="*/ 2975 w 52"/>
                <a:gd name="T51" fmla="*/ 1742 h 88"/>
                <a:gd name="T52" fmla="*/ 2813 w 52"/>
                <a:gd name="T53" fmla="*/ 2116 h 88"/>
                <a:gd name="T54" fmla="*/ 2813 w 52"/>
                <a:gd name="T55" fmla="*/ 3234 h 88"/>
                <a:gd name="T56" fmla="*/ 2145 w 52"/>
                <a:gd name="T57" fmla="*/ 3617 h 88"/>
                <a:gd name="T58" fmla="*/ 2341 w 52"/>
                <a:gd name="T59" fmla="*/ 4332 h 88"/>
                <a:gd name="T60" fmla="*/ 2476 w 52"/>
                <a:gd name="T61" fmla="*/ 4895 h 88"/>
                <a:gd name="T62" fmla="*/ 1957 w 52"/>
                <a:gd name="T63" fmla="*/ 5801 h 88"/>
                <a:gd name="T64" fmla="*/ 1957 w 52"/>
                <a:gd name="T65" fmla="*/ 6556 h 88"/>
                <a:gd name="T66" fmla="*/ 1785 w 52"/>
                <a:gd name="T67" fmla="*/ 7580 h 88"/>
                <a:gd name="T68" fmla="*/ 1485 w 52"/>
                <a:gd name="T69" fmla="*/ 8271 h 88"/>
                <a:gd name="T70" fmla="*/ 1355 w 52"/>
                <a:gd name="T71" fmla="*/ 9440 h 88"/>
                <a:gd name="T72" fmla="*/ 650 w 52"/>
                <a:gd name="T73" fmla="*/ 9440 h 88"/>
                <a:gd name="T74" fmla="*/ 650 w 52"/>
                <a:gd name="T75" fmla="*/ 8359 h 88"/>
                <a:gd name="T76" fmla="*/ 939 w 52"/>
                <a:gd name="T77" fmla="*/ 7580 h 88"/>
                <a:gd name="T78" fmla="*/ 1485 w 52"/>
                <a:gd name="T79" fmla="*/ 6556 h 88"/>
                <a:gd name="T80" fmla="*/ 1355 w 52"/>
                <a:gd name="T81" fmla="*/ 5801 h 8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88"/>
                <a:gd name="T125" fmla="*/ 52 w 52"/>
                <a:gd name="T126" fmla="*/ 88 h 8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88">
                  <a:moveTo>
                    <a:pt x="16" y="54"/>
                  </a:moveTo>
                  <a:lnTo>
                    <a:pt x="8" y="58"/>
                  </a:lnTo>
                  <a:lnTo>
                    <a:pt x="2" y="54"/>
                  </a:lnTo>
                  <a:lnTo>
                    <a:pt x="0" y="46"/>
                  </a:lnTo>
                  <a:lnTo>
                    <a:pt x="4" y="44"/>
                  </a:lnTo>
                  <a:lnTo>
                    <a:pt x="14" y="44"/>
                  </a:lnTo>
                  <a:lnTo>
                    <a:pt x="18" y="42"/>
                  </a:lnTo>
                  <a:lnTo>
                    <a:pt x="16" y="36"/>
                  </a:lnTo>
                  <a:lnTo>
                    <a:pt x="12" y="34"/>
                  </a:lnTo>
                  <a:lnTo>
                    <a:pt x="8" y="24"/>
                  </a:lnTo>
                  <a:lnTo>
                    <a:pt x="14" y="20"/>
                  </a:lnTo>
                  <a:lnTo>
                    <a:pt x="20" y="16"/>
                  </a:lnTo>
                  <a:lnTo>
                    <a:pt x="22" y="20"/>
                  </a:lnTo>
                  <a:lnTo>
                    <a:pt x="20" y="28"/>
                  </a:lnTo>
                  <a:lnTo>
                    <a:pt x="28" y="28"/>
                  </a:lnTo>
                  <a:lnTo>
                    <a:pt x="28" y="18"/>
                  </a:lnTo>
                  <a:lnTo>
                    <a:pt x="34" y="10"/>
                  </a:lnTo>
                  <a:lnTo>
                    <a:pt x="40" y="10"/>
                  </a:lnTo>
                  <a:lnTo>
                    <a:pt x="46" y="4"/>
                  </a:lnTo>
                  <a:lnTo>
                    <a:pt x="50" y="0"/>
                  </a:lnTo>
                  <a:lnTo>
                    <a:pt x="52" y="6"/>
                  </a:lnTo>
                  <a:lnTo>
                    <a:pt x="48" y="10"/>
                  </a:lnTo>
                  <a:lnTo>
                    <a:pt x="46" y="16"/>
                  </a:lnTo>
                  <a:lnTo>
                    <a:pt x="46" y="22"/>
                  </a:lnTo>
                  <a:lnTo>
                    <a:pt x="40" y="24"/>
                  </a:lnTo>
                  <a:lnTo>
                    <a:pt x="36" y="16"/>
                  </a:lnTo>
                  <a:lnTo>
                    <a:pt x="34" y="20"/>
                  </a:lnTo>
                  <a:lnTo>
                    <a:pt x="34" y="30"/>
                  </a:lnTo>
                  <a:lnTo>
                    <a:pt x="26" y="34"/>
                  </a:lnTo>
                  <a:lnTo>
                    <a:pt x="28" y="40"/>
                  </a:lnTo>
                  <a:lnTo>
                    <a:pt x="30" y="46"/>
                  </a:lnTo>
                  <a:lnTo>
                    <a:pt x="24" y="54"/>
                  </a:lnTo>
                  <a:lnTo>
                    <a:pt x="24" y="62"/>
                  </a:lnTo>
                  <a:lnTo>
                    <a:pt x="22" y="70"/>
                  </a:lnTo>
                  <a:lnTo>
                    <a:pt x="18" y="76"/>
                  </a:lnTo>
                  <a:lnTo>
                    <a:pt x="16" y="88"/>
                  </a:lnTo>
                  <a:lnTo>
                    <a:pt x="8" y="88"/>
                  </a:lnTo>
                  <a:lnTo>
                    <a:pt x="8" y="78"/>
                  </a:lnTo>
                  <a:lnTo>
                    <a:pt x="12" y="70"/>
                  </a:lnTo>
                  <a:lnTo>
                    <a:pt x="18" y="62"/>
                  </a:lnTo>
                  <a:lnTo>
                    <a:pt x="16" y="54"/>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37" name="Freeform 1851"/>
            <p:cNvSpPr>
              <a:spLocks/>
            </p:cNvSpPr>
            <p:nvPr/>
          </p:nvSpPr>
          <p:spPr bwMode="gray">
            <a:xfrm>
              <a:off x="6001873" y="3128717"/>
              <a:ext cx="41282" cy="31754"/>
            </a:xfrm>
            <a:custGeom>
              <a:avLst/>
              <a:gdLst>
                <a:gd name="T0" fmla="*/ 2181 w 38"/>
                <a:gd name="T1" fmla="*/ 1564 h 32"/>
                <a:gd name="T2" fmla="*/ 1144 w 38"/>
                <a:gd name="T3" fmla="*/ 1564 h 32"/>
                <a:gd name="T4" fmla="*/ 1144 w 38"/>
                <a:gd name="T5" fmla="*/ 2046 h 32"/>
                <a:gd name="T6" fmla="*/ 766 w 38"/>
                <a:gd name="T7" fmla="*/ 2399 h 32"/>
                <a:gd name="T8" fmla="*/ 0 w 38"/>
                <a:gd name="T9" fmla="*/ 1871 h 32"/>
                <a:gd name="T10" fmla="*/ 2 w 38"/>
                <a:gd name="T11" fmla="*/ 1430 h 32"/>
                <a:gd name="T12" fmla="*/ 766 w 38"/>
                <a:gd name="T13" fmla="*/ 1195 h 32"/>
                <a:gd name="T14" fmla="*/ 936 w 38"/>
                <a:gd name="T15" fmla="*/ 487 h 32"/>
                <a:gd name="T16" fmla="*/ 1397 w 38"/>
                <a:gd name="T17" fmla="*/ 0 h 32"/>
                <a:gd name="T18" fmla="*/ 2411 w 38"/>
                <a:gd name="T19" fmla="*/ 0 h 32"/>
                <a:gd name="T20" fmla="*/ 3236 w 38"/>
                <a:gd name="T21" fmla="*/ 0 h 32"/>
                <a:gd name="T22" fmla="*/ 2946 w 38"/>
                <a:gd name="T23" fmla="*/ 487 h 32"/>
                <a:gd name="T24" fmla="*/ 2946 w 38"/>
                <a:gd name="T25" fmla="*/ 835 h 32"/>
                <a:gd name="T26" fmla="*/ 3599 w 38"/>
                <a:gd name="T27" fmla="*/ 1195 h 32"/>
                <a:gd name="T28" fmla="*/ 4204 w 38"/>
                <a:gd name="T29" fmla="*/ 1307 h 32"/>
                <a:gd name="T30" fmla="*/ 4647 w 38"/>
                <a:gd name="T31" fmla="*/ 1711 h 32"/>
                <a:gd name="T32" fmla="*/ 3954 w 38"/>
                <a:gd name="T33" fmla="*/ 2194 h 32"/>
                <a:gd name="T34" fmla="*/ 3236 w 38"/>
                <a:gd name="T35" fmla="*/ 1871 h 32"/>
                <a:gd name="T36" fmla="*/ 2665 w 38"/>
                <a:gd name="T37" fmla="*/ 1564 h 32"/>
                <a:gd name="T38" fmla="*/ 2181 w 38"/>
                <a:gd name="T39" fmla="*/ 1564 h 3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8"/>
                <a:gd name="T61" fmla="*/ 0 h 32"/>
                <a:gd name="T62" fmla="*/ 38 w 38"/>
                <a:gd name="T63" fmla="*/ 32 h 3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8" h="32">
                  <a:moveTo>
                    <a:pt x="18" y="22"/>
                  </a:moveTo>
                  <a:lnTo>
                    <a:pt x="10" y="22"/>
                  </a:lnTo>
                  <a:lnTo>
                    <a:pt x="10" y="28"/>
                  </a:lnTo>
                  <a:lnTo>
                    <a:pt x="6" y="32"/>
                  </a:lnTo>
                  <a:lnTo>
                    <a:pt x="0" y="26"/>
                  </a:lnTo>
                  <a:lnTo>
                    <a:pt x="2" y="20"/>
                  </a:lnTo>
                  <a:lnTo>
                    <a:pt x="6" y="16"/>
                  </a:lnTo>
                  <a:lnTo>
                    <a:pt x="8" y="6"/>
                  </a:lnTo>
                  <a:lnTo>
                    <a:pt x="12" y="0"/>
                  </a:lnTo>
                  <a:lnTo>
                    <a:pt x="20" y="0"/>
                  </a:lnTo>
                  <a:lnTo>
                    <a:pt x="26" y="0"/>
                  </a:lnTo>
                  <a:lnTo>
                    <a:pt x="24" y="6"/>
                  </a:lnTo>
                  <a:lnTo>
                    <a:pt x="24" y="12"/>
                  </a:lnTo>
                  <a:lnTo>
                    <a:pt x="30" y="16"/>
                  </a:lnTo>
                  <a:lnTo>
                    <a:pt x="34" y="18"/>
                  </a:lnTo>
                  <a:lnTo>
                    <a:pt x="38" y="24"/>
                  </a:lnTo>
                  <a:lnTo>
                    <a:pt x="32" y="30"/>
                  </a:lnTo>
                  <a:lnTo>
                    <a:pt x="26" y="26"/>
                  </a:lnTo>
                  <a:lnTo>
                    <a:pt x="22" y="22"/>
                  </a:lnTo>
                  <a:lnTo>
                    <a:pt x="18" y="22"/>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38" name="Freeform 1852"/>
            <p:cNvSpPr>
              <a:spLocks/>
            </p:cNvSpPr>
            <p:nvPr/>
          </p:nvSpPr>
          <p:spPr bwMode="gray">
            <a:xfrm>
              <a:off x="5780382" y="3157910"/>
              <a:ext cx="67656" cy="66013"/>
            </a:xfrm>
            <a:custGeom>
              <a:avLst/>
              <a:gdLst>
                <a:gd name="T0" fmla="*/ 2147483647 w 64"/>
                <a:gd name="T1" fmla="*/ 2147483647 h 66"/>
                <a:gd name="T2" fmla="*/ 2147483647 w 64"/>
                <a:gd name="T3" fmla="*/ 2147483647 h 66"/>
                <a:gd name="T4" fmla="*/ 2147483647 w 64"/>
                <a:gd name="T5" fmla="*/ 2147483647 h 66"/>
                <a:gd name="T6" fmla="*/ 2147483647 w 64"/>
                <a:gd name="T7" fmla="*/ 2147483647 h 66"/>
                <a:gd name="T8" fmla="*/ 2147483647 w 64"/>
                <a:gd name="T9" fmla="*/ 2147483647 h 66"/>
                <a:gd name="T10" fmla="*/ 2147483647 w 64"/>
                <a:gd name="T11" fmla="*/ 2147483647 h 66"/>
                <a:gd name="T12" fmla="*/ 2147483647 w 64"/>
                <a:gd name="T13" fmla="*/ 2147483647 h 66"/>
                <a:gd name="T14" fmla="*/ 2147483647 w 64"/>
                <a:gd name="T15" fmla="*/ 2147483647 h 66"/>
                <a:gd name="T16" fmla="*/ 2147483647 w 64"/>
                <a:gd name="T17" fmla="*/ 2147483647 h 66"/>
                <a:gd name="T18" fmla="*/ 2147483647 w 64"/>
                <a:gd name="T19" fmla="*/ 2147483647 h 66"/>
                <a:gd name="T20" fmla="*/ 2147483647 w 64"/>
                <a:gd name="T21" fmla="*/ 0 h 66"/>
                <a:gd name="T22" fmla="*/ 2147483647 w 64"/>
                <a:gd name="T23" fmla="*/ 2147483647 h 66"/>
                <a:gd name="T24" fmla="*/ 2147483647 w 64"/>
                <a:gd name="T25" fmla="*/ 2147483647 h 66"/>
                <a:gd name="T26" fmla="*/ 2147483647 w 64"/>
                <a:gd name="T27" fmla="*/ 2147483647 h 66"/>
                <a:gd name="T28" fmla="*/ 2147483647 w 64"/>
                <a:gd name="T29" fmla="*/ 2147483647 h 66"/>
                <a:gd name="T30" fmla="*/ 2147483647 w 64"/>
                <a:gd name="T31" fmla="*/ 2147483647 h 66"/>
                <a:gd name="T32" fmla="*/ 2147483647 w 64"/>
                <a:gd name="T33" fmla="*/ 2147483647 h 66"/>
                <a:gd name="T34" fmla="*/ 2147483647 w 64"/>
                <a:gd name="T35" fmla="*/ 2147483647 h 66"/>
                <a:gd name="T36" fmla="*/ 2147483647 w 64"/>
                <a:gd name="T37" fmla="*/ 2147483647 h 66"/>
                <a:gd name="T38" fmla="*/ 2147483647 w 64"/>
                <a:gd name="T39" fmla="*/ 2147483647 h 66"/>
                <a:gd name="T40" fmla="*/ 2147483647 w 64"/>
                <a:gd name="T41" fmla="*/ 2147483647 h 66"/>
                <a:gd name="T42" fmla="*/ 2147483647 w 64"/>
                <a:gd name="T43" fmla="*/ 2147483647 h 66"/>
                <a:gd name="T44" fmla="*/ 2147483647 w 64"/>
                <a:gd name="T45" fmla="*/ 2147483647 h 66"/>
                <a:gd name="T46" fmla="*/ 0 w 64"/>
                <a:gd name="T47" fmla="*/ 2147483647 h 66"/>
                <a:gd name="T48" fmla="*/ 2147483647 w 64"/>
                <a:gd name="T49" fmla="*/ 2147483647 h 66"/>
                <a:gd name="T50" fmla="*/ 2147483647 w 64"/>
                <a:gd name="T51" fmla="*/ 2147483647 h 66"/>
                <a:gd name="T52" fmla="*/ 2147483647 w 64"/>
                <a:gd name="T53" fmla="*/ 2147483647 h 66"/>
                <a:gd name="T54" fmla="*/ 2147483647 w 64"/>
                <a:gd name="T55" fmla="*/ 2147483647 h 66"/>
                <a:gd name="T56" fmla="*/ 2147483647 w 64"/>
                <a:gd name="T57" fmla="*/ 2147483647 h 66"/>
                <a:gd name="T58" fmla="*/ 2147483647 w 64"/>
                <a:gd name="T59" fmla="*/ 2147483647 h 66"/>
                <a:gd name="T60" fmla="*/ 2147483647 w 64"/>
                <a:gd name="T61" fmla="*/ 2147483647 h 66"/>
                <a:gd name="T62" fmla="*/ 2147483647 w 64"/>
                <a:gd name="T63" fmla="*/ 2147483647 h 66"/>
                <a:gd name="T64" fmla="*/ 2147483647 w 64"/>
                <a:gd name="T65" fmla="*/ 2147483647 h 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66"/>
                <a:gd name="T101" fmla="*/ 64 w 64"/>
                <a:gd name="T102" fmla="*/ 66 h 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66">
                  <a:moveTo>
                    <a:pt x="12" y="20"/>
                  </a:moveTo>
                  <a:lnTo>
                    <a:pt x="18" y="20"/>
                  </a:lnTo>
                  <a:lnTo>
                    <a:pt x="22" y="26"/>
                  </a:lnTo>
                  <a:lnTo>
                    <a:pt x="28" y="26"/>
                  </a:lnTo>
                  <a:lnTo>
                    <a:pt x="28" y="20"/>
                  </a:lnTo>
                  <a:lnTo>
                    <a:pt x="28" y="14"/>
                  </a:lnTo>
                  <a:lnTo>
                    <a:pt x="38" y="12"/>
                  </a:lnTo>
                  <a:lnTo>
                    <a:pt x="44" y="8"/>
                  </a:lnTo>
                  <a:lnTo>
                    <a:pt x="48" y="6"/>
                  </a:lnTo>
                  <a:lnTo>
                    <a:pt x="56" y="2"/>
                  </a:lnTo>
                  <a:lnTo>
                    <a:pt x="62" y="0"/>
                  </a:lnTo>
                  <a:lnTo>
                    <a:pt x="64" y="8"/>
                  </a:lnTo>
                  <a:lnTo>
                    <a:pt x="60" y="20"/>
                  </a:lnTo>
                  <a:lnTo>
                    <a:pt x="50" y="24"/>
                  </a:lnTo>
                  <a:lnTo>
                    <a:pt x="52" y="30"/>
                  </a:lnTo>
                  <a:lnTo>
                    <a:pt x="46" y="34"/>
                  </a:lnTo>
                  <a:lnTo>
                    <a:pt x="40" y="36"/>
                  </a:lnTo>
                  <a:lnTo>
                    <a:pt x="30" y="40"/>
                  </a:lnTo>
                  <a:lnTo>
                    <a:pt x="26" y="44"/>
                  </a:lnTo>
                  <a:lnTo>
                    <a:pt x="24" y="52"/>
                  </a:lnTo>
                  <a:lnTo>
                    <a:pt x="20" y="52"/>
                  </a:lnTo>
                  <a:lnTo>
                    <a:pt x="18" y="60"/>
                  </a:lnTo>
                  <a:lnTo>
                    <a:pt x="8" y="66"/>
                  </a:lnTo>
                  <a:lnTo>
                    <a:pt x="0" y="62"/>
                  </a:lnTo>
                  <a:lnTo>
                    <a:pt x="2" y="56"/>
                  </a:lnTo>
                  <a:lnTo>
                    <a:pt x="12" y="54"/>
                  </a:lnTo>
                  <a:lnTo>
                    <a:pt x="10" y="48"/>
                  </a:lnTo>
                  <a:lnTo>
                    <a:pt x="6" y="42"/>
                  </a:lnTo>
                  <a:lnTo>
                    <a:pt x="8" y="38"/>
                  </a:lnTo>
                  <a:lnTo>
                    <a:pt x="14" y="34"/>
                  </a:lnTo>
                  <a:lnTo>
                    <a:pt x="10" y="32"/>
                  </a:lnTo>
                  <a:lnTo>
                    <a:pt x="6" y="26"/>
                  </a:lnTo>
                  <a:lnTo>
                    <a:pt x="12" y="2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39" name="Freeform 1853"/>
            <p:cNvSpPr>
              <a:spLocks/>
            </p:cNvSpPr>
            <p:nvPr/>
          </p:nvSpPr>
          <p:spPr bwMode="gray">
            <a:xfrm>
              <a:off x="5791065" y="3235711"/>
              <a:ext cx="37982" cy="50689"/>
            </a:xfrm>
            <a:custGeom>
              <a:avLst/>
              <a:gdLst>
                <a:gd name="T0" fmla="*/ 0 w 36"/>
                <a:gd name="T1" fmla="*/ 2147483647 h 50"/>
                <a:gd name="T2" fmla="*/ 2147483647 w 36"/>
                <a:gd name="T3" fmla="*/ 2147483647 h 50"/>
                <a:gd name="T4" fmla="*/ 2147483647 w 36"/>
                <a:gd name="T5" fmla="*/ 2147483647 h 50"/>
                <a:gd name="T6" fmla="*/ 2147483647 w 36"/>
                <a:gd name="T7" fmla="*/ 2147483647 h 50"/>
                <a:gd name="T8" fmla="*/ 2147483647 w 36"/>
                <a:gd name="T9" fmla="*/ 2147483647 h 50"/>
                <a:gd name="T10" fmla="*/ 2147483647 w 36"/>
                <a:gd name="T11" fmla="*/ 2147483647 h 50"/>
                <a:gd name="T12" fmla="*/ 2147483647 w 36"/>
                <a:gd name="T13" fmla="*/ 2147483647 h 50"/>
                <a:gd name="T14" fmla="*/ 2147483647 w 36"/>
                <a:gd name="T15" fmla="*/ 2147483647 h 50"/>
                <a:gd name="T16" fmla="*/ 2147483647 w 36"/>
                <a:gd name="T17" fmla="*/ 2147483647 h 50"/>
                <a:gd name="T18" fmla="*/ 2147483647 w 36"/>
                <a:gd name="T19" fmla="*/ 0 h 50"/>
                <a:gd name="T20" fmla="*/ 2147483647 w 36"/>
                <a:gd name="T21" fmla="*/ 2147483647 h 50"/>
                <a:gd name="T22" fmla="*/ 2147483647 w 36"/>
                <a:gd name="T23" fmla="*/ 2147483647 h 50"/>
                <a:gd name="T24" fmla="*/ 2147483647 w 36"/>
                <a:gd name="T25" fmla="*/ 2147483647 h 50"/>
                <a:gd name="T26" fmla="*/ 2147483647 w 36"/>
                <a:gd name="T27" fmla="*/ 2147483647 h 50"/>
                <a:gd name="T28" fmla="*/ 2147483647 w 36"/>
                <a:gd name="T29" fmla="*/ 2147483647 h 50"/>
                <a:gd name="T30" fmla="*/ 2147483647 w 36"/>
                <a:gd name="T31" fmla="*/ 2147483647 h 50"/>
                <a:gd name="T32" fmla="*/ 2147483647 w 36"/>
                <a:gd name="T33" fmla="*/ 2147483647 h 50"/>
                <a:gd name="T34" fmla="*/ 2147483647 w 36"/>
                <a:gd name="T35" fmla="*/ 2147483647 h 50"/>
                <a:gd name="T36" fmla="*/ 2147483647 w 36"/>
                <a:gd name="T37" fmla="*/ 2147483647 h 50"/>
                <a:gd name="T38" fmla="*/ 2147483647 w 36"/>
                <a:gd name="T39" fmla="*/ 2147483647 h 50"/>
                <a:gd name="T40" fmla="*/ 2147483647 w 36"/>
                <a:gd name="T41" fmla="*/ 2147483647 h 50"/>
                <a:gd name="T42" fmla="*/ 2147483647 w 36"/>
                <a:gd name="T43" fmla="*/ 2147483647 h 50"/>
                <a:gd name="T44" fmla="*/ 2147483647 w 36"/>
                <a:gd name="T45" fmla="*/ 2147483647 h 50"/>
                <a:gd name="T46" fmla="*/ 2147483647 w 36"/>
                <a:gd name="T47" fmla="*/ 2147483647 h 50"/>
                <a:gd name="T48" fmla="*/ 2147483647 w 36"/>
                <a:gd name="T49" fmla="*/ 2147483647 h 50"/>
                <a:gd name="T50" fmla="*/ 2147483647 w 36"/>
                <a:gd name="T51" fmla="*/ 2147483647 h 50"/>
                <a:gd name="T52" fmla="*/ 2147483647 w 36"/>
                <a:gd name="T53" fmla="*/ 2147483647 h 50"/>
                <a:gd name="T54" fmla="*/ 2147483647 w 36"/>
                <a:gd name="T55" fmla="*/ 2147483647 h 50"/>
                <a:gd name="T56" fmla="*/ 2147483647 w 36"/>
                <a:gd name="T57" fmla="*/ 2147483647 h 50"/>
                <a:gd name="T58" fmla="*/ 0 w 36"/>
                <a:gd name="T59" fmla="*/ 2147483647 h 5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
                <a:gd name="T91" fmla="*/ 0 h 50"/>
                <a:gd name="T92" fmla="*/ 36 w 36"/>
                <a:gd name="T93" fmla="*/ 50 h 5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 h="50">
                  <a:moveTo>
                    <a:pt x="0" y="16"/>
                  </a:moveTo>
                  <a:lnTo>
                    <a:pt x="10" y="16"/>
                  </a:lnTo>
                  <a:lnTo>
                    <a:pt x="8" y="10"/>
                  </a:lnTo>
                  <a:lnTo>
                    <a:pt x="10" y="4"/>
                  </a:lnTo>
                  <a:lnTo>
                    <a:pt x="14" y="6"/>
                  </a:lnTo>
                  <a:lnTo>
                    <a:pt x="16" y="12"/>
                  </a:lnTo>
                  <a:lnTo>
                    <a:pt x="20" y="16"/>
                  </a:lnTo>
                  <a:lnTo>
                    <a:pt x="24" y="10"/>
                  </a:lnTo>
                  <a:lnTo>
                    <a:pt x="22" y="4"/>
                  </a:lnTo>
                  <a:lnTo>
                    <a:pt x="28" y="0"/>
                  </a:lnTo>
                  <a:lnTo>
                    <a:pt x="32" y="4"/>
                  </a:lnTo>
                  <a:lnTo>
                    <a:pt x="34" y="12"/>
                  </a:lnTo>
                  <a:lnTo>
                    <a:pt x="34" y="18"/>
                  </a:lnTo>
                  <a:lnTo>
                    <a:pt x="30" y="24"/>
                  </a:lnTo>
                  <a:lnTo>
                    <a:pt x="36" y="28"/>
                  </a:lnTo>
                  <a:lnTo>
                    <a:pt x="34" y="34"/>
                  </a:lnTo>
                  <a:lnTo>
                    <a:pt x="30" y="38"/>
                  </a:lnTo>
                  <a:lnTo>
                    <a:pt x="36" y="40"/>
                  </a:lnTo>
                  <a:lnTo>
                    <a:pt x="36" y="44"/>
                  </a:lnTo>
                  <a:lnTo>
                    <a:pt x="34" y="50"/>
                  </a:lnTo>
                  <a:lnTo>
                    <a:pt x="26" y="50"/>
                  </a:lnTo>
                  <a:lnTo>
                    <a:pt x="22" y="48"/>
                  </a:lnTo>
                  <a:lnTo>
                    <a:pt x="18" y="50"/>
                  </a:lnTo>
                  <a:lnTo>
                    <a:pt x="12" y="44"/>
                  </a:lnTo>
                  <a:lnTo>
                    <a:pt x="12" y="38"/>
                  </a:lnTo>
                  <a:lnTo>
                    <a:pt x="16" y="30"/>
                  </a:lnTo>
                  <a:lnTo>
                    <a:pt x="12" y="24"/>
                  </a:lnTo>
                  <a:lnTo>
                    <a:pt x="8" y="28"/>
                  </a:lnTo>
                  <a:lnTo>
                    <a:pt x="2" y="24"/>
                  </a:lnTo>
                  <a:lnTo>
                    <a:pt x="0" y="16"/>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40" name="Freeform 1854"/>
            <p:cNvSpPr>
              <a:spLocks/>
            </p:cNvSpPr>
            <p:nvPr/>
          </p:nvSpPr>
          <p:spPr bwMode="gray">
            <a:xfrm>
              <a:off x="5746243" y="3254145"/>
              <a:ext cx="12702" cy="23816"/>
            </a:xfrm>
            <a:custGeom>
              <a:avLst/>
              <a:gdLst>
                <a:gd name="T0" fmla="*/ 544 w 12"/>
                <a:gd name="T1" fmla="*/ 544 h 24"/>
                <a:gd name="T2" fmla="*/ 544 w 12"/>
                <a:gd name="T3" fmla="*/ 879 h 24"/>
                <a:gd name="T4" fmla="*/ 336 w 12"/>
                <a:gd name="T5" fmla="*/ 1117 h 24"/>
                <a:gd name="T6" fmla="*/ 0 w 12"/>
                <a:gd name="T7" fmla="*/ 952 h 24"/>
                <a:gd name="T8" fmla="*/ 2 w 12"/>
                <a:gd name="T9" fmla="*/ 544 h 24"/>
                <a:gd name="T10" fmla="*/ 336 w 12"/>
                <a:gd name="T11" fmla="*/ 4 h 24"/>
                <a:gd name="T12" fmla="*/ 463 w 12"/>
                <a:gd name="T13" fmla="*/ 0 h 24"/>
                <a:gd name="T14" fmla="*/ 544 w 12"/>
                <a:gd name="T15" fmla="*/ 4 h 24"/>
                <a:gd name="T16" fmla="*/ 544 w 12"/>
                <a:gd name="T17" fmla="*/ 544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24"/>
                <a:gd name="T29" fmla="*/ 12 w 12"/>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24">
                  <a:moveTo>
                    <a:pt x="12" y="12"/>
                  </a:moveTo>
                  <a:lnTo>
                    <a:pt x="12" y="18"/>
                  </a:lnTo>
                  <a:lnTo>
                    <a:pt x="6" y="24"/>
                  </a:lnTo>
                  <a:lnTo>
                    <a:pt x="0" y="20"/>
                  </a:lnTo>
                  <a:lnTo>
                    <a:pt x="2" y="12"/>
                  </a:lnTo>
                  <a:lnTo>
                    <a:pt x="6" y="4"/>
                  </a:lnTo>
                  <a:lnTo>
                    <a:pt x="10" y="0"/>
                  </a:lnTo>
                  <a:lnTo>
                    <a:pt x="12" y="4"/>
                  </a:lnTo>
                  <a:lnTo>
                    <a:pt x="12" y="12"/>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41" name="Freeform 1855"/>
            <p:cNvSpPr>
              <a:spLocks/>
            </p:cNvSpPr>
            <p:nvPr/>
          </p:nvSpPr>
          <p:spPr bwMode="gray">
            <a:xfrm>
              <a:off x="5754182" y="3222391"/>
              <a:ext cx="22229" cy="26992"/>
            </a:xfrm>
            <a:custGeom>
              <a:avLst/>
              <a:gdLst>
                <a:gd name="T0" fmla="*/ 617 w 20"/>
                <a:gd name="T1" fmla="*/ 3886 h 26"/>
                <a:gd name="T2" fmla="*/ 4 w 20"/>
                <a:gd name="T3" fmla="*/ 2801 h 26"/>
                <a:gd name="T4" fmla="*/ 0 w 20"/>
                <a:gd name="T5" fmla="*/ 1467 h 26"/>
                <a:gd name="T6" fmla="*/ 4 w 20"/>
                <a:gd name="T7" fmla="*/ 2 h 26"/>
                <a:gd name="T8" fmla="*/ 904 w 20"/>
                <a:gd name="T9" fmla="*/ 0 h 26"/>
                <a:gd name="T10" fmla="*/ 1599 w 20"/>
                <a:gd name="T11" fmla="*/ 2 h 26"/>
                <a:gd name="T12" fmla="*/ 1935 w 20"/>
                <a:gd name="T13" fmla="*/ 1825 h 26"/>
                <a:gd name="T14" fmla="*/ 1599 w 20"/>
                <a:gd name="T15" fmla="*/ 2801 h 26"/>
                <a:gd name="T16" fmla="*/ 1093 w 20"/>
                <a:gd name="T17" fmla="*/ 4334 h 26"/>
                <a:gd name="T18" fmla="*/ 747 w 20"/>
                <a:gd name="T19" fmla="*/ 4878 h 26"/>
                <a:gd name="T20" fmla="*/ 617 w 20"/>
                <a:gd name="T21" fmla="*/ 3886 h 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6"/>
                <a:gd name="T35" fmla="*/ 20 w 20"/>
                <a:gd name="T36" fmla="*/ 26 h 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6">
                  <a:moveTo>
                    <a:pt x="6" y="20"/>
                  </a:moveTo>
                  <a:lnTo>
                    <a:pt x="4" y="14"/>
                  </a:lnTo>
                  <a:lnTo>
                    <a:pt x="0" y="8"/>
                  </a:lnTo>
                  <a:lnTo>
                    <a:pt x="4" y="2"/>
                  </a:lnTo>
                  <a:lnTo>
                    <a:pt x="10" y="0"/>
                  </a:lnTo>
                  <a:lnTo>
                    <a:pt x="16" y="2"/>
                  </a:lnTo>
                  <a:lnTo>
                    <a:pt x="20" y="10"/>
                  </a:lnTo>
                  <a:lnTo>
                    <a:pt x="16" y="14"/>
                  </a:lnTo>
                  <a:lnTo>
                    <a:pt x="12" y="22"/>
                  </a:lnTo>
                  <a:lnTo>
                    <a:pt x="8" y="26"/>
                  </a:lnTo>
                  <a:lnTo>
                    <a:pt x="6" y="2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42" name="Freeform 1856"/>
            <p:cNvSpPr>
              <a:spLocks/>
            </p:cNvSpPr>
            <p:nvPr/>
          </p:nvSpPr>
          <p:spPr bwMode="gray">
            <a:xfrm>
              <a:off x="5767326" y="3386598"/>
              <a:ext cx="55786" cy="48331"/>
            </a:xfrm>
            <a:custGeom>
              <a:avLst/>
              <a:gdLst>
                <a:gd name="T0" fmla="*/ 2147483647 w 52"/>
                <a:gd name="T1" fmla="*/ 2147483647 h 48"/>
                <a:gd name="T2" fmla="*/ 2147483647 w 52"/>
                <a:gd name="T3" fmla="*/ 2147483647 h 48"/>
                <a:gd name="T4" fmla="*/ 2147483647 w 52"/>
                <a:gd name="T5" fmla="*/ 2147483647 h 48"/>
                <a:gd name="T6" fmla="*/ 2147483647 w 52"/>
                <a:gd name="T7" fmla="*/ 2147483647 h 48"/>
                <a:gd name="T8" fmla="*/ 2147483647 w 52"/>
                <a:gd name="T9" fmla="*/ 2147483647 h 48"/>
                <a:gd name="T10" fmla="*/ 2147483647 w 52"/>
                <a:gd name="T11" fmla="*/ 2147483647 h 48"/>
                <a:gd name="T12" fmla="*/ 2147483647 w 52"/>
                <a:gd name="T13" fmla="*/ 2147483647 h 48"/>
                <a:gd name="T14" fmla="*/ 2147483647 w 52"/>
                <a:gd name="T15" fmla="*/ 2147483647 h 48"/>
                <a:gd name="T16" fmla="*/ 2147483647 w 52"/>
                <a:gd name="T17" fmla="*/ 2147483647 h 48"/>
                <a:gd name="T18" fmla="*/ 2147483647 w 52"/>
                <a:gd name="T19" fmla="*/ 0 h 48"/>
                <a:gd name="T20" fmla="*/ 2147483647 w 52"/>
                <a:gd name="T21" fmla="*/ 2147483647 h 48"/>
                <a:gd name="T22" fmla="*/ 2147483647 w 52"/>
                <a:gd name="T23" fmla="*/ 2147483647 h 48"/>
                <a:gd name="T24" fmla="*/ 2147483647 w 52"/>
                <a:gd name="T25" fmla="*/ 2147483647 h 48"/>
                <a:gd name="T26" fmla="*/ 2147483647 w 52"/>
                <a:gd name="T27" fmla="*/ 2147483647 h 48"/>
                <a:gd name="T28" fmla="*/ 2147483647 w 52"/>
                <a:gd name="T29" fmla="*/ 2147483647 h 48"/>
                <a:gd name="T30" fmla="*/ 2147483647 w 52"/>
                <a:gd name="T31" fmla="*/ 2147483647 h 48"/>
                <a:gd name="T32" fmla="*/ 2147483647 w 52"/>
                <a:gd name="T33" fmla="*/ 2147483647 h 48"/>
                <a:gd name="T34" fmla="*/ 2147483647 w 52"/>
                <a:gd name="T35" fmla="*/ 2147483647 h 48"/>
                <a:gd name="T36" fmla="*/ 2147483647 w 52"/>
                <a:gd name="T37" fmla="*/ 2147483647 h 48"/>
                <a:gd name="T38" fmla="*/ 2147483647 w 52"/>
                <a:gd name="T39" fmla="*/ 2147483647 h 48"/>
                <a:gd name="T40" fmla="*/ 2147483647 w 52"/>
                <a:gd name="T41" fmla="*/ 2147483647 h 48"/>
                <a:gd name="T42" fmla="*/ 2147483647 w 52"/>
                <a:gd name="T43" fmla="*/ 2147483647 h 48"/>
                <a:gd name="T44" fmla="*/ 2147483647 w 52"/>
                <a:gd name="T45" fmla="*/ 2147483647 h 48"/>
                <a:gd name="T46" fmla="*/ 2147483647 w 52"/>
                <a:gd name="T47" fmla="*/ 2147483647 h 48"/>
                <a:gd name="T48" fmla="*/ 0 w 52"/>
                <a:gd name="T49" fmla="*/ 2147483647 h 48"/>
                <a:gd name="T50" fmla="*/ 2147483647 w 52"/>
                <a:gd name="T51" fmla="*/ 2147483647 h 48"/>
                <a:gd name="T52" fmla="*/ 2147483647 w 52"/>
                <a:gd name="T53" fmla="*/ 2147483647 h 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2"/>
                <a:gd name="T82" fmla="*/ 0 h 48"/>
                <a:gd name="T83" fmla="*/ 52 w 52"/>
                <a:gd name="T84" fmla="*/ 48 h 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2" h="48">
                  <a:moveTo>
                    <a:pt x="4" y="24"/>
                  </a:moveTo>
                  <a:lnTo>
                    <a:pt x="10" y="26"/>
                  </a:lnTo>
                  <a:lnTo>
                    <a:pt x="16" y="20"/>
                  </a:lnTo>
                  <a:lnTo>
                    <a:pt x="22" y="18"/>
                  </a:lnTo>
                  <a:lnTo>
                    <a:pt x="24" y="22"/>
                  </a:lnTo>
                  <a:lnTo>
                    <a:pt x="30" y="22"/>
                  </a:lnTo>
                  <a:lnTo>
                    <a:pt x="34" y="16"/>
                  </a:lnTo>
                  <a:lnTo>
                    <a:pt x="38" y="8"/>
                  </a:lnTo>
                  <a:lnTo>
                    <a:pt x="42" y="4"/>
                  </a:lnTo>
                  <a:lnTo>
                    <a:pt x="50" y="0"/>
                  </a:lnTo>
                  <a:lnTo>
                    <a:pt x="52" y="2"/>
                  </a:lnTo>
                  <a:lnTo>
                    <a:pt x="48" y="12"/>
                  </a:lnTo>
                  <a:lnTo>
                    <a:pt x="38" y="18"/>
                  </a:lnTo>
                  <a:lnTo>
                    <a:pt x="34" y="26"/>
                  </a:lnTo>
                  <a:lnTo>
                    <a:pt x="34" y="28"/>
                  </a:lnTo>
                  <a:lnTo>
                    <a:pt x="34" y="30"/>
                  </a:lnTo>
                  <a:lnTo>
                    <a:pt x="32" y="32"/>
                  </a:lnTo>
                  <a:lnTo>
                    <a:pt x="24" y="34"/>
                  </a:lnTo>
                  <a:lnTo>
                    <a:pt x="22" y="40"/>
                  </a:lnTo>
                  <a:lnTo>
                    <a:pt x="20" y="46"/>
                  </a:lnTo>
                  <a:lnTo>
                    <a:pt x="12" y="48"/>
                  </a:lnTo>
                  <a:lnTo>
                    <a:pt x="6" y="44"/>
                  </a:lnTo>
                  <a:lnTo>
                    <a:pt x="8" y="38"/>
                  </a:lnTo>
                  <a:lnTo>
                    <a:pt x="8" y="34"/>
                  </a:lnTo>
                  <a:lnTo>
                    <a:pt x="0" y="34"/>
                  </a:lnTo>
                  <a:lnTo>
                    <a:pt x="2" y="28"/>
                  </a:lnTo>
                  <a:lnTo>
                    <a:pt x="4" y="24"/>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43" name="Freeform 1857"/>
            <p:cNvSpPr>
              <a:spLocks/>
            </p:cNvSpPr>
            <p:nvPr/>
          </p:nvSpPr>
          <p:spPr bwMode="gray">
            <a:xfrm>
              <a:off x="5827219" y="3436732"/>
              <a:ext cx="12702" cy="26991"/>
            </a:xfrm>
            <a:custGeom>
              <a:avLst/>
              <a:gdLst>
                <a:gd name="T0" fmla="*/ 9138 w 12"/>
                <a:gd name="T1" fmla="*/ 0 h 26"/>
                <a:gd name="T2" fmla="*/ 19644 w 12"/>
                <a:gd name="T3" fmla="*/ 2 h 26"/>
                <a:gd name="T4" fmla="*/ 19644 w 12"/>
                <a:gd name="T5" fmla="*/ 297 h 26"/>
                <a:gd name="T6" fmla="*/ 19644 w 12"/>
                <a:gd name="T7" fmla="*/ 540 h 26"/>
                <a:gd name="T8" fmla="*/ 19644 w 12"/>
                <a:gd name="T9" fmla="*/ 843 h 26"/>
                <a:gd name="T10" fmla="*/ 9138 w 12"/>
                <a:gd name="T11" fmla="*/ 908 h 26"/>
                <a:gd name="T12" fmla="*/ 0 w 12"/>
                <a:gd name="T13" fmla="*/ 540 h 26"/>
                <a:gd name="T14" fmla="*/ 0 w 12"/>
                <a:gd name="T15" fmla="*/ 297 h 26"/>
                <a:gd name="T16" fmla="*/ 0 w 12"/>
                <a:gd name="T17" fmla="*/ 4 h 26"/>
                <a:gd name="T18" fmla="*/ 9138 w 12"/>
                <a:gd name="T19" fmla="*/ 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26"/>
                <a:gd name="T32" fmla="*/ 12 w 12"/>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26">
                  <a:moveTo>
                    <a:pt x="6" y="0"/>
                  </a:moveTo>
                  <a:lnTo>
                    <a:pt x="12" y="2"/>
                  </a:lnTo>
                  <a:lnTo>
                    <a:pt x="12" y="8"/>
                  </a:lnTo>
                  <a:lnTo>
                    <a:pt x="12" y="16"/>
                  </a:lnTo>
                  <a:lnTo>
                    <a:pt x="12" y="24"/>
                  </a:lnTo>
                  <a:lnTo>
                    <a:pt x="6" y="26"/>
                  </a:lnTo>
                  <a:lnTo>
                    <a:pt x="0" y="16"/>
                  </a:lnTo>
                  <a:lnTo>
                    <a:pt x="0" y="8"/>
                  </a:lnTo>
                  <a:lnTo>
                    <a:pt x="0" y="4"/>
                  </a:lnTo>
                  <a:lnTo>
                    <a:pt x="6"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44" name="Freeform 1858"/>
            <p:cNvSpPr>
              <a:spLocks/>
            </p:cNvSpPr>
            <p:nvPr/>
          </p:nvSpPr>
          <p:spPr bwMode="gray">
            <a:xfrm>
              <a:off x="5828807" y="3570099"/>
              <a:ext cx="31755" cy="30166"/>
            </a:xfrm>
            <a:custGeom>
              <a:avLst/>
              <a:gdLst>
                <a:gd name="T0" fmla="*/ 582 w 30"/>
                <a:gd name="T1" fmla="*/ 0 h 30"/>
                <a:gd name="T2" fmla="*/ 621 w 30"/>
                <a:gd name="T3" fmla="*/ 658 h 30"/>
                <a:gd name="T4" fmla="*/ 662 w 30"/>
                <a:gd name="T5" fmla="*/ 1166 h 30"/>
                <a:gd name="T6" fmla="*/ 621 w 30"/>
                <a:gd name="T7" fmla="*/ 1599 h 30"/>
                <a:gd name="T8" fmla="*/ 582 w 30"/>
                <a:gd name="T9" fmla="*/ 1759 h 30"/>
                <a:gd name="T10" fmla="*/ 481 w 30"/>
                <a:gd name="T11" fmla="*/ 2341 h 30"/>
                <a:gd name="T12" fmla="*/ 372 w 30"/>
                <a:gd name="T13" fmla="*/ 2750 h 30"/>
                <a:gd name="T14" fmla="*/ 222 w 30"/>
                <a:gd name="T15" fmla="*/ 2884 h 30"/>
                <a:gd name="T16" fmla="*/ 0 w 30"/>
                <a:gd name="T17" fmla="*/ 2884 h 30"/>
                <a:gd name="T18" fmla="*/ 4 w 30"/>
                <a:gd name="T19" fmla="*/ 1759 h 30"/>
                <a:gd name="T20" fmla="*/ 288 w 30"/>
                <a:gd name="T21" fmla="*/ 964 h 30"/>
                <a:gd name="T22" fmla="*/ 372 w 30"/>
                <a:gd name="T23" fmla="*/ 4 h 30"/>
                <a:gd name="T24" fmla="*/ 582 w 30"/>
                <a:gd name="T25" fmla="*/ 0 h 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
                <a:gd name="T40" fmla="*/ 0 h 30"/>
                <a:gd name="T41" fmla="*/ 30 w 30"/>
                <a:gd name="T42" fmla="*/ 30 h 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 h="30">
                  <a:moveTo>
                    <a:pt x="26" y="0"/>
                  </a:moveTo>
                  <a:lnTo>
                    <a:pt x="28" y="6"/>
                  </a:lnTo>
                  <a:lnTo>
                    <a:pt x="30" y="12"/>
                  </a:lnTo>
                  <a:lnTo>
                    <a:pt x="28" y="16"/>
                  </a:lnTo>
                  <a:lnTo>
                    <a:pt x="26" y="18"/>
                  </a:lnTo>
                  <a:lnTo>
                    <a:pt x="22" y="24"/>
                  </a:lnTo>
                  <a:lnTo>
                    <a:pt x="18" y="28"/>
                  </a:lnTo>
                  <a:lnTo>
                    <a:pt x="10" y="30"/>
                  </a:lnTo>
                  <a:lnTo>
                    <a:pt x="0" y="30"/>
                  </a:lnTo>
                  <a:lnTo>
                    <a:pt x="4" y="18"/>
                  </a:lnTo>
                  <a:lnTo>
                    <a:pt x="14" y="10"/>
                  </a:lnTo>
                  <a:lnTo>
                    <a:pt x="18" y="4"/>
                  </a:lnTo>
                  <a:lnTo>
                    <a:pt x="26"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45" name="Freeform 1859"/>
            <p:cNvSpPr>
              <a:spLocks/>
            </p:cNvSpPr>
            <p:nvPr/>
          </p:nvSpPr>
          <p:spPr bwMode="gray">
            <a:xfrm>
              <a:off x="7087902" y="2045901"/>
              <a:ext cx="20640" cy="20640"/>
            </a:xfrm>
            <a:custGeom>
              <a:avLst/>
              <a:gdLst>
                <a:gd name="T0" fmla="*/ 4 w 20"/>
                <a:gd name="T1" fmla="*/ 0 h 20"/>
                <a:gd name="T2" fmla="*/ 904 w 20"/>
                <a:gd name="T3" fmla="*/ 4 h 20"/>
                <a:gd name="T4" fmla="*/ 1599 w 20"/>
                <a:gd name="T5" fmla="*/ 617 h 20"/>
                <a:gd name="T6" fmla="*/ 1935 w 20"/>
                <a:gd name="T7" fmla="*/ 1093 h 20"/>
                <a:gd name="T8" fmla="*/ 1935 w 20"/>
                <a:gd name="T9" fmla="*/ 1759 h 20"/>
                <a:gd name="T10" fmla="*/ 1322 w 20"/>
                <a:gd name="T11" fmla="*/ 1935 h 20"/>
                <a:gd name="T12" fmla="*/ 747 w 20"/>
                <a:gd name="T13" fmla="*/ 1599 h 20"/>
                <a:gd name="T14" fmla="*/ 617 w 20"/>
                <a:gd name="T15" fmla="*/ 904 h 20"/>
                <a:gd name="T16" fmla="*/ 0 w 20"/>
                <a:gd name="T17" fmla="*/ 4 h 20"/>
                <a:gd name="T18" fmla="*/ 4 w 20"/>
                <a:gd name="T19" fmla="*/ 0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20"/>
                <a:gd name="T32" fmla="*/ 20 w 20"/>
                <a:gd name="T33" fmla="*/ 20 h 2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20">
                  <a:moveTo>
                    <a:pt x="4" y="0"/>
                  </a:moveTo>
                  <a:lnTo>
                    <a:pt x="10" y="4"/>
                  </a:lnTo>
                  <a:lnTo>
                    <a:pt x="16" y="6"/>
                  </a:lnTo>
                  <a:lnTo>
                    <a:pt x="20" y="12"/>
                  </a:lnTo>
                  <a:lnTo>
                    <a:pt x="20" y="18"/>
                  </a:lnTo>
                  <a:lnTo>
                    <a:pt x="14" y="20"/>
                  </a:lnTo>
                  <a:lnTo>
                    <a:pt x="8" y="16"/>
                  </a:lnTo>
                  <a:lnTo>
                    <a:pt x="6" y="10"/>
                  </a:lnTo>
                  <a:lnTo>
                    <a:pt x="0" y="4"/>
                  </a:lnTo>
                  <a:lnTo>
                    <a:pt x="4"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46" name="Freeform 1860"/>
            <p:cNvSpPr>
              <a:spLocks/>
            </p:cNvSpPr>
            <p:nvPr/>
          </p:nvSpPr>
          <p:spPr bwMode="gray">
            <a:xfrm>
              <a:off x="6476613" y="3101725"/>
              <a:ext cx="20641" cy="19052"/>
            </a:xfrm>
            <a:custGeom>
              <a:avLst/>
              <a:gdLst>
                <a:gd name="T0" fmla="*/ 617 w 20"/>
                <a:gd name="T1" fmla="*/ 0 h 20"/>
                <a:gd name="T2" fmla="*/ 1322 w 20"/>
                <a:gd name="T3" fmla="*/ 0 h 20"/>
                <a:gd name="T4" fmla="*/ 1759 w 20"/>
                <a:gd name="T5" fmla="*/ 617 h 20"/>
                <a:gd name="T6" fmla="*/ 1935 w 20"/>
                <a:gd name="T7" fmla="*/ 1599 h 20"/>
                <a:gd name="T8" fmla="*/ 1322 w 20"/>
                <a:gd name="T9" fmla="*/ 1759 h 20"/>
                <a:gd name="T10" fmla="*/ 617 w 20"/>
                <a:gd name="T11" fmla="*/ 1599 h 20"/>
                <a:gd name="T12" fmla="*/ 4 w 20"/>
                <a:gd name="T13" fmla="*/ 1935 h 20"/>
                <a:gd name="T14" fmla="*/ 0 w 20"/>
                <a:gd name="T15" fmla="*/ 1759 h 20"/>
                <a:gd name="T16" fmla="*/ 0 w 20"/>
                <a:gd name="T17" fmla="*/ 747 h 20"/>
                <a:gd name="T18" fmla="*/ 617 w 20"/>
                <a:gd name="T19" fmla="*/ 617 h 20"/>
                <a:gd name="T20" fmla="*/ 617 w 20"/>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20"/>
                <a:gd name="T35" fmla="*/ 20 w 20"/>
                <a:gd name="T36" fmla="*/ 20 h 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20">
                  <a:moveTo>
                    <a:pt x="6" y="0"/>
                  </a:moveTo>
                  <a:lnTo>
                    <a:pt x="14" y="0"/>
                  </a:lnTo>
                  <a:lnTo>
                    <a:pt x="18" y="6"/>
                  </a:lnTo>
                  <a:lnTo>
                    <a:pt x="20" y="16"/>
                  </a:lnTo>
                  <a:lnTo>
                    <a:pt x="14" y="18"/>
                  </a:lnTo>
                  <a:lnTo>
                    <a:pt x="6" y="16"/>
                  </a:lnTo>
                  <a:lnTo>
                    <a:pt x="4" y="20"/>
                  </a:lnTo>
                  <a:lnTo>
                    <a:pt x="0" y="18"/>
                  </a:lnTo>
                  <a:lnTo>
                    <a:pt x="0" y="8"/>
                  </a:lnTo>
                  <a:lnTo>
                    <a:pt x="6" y="6"/>
                  </a:lnTo>
                  <a:lnTo>
                    <a:pt x="6"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47" name="Freeform 1861"/>
            <p:cNvSpPr>
              <a:spLocks/>
            </p:cNvSpPr>
            <p:nvPr/>
          </p:nvSpPr>
          <p:spPr bwMode="gray">
            <a:xfrm>
              <a:off x="7227625" y="3033455"/>
              <a:ext cx="42869" cy="30166"/>
            </a:xfrm>
            <a:custGeom>
              <a:avLst/>
              <a:gdLst>
                <a:gd name="T0" fmla="*/ 2341 w 40"/>
                <a:gd name="T1" fmla="*/ 796 h 30"/>
                <a:gd name="T2" fmla="*/ 2341 w 40"/>
                <a:gd name="T3" fmla="*/ 1599 h 30"/>
                <a:gd name="T4" fmla="*/ 3115 w 40"/>
                <a:gd name="T5" fmla="*/ 1166 h 30"/>
                <a:gd name="T6" fmla="*/ 3797 w 40"/>
                <a:gd name="T7" fmla="*/ 1166 h 30"/>
                <a:gd name="T8" fmla="*/ 3714 w 40"/>
                <a:gd name="T9" fmla="*/ 2128 h 30"/>
                <a:gd name="T10" fmla="*/ 2853 w 40"/>
                <a:gd name="T11" fmla="*/ 2341 h 30"/>
                <a:gd name="T12" fmla="*/ 2575 w 40"/>
                <a:gd name="T13" fmla="*/ 2884 h 30"/>
                <a:gd name="T14" fmla="*/ 1935 w 40"/>
                <a:gd name="T15" fmla="*/ 2341 h 30"/>
                <a:gd name="T16" fmla="*/ 1322 w 40"/>
                <a:gd name="T17" fmla="*/ 2341 h 30"/>
                <a:gd name="T18" fmla="*/ 747 w 40"/>
                <a:gd name="T19" fmla="*/ 2128 h 30"/>
                <a:gd name="T20" fmla="*/ 747 w 40"/>
                <a:gd name="T21" fmla="*/ 1599 h 30"/>
                <a:gd name="T22" fmla="*/ 2 w 40"/>
                <a:gd name="T23" fmla="*/ 1759 h 30"/>
                <a:gd name="T24" fmla="*/ 0 w 40"/>
                <a:gd name="T25" fmla="*/ 964 h 30"/>
                <a:gd name="T26" fmla="*/ 617 w 40"/>
                <a:gd name="T27" fmla="*/ 658 h 30"/>
                <a:gd name="T28" fmla="*/ 1093 w 40"/>
                <a:gd name="T29" fmla="*/ 964 h 30"/>
                <a:gd name="T30" fmla="*/ 1759 w 40"/>
                <a:gd name="T31" fmla="*/ 796 h 30"/>
                <a:gd name="T32" fmla="*/ 1599 w 40"/>
                <a:gd name="T33" fmla="*/ 0 h 30"/>
                <a:gd name="T34" fmla="*/ 1935 w 40"/>
                <a:gd name="T35" fmla="*/ 0 h 30"/>
                <a:gd name="T36" fmla="*/ 2341 w 40"/>
                <a:gd name="T37" fmla="*/ 796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
                <a:gd name="T58" fmla="*/ 0 h 30"/>
                <a:gd name="T59" fmla="*/ 40 w 40"/>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 h="30">
                  <a:moveTo>
                    <a:pt x="24" y="8"/>
                  </a:moveTo>
                  <a:lnTo>
                    <a:pt x="24" y="16"/>
                  </a:lnTo>
                  <a:lnTo>
                    <a:pt x="32" y="12"/>
                  </a:lnTo>
                  <a:lnTo>
                    <a:pt x="40" y="12"/>
                  </a:lnTo>
                  <a:lnTo>
                    <a:pt x="38" y="22"/>
                  </a:lnTo>
                  <a:lnTo>
                    <a:pt x="30" y="24"/>
                  </a:lnTo>
                  <a:lnTo>
                    <a:pt x="26" y="30"/>
                  </a:lnTo>
                  <a:lnTo>
                    <a:pt x="20" y="24"/>
                  </a:lnTo>
                  <a:lnTo>
                    <a:pt x="14" y="24"/>
                  </a:lnTo>
                  <a:lnTo>
                    <a:pt x="8" y="22"/>
                  </a:lnTo>
                  <a:lnTo>
                    <a:pt x="8" y="16"/>
                  </a:lnTo>
                  <a:lnTo>
                    <a:pt x="2" y="18"/>
                  </a:lnTo>
                  <a:lnTo>
                    <a:pt x="0" y="10"/>
                  </a:lnTo>
                  <a:lnTo>
                    <a:pt x="6" y="6"/>
                  </a:lnTo>
                  <a:lnTo>
                    <a:pt x="12" y="10"/>
                  </a:lnTo>
                  <a:lnTo>
                    <a:pt x="18" y="8"/>
                  </a:lnTo>
                  <a:lnTo>
                    <a:pt x="16" y="0"/>
                  </a:lnTo>
                  <a:lnTo>
                    <a:pt x="20" y="0"/>
                  </a:lnTo>
                  <a:lnTo>
                    <a:pt x="24" y="8"/>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sp>
          <p:nvSpPr>
            <p:cNvPr id="348" name="Freeform 1862"/>
            <p:cNvSpPr>
              <a:spLocks/>
            </p:cNvSpPr>
            <p:nvPr/>
          </p:nvSpPr>
          <p:spPr bwMode="gray">
            <a:xfrm>
              <a:off x="6070146" y="4768817"/>
              <a:ext cx="17466" cy="14290"/>
            </a:xfrm>
            <a:custGeom>
              <a:avLst/>
              <a:gdLst>
                <a:gd name="T0" fmla="*/ 2110 w 16"/>
                <a:gd name="T1" fmla="*/ 0 h 14"/>
                <a:gd name="T2" fmla="*/ 2 w 16"/>
                <a:gd name="T3" fmla="*/ 2 h 14"/>
                <a:gd name="T4" fmla="*/ 0 w 16"/>
                <a:gd name="T5" fmla="*/ 3510 h 14"/>
                <a:gd name="T6" fmla="*/ 2 w 16"/>
                <a:gd name="T7" fmla="*/ 5987 h 14"/>
                <a:gd name="T8" fmla="*/ 2110 w 16"/>
                <a:gd name="T9" fmla="*/ 8488 h 14"/>
                <a:gd name="T10" fmla="*/ 3381 w 16"/>
                <a:gd name="T11" fmla="*/ 8488 h 14"/>
                <a:gd name="T12" fmla="*/ 4287 w 16"/>
                <a:gd name="T13" fmla="*/ 4584 h 14"/>
                <a:gd name="T14" fmla="*/ 3811 w 16"/>
                <a:gd name="T15" fmla="*/ 2687 h 14"/>
                <a:gd name="T16" fmla="*/ 3381 w 16"/>
                <a:gd name="T17" fmla="*/ 0 h 14"/>
                <a:gd name="T18" fmla="*/ 2110 w 16"/>
                <a:gd name="T19" fmla="*/ 0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
                <a:gd name="T31" fmla="*/ 0 h 14"/>
                <a:gd name="T32" fmla="*/ 16 w 16"/>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 h="14">
                  <a:moveTo>
                    <a:pt x="8" y="0"/>
                  </a:moveTo>
                  <a:lnTo>
                    <a:pt x="2" y="2"/>
                  </a:lnTo>
                  <a:lnTo>
                    <a:pt x="0" y="6"/>
                  </a:lnTo>
                  <a:lnTo>
                    <a:pt x="2" y="10"/>
                  </a:lnTo>
                  <a:lnTo>
                    <a:pt x="8" y="14"/>
                  </a:lnTo>
                  <a:lnTo>
                    <a:pt x="12" y="14"/>
                  </a:lnTo>
                  <a:lnTo>
                    <a:pt x="16" y="8"/>
                  </a:lnTo>
                  <a:lnTo>
                    <a:pt x="14" y="4"/>
                  </a:lnTo>
                  <a:lnTo>
                    <a:pt x="12" y="0"/>
                  </a:lnTo>
                  <a:lnTo>
                    <a:pt x="8" y="0"/>
                  </a:lnTo>
                  <a:close/>
                </a:path>
              </a:pathLst>
            </a:custGeom>
            <a:grpFill/>
            <a:ln w="6350">
              <a:solidFill>
                <a:srgbClr val="FFFFFF"/>
              </a:solidFill>
              <a:round/>
              <a:headEnd/>
              <a:tailEnd/>
            </a:ln>
          </p:spPr>
          <p:txBody>
            <a:bodyPr lIns="0" tIns="54000" rIns="0" bIns="54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Arial" charset="0"/>
                <a:cs typeface="+mn-cs"/>
              </a:endParaRPr>
            </a:p>
          </p:txBody>
        </p:sp>
      </p:grpSp>
      <p:sp>
        <p:nvSpPr>
          <p:cNvPr id="2" name="Title 1"/>
          <p:cNvSpPr>
            <a:spLocks noGrp="1"/>
          </p:cNvSpPr>
          <p:nvPr>
            <p:ph type="title"/>
          </p:nvPr>
        </p:nvSpPr>
        <p:spPr>
          <a:xfrm>
            <a:off x="432000" y="391925"/>
            <a:ext cx="7236000" cy="728790"/>
          </a:xfrm>
        </p:spPr>
        <p:txBody>
          <a:bodyPr/>
          <a:lstStyle/>
          <a:p>
            <a:r>
              <a:rPr lang="it-IT" sz="2400" cap="none" dirty="0" smtClean="0"/>
              <a:t>Investments to date</a:t>
            </a:r>
            <a:r>
              <a:rPr lang="it-IT" sz="2400" dirty="0" smtClean="0"/>
              <a:t/>
            </a:r>
            <a:br>
              <a:rPr lang="it-IT" sz="2400" dirty="0" smtClean="0"/>
            </a:br>
            <a:r>
              <a:rPr lang="en-US" sz="1600" b="0" cap="none" dirty="0" smtClean="0"/>
              <a:t>Broad diversification </a:t>
            </a:r>
            <a:r>
              <a:rPr lang="en-US" sz="1600" b="0" cap="none" dirty="0"/>
              <a:t>by investment form, size, technology, country</a:t>
            </a:r>
            <a:endParaRPr lang="en-US" sz="1600" b="0" cap="none" dirty="0">
              <a:latin typeface="+mn-lt"/>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CCE7110-7CE3-4158-99E9-FFFFF85570E1}" type="slidenum">
              <a:rPr kumimoji="0" lang="de-DE" sz="1000" b="1"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de-DE" sz="1000" b="1" i="0" u="none" strike="noStrike" kern="1200" cap="none" spc="0" normalizeH="0" baseline="0" noProof="0">
              <a:ln>
                <a:noFill/>
              </a:ln>
              <a:solidFill>
                <a:srgbClr val="FFFFFF"/>
              </a:solidFill>
              <a:effectLst/>
              <a:uLnTx/>
              <a:uFillTx/>
              <a:latin typeface="Arial"/>
              <a:ea typeface="+mn-ea"/>
              <a:cs typeface="+mn-cs"/>
            </a:endParaRPr>
          </a:p>
        </p:txBody>
      </p:sp>
      <p:sp>
        <p:nvSpPr>
          <p:cNvPr id="83" name="Rectangle 82"/>
          <p:cNvSpPr/>
          <p:nvPr/>
        </p:nvSpPr>
        <p:spPr>
          <a:xfrm>
            <a:off x="6840516" y="4076390"/>
            <a:ext cx="2253456" cy="584289"/>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Char char="•"/>
              <a:tabLst/>
              <a:defRPr/>
            </a:pPr>
            <a:endParaRPr kumimoji="0" lang="en-GB" sz="700" b="0" i="0" u="none" strike="noStrike" kern="1200" cap="none" spc="0" normalizeH="0" baseline="0" noProof="0" dirty="0" smtClean="0">
              <a:ln>
                <a:noFill/>
              </a:ln>
              <a:solidFill>
                <a:srgbClr val="00000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smtClean="0">
                <a:ln>
                  <a:noFill/>
                </a:ln>
                <a:solidFill>
                  <a:srgbClr val="000000"/>
                </a:solidFill>
                <a:effectLst/>
                <a:uLnTx/>
                <a:uFillTx/>
                <a:latin typeface="Arial"/>
                <a:ea typeface="+mn-ea"/>
                <a:cs typeface="+mn-cs"/>
              </a:rPr>
              <a:t>Banca </a:t>
            </a:r>
            <a:r>
              <a:rPr kumimoji="0" lang="en-GB" sz="900" b="1" i="0" u="none" strike="noStrike" kern="1200" cap="none" spc="0" normalizeH="0" baseline="0" noProof="0" dirty="0" err="1" smtClean="0">
                <a:ln>
                  <a:noFill/>
                </a:ln>
                <a:solidFill>
                  <a:srgbClr val="000000"/>
                </a:solidFill>
                <a:effectLst/>
                <a:uLnTx/>
                <a:uFillTx/>
                <a:latin typeface="Arial"/>
                <a:ea typeface="+mn-ea"/>
                <a:cs typeface="+mn-cs"/>
              </a:rPr>
              <a:t>Transilvania</a:t>
            </a:r>
            <a:r>
              <a:rPr kumimoji="0" lang="en-GB" sz="900" b="1" i="0" u="none" strike="noStrike" kern="1200" cap="none" spc="0" normalizeH="0" baseline="0" noProof="0" dirty="0" smtClean="0">
                <a:ln>
                  <a:noFill/>
                </a:ln>
                <a:solidFill>
                  <a:srgbClr val="000000"/>
                </a:solidFill>
                <a:effectLst/>
                <a:uLnTx/>
                <a:uFillTx/>
                <a:latin typeface="Arial"/>
                <a:ea typeface="+mn-ea"/>
                <a:cs typeface="+mn-cs"/>
              </a:rPr>
              <a:t> (BT)</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 €25m </a:t>
            </a:r>
            <a:r>
              <a:rPr kumimoji="0" lang="en-GB" sz="900" b="0" i="0" u="none" strike="noStrike" kern="1200" cap="none" spc="0" normalizeH="0" baseline="0" noProof="0" dirty="0" err="1" smtClean="0">
                <a:ln>
                  <a:noFill/>
                </a:ln>
                <a:solidFill>
                  <a:srgbClr val="000000"/>
                </a:solidFill>
                <a:effectLst/>
                <a:uLnTx/>
                <a:uFillTx/>
                <a:latin typeface="Arial"/>
                <a:ea typeface="+mn-ea"/>
                <a:cs typeface="+mn-cs"/>
              </a:rPr>
              <a:t>subdebt</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 portfolio of EE, RE, CUT, Romania</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147" name="Rectangle 146"/>
          <p:cNvSpPr/>
          <p:nvPr/>
        </p:nvSpPr>
        <p:spPr>
          <a:xfrm>
            <a:off x="339653" y="1239227"/>
            <a:ext cx="3287388"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smtClean="0">
                <a:ln>
                  <a:noFill/>
                </a:ln>
                <a:solidFill>
                  <a:srgbClr val="000000"/>
                </a:solidFill>
                <a:effectLst/>
                <a:uLnTx/>
                <a:uFillTx/>
                <a:latin typeface="Arial"/>
                <a:ea typeface="+mn-ea"/>
                <a:cs typeface="+mn-cs"/>
              </a:rPr>
              <a:t>City of </a:t>
            </a:r>
            <a:r>
              <a:rPr kumimoji="0" lang="en-GB" sz="900" b="1" i="0" u="none" strike="noStrike" kern="1200" cap="none" spc="0" normalizeH="0" baseline="0" noProof="0" dirty="0" err="1" smtClean="0">
                <a:ln>
                  <a:noFill/>
                </a:ln>
                <a:solidFill>
                  <a:srgbClr val="000000"/>
                </a:solidFill>
                <a:effectLst/>
                <a:uLnTx/>
                <a:uFillTx/>
                <a:latin typeface="Arial"/>
                <a:ea typeface="+mn-ea"/>
                <a:cs typeface="+mn-cs"/>
              </a:rPr>
              <a:t>Orléans</a:t>
            </a:r>
            <a:r>
              <a:rPr kumimoji="0" lang="en-GB" sz="900" b="0" i="0" u="none" strike="noStrike" kern="1200" cap="none" spc="0" normalizeH="0" baseline="0" noProof="0" dirty="0">
                <a:ln>
                  <a:noFill/>
                </a:ln>
                <a:solidFill>
                  <a:srgbClr val="000000"/>
                </a:solidFill>
                <a:effectLst/>
                <a:uLnTx/>
                <a:uFillTx/>
                <a:latin typeface="Arial"/>
                <a:ea typeface="+mn-ea"/>
                <a:cs typeface="+mn-cs"/>
              </a:rPr>
              <a:t>, €5.1m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 shareholder loan &amp; equity, </a:t>
            </a:r>
            <a:r>
              <a:rPr kumimoji="0" lang="en-GB" sz="900" b="0" i="0" u="none" strike="noStrike" kern="1200" cap="none" spc="0" normalizeH="0" baseline="0" noProof="0" dirty="0">
                <a:ln>
                  <a:noFill/>
                </a:ln>
                <a:solidFill>
                  <a:srgbClr val="000000"/>
                </a:solidFill>
                <a:effectLst/>
                <a:uLnTx/>
                <a:uFillTx/>
                <a:latin typeface="Arial"/>
                <a:ea typeface="+mn-ea"/>
                <a:cs typeface="+mn-cs"/>
              </a:rPr>
              <a:t>biomass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plant to </a:t>
            </a:r>
            <a:r>
              <a:rPr kumimoji="0" lang="en-GB" sz="900" b="0" i="0" u="none" strike="noStrike" kern="1200" cap="none" spc="0" normalizeH="0" baseline="0" noProof="0" dirty="0">
                <a:ln>
                  <a:noFill/>
                </a:ln>
                <a:solidFill>
                  <a:srgbClr val="000000"/>
                </a:solidFill>
                <a:effectLst/>
                <a:uLnTx/>
                <a:uFillTx/>
                <a:latin typeface="Arial"/>
                <a:ea typeface="+mn-ea"/>
                <a:cs typeface="+mn-cs"/>
              </a:rPr>
              <a:t>supply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heat </a:t>
            </a:r>
            <a:r>
              <a:rPr kumimoji="0" lang="en-GB" sz="900" b="0" i="0" u="none" strike="noStrike" kern="1200" cap="none" spc="0" normalizeH="0" baseline="0" noProof="0" dirty="0">
                <a:ln>
                  <a:noFill/>
                </a:ln>
                <a:solidFill>
                  <a:srgbClr val="000000"/>
                </a:solidFill>
                <a:effectLst/>
                <a:uLnTx/>
                <a:uFillTx/>
                <a:latin typeface="Arial"/>
                <a:ea typeface="+mn-ea"/>
                <a:cs typeface="+mn-cs"/>
              </a:rPr>
              <a:t>to the City of </a:t>
            </a:r>
            <a:r>
              <a:rPr kumimoji="0" lang="en-GB" sz="900" b="0" i="0" u="none" strike="noStrike" kern="1200" cap="none" spc="0" normalizeH="0" baseline="0" noProof="0" dirty="0" err="1">
                <a:ln>
                  <a:noFill/>
                </a:ln>
                <a:solidFill>
                  <a:srgbClr val="000000"/>
                </a:solidFill>
                <a:effectLst/>
                <a:uLnTx/>
                <a:uFillTx/>
                <a:latin typeface="Arial"/>
                <a:ea typeface="+mn-ea"/>
                <a:cs typeface="+mn-cs"/>
              </a:rPr>
              <a:t>Orléans</a:t>
            </a:r>
            <a:r>
              <a:rPr kumimoji="0" lang="en-GB" sz="900" b="0" i="0" u="none" strike="noStrike" kern="1200" cap="none" spc="0" normalizeH="0" baseline="0" noProof="0" dirty="0">
                <a:ln>
                  <a:noFill/>
                </a:ln>
                <a:solidFill>
                  <a:srgbClr val="000000"/>
                </a:solidFill>
                <a:effectLst/>
                <a:uLnTx/>
                <a:uFillTx/>
                <a:latin typeface="Arial"/>
                <a:ea typeface="+mn-ea"/>
                <a:cs typeface="+mn-cs"/>
              </a:rPr>
              <a:t>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(RE), France</a:t>
            </a:r>
            <a:endParaRPr kumimoji="0" lang="en-GB"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149" name="Rectangle 148"/>
          <p:cNvSpPr/>
          <p:nvPr/>
        </p:nvSpPr>
        <p:spPr>
          <a:xfrm>
            <a:off x="218602" y="1827077"/>
            <a:ext cx="2671182" cy="5078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smtClean="0">
                <a:ln>
                  <a:noFill/>
                </a:ln>
                <a:solidFill>
                  <a:srgbClr val="000000"/>
                </a:solidFill>
                <a:effectLst/>
                <a:uLnTx/>
                <a:uFillTx/>
                <a:latin typeface="Arial"/>
                <a:ea typeface="+mn-ea"/>
                <a:cs typeface="+mn-cs"/>
              </a:rPr>
              <a:t>City of Rennes</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 €7.3 shareholder loan &amp; equity, biomass </a:t>
            </a:r>
            <a:r>
              <a:rPr kumimoji="0" lang="en-GB" sz="900" b="0" i="0" u="none" strike="noStrike" kern="1200" cap="none" spc="0" normalizeH="0" baseline="0" noProof="0" dirty="0">
                <a:ln>
                  <a:noFill/>
                </a:ln>
                <a:solidFill>
                  <a:srgbClr val="000000"/>
                </a:solidFill>
                <a:effectLst/>
                <a:uLnTx/>
                <a:uFillTx/>
                <a:latin typeface="Arial"/>
                <a:ea typeface="+mn-ea"/>
                <a:cs typeface="+mn-cs"/>
              </a:rPr>
              <a:t>plant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to </a:t>
            </a:r>
            <a:r>
              <a:rPr kumimoji="0" lang="en-GB" sz="900" b="0" i="0" u="none" strike="noStrike" kern="1200" cap="none" spc="0" normalizeH="0" baseline="0" noProof="0" dirty="0">
                <a:ln>
                  <a:noFill/>
                </a:ln>
                <a:solidFill>
                  <a:srgbClr val="000000"/>
                </a:solidFill>
                <a:effectLst/>
                <a:uLnTx/>
                <a:uFillTx/>
                <a:latin typeface="Arial"/>
                <a:ea typeface="+mn-ea"/>
                <a:cs typeface="+mn-cs"/>
              </a:rPr>
              <a:t>supply heat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to </a:t>
            </a:r>
            <a:r>
              <a:rPr kumimoji="0" lang="en-GB" sz="900" b="0" i="0" u="none" strike="noStrike" kern="1200" cap="none" spc="0" normalizeH="0" baseline="0" noProof="0" dirty="0">
                <a:ln>
                  <a:noFill/>
                </a:ln>
                <a:solidFill>
                  <a:srgbClr val="000000"/>
                </a:solidFill>
                <a:effectLst/>
                <a:uLnTx/>
                <a:uFillTx/>
                <a:latin typeface="Arial"/>
                <a:ea typeface="+mn-ea"/>
                <a:cs typeface="+mn-cs"/>
              </a:rPr>
              <a:t>the City of </a:t>
            </a:r>
            <a:r>
              <a:rPr kumimoji="0" lang="en-GB" sz="900" b="1" i="0" u="none" strike="noStrike" kern="1200" cap="none" spc="0" normalizeH="0" baseline="0" noProof="0" dirty="0">
                <a:ln>
                  <a:noFill/>
                </a:ln>
                <a:solidFill>
                  <a:srgbClr val="000000"/>
                </a:solidFill>
                <a:effectLst/>
                <a:uLnTx/>
                <a:uFillTx/>
                <a:latin typeface="Arial"/>
                <a:ea typeface="+mn-ea"/>
                <a:cs typeface="+mn-cs"/>
              </a:rPr>
              <a:t>Rennes</a:t>
            </a:r>
            <a:r>
              <a:rPr kumimoji="0" lang="en-GB" sz="900" b="0" i="0" u="none" strike="noStrike" kern="1200" cap="none" spc="0" normalizeH="0" baseline="0" noProof="0" dirty="0">
                <a:ln>
                  <a:noFill/>
                </a:ln>
                <a:solidFill>
                  <a:srgbClr val="000000"/>
                </a:solidFill>
                <a:effectLst/>
                <a:uLnTx/>
                <a:uFillTx/>
                <a:latin typeface="Arial"/>
                <a:ea typeface="+mn-ea"/>
                <a:cs typeface="+mn-cs"/>
              </a:rPr>
              <a:t>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(RE), France</a:t>
            </a:r>
            <a:endParaRPr kumimoji="0" lang="en-GB"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150" name="Rectangle 149"/>
          <p:cNvSpPr/>
          <p:nvPr/>
        </p:nvSpPr>
        <p:spPr>
          <a:xfrm>
            <a:off x="111623" y="2553426"/>
            <a:ext cx="2091942" cy="5078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err="1" smtClean="0">
                <a:ln>
                  <a:noFill/>
                </a:ln>
                <a:solidFill>
                  <a:srgbClr val="000000"/>
                </a:solidFill>
                <a:effectLst/>
                <a:uLnTx/>
                <a:uFillTx/>
                <a:latin typeface="Arial"/>
                <a:ea typeface="+mn-ea"/>
                <a:cs typeface="+mn-cs"/>
              </a:rPr>
              <a:t>Bolloré</a:t>
            </a:r>
            <a:r>
              <a:rPr kumimoji="0" lang="en-GB" sz="900" b="1" i="0" u="none" strike="noStrike" kern="1200" cap="none" spc="0" normalizeH="0" baseline="0" noProof="0" dirty="0" smtClean="0">
                <a:ln>
                  <a:noFill/>
                </a:ln>
                <a:solidFill>
                  <a:srgbClr val="000000"/>
                </a:solidFill>
                <a:effectLst/>
                <a:uLnTx/>
                <a:uFillTx/>
                <a:latin typeface="Arial"/>
                <a:ea typeface="+mn-ea"/>
                <a:cs typeface="+mn-cs"/>
              </a:rPr>
              <a:t> France</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 €30m debt, electric vehicles and infrastructure for car sharing (CUT), France - matured</a:t>
            </a:r>
            <a:endParaRPr kumimoji="0" lang="en-GB"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151" name="Rectangle 150"/>
          <p:cNvSpPr/>
          <p:nvPr/>
        </p:nvSpPr>
        <p:spPr>
          <a:xfrm>
            <a:off x="111623" y="3279775"/>
            <a:ext cx="1962912" cy="5078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err="1" smtClean="0">
                <a:ln>
                  <a:noFill/>
                </a:ln>
                <a:solidFill>
                  <a:srgbClr val="000000"/>
                </a:solidFill>
                <a:effectLst/>
                <a:uLnTx/>
                <a:uFillTx/>
                <a:latin typeface="Arial"/>
                <a:ea typeface="+mn-ea"/>
                <a:cs typeface="+mn-cs"/>
              </a:rPr>
              <a:t>Région</a:t>
            </a:r>
            <a:r>
              <a:rPr kumimoji="0" lang="en-GB" sz="900" b="1" i="0" u="none" strike="noStrike" kern="1200" cap="none" spc="0" normalizeH="0" baseline="0" noProof="0" dirty="0" smtClean="0">
                <a:ln>
                  <a:noFill/>
                </a:ln>
                <a:solidFill>
                  <a:srgbClr val="000000"/>
                </a:solidFill>
                <a:effectLst/>
                <a:uLnTx/>
                <a:uFillTx/>
                <a:latin typeface="Arial"/>
                <a:ea typeface="+mn-ea"/>
                <a:cs typeface="+mn-cs"/>
              </a:rPr>
              <a:t> </a:t>
            </a:r>
            <a:r>
              <a:rPr kumimoji="0" lang="en-GB" sz="900" b="1" i="0" u="none" strike="noStrike" kern="1200" cap="none" spc="0" normalizeH="0" baseline="0" noProof="0" dirty="0">
                <a:ln>
                  <a:noFill/>
                </a:ln>
                <a:solidFill>
                  <a:srgbClr val="000000"/>
                </a:solidFill>
                <a:effectLst/>
                <a:uLnTx/>
                <a:uFillTx/>
                <a:latin typeface="Arial"/>
                <a:ea typeface="+mn-ea"/>
                <a:cs typeface="+mn-cs"/>
              </a:rPr>
              <a:t>Rhône-Alpes</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 €5m debt, refurbishment of public schools (EE), France - matured</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152" name="Rectangle 151"/>
          <p:cNvSpPr/>
          <p:nvPr/>
        </p:nvSpPr>
        <p:spPr>
          <a:xfrm>
            <a:off x="4695424" y="1110501"/>
            <a:ext cx="4370657"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000000"/>
                </a:solidFill>
                <a:effectLst/>
                <a:uLnTx/>
                <a:uFillTx/>
                <a:latin typeface="Arial"/>
                <a:ea typeface="+mn-ea"/>
                <a:cs typeface="+mn-cs"/>
              </a:rPr>
              <a:t>Ore Valley Housing </a:t>
            </a:r>
            <a:r>
              <a:rPr kumimoji="0" lang="en-GB" sz="900" b="1" i="0" u="none" strike="noStrike" kern="1200" cap="none" spc="0" normalizeH="0" baseline="0" noProof="0" dirty="0" smtClean="0">
                <a:ln>
                  <a:noFill/>
                </a:ln>
                <a:solidFill>
                  <a:srgbClr val="000000"/>
                </a:solidFill>
                <a:effectLst/>
                <a:uLnTx/>
                <a:uFillTx/>
                <a:latin typeface="Arial"/>
                <a:ea typeface="+mn-ea"/>
                <a:cs typeface="+mn-cs"/>
              </a:rPr>
              <a:t>Association</a:t>
            </a:r>
            <a:r>
              <a:rPr kumimoji="0" lang="en-GB" sz="900" b="0" i="0" u="none" strike="noStrike" kern="1200" cap="none" spc="0" normalizeH="0" baseline="0" noProof="0" dirty="0" smtClean="0">
                <a:ln>
                  <a:noFill/>
                </a:ln>
                <a:solidFill>
                  <a:srgbClr val="9D9D9D">
                    <a:lumMod val="50000"/>
                  </a:srgbClr>
                </a:solidFill>
                <a:effectLst/>
                <a:uLnTx/>
                <a:uFillTx/>
                <a:latin typeface="Arial"/>
                <a:ea typeface="+mn-ea"/>
                <a:cs typeface="+mn-cs"/>
              </a:rPr>
              <a:t>,</a:t>
            </a:r>
            <a:r>
              <a:rPr kumimoji="0" lang="en-GB" sz="900" b="0" i="0" u="none" strike="noStrike" kern="1200" cap="none" spc="0" normalizeH="0" baseline="0" noProof="0" dirty="0">
                <a:ln>
                  <a:noFill/>
                </a:ln>
                <a:solidFill>
                  <a:srgbClr val="9D9D9D">
                    <a:lumMod val="50000"/>
                  </a:srgbClr>
                </a:solidFill>
                <a:effectLst/>
                <a:uLnTx/>
                <a:uFillTx/>
                <a:latin typeface="Arial"/>
                <a:ea typeface="+mn-ea"/>
                <a:cs typeface="+mn-cs"/>
              </a:rPr>
              <a:t>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€2.2m debt, boiler replacement (EE) &amp; onshore wind (RE), UK</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153" name="Rectangle 152"/>
          <p:cNvSpPr/>
          <p:nvPr/>
        </p:nvSpPr>
        <p:spPr>
          <a:xfrm>
            <a:off x="111623" y="4006124"/>
            <a:ext cx="2006989"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000000"/>
                </a:solidFill>
                <a:effectLst/>
                <a:uLnTx/>
                <a:uFillTx/>
                <a:latin typeface="Arial"/>
                <a:ea typeface="+mn-ea"/>
                <a:cs typeface="+mn-cs"/>
              </a:rPr>
              <a:t>Universidad </a:t>
            </a:r>
            <a:r>
              <a:rPr kumimoji="0" lang="en-GB" sz="900" b="1" i="0" u="none" strike="noStrike" kern="1200" cap="none" spc="0" normalizeH="0" baseline="0" noProof="0" dirty="0" err="1">
                <a:ln>
                  <a:noFill/>
                </a:ln>
                <a:solidFill>
                  <a:srgbClr val="000000"/>
                </a:solidFill>
                <a:effectLst/>
                <a:uLnTx/>
                <a:uFillTx/>
                <a:latin typeface="Arial"/>
                <a:ea typeface="+mn-ea"/>
                <a:cs typeface="+mn-cs"/>
              </a:rPr>
              <a:t>Politécnica</a:t>
            </a:r>
            <a:r>
              <a:rPr kumimoji="0" lang="en-GB" sz="900" b="1" i="0" u="none" strike="noStrike" kern="1200" cap="none" spc="0" normalizeH="0" baseline="0" noProof="0" dirty="0">
                <a:ln>
                  <a:noFill/>
                </a:ln>
                <a:solidFill>
                  <a:srgbClr val="000000"/>
                </a:solidFill>
                <a:effectLst/>
                <a:uLnTx/>
                <a:uFillTx/>
                <a:latin typeface="Arial"/>
                <a:ea typeface="+mn-ea"/>
                <a:cs typeface="+mn-cs"/>
              </a:rPr>
              <a:t> de </a:t>
            </a:r>
            <a:r>
              <a:rPr kumimoji="0" lang="en-GB" sz="900" b="1" i="0" u="none" strike="noStrike" kern="1200" cap="none" spc="0" normalizeH="0" baseline="0" noProof="0" dirty="0" smtClean="0">
                <a:ln>
                  <a:noFill/>
                </a:ln>
                <a:solidFill>
                  <a:srgbClr val="000000"/>
                </a:solidFill>
                <a:effectLst/>
                <a:uLnTx/>
                <a:uFillTx/>
                <a:latin typeface="Arial"/>
                <a:ea typeface="+mn-ea"/>
                <a:cs typeface="+mn-cs"/>
              </a:rPr>
              <a:t>Madrid</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 €2.5 debt, refurbishment of </a:t>
            </a:r>
            <a:r>
              <a:rPr kumimoji="0" lang="es-ES" sz="900" b="0" i="0" u="none" strike="noStrike" kern="1200" cap="none" spc="0" normalizeH="0" baseline="0" noProof="0" dirty="0" smtClean="0">
                <a:ln>
                  <a:noFill/>
                </a:ln>
                <a:solidFill>
                  <a:srgbClr val="000000"/>
                </a:solidFill>
                <a:effectLst/>
                <a:uLnTx/>
                <a:uFillTx/>
                <a:latin typeface="Arial"/>
                <a:ea typeface="+mn-ea"/>
                <a:cs typeface="+mn-cs"/>
              </a:rPr>
              <a:t>Universidad Politécnica de Madrid </a:t>
            </a:r>
            <a:r>
              <a:rPr kumimoji="0" lang="es-ES" sz="900" b="0" i="0" u="none" strike="noStrike" kern="1200" cap="none" spc="0" normalizeH="0" baseline="0" noProof="0" dirty="0" err="1" smtClean="0">
                <a:ln>
                  <a:noFill/>
                </a:ln>
                <a:solidFill>
                  <a:srgbClr val="000000"/>
                </a:solidFill>
                <a:effectLst/>
                <a:uLnTx/>
                <a:uFillTx/>
                <a:latin typeface="Arial"/>
                <a:ea typeface="+mn-ea"/>
                <a:cs typeface="+mn-cs"/>
              </a:rPr>
              <a:t>facilities</a:t>
            </a:r>
            <a:r>
              <a:rPr kumimoji="0" lang="es-ES" sz="900" b="0" i="0" u="none" strike="noStrike" kern="1200" cap="none" spc="0" normalizeH="0" baseline="0" noProof="0" dirty="0" smtClean="0">
                <a:ln>
                  <a:noFill/>
                </a:ln>
                <a:solidFill>
                  <a:srgbClr val="000000"/>
                </a:solidFill>
                <a:effectLst/>
                <a:uLnTx/>
                <a:uFillTx/>
                <a:latin typeface="Arial"/>
                <a:ea typeface="+mn-ea"/>
                <a:cs typeface="+mn-cs"/>
              </a:rPr>
              <a:t>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(EE), Spain</a:t>
            </a:r>
            <a:endParaRPr kumimoji="0" lang="en-GB"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154" name="Rectangle 153"/>
          <p:cNvSpPr/>
          <p:nvPr/>
        </p:nvSpPr>
        <p:spPr>
          <a:xfrm>
            <a:off x="218602" y="4870973"/>
            <a:ext cx="2341060"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smtClean="0">
                <a:ln>
                  <a:noFill/>
                </a:ln>
                <a:solidFill>
                  <a:srgbClr val="000000"/>
                </a:solidFill>
                <a:effectLst/>
                <a:uLnTx/>
                <a:uFillTx/>
                <a:latin typeface="Arial"/>
                <a:ea typeface="+mn-ea"/>
                <a:cs typeface="+mn-cs"/>
              </a:rPr>
              <a:t>City of Santander</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 €9.2m debt, smart </a:t>
            </a:r>
            <a:r>
              <a:rPr kumimoji="0" lang="en-GB" sz="900" b="0" i="0" u="none" strike="noStrike" kern="1200" cap="none" spc="0" normalizeH="0" baseline="0" noProof="0" dirty="0">
                <a:ln>
                  <a:noFill/>
                </a:ln>
                <a:solidFill>
                  <a:srgbClr val="000000"/>
                </a:solidFill>
                <a:effectLst/>
                <a:uLnTx/>
                <a:uFillTx/>
                <a:latin typeface="Arial"/>
                <a:ea typeface="+mn-ea"/>
                <a:cs typeface="+mn-cs"/>
              </a:rPr>
              <a:t>public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lighting (EE), Spain</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156" name="Rectangle 155"/>
          <p:cNvSpPr/>
          <p:nvPr/>
        </p:nvSpPr>
        <p:spPr>
          <a:xfrm>
            <a:off x="336548" y="5458823"/>
            <a:ext cx="3065970"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smtClean="0">
                <a:ln>
                  <a:noFill/>
                </a:ln>
                <a:solidFill>
                  <a:srgbClr val="000000"/>
                </a:solidFill>
                <a:effectLst/>
                <a:uLnTx/>
                <a:uFillTx/>
                <a:latin typeface="Arial"/>
                <a:ea typeface="+mn-ea"/>
                <a:cs typeface="+mn-cs"/>
              </a:rPr>
              <a:t>CIMAC Portugal</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 €12.1m debt, smart public lighting (EE), Portugal</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159" name="Rectangle 158"/>
          <p:cNvSpPr/>
          <p:nvPr/>
        </p:nvSpPr>
        <p:spPr>
          <a:xfrm>
            <a:off x="6615767" y="4829125"/>
            <a:ext cx="2395827" cy="5078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smtClean="0">
                <a:ln>
                  <a:noFill/>
                </a:ln>
                <a:solidFill>
                  <a:srgbClr val="000000"/>
                </a:solidFill>
                <a:effectLst/>
                <a:uLnTx/>
                <a:uFillTx/>
                <a:latin typeface="Arial"/>
                <a:ea typeface="+mn-ea"/>
                <a:cs typeface="+mn-cs"/>
              </a:rPr>
              <a:t>University Hospital S. Orsola Malpighi</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 €</a:t>
            </a:r>
            <a:r>
              <a:rPr kumimoji="0" lang="en-GB" sz="900" b="0" i="0" u="none" strike="noStrike" kern="1200" cap="none" spc="0" normalizeH="0" baseline="0" noProof="0" dirty="0">
                <a:ln>
                  <a:noFill/>
                </a:ln>
                <a:solidFill>
                  <a:srgbClr val="000000"/>
                </a:solidFill>
                <a:effectLst/>
                <a:uLnTx/>
                <a:uFillTx/>
                <a:latin typeface="Arial"/>
                <a:ea typeface="+mn-ea"/>
                <a:cs typeface="+mn-cs"/>
              </a:rPr>
              <a:t>32m debt, upgrade of the entire heating and cooling distribution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system (</a:t>
            </a:r>
            <a:r>
              <a:rPr kumimoji="0" lang="en-GB" sz="900" b="0" i="0" u="none" strike="noStrike" kern="1200" cap="none" spc="0" normalizeH="0" baseline="0" noProof="0" dirty="0">
                <a:ln>
                  <a:noFill/>
                </a:ln>
                <a:solidFill>
                  <a:srgbClr val="000000"/>
                </a:solidFill>
                <a:effectLst/>
                <a:uLnTx/>
                <a:uFillTx/>
                <a:latin typeface="Arial"/>
                <a:ea typeface="+mn-ea"/>
                <a:cs typeface="+mn-cs"/>
              </a:rPr>
              <a:t>EE</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 Italy</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64" name="Rectangle 63"/>
          <p:cNvSpPr/>
          <p:nvPr/>
        </p:nvSpPr>
        <p:spPr>
          <a:xfrm>
            <a:off x="6148257" y="5505402"/>
            <a:ext cx="2700074"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smtClean="0">
                <a:ln>
                  <a:noFill/>
                </a:ln>
                <a:solidFill>
                  <a:srgbClr val="000000"/>
                </a:solidFill>
                <a:effectLst/>
                <a:uLnTx/>
                <a:uFillTx/>
                <a:latin typeface="Arial"/>
                <a:ea typeface="+mn-ea"/>
                <a:cs typeface="+mn-cs"/>
              </a:rPr>
              <a:t>Illuminated Cities,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€16m equity, portfolio of smart public lighting (EE), Italy</a:t>
            </a:r>
            <a:endParaRPr kumimoji="0" lang="en-GB"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66" name="Rectangle 65"/>
          <p:cNvSpPr/>
          <p:nvPr/>
        </p:nvSpPr>
        <p:spPr>
          <a:xfrm>
            <a:off x="6531430" y="2186057"/>
            <a:ext cx="2600341"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smtClean="0">
                <a:ln>
                  <a:noFill/>
                </a:ln>
                <a:solidFill>
                  <a:srgbClr val="000000"/>
                </a:solidFill>
                <a:effectLst/>
                <a:uLnTx/>
                <a:uFillTx/>
                <a:latin typeface="Arial"/>
                <a:ea typeface="+mn-ea"/>
                <a:cs typeface="+mn-cs"/>
              </a:rPr>
              <a:t>City of Venlo</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 €</a:t>
            </a:r>
            <a:r>
              <a:rPr kumimoji="0" lang="en-GB" sz="900" b="0" i="0" u="none" strike="noStrike" kern="1200" cap="none" spc="0" normalizeH="0" baseline="0" noProof="0" dirty="0">
                <a:ln>
                  <a:noFill/>
                </a:ln>
                <a:solidFill>
                  <a:srgbClr val="000000"/>
                </a:solidFill>
                <a:effectLst/>
                <a:uLnTx/>
                <a:uFillTx/>
                <a:latin typeface="Arial"/>
                <a:ea typeface="+mn-ea"/>
                <a:cs typeface="+mn-cs"/>
              </a:rPr>
              <a:t>8.5m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debt, smart </a:t>
            </a:r>
            <a:r>
              <a:rPr kumimoji="0" lang="en-GB" sz="900" b="0" i="0" u="none" strike="noStrike" kern="1200" cap="none" spc="0" normalizeH="0" baseline="0" noProof="0" dirty="0">
                <a:ln>
                  <a:noFill/>
                </a:ln>
                <a:solidFill>
                  <a:srgbClr val="000000"/>
                </a:solidFill>
                <a:effectLst/>
                <a:uLnTx/>
                <a:uFillTx/>
                <a:latin typeface="Arial"/>
                <a:ea typeface="+mn-ea"/>
                <a:cs typeface="+mn-cs"/>
              </a:rPr>
              <a:t>public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lighting (EE), Netherlands</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67" name="Rectangle 66"/>
          <p:cNvSpPr/>
          <p:nvPr/>
        </p:nvSpPr>
        <p:spPr>
          <a:xfrm>
            <a:off x="6859753" y="2723835"/>
            <a:ext cx="2362300"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000000"/>
                </a:solidFill>
                <a:effectLst/>
                <a:uLnTx/>
                <a:uFillTx/>
                <a:latin typeface="Arial"/>
                <a:ea typeface="+mn-ea"/>
                <a:cs typeface="+mn-cs"/>
              </a:rPr>
              <a:t>Jewish Museum </a:t>
            </a:r>
            <a:r>
              <a:rPr kumimoji="0" lang="en-GB" sz="900" b="1" i="0" u="none" strike="noStrike" kern="1200" cap="none" spc="0" normalizeH="0" baseline="0" noProof="0" dirty="0" smtClean="0">
                <a:ln>
                  <a:noFill/>
                </a:ln>
                <a:solidFill>
                  <a:srgbClr val="000000"/>
                </a:solidFill>
                <a:effectLst/>
                <a:uLnTx/>
                <a:uFillTx/>
                <a:latin typeface="Arial"/>
                <a:ea typeface="+mn-ea"/>
                <a:cs typeface="+mn-cs"/>
              </a:rPr>
              <a:t>Berlin,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€1.0m debt, building retrofit (EE), Germany</a:t>
            </a:r>
            <a:endParaRPr kumimoji="0" lang="en-GB" sz="900" b="0" i="0" u="none" strike="noStrike" kern="1200" cap="none" spc="0" normalizeH="0" baseline="0" noProof="0" dirty="0">
              <a:ln>
                <a:noFill/>
              </a:ln>
              <a:solidFill>
                <a:srgbClr val="000000"/>
              </a:solidFill>
              <a:effectLst/>
              <a:uLnTx/>
              <a:uFillTx/>
              <a:latin typeface="Arial"/>
              <a:ea typeface="+mn-ea"/>
              <a:cs typeface="+mn-cs"/>
            </a:endParaRPr>
          </a:p>
        </p:txBody>
      </p:sp>
      <p:sp>
        <p:nvSpPr>
          <p:cNvPr id="68" name="Rectangle 67"/>
          <p:cNvSpPr/>
          <p:nvPr/>
        </p:nvSpPr>
        <p:spPr>
          <a:xfrm>
            <a:off x="6988647" y="3261613"/>
            <a:ext cx="2025715"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000000"/>
                </a:solidFill>
                <a:effectLst/>
                <a:uLnTx/>
                <a:uFillTx/>
                <a:latin typeface="Arial"/>
                <a:ea typeface="+mn-ea"/>
                <a:cs typeface="+mn-cs"/>
              </a:rPr>
              <a:t>University of Applied Sciences </a:t>
            </a:r>
            <a:r>
              <a:rPr kumimoji="0" lang="en-GB" sz="900" b="1" i="0" u="none" strike="noStrike" kern="1200" cap="none" spc="0" normalizeH="0" baseline="0" noProof="0" dirty="0" smtClean="0">
                <a:ln>
                  <a:noFill/>
                </a:ln>
                <a:solidFill>
                  <a:srgbClr val="000000"/>
                </a:solidFill>
                <a:effectLst/>
                <a:uLnTx/>
                <a:uFillTx/>
                <a:latin typeface="Arial"/>
                <a:ea typeface="+mn-ea"/>
                <a:cs typeface="+mn-cs"/>
              </a:rPr>
              <a:t>Munich,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a:t>
            </a:r>
            <a:r>
              <a:rPr kumimoji="0" lang="en-GB" sz="900" b="0" i="0" u="none" strike="noStrike" kern="1200" cap="none" spc="0" normalizeH="0" baseline="0" noProof="0" dirty="0">
                <a:ln>
                  <a:noFill/>
                </a:ln>
                <a:solidFill>
                  <a:srgbClr val="000000"/>
                </a:solidFill>
                <a:effectLst/>
                <a:uLnTx/>
                <a:uFillTx/>
                <a:latin typeface="Arial"/>
                <a:ea typeface="+mn-ea"/>
                <a:cs typeface="+mn-cs"/>
              </a:rPr>
              <a:t>0.6m </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debt, building retrofit + cogeneration (EE), Germany</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p:txBody>
      </p:sp>
      <p:pic>
        <p:nvPicPr>
          <p:cNvPr id="121" name="Picture 1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46059" y="5044874"/>
            <a:ext cx="468000" cy="468000"/>
          </a:xfrm>
          <a:prstGeom prst="rect">
            <a:avLst/>
          </a:prstGeom>
        </p:spPr>
      </p:pic>
      <p:pic>
        <p:nvPicPr>
          <p:cNvPr id="122" name="Picture 1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78832" y="2117122"/>
            <a:ext cx="468000" cy="468000"/>
          </a:xfrm>
          <a:prstGeom prst="rect">
            <a:avLst/>
          </a:prstGeom>
        </p:spPr>
      </p:pic>
      <p:pic>
        <p:nvPicPr>
          <p:cNvPr id="123" name="Picture 1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67596" y="2737421"/>
            <a:ext cx="468000" cy="468000"/>
          </a:xfrm>
          <a:prstGeom prst="rect">
            <a:avLst/>
          </a:prstGeom>
        </p:spPr>
      </p:pic>
      <p:pic>
        <p:nvPicPr>
          <p:cNvPr id="129" name="Picture 1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94723" y="2691313"/>
            <a:ext cx="468000" cy="468000"/>
          </a:xfrm>
          <a:prstGeom prst="rect">
            <a:avLst/>
          </a:prstGeom>
        </p:spPr>
      </p:pic>
      <p:pic>
        <p:nvPicPr>
          <p:cNvPr id="130" name="Picture 1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68736" y="3343480"/>
            <a:ext cx="468000" cy="468000"/>
          </a:xfrm>
          <a:prstGeom prst="rect">
            <a:avLst/>
          </a:prstGeom>
        </p:spPr>
      </p:pic>
      <p:pic>
        <p:nvPicPr>
          <p:cNvPr id="132" name="Picture 13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45383" y="4659794"/>
            <a:ext cx="468000" cy="468000"/>
          </a:xfrm>
          <a:prstGeom prst="rect">
            <a:avLst/>
          </a:prstGeom>
        </p:spPr>
      </p:pic>
      <p:pic>
        <p:nvPicPr>
          <p:cNvPr id="133" name="Picture 1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07103" y="3991113"/>
            <a:ext cx="468000" cy="468000"/>
          </a:xfrm>
          <a:prstGeom prst="rect">
            <a:avLst/>
          </a:prstGeom>
        </p:spPr>
      </p:pic>
      <p:pic>
        <p:nvPicPr>
          <p:cNvPr id="135" name="Picture 1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42906" y="5372493"/>
            <a:ext cx="468000" cy="468000"/>
          </a:xfrm>
          <a:prstGeom prst="rect">
            <a:avLst/>
          </a:prstGeom>
        </p:spPr>
      </p:pic>
      <p:pic>
        <p:nvPicPr>
          <p:cNvPr id="137" name="Picture 13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25370" y="4589161"/>
            <a:ext cx="468000" cy="468000"/>
          </a:xfrm>
          <a:prstGeom prst="rect">
            <a:avLst/>
          </a:prstGeom>
        </p:spPr>
      </p:pic>
      <p:pic>
        <p:nvPicPr>
          <p:cNvPr id="138" name="Picture 137"/>
          <p:cNvPicPr>
            <a:picLocks noChangeAspect="1"/>
          </p:cNvPicPr>
          <p:nvPr/>
        </p:nvPicPr>
        <p:blipFill>
          <a:blip r:embed="rId7"/>
          <a:stretch>
            <a:fillRect/>
          </a:stretch>
        </p:blipFill>
        <p:spPr>
          <a:xfrm>
            <a:off x="4227424" y="1711445"/>
            <a:ext cx="468000" cy="468000"/>
          </a:xfrm>
          <a:prstGeom prst="rect">
            <a:avLst/>
          </a:prstGeom>
        </p:spPr>
      </p:pic>
      <p:pic>
        <p:nvPicPr>
          <p:cNvPr id="139" name="Picture 13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946682" y="3920943"/>
            <a:ext cx="468000" cy="468000"/>
          </a:xfrm>
          <a:prstGeom prst="rect">
            <a:avLst/>
          </a:prstGeom>
        </p:spPr>
      </p:pic>
      <p:grpSp>
        <p:nvGrpSpPr>
          <p:cNvPr id="141" name="Group 140"/>
          <p:cNvGrpSpPr/>
          <p:nvPr/>
        </p:nvGrpSpPr>
        <p:grpSpPr>
          <a:xfrm>
            <a:off x="3039036" y="2223313"/>
            <a:ext cx="468000" cy="468000"/>
            <a:chOff x="2763411" y="2636976"/>
            <a:chExt cx="578880" cy="576000"/>
          </a:xfrm>
        </p:grpSpPr>
        <p:pic>
          <p:nvPicPr>
            <p:cNvPr id="142" name="Picture 141"/>
            <p:cNvPicPr>
              <a:picLocks noChangeAspect="1"/>
            </p:cNvPicPr>
            <p:nvPr/>
          </p:nvPicPr>
          <p:blipFill>
            <a:blip r:embed="rId9">
              <a:extLst>
                <a:ext uri="{BEBA8EAE-BF5A-486C-A8C5-ECC9F3942E4B}">
                  <a14:imgProps xmlns:a14="http://schemas.microsoft.com/office/drawing/2010/main">
                    <a14:imgLayer r:embed="rId10">
                      <a14:imgEffect>
                        <a14:backgroundRemoval t="0" b="100000" l="0" r="100000">
                          <a14:foregroundMark x1="31592" y1="18500" x2="31592" y2="18500"/>
                          <a14:foregroundMark x1="45896" y1="30625" x2="45896" y2="30625"/>
                          <a14:foregroundMark x1="33831" y1="41625" x2="33831" y2="41625"/>
                          <a14:foregroundMark x1="77488" y1="54000" x2="77488" y2="54000"/>
                          <a14:foregroundMark x1="80473" y1="45375" x2="80473" y2="45375"/>
                          <a14:foregroundMark x1="29478" y1="55250" x2="29478" y2="55250"/>
                          <a14:foregroundMark x1="26990" y1="49500" x2="26990" y2="49500"/>
                          <a14:foregroundMark x1="38060" y1="20125" x2="38060" y2="20125"/>
                        </a14:backgroundRemoval>
                      </a14:imgEffect>
                    </a14:imgLayer>
                  </a14:imgProps>
                </a:ext>
              </a:extLst>
            </a:blip>
            <a:stretch>
              <a:fillRect/>
            </a:stretch>
          </p:blipFill>
          <p:spPr>
            <a:xfrm>
              <a:off x="2763411" y="2636976"/>
              <a:ext cx="578880" cy="576000"/>
            </a:xfrm>
            <a:prstGeom prst="rect">
              <a:avLst/>
            </a:prstGeom>
          </p:spPr>
        </p:pic>
        <p:pic>
          <p:nvPicPr>
            <p:cNvPr id="143" name="Picture 142"/>
            <p:cNvPicPr>
              <a:picLocks noChangeAspect="1"/>
            </p:cNvPicPr>
            <p:nvPr/>
          </p:nvPicPr>
          <p:blipFill>
            <a:blip r:embed="rId11"/>
            <a:stretch>
              <a:fillRect/>
            </a:stretch>
          </p:blipFill>
          <p:spPr>
            <a:xfrm>
              <a:off x="2770900" y="2638007"/>
              <a:ext cx="288000" cy="344656"/>
            </a:xfrm>
            <a:prstGeom prst="rect">
              <a:avLst/>
            </a:prstGeom>
          </p:spPr>
        </p:pic>
      </p:grpSp>
      <p:grpSp>
        <p:nvGrpSpPr>
          <p:cNvPr id="144" name="Group 143"/>
          <p:cNvGrpSpPr/>
          <p:nvPr/>
        </p:nvGrpSpPr>
        <p:grpSpPr>
          <a:xfrm>
            <a:off x="3627041" y="1830267"/>
            <a:ext cx="468000" cy="468000"/>
            <a:chOff x="2763411" y="2636976"/>
            <a:chExt cx="578880" cy="576000"/>
          </a:xfrm>
        </p:grpSpPr>
        <p:pic>
          <p:nvPicPr>
            <p:cNvPr id="145" name="Picture 144"/>
            <p:cNvPicPr>
              <a:picLocks noChangeAspect="1"/>
            </p:cNvPicPr>
            <p:nvPr/>
          </p:nvPicPr>
          <p:blipFill>
            <a:blip r:embed="rId9">
              <a:extLst>
                <a:ext uri="{BEBA8EAE-BF5A-486C-A8C5-ECC9F3942E4B}">
                  <a14:imgProps xmlns:a14="http://schemas.microsoft.com/office/drawing/2010/main">
                    <a14:imgLayer r:embed="rId10">
                      <a14:imgEffect>
                        <a14:backgroundRemoval t="0" b="100000" l="0" r="100000">
                          <a14:foregroundMark x1="31592" y1="18500" x2="31592" y2="18500"/>
                          <a14:foregroundMark x1="45896" y1="30625" x2="45896" y2="30625"/>
                          <a14:foregroundMark x1="33831" y1="41625" x2="33831" y2="41625"/>
                          <a14:foregroundMark x1="77488" y1="54000" x2="77488" y2="54000"/>
                          <a14:foregroundMark x1="80473" y1="45375" x2="80473" y2="45375"/>
                          <a14:foregroundMark x1="29478" y1="55250" x2="29478" y2="55250"/>
                          <a14:foregroundMark x1="26990" y1="49500" x2="26990" y2="49500"/>
                          <a14:foregroundMark x1="38060" y1="20125" x2="38060" y2="20125"/>
                        </a14:backgroundRemoval>
                      </a14:imgEffect>
                    </a14:imgLayer>
                  </a14:imgProps>
                </a:ext>
              </a:extLst>
            </a:blip>
            <a:stretch>
              <a:fillRect/>
            </a:stretch>
          </p:blipFill>
          <p:spPr>
            <a:xfrm>
              <a:off x="2763411" y="2636976"/>
              <a:ext cx="578880" cy="576000"/>
            </a:xfrm>
            <a:prstGeom prst="rect">
              <a:avLst/>
            </a:prstGeom>
          </p:spPr>
        </p:pic>
        <p:pic>
          <p:nvPicPr>
            <p:cNvPr id="146" name="Picture 145"/>
            <p:cNvPicPr>
              <a:picLocks noChangeAspect="1"/>
            </p:cNvPicPr>
            <p:nvPr/>
          </p:nvPicPr>
          <p:blipFill>
            <a:blip r:embed="rId11"/>
            <a:stretch>
              <a:fillRect/>
            </a:stretch>
          </p:blipFill>
          <p:spPr>
            <a:xfrm>
              <a:off x="2770900" y="2638007"/>
              <a:ext cx="288000" cy="344656"/>
            </a:xfrm>
            <a:prstGeom prst="rect">
              <a:avLst/>
            </a:prstGeom>
          </p:spPr>
        </p:pic>
      </p:grpSp>
      <p:sp>
        <p:nvSpPr>
          <p:cNvPr id="148" name="Rectangle 147"/>
          <p:cNvSpPr/>
          <p:nvPr/>
        </p:nvSpPr>
        <p:spPr>
          <a:xfrm>
            <a:off x="6110652" y="1648279"/>
            <a:ext cx="2774173"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smtClean="0">
                <a:ln>
                  <a:noFill/>
                </a:ln>
                <a:solidFill>
                  <a:srgbClr val="000000"/>
                </a:solidFill>
                <a:effectLst/>
                <a:uLnTx/>
                <a:uFillTx/>
                <a:latin typeface="Arial"/>
                <a:ea typeface="+mn-ea"/>
                <a:cs typeface="+mn-cs"/>
              </a:rPr>
              <a:t>Dancer Mobility</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 €4m shareholder loan &amp; e</a:t>
            </a:r>
            <a:r>
              <a:rPr kumimoji="0" lang="en-US" sz="900" b="0" i="0" u="none" strike="noStrike" kern="1200" cap="none" spc="0" normalizeH="0" baseline="0" noProof="0" dirty="0" err="1" smtClean="0">
                <a:ln>
                  <a:noFill/>
                </a:ln>
                <a:solidFill>
                  <a:srgbClr val="000000"/>
                </a:solidFill>
                <a:effectLst/>
                <a:uLnTx/>
                <a:uFillTx/>
                <a:latin typeface="Arial"/>
                <a:ea typeface="+mn-ea"/>
                <a:cs typeface="+mn-cs"/>
              </a:rPr>
              <a:t>quity</a:t>
            </a:r>
            <a:r>
              <a:rPr kumimoji="0" lang="en-US" sz="900" b="0" i="0" u="none" strike="noStrike" kern="1200" cap="none" spc="0" normalizeH="0" baseline="0" noProof="0" dirty="0" smtClean="0">
                <a:ln>
                  <a:noFill/>
                </a:ln>
                <a:solidFill>
                  <a:srgbClr val="000000"/>
                </a:solidFill>
                <a:effectLst/>
                <a:uLnTx/>
                <a:uFillTx/>
                <a:latin typeface="Arial"/>
                <a:ea typeface="+mn-ea"/>
                <a:cs typeface="+mn-cs"/>
              </a:rPr>
              <a:t>, electric buses (CUT), Lithuania</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p:txBody>
      </p:sp>
      <p:pic>
        <p:nvPicPr>
          <p:cNvPr id="157" name="Picture 1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0791" y="1819490"/>
            <a:ext cx="468000" cy="468000"/>
          </a:xfrm>
          <a:prstGeom prst="rect">
            <a:avLst/>
          </a:prstGeom>
        </p:spPr>
      </p:pic>
      <p:sp>
        <p:nvSpPr>
          <p:cNvPr id="161" name="Rectangle 160"/>
          <p:cNvSpPr/>
          <p:nvPr/>
        </p:nvSpPr>
        <p:spPr>
          <a:xfrm>
            <a:off x="301450" y="6621981"/>
            <a:ext cx="7510909" cy="21544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dirty="0" smtClean="0">
                <a:ln>
                  <a:noFill/>
                </a:ln>
                <a:solidFill>
                  <a:srgbClr val="000000">
                    <a:lumMod val="75000"/>
                    <a:lumOff val="25000"/>
                  </a:srgbClr>
                </a:solidFill>
                <a:effectLst/>
                <a:uLnTx/>
                <a:uFillTx/>
                <a:latin typeface="Arial"/>
                <a:ea typeface="+mn-ea"/>
                <a:cs typeface="+mn-cs"/>
              </a:rPr>
              <a:t>CHP=Combined Heat and Power, EE=Energy Efficiency, RE=Renewable Energy, CUT=Clean Urban Transport, FI=Financial Institution</a:t>
            </a:r>
            <a:endParaRPr kumimoji="0" lang="en-GB" sz="800" b="0" i="0" u="none" strike="noStrike" kern="1200" cap="none" spc="0" normalizeH="0" baseline="0" noProof="0" dirty="0">
              <a:ln>
                <a:noFill/>
              </a:ln>
              <a:solidFill>
                <a:srgbClr val="000000">
                  <a:lumMod val="75000"/>
                  <a:lumOff val="25000"/>
                </a:srgbClr>
              </a:solidFill>
              <a:effectLst/>
              <a:uLnTx/>
              <a:uFillTx/>
              <a:latin typeface="Arial"/>
              <a:ea typeface="+mn-ea"/>
              <a:cs typeface="+mn-cs"/>
            </a:endParaRPr>
          </a:p>
        </p:txBody>
      </p:sp>
      <p:sp>
        <p:nvSpPr>
          <p:cNvPr id="179" name="Rounded Rectangle 4"/>
          <p:cNvSpPr/>
          <p:nvPr/>
        </p:nvSpPr>
        <p:spPr>
          <a:xfrm>
            <a:off x="4480323" y="3145663"/>
            <a:ext cx="269724" cy="194912"/>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216000" tIns="108000" rIns="0" bIns="108000" numCol="1" spcCol="1270" anchor="ctr" anchorCtr="0">
            <a:noAutofit/>
          </a:bodyPr>
          <a:lstStyle/>
          <a:p>
            <a:pPr marL="0" marR="0" lvl="0" indent="0" algn="ctr" defTabSz="466725" rtl="0" eaLnBrk="1" fontAlgn="auto" latinLnBrk="0" hangingPunct="1">
              <a:lnSpc>
                <a:spcPct val="90000"/>
              </a:lnSpc>
              <a:spcBef>
                <a:spcPct val="0"/>
              </a:spcBef>
              <a:spcAft>
                <a:spcPct val="35000"/>
              </a:spcAft>
              <a:buClrTx/>
              <a:buSzTx/>
              <a:buFontTx/>
              <a:buNone/>
              <a:tabLst/>
              <a:defRPr/>
            </a:pPr>
            <a:endParaRPr kumimoji="0" lang="en-US" sz="1050" b="0" i="0" u="none" strike="noStrike" kern="1200" cap="none" spc="0" normalizeH="0" baseline="0" noProof="0">
              <a:ln>
                <a:noFill/>
              </a:ln>
              <a:solidFill>
                <a:srgbClr val="FFFFFF"/>
              </a:solidFill>
              <a:effectLst/>
              <a:uLnTx/>
              <a:uFillTx/>
              <a:latin typeface="Arial"/>
              <a:ea typeface="+mn-ea"/>
              <a:cs typeface="+mn-cs"/>
            </a:endParaRPr>
          </a:p>
        </p:txBody>
      </p:sp>
      <p:sp>
        <p:nvSpPr>
          <p:cNvPr id="181" name="Rectangle 5"/>
          <p:cNvSpPr/>
          <p:nvPr/>
        </p:nvSpPr>
        <p:spPr>
          <a:xfrm>
            <a:off x="301451" y="6488385"/>
            <a:ext cx="6861932" cy="215444"/>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smtClean="0">
                <a:ln>
                  <a:noFill/>
                </a:ln>
                <a:solidFill>
                  <a:srgbClr val="000000">
                    <a:lumMod val="75000"/>
                    <a:lumOff val="25000"/>
                  </a:srgbClr>
                </a:solidFill>
                <a:effectLst/>
                <a:uLnTx/>
                <a:uFillTx/>
                <a:latin typeface="Arial"/>
                <a:ea typeface="+mn-ea"/>
                <a:cs typeface="+mn-cs"/>
              </a:rPr>
              <a:t>Project description above</a:t>
            </a:r>
            <a:r>
              <a:rPr kumimoji="0" lang="en-US" sz="800" b="0" i="1" u="none" strike="noStrike" kern="1200" cap="none" spc="0" normalizeH="0" baseline="0" noProof="0" smtClean="0">
                <a:ln>
                  <a:noFill/>
                </a:ln>
                <a:solidFill>
                  <a:srgbClr val="000000">
                    <a:lumMod val="75000"/>
                    <a:lumOff val="25000"/>
                  </a:srgbClr>
                </a:solidFill>
                <a:effectLst/>
                <a:uLnTx/>
                <a:uFillTx/>
                <a:latin typeface="Arial"/>
                <a:ea typeface="+mn-ea"/>
                <a:cs typeface="+mn-cs"/>
              </a:rPr>
              <a:t>: </a:t>
            </a:r>
            <a:r>
              <a:rPr kumimoji="0" lang="en-US" sz="800" b="0" i="0" u="none" strike="noStrike" kern="1200" cap="none" spc="0" normalizeH="0" baseline="0" noProof="0" smtClean="0">
                <a:ln>
                  <a:noFill/>
                </a:ln>
                <a:solidFill>
                  <a:srgbClr val="000000">
                    <a:lumMod val="75000"/>
                    <a:lumOff val="25000"/>
                  </a:srgbClr>
                </a:solidFill>
                <a:effectLst/>
                <a:uLnTx/>
                <a:uFillTx/>
                <a:latin typeface="Arial"/>
                <a:ea typeface="+mn-ea"/>
                <a:cs typeface="+mn-cs"/>
              </a:rPr>
              <a:t>project name, eeef investment volume and type, technology, country. More details in the following slides.</a:t>
            </a:r>
            <a:endParaRPr kumimoji="0" lang="en-US" sz="900" b="0" i="0" u="none" strike="noStrike" kern="1200" cap="none" spc="0" normalizeH="0" baseline="0" noProof="0" dirty="0">
              <a:ln>
                <a:noFill/>
              </a:ln>
              <a:solidFill>
                <a:srgbClr val="000000">
                  <a:lumMod val="75000"/>
                  <a:lumOff val="25000"/>
                </a:srgbClr>
              </a:solidFill>
              <a:effectLst/>
              <a:uLnTx/>
              <a:uFillTx/>
              <a:latin typeface="Arial"/>
              <a:ea typeface="+mn-ea"/>
              <a:cs typeface="+mn-cs"/>
            </a:endParaRPr>
          </a:p>
        </p:txBody>
      </p:sp>
      <p:pic>
        <p:nvPicPr>
          <p:cNvPr id="160" name="Picture 15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51185" y="3377421"/>
            <a:ext cx="468000" cy="468000"/>
          </a:xfrm>
          <a:prstGeom prst="rect">
            <a:avLst/>
          </a:prstGeom>
        </p:spPr>
      </p:pic>
      <p:pic>
        <p:nvPicPr>
          <p:cNvPr id="162" name="Picture 16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3888" y="5400631"/>
            <a:ext cx="468000" cy="468000"/>
          </a:xfrm>
          <a:prstGeom prst="rect">
            <a:avLst/>
          </a:prstGeom>
        </p:spPr>
      </p:pic>
      <p:pic>
        <p:nvPicPr>
          <p:cNvPr id="163" name="Picture 16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12599" y="5134447"/>
            <a:ext cx="468000" cy="468000"/>
          </a:xfrm>
          <a:prstGeom prst="rect">
            <a:avLst/>
          </a:prstGeom>
        </p:spPr>
      </p:pic>
      <p:graphicFrame>
        <p:nvGraphicFramePr>
          <p:cNvPr id="158" name="Diagram 157"/>
          <p:cNvGraphicFramePr/>
          <p:nvPr>
            <p:extLst/>
          </p:nvPr>
        </p:nvGraphicFramePr>
        <p:xfrm>
          <a:off x="1951415" y="1269320"/>
          <a:ext cx="5040000" cy="50400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82" name="Rectangle 181"/>
          <p:cNvSpPr/>
          <p:nvPr/>
        </p:nvSpPr>
        <p:spPr>
          <a:xfrm>
            <a:off x="79617" y="6046675"/>
            <a:ext cx="3743596" cy="230832"/>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smtClean="0">
                <a:ln>
                  <a:noFill/>
                </a:ln>
                <a:solidFill>
                  <a:srgbClr val="000000"/>
                </a:solidFill>
                <a:effectLst/>
                <a:uLnTx/>
                <a:uFillTx/>
                <a:latin typeface="Arial"/>
                <a:ea typeface="+mn-ea"/>
                <a:cs typeface="+mn-cs"/>
              </a:rPr>
              <a:t>Vila do Conde</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，€ 5.1m debt, smart </a:t>
            </a:r>
            <a:r>
              <a:rPr kumimoji="0" lang="en-GB" sz="900" b="0" i="0" u="none" strike="noStrike" kern="1200" cap="none" spc="0" normalizeH="0" baseline="0" noProof="0" dirty="0">
                <a:ln>
                  <a:noFill/>
                </a:ln>
                <a:solidFill>
                  <a:srgbClr val="000000"/>
                </a:solidFill>
                <a:effectLst/>
                <a:uLnTx/>
                <a:uFillTx/>
                <a:latin typeface="Arial"/>
                <a:ea typeface="+mn-ea"/>
                <a:cs typeface="+mn-cs"/>
              </a:rPr>
              <a:t>public lighting (EE</a:t>
            </a:r>
            <a:r>
              <a:rPr kumimoji="0" lang="en-GB" sz="900" b="0" i="0" u="none" strike="noStrike" kern="1200" cap="none" spc="0" normalizeH="0" baseline="0" noProof="0" dirty="0" smtClean="0">
                <a:ln>
                  <a:noFill/>
                </a:ln>
                <a:solidFill>
                  <a:srgbClr val="000000"/>
                </a:solidFill>
                <a:effectLst/>
                <a:uLnTx/>
                <a:uFillTx/>
                <a:latin typeface="Arial"/>
                <a:ea typeface="+mn-ea"/>
                <a:cs typeface="+mn-cs"/>
              </a:rPr>
              <a:t>), </a:t>
            </a:r>
            <a:r>
              <a:rPr kumimoji="0" lang="en-GB" sz="900" b="0" i="0" u="none" strike="noStrike" kern="1200" cap="none" spc="0" normalizeH="0" baseline="0" noProof="0" dirty="0">
                <a:ln>
                  <a:noFill/>
                </a:ln>
                <a:solidFill>
                  <a:srgbClr val="000000"/>
                </a:solidFill>
                <a:effectLst/>
                <a:uLnTx/>
                <a:uFillTx/>
                <a:latin typeface="Arial"/>
                <a:ea typeface="+mn-ea"/>
                <a:cs typeface="+mn-cs"/>
              </a:rPr>
              <a:t>Portugal</a:t>
            </a:r>
          </a:p>
        </p:txBody>
      </p:sp>
      <p:sp>
        <p:nvSpPr>
          <p:cNvPr id="6" name="Rectangle 5"/>
          <p:cNvSpPr/>
          <p:nvPr/>
        </p:nvSpPr>
        <p:spPr>
          <a:xfrm>
            <a:off x="5160610" y="6043178"/>
            <a:ext cx="3492271"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000000"/>
                </a:solidFill>
                <a:effectLst/>
                <a:uLnTx/>
                <a:uFillTx/>
                <a:latin typeface="Arial"/>
                <a:ea typeface="+mn-ea"/>
                <a:cs typeface="+mn-cs"/>
              </a:rPr>
              <a:t>Smart H&amp;U, </a:t>
            </a:r>
            <a:r>
              <a:rPr kumimoji="0" lang="en-GB" sz="900" b="0" i="0" u="none" strike="noStrike" kern="1200" cap="none" spc="0" normalizeH="0" baseline="0" noProof="0" dirty="0">
                <a:ln>
                  <a:noFill/>
                </a:ln>
                <a:solidFill>
                  <a:srgbClr val="000000"/>
                </a:solidFill>
                <a:effectLst/>
                <a:uLnTx/>
                <a:uFillTx/>
                <a:latin typeface="Arial"/>
                <a:ea typeface="+mn-ea"/>
                <a:cs typeface="+mn-cs"/>
              </a:rPr>
              <a:t>€7m equity, portfolio of hospitals and universities retrofits (EE), Italy</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1182375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457200" y="297856"/>
            <a:ext cx="8229600" cy="622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3000" b="1">
                <a:solidFill>
                  <a:schemeClr val="bg1"/>
                </a:solidFill>
                <a:latin typeface="+mj-lt"/>
                <a:ea typeface="+mj-ea"/>
                <a:cs typeface="+mj-cs"/>
              </a:defRPr>
            </a:lvl1pPr>
            <a:lvl2pPr algn="l" rtl="0" eaLnBrk="0" fontAlgn="base" hangingPunct="0">
              <a:spcBef>
                <a:spcPct val="0"/>
              </a:spcBef>
              <a:spcAft>
                <a:spcPct val="0"/>
              </a:spcAft>
              <a:defRPr sz="3000" b="1">
                <a:solidFill>
                  <a:schemeClr val="bg1"/>
                </a:solidFill>
                <a:latin typeface="Arial" charset="0"/>
              </a:defRPr>
            </a:lvl2pPr>
            <a:lvl3pPr algn="l" rtl="0" eaLnBrk="0" fontAlgn="base" hangingPunct="0">
              <a:spcBef>
                <a:spcPct val="0"/>
              </a:spcBef>
              <a:spcAft>
                <a:spcPct val="0"/>
              </a:spcAft>
              <a:defRPr sz="3000" b="1">
                <a:solidFill>
                  <a:schemeClr val="bg1"/>
                </a:solidFill>
                <a:latin typeface="Arial" charset="0"/>
              </a:defRPr>
            </a:lvl3pPr>
            <a:lvl4pPr algn="l" rtl="0" eaLnBrk="0" fontAlgn="base" hangingPunct="0">
              <a:spcBef>
                <a:spcPct val="0"/>
              </a:spcBef>
              <a:spcAft>
                <a:spcPct val="0"/>
              </a:spcAft>
              <a:defRPr sz="3000" b="1">
                <a:solidFill>
                  <a:schemeClr val="bg1"/>
                </a:solidFill>
                <a:latin typeface="Arial" charset="0"/>
              </a:defRPr>
            </a:lvl4pPr>
            <a:lvl5pPr algn="l" rtl="0" eaLnBrk="0" fontAlgn="base" hangingPunct="0">
              <a:spcBef>
                <a:spcPct val="0"/>
              </a:spcBef>
              <a:spcAft>
                <a:spcPct val="0"/>
              </a:spcAft>
              <a:defRPr sz="3000" b="1">
                <a:solidFill>
                  <a:schemeClr val="bg1"/>
                </a:solidFill>
                <a:latin typeface="Arial" charset="0"/>
              </a:defRPr>
            </a:lvl5pPr>
            <a:lvl6pPr marL="457200" algn="l" rtl="0" fontAlgn="base">
              <a:spcBef>
                <a:spcPct val="0"/>
              </a:spcBef>
              <a:spcAft>
                <a:spcPct val="0"/>
              </a:spcAft>
              <a:defRPr sz="3000" b="1">
                <a:solidFill>
                  <a:schemeClr val="bg1"/>
                </a:solidFill>
                <a:latin typeface="Arial" charset="0"/>
              </a:defRPr>
            </a:lvl6pPr>
            <a:lvl7pPr marL="914400" algn="l" rtl="0" fontAlgn="base">
              <a:spcBef>
                <a:spcPct val="0"/>
              </a:spcBef>
              <a:spcAft>
                <a:spcPct val="0"/>
              </a:spcAft>
              <a:defRPr sz="3000" b="1">
                <a:solidFill>
                  <a:schemeClr val="bg1"/>
                </a:solidFill>
                <a:latin typeface="Arial" charset="0"/>
              </a:defRPr>
            </a:lvl7pPr>
            <a:lvl8pPr marL="1371600" algn="l" rtl="0" fontAlgn="base">
              <a:spcBef>
                <a:spcPct val="0"/>
              </a:spcBef>
              <a:spcAft>
                <a:spcPct val="0"/>
              </a:spcAft>
              <a:defRPr sz="3000" b="1">
                <a:solidFill>
                  <a:schemeClr val="bg1"/>
                </a:solidFill>
                <a:latin typeface="Arial" charset="0"/>
              </a:defRPr>
            </a:lvl8pPr>
            <a:lvl9pPr marL="1828800" algn="l" rtl="0" fontAlgn="base">
              <a:spcBef>
                <a:spcPct val="0"/>
              </a:spcBef>
              <a:spcAft>
                <a:spcPct val="0"/>
              </a:spcAft>
              <a:defRPr sz="3000" b="1">
                <a:solidFill>
                  <a:schemeClr val="bg1"/>
                </a:solidFill>
                <a:latin typeface="Arial" charset="0"/>
              </a:defRPr>
            </a:lvl9pPr>
          </a:lstStyle>
          <a:p>
            <a:r>
              <a:rPr lang="en-US" kern="0" dirty="0" smtClean="0">
                <a:solidFill>
                  <a:schemeClr val="accent2"/>
                </a:solidFill>
                <a:cs typeface="Arial" charset="0"/>
              </a:rPr>
              <a:t>Contacts</a:t>
            </a:r>
            <a:endParaRPr lang="en-US" kern="0" dirty="0">
              <a:solidFill>
                <a:schemeClr val="accent2"/>
              </a:solidFill>
            </a:endParaRPr>
          </a:p>
        </p:txBody>
      </p:sp>
      <p:sp>
        <p:nvSpPr>
          <p:cNvPr id="2" name="Rectangle 1"/>
          <p:cNvSpPr/>
          <p:nvPr/>
        </p:nvSpPr>
        <p:spPr>
          <a:xfrm>
            <a:off x="449711" y="6258467"/>
            <a:ext cx="1638013" cy="369332"/>
          </a:xfrm>
          <a:prstGeom prst="rect">
            <a:avLst/>
          </a:prstGeom>
        </p:spPr>
        <p:txBody>
          <a:bodyPr wrap="none">
            <a:spAutoFit/>
          </a:bodyPr>
          <a:lstStyle/>
          <a:p>
            <a:r>
              <a:rPr lang="en-US" b="1" dirty="0">
                <a:solidFill>
                  <a:srgbClr val="76B828"/>
                </a:solidFill>
              </a:rPr>
              <a:t>www.eeef.eu</a:t>
            </a:r>
            <a:r>
              <a:rPr lang="en-US" kern="0" dirty="0">
                <a:solidFill>
                  <a:srgbClr val="FFFFFF"/>
                </a:solidFill>
              </a:rPr>
              <a:t> </a:t>
            </a:r>
          </a:p>
        </p:txBody>
      </p:sp>
      <p:sp>
        <p:nvSpPr>
          <p:cNvPr id="7" name="Content Placeholder 4"/>
          <p:cNvSpPr txBox="1">
            <a:spLocks noGrp="1"/>
          </p:cNvSpPr>
          <p:nvPr>
            <p:ph idx="1"/>
          </p:nvPr>
        </p:nvSpPr>
        <p:spPr bwMode="auto">
          <a:xfrm>
            <a:off x="467544" y="1749569"/>
            <a:ext cx="3240360" cy="2952328"/>
          </a:xfrm>
          <a:prstGeom prst="rect">
            <a:avLst/>
          </a:prstGeom>
          <a:noFill/>
          <a:ln w="9525">
            <a:noFill/>
            <a:miter lim="800000"/>
            <a:headEnd/>
            <a:tailEnd/>
          </a:ln>
        </p:spPr>
        <p:txBody>
          <a:bodyPr lIns="97848" tIns="0" rIns="0" bIns="0" anchor="ctr"/>
          <a:lstStyle/>
          <a:p>
            <a:pPr eaLnBrk="0" hangingPunct="0"/>
            <a:r>
              <a:rPr lang="en-US" sz="1200" b="1" dirty="0" smtClean="0"/>
              <a:t>European </a:t>
            </a:r>
            <a:r>
              <a:rPr lang="en-US" sz="1200" b="1" dirty="0"/>
              <a:t>Energy Efficiency Fund </a:t>
            </a:r>
            <a:r>
              <a:rPr lang="en-US" sz="1200" b="1" dirty="0" smtClean="0"/>
              <a:t>(</a:t>
            </a:r>
            <a:r>
              <a:rPr lang="en-US" sz="1200" b="1" dirty="0" err="1" smtClean="0"/>
              <a:t>eeef</a:t>
            </a:r>
            <a:r>
              <a:rPr lang="en-US" sz="1200" b="1" dirty="0" smtClean="0"/>
              <a:t>)</a:t>
            </a:r>
            <a:endParaRPr lang="en-US" sz="1200" b="1" dirty="0"/>
          </a:p>
          <a:p>
            <a:pPr eaLnBrk="0" hangingPunct="0"/>
            <a:r>
              <a:rPr lang="en-US" sz="1200" b="1" dirty="0" smtClean="0"/>
              <a:t/>
            </a:r>
            <a:br>
              <a:rPr lang="en-US" sz="1200" b="1" dirty="0" smtClean="0"/>
            </a:br>
            <a:r>
              <a:rPr lang="en-US" sz="1200" b="1" dirty="0" smtClean="0">
                <a:solidFill>
                  <a:schemeClr val="accent2"/>
                </a:solidFill>
              </a:rPr>
              <a:t>Lada </a:t>
            </a:r>
            <a:r>
              <a:rPr lang="en-US" sz="1200" b="1" dirty="0" err="1" smtClean="0">
                <a:solidFill>
                  <a:schemeClr val="accent2"/>
                </a:solidFill>
              </a:rPr>
              <a:t>Strelnikova</a:t>
            </a:r>
            <a:endParaRPr lang="en-US" sz="1200" b="1" dirty="0" smtClean="0">
              <a:solidFill>
                <a:schemeClr val="accent2"/>
              </a:solidFill>
            </a:endParaRPr>
          </a:p>
          <a:p>
            <a:pPr eaLnBrk="0" hangingPunct="0"/>
            <a:r>
              <a:rPr lang="en-US" sz="1200" dirty="0" smtClean="0"/>
              <a:t>+49 (</a:t>
            </a:r>
            <a:r>
              <a:rPr lang="en-US" sz="1200" dirty="0"/>
              <a:t>69</a:t>
            </a:r>
            <a:r>
              <a:rPr lang="en-US" sz="1200" dirty="0" smtClean="0"/>
              <a:t>) 910 46444 </a:t>
            </a:r>
            <a:endParaRPr lang="en-US" sz="1200" dirty="0"/>
          </a:p>
          <a:p>
            <a:r>
              <a:rPr lang="en-US" sz="1200" dirty="0" smtClean="0"/>
              <a:t>lada.strelnikova@dws.com </a:t>
            </a:r>
            <a:endParaRPr lang="en-US" sz="1200" dirty="0">
              <a:solidFill>
                <a:schemeClr val="tx2"/>
              </a:solidFill>
            </a:endParaRPr>
          </a:p>
          <a:p>
            <a:pPr eaLnBrk="0" hangingPunct="0"/>
            <a:endParaRPr lang="en-US" sz="1200" b="1" dirty="0" smtClean="0">
              <a:solidFill>
                <a:schemeClr val="accent2"/>
              </a:solidFill>
            </a:endParaRPr>
          </a:p>
          <a:p>
            <a:r>
              <a:rPr lang="en-US" sz="1200" b="1" dirty="0" smtClean="0">
                <a:solidFill>
                  <a:schemeClr val="accent2"/>
                </a:solidFill>
              </a:rPr>
              <a:t>Rahul Pratap Singh</a:t>
            </a:r>
          </a:p>
          <a:p>
            <a:r>
              <a:rPr lang="en-US" sz="1200" dirty="0" smtClean="0"/>
              <a:t>+49 (69) 910 42612 </a:t>
            </a:r>
          </a:p>
          <a:p>
            <a:r>
              <a:rPr lang="en-US" sz="1200" dirty="0" smtClean="0"/>
              <a:t>rahul.pratap-singh@dws.com </a:t>
            </a:r>
            <a:endParaRPr lang="en-US" sz="1200" dirty="0"/>
          </a:p>
        </p:txBody>
      </p:sp>
      <p:sp>
        <p:nvSpPr>
          <p:cNvPr id="8" name="Content Placeholder 4"/>
          <p:cNvSpPr txBox="1">
            <a:spLocks/>
          </p:cNvSpPr>
          <p:nvPr/>
        </p:nvSpPr>
        <p:spPr bwMode="auto">
          <a:xfrm>
            <a:off x="3707904" y="3326674"/>
            <a:ext cx="3672408" cy="276662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7848" tIns="0" rIns="0" bIns="0" numCol="1" anchor="ctr" anchorCtr="0" compatLnSpc="1">
            <a:prstTxWarp prst="textNoShape">
              <a:avLst/>
            </a:prstTxWarp>
          </a:bodyPr>
          <a:lstStyle>
            <a:lvl1pPr algn="l" rtl="0" eaLnBrk="0" fontAlgn="base" hangingPunct="0">
              <a:spcBef>
                <a:spcPct val="20000"/>
              </a:spcBef>
              <a:spcAft>
                <a:spcPct val="0"/>
              </a:spcAft>
              <a:buClr>
                <a:srgbClr val="76B828"/>
              </a:buClr>
              <a:defRPr>
                <a:solidFill>
                  <a:schemeClr val="bg1"/>
                </a:solidFill>
                <a:latin typeface="+mn-lt"/>
                <a:ea typeface="+mn-ea"/>
                <a:cs typeface="+mn-cs"/>
              </a:defRPr>
            </a:lvl1pPr>
            <a:lvl2pPr marL="184150" indent="-182563" algn="l" rtl="0" eaLnBrk="0" fontAlgn="base" hangingPunct="0">
              <a:spcBef>
                <a:spcPct val="20000"/>
              </a:spcBef>
              <a:spcAft>
                <a:spcPct val="0"/>
              </a:spcAft>
              <a:buClr>
                <a:srgbClr val="76B828"/>
              </a:buClr>
              <a:buChar char="•"/>
              <a:defRPr>
                <a:solidFill>
                  <a:schemeClr val="bg1"/>
                </a:solidFill>
                <a:latin typeface="+mn-lt"/>
              </a:defRPr>
            </a:lvl2pPr>
            <a:lvl3pPr marL="360363" indent="-174625" algn="l" rtl="0" eaLnBrk="0" fontAlgn="base" hangingPunct="0">
              <a:spcBef>
                <a:spcPct val="20000"/>
              </a:spcBef>
              <a:spcAft>
                <a:spcPct val="0"/>
              </a:spcAft>
              <a:buClr>
                <a:srgbClr val="76B828"/>
              </a:buClr>
              <a:buChar char="•"/>
              <a:defRPr>
                <a:solidFill>
                  <a:schemeClr val="bg1"/>
                </a:solidFill>
                <a:latin typeface="+mn-lt"/>
              </a:defRPr>
            </a:lvl3pPr>
            <a:lvl4pPr marL="536575" indent="-174625" algn="l" rtl="0" eaLnBrk="0" fontAlgn="base" hangingPunct="0">
              <a:spcBef>
                <a:spcPct val="20000"/>
              </a:spcBef>
              <a:spcAft>
                <a:spcPct val="0"/>
              </a:spcAft>
              <a:buClr>
                <a:srgbClr val="76B828"/>
              </a:buClr>
              <a:buChar char="•"/>
              <a:defRPr>
                <a:solidFill>
                  <a:schemeClr val="bg1"/>
                </a:solidFill>
                <a:latin typeface="+mn-lt"/>
              </a:defRPr>
            </a:lvl4pPr>
            <a:lvl5pPr marL="709613" indent="-171450" algn="l" rtl="0" eaLnBrk="0" fontAlgn="base" hangingPunct="0">
              <a:spcBef>
                <a:spcPct val="20000"/>
              </a:spcBef>
              <a:spcAft>
                <a:spcPct val="0"/>
              </a:spcAft>
              <a:buClr>
                <a:srgbClr val="76B828"/>
              </a:buClr>
              <a:buChar char="•"/>
              <a:defRPr>
                <a:solidFill>
                  <a:schemeClr val="bg1"/>
                </a:solidFill>
                <a:latin typeface="+mn-lt"/>
              </a:defRPr>
            </a:lvl5pPr>
            <a:lvl6pPr marL="1166813" indent="-171450" algn="l" rtl="0" fontAlgn="base">
              <a:spcBef>
                <a:spcPct val="20000"/>
              </a:spcBef>
              <a:spcAft>
                <a:spcPct val="0"/>
              </a:spcAft>
              <a:buClr>
                <a:srgbClr val="76B828"/>
              </a:buClr>
              <a:buChar char="•"/>
              <a:defRPr>
                <a:solidFill>
                  <a:schemeClr val="bg1"/>
                </a:solidFill>
                <a:latin typeface="+mn-lt"/>
              </a:defRPr>
            </a:lvl6pPr>
            <a:lvl7pPr marL="1624013" indent="-171450" algn="l" rtl="0" fontAlgn="base">
              <a:spcBef>
                <a:spcPct val="20000"/>
              </a:spcBef>
              <a:spcAft>
                <a:spcPct val="0"/>
              </a:spcAft>
              <a:buClr>
                <a:srgbClr val="76B828"/>
              </a:buClr>
              <a:buChar char="•"/>
              <a:defRPr>
                <a:solidFill>
                  <a:schemeClr val="bg1"/>
                </a:solidFill>
                <a:latin typeface="+mn-lt"/>
              </a:defRPr>
            </a:lvl7pPr>
            <a:lvl8pPr marL="2081213" indent="-171450" algn="l" rtl="0" fontAlgn="base">
              <a:spcBef>
                <a:spcPct val="20000"/>
              </a:spcBef>
              <a:spcAft>
                <a:spcPct val="0"/>
              </a:spcAft>
              <a:buClr>
                <a:srgbClr val="76B828"/>
              </a:buClr>
              <a:buChar char="•"/>
              <a:defRPr>
                <a:solidFill>
                  <a:schemeClr val="bg1"/>
                </a:solidFill>
                <a:latin typeface="+mn-lt"/>
              </a:defRPr>
            </a:lvl8pPr>
            <a:lvl9pPr marL="2538413" indent="-171450" algn="l" rtl="0" fontAlgn="base">
              <a:spcBef>
                <a:spcPct val="20000"/>
              </a:spcBef>
              <a:spcAft>
                <a:spcPct val="0"/>
              </a:spcAft>
              <a:buClr>
                <a:srgbClr val="76B828"/>
              </a:buClr>
              <a:buChar char="•"/>
              <a:defRPr>
                <a:solidFill>
                  <a:schemeClr val="bg1"/>
                </a:solidFill>
                <a:latin typeface="+mn-lt"/>
              </a:defRPr>
            </a:lvl9pPr>
          </a:lstStyle>
          <a:p>
            <a:r>
              <a:rPr lang="en-US" sz="1200" b="1" kern="0" dirty="0" smtClean="0">
                <a:solidFill>
                  <a:srgbClr val="76B828"/>
                </a:solidFill>
              </a:rPr>
              <a:t>Paola Rusconi</a:t>
            </a:r>
          </a:p>
          <a:p>
            <a:r>
              <a:rPr lang="en-US" sz="1200" kern="0" dirty="0" smtClean="0">
                <a:solidFill>
                  <a:srgbClr val="FFFFFF"/>
                </a:solidFill>
              </a:rPr>
              <a:t>+39 (02) 4024 6513</a:t>
            </a:r>
          </a:p>
          <a:p>
            <a:r>
              <a:rPr lang="en-US" sz="1200" kern="0" dirty="0" smtClean="0">
                <a:solidFill>
                  <a:srgbClr val="FFFFFF"/>
                </a:solidFill>
              </a:rPr>
              <a:t>paola.rusconi@dws.com </a:t>
            </a:r>
          </a:p>
          <a:p>
            <a:endParaRPr lang="en-US" sz="1200" b="1" kern="0" dirty="0" smtClean="0">
              <a:solidFill>
                <a:srgbClr val="76B828"/>
              </a:solidFill>
            </a:endParaRPr>
          </a:p>
          <a:p>
            <a:r>
              <a:rPr lang="en-US" sz="1200" b="1" dirty="0" smtClean="0">
                <a:solidFill>
                  <a:schemeClr val="accent2"/>
                </a:solidFill>
              </a:rPr>
              <a:t>Karin Rosales Aragon</a:t>
            </a:r>
          </a:p>
          <a:p>
            <a:r>
              <a:rPr lang="en-US" sz="1200" dirty="0" smtClean="0"/>
              <a:t>+49 </a:t>
            </a:r>
            <a:r>
              <a:rPr lang="en-US" sz="1200" dirty="0" smtClean="0"/>
              <a:t>(69) 910 </a:t>
            </a:r>
            <a:r>
              <a:rPr lang="en-US" sz="1200" dirty="0" smtClean="0"/>
              <a:t>45593</a:t>
            </a:r>
          </a:p>
          <a:p>
            <a:r>
              <a:rPr lang="en-US" sz="1200" dirty="0" smtClean="0"/>
              <a:t>krosales@eeef.lu</a:t>
            </a:r>
            <a:endParaRPr lang="en-US" sz="1200" dirty="0" smtClean="0"/>
          </a:p>
          <a:p>
            <a:r>
              <a:rPr lang="en-US" sz="1200" dirty="0" smtClean="0">
                <a:hlinkClick r:id="rId3"/>
              </a:rPr>
              <a:t>thuytien.nguyen@dws.com</a:t>
            </a:r>
            <a:endParaRPr lang="en-US" sz="1200" dirty="0" smtClean="0"/>
          </a:p>
          <a:p>
            <a:r>
              <a:rPr lang="en-US" sz="1200" b="1" dirty="0" err="1">
                <a:solidFill>
                  <a:schemeClr val="accent2"/>
                </a:solidFill>
              </a:rPr>
              <a:t>Thuytien</a:t>
            </a:r>
            <a:r>
              <a:rPr lang="en-US" sz="1200" b="1" dirty="0">
                <a:solidFill>
                  <a:schemeClr val="accent2"/>
                </a:solidFill>
              </a:rPr>
              <a:t> Nguyen-</a:t>
            </a:r>
            <a:r>
              <a:rPr lang="en-US" sz="1200" b="1" dirty="0" err="1">
                <a:solidFill>
                  <a:schemeClr val="accent2"/>
                </a:solidFill>
              </a:rPr>
              <a:t>Olbrich</a:t>
            </a:r>
            <a:endParaRPr lang="en-US" sz="1200" b="1" dirty="0">
              <a:solidFill>
                <a:schemeClr val="accent2"/>
              </a:solidFill>
            </a:endParaRPr>
          </a:p>
          <a:p>
            <a:r>
              <a:rPr lang="en-US" sz="1200" dirty="0"/>
              <a:t>+49 (69) 910 45593</a:t>
            </a:r>
          </a:p>
          <a:p>
            <a:r>
              <a:rPr lang="en-US" sz="1200" dirty="0"/>
              <a:t>thuytien.nguyen@dws.com</a:t>
            </a:r>
          </a:p>
          <a:p>
            <a:endParaRPr lang="en-US" sz="1000" dirty="0" smtClean="0"/>
          </a:p>
          <a:p>
            <a:endParaRPr lang="en-US" sz="1200" kern="0" dirty="0" smtClean="0">
              <a:solidFill>
                <a:srgbClr val="FFFFFF"/>
              </a:solidFill>
            </a:endParaRPr>
          </a:p>
          <a:p>
            <a:r>
              <a:rPr lang="en-US" sz="1200" kern="0" dirty="0" smtClean="0">
                <a:solidFill>
                  <a:srgbClr val="FFFFFF"/>
                </a:solidFill>
                <a:hlinkClick r:id="rId4"/>
              </a:rPr>
              <a:t>.signor@dws.com</a:t>
            </a:r>
            <a:endParaRPr lang="en-US" sz="1200" kern="0" dirty="0" smtClean="0">
              <a:solidFill>
                <a:srgbClr val="FFFFFF"/>
              </a:solidFill>
            </a:endParaRPr>
          </a:p>
          <a:p>
            <a:endParaRPr lang="it-IT" sz="1200" kern="0" dirty="0" smtClean="0">
              <a:solidFill>
                <a:srgbClr val="FFFFFF"/>
              </a:solidFill>
            </a:endParaRPr>
          </a:p>
          <a:p>
            <a:endParaRPr lang="it-IT" sz="1200" kern="0" dirty="0" smtClean="0">
              <a:solidFill>
                <a:srgbClr val="FFFFFF"/>
              </a:solidFill>
            </a:endParaRPr>
          </a:p>
          <a:p>
            <a:endParaRPr lang="it-IT" sz="1200" kern="0" dirty="0" smtClean="0">
              <a:solidFill>
                <a:srgbClr val="FFFFFF"/>
              </a:solidFill>
            </a:endParaRPr>
          </a:p>
          <a:p>
            <a:endParaRPr lang="en-US" sz="1200" b="1" dirty="0" smtClean="0">
              <a:solidFill>
                <a:srgbClr val="76B828"/>
              </a:solidFill>
            </a:endParaRPr>
          </a:p>
          <a:p>
            <a:endParaRPr lang="en-US" sz="1200" b="1" dirty="0">
              <a:solidFill>
                <a:srgbClr val="76B828"/>
              </a:solidFill>
            </a:endParaRPr>
          </a:p>
        </p:txBody>
      </p:sp>
      <p:sp>
        <p:nvSpPr>
          <p:cNvPr id="9" name="Content Placeholder 4"/>
          <p:cNvSpPr txBox="1">
            <a:spLocks/>
          </p:cNvSpPr>
          <p:nvPr/>
        </p:nvSpPr>
        <p:spPr bwMode="auto">
          <a:xfrm>
            <a:off x="467544" y="4435588"/>
            <a:ext cx="3672408" cy="134095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7848" tIns="0" rIns="0" bIns="0" numCol="1" anchor="t" anchorCtr="0" compatLnSpc="1">
            <a:prstTxWarp prst="textNoShape">
              <a:avLst/>
            </a:prstTxWarp>
          </a:bodyPr>
          <a:lstStyle>
            <a:lvl1pPr algn="l" rtl="0" eaLnBrk="0" fontAlgn="base" hangingPunct="0">
              <a:spcBef>
                <a:spcPct val="20000"/>
              </a:spcBef>
              <a:spcAft>
                <a:spcPct val="0"/>
              </a:spcAft>
              <a:buClr>
                <a:srgbClr val="76B828"/>
              </a:buClr>
              <a:defRPr>
                <a:solidFill>
                  <a:schemeClr val="bg1"/>
                </a:solidFill>
                <a:latin typeface="+mn-lt"/>
                <a:ea typeface="+mn-ea"/>
                <a:cs typeface="+mn-cs"/>
              </a:defRPr>
            </a:lvl1pPr>
            <a:lvl2pPr marL="184150" indent="-182563" algn="l" rtl="0" eaLnBrk="0" fontAlgn="base" hangingPunct="0">
              <a:spcBef>
                <a:spcPct val="20000"/>
              </a:spcBef>
              <a:spcAft>
                <a:spcPct val="0"/>
              </a:spcAft>
              <a:buClr>
                <a:srgbClr val="76B828"/>
              </a:buClr>
              <a:buChar char="•"/>
              <a:defRPr>
                <a:solidFill>
                  <a:schemeClr val="bg1"/>
                </a:solidFill>
                <a:latin typeface="+mn-lt"/>
              </a:defRPr>
            </a:lvl2pPr>
            <a:lvl3pPr marL="360363" indent="-174625" algn="l" rtl="0" eaLnBrk="0" fontAlgn="base" hangingPunct="0">
              <a:spcBef>
                <a:spcPct val="20000"/>
              </a:spcBef>
              <a:spcAft>
                <a:spcPct val="0"/>
              </a:spcAft>
              <a:buClr>
                <a:srgbClr val="76B828"/>
              </a:buClr>
              <a:buChar char="•"/>
              <a:defRPr>
                <a:solidFill>
                  <a:schemeClr val="bg1"/>
                </a:solidFill>
                <a:latin typeface="+mn-lt"/>
              </a:defRPr>
            </a:lvl3pPr>
            <a:lvl4pPr marL="536575" indent="-174625" algn="l" rtl="0" eaLnBrk="0" fontAlgn="base" hangingPunct="0">
              <a:spcBef>
                <a:spcPct val="20000"/>
              </a:spcBef>
              <a:spcAft>
                <a:spcPct val="0"/>
              </a:spcAft>
              <a:buClr>
                <a:srgbClr val="76B828"/>
              </a:buClr>
              <a:buChar char="•"/>
              <a:defRPr>
                <a:solidFill>
                  <a:schemeClr val="bg1"/>
                </a:solidFill>
                <a:latin typeface="+mn-lt"/>
              </a:defRPr>
            </a:lvl4pPr>
            <a:lvl5pPr marL="709613" indent="-171450" algn="l" rtl="0" eaLnBrk="0" fontAlgn="base" hangingPunct="0">
              <a:spcBef>
                <a:spcPct val="20000"/>
              </a:spcBef>
              <a:spcAft>
                <a:spcPct val="0"/>
              </a:spcAft>
              <a:buClr>
                <a:srgbClr val="76B828"/>
              </a:buClr>
              <a:buChar char="•"/>
              <a:defRPr>
                <a:solidFill>
                  <a:schemeClr val="bg1"/>
                </a:solidFill>
                <a:latin typeface="+mn-lt"/>
              </a:defRPr>
            </a:lvl5pPr>
            <a:lvl6pPr marL="1166813" indent="-171450" algn="l" rtl="0" fontAlgn="base">
              <a:spcBef>
                <a:spcPct val="20000"/>
              </a:spcBef>
              <a:spcAft>
                <a:spcPct val="0"/>
              </a:spcAft>
              <a:buClr>
                <a:srgbClr val="76B828"/>
              </a:buClr>
              <a:buChar char="•"/>
              <a:defRPr>
                <a:solidFill>
                  <a:schemeClr val="bg1"/>
                </a:solidFill>
                <a:latin typeface="+mn-lt"/>
              </a:defRPr>
            </a:lvl6pPr>
            <a:lvl7pPr marL="1624013" indent="-171450" algn="l" rtl="0" fontAlgn="base">
              <a:spcBef>
                <a:spcPct val="20000"/>
              </a:spcBef>
              <a:spcAft>
                <a:spcPct val="0"/>
              </a:spcAft>
              <a:buClr>
                <a:srgbClr val="76B828"/>
              </a:buClr>
              <a:buChar char="•"/>
              <a:defRPr>
                <a:solidFill>
                  <a:schemeClr val="bg1"/>
                </a:solidFill>
                <a:latin typeface="+mn-lt"/>
              </a:defRPr>
            </a:lvl7pPr>
            <a:lvl8pPr marL="2081213" indent="-171450" algn="l" rtl="0" fontAlgn="base">
              <a:spcBef>
                <a:spcPct val="20000"/>
              </a:spcBef>
              <a:spcAft>
                <a:spcPct val="0"/>
              </a:spcAft>
              <a:buClr>
                <a:srgbClr val="76B828"/>
              </a:buClr>
              <a:buChar char="•"/>
              <a:defRPr>
                <a:solidFill>
                  <a:schemeClr val="bg1"/>
                </a:solidFill>
                <a:latin typeface="+mn-lt"/>
              </a:defRPr>
            </a:lvl8pPr>
            <a:lvl9pPr marL="2538413" indent="-171450" algn="l" rtl="0" fontAlgn="base">
              <a:spcBef>
                <a:spcPct val="20000"/>
              </a:spcBef>
              <a:spcAft>
                <a:spcPct val="0"/>
              </a:spcAft>
              <a:buClr>
                <a:srgbClr val="76B828"/>
              </a:buClr>
              <a:buChar char="•"/>
              <a:defRPr>
                <a:solidFill>
                  <a:schemeClr val="bg1"/>
                </a:solidFill>
                <a:latin typeface="+mn-lt"/>
              </a:defRPr>
            </a:lvl9pPr>
          </a:lstStyle>
          <a:p>
            <a:r>
              <a:rPr lang="en-US" sz="1200" b="1" kern="0" dirty="0" smtClean="0">
                <a:solidFill>
                  <a:srgbClr val="76B828"/>
                </a:solidFill>
              </a:rPr>
              <a:t>Iris Xi</a:t>
            </a:r>
            <a:endParaRPr lang="en-US" sz="1200" b="1" kern="0" dirty="0">
              <a:solidFill>
                <a:srgbClr val="76B828"/>
              </a:solidFill>
            </a:endParaRPr>
          </a:p>
          <a:p>
            <a:r>
              <a:rPr lang="en-US" sz="1200" kern="0" dirty="0" smtClean="0">
                <a:solidFill>
                  <a:srgbClr val="FFFFFF"/>
                </a:solidFill>
              </a:rPr>
              <a:t>+49 (69) 910 45283</a:t>
            </a:r>
            <a:endParaRPr lang="en-US" sz="1200" kern="0" dirty="0">
              <a:solidFill>
                <a:srgbClr val="FFFFFF"/>
              </a:solidFill>
            </a:endParaRPr>
          </a:p>
          <a:p>
            <a:r>
              <a:rPr lang="en-US" sz="1200" kern="0" dirty="0" smtClean="0">
                <a:solidFill>
                  <a:srgbClr val="FFFFFF"/>
                </a:solidFill>
              </a:rPr>
              <a:t>iris.xi@dws.com </a:t>
            </a:r>
          </a:p>
          <a:p>
            <a:r>
              <a:rPr lang="en-US" sz="1200" kern="0" dirty="0" smtClean="0">
                <a:solidFill>
                  <a:srgbClr val="FFFFFF"/>
                </a:solidFill>
                <a:hlinkClick r:id="rId4"/>
              </a:rPr>
              <a:t>.signor@dws.com</a:t>
            </a:r>
            <a:endParaRPr lang="en-US" sz="1200" b="1" dirty="0" smtClean="0">
              <a:solidFill>
                <a:srgbClr val="76B828"/>
              </a:solidFill>
            </a:endParaRPr>
          </a:p>
          <a:p>
            <a:endParaRPr lang="en-US" sz="1200" b="1" dirty="0">
              <a:solidFill>
                <a:srgbClr val="76B828"/>
              </a:solidFill>
            </a:endParaRPr>
          </a:p>
        </p:txBody>
      </p:sp>
    </p:spTree>
    <p:extLst>
      <p:ext uri="{BB962C8B-B14F-4D97-AF65-F5344CB8AC3E}">
        <p14:creationId xmlns:p14="http://schemas.microsoft.com/office/powerpoint/2010/main" val="20723196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Standarddesign">
  <a:themeElements>
    <a:clrScheme name="EEEF">
      <a:dk1>
        <a:srgbClr val="000000"/>
      </a:dk1>
      <a:lt1>
        <a:srgbClr val="FFFFFF"/>
      </a:lt1>
      <a:dk2>
        <a:srgbClr val="76B828"/>
      </a:dk2>
      <a:lt2>
        <a:srgbClr val="9D9D9D"/>
      </a:lt2>
      <a:accent1>
        <a:srgbClr val="B1CB19"/>
      </a:accent1>
      <a:accent2>
        <a:srgbClr val="76B828"/>
      </a:accent2>
      <a:accent3>
        <a:srgbClr val="FFFFFF"/>
      </a:accent3>
      <a:accent4>
        <a:srgbClr val="D9AA00"/>
      </a:accent4>
      <a:accent5>
        <a:srgbClr val="98130D"/>
      </a:accent5>
      <a:accent6>
        <a:srgbClr val="003D75"/>
      </a:accent6>
      <a:hlink>
        <a:srgbClr val="B1CB19"/>
      </a:hlink>
      <a:folHlink>
        <a:srgbClr val="003D75"/>
      </a:folHlink>
    </a:clrScheme>
    <a:fontScheme name="Standarddesign">
      <a:majorFont>
        <a:latin typeface="Arial"/>
        <a:ea typeface=""/>
        <a:cs typeface=""/>
      </a:majorFont>
      <a:minorFont>
        <a:latin typeface="Arial"/>
        <a:ea typeface=""/>
        <a:cs typeface=""/>
      </a:minorFont>
    </a:fontScheme>
    <a:fmtScheme name="Haemera">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tandarddesign 13">
        <a:dk1>
          <a:srgbClr val="000000"/>
        </a:dk1>
        <a:lt1>
          <a:srgbClr val="FFFFFF"/>
        </a:lt1>
        <a:dk2>
          <a:srgbClr val="76B828"/>
        </a:dk2>
        <a:lt2>
          <a:srgbClr val="9D9D9D"/>
        </a:lt2>
        <a:accent1>
          <a:srgbClr val="B1CB19"/>
        </a:accent1>
        <a:accent2>
          <a:srgbClr val="76B828"/>
        </a:accent2>
        <a:accent3>
          <a:srgbClr val="FFFFFF"/>
        </a:accent3>
        <a:accent4>
          <a:srgbClr val="000000"/>
        </a:accent4>
        <a:accent5>
          <a:srgbClr val="D5E2AB"/>
        </a:accent5>
        <a:accent6>
          <a:srgbClr val="6AA623"/>
        </a:accent6>
        <a:hlink>
          <a:srgbClr val="B1CB19"/>
        </a:hlink>
        <a:folHlink>
          <a:srgbClr val="003D7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Zwischenfolie">
  <a:themeElements>
    <a:clrScheme name="EEEF">
      <a:dk1>
        <a:srgbClr val="000000"/>
      </a:dk1>
      <a:lt1>
        <a:srgbClr val="FFFFFF"/>
      </a:lt1>
      <a:dk2>
        <a:srgbClr val="76B828"/>
      </a:dk2>
      <a:lt2>
        <a:srgbClr val="9D9D9D"/>
      </a:lt2>
      <a:accent1>
        <a:srgbClr val="B1CB19"/>
      </a:accent1>
      <a:accent2>
        <a:srgbClr val="76B828"/>
      </a:accent2>
      <a:accent3>
        <a:srgbClr val="FFFFFF"/>
      </a:accent3>
      <a:accent4>
        <a:srgbClr val="D9AA00"/>
      </a:accent4>
      <a:accent5>
        <a:srgbClr val="98130D"/>
      </a:accent5>
      <a:accent6>
        <a:srgbClr val="003D75"/>
      </a:accent6>
      <a:hlink>
        <a:srgbClr val="B1CB19"/>
      </a:hlink>
      <a:folHlink>
        <a:srgbClr val="003D75"/>
      </a:folHlink>
    </a:clrScheme>
    <a:fontScheme name="Zwischenfoli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Zwischenfol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Zwischenfol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Zwischenfol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Zwischenfol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Zwischenfol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Zwischenfol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Zwischenfoli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Zwischenfol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Zwischenfol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Zwischenfol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Zwischenfol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Zwischenfol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Zwischenfolie 13">
        <a:dk1>
          <a:srgbClr val="000000"/>
        </a:dk1>
        <a:lt1>
          <a:srgbClr val="FFFFFF"/>
        </a:lt1>
        <a:dk2>
          <a:srgbClr val="76B828"/>
        </a:dk2>
        <a:lt2>
          <a:srgbClr val="9D9D9D"/>
        </a:lt2>
        <a:accent1>
          <a:srgbClr val="B1CB19"/>
        </a:accent1>
        <a:accent2>
          <a:srgbClr val="76B828"/>
        </a:accent2>
        <a:accent3>
          <a:srgbClr val="FFFFFF"/>
        </a:accent3>
        <a:accent4>
          <a:srgbClr val="000000"/>
        </a:accent4>
        <a:accent5>
          <a:srgbClr val="D5E2AB"/>
        </a:accent5>
        <a:accent6>
          <a:srgbClr val="6AA623"/>
        </a:accent6>
        <a:hlink>
          <a:srgbClr val="B1CB19"/>
        </a:hlink>
        <a:folHlink>
          <a:srgbClr val="003D7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Standarddesign">
  <a:themeElements>
    <a:clrScheme name="EEEF">
      <a:dk1>
        <a:srgbClr val="000000"/>
      </a:dk1>
      <a:lt1>
        <a:srgbClr val="FFFFFF"/>
      </a:lt1>
      <a:dk2>
        <a:srgbClr val="76B828"/>
      </a:dk2>
      <a:lt2>
        <a:srgbClr val="9D9D9D"/>
      </a:lt2>
      <a:accent1>
        <a:srgbClr val="B1CB19"/>
      </a:accent1>
      <a:accent2>
        <a:srgbClr val="76B828"/>
      </a:accent2>
      <a:accent3>
        <a:srgbClr val="FFFFFF"/>
      </a:accent3>
      <a:accent4>
        <a:srgbClr val="D9AA00"/>
      </a:accent4>
      <a:accent5>
        <a:srgbClr val="98130D"/>
      </a:accent5>
      <a:accent6>
        <a:srgbClr val="003D75"/>
      </a:accent6>
      <a:hlink>
        <a:srgbClr val="B1CB19"/>
      </a:hlink>
      <a:folHlink>
        <a:srgbClr val="003D75"/>
      </a:folHlink>
    </a:clrScheme>
    <a:fontScheme name="Standarddesign">
      <a:majorFont>
        <a:latin typeface="Arial"/>
        <a:ea typeface=""/>
        <a:cs typeface=""/>
      </a:majorFont>
      <a:minorFont>
        <a:latin typeface="Arial"/>
        <a:ea typeface=""/>
        <a:cs typeface=""/>
      </a:minorFont>
    </a:fontScheme>
    <a:fmtScheme name="Haemera">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tandarddesign 13">
        <a:dk1>
          <a:srgbClr val="000000"/>
        </a:dk1>
        <a:lt1>
          <a:srgbClr val="FFFFFF"/>
        </a:lt1>
        <a:dk2>
          <a:srgbClr val="76B828"/>
        </a:dk2>
        <a:lt2>
          <a:srgbClr val="9D9D9D"/>
        </a:lt2>
        <a:accent1>
          <a:srgbClr val="B1CB19"/>
        </a:accent1>
        <a:accent2>
          <a:srgbClr val="76B828"/>
        </a:accent2>
        <a:accent3>
          <a:srgbClr val="FFFFFF"/>
        </a:accent3>
        <a:accent4>
          <a:srgbClr val="000000"/>
        </a:accent4>
        <a:accent5>
          <a:srgbClr val="D5E2AB"/>
        </a:accent5>
        <a:accent6>
          <a:srgbClr val="6AA623"/>
        </a:accent6>
        <a:hlink>
          <a:srgbClr val="B1CB19"/>
        </a:hlink>
        <a:folHlink>
          <a:srgbClr val="003D7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Standarddesign">
  <a:themeElements>
    <a:clrScheme name="EEEF">
      <a:dk1>
        <a:srgbClr val="000000"/>
      </a:dk1>
      <a:lt1>
        <a:srgbClr val="FFFFFF"/>
      </a:lt1>
      <a:dk2>
        <a:srgbClr val="76B828"/>
      </a:dk2>
      <a:lt2>
        <a:srgbClr val="9D9D9D"/>
      </a:lt2>
      <a:accent1>
        <a:srgbClr val="B1CB19"/>
      </a:accent1>
      <a:accent2>
        <a:srgbClr val="76B828"/>
      </a:accent2>
      <a:accent3>
        <a:srgbClr val="FFFFFF"/>
      </a:accent3>
      <a:accent4>
        <a:srgbClr val="D9AA00"/>
      </a:accent4>
      <a:accent5>
        <a:srgbClr val="98130D"/>
      </a:accent5>
      <a:accent6>
        <a:srgbClr val="003D75"/>
      </a:accent6>
      <a:hlink>
        <a:srgbClr val="B1CB19"/>
      </a:hlink>
      <a:folHlink>
        <a:srgbClr val="003D75"/>
      </a:folHlink>
    </a:clrScheme>
    <a:fontScheme name="Standarddesign">
      <a:majorFont>
        <a:latin typeface="Arial"/>
        <a:ea typeface=""/>
        <a:cs typeface=""/>
      </a:majorFont>
      <a:minorFont>
        <a:latin typeface="Arial"/>
        <a:ea typeface=""/>
        <a:cs typeface=""/>
      </a:minorFont>
    </a:fontScheme>
    <a:fmtScheme name="Haemera">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tandarddesign 13">
        <a:dk1>
          <a:srgbClr val="000000"/>
        </a:dk1>
        <a:lt1>
          <a:srgbClr val="FFFFFF"/>
        </a:lt1>
        <a:dk2>
          <a:srgbClr val="76B828"/>
        </a:dk2>
        <a:lt2>
          <a:srgbClr val="9D9D9D"/>
        </a:lt2>
        <a:accent1>
          <a:srgbClr val="B1CB19"/>
        </a:accent1>
        <a:accent2>
          <a:srgbClr val="76B828"/>
        </a:accent2>
        <a:accent3>
          <a:srgbClr val="FFFFFF"/>
        </a:accent3>
        <a:accent4>
          <a:srgbClr val="000000"/>
        </a:accent4>
        <a:accent5>
          <a:srgbClr val="D5E2AB"/>
        </a:accent5>
        <a:accent6>
          <a:srgbClr val="6AA623"/>
        </a:accent6>
        <a:hlink>
          <a:srgbClr val="B1CB19"/>
        </a:hlink>
        <a:folHlink>
          <a:srgbClr val="003D75"/>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Standarddesign">
  <a:themeElements>
    <a:clrScheme name="EEEF">
      <a:dk1>
        <a:srgbClr val="000000"/>
      </a:dk1>
      <a:lt1>
        <a:srgbClr val="FFFFFF"/>
      </a:lt1>
      <a:dk2>
        <a:srgbClr val="76B828"/>
      </a:dk2>
      <a:lt2>
        <a:srgbClr val="9D9D9D"/>
      </a:lt2>
      <a:accent1>
        <a:srgbClr val="B1CB19"/>
      </a:accent1>
      <a:accent2>
        <a:srgbClr val="76B828"/>
      </a:accent2>
      <a:accent3>
        <a:srgbClr val="FFFFFF"/>
      </a:accent3>
      <a:accent4>
        <a:srgbClr val="D9AA00"/>
      </a:accent4>
      <a:accent5>
        <a:srgbClr val="98130D"/>
      </a:accent5>
      <a:accent6>
        <a:srgbClr val="003D75"/>
      </a:accent6>
      <a:hlink>
        <a:srgbClr val="B1CB19"/>
      </a:hlink>
      <a:folHlink>
        <a:srgbClr val="003D75"/>
      </a:folHlink>
    </a:clrScheme>
    <a:fontScheme name="Standarddesign">
      <a:majorFont>
        <a:latin typeface="Arial"/>
        <a:ea typeface=""/>
        <a:cs typeface=""/>
      </a:majorFont>
      <a:minorFont>
        <a:latin typeface="Arial"/>
        <a:ea typeface=""/>
        <a:cs typeface=""/>
      </a:minorFont>
    </a:fontScheme>
    <a:fmtScheme name="Haemera">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tandarddesign 13">
        <a:dk1>
          <a:srgbClr val="000000"/>
        </a:dk1>
        <a:lt1>
          <a:srgbClr val="FFFFFF"/>
        </a:lt1>
        <a:dk2>
          <a:srgbClr val="76B828"/>
        </a:dk2>
        <a:lt2>
          <a:srgbClr val="9D9D9D"/>
        </a:lt2>
        <a:accent1>
          <a:srgbClr val="B1CB19"/>
        </a:accent1>
        <a:accent2>
          <a:srgbClr val="76B828"/>
        </a:accent2>
        <a:accent3>
          <a:srgbClr val="FFFFFF"/>
        </a:accent3>
        <a:accent4>
          <a:srgbClr val="000000"/>
        </a:accent4>
        <a:accent5>
          <a:srgbClr val="D5E2AB"/>
        </a:accent5>
        <a:accent6>
          <a:srgbClr val="6AA623"/>
        </a:accent6>
        <a:hlink>
          <a:srgbClr val="B1CB19"/>
        </a:hlink>
        <a:folHlink>
          <a:srgbClr val="003D75"/>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Standarddesign">
  <a:themeElements>
    <a:clrScheme name="EEEF">
      <a:dk1>
        <a:srgbClr val="000000"/>
      </a:dk1>
      <a:lt1>
        <a:srgbClr val="FFFFFF"/>
      </a:lt1>
      <a:dk2>
        <a:srgbClr val="76B828"/>
      </a:dk2>
      <a:lt2>
        <a:srgbClr val="9D9D9D"/>
      </a:lt2>
      <a:accent1>
        <a:srgbClr val="B1CB19"/>
      </a:accent1>
      <a:accent2>
        <a:srgbClr val="76B828"/>
      </a:accent2>
      <a:accent3>
        <a:srgbClr val="FFFFFF"/>
      </a:accent3>
      <a:accent4>
        <a:srgbClr val="D9AA00"/>
      </a:accent4>
      <a:accent5>
        <a:srgbClr val="98130D"/>
      </a:accent5>
      <a:accent6>
        <a:srgbClr val="003D75"/>
      </a:accent6>
      <a:hlink>
        <a:srgbClr val="B1CB19"/>
      </a:hlink>
      <a:folHlink>
        <a:srgbClr val="003D75"/>
      </a:folHlink>
    </a:clrScheme>
    <a:fontScheme name="Standarddesign">
      <a:majorFont>
        <a:latin typeface="Arial"/>
        <a:ea typeface=""/>
        <a:cs typeface=""/>
      </a:majorFont>
      <a:minorFont>
        <a:latin typeface="Arial"/>
        <a:ea typeface=""/>
        <a:cs typeface=""/>
      </a:minorFont>
    </a:fontScheme>
    <a:fmtScheme name="Haemera">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tandarddesign 13">
        <a:dk1>
          <a:srgbClr val="000000"/>
        </a:dk1>
        <a:lt1>
          <a:srgbClr val="FFFFFF"/>
        </a:lt1>
        <a:dk2>
          <a:srgbClr val="76B828"/>
        </a:dk2>
        <a:lt2>
          <a:srgbClr val="9D9D9D"/>
        </a:lt2>
        <a:accent1>
          <a:srgbClr val="B1CB19"/>
        </a:accent1>
        <a:accent2>
          <a:srgbClr val="76B828"/>
        </a:accent2>
        <a:accent3>
          <a:srgbClr val="FFFFFF"/>
        </a:accent3>
        <a:accent4>
          <a:srgbClr val="000000"/>
        </a:accent4>
        <a:accent5>
          <a:srgbClr val="D5E2AB"/>
        </a:accent5>
        <a:accent6>
          <a:srgbClr val="6AA623"/>
        </a:accent6>
        <a:hlink>
          <a:srgbClr val="B1CB19"/>
        </a:hlink>
        <a:folHlink>
          <a:srgbClr val="003D75"/>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58A9750F9C72140B5AB4074BFE5459F" ma:contentTypeVersion="0" ma:contentTypeDescription="Create a new document." ma:contentTypeScope="" ma:versionID="1a9491cdb4352c03b29db64f9a5ce2b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D5C45D3-EE83-433C-9FE2-954BC8F232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F24193D-98B2-44F7-9A00-0FCA8E34A510}">
  <ds:schemaRefs>
    <ds:schemaRef ds:uri="http://schemas.microsoft.com/office/2006/documentManagement/types"/>
    <ds:schemaRef ds:uri="http://schemas.openxmlformats.org/package/2006/metadata/core-properties"/>
    <ds:schemaRef ds:uri="http://schemas.microsoft.com/office/infopath/2007/PartnerControls"/>
    <ds:schemaRef ds:uri="http://purl.org/dc/dcmitype/"/>
    <ds:schemaRef ds:uri="http://purl.org/dc/terms/"/>
    <ds:schemaRef ds:uri="http://purl.org/dc/elements/1.1/"/>
    <ds:schemaRef ds:uri="http://www.w3.org/XML/1998/namespace"/>
    <ds:schemaRef ds:uri="http://schemas.microsoft.com/office/2006/metadata/properties"/>
  </ds:schemaRefs>
</ds:datastoreItem>
</file>

<file path=customXml/itemProps3.xml><?xml version="1.0" encoding="utf-8"?>
<ds:datastoreItem xmlns:ds="http://schemas.openxmlformats.org/officeDocument/2006/customXml" ds:itemID="{71296E1C-0CA9-4F09-A2D9-7671DB54031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1984</Words>
  <Application>Microsoft Office PowerPoint</Application>
  <PresentationFormat>On-screen Show (4:3)</PresentationFormat>
  <Paragraphs>224</Paragraphs>
  <Slides>10</Slides>
  <Notes>8</Notes>
  <HiddenSlides>0</HiddenSlides>
  <MMClips>0</MMClips>
  <ScaleCrop>false</ScaleCrop>
  <HeadingPairs>
    <vt:vector size="8" baseType="variant">
      <vt:variant>
        <vt:lpstr>Fonts Used</vt:lpstr>
      </vt:variant>
      <vt:variant>
        <vt:i4>6</vt:i4>
      </vt:variant>
      <vt:variant>
        <vt:lpstr>Theme</vt:lpstr>
      </vt:variant>
      <vt:variant>
        <vt:i4>6</vt:i4>
      </vt:variant>
      <vt:variant>
        <vt:lpstr>Embedded OLE Servers</vt:lpstr>
      </vt:variant>
      <vt:variant>
        <vt:i4>1</vt:i4>
      </vt:variant>
      <vt:variant>
        <vt:lpstr>Slide Titles</vt:lpstr>
      </vt:variant>
      <vt:variant>
        <vt:i4>10</vt:i4>
      </vt:variant>
    </vt:vector>
  </HeadingPairs>
  <TitlesOfParts>
    <vt:vector size="23" baseType="lpstr">
      <vt:lpstr>ＭＳ Ｐゴシック</vt:lpstr>
      <vt:lpstr>Arial</vt:lpstr>
      <vt:lpstr>arial unicode ms</vt:lpstr>
      <vt:lpstr>Calibri</vt:lpstr>
      <vt:lpstr>Symbol</vt:lpstr>
      <vt:lpstr>Wingdings</vt:lpstr>
      <vt:lpstr>Standarddesign</vt:lpstr>
      <vt:lpstr>Zwischenfolie</vt:lpstr>
      <vt:lpstr>1_Standarddesign</vt:lpstr>
      <vt:lpstr>2_Standarddesign</vt:lpstr>
      <vt:lpstr>5_Standarddesign</vt:lpstr>
      <vt:lpstr>6_Standarddesign</vt:lpstr>
      <vt:lpstr>think-cell Folie</vt:lpstr>
      <vt:lpstr>The European Energy Efficiency Fund</vt:lpstr>
      <vt:lpstr>European energy efficiency fund</vt:lpstr>
      <vt:lpstr>The complete toolkit for investment projects</vt:lpstr>
      <vt:lpstr>Proprietary technical assistance facility</vt:lpstr>
      <vt:lpstr>PUBLIC HOSPITAL</vt:lpstr>
      <vt:lpstr>STREET LIGHTING</vt:lpstr>
      <vt:lpstr>ELECTRIC BUSES</vt:lpstr>
      <vt:lpstr>Investments to date Broad diversification by investment form, size, technology, country</vt:lpstr>
      <vt:lpstr>PowerPoint Presentation</vt:lpstr>
      <vt:lpstr>© Copyright 2021. European Energy Efficiency Fund, SICAV-SIF, 31 Z.A. Bourmicht, L-8070 Bertrange, Luxembourg. All rights reserved.   This presentation (the ‘Document’) has been prepared by European Energy Efficiency Fund, SICAV-SIF (‘European Energy Efficiency Fund‘) exclusively for the benefit and internal use of the potential client (‘Client’) in order to indicate, on a preliminary basis, the feasibility of a possible transaction or transactions. The Document may only be used for these purposes. The Client is not permitted to duplicate the information provided in this Document and to communicate the received information of this Document to any third party without the prior written consent of European Energy Efficiency Fund.  The Document is incomplete without reference to, and should be viewed solely in conjunction with, the oral briefing provided by European Energy Efficiency Fund. The Document is neither intended to serve as legal or tax advice nor should it replace it. The information in the Document reflects prevailing conditions and European Energy Efficiency Fund's views as of this date, all of which are subject to change.  Neither the European Energy Efficiency Fund  nor their directors, officers, agents or employees, customers or professional advisers make any representation, warranty or undertaking, express or implied, as to the accuracy, reliability, completeness or reasonableness of the Document. The aforementioned persons will be under no duty to provide access to any additional information or to update or correct (if required) any Information. Accordingly, neither the European Energy Efficiency Fund nor the aforementioned persons will be liable for the accuracy, reliability, completeness or reasonableness of the Document.</vt:lpstr>
    </vt:vector>
  </TitlesOfParts>
  <Company>Deutsche Bank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Agenda</dc:title>
  <dc:creator>DWS - eeef team</dc:creator>
  <cp:keywords>Public</cp:keywords>
  <cp:lastModifiedBy>Karin Rosales</cp:lastModifiedBy>
  <cp:revision>255</cp:revision>
  <cp:lastPrinted>2020-09-25T09:43:04Z</cp:lastPrinted>
  <dcterms:created xsi:type="dcterms:W3CDTF">2019-08-09T14:32:09Z</dcterms:created>
  <dcterms:modified xsi:type="dcterms:W3CDTF">2021-06-03T10:51:39Z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7acbb52d-19e0-4fa9-9b58-ecdaaae2d740</vt:lpwstr>
  </property>
  <property fmtid="{D5CDD505-2E9C-101B-9397-08002B2CF9AE}" pid="3" name="ContentTypeId">
    <vt:lpwstr>0x010100158A9750F9C72140B5AB4074BFE5459F</vt:lpwstr>
  </property>
  <property fmtid="{D5CDD505-2E9C-101B-9397-08002B2CF9AE}" pid="4" name="BusinessLine">
    <vt:lpwstr>Sustainable Investments</vt:lpwstr>
  </property>
  <property fmtid="{D5CDD505-2E9C-101B-9397-08002B2CF9AE}" pid="5" name="GroupDivision">
    <vt:lpwstr>DWS</vt:lpwstr>
  </property>
  <property fmtid="{D5CDD505-2E9C-101B-9397-08002B2CF9AE}" pid="6" name="CorporateDivision">
    <vt:lpwstr>DWS - Investments</vt:lpwstr>
  </property>
  <property fmtid="{D5CDD505-2E9C-101B-9397-08002B2CF9AE}" pid="7" name="Team">
    <vt:lpwstr/>
  </property>
  <property fmtid="{D5CDD505-2E9C-101B-9397-08002B2CF9AE}" pid="8" name="BusinessDivision">
    <vt:lpwstr>Alternatives &amp; Real Assets</vt:lpwstr>
  </property>
  <property fmtid="{D5CDD505-2E9C-101B-9397-08002B2CF9AE}" pid="9" name="Department">
    <vt:lpwstr/>
  </property>
  <property fmtid="{D5CDD505-2E9C-101B-9397-08002B2CF9AE}" pid="10" name="Country">
    <vt:lpwstr>Germany</vt:lpwstr>
  </property>
  <property fmtid="{D5CDD505-2E9C-101B-9397-08002B2CF9AE}" pid="11" name="Email">
    <vt:lpwstr>rahul.pratap-singh@db.com</vt:lpwstr>
  </property>
  <property fmtid="{D5CDD505-2E9C-101B-9397-08002B2CF9AE}" pid="12" name="DBDirID">
    <vt:lpwstr>2718055</vt:lpwstr>
  </property>
  <property fmtid="{D5CDD505-2E9C-101B-9397-08002B2CF9AE}" pid="13" name="UserName">
    <vt:lpwstr>Pratap Singh, Rahul</vt:lpwstr>
  </property>
  <property fmtid="{D5CDD505-2E9C-101B-9397-08002B2CF9AE}" pid="14" name="MSIP_Label_958510b9-3810-472f-9abf-3a689c488070_Enabled">
    <vt:lpwstr>True</vt:lpwstr>
  </property>
  <property fmtid="{D5CDD505-2E9C-101B-9397-08002B2CF9AE}" pid="15" name="MSIP_Label_958510b9-3810-472f-9abf-3a689c488070_SiteId">
    <vt:lpwstr>1e9b61e8-e590-4abc-b1af-24125e330d2a</vt:lpwstr>
  </property>
  <property fmtid="{D5CDD505-2E9C-101B-9397-08002B2CF9AE}" pid="16" name="MSIP_Label_958510b9-3810-472f-9abf-3a689c488070_Owner">
    <vt:lpwstr>rahul.pratap-singh@db.com</vt:lpwstr>
  </property>
  <property fmtid="{D5CDD505-2E9C-101B-9397-08002B2CF9AE}" pid="17" name="MSIP_Label_958510b9-3810-472f-9abf-3a689c488070_SetDate">
    <vt:lpwstr>2021-05-27T10:17:38.7173023Z</vt:lpwstr>
  </property>
  <property fmtid="{D5CDD505-2E9C-101B-9397-08002B2CF9AE}" pid="18" name="MSIP_Label_958510b9-3810-472f-9abf-3a689c488070_Name">
    <vt:lpwstr>Public</vt:lpwstr>
  </property>
  <property fmtid="{D5CDD505-2E9C-101B-9397-08002B2CF9AE}" pid="19" name="MSIP_Label_958510b9-3810-472f-9abf-3a689c488070_Application">
    <vt:lpwstr>Microsoft Azure Information Protection</vt:lpwstr>
  </property>
  <property fmtid="{D5CDD505-2E9C-101B-9397-08002B2CF9AE}" pid="20" name="MSIP_Label_958510b9-3810-472f-9abf-3a689c488070_ActionId">
    <vt:lpwstr>07a88a70-d6ab-4ccb-8948-847456bae341</vt:lpwstr>
  </property>
  <property fmtid="{D5CDD505-2E9C-101B-9397-08002B2CF9AE}" pid="21" name="MSIP_Label_958510b9-3810-472f-9abf-3a689c488070_Extended_MSFT_Method">
    <vt:lpwstr>Automatic</vt:lpwstr>
  </property>
  <property fmtid="{D5CDD505-2E9C-101B-9397-08002B2CF9AE}" pid="22" name="db.comClassification">
    <vt:lpwstr>Public</vt:lpwstr>
  </property>
</Properties>
</file>