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5" r:id="rId2"/>
    <p:sldMasterId id="2147483648" r:id="rId3"/>
  </p:sldMasterIdLst>
  <p:notesMasterIdLst>
    <p:notesMasterId r:id="rId14"/>
  </p:notesMasterIdLst>
  <p:handoutMasterIdLst>
    <p:handoutMasterId r:id="rId15"/>
  </p:handoutMasterIdLst>
  <p:sldIdLst>
    <p:sldId id="256" r:id="rId4"/>
    <p:sldId id="290" r:id="rId5"/>
    <p:sldId id="303" r:id="rId6"/>
    <p:sldId id="313" r:id="rId7"/>
    <p:sldId id="316" r:id="rId8"/>
    <p:sldId id="314" r:id="rId9"/>
    <p:sldId id="315" r:id="rId10"/>
    <p:sldId id="318" r:id="rId11"/>
    <p:sldId id="317" r:id="rId12"/>
    <p:sldId id="288" r:id="rId13"/>
  </p:sldIdLst>
  <p:sldSz cx="6858000" cy="51435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160" userDrawn="1">
          <p15:clr>
            <a:srgbClr val="A4A3A4"/>
          </p15:clr>
        </p15:guide>
        <p15:guide id="3" orient="horz" pos="16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96B43D"/>
    <a:srgbClr val="CC3300"/>
    <a:srgbClr val="041FFD"/>
    <a:srgbClr val="FFFFFF"/>
    <a:srgbClr val="A5A82E"/>
    <a:srgbClr val="E1CB27"/>
    <a:srgbClr val="F0DC61"/>
    <a:srgbClr val="8CB04E"/>
    <a:srgbClr val="C5C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0" autoAdjust="0"/>
    <p:restoredTop sz="87990" autoAdjust="0"/>
  </p:normalViewPr>
  <p:slideViewPr>
    <p:cSldViewPr>
      <p:cViewPr varScale="1">
        <p:scale>
          <a:sx n="95" d="100"/>
          <a:sy n="95" d="100"/>
        </p:scale>
        <p:origin x="2222" y="67"/>
      </p:cViewPr>
      <p:guideLst>
        <p:guide orient="horz" pos="2160"/>
        <p:guide pos="2160"/>
        <p:guide orient="horz" pos="16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1" d="100"/>
          <a:sy n="71" d="100"/>
        </p:scale>
        <p:origin x="-270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7.sv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48739F-61C5-45BE-AB25-D6ADA43F4EFE}" type="doc">
      <dgm:prSet loTypeId="urn:microsoft.com/office/officeart/2008/layout/HexagonCluster" loCatId="relationship" qsTypeId="urn:microsoft.com/office/officeart/2005/8/quickstyle/simple1" qsCatId="simple" csTypeId="urn:microsoft.com/office/officeart/2005/8/colors/accent0_1" csCatId="mainScheme" phldr="1"/>
      <dgm:spPr/>
      <dgm:t>
        <a:bodyPr/>
        <a:lstStyle/>
        <a:p>
          <a:endParaRPr lang="el-GR"/>
        </a:p>
      </dgm:t>
    </dgm:pt>
    <dgm:pt modelId="{EF8952CD-1AF1-4029-9CEA-76CF0F4197C2}">
      <dgm:prSet phldrT="[Text]"/>
      <dgm:spPr/>
      <dgm:t>
        <a:bodyPr/>
        <a:lstStyle/>
        <a:p>
          <a:r>
            <a:rPr lang="en-US" dirty="0"/>
            <a:t>Buildings’ Refurbishment (municipal, tertiary, residential)</a:t>
          </a:r>
          <a:endParaRPr lang="el-GR" dirty="0"/>
        </a:p>
      </dgm:t>
    </dgm:pt>
    <dgm:pt modelId="{3006CB5E-6512-4F55-AD9D-3376AE22B545}" type="parTrans" cxnId="{ABA65480-1133-409C-B9F7-88DEE10EA988}">
      <dgm:prSet/>
      <dgm:spPr/>
      <dgm:t>
        <a:bodyPr/>
        <a:lstStyle/>
        <a:p>
          <a:endParaRPr lang="el-GR"/>
        </a:p>
      </dgm:t>
    </dgm:pt>
    <dgm:pt modelId="{0DDFF2E9-12CD-43C7-A6C5-D8C685971D60}" type="sibTrans" cxnId="{ABA65480-1133-409C-B9F7-88DEE10EA988}">
      <dgm:prSet/>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8000" b="-8000"/>
          </a:stretch>
        </a:blipFill>
      </dgm:spPr>
      <dgm:t>
        <a:bodyPr/>
        <a:lstStyle/>
        <a:p>
          <a:endParaRPr lang="el-GR"/>
        </a:p>
      </dgm:t>
      <dgm:extLst>
        <a:ext uri="{E40237B7-FDA0-4F09-8148-C483321AD2D9}">
          <dgm14:cNvPr xmlns:dgm14="http://schemas.microsoft.com/office/drawing/2010/diagram" id="0" name="" descr="City"/>
        </a:ext>
      </dgm:extLst>
    </dgm:pt>
    <dgm:pt modelId="{07F199BF-69D2-47D8-8550-E74F1BD54992}">
      <dgm:prSet phldrT="[Text]"/>
      <dgm:spPr/>
      <dgm:t>
        <a:bodyPr/>
        <a:lstStyle/>
        <a:p>
          <a:r>
            <a:rPr lang="en-US" dirty="0"/>
            <a:t>Clean vehicles’ infrastructure</a:t>
          </a:r>
          <a:endParaRPr lang="el-GR" dirty="0"/>
        </a:p>
      </dgm:t>
    </dgm:pt>
    <dgm:pt modelId="{5F79732D-684D-47DC-B8C2-241FCC2CB70A}" type="parTrans" cxnId="{95EF7B1E-3F75-40D4-A18F-4FC362B8E3F0}">
      <dgm:prSet/>
      <dgm:spPr/>
      <dgm:t>
        <a:bodyPr/>
        <a:lstStyle/>
        <a:p>
          <a:endParaRPr lang="el-GR"/>
        </a:p>
      </dgm:t>
    </dgm:pt>
    <dgm:pt modelId="{73763675-C462-4C7E-B0DA-424F7C80A9FE}" type="sibTrans" cxnId="{95EF7B1E-3F75-40D4-A18F-4FC362B8E3F0}">
      <dgm:prSet/>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8000" b="-8000"/>
          </a:stretch>
        </a:blipFill>
      </dgm:spPr>
      <dgm:t>
        <a:bodyPr/>
        <a:lstStyle/>
        <a:p>
          <a:endParaRPr lang="el-GR"/>
        </a:p>
      </dgm:t>
      <dgm:extLst>
        <a:ext uri="{E40237B7-FDA0-4F09-8148-C483321AD2D9}">
          <dgm14:cNvPr xmlns:dgm14="http://schemas.microsoft.com/office/drawing/2010/diagram" id="0" name="" descr="Electric car"/>
        </a:ext>
      </dgm:extLst>
    </dgm:pt>
    <dgm:pt modelId="{CE4A8AC1-8053-4411-807A-CF3DE9BF1163}">
      <dgm:prSet phldrT="[Text]"/>
      <dgm:spPr/>
      <dgm:t>
        <a:bodyPr/>
        <a:lstStyle/>
        <a:p>
          <a:r>
            <a:rPr lang="en-US" dirty="0"/>
            <a:t>Transport modal shift</a:t>
          </a:r>
          <a:endParaRPr lang="el-GR" dirty="0"/>
        </a:p>
      </dgm:t>
    </dgm:pt>
    <dgm:pt modelId="{3301082D-5C5D-4AEB-9093-73FFC6AA2598}" type="parTrans" cxnId="{6CDC7A5F-BBC0-4905-95DC-D2FE5E7B3A33}">
      <dgm:prSet/>
      <dgm:spPr/>
      <dgm:t>
        <a:bodyPr/>
        <a:lstStyle/>
        <a:p>
          <a:endParaRPr lang="el-GR"/>
        </a:p>
      </dgm:t>
    </dgm:pt>
    <dgm:pt modelId="{BCF0BD80-62C0-4E6C-9E47-D1EB7CFDF494}" type="sibTrans" cxnId="{6CDC7A5F-BBC0-4905-95DC-D2FE5E7B3A33}">
      <dgm:prSet/>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8000" b="-8000"/>
          </a:stretch>
        </a:blipFill>
      </dgm:spPr>
      <dgm:t>
        <a:bodyPr/>
        <a:lstStyle/>
        <a:p>
          <a:endParaRPr lang="el-GR"/>
        </a:p>
      </dgm:t>
      <dgm:extLst>
        <a:ext uri="{E40237B7-FDA0-4F09-8148-C483321AD2D9}">
          <dgm14:cNvPr xmlns:dgm14="http://schemas.microsoft.com/office/drawing/2010/diagram" id="0" name="" descr="Train"/>
        </a:ext>
      </dgm:extLst>
    </dgm:pt>
    <dgm:pt modelId="{E3F9D0B4-7246-4489-88AF-82D6ED5D3134}">
      <dgm:prSet phldrT="[Text]"/>
      <dgm:spPr/>
      <dgm:t>
        <a:bodyPr/>
        <a:lstStyle/>
        <a:p>
          <a:r>
            <a:rPr lang="en-US" dirty="0"/>
            <a:t>Upgrade of street lighting</a:t>
          </a:r>
          <a:endParaRPr lang="el-GR" dirty="0"/>
        </a:p>
      </dgm:t>
    </dgm:pt>
    <dgm:pt modelId="{36078877-B8E6-46A6-9B01-2CB1814D06FE}" type="parTrans" cxnId="{A901FBB9-BC3F-445E-9439-81F7095C2FF8}">
      <dgm:prSet/>
      <dgm:spPr/>
      <dgm:t>
        <a:bodyPr/>
        <a:lstStyle/>
        <a:p>
          <a:endParaRPr lang="el-GR"/>
        </a:p>
      </dgm:t>
    </dgm:pt>
    <dgm:pt modelId="{5FF810A5-35CE-4823-A614-E52B579EBA0D}" type="sibTrans" cxnId="{A901FBB9-BC3F-445E-9439-81F7095C2FF8}">
      <dgm:prSet/>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8000" b="-8000"/>
          </a:stretch>
        </a:blipFill>
      </dgm:spPr>
      <dgm:t>
        <a:bodyPr/>
        <a:lstStyle/>
        <a:p>
          <a:endParaRPr lang="el-GR"/>
        </a:p>
      </dgm:t>
      <dgm:extLst>
        <a:ext uri="{E40237B7-FDA0-4F09-8148-C483321AD2D9}">
          <dgm14:cNvPr xmlns:dgm14="http://schemas.microsoft.com/office/drawing/2010/diagram" id="0" name="" descr="Streetlight"/>
        </a:ext>
      </dgm:extLst>
    </dgm:pt>
    <dgm:pt modelId="{BA2F4272-D8CF-4817-BF13-00EC044F247C}">
      <dgm:prSet phldrT="[Text]"/>
      <dgm:spPr/>
      <dgm:t>
        <a:bodyPr/>
        <a:lstStyle/>
        <a:p>
          <a:r>
            <a:rPr lang="en-US" dirty="0"/>
            <a:t>Waste to energy, recycling</a:t>
          </a:r>
          <a:endParaRPr lang="el-GR" dirty="0"/>
        </a:p>
      </dgm:t>
    </dgm:pt>
    <dgm:pt modelId="{F0987558-83BE-42B8-9877-BC6EBAA1A42C}" type="parTrans" cxnId="{195405C0-C831-4E45-BA21-BDF146010987}">
      <dgm:prSet/>
      <dgm:spPr/>
      <dgm:t>
        <a:bodyPr/>
        <a:lstStyle/>
        <a:p>
          <a:endParaRPr lang="el-GR"/>
        </a:p>
      </dgm:t>
    </dgm:pt>
    <dgm:pt modelId="{6DB6B548-033F-4720-9C94-DF2CEEF7742C}" type="sibTrans" cxnId="{195405C0-C831-4E45-BA21-BDF146010987}">
      <dgm:prSet/>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8000" b="-8000"/>
          </a:stretch>
        </a:blipFill>
      </dgm:spPr>
      <dgm:t>
        <a:bodyPr/>
        <a:lstStyle/>
        <a:p>
          <a:endParaRPr lang="el-GR"/>
        </a:p>
      </dgm:t>
      <dgm:extLst>
        <a:ext uri="{E40237B7-FDA0-4F09-8148-C483321AD2D9}">
          <dgm14:cNvPr xmlns:dgm14="http://schemas.microsoft.com/office/drawing/2010/diagram" id="0" name="" descr="Garbage"/>
        </a:ext>
      </dgm:extLst>
    </dgm:pt>
    <dgm:pt modelId="{C4EEA082-FE68-46F0-BB58-557115C24B63}">
      <dgm:prSet phldrT="[Text]"/>
      <dgm:spPr/>
      <dgm:t>
        <a:bodyPr/>
        <a:lstStyle/>
        <a:p>
          <a:r>
            <a:rPr lang="en-US" dirty="0"/>
            <a:t>Renewable energy for electricity / heat</a:t>
          </a:r>
          <a:endParaRPr lang="el-GR" dirty="0"/>
        </a:p>
      </dgm:t>
    </dgm:pt>
    <dgm:pt modelId="{2E68F67C-0109-4A45-B3C3-79907D050890}" type="parTrans" cxnId="{8A652609-3EE9-43DF-86D2-A74043E4B50E}">
      <dgm:prSet/>
      <dgm:spPr/>
      <dgm:t>
        <a:bodyPr/>
        <a:lstStyle/>
        <a:p>
          <a:endParaRPr lang="el-GR"/>
        </a:p>
      </dgm:t>
    </dgm:pt>
    <dgm:pt modelId="{93CD5B08-C018-4599-9DF9-6D2C2694158B}" type="sibTrans" cxnId="{8A652609-3EE9-43DF-86D2-A74043E4B50E}">
      <dgm:prSet/>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8000" b="-8000"/>
          </a:stretch>
        </a:blipFill>
      </dgm:spPr>
      <dgm:t>
        <a:bodyPr/>
        <a:lstStyle/>
        <a:p>
          <a:endParaRPr lang="el-GR"/>
        </a:p>
      </dgm:t>
      <dgm:extLst>
        <a:ext uri="{E40237B7-FDA0-4F09-8148-C483321AD2D9}">
          <dgm14:cNvPr xmlns:dgm14="http://schemas.microsoft.com/office/drawing/2010/diagram" id="0" name="" descr="Open hand with plant"/>
        </a:ext>
      </dgm:extLst>
    </dgm:pt>
    <dgm:pt modelId="{B3D76FC2-C825-4319-9A59-4C6A165F088A}" type="pres">
      <dgm:prSet presAssocID="{A848739F-61C5-45BE-AB25-D6ADA43F4EFE}" presName="Name0" presStyleCnt="0">
        <dgm:presLayoutVars>
          <dgm:chMax val="21"/>
          <dgm:chPref val="21"/>
        </dgm:presLayoutVars>
      </dgm:prSet>
      <dgm:spPr/>
    </dgm:pt>
    <dgm:pt modelId="{65CD815E-55F4-4788-BB07-E40BE3C489ED}" type="pres">
      <dgm:prSet presAssocID="{EF8952CD-1AF1-4029-9CEA-76CF0F4197C2}" presName="text1" presStyleCnt="0"/>
      <dgm:spPr/>
    </dgm:pt>
    <dgm:pt modelId="{47DFB5BF-7A37-4DBC-B73E-D4281098765F}" type="pres">
      <dgm:prSet presAssocID="{EF8952CD-1AF1-4029-9CEA-76CF0F4197C2}" presName="textRepeatNode" presStyleLbl="alignNode1" presStyleIdx="0" presStyleCnt="6">
        <dgm:presLayoutVars>
          <dgm:chMax val="0"/>
          <dgm:chPref val="0"/>
          <dgm:bulletEnabled val="1"/>
        </dgm:presLayoutVars>
      </dgm:prSet>
      <dgm:spPr/>
    </dgm:pt>
    <dgm:pt modelId="{50F98CF8-2FCB-4DC1-8AF9-9EAD79E1E1C8}" type="pres">
      <dgm:prSet presAssocID="{EF8952CD-1AF1-4029-9CEA-76CF0F4197C2}" presName="textaccent1" presStyleCnt="0"/>
      <dgm:spPr/>
    </dgm:pt>
    <dgm:pt modelId="{EA3CA49C-75A0-4CB8-BBF1-6CF2156246A3}" type="pres">
      <dgm:prSet presAssocID="{EF8952CD-1AF1-4029-9CEA-76CF0F4197C2}" presName="accentRepeatNode" presStyleLbl="solidAlignAcc1" presStyleIdx="0" presStyleCnt="12"/>
      <dgm:spPr/>
    </dgm:pt>
    <dgm:pt modelId="{B2639083-BC6E-4038-83EA-6309B182D7B7}" type="pres">
      <dgm:prSet presAssocID="{0DDFF2E9-12CD-43C7-A6C5-D8C685971D60}" presName="image1" presStyleCnt="0"/>
      <dgm:spPr/>
    </dgm:pt>
    <dgm:pt modelId="{17BD8835-63FE-42C6-B1DC-7CE8AAC6DC50}" type="pres">
      <dgm:prSet presAssocID="{0DDFF2E9-12CD-43C7-A6C5-D8C685971D60}" presName="imageRepeatNode" presStyleLbl="alignAcc1" presStyleIdx="0" presStyleCnt="6"/>
      <dgm:spPr/>
    </dgm:pt>
    <dgm:pt modelId="{80E87745-C2DE-48A5-824B-0FC040F3077D}" type="pres">
      <dgm:prSet presAssocID="{0DDFF2E9-12CD-43C7-A6C5-D8C685971D60}" presName="imageaccent1" presStyleCnt="0"/>
      <dgm:spPr/>
    </dgm:pt>
    <dgm:pt modelId="{295A7DA6-79D0-43C8-816E-87FAE444E307}" type="pres">
      <dgm:prSet presAssocID="{0DDFF2E9-12CD-43C7-A6C5-D8C685971D60}" presName="accentRepeatNode" presStyleLbl="solidAlignAcc1" presStyleIdx="1" presStyleCnt="12"/>
      <dgm:spPr/>
    </dgm:pt>
    <dgm:pt modelId="{0795669E-541A-4F9F-A431-694FEED175B2}" type="pres">
      <dgm:prSet presAssocID="{07F199BF-69D2-47D8-8550-E74F1BD54992}" presName="text2" presStyleCnt="0"/>
      <dgm:spPr/>
    </dgm:pt>
    <dgm:pt modelId="{6A1C156C-5640-4D9C-8D86-87FE8DEDC3C4}" type="pres">
      <dgm:prSet presAssocID="{07F199BF-69D2-47D8-8550-E74F1BD54992}" presName="textRepeatNode" presStyleLbl="alignNode1" presStyleIdx="1" presStyleCnt="6">
        <dgm:presLayoutVars>
          <dgm:chMax val="0"/>
          <dgm:chPref val="0"/>
          <dgm:bulletEnabled val="1"/>
        </dgm:presLayoutVars>
      </dgm:prSet>
      <dgm:spPr/>
    </dgm:pt>
    <dgm:pt modelId="{198646BF-A0B7-4BD5-BEA2-653CD4F9F7C6}" type="pres">
      <dgm:prSet presAssocID="{07F199BF-69D2-47D8-8550-E74F1BD54992}" presName="textaccent2" presStyleCnt="0"/>
      <dgm:spPr/>
    </dgm:pt>
    <dgm:pt modelId="{BC8583F8-E1E6-4264-AC2E-B9B05C0BEA2B}" type="pres">
      <dgm:prSet presAssocID="{07F199BF-69D2-47D8-8550-E74F1BD54992}" presName="accentRepeatNode" presStyleLbl="solidAlignAcc1" presStyleIdx="2" presStyleCnt="12"/>
      <dgm:spPr/>
    </dgm:pt>
    <dgm:pt modelId="{399882C4-FDE1-4E4D-B35F-ED1D15A7AC1C}" type="pres">
      <dgm:prSet presAssocID="{73763675-C462-4C7E-B0DA-424F7C80A9FE}" presName="image2" presStyleCnt="0"/>
      <dgm:spPr/>
    </dgm:pt>
    <dgm:pt modelId="{EB6F2B25-8461-4360-AD0D-018AA1EBD062}" type="pres">
      <dgm:prSet presAssocID="{73763675-C462-4C7E-B0DA-424F7C80A9FE}" presName="imageRepeatNode" presStyleLbl="alignAcc1" presStyleIdx="1" presStyleCnt="6"/>
      <dgm:spPr/>
    </dgm:pt>
    <dgm:pt modelId="{21EC0BEA-EF74-44CC-B670-355D1ADC380C}" type="pres">
      <dgm:prSet presAssocID="{73763675-C462-4C7E-B0DA-424F7C80A9FE}" presName="imageaccent2" presStyleCnt="0"/>
      <dgm:spPr/>
    </dgm:pt>
    <dgm:pt modelId="{588395EF-6E93-4AA3-B25D-915A49BF573A}" type="pres">
      <dgm:prSet presAssocID="{73763675-C462-4C7E-B0DA-424F7C80A9FE}" presName="accentRepeatNode" presStyleLbl="solidAlignAcc1" presStyleIdx="3" presStyleCnt="12"/>
      <dgm:spPr/>
    </dgm:pt>
    <dgm:pt modelId="{7E7149C7-420C-4963-8E5D-E7E54CA500DA}" type="pres">
      <dgm:prSet presAssocID="{E3F9D0B4-7246-4489-88AF-82D6ED5D3134}" presName="text3" presStyleCnt="0"/>
      <dgm:spPr/>
    </dgm:pt>
    <dgm:pt modelId="{8CEEB972-DDDA-4CD9-BD48-239411BD1030}" type="pres">
      <dgm:prSet presAssocID="{E3F9D0B4-7246-4489-88AF-82D6ED5D3134}" presName="textRepeatNode" presStyleLbl="alignNode1" presStyleIdx="2" presStyleCnt="6">
        <dgm:presLayoutVars>
          <dgm:chMax val="0"/>
          <dgm:chPref val="0"/>
          <dgm:bulletEnabled val="1"/>
        </dgm:presLayoutVars>
      </dgm:prSet>
      <dgm:spPr/>
    </dgm:pt>
    <dgm:pt modelId="{9A217D9E-6A6E-456B-91CE-3FC50C353E6E}" type="pres">
      <dgm:prSet presAssocID="{E3F9D0B4-7246-4489-88AF-82D6ED5D3134}" presName="textaccent3" presStyleCnt="0"/>
      <dgm:spPr/>
    </dgm:pt>
    <dgm:pt modelId="{1F497178-2096-4444-967C-25B3FB1923EE}" type="pres">
      <dgm:prSet presAssocID="{E3F9D0B4-7246-4489-88AF-82D6ED5D3134}" presName="accentRepeatNode" presStyleLbl="solidAlignAcc1" presStyleIdx="4" presStyleCnt="12"/>
      <dgm:spPr/>
    </dgm:pt>
    <dgm:pt modelId="{029AB5B8-BF13-4229-9BB8-9370977B728F}" type="pres">
      <dgm:prSet presAssocID="{5FF810A5-35CE-4823-A614-E52B579EBA0D}" presName="image3" presStyleCnt="0"/>
      <dgm:spPr/>
    </dgm:pt>
    <dgm:pt modelId="{2D036177-58CF-49DC-AB69-C4552AB02EB6}" type="pres">
      <dgm:prSet presAssocID="{5FF810A5-35CE-4823-A614-E52B579EBA0D}" presName="imageRepeatNode" presStyleLbl="alignAcc1" presStyleIdx="2" presStyleCnt="6"/>
      <dgm:spPr/>
    </dgm:pt>
    <dgm:pt modelId="{1E88C0FF-08C1-4567-9AC8-841A263BD948}" type="pres">
      <dgm:prSet presAssocID="{5FF810A5-35CE-4823-A614-E52B579EBA0D}" presName="imageaccent3" presStyleCnt="0"/>
      <dgm:spPr/>
    </dgm:pt>
    <dgm:pt modelId="{C9CF7C57-C0B8-4B9F-842F-7AE49E41699D}" type="pres">
      <dgm:prSet presAssocID="{5FF810A5-35CE-4823-A614-E52B579EBA0D}" presName="accentRepeatNode" presStyleLbl="solidAlignAcc1" presStyleIdx="5" presStyleCnt="12"/>
      <dgm:spPr/>
    </dgm:pt>
    <dgm:pt modelId="{F6996D29-8A42-47B0-BD43-040D6BFF2186}" type="pres">
      <dgm:prSet presAssocID="{CE4A8AC1-8053-4411-807A-CF3DE9BF1163}" presName="text4" presStyleCnt="0"/>
      <dgm:spPr/>
    </dgm:pt>
    <dgm:pt modelId="{5640B2CA-3D59-49D0-A6E1-55D759D8F6EF}" type="pres">
      <dgm:prSet presAssocID="{CE4A8AC1-8053-4411-807A-CF3DE9BF1163}" presName="textRepeatNode" presStyleLbl="alignNode1" presStyleIdx="3" presStyleCnt="6">
        <dgm:presLayoutVars>
          <dgm:chMax val="0"/>
          <dgm:chPref val="0"/>
          <dgm:bulletEnabled val="1"/>
        </dgm:presLayoutVars>
      </dgm:prSet>
      <dgm:spPr/>
    </dgm:pt>
    <dgm:pt modelId="{6C7A3B14-69A1-4349-818B-B53EB09BD269}" type="pres">
      <dgm:prSet presAssocID="{CE4A8AC1-8053-4411-807A-CF3DE9BF1163}" presName="textaccent4" presStyleCnt="0"/>
      <dgm:spPr/>
    </dgm:pt>
    <dgm:pt modelId="{45F208D7-BE68-4CBD-A213-326926C7756F}" type="pres">
      <dgm:prSet presAssocID="{CE4A8AC1-8053-4411-807A-CF3DE9BF1163}" presName="accentRepeatNode" presStyleLbl="solidAlignAcc1" presStyleIdx="6" presStyleCnt="12"/>
      <dgm:spPr/>
    </dgm:pt>
    <dgm:pt modelId="{82DA84B2-56E6-4ED9-8A99-5AD20053CF48}" type="pres">
      <dgm:prSet presAssocID="{BCF0BD80-62C0-4E6C-9E47-D1EB7CFDF494}" presName="image4" presStyleCnt="0"/>
      <dgm:spPr/>
    </dgm:pt>
    <dgm:pt modelId="{CD3C07C8-B20F-4B67-8866-38BD8FE3395B}" type="pres">
      <dgm:prSet presAssocID="{BCF0BD80-62C0-4E6C-9E47-D1EB7CFDF494}" presName="imageRepeatNode" presStyleLbl="alignAcc1" presStyleIdx="3" presStyleCnt="6"/>
      <dgm:spPr/>
    </dgm:pt>
    <dgm:pt modelId="{869F708D-2CBD-4BB7-86C2-D0B73D060E57}" type="pres">
      <dgm:prSet presAssocID="{BCF0BD80-62C0-4E6C-9E47-D1EB7CFDF494}" presName="imageaccent4" presStyleCnt="0"/>
      <dgm:spPr/>
    </dgm:pt>
    <dgm:pt modelId="{3FB40F1F-AC38-42AA-BE62-E5273BDF2C0F}" type="pres">
      <dgm:prSet presAssocID="{BCF0BD80-62C0-4E6C-9E47-D1EB7CFDF494}" presName="accentRepeatNode" presStyleLbl="solidAlignAcc1" presStyleIdx="7" presStyleCnt="12"/>
      <dgm:spPr/>
    </dgm:pt>
    <dgm:pt modelId="{4D04D73C-398A-45EF-8AC2-BD2A9F2389AB}" type="pres">
      <dgm:prSet presAssocID="{BA2F4272-D8CF-4817-BF13-00EC044F247C}" presName="text5" presStyleCnt="0"/>
      <dgm:spPr/>
    </dgm:pt>
    <dgm:pt modelId="{85BEB93D-3A0E-451E-970B-82EBEDE5E042}" type="pres">
      <dgm:prSet presAssocID="{BA2F4272-D8CF-4817-BF13-00EC044F247C}" presName="textRepeatNode" presStyleLbl="alignNode1" presStyleIdx="4" presStyleCnt="6">
        <dgm:presLayoutVars>
          <dgm:chMax val="0"/>
          <dgm:chPref val="0"/>
          <dgm:bulletEnabled val="1"/>
        </dgm:presLayoutVars>
      </dgm:prSet>
      <dgm:spPr/>
    </dgm:pt>
    <dgm:pt modelId="{248DE54B-A01D-43F8-AB11-938D94565C67}" type="pres">
      <dgm:prSet presAssocID="{BA2F4272-D8CF-4817-BF13-00EC044F247C}" presName="textaccent5" presStyleCnt="0"/>
      <dgm:spPr/>
    </dgm:pt>
    <dgm:pt modelId="{A0A462E9-27A5-4492-8B5D-C2C92C08D200}" type="pres">
      <dgm:prSet presAssocID="{BA2F4272-D8CF-4817-BF13-00EC044F247C}" presName="accentRepeatNode" presStyleLbl="solidAlignAcc1" presStyleIdx="8" presStyleCnt="12"/>
      <dgm:spPr/>
    </dgm:pt>
    <dgm:pt modelId="{8D198A27-1FD7-4D4F-B189-AB421BD3F0EC}" type="pres">
      <dgm:prSet presAssocID="{6DB6B548-033F-4720-9C94-DF2CEEF7742C}" presName="image5" presStyleCnt="0"/>
      <dgm:spPr/>
    </dgm:pt>
    <dgm:pt modelId="{1FB177A5-76F8-4917-A3A2-4AE01D698718}" type="pres">
      <dgm:prSet presAssocID="{6DB6B548-033F-4720-9C94-DF2CEEF7742C}" presName="imageRepeatNode" presStyleLbl="alignAcc1" presStyleIdx="4" presStyleCnt="6"/>
      <dgm:spPr/>
    </dgm:pt>
    <dgm:pt modelId="{2D113AB6-287E-412B-A717-FB68E3383363}" type="pres">
      <dgm:prSet presAssocID="{6DB6B548-033F-4720-9C94-DF2CEEF7742C}" presName="imageaccent5" presStyleCnt="0"/>
      <dgm:spPr/>
    </dgm:pt>
    <dgm:pt modelId="{77CBB98A-F9B8-4F73-9D47-76C570F1DF6D}" type="pres">
      <dgm:prSet presAssocID="{6DB6B548-033F-4720-9C94-DF2CEEF7742C}" presName="accentRepeatNode" presStyleLbl="solidAlignAcc1" presStyleIdx="9" presStyleCnt="12"/>
      <dgm:spPr/>
    </dgm:pt>
    <dgm:pt modelId="{85795AAB-7D79-457E-9C4C-1F7884B38721}" type="pres">
      <dgm:prSet presAssocID="{C4EEA082-FE68-46F0-BB58-557115C24B63}" presName="text6" presStyleCnt="0"/>
      <dgm:spPr/>
    </dgm:pt>
    <dgm:pt modelId="{1DD48F90-E110-43F1-B90D-D404CAC9ACBF}" type="pres">
      <dgm:prSet presAssocID="{C4EEA082-FE68-46F0-BB58-557115C24B63}" presName="textRepeatNode" presStyleLbl="alignNode1" presStyleIdx="5" presStyleCnt="6">
        <dgm:presLayoutVars>
          <dgm:chMax val="0"/>
          <dgm:chPref val="0"/>
          <dgm:bulletEnabled val="1"/>
        </dgm:presLayoutVars>
      </dgm:prSet>
      <dgm:spPr/>
    </dgm:pt>
    <dgm:pt modelId="{7801D9E4-0F9C-42C0-982A-52A8D6F0359A}" type="pres">
      <dgm:prSet presAssocID="{C4EEA082-FE68-46F0-BB58-557115C24B63}" presName="textaccent6" presStyleCnt="0"/>
      <dgm:spPr/>
    </dgm:pt>
    <dgm:pt modelId="{C92CDF3F-4404-4B69-A3A5-DE6E399810CA}" type="pres">
      <dgm:prSet presAssocID="{C4EEA082-FE68-46F0-BB58-557115C24B63}" presName="accentRepeatNode" presStyleLbl="solidAlignAcc1" presStyleIdx="10" presStyleCnt="12"/>
      <dgm:spPr/>
    </dgm:pt>
    <dgm:pt modelId="{755D8970-A187-44A5-B7DF-F3EAB8AD8B89}" type="pres">
      <dgm:prSet presAssocID="{93CD5B08-C018-4599-9DF9-6D2C2694158B}" presName="image6" presStyleCnt="0"/>
      <dgm:spPr/>
    </dgm:pt>
    <dgm:pt modelId="{0A815FEE-B399-423C-A534-9930A19D7D62}" type="pres">
      <dgm:prSet presAssocID="{93CD5B08-C018-4599-9DF9-6D2C2694158B}" presName="imageRepeatNode" presStyleLbl="alignAcc1" presStyleIdx="5" presStyleCnt="6"/>
      <dgm:spPr/>
    </dgm:pt>
    <dgm:pt modelId="{EF4495B9-6F69-414D-AB96-C38093708B2E}" type="pres">
      <dgm:prSet presAssocID="{93CD5B08-C018-4599-9DF9-6D2C2694158B}" presName="imageaccent6" presStyleCnt="0"/>
      <dgm:spPr/>
    </dgm:pt>
    <dgm:pt modelId="{3D40F8B7-196D-4890-90C9-8BAB63040592}" type="pres">
      <dgm:prSet presAssocID="{93CD5B08-C018-4599-9DF9-6D2C2694158B}" presName="accentRepeatNode" presStyleLbl="solidAlignAcc1" presStyleIdx="11" presStyleCnt="12"/>
      <dgm:spPr/>
    </dgm:pt>
  </dgm:ptLst>
  <dgm:cxnLst>
    <dgm:cxn modelId="{8A652609-3EE9-43DF-86D2-A74043E4B50E}" srcId="{A848739F-61C5-45BE-AB25-D6ADA43F4EFE}" destId="{C4EEA082-FE68-46F0-BB58-557115C24B63}" srcOrd="5" destOrd="0" parTransId="{2E68F67C-0109-4A45-B3C3-79907D050890}" sibTransId="{93CD5B08-C018-4599-9DF9-6D2C2694158B}"/>
    <dgm:cxn modelId="{21FED11A-5EDD-420A-9668-1D366462F5F1}" type="presOf" srcId="{07F199BF-69D2-47D8-8550-E74F1BD54992}" destId="{6A1C156C-5640-4D9C-8D86-87FE8DEDC3C4}" srcOrd="0" destOrd="0" presId="urn:microsoft.com/office/officeart/2008/layout/HexagonCluster"/>
    <dgm:cxn modelId="{95EF7B1E-3F75-40D4-A18F-4FC362B8E3F0}" srcId="{A848739F-61C5-45BE-AB25-D6ADA43F4EFE}" destId="{07F199BF-69D2-47D8-8550-E74F1BD54992}" srcOrd="1" destOrd="0" parTransId="{5F79732D-684D-47DC-B8C2-241FCC2CB70A}" sibTransId="{73763675-C462-4C7E-B0DA-424F7C80A9FE}"/>
    <dgm:cxn modelId="{F60C2E20-A01D-4B67-8550-C54D797EE578}" type="presOf" srcId="{93CD5B08-C018-4599-9DF9-6D2C2694158B}" destId="{0A815FEE-B399-423C-A534-9930A19D7D62}" srcOrd="0" destOrd="0" presId="urn:microsoft.com/office/officeart/2008/layout/HexagonCluster"/>
    <dgm:cxn modelId="{2FC9F22C-FB71-4613-A939-159A00D37AB1}" type="presOf" srcId="{73763675-C462-4C7E-B0DA-424F7C80A9FE}" destId="{EB6F2B25-8461-4360-AD0D-018AA1EBD062}" srcOrd="0" destOrd="0" presId="urn:microsoft.com/office/officeart/2008/layout/HexagonCluster"/>
    <dgm:cxn modelId="{8A2D0937-5DCD-4471-94D6-7D6B7F302BB2}" type="presOf" srcId="{6DB6B548-033F-4720-9C94-DF2CEEF7742C}" destId="{1FB177A5-76F8-4917-A3A2-4AE01D698718}" srcOrd="0" destOrd="0" presId="urn:microsoft.com/office/officeart/2008/layout/HexagonCluster"/>
    <dgm:cxn modelId="{6CDC7A5F-BBC0-4905-95DC-D2FE5E7B3A33}" srcId="{A848739F-61C5-45BE-AB25-D6ADA43F4EFE}" destId="{CE4A8AC1-8053-4411-807A-CF3DE9BF1163}" srcOrd="3" destOrd="0" parTransId="{3301082D-5C5D-4AEB-9093-73FFC6AA2598}" sibTransId="{BCF0BD80-62C0-4E6C-9E47-D1EB7CFDF494}"/>
    <dgm:cxn modelId="{580C2047-2423-4452-9537-5F6FBA4A251B}" type="presOf" srcId="{0DDFF2E9-12CD-43C7-A6C5-D8C685971D60}" destId="{17BD8835-63FE-42C6-B1DC-7CE8AAC6DC50}" srcOrd="0" destOrd="0" presId="urn:microsoft.com/office/officeart/2008/layout/HexagonCluster"/>
    <dgm:cxn modelId="{B8C6DF7E-A229-4D06-B555-3D9B6C378CC6}" type="presOf" srcId="{EF8952CD-1AF1-4029-9CEA-76CF0F4197C2}" destId="{47DFB5BF-7A37-4DBC-B73E-D4281098765F}" srcOrd="0" destOrd="0" presId="urn:microsoft.com/office/officeart/2008/layout/HexagonCluster"/>
    <dgm:cxn modelId="{ABA65480-1133-409C-B9F7-88DEE10EA988}" srcId="{A848739F-61C5-45BE-AB25-D6ADA43F4EFE}" destId="{EF8952CD-1AF1-4029-9CEA-76CF0F4197C2}" srcOrd="0" destOrd="0" parTransId="{3006CB5E-6512-4F55-AD9D-3376AE22B545}" sibTransId="{0DDFF2E9-12CD-43C7-A6C5-D8C685971D60}"/>
    <dgm:cxn modelId="{263A1F98-6FDC-4953-B5B2-E2E45B1BD3BF}" type="presOf" srcId="{CE4A8AC1-8053-4411-807A-CF3DE9BF1163}" destId="{5640B2CA-3D59-49D0-A6E1-55D759D8F6EF}" srcOrd="0" destOrd="0" presId="urn:microsoft.com/office/officeart/2008/layout/HexagonCluster"/>
    <dgm:cxn modelId="{2BE34FA2-2076-471B-9110-AD73A8165DE0}" type="presOf" srcId="{E3F9D0B4-7246-4489-88AF-82D6ED5D3134}" destId="{8CEEB972-DDDA-4CD9-BD48-239411BD1030}" srcOrd="0" destOrd="0" presId="urn:microsoft.com/office/officeart/2008/layout/HexagonCluster"/>
    <dgm:cxn modelId="{A901FBB9-BC3F-445E-9439-81F7095C2FF8}" srcId="{A848739F-61C5-45BE-AB25-D6ADA43F4EFE}" destId="{E3F9D0B4-7246-4489-88AF-82D6ED5D3134}" srcOrd="2" destOrd="0" parTransId="{36078877-B8E6-46A6-9B01-2CB1814D06FE}" sibTransId="{5FF810A5-35CE-4823-A614-E52B579EBA0D}"/>
    <dgm:cxn modelId="{195405C0-C831-4E45-BA21-BDF146010987}" srcId="{A848739F-61C5-45BE-AB25-D6ADA43F4EFE}" destId="{BA2F4272-D8CF-4817-BF13-00EC044F247C}" srcOrd="4" destOrd="0" parTransId="{F0987558-83BE-42B8-9877-BC6EBAA1A42C}" sibTransId="{6DB6B548-033F-4720-9C94-DF2CEEF7742C}"/>
    <dgm:cxn modelId="{F02F45C1-0BDE-4C9F-B502-380FC0ED973E}" type="presOf" srcId="{5FF810A5-35CE-4823-A614-E52B579EBA0D}" destId="{2D036177-58CF-49DC-AB69-C4552AB02EB6}" srcOrd="0" destOrd="0" presId="urn:microsoft.com/office/officeart/2008/layout/HexagonCluster"/>
    <dgm:cxn modelId="{C4121DCB-093F-47E4-A502-CF9EF1D0AA58}" type="presOf" srcId="{BCF0BD80-62C0-4E6C-9E47-D1EB7CFDF494}" destId="{CD3C07C8-B20F-4B67-8866-38BD8FE3395B}" srcOrd="0" destOrd="0" presId="urn:microsoft.com/office/officeart/2008/layout/HexagonCluster"/>
    <dgm:cxn modelId="{0E49E8D8-E349-417D-A9A6-B43C6B20BB00}" type="presOf" srcId="{C4EEA082-FE68-46F0-BB58-557115C24B63}" destId="{1DD48F90-E110-43F1-B90D-D404CAC9ACBF}" srcOrd="0" destOrd="0" presId="urn:microsoft.com/office/officeart/2008/layout/HexagonCluster"/>
    <dgm:cxn modelId="{F58707EA-18D0-44A7-8DBB-83FC84135DFC}" type="presOf" srcId="{A848739F-61C5-45BE-AB25-D6ADA43F4EFE}" destId="{B3D76FC2-C825-4319-9A59-4C6A165F088A}" srcOrd="0" destOrd="0" presId="urn:microsoft.com/office/officeart/2008/layout/HexagonCluster"/>
    <dgm:cxn modelId="{A7CE8CF1-2E6A-4AE1-8B62-DA2C555980E3}" type="presOf" srcId="{BA2F4272-D8CF-4817-BF13-00EC044F247C}" destId="{85BEB93D-3A0E-451E-970B-82EBEDE5E042}" srcOrd="0" destOrd="0" presId="urn:microsoft.com/office/officeart/2008/layout/HexagonCluster"/>
    <dgm:cxn modelId="{311D81BC-F805-4891-A334-0962D0376F8C}" type="presParOf" srcId="{B3D76FC2-C825-4319-9A59-4C6A165F088A}" destId="{65CD815E-55F4-4788-BB07-E40BE3C489ED}" srcOrd="0" destOrd="0" presId="urn:microsoft.com/office/officeart/2008/layout/HexagonCluster"/>
    <dgm:cxn modelId="{3ED36CDD-972A-4459-9902-F12A2FF90CD3}" type="presParOf" srcId="{65CD815E-55F4-4788-BB07-E40BE3C489ED}" destId="{47DFB5BF-7A37-4DBC-B73E-D4281098765F}" srcOrd="0" destOrd="0" presId="urn:microsoft.com/office/officeart/2008/layout/HexagonCluster"/>
    <dgm:cxn modelId="{B7F19715-C95D-45C1-88F0-15815D9CF239}" type="presParOf" srcId="{B3D76FC2-C825-4319-9A59-4C6A165F088A}" destId="{50F98CF8-2FCB-4DC1-8AF9-9EAD79E1E1C8}" srcOrd="1" destOrd="0" presId="urn:microsoft.com/office/officeart/2008/layout/HexagonCluster"/>
    <dgm:cxn modelId="{B3795FF0-2DE2-40AC-9AE3-AC5BA6A55700}" type="presParOf" srcId="{50F98CF8-2FCB-4DC1-8AF9-9EAD79E1E1C8}" destId="{EA3CA49C-75A0-4CB8-BBF1-6CF2156246A3}" srcOrd="0" destOrd="0" presId="urn:microsoft.com/office/officeart/2008/layout/HexagonCluster"/>
    <dgm:cxn modelId="{8CA994B8-CD3A-414F-8668-DA50B8CE1D52}" type="presParOf" srcId="{B3D76FC2-C825-4319-9A59-4C6A165F088A}" destId="{B2639083-BC6E-4038-83EA-6309B182D7B7}" srcOrd="2" destOrd="0" presId="urn:microsoft.com/office/officeart/2008/layout/HexagonCluster"/>
    <dgm:cxn modelId="{D6F80C3F-0567-4247-8CB7-6014FEAF1712}" type="presParOf" srcId="{B2639083-BC6E-4038-83EA-6309B182D7B7}" destId="{17BD8835-63FE-42C6-B1DC-7CE8AAC6DC50}" srcOrd="0" destOrd="0" presId="urn:microsoft.com/office/officeart/2008/layout/HexagonCluster"/>
    <dgm:cxn modelId="{254EB4D3-62B4-4A7B-A9AE-B8461AD78D48}" type="presParOf" srcId="{B3D76FC2-C825-4319-9A59-4C6A165F088A}" destId="{80E87745-C2DE-48A5-824B-0FC040F3077D}" srcOrd="3" destOrd="0" presId="urn:microsoft.com/office/officeart/2008/layout/HexagonCluster"/>
    <dgm:cxn modelId="{09B04A68-43F4-4AA1-8254-CA50FA76321D}" type="presParOf" srcId="{80E87745-C2DE-48A5-824B-0FC040F3077D}" destId="{295A7DA6-79D0-43C8-816E-87FAE444E307}" srcOrd="0" destOrd="0" presId="urn:microsoft.com/office/officeart/2008/layout/HexagonCluster"/>
    <dgm:cxn modelId="{E9D3F768-6C04-494C-9CC0-E9A75EADABA1}" type="presParOf" srcId="{B3D76FC2-C825-4319-9A59-4C6A165F088A}" destId="{0795669E-541A-4F9F-A431-694FEED175B2}" srcOrd="4" destOrd="0" presId="urn:microsoft.com/office/officeart/2008/layout/HexagonCluster"/>
    <dgm:cxn modelId="{EFFA22C9-2ED3-4053-8A77-21F64003D70F}" type="presParOf" srcId="{0795669E-541A-4F9F-A431-694FEED175B2}" destId="{6A1C156C-5640-4D9C-8D86-87FE8DEDC3C4}" srcOrd="0" destOrd="0" presId="urn:microsoft.com/office/officeart/2008/layout/HexagonCluster"/>
    <dgm:cxn modelId="{166759A1-0A74-4867-ABFB-F6178C8AD037}" type="presParOf" srcId="{B3D76FC2-C825-4319-9A59-4C6A165F088A}" destId="{198646BF-A0B7-4BD5-BEA2-653CD4F9F7C6}" srcOrd="5" destOrd="0" presId="urn:microsoft.com/office/officeart/2008/layout/HexagonCluster"/>
    <dgm:cxn modelId="{0618F7B9-B9A2-46E0-A6E4-3442E920310A}" type="presParOf" srcId="{198646BF-A0B7-4BD5-BEA2-653CD4F9F7C6}" destId="{BC8583F8-E1E6-4264-AC2E-B9B05C0BEA2B}" srcOrd="0" destOrd="0" presId="urn:microsoft.com/office/officeart/2008/layout/HexagonCluster"/>
    <dgm:cxn modelId="{3251C50F-6312-4C91-AE8A-7A8C025B826D}" type="presParOf" srcId="{B3D76FC2-C825-4319-9A59-4C6A165F088A}" destId="{399882C4-FDE1-4E4D-B35F-ED1D15A7AC1C}" srcOrd="6" destOrd="0" presId="urn:microsoft.com/office/officeart/2008/layout/HexagonCluster"/>
    <dgm:cxn modelId="{FD9B44BC-CBFB-405E-9719-F3AA548793ED}" type="presParOf" srcId="{399882C4-FDE1-4E4D-B35F-ED1D15A7AC1C}" destId="{EB6F2B25-8461-4360-AD0D-018AA1EBD062}" srcOrd="0" destOrd="0" presId="urn:microsoft.com/office/officeart/2008/layout/HexagonCluster"/>
    <dgm:cxn modelId="{14C9632B-9DE6-40B6-8615-15FF24A4FA8C}" type="presParOf" srcId="{B3D76FC2-C825-4319-9A59-4C6A165F088A}" destId="{21EC0BEA-EF74-44CC-B670-355D1ADC380C}" srcOrd="7" destOrd="0" presId="urn:microsoft.com/office/officeart/2008/layout/HexagonCluster"/>
    <dgm:cxn modelId="{8D893DCB-62B6-4A03-AD7F-709E76E6E2AF}" type="presParOf" srcId="{21EC0BEA-EF74-44CC-B670-355D1ADC380C}" destId="{588395EF-6E93-4AA3-B25D-915A49BF573A}" srcOrd="0" destOrd="0" presId="urn:microsoft.com/office/officeart/2008/layout/HexagonCluster"/>
    <dgm:cxn modelId="{45CDB89B-9010-437E-9540-B7142D703114}" type="presParOf" srcId="{B3D76FC2-C825-4319-9A59-4C6A165F088A}" destId="{7E7149C7-420C-4963-8E5D-E7E54CA500DA}" srcOrd="8" destOrd="0" presId="urn:microsoft.com/office/officeart/2008/layout/HexagonCluster"/>
    <dgm:cxn modelId="{1DAA6AE2-8523-4FC3-82D1-3855E9B5C98F}" type="presParOf" srcId="{7E7149C7-420C-4963-8E5D-E7E54CA500DA}" destId="{8CEEB972-DDDA-4CD9-BD48-239411BD1030}" srcOrd="0" destOrd="0" presId="urn:microsoft.com/office/officeart/2008/layout/HexagonCluster"/>
    <dgm:cxn modelId="{46C0B994-B2CC-44F3-BDC5-1775F455D4A4}" type="presParOf" srcId="{B3D76FC2-C825-4319-9A59-4C6A165F088A}" destId="{9A217D9E-6A6E-456B-91CE-3FC50C353E6E}" srcOrd="9" destOrd="0" presId="urn:microsoft.com/office/officeart/2008/layout/HexagonCluster"/>
    <dgm:cxn modelId="{7418BBB6-7D46-4ED6-B70C-3D2656448966}" type="presParOf" srcId="{9A217D9E-6A6E-456B-91CE-3FC50C353E6E}" destId="{1F497178-2096-4444-967C-25B3FB1923EE}" srcOrd="0" destOrd="0" presId="urn:microsoft.com/office/officeart/2008/layout/HexagonCluster"/>
    <dgm:cxn modelId="{D33E24A3-12D3-4E5C-857F-02C90144D11F}" type="presParOf" srcId="{B3D76FC2-C825-4319-9A59-4C6A165F088A}" destId="{029AB5B8-BF13-4229-9BB8-9370977B728F}" srcOrd="10" destOrd="0" presId="urn:microsoft.com/office/officeart/2008/layout/HexagonCluster"/>
    <dgm:cxn modelId="{ABEC53F9-73BC-4CBB-98C2-6742FFF0C315}" type="presParOf" srcId="{029AB5B8-BF13-4229-9BB8-9370977B728F}" destId="{2D036177-58CF-49DC-AB69-C4552AB02EB6}" srcOrd="0" destOrd="0" presId="urn:microsoft.com/office/officeart/2008/layout/HexagonCluster"/>
    <dgm:cxn modelId="{B9337EC9-8EA3-4B18-83C5-FFEE1781C188}" type="presParOf" srcId="{B3D76FC2-C825-4319-9A59-4C6A165F088A}" destId="{1E88C0FF-08C1-4567-9AC8-841A263BD948}" srcOrd="11" destOrd="0" presId="urn:microsoft.com/office/officeart/2008/layout/HexagonCluster"/>
    <dgm:cxn modelId="{FF337EC2-AAAB-4A2D-AE45-36F0D83E836B}" type="presParOf" srcId="{1E88C0FF-08C1-4567-9AC8-841A263BD948}" destId="{C9CF7C57-C0B8-4B9F-842F-7AE49E41699D}" srcOrd="0" destOrd="0" presId="urn:microsoft.com/office/officeart/2008/layout/HexagonCluster"/>
    <dgm:cxn modelId="{F19DA0EB-D802-4C56-8FC5-05ECFA73F0BC}" type="presParOf" srcId="{B3D76FC2-C825-4319-9A59-4C6A165F088A}" destId="{F6996D29-8A42-47B0-BD43-040D6BFF2186}" srcOrd="12" destOrd="0" presId="urn:microsoft.com/office/officeart/2008/layout/HexagonCluster"/>
    <dgm:cxn modelId="{3D171F2E-BE44-4416-B832-B69F75F26981}" type="presParOf" srcId="{F6996D29-8A42-47B0-BD43-040D6BFF2186}" destId="{5640B2CA-3D59-49D0-A6E1-55D759D8F6EF}" srcOrd="0" destOrd="0" presId="urn:microsoft.com/office/officeart/2008/layout/HexagonCluster"/>
    <dgm:cxn modelId="{4EE3565C-DE82-4AA1-B67A-A37076F304C5}" type="presParOf" srcId="{B3D76FC2-C825-4319-9A59-4C6A165F088A}" destId="{6C7A3B14-69A1-4349-818B-B53EB09BD269}" srcOrd="13" destOrd="0" presId="urn:microsoft.com/office/officeart/2008/layout/HexagonCluster"/>
    <dgm:cxn modelId="{F0E808DD-ABAB-482F-AA5A-EE5AC254EAAE}" type="presParOf" srcId="{6C7A3B14-69A1-4349-818B-B53EB09BD269}" destId="{45F208D7-BE68-4CBD-A213-326926C7756F}" srcOrd="0" destOrd="0" presId="urn:microsoft.com/office/officeart/2008/layout/HexagonCluster"/>
    <dgm:cxn modelId="{AA70AE15-01BD-4946-90BC-950CC4965869}" type="presParOf" srcId="{B3D76FC2-C825-4319-9A59-4C6A165F088A}" destId="{82DA84B2-56E6-4ED9-8A99-5AD20053CF48}" srcOrd="14" destOrd="0" presId="urn:microsoft.com/office/officeart/2008/layout/HexagonCluster"/>
    <dgm:cxn modelId="{096D2272-594C-4C00-BE95-C488C4A48796}" type="presParOf" srcId="{82DA84B2-56E6-4ED9-8A99-5AD20053CF48}" destId="{CD3C07C8-B20F-4B67-8866-38BD8FE3395B}" srcOrd="0" destOrd="0" presId="urn:microsoft.com/office/officeart/2008/layout/HexagonCluster"/>
    <dgm:cxn modelId="{44093015-F9C7-437F-B0D8-C555558493C3}" type="presParOf" srcId="{B3D76FC2-C825-4319-9A59-4C6A165F088A}" destId="{869F708D-2CBD-4BB7-86C2-D0B73D060E57}" srcOrd="15" destOrd="0" presId="urn:microsoft.com/office/officeart/2008/layout/HexagonCluster"/>
    <dgm:cxn modelId="{01E3C0E1-422A-4139-A9DD-EE2A0145C8D3}" type="presParOf" srcId="{869F708D-2CBD-4BB7-86C2-D0B73D060E57}" destId="{3FB40F1F-AC38-42AA-BE62-E5273BDF2C0F}" srcOrd="0" destOrd="0" presId="urn:microsoft.com/office/officeart/2008/layout/HexagonCluster"/>
    <dgm:cxn modelId="{79F1F942-1D52-4A53-A523-F8B68F6DB5D7}" type="presParOf" srcId="{B3D76FC2-C825-4319-9A59-4C6A165F088A}" destId="{4D04D73C-398A-45EF-8AC2-BD2A9F2389AB}" srcOrd="16" destOrd="0" presId="urn:microsoft.com/office/officeart/2008/layout/HexagonCluster"/>
    <dgm:cxn modelId="{F1F67013-B9AB-4E9A-AFA2-D505A7CBE08E}" type="presParOf" srcId="{4D04D73C-398A-45EF-8AC2-BD2A9F2389AB}" destId="{85BEB93D-3A0E-451E-970B-82EBEDE5E042}" srcOrd="0" destOrd="0" presId="urn:microsoft.com/office/officeart/2008/layout/HexagonCluster"/>
    <dgm:cxn modelId="{EE1D28CC-0954-4B13-913A-232D5C4376E6}" type="presParOf" srcId="{B3D76FC2-C825-4319-9A59-4C6A165F088A}" destId="{248DE54B-A01D-43F8-AB11-938D94565C67}" srcOrd="17" destOrd="0" presId="urn:microsoft.com/office/officeart/2008/layout/HexagonCluster"/>
    <dgm:cxn modelId="{EAC6D24C-1657-46B7-8F25-9D6C000010C3}" type="presParOf" srcId="{248DE54B-A01D-43F8-AB11-938D94565C67}" destId="{A0A462E9-27A5-4492-8B5D-C2C92C08D200}" srcOrd="0" destOrd="0" presId="urn:microsoft.com/office/officeart/2008/layout/HexagonCluster"/>
    <dgm:cxn modelId="{94D063A8-6430-4D36-B1A1-A4D26582CC59}" type="presParOf" srcId="{B3D76FC2-C825-4319-9A59-4C6A165F088A}" destId="{8D198A27-1FD7-4D4F-B189-AB421BD3F0EC}" srcOrd="18" destOrd="0" presId="urn:microsoft.com/office/officeart/2008/layout/HexagonCluster"/>
    <dgm:cxn modelId="{4BCCAE72-89BD-4FD8-BBB1-61530A227954}" type="presParOf" srcId="{8D198A27-1FD7-4D4F-B189-AB421BD3F0EC}" destId="{1FB177A5-76F8-4917-A3A2-4AE01D698718}" srcOrd="0" destOrd="0" presId="urn:microsoft.com/office/officeart/2008/layout/HexagonCluster"/>
    <dgm:cxn modelId="{11D54B17-D941-48F9-BAF7-1F18739F4D7D}" type="presParOf" srcId="{B3D76FC2-C825-4319-9A59-4C6A165F088A}" destId="{2D113AB6-287E-412B-A717-FB68E3383363}" srcOrd="19" destOrd="0" presId="urn:microsoft.com/office/officeart/2008/layout/HexagonCluster"/>
    <dgm:cxn modelId="{D2BB8F72-6A4B-402F-B7D7-8749BEE368D9}" type="presParOf" srcId="{2D113AB6-287E-412B-A717-FB68E3383363}" destId="{77CBB98A-F9B8-4F73-9D47-76C570F1DF6D}" srcOrd="0" destOrd="0" presId="urn:microsoft.com/office/officeart/2008/layout/HexagonCluster"/>
    <dgm:cxn modelId="{49AAA58F-1318-4B43-B702-F281CDAFA70F}" type="presParOf" srcId="{B3D76FC2-C825-4319-9A59-4C6A165F088A}" destId="{85795AAB-7D79-457E-9C4C-1F7884B38721}" srcOrd="20" destOrd="0" presId="urn:microsoft.com/office/officeart/2008/layout/HexagonCluster"/>
    <dgm:cxn modelId="{2DE11D80-78B2-4835-994A-E061C36BB4FD}" type="presParOf" srcId="{85795AAB-7D79-457E-9C4C-1F7884B38721}" destId="{1DD48F90-E110-43F1-B90D-D404CAC9ACBF}" srcOrd="0" destOrd="0" presId="urn:microsoft.com/office/officeart/2008/layout/HexagonCluster"/>
    <dgm:cxn modelId="{15F28312-3574-4A64-BE6C-B236038CDBE3}" type="presParOf" srcId="{B3D76FC2-C825-4319-9A59-4C6A165F088A}" destId="{7801D9E4-0F9C-42C0-982A-52A8D6F0359A}" srcOrd="21" destOrd="0" presId="urn:microsoft.com/office/officeart/2008/layout/HexagonCluster"/>
    <dgm:cxn modelId="{EA7F8F53-B100-431D-B084-42BB620C03A1}" type="presParOf" srcId="{7801D9E4-0F9C-42C0-982A-52A8D6F0359A}" destId="{C92CDF3F-4404-4B69-A3A5-DE6E399810CA}" srcOrd="0" destOrd="0" presId="urn:microsoft.com/office/officeart/2008/layout/HexagonCluster"/>
    <dgm:cxn modelId="{A552349D-3573-4448-B182-54BE7C29126D}" type="presParOf" srcId="{B3D76FC2-C825-4319-9A59-4C6A165F088A}" destId="{755D8970-A187-44A5-B7DF-F3EAB8AD8B89}" srcOrd="22" destOrd="0" presId="urn:microsoft.com/office/officeart/2008/layout/HexagonCluster"/>
    <dgm:cxn modelId="{0337FED6-FDCC-42B4-B25F-68448567EC20}" type="presParOf" srcId="{755D8970-A187-44A5-B7DF-F3EAB8AD8B89}" destId="{0A815FEE-B399-423C-A534-9930A19D7D62}" srcOrd="0" destOrd="0" presId="urn:microsoft.com/office/officeart/2008/layout/HexagonCluster"/>
    <dgm:cxn modelId="{46D1F424-6D72-4C97-8DB0-5630656B2847}" type="presParOf" srcId="{B3D76FC2-C825-4319-9A59-4C6A165F088A}" destId="{EF4495B9-6F69-414D-AB96-C38093708B2E}" srcOrd="23" destOrd="0" presId="urn:microsoft.com/office/officeart/2008/layout/HexagonCluster"/>
    <dgm:cxn modelId="{05F5A7B6-36D8-4C18-A0E3-1D890D7AF771}" type="presParOf" srcId="{EF4495B9-6F69-414D-AB96-C38093708B2E}" destId="{3D40F8B7-196D-4890-90C9-8BAB6304059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DFB5BF-7A37-4DBC-B73E-D4281098765F}">
      <dsp:nvSpPr>
        <dsp:cNvPr id="0" name=""/>
        <dsp:cNvSpPr/>
      </dsp:nvSpPr>
      <dsp:spPr>
        <a:xfrm>
          <a:off x="1035758" y="1805839"/>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Buildings’ Refurbishment (municipal, tertiary, residential)</a:t>
          </a:r>
          <a:endParaRPr lang="el-GR" sz="900" kern="1200" dirty="0"/>
        </a:p>
      </dsp:txBody>
      <dsp:txXfrm>
        <a:off x="1222184" y="1965920"/>
        <a:ext cx="830746" cy="713349"/>
      </dsp:txXfrm>
    </dsp:sp>
    <dsp:sp modelId="{EA3CA49C-75A0-4CB8-BBF1-6CF2156246A3}">
      <dsp:nvSpPr>
        <dsp:cNvPr id="0" name=""/>
        <dsp:cNvSpPr/>
      </dsp:nvSpPr>
      <dsp:spPr>
        <a:xfrm>
          <a:off x="1064475" y="2268024"/>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7BD8835-63FE-42C6-B1DC-7CE8AAC6DC50}">
      <dsp:nvSpPr>
        <dsp:cNvPr id="0" name=""/>
        <dsp:cNvSpPr/>
      </dsp:nvSpPr>
      <dsp:spPr>
        <a:xfrm>
          <a:off x="0" y="1234513"/>
          <a:ext cx="1203598" cy="1033511"/>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5A7DA6-79D0-43C8-816E-87FAE444E307}">
      <dsp:nvSpPr>
        <dsp:cNvPr id="0" name=""/>
        <dsp:cNvSpPr/>
      </dsp:nvSpPr>
      <dsp:spPr>
        <a:xfrm>
          <a:off x="824522" y="2130933"/>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1C156C-5640-4D9C-8D86-87FE8DEDC3C4}">
      <dsp:nvSpPr>
        <dsp:cNvPr id="0" name=""/>
        <dsp:cNvSpPr/>
      </dsp:nvSpPr>
      <dsp:spPr>
        <a:xfrm>
          <a:off x="2071516" y="1231518"/>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Clean vehicles’ infrastructure</a:t>
          </a:r>
          <a:endParaRPr lang="el-GR" sz="900" kern="1200" dirty="0"/>
        </a:p>
      </dsp:txBody>
      <dsp:txXfrm>
        <a:off x="2257942" y="1391599"/>
        <a:ext cx="830746" cy="713349"/>
      </dsp:txXfrm>
    </dsp:sp>
    <dsp:sp modelId="{BC8583F8-E1E6-4264-AC2E-B9B05C0BEA2B}">
      <dsp:nvSpPr>
        <dsp:cNvPr id="0" name=""/>
        <dsp:cNvSpPr/>
      </dsp:nvSpPr>
      <dsp:spPr>
        <a:xfrm>
          <a:off x="2899867" y="2125276"/>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6F2B25-8461-4360-AD0D-018AA1EBD062}">
      <dsp:nvSpPr>
        <dsp:cNvPr id="0" name=""/>
        <dsp:cNvSpPr/>
      </dsp:nvSpPr>
      <dsp:spPr>
        <a:xfrm>
          <a:off x="3106635" y="1803843"/>
          <a:ext cx="1203598" cy="1033511"/>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8395EF-6E93-4AA3-B25D-915A49BF573A}">
      <dsp:nvSpPr>
        <dsp:cNvPr id="0" name=""/>
        <dsp:cNvSpPr/>
      </dsp:nvSpPr>
      <dsp:spPr>
        <a:xfrm>
          <a:off x="3135991" y="2263699"/>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EEB972-DDDA-4CD9-BD48-239411BD1030}">
      <dsp:nvSpPr>
        <dsp:cNvPr id="0" name=""/>
        <dsp:cNvSpPr/>
      </dsp:nvSpPr>
      <dsp:spPr>
        <a:xfrm>
          <a:off x="1035758" y="663519"/>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Upgrade of street lighting</a:t>
          </a:r>
          <a:endParaRPr lang="el-GR" sz="900" kern="1200" dirty="0"/>
        </a:p>
      </dsp:txBody>
      <dsp:txXfrm>
        <a:off x="1222184" y="823600"/>
        <a:ext cx="830746" cy="713349"/>
      </dsp:txXfrm>
    </dsp:sp>
    <dsp:sp modelId="{1F497178-2096-4444-967C-25B3FB1923EE}">
      <dsp:nvSpPr>
        <dsp:cNvPr id="0" name=""/>
        <dsp:cNvSpPr/>
      </dsp:nvSpPr>
      <dsp:spPr>
        <a:xfrm>
          <a:off x="1860280" y="683151"/>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036177-58CF-49DC-AB69-C4552AB02EB6}">
      <dsp:nvSpPr>
        <dsp:cNvPr id="0" name=""/>
        <dsp:cNvSpPr/>
      </dsp:nvSpPr>
      <dsp:spPr>
        <a:xfrm>
          <a:off x="2071516" y="88866"/>
          <a:ext cx="1203598" cy="1033511"/>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CF7C57-C0B8-4B9F-842F-7AE49E41699D}">
      <dsp:nvSpPr>
        <dsp:cNvPr id="0" name=""/>
        <dsp:cNvSpPr/>
      </dsp:nvSpPr>
      <dsp:spPr>
        <a:xfrm>
          <a:off x="2105339" y="546725"/>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40B2CA-3D59-49D0-A6E1-55D759D8F6EF}">
      <dsp:nvSpPr>
        <dsp:cNvPr id="0" name=""/>
        <dsp:cNvSpPr/>
      </dsp:nvSpPr>
      <dsp:spPr>
        <a:xfrm>
          <a:off x="3106635" y="661190"/>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Transport modal shift</a:t>
          </a:r>
          <a:endParaRPr lang="el-GR" sz="900" kern="1200" dirty="0"/>
        </a:p>
      </dsp:txBody>
      <dsp:txXfrm>
        <a:off x="3293061" y="821271"/>
        <a:ext cx="830746" cy="713349"/>
      </dsp:txXfrm>
    </dsp:sp>
    <dsp:sp modelId="{45F208D7-BE68-4CBD-A213-326926C7756F}">
      <dsp:nvSpPr>
        <dsp:cNvPr id="0" name=""/>
        <dsp:cNvSpPr/>
      </dsp:nvSpPr>
      <dsp:spPr>
        <a:xfrm>
          <a:off x="4148137" y="1119050"/>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3C07C8-B20F-4B67-8866-38BD8FE3395B}">
      <dsp:nvSpPr>
        <dsp:cNvPr id="0" name=""/>
        <dsp:cNvSpPr/>
      </dsp:nvSpPr>
      <dsp:spPr>
        <a:xfrm>
          <a:off x="4142393" y="1242166"/>
          <a:ext cx="1203598" cy="1033511"/>
        </a:xfrm>
        <a:prstGeom prst="hexagon">
          <a:avLst>
            <a:gd name="adj" fmla="val 25000"/>
            <a:gd name="vf" fmla="val 115470"/>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B40F1F-AC38-42AA-BE62-E5273BDF2C0F}">
      <dsp:nvSpPr>
        <dsp:cNvPr id="0" name=""/>
        <dsp:cNvSpPr/>
      </dsp:nvSpPr>
      <dsp:spPr>
        <a:xfrm>
          <a:off x="4377242" y="1260800"/>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BEB93D-3A0E-451E-970B-82EBEDE5E042}">
      <dsp:nvSpPr>
        <dsp:cNvPr id="0" name=""/>
        <dsp:cNvSpPr/>
      </dsp:nvSpPr>
      <dsp:spPr>
        <a:xfrm>
          <a:off x="4142393" y="99846"/>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Waste to energy, recycling</a:t>
          </a:r>
          <a:endParaRPr lang="el-GR" sz="900" kern="1200" dirty="0"/>
        </a:p>
      </dsp:txBody>
      <dsp:txXfrm>
        <a:off x="4328819" y="259927"/>
        <a:ext cx="830746" cy="713349"/>
      </dsp:txXfrm>
    </dsp:sp>
    <dsp:sp modelId="{A0A462E9-27A5-4492-8B5D-C2C92C08D200}">
      <dsp:nvSpPr>
        <dsp:cNvPr id="0" name=""/>
        <dsp:cNvSpPr/>
      </dsp:nvSpPr>
      <dsp:spPr>
        <a:xfrm>
          <a:off x="5183895" y="563030"/>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B177A5-76F8-4917-A3A2-4AE01D698718}">
      <dsp:nvSpPr>
        <dsp:cNvPr id="0" name=""/>
        <dsp:cNvSpPr/>
      </dsp:nvSpPr>
      <dsp:spPr>
        <a:xfrm>
          <a:off x="5178151" y="676496"/>
          <a:ext cx="1203598" cy="1033511"/>
        </a:xfrm>
        <a:prstGeom prst="hexagon">
          <a:avLst>
            <a:gd name="adj" fmla="val 25000"/>
            <a:gd name="vf" fmla="val 115470"/>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7CBB98A-F9B8-4F73-9D47-76C570F1DF6D}">
      <dsp:nvSpPr>
        <dsp:cNvPr id="0" name=""/>
        <dsp:cNvSpPr/>
      </dsp:nvSpPr>
      <dsp:spPr>
        <a:xfrm>
          <a:off x="5418105" y="699456"/>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D48F90-E110-43F1-B90D-D404CAC9ACBF}">
      <dsp:nvSpPr>
        <dsp:cNvPr id="0" name=""/>
        <dsp:cNvSpPr/>
      </dsp:nvSpPr>
      <dsp:spPr>
        <a:xfrm>
          <a:off x="5178151" y="1817152"/>
          <a:ext cx="1203598" cy="1033511"/>
        </a:xfrm>
        <a:prstGeom prst="hexagon">
          <a:avLst>
            <a:gd name="adj" fmla="val 25000"/>
            <a:gd name="vf" fmla="val 1154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r>
            <a:rPr lang="en-US" sz="900" kern="1200" dirty="0"/>
            <a:t>Renewable energy for electricity / heat</a:t>
          </a:r>
          <a:endParaRPr lang="el-GR" sz="900" kern="1200" dirty="0"/>
        </a:p>
      </dsp:txBody>
      <dsp:txXfrm>
        <a:off x="5364577" y="1977233"/>
        <a:ext cx="830746" cy="713349"/>
      </dsp:txXfrm>
    </dsp:sp>
    <dsp:sp modelId="{C92CDF3F-4404-4B69-A3A5-DE6E399810CA}">
      <dsp:nvSpPr>
        <dsp:cNvPr id="0" name=""/>
        <dsp:cNvSpPr/>
      </dsp:nvSpPr>
      <dsp:spPr>
        <a:xfrm>
          <a:off x="5416829" y="2722224"/>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815FEE-B399-423C-A534-9930A19D7D62}">
      <dsp:nvSpPr>
        <dsp:cNvPr id="0" name=""/>
        <dsp:cNvSpPr/>
      </dsp:nvSpPr>
      <dsp:spPr>
        <a:xfrm>
          <a:off x="4142393" y="2382822"/>
          <a:ext cx="1203598" cy="1033511"/>
        </a:xfrm>
        <a:prstGeom prst="hexagon">
          <a:avLst>
            <a:gd name="adj" fmla="val 25000"/>
            <a:gd name="vf" fmla="val 115470"/>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8000" b="-8000"/>
          </a:stretch>
        </a:blip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40F8B7-196D-4890-90C9-8BAB63040592}">
      <dsp:nvSpPr>
        <dsp:cNvPr id="0" name=""/>
        <dsp:cNvSpPr/>
      </dsp:nvSpPr>
      <dsp:spPr>
        <a:xfrm>
          <a:off x="5193468" y="2836356"/>
          <a:ext cx="140398" cy="121119"/>
        </a:xfrm>
        <a:prstGeom prst="hexagon">
          <a:avLst>
            <a:gd name="adj" fmla="val 25000"/>
            <a:gd name="vf" fmla="val 115470"/>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5F1CA8-E0B2-4323-B00C-BCB9D6AE8A38}" type="datetimeFigureOut">
              <a:rPr lang="el-GR" smtClean="0"/>
              <a:t>7/6/2021</a:t>
            </a:fld>
            <a:endParaRPr lang="el-G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2FC88E4-8221-4FB3-BDEB-AC2791F03109}" type="slidenum">
              <a:rPr lang="el-GR" smtClean="0"/>
              <a:t>‹#›</a:t>
            </a:fld>
            <a:endParaRPr lang="el-GR"/>
          </a:p>
        </p:txBody>
      </p:sp>
    </p:spTree>
    <p:extLst>
      <p:ext uri="{BB962C8B-B14F-4D97-AF65-F5344CB8AC3E}">
        <p14:creationId xmlns:p14="http://schemas.microsoft.com/office/powerpoint/2010/main" val="2929727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11271F-DBC5-4A87-93C4-006D29AFB632}" type="datetimeFigureOut">
              <a:rPr lang="en-US" smtClean="0"/>
              <a:t>6/7/2021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255CD2-8DE5-4218-85FC-A4494D28DBC6}" type="slidenum">
              <a:rPr lang="en-US" smtClean="0"/>
              <a:t>‹#›</a:t>
            </a:fld>
            <a:endParaRPr lang="en-US"/>
          </a:p>
        </p:txBody>
      </p:sp>
    </p:spTree>
    <p:extLst>
      <p:ext uri="{BB962C8B-B14F-4D97-AF65-F5344CB8AC3E}">
        <p14:creationId xmlns:p14="http://schemas.microsoft.com/office/powerpoint/2010/main" val="248714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743075" y="2647950"/>
            <a:ext cx="3371850" cy="514350"/>
          </a:xfrm>
          <a:prstGeom prst="rect">
            <a:avLst/>
          </a:prstGeom>
        </p:spPr>
        <p:txBody>
          <a:bodyPr>
            <a:normAutofit/>
          </a:bodyPr>
          <a:lstStyle>
            <a:lvl1pPr marL="0" indent="0" algn="ctr">
              <a:buNone/>
              <a:defRPr sz="2100" b="1" i="1" baseline="0">
                <a:solidFill>
                  <a:schemeClr val="accent1"/>
                </a:solidFill>
                <a:effectLst/>
                <a:latin typeface="+mn-lt"/>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C-Track50 subtitle</a:t>
            </a:r>
          </a:p>
        </p:txBody>
      </p:sp>
      <p:sp>
        <p:nvSpPr>
          <p:cNvPr id="7" name="Text Placeholder 22"/>
          <p:cNvSpPr>
            <a:spLocks noGrp="1"/>
          </p:cNvSpPr>
          <p:nvPr>
            <p:ph type="body" sz="quarter" idx="14" hasCustomPrompt="1"/>
          </p:nvPr>
        </p:nvSpPr>
        <p:spPr>
          <a:xfrm>
            <a:off x="1743075" y="3409950"/>
            <a:ext cx="3371849" cy="323850"/>
          </a:xfrm>
          <a:prstGeom prst="rect">
            <a:avLst/>
          </a:prstGeom>
        </p:spPr>
        <p:txBody>
          <a:bodyPr>
            <a:noAutofit/>
          </a:bodyPr>
          <a:lstStyle>
            <a:lvl1pPr marL="0" indent="0" algn="ctr" defTabSz="685800" rtl="0" eaLnBrk="1" latinLnBrk="0" hangingPunct="1">
              <a:spcBef>
                <a:spcPct val="20000"/>
              </a:spcBef>
              <a:buFont typeface="Arial" pitchFamily="34" charset="0"/>
              <a:buNone/>
              <a:defRPr lang="en-US" sz="1200" b="0" kern="1200" baseline="0" dirty="0" smtClean="0">
                <a:solidFill>
                  <a:schemeClr val="accent3">
                    <a:lumMod val="50000"/>
                  </a:schemeClr>
                </a:solidFill>
                <a:effectLst/>
                <a:latin typeface="+mn-lt"/>
                <a:ea typeface="+mn-ea"/>
                <a:cs typeface="Arial" pitchFamily="34" charset="0"/>
              </a:defRPr>
            </a:lvl1pPr>
          </a:lstStyle>
          <a:p>
            <a:pPr lvl="0"/>
            <a:r>
              <a:rPr lang="en-US" dirty="0"/>
              <a:t>Presenters</a:t>
            </a:r>
          </a:p>
        </p:txBody>
      </p:sp>
      <p:sp>
        <p:nvSpPr>
          <p:cNvPr id="8" name="Content Placeholder 10"/>
          <p:cNvSpPr>
            <a:spLocks noGrp="1"/>
          </p:cNvSpPr>
          <p:nvPr>
            <p:ph sz="quarter" idx="15" hasCustomPrompt="1"/>
          </p:nvPr>
        </p:nvSpPr>
        <p:spPr>
          <a:xfrm>
            <a:off x="342900" y="4552950"/>
            <a:ext cx="1257300" cy="285750"/>
          </a:xfrm>
          <a:prstGeom prst="rect">
            <a:avLst/>
          </a:prstGeom>
        </p:spPr>
        <p:txBody>
          <a:bodyPr/>
          <a:lstStyle>
            <a:lvl1pPr marL="0" indent="0">
              <a:buNone/>
              <a:defRPr sz="1200"/>
            </a:lvl1pPr>
          </a:lstStyle>
          <a:p>
            <a:pPr lvl="0"/>
            <a:r>
              <a:rPr lang="en-US" dirty="0"/>
              <a:t>Institute logo</a:t>
            </a:r>
          </a:p>
        </p:txBody>
      </p:sp>
      <p:sp>
        <p:nvSpPr>
          <p:cNvPr id="6" name="Title 5"/>
          <p:cNvSpPr>
            <a:spLocks noGrp="1"/>
          </p:cNvSpPr>
          <p:nvPr>
            <p:ph type="title" hasCustomPrompt="1"/>
          </p:nvPr>
        </p:nvSpPr>
        <p:spPr>
          <a:xfrm>
            <a:off x="1143001" y="1422917"/>
            <a:ext cx="4495800" cy="1148833"/>
          </a:xfrm>
          <a:prstGeom prst="rect">
            <a:avLst/>
          </a:prstGeom>
        </p:spPr>
        <p:txBody>
          <a:bodyPr/>
          <a:lstStyle>
            <a:lvl1pPr>
              <a:defRPr sz="3600" baseline="0">
                <a:solidFill>
                  <a:schemeClr val="accent1">
                    <a:lumMod val="75000"/>
                  </a:schemeClr>
                </a:solidFill>
                <a:latin typeface="+mn-lt"/>
              </a:defRPr>
            </a:lvl1pPr>
          </a:lstStyle>
          <a:p>
            <a:r>
              <a:rPr lang="en-US" dirty="0"/>
              <a:t>C-Track50 Presentation Title</a:t>
            </a:r>
            <a:endParaRPr lang="el-GR" dirty="0"/>
          </a:p>
        </p:txBody>
      </p:sp>
    </p:spTree>
    <p:extLst>
      <p:ext uri="{BB962C8B-B14F-4D97-AF65-F5344CB8AC3E}">
        <p14:creationId xmlns:p14="http://schemas.microsoft.com/office/powerpoint/2010/main" val="1310200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3200400" y="3181350"/>
            <a:ext cx="2914650" cy="914400"/>
          </a:xfrm>
          <a:prstGeom prst="rect">
            <a:avLst/>
          </a:prstGeom>
          <a:ln w="6350">
            <a:solidFill>
              <a:srgbClr val="1E3565"/>
            </a:solidFill>
            <a:prstDash val="lgDash"/>
          </a:ln>
        </p:spPr>
        <p:txBody>
          <a:bodyPr anchor="t"/>
          <a:lstStyle>
            <a:lvl1pPr marL="0" indent="0" algn="l">
              <a:buNone/>
              <a:defRPr sz="1200" i="1">
                <a:solidFill>
                  <a:schemeClr val="tx1">
                    <a:lumMod val="65000"/>
                    <a:lumOff val="35000"/>
                  </a:schemeClr>
                </a:solidFill>
                <a:latin typeface="+mn-lt"/>
                <a:cs typeface="Arial"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r>
              <a:rPr lang="en-US" sz="2100" i="1" dirty="0">
                <a:latin typeface="DaunPenh" pitchFamily="2" charset="0"/>
                <a:cs typeface="DaunPenh" pitchFamily="2" charset="0"/>
              </a:rPr>
              <a:t>Name: … Email: …</a:t>
            </a:r>
          </a:p>
        </p:txBody>
      </p:sp>
      <p:sp>
        <p:nvSpPr>
          <p:cNvPr id="10" name="Rectangle 9"/>
          <p:cNvSpPr/>
          <p:nvPr userDrawn="1"/>
        </p:nvSpPr>
        <p:spPr>
          <a:xfrm>
            <a:off x="1600200" y="2190750"/>
            <a:ext cx="1932260" cy="473206"/>
          </a:xfrm>
          <a:prstGeom prst="rect">
            <a:avLst/>
          </a:prstGeom>
          <a:noFill/>
        </p:spPr>
        <p:txBody>
          <a:bodyPr wrap="none" lIns="68580" tIns="34290" rIns="68580" bIns="3429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algn="ctr"/>
            <a:r>
              <a:rPr lang="en-US" sz="2625" b="1" cap="none" spc="0" baseline="0" dirty="0">
                <a:ln w="0">
                  <a:noFill/>
                  <a:prstDash val="solid"/>
                </a:ln>
                <a:solidFill>
                  <a:schemeClr val="accent1">
                    <a:lumMod val="50000"/>
                  </a:schemeClr>
                </a:solidFill>
                <a:effectLst/>
                <a:latin typeface="Arial" pitchFamily="34" charset="0"/>
              </a:rPr>
              <a:t>Thank you!</a:t>
            </a:r>
          </a:p>
        </p:txBody>
      </p:sp>
      <p:sp>
        <p:nvSpPr>
          <p:cNvPr id="7" name="Content Placeholder 10"/>
          <p:cNvSpPr>
            <a:spLocks noGrp="1"/>
          </p:cNvSpPr>
          <p:nvPr>
            <p:ph sz="quarter" idx="15" hasCustomPrompt="1"/>
          </p:nvPr>
        </p:nvSpPr>
        <p:spPr>
          <a:xfrm>
            <a:off x="342900" y="4552950"/>
            <a:ext cx="1257300" cy="285750"/>
          </a:xfrm>
          <a:prstGeom prst="rect">
            <a:avLst/>
          </a:prstGeom>
        </p:spPr>
        <p:txBody>
          <a:bodyPr/>
          <a:lstStyle>
            <a:lvl1pPr marL="0" indent="0">
              <a:buNone/>
              <a:defRPr sz="1200"/>
            </a:lvl1pPr>
          </a:lstStyle>
          <a:p>
            <a:pPr lvl="0"/>
            <a:r>
              <a:rPr lang="en-US" dirty="0"/>
              <a:t>Institute logo</a:t>
            </a:r>
          </a:p>
        </p:txBody>
      </p:sp>
    </p:spTree>
    <p:extLst>
      <p:ext uri="{BB962C8B-B14F-4D97-AF65-F5344CB8AC3E}">
        <p14:creationId xmlns:p14="http://schemas.microsoft.com/office/powerpoint/2010/main" val="2368706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450" y="1028701"/>
            <a:ext cx="6172200" cy="3394472"/>
          </a:xfrm>
          <a:prstGeom prst="rect">
            <a:avLst/>
          </a:prstGeom>
        </p:spPr>
        <p:txBody>
          <a:bodyPr/>
          <a:lstStyle>
            <a:lvl1pPr marL="0" indent="0">
              <a:buFontTx/>
              <a:buNone/>
              <a:defRPr sz="1400">
                <a:solidFill>
                  <a:schemeClr val="accent2">
                    <a:lumMod val="50000"/>
                  </a:schemeClr>
                </a:solidFill>
                <a:latin typeface="+mn-lt"/>
              </a:defRPr>
            </a:lvl1pPr>
            <a:lvl2pPr marL="557213" indent="-214313">
              <a:buFont typeface="Wingdings" pitchFamily="2" charset="2"/>
              <a:buChar char="v"/>
              <a:defRPr sz="1400">
                <a:solidFill>
                  <a:schemeClr val="accent2">
                    <a:lumMod val="50000"/>
                  </a:schemeClr>
                </a:solidFill>
                <a:latin typeface="+mn-lt"/>
              </a:defRPr>
            </a:lvl2pPr>
            <a:lvl3pPr>
              <a:defRPr sz="1400">
                <a:solidFill>
                  <a:schemeClr val="accent2">
                    <a:lumMod val="50000"/>
                  </a:schemeClr>
                </a:solidFill>
                <a:latin typeface="+mn-lt"/>
              </a:defRPr>
            </a:lvl3pPr>
            <a:lvl4pPr>
              <a:defRPr sz="1400">
                <a:solidFill>
                  <a:schemeClr val="accent2">
                    <a:lumMod val="50000"/>
                  </a:schemeClr>
                </a:solidFill>
                <a:latin typeface="+mn-lt"/>
              </a:defRPr>
            </a:lvl4pPr>
            <a:lvl5pPr marL="1371600" indent="0">
              <a:buNone/>
              <a:defRPr sz="1400">
                <a:solidFill>
                  <a:schemeClr val="accent2">
                    <a:lumMod val="50000"/>
                  </a:schemeClr>
                </a:solidFill>
                <a:latin typeface="+mn-lt"/>
              </a:defRPr>
            </a:lvl5pPr>
          </a:lstStyle>
          <a:p>
            <a:pPr lvl="0"/>
            <a:r>
              <a:rPr lang="en-GB" noProof="0"/>
              <a:t>Click to edit Master text styles</a:t>
            </a:r>
          </a:p>
          <a:p>
            <a:pPr lvl="1"/>
            <a:r>
              <a:rPr lang="en-GB" noProof="0"/>
              <a:t> Second level</a:t>
            </a:r>
          </a:p>
          <a:p>
            <a:pPr lvl="2"/>
            <a:r>
              <a:rPr lang="en-GB" noProof="0"/>
              <a:t>Third level</a:t>
            </a:r>
          </a:p>
          <a:p>
            <a:pPr lvl="3"/>
            <a:r>
              <a:rPr lang="en-GB" noProof="0"/>
              <a:t>Fourth level</a:t>
            </a:r>
          </a:p>
          <a:p>
            <a:pPr lvl="4"/>
            <a:endParaRPr lang="en-GB" noProof="0"/>
          </a:p>
        </p:txBody>
      </p:sp>
      <p:sp>
        <p:nvSpPr>
          <p:cNvPr id="4" name="Slide Number Placeholder 3"/>
          <p:cNvSpPr>
            <a:spLocks noGrp="1"/>
          </p:cNvSpPr>
          <p:nvPr>
            <p:ph type="sldNum" sz="quarter" idx="16"/>
          </p:nvPr>
        </p:nvSpPr>
        <p:spPr>
          <a:xfrm>
            <a:off x="5372100" y="4717256"/>
            <a:ext cx="1314450" cy="273844"/>
          </a:xfrm>
        </p:spPr>
        <p:txBody>
          <a:bodyPr/>
          <a:lstStyle/>
          <a:p>
            <a:fld id="{9A0622E7-5F78-4C68-B259-B08476B644CA}" type="slidenum">
              <a:rPr lang="en-US" smtClean="0"/>
              <a:t>‹#›</a:t>
            </a:fld>
            <a:endParaRPr lang="en-US"/>
          </a:p>
        </p:txBody>
      </p:sp>
      <p:sp>
        <p:nvSpPr>
          <p:cNvPr id="19" name="Title 18"/>
          <p:cNvSpPr>
            <a:spLocks noGrp="1"/>
          </p:cNvSpPr>
          <p:nvPr>
            <p:ph type="title" hasCustomPrompt="1"/>
          </p:nvPr>
        </p:nvSpPr>
        <p:spPr>
          <a:xfrm>
            <a:off x="76200" y="133350"/>
            <a:ext cx="3886200" cy="361950"/>
          </a:xfrm>
          <a:prstGeom prst="rect">
            <a:avLst/>
          </a:prstGeom>
        </p:spPr>
        <p:txBody>
          <a:bodyPr anchor="ctr"/>
          <a:lstStyle>
            <a:lvl1pPr algn="l">
              <a:defRPr sz="1800">
                <a:solidFill>
                  <a:schemeClr val="accent1">
                    <a:lumMod val="50000"/>
                  </a:schemeClr>
                </a:solidFill>
                <a:latin typeface="+mn-lt"/>
              </a:defRPr>
            </a:lvl1pPr>
          </a:lstStyle>
          <a:p>
            <a:r>
              <a:rPr lang="en-US" dirty="0"/>
              <a:t>Click to edit Title</a:t>
            </a:r>
            <a:endParaRPr lang="el-GR" dirty="0"/>
          </a:p>
        </p:txBody>
      </p:sp>
      <p:sp>
        <p:nvSpPr>
          <p:cNvPr id="8" name="Content Placeholder 10"/>
          <p:cNvSpPr>
            <a:spLocks noGrp="1"/>
          </p:cNvSpPr>
          <p:nvPr>
            <p:ph sz="quarter" idx="15" hasCustomPrompt="1"/>
          </p:nvPr>
        </p:nvSpPr>
        <p:spPr>
          <a:xfrm>
            <a:off x="171450" y="4711303"/>
            <a:ext cx="1257300" cy="285750"/>
          </a:xfrm>
          <a:prstGeom prst="rect">
            <a:avLst/>
          </a:prstGeom>
        </p:spPr>
        <p:txBody>
          <a:bodyPr/>
          <a:lstStyle>
            <a:lvl1pPr marL="0" indent="0">
              <a:buNone/>
              <a:defRPr sz="1200"/>
            </a:lvl1pPr>
          </a:lstStyle>
          <a:p>
            <a:pPr lvl="0"/>
            <a:r>
              <a:rPr lang="en-US" dirty="0"/>
              <a:t>Institute logo</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450" y="1028701"/>
            <a:ext cx="3714750" cy="3394472"/>
          </a:xfrm>
          <a:prstGeom prst="rect">
            <a:avLst/>
          </a:prstGeom>
        </p:spPr>
        <p:txBody>
          <a:bodyPr/>
          <a:lstStyle>
            <a:lvl1pPr marL="214313" indent="-214313" algn="just" defTabSz="685800" rtl="0" eaLnBrk="1" latinLnBrk="0" hangingPunct="1">
              <a:spcBef>
                <a:spcPts val="225"/>
              </a:spcBef>
              <a:spcAft>
                <a:spcPts val="225"/>
              </a:spcAft>
              <a:buClr>
                <a:schemeClr val="accent1">
                  <a:lumMod val="50000"/>
                </a:schemeClr>
              </a:buClr>
              <a:buFont typeface="Wingdings 3" panose="05040102010807070707" pitchFamily="18" charset="2"/>
              <a:buChar char="´"/>
              <a:defRPr lang="en-US" sz="1400" kern="1200" dirty="0" smtClean="0">
                <a:solidFill>
                  <a:schemeClr val="accent1">
                    <a:lumMod val="50000"/>
                  </a:schemeClr>
                </a:solidFill>
                <a:latin typeface="+mn-lt"/>
                <a:ea typeface="+mn-ea"/>
                <a:cs typeface="Arial" pitchFamily="34" charset="0"/>
              </a:defRPr>
            </a:lvl1pPr>
            <a:lvl2pPr marL="557213" indent="-214313">
              <a:buFont typeface="Wingdings" pitchFamily="2" charset="2"/>
              <a:buChar char="v"/>
              <a:defRPr sz="1400">
                <a:solidFill>
                  <a:schemeClr val="accent1">
                    <a:lumMod val="50000"/>
                  </a:schemeClr>
                </a:solidFill>
                <a:latin typeface="+mn-lt"/>
              </a:defRPr>
            </a:lvl2pPr>
            <a:lvl3pPr>
              <a:defRPr sz="1400">
                <a:solidFill>
                  <a:schemeClr val="accent1">
                    <a:lumMod val="50000"/>
                  </a:schemeClr>
                </a:solidFill>
                <a:latin typeface="+mn-lt"/>
              </a:defRPr>
            </a:lvl3pPr>
            <a:lvl4pPr>
              <a:defRPr sz="1400">
                <a:solidFill>
                  <a:schemeClr val="accent1">
                    <a:lumMod val="50000"/>
                  </a:schemeClr>
                </a:solidFill>
                <a:latin typeface="+mn-lt"/>
              </a:defRPr>
            </a:lvl4pPr>
            <a:lvl5pPr marL="1371600" indent="0">
              <a:buNone/>
              <a:defRPr sz="1400">
                <a:solidFill>
                  <a:schemeClr val="accent1">
                    <a:lumMod val="50000"/>
                  </a:schemeClr>
                </a:solidFill>
                <a:latin typeface="+mn-lt"/>
              </a:defRPr>
            </a:lvl5pPr>
          </a:lstStyle>
          <a:p>
            <a:pPr lvl="0"/>
            <a:r>
              <a:rPr lang="en-GB" noProof="0" dirty="0"/>
              <a:t>Click to edit Master text styles</a:t>
            </a:r>
          </a:p>
          <a:p>
            <a:pPr lvl="1"/>
            <a:r>
              <a:rPr lang="en-GB" noProof="0" dirty="0"/>
              <a:t> Second level</a:t>
            </a:r>
          </a:p>
          <a:p>
            <a:pPr lvl="2"/>
            <a:r>
              <a:rPr lang="en-GB" noProof="0" dirty="0"/>
              <a:t>Third level</a:t>
            </a:r>
          </a:p>
          <a:p>
            <a:pPr lvl="3"/>
            <a:r>
              <a:rPr lang="en-GB" noProof="0" dirty="0"/>
              <a:t>Fourth level</a:t>
            </a:r>
          </a:p>
          <a:p>
            <a:pPr lvl="4"/>
            <a:endParaRPr lang="en-GB" noProof="0" dirty="0"/>
          </a:p>
        </p:txBody>
      </p:sp>
      <p:sp>
        <p:nvSpPr>
          <p:cNvPr id="5" name="Picture Placeholder 4"/>
          <p:cNvSpPr>
            <a:spLocks noGrp="1"/>
          </p:cNvSpPr>
          <p:nvPr>
            <p:ph type="pic" sz="quarter" idx="17"/>
          </p:nvPr>
        </p:nvSpPr>
        <p:spPr>
          <a:xfrm>
            <a:off x="4057650" y="3086100"/>
            <a:ext cx="2400300" cy="1314450"/>
          </a:xfrm>
          <a:prstGeom prst="rect">
            <a:avLst/>
          </a:prstGeom>
        </p:spPr>
        <p:txBody>
          <a:bodyPr/>
          <a:lstStyle>
            <a:lvl1pPr>
              <a:defRPr sz="1400">
                <a:solidFill>
                  <a:schemeClr val="accent1">
                    <a:lumMod val="50000"/>
                  </a:schemeClr>
                </a:solidFill>
                <a:latin typeface="+mn-lt"/>
              </a:defRPr>
            </a:lvl1pPr>
          </a:lstStyle>
          <a:p>
            <a:endParaRPr lang="el-GR"/>
          </a:p>
        </p:txBody>
      </p:sp>
      <p:sp>
        <p:nvSpPr>
          <p:cNvPr id="9" name="SmartArt Placeholder 8"/>
          <p:cNvSpPr>
            <a:spLocks noGrp="1"/>
          </p:cNvSpPr>
          <p:nvPr>
            <p:ph type="dgm" sz="quarter" idx="18"/>
          </p:nvPr>
        </p:nvSpPr>
        <p:spPr>
          <a:xfrm>
            <a:off x="4057650" y="1028700"/>
            <a:ext cx="2400300" cy="1943100"/>
          </a:xfrm>
          <a:prstGeom prst="rect">
            <a:avLst/>
          </a:prstGeom>
        </p:spPr>
        <p:txBody>
          <a:bodyPr/>
          <a:lstStyle>
            <a:lvl1pPr>
              <a:defRPr sz="1400">
                <a:solidFill>
                  <a:schemeClr val="accent1">
                    <a:lumMod val="50000"/>
                  </a:schemeClr>
                </a:solidFill>
                <a:latin typeface="+mn-lt"/>
              </a:defRPr>
            </a:lvl1pPr>
          </a:lstStyle>
          <a:p>
            <a:endParaRPr lang="el-GR"/>
          </a:p>
        </p:txBody>
      </p:sp>
      <p:sp>
        <p:nvSpPr>
          <p:cNvPr id="11" name="Slide Number Placeholder 3"/>
          <p:cNvSpPr>
            <a:spLocks noGrp="1"/>
          </p:cNvSpPr>
          <p:nvPr>
            <p:ph type="sldNum" sz="quarter" idx="16"/>
          </p:nvPr>
        </p:nvSpPr>
        <p:spPr>
          <a:xfrm>
            <a:off x="5372100" y="4717256"/>
            <a:ext cx="1314450" cy="273844"/>
          </a:xfrm>
        </p:spPr>
        <p:txBody>
          <a:bodyPr/>
          <a:lstStyle/>
          <a:p>
            <a:fld id="{9A0622E7-5F78-4C68-B259-B08476B644CA}" type="slidenum">
              <a:rPr lang="en-US" smtClean="0"/>
              <a:t>‹#›</a:t>
            </a:fld>
            <a:endParaRPr lang="en-US"/>
          </a:p>
        </p:txBody>
      </p:sp>
      <p:sp>
        <p:nvSpPr>
          <p:cNvPr id="8" name="Title 18"/>
          <p:cNvSpPr>
            <a:spLocks noGrp="1"/>
          </p:cNvSpPr>
          <p:nvPr>
            <p:ph type="title" hasCustomPrompt="1"/>
          </p:nvPr>
        </p:nvSpPr>
        <p:spPr>
          <a:xfrm>
            <a:off x="76200" y="133350"/>
            <a:ext cx="3886200" cy="361950"/>
          </a:xfrm>
          <a:prstGeom prst="rect">
            <a:avLst/>
          </a:prstGeom>
        </p:spPr>
        <p:txBody>
          <a:bodyPr anchor="ctr"/>
          <a:lstStyle>
            <a:lvl1pPr algn="l">
              <a:defRPr sz="1800">
                <a:solidFill>
                  <a:schemeClr val="accent1">
                    <a:lumMod val="50000"/>
                  </a:schemeClr>
                </a:solidFill>
                <a:latin typeface="+mn-lt"/>
              </a:defRPr>
            </a:lvl1pPr>
          </a:lstStyle>
          <a:p>
            <a:r>
              <a:rPr lang="en-US" dirty="0"/>
              <a:t>Click to edit Title</a:t>
            </a:r>
            <a:endParaRPr lang="el-GR" dirty="0"/>
          </a:p>
        </p:txBody>
      </p:sp>
      <p:sp>
        <p:nvSpPr>
          <p:cNvPr id="12" name="Content Placeholder 10"/>
          <p:cNvSpPr>
            <a:spLocks noGrp="1"/>
          </p:cNvSpPr>
          <p:nvPr>
            <p:ph sz="quarter" idx="15" hasCustomPrompt="1"/>
          </p:nvPr>
        </p:nvSpPr>
        <p:spPr>
          <a:xfrm>
            <a:off x="171450" y="4711303"/>
            <a:ext cx="1257300" cy="285750"/>
          </a:xfrm>
          <a:prstGeom prst="rect">
            <a:avLst/>
          </a:prstGeom>
        </p:spPr>
        <p:txBody>
          <a:bodyPr/>
          <a:lstStyle>
            <a:lvl1pPr marL="0" indent="0">
              <a:buNone/>
              <a:defRPr sz="1200"/>
            </a:lvl1pPr>
          </a:lstStyle>
          <a:p>
            <a:pPr lvl="0"/>
            <a:r>
              <a:rPr lang="en-US" dirty="0"/>
              <a:t>Institute logo</a:t>
            </a:r>
          </a:p>
        </p:txBody>
      </p:sp>
    </p:spTree>
    <p:extLst>
      <p:ext uri="{BB962C8B-B14F-4D97-AF65-F5344CB8AC3E}">
        <p14:creationId xmlns:p14="http://schemas.microsoft.com/office/powerpoint/2010/main" val="1797812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ntents">
    <p:spTree>
      <p:nvGrpSpPr>
        <p:cNvPr id="1" name=""/>
        <p:cNvGrpSpPr/>
        <p:nvPr/>
      </p:nvGrpSpPr>
      <p:grpSpPr>
        <a:xfrm>
          <a:off x="0" y="0"/>
          <a:ext cx="0" cy="0"/>
          <a:chOff x="0" y="0"/>
          <a:chExt cx="0" cy="0"/>
        </a:xfrm>
      </p:grpSpPr>
      <p:sp>
        <p:nvSpPr>
          <p:cNvPr id="8" name="Flowchart: Delay 7"/>
          <p:cNvSpPr/>
          <p:nvPr userDrawn="1"/>
        </p:nvSpPr>
        <p:spPr>
          <a:xfrm rot="10800000">
            <a:off x="57151" y="1371600"/>
            <a:ext cx="457200" cy="2743200"/>
          </a:xfrm>
          <a:prstGeom prst="flowChartDelay">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350"/>
          </a:p>
        </p:txBody>
      </p:sp>
      <p:sp>
        <p:nvSpPr>
          <p:cNvPr id="16" name="Text Placeholder 15"/>
          <p:cNvSpPr>
            <a:spLocks noGrp="1"/>
          </p:cNvSpPr>
          <p:nvPr>
            <p:ph type="body" sz="quarter" idx="17" hasCustomPrompt="1"/>
          </p:nvPr>
        </p:nvSpPr>
        <p:spPr>
          <a:xfrm rot="16200000">
            <a:off x="-771524" y="2543175"/>
            <a:ext cx="2228850" cy="342900"/>
          </a:xfrm>
          <a:prstGeom prst="rect">
            <a:avLst/>
          </a:prstGeom>
        </p:spPr>
        <p:txBody>
          <a:bodyPr/>
          <a:lstStyle>
            <a:lvl1pPr marL="0" indent="0" algn="ctr">
              <a:buNone/>
              <a:defRPr sz="1350" baseline="0">
                <a:solidFill>
                  <a:schemeClr val="bg1"/>
                </a:solidFill>
                <a:latin typeface="+mn-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22" name="Content Placeholder 2"/>
          <p:cNvSpPr>
            <a:spLocks noGrp="1"/>
          </p:cNvSpPr>
          <p:nvPr>
            <p:ph idx="1"/>
          </p:nvPr>
        </p:nvSpPr>
        <p:spPr>
          <a:xfrm>
            <a:off x="800100" y="1028701"/>
            <a:ext cx="3143250" cy="3394472"/>
          </a:xfrm>
          <a:prstGeom prst="rect">
            <a:avLst/>
          </a:prstGeom>
        </p:spPr>
        <p:txBody>
          <a:bodyPr/>
          <a:lstStyle>
            <a:lvl1pPr marL="0" indent="0">
              <a:buFontTx/>
              <a:buNone/>
              <a:defRPr sz="1400">
                <a:solidFill>
                  <a:schemeClr val="accent1">
                    <a:lumMod val="50000"/>
                  </a:schemeClr>
                </a:solidFill>
                <a:latin typeface="+mn-lt"/>
              </a:defRPr>
            </a:lvl1pPr>
            <a:lvl2pPr marL="557213" indent="-214313">
              <a:buFont typeface="Wingdings" pitchFamily="2" charset="2"/>
              <a:buChar char="v"/>
              <a:defRPr sz="1400">
                <a:solidFill>
                  <a:schemeClr val="accent1">
                    <a:lumMod val="50000"/>
                  </a:schemeClr>
                </a:solidFill>
                <a:latin typeface="+mn-lt"/>
              </a:defRPr>
            </a:lvl2pPr>
            <a:lvl3pPr>
              <a:defRPr sz="1400">
                <a:solidFill>
                  <a:schemeClr val="accent1">
                    <a:lumMod val="50000"/>
                  </a:schemeClr>
                </a:solidFill>
                <a:latin typeface="+mn-lt"/>
              </a:defRPr>
            </a:lvl3pPr>
            <a:lvl4pPr>
              <a:defRPr sz="1400">
                <a:solidFill>
                  <a:schemeClr val="accent1">
                    <a:lumMod val="50000"/>
                  </a:schemeClr>
                </a:solidFill>
                <a:latin typeface="+mn-lt"/>
              </a:defRPr>
            </a:lvl4pPr>
            <a:lvl5pPr marL="1371600" indent="0">
              <a:buNone/>
              <a:defRPr sz="1400">
                <a:solidFill>
                  <a:schemeClr val="accent1">
                    <a:lumMod val="50000"/>
                  </a:schemeClr>
                </a:solidFill>
                <a:latin typeface="+mn-lt"/>
              </a:defRPr>
            </a:lvl5pPr>
          </a:lstStyle>
          <a:p>
            <a:pPr lvl="0"/>
            <a:r>
              <a:rPr lang="en-GB" noProof="0" dirty="0"/>
              <a:t>Click to edit Master text styles</a:t>
            </a:r>
          </a:p>
          <a:p>
            <a:pPr lvl="1"/>
            <a:r>
              <a:rPr lang="en-GB" noProof="0" dirty="0"/>
              <a:t> Second level</a:t>
            </a:r>
          </a:p>
          <a:p>
            <a:pPr lvl="2"/>
            <a:r>
              <a:rPr lang="en-GB" noProof="0" dirty="0"/>
              <a:t>Third level</a:t>
            </a:r>
          </a:p>
          <a:p>
            <a:pPr lvl="3"/>
            <a:r>
              <a:rPr lang="en-GB" noProof="0" dirty="0"/>
              <a:t>Fourth level</a:t>
            </a:r>
          </a:p>
          <a:p>
            <a:pPr lvl="4"/>
            <a:endParaRPr lang="en-GB" noProof="0" dirty="0"/>
          </a:p>
        </p:txBody>
      </p:sp>
      <p:sp>
        <p:nvSpPr>
          <p:cNvPr id="24" name="SmartArt Placeholder 23"/>
          <p:cNvSpPr>
            <a:spLocks noGrp="1"/>
          </p:cNvSpPr>
          <p:nvPr>
            <p:ph type="dgm" sz="quarter" idx="18"/>
          </p:nvPr>
        </p:nvSpPr>
        <p:spPr>
          <a:xfrm>
            <a:off x="4229100" y="1028700"/>
            <a:ext cx="2343150" cy="3371850"/>
          </a:xfrm>
          <a:prstGeom prst="rect">
            <a:avLst/>
          </a:prstGeom>
        </p:spPr>
        <p:txBody>
          <a:bodyPr/>
          <a:lstStyle>
            <a:lvl1pPr>
              <a:defRPr sz="1400">
                <a:solidFill>
                  <a:schemeClr val="accent1">
                    <a:lumMod val="50000"/>
                  </a:schemeClr>
                </a:solidFill>
                <a:latin typeface="+mn-lt"/>
              </a:defRPr>
            </a:lvl1pPr>
          </a:lstStyle>
          <a:p>
            <a:endParaRPr lang="el-GR"/>
          </a:p>
        </p:txBody>
      </p:sp>
      <p:sp>
        <p:nvSpPr>
          <p:cNvPr id="11" name="Slide Number Placeholder 3"/>
          <p:cNvSpPr>
            <a:spLocks noGrp="1"/>
          </p:cNvSpPr>
          <p:nvPr>
            <p:ph type="sldNum" sz="quarter" idx="16"/>
          </p:nvPr>
        </p:nvSpPr>
        <p:spPr>
          <a:xfrm>
            <a:off x="5372100" y="4717256"/>
            <a:ext cx="1314450" cy="273844"/>
          </a:xfrm>
        </p:spPr>
        <p:txBody>
          <a:bodyPr/>
          <a:lstStyle/>
          <a:p>
            <a:fld id="{9A0622E7-5F78-4C68-B259-B08476B644CA}" type="slidenum">
              <a:rPr lang="en-US" smtClean="0"/>
              <a:t>‹#›</a:t>
            </a:fld>
            <a:endParaRPr lang="en-US"/>
          </a:p>
        </p:txBody>
      </p:sp>
      <p:sp>
        <p:nvSpPr>
          <p:cNvPr id="10" name="Title 18"/>
          <p:cNvSpPr>
            <a:spLocks noGrp="1"/>
          </p:cNvSpPr>
          <p:nvPr>
            <p:ph type="title" hasCustomPrompt="1"/>
          </p:nvPr>
        </p:nvSpPr>
        <p:spPr>
          <a:xfrm>
            <a:off x="76200" y="133350"/>
            <a:ext cx="3886200" cy="361950"/>
          </a:xfrm>
          <a:prstGeom prst="rect">
            <a:avLst/>
          </a:prstGeom>
        </p:spPr>
        <p:txBody>
          <a:bodyPr anchor="ctr"/>
          <a:lstStyle>
            <a:lvl1pPr algn="l">
              <a:defRPr sz="1800">
                <a:solidFill>
                  <a:schemeClr val="accent1">
                    <a:lumMod val="50000"/>
                  </a:schemeClr>
                </a:solidFill>
                <a:latin typeface="+mn-lt"/>
              </a:defRPr>
            </a:lvl1pPr>
          </a:lstStyle>
          <a:p>
            <a:r>
              <a:rPr lang="en-US" dirty="0"/>
              <a:t>Click to edit Title</a:t>
            </a:r>
            <a:endParaRPr lang="el-GR" dirty="0"/>
          </a:p>
        </p:txBody>
      </p:sp>
      <p:sp>
        <p:nvSpPr>
          <p:cNvPr id="12" name="Content Placeholder 10"/>
          <p:cNvSpPr>
            <a:spLocks noGrp="1"/>
          </p:cNvSpPr>
          <p:nvPr>
            <p:ph sz="quarter" idx="15" hasCustomPrompt="1"/>
          </p:nvPr>
        </p:nvSpPr>
        <p:spPr>
          <a:xfrm>
            <a:off x="171450" y="4711303"/>
            <a:ext cx="1257300" cy="285750"/>
          </a:xfrm>
          <a:prstGeom prst="rect">
            <a:avLst/>
          </a:prstGeom>
        </p:spPr>
        <p:txBody>
          <a:bodyPr/>
          <a:lstStyle>
            <a:lvl1pPr marL="0" indent="0">
              <a:buNone/>
              <a:defRPr sz="1200"/>
            </a:lvl1pPr>
          </a:lstStyle>
          <a:p>
            <a:pPr lvl="0"/>
            <a:r>
              <a:rPr lang="en-US" dirty="0"/>
              <a:t>Institute logo</a:t>
            </a:r>
          </a:p>
        </p:txBody>
      </p:sp>
    </p:spTree>
    <p:extLst>
      <p:ext uri="{BB962C8B-B14F-4D97-AF65-F5344CB8AC3E}">
        <p14:creationId xmlns:p14="http://schemas.microsoft.com/office/powerpoint/2010/main" val="2010352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s">
    <p:spTree>
      <p:nvGrpSpPr>
        <p:cNvPr id="1" name=""/>
        <p:cNvGrpSpPr/>
        <p:nvPr/>
      </p:nvGrpSpPr>
      <p:grpSpPr>
        <a:xfrm>
          <a:off x="0" y="0"/>
          <a:ext cx="0" cy="0"/>
          <a:chOff x="0" y="0"/>
          <a:chExt cx="0" cy="0"/>
        </a:xfrm>
      </p:grpSpPr>
      <p:sp>
        <p:nvSpPr>
          <p:cNvPr id="7" name="Slide Number Placeholder 3"/>
          <p:cNvSpPr>
            <a:spLocks noGrp="1"/>
          </p:cNvSpPr>
          <p:nvPr>
            <p:ph type="sldNum" sz="quarter" idx="16"/>
          </p:nvPr>
        </p:nvSpPr>
        <p:spPr>
          <a:xfrm>
            <a:off x="5372100" y="4717256"/>
            <a:ext cx="1314450" cy="273844"/>
          </a:xfrm>
        </p:spPr>
        <p:txBody>
          <a:bodyPr/>
          <a:lstStyle/>
          <a:p>
            <a:fld id="{9A0622E7-5F78-4C68-B259-B08476B644CA}" type="slidenum">
              <a:rPr lang="en-US" smtClean="0"/>
              <a:t>‹#›</a:t>
            </a:fld>
            <a:endParaRPr lang="en-US"/>
          </a:p>
        </p:txBody>
      </p:sp>
      <p:sp>
        <p:nvSpPr>
          <p:cNvPr id="5" name="Title 18"/>
          <p:cNvSpPr>
            <a:spLocks noGrp="1"/>
          </p:cNvSpPr>
          <p:nvPr>
            <p:ph type="title" hasCustomPrompt="1"/>
          </p:nvPr>
        </p:nvSpPr>
        <p:spPr>
          <a:xfrm>
            <a:off x="76200" y="133350"/>
            <a:ext cx="3886200" cy="361950"/>
          </a:xfrm>
          <a:prstGeom prst="rect">
            <a:avLst/>
          </a:prstGeom>
        </p:spPr>
        <p:txBody>
          <a:bodyPr anchor="ctr"/>
          <a:lstStyle>
            <a:lvl1pPr algn="l">
              <a:defRPr sz="1800">
                <a:solidFill>
                  <a:schemeClr val="accent1">
                    <a:lumMod val="50000"/>
                  </a:schemeClr>
                </a:solidFill>
                <a:latin typeface="+mn-lt"/>
              </a:defRPr>
            </a:lvl1pPr>
          </a:lstStyle>
          <a:p>
            <a:r>
              <a:rPr lang="en-US" dirty="0"/>
              <a:t>Click to edit Title</a:t>
            </a:r>
            <a:endParaRPr lang="el-GR" dirty="0"/>
          </a:p>
        </p:txBody>
      </p:sp>
      <p:sp>
        <p:nvSpPr>
          <p:cNvPr id="8" name="Content Placeholder 10"/>
          <p:cNvSpPr>
            <a:spLocks noGrp="1"/>
          </p:cNvSpPr>
          <p:nvPr>
            <p:ph sz="quarter" idx="15" hasCustomPrompt="1"/>
          </p:nvPr>
        </p:nvSpPr>
        <p:spPr>
          <a:xfrm>
            <a:off x="171450" y="4711303"/>
            <a:ext cx="1257300" cy="285750"/>
          </a:xfrm>
          <a:prstGeom prst="rect">
            <a:avLst/>
          </a:prstGeom>
        </p:spPr>
        <p:txBody>
          <a:bodyPr/>
          <a:lstStyle>
            <a:lvl1pPr marL="0" indent="0">
              <a:buNone/>
              <a:defRPr sz="1200"/>
            </a:lvl1pPr>
          </a:lstStyle>
          <a:p>
            <a:pPr lvl="0"/>
            <a:r>
              <a:rPr lang="en-US" dirty="0"/>
              <a:t>Institute logo</a:t>
            </a:r>
          </a:p>
        </p:txBody>
      </p:sp>
    </p:spTree>
    <p:extLst>
      <p:ext uri="{BB962C8B-B14F-4D97-AF65-F5344CB8AC3E}">
        <p14:creationId xmlns:p14="http://schemas.microsoft.com/office/powerpoint/2010/main" val="21535445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Slide Number Placeholder 2"/>
          <p:cNvSpPr>
            <a:spLocks noGrp="1"/>
          </p:cNvSpPr>
          <p:nvPr>
            <p:ph type="sldNum" sz="quarter" idx="4"/>
          </p:nvPr>
        </p:nvSpPr>
        <p:spPr>
          <a:xfrm>
            <a:off x="114300" y="4735592"/>
            <a:ext cx="131445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A0622E7-5F78-4C68-B259-B08476B644CA}" type="slidenum">
              <a:rPr lang="en-US" smtClean="0"/>
              <a:t>‹#›</a:t>
            </a:fld>
            <a:endParaRPr lang="en-US"/>
          </a:p>
        </p:txBody>
      </p:sp>
      <p:sp>
        <p:nvSpPr>
          <p:cNvPr id="11" name="TextBox 10"/>
          <p:cNvSpPr txBox="1"/>
          <p:nvPr userDrawn="1"/>
        </p:nvSpPr>
        <p:spPr>
          <a:xfrm>
            <a:off x="4389120" y="249372"/>
            <a:ext cx="2354580" cy="507831"/>
          </a:xfrm>
          <a:prstGeom prst="rect">
            <a:avLst/>
          </a:prstGeom>
          <a:noFill/>
        </p:spPr>
        <p:txBody>
          <a:bodyPr wrap="square" rtlCol="0">
            <a:spAutoFit/>
          </a:bodyPr>
          <a:lstStyle/>
          <a:p>
            <a:pPr algn="r"/>
            <a:r>
              <a:rPr lang="en-US" sz="1350" dirty="0">
                <a:solidFill>
                  <a:schemeClr val="accent1"/>
                </a:solidFill>
                <a:latin typeface="+mn-lt"/>
                <a:cs typeface="Calibri" panose="020F0502020204030204" pitchFamily="34" charset="0"/>
              </a:rPr>
              <a:t>Putting Regions on Track for Carbon Neutrality by 2050</a:t>
            </a:r>
          </a:p>
        </p:txBody>
      </p:sp>
      <p:sp>
        <p:nvSpPr>
          <p:cNvPr id="6" name="TextBox 5"/>
          <p:cNvSpPr txBox="1"/>
          <p:nvPr/>
        </p:nvSpPr>
        <p:spPr>
          <a:xfrm>
            <a:off x="4572000" y="4705350"/>
            <a:ext cx="2171700" cy="342902"/>
          </a:xfrm>
          <a:prstGeom prst="rect">
            <a:avLst/>
          </a:prstGeom>
          <a:noFill/>
          <a:ln>
            <a:noFill/>
          </a:ln>
        </p:spPr>
        <p:txBody>
          <a:bodyPr wrap="square" lIns="0" tIns="0" rIns="0" bIns="0" numCol="1" rtlCol="0">
            <a:no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600" kern="1200" baseline="0" dirty="0">
                <a:solidFill>
                  <a:prstClr val="black"/>
                </a:solidFill>
                <a:latin typeface="+mn-lt"/>
                <a:ea typeface="+mn-ea"/>
                <a:cs typeface="+mn-cs"/>
              </a:rPr>
              <a:t>This project has received funding from the European Union’s Horizon 2020 research and innovation programme under grant agreement No 784974.</a:t>
            </a:r>
            <a:endParaRPr lang="el-GR" sz="600" kern="1200" baseline="0" dirty="0">
              <a:solidFill>
                <a:prstClr val="black"/>
              </a:solidFill>
              <a:latin typeface="+mn-lt"/>
              <a:ea typeface="+mn-ea"/>
              <a:cs typeface="+mn-cs"/>
            </a:endParaRPr>
          </a:p>
        </p:txBody>
      </p:sp>
      <p:pic>
        <p:nvPicPr>
          <p:cNvPr id="15" name="Picture 14" descr="http://europa.eu/about-eu/basic-information/symbols/images/flag_yellow_low.jpg"/>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114800" y="4705353"/>
            <a:ext cx="400050" cy="304084"/>
          </a:xfrm>
          <a:prstGeom prst="rect">
            <a:avLst/>
          </a:prstGeom>
          <a:noFill/>
          <a:ln>
            <a:noFill/>
          </a:ln>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7844" y="57150"/>
            <a:ext cx="2133600" cy="739877"/>
          </a:xfrm>
          <a:prstGeom prst="rect">
            <a:avLst/>
          </a:prstGeom>
        </p:spPr>
      </p:pic>
      <p:grpSp>
        <p:nvGrpSpPr>
          <p:cNvPr id="8" name="Group 7"/>
          <p:cNvGrpSpPr/>
          <p:nvPr userDrawn="1"/>
        </p:nvGrpSpPr>
        <p:grpSpPr>
          <a:xfrm>
            <a:off x="381000" y="1047750"/>
            <a:ext cx="2700000" cy="3312000"/>
            <a:chOff x="228600" y="834684"/>
            <a:chExt cx="2590800" cy="3217789"/>
          </a:xfrm>
        </p:grpSpPr>
        <p:grpSp>
          <p:nvGrpSpPr>
            <p:cNvPr id="5" name="Group 4"/>
            <p:cNvGrpSpPr/>
            <p:nvPr userDrawn="1"/>
          </p:nvGrpSpPr>
          <p:grpSpPr>
            <a:xfrm>
              <a:off x="228600" y="834684"/>
              <a:ext cx="2590800" cy="3217789"/>
              <a:chOff x="114300" y="1028994"/>
              <a:chExt cx="2620482" cy="3486149"/>
            </a:xfrm>
          </p:grpSpPr>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4300" y="1028994"/>
                <a:ext cx="2549724" cy="3486149"/>
              </a:xfrm>
              <a:prstGeom prst="rect">
                <a:avLst/>
              </a:prstGeom>
            </p:spPr>
          </p:pic>
          <p:sp>
            <p:nvSpPr>
              <p:cNvPr id="4" name="Rectangle 3"/>
              <p:cNvSpPr/>
              <p:nvPr userDrawn="1"/>
            </p:nvSpPr>
            <p:spPr>
              <a:xfrm>
                <a:off x="119616" y="1178513"/>
                <a:ext cx="2615166" cy="3200400"/>
              </a:xfrm>
              <a:prstGeom prst="rect">
                <a:avLst/>
              </a:pr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sp>
          <p:nvSpPr>
            <p:cNvPr id="12" name="Rectangle 11"/>
            <p:cNvSpPr/>
            <p:nvPr userDrawn="1"/>
          </p:nvSpPr>
          <p:spPr>
            <a:xfrm>
              <a:off x="228600" y="1087348"/>
              <a:ext cx="2571170" cy="2712459"/>
            </a:xfrm>
            <a:prstGeom prst="rect">
              <a:avLst/>
            </a:prstGeom>
            <a:solidFill>
              <a:srgbClr val="FFFFFF">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spTree>
    <p:extLst>
      <p:ext uri="{BB962C8B-B14F-4D97-AF65-F5344CB8AC3E}">
        <p14:creationId xmlns:p14="http://schemas.microsoft.com/office/powerpoint/2010/main" val="2278893529"/>
      </p:ext>
    </p:extLst>
  </p:cSld>
  <p:clrMap bg1="lt1" tx1="dk1" bg2="lt2" tx2="dk2" accent1="accent1" accent2="accent2" accent3="accent3" accent4="accent4" accent5="accent5" accent6="accent6" hlink="hlink" folHlink="folHlink"/>
  <p:sldLayoutIdLst>
    <p:sldLayoutId id="2147483665" r:id="rId1"/>
  </p:sldLayoutIdLst>
  <p:hf hdr="0" ftr="0"/>
  <p:txStyles>
    <p:titleStyle>
      <a:lvl1pPr algn="ctr" defTabSz="685800" rtl="0" eaLnBrk="1" latinLnBrk="0" hangingPunct="1">
        <a:spcBef>
          <a:spcPct val="0"/>
        </a:spcBef>
        <a:buNone/>
        <a:defRPr sz="2100" b="0" strike="noStrike" kern="1200">
          <a:solidFill>
            <a:schemeClr val="tx1"/>
          </a:solidFill>
          <a:latin typeface="Arial" pitchFamily="34" charset="0"/>
          <a:ea typeface="+mj-ea"/>
          <a:cs typeface="Arial" pitchFamily="34" charset="0"/>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Slide Number Placeholder 2"/>
          <p:cNvSpPr>
            <a:spLocks noGrp="1"/>
          </p:cNvSpPr>
          <p:nvPr>
            <p:ph type="sldNum" sz="quarter" idx="4"/>
          </p:nvPr>
        </p:nvSpPr>
        <p:spPr>
          <a:xfrm>
            <a:off x="114300" y="4735592"/>
            <a:ext cx="131445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A0622E7-5F78-4C68-B259-B08476B644CA}" type="slidenum">
              <a:rPr lang="en-US" smtClean="0"/>
              <a:t>‹#›</a:t>
            </a:fld>
            <a:endParaRPr lang="en-US"/>
          </a:p>
        </p:txBody>
      </p:sp>
      <p:sp>
        <p:nvSpPr>
          <p:cNvPr id="13" name="TextBox 12"/>
          <p:cNvSpPr txBox="1"/>
          <p:nvPr userDrawn="1"/>
        </p:nvSpPr>
        <p:spPr>
          <a:xfrm>
            <a:off x="4572000" y="4705350"/>
            <a:ext cx="2171700" cy="342902"/>
          </a:xfrm>
          <a:prstGeom prst="rect">
            <a:avLst/>
          </a:prstGeom>
          <a:noFill/>
          <a:ln>
            <a:noFill/>
          </a:ln>
        </p:spPr>
        <p:txBody>
          <a:bodyPr wrap="square" lIns="0" tIns="0" rIns="0" bIns="0" numCol="1" rtlCol="0">
            <a:no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600" kern="1200" baseline="0" dirty="0">
                <a:solidFill>
                  <a:prstClr val="black"/>
                </a:solidFill>
                <a:latin typeface="+mn-lt"/>
                <a:ea typeface="+mn-ea"/>
                <a:cs typeface="+mn-cs"/>
              </a:rPr>
              <a:t>This project has received funding from the European Union’s Horizon 2020 research and innovation programme under grant agreement No 784974.</a:t>
            </a:r>
            <a:endParaRPr lang="el-GR" sz="600" kern="1200" baseline="0" dirty="0">
              <a:solidFill>
                <a:prstClr val="black"/>
              </a:solidFill>
              <a:latin typeface="+mn-lt"/>
              <a:ea typeface="+mn-ea"/>
              <a:cs typeface="+mn-cs"/>
            </a:endParaRPr>
          </a:p>
        </p:txBody>
      </p:sp>
      <p:pic>
        <p:nvPicPr>
          <p:cNvPr id="14" name="Picture 13" descr="http://europa.eu/about-eu/basic-information/symbols/images/flag_yellow_low.jpg"/>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114800" y="4705353"/>
            <a:ext cx="400050" cy="304084"/>
          </a:xfrm>
          <a:prstGeom prst="rect">
            <a:avLst/>
          </a:prstGeom>
          <a:noFill/>
          <a:ln>
            <a:noFill/>
          </a:ln>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7844" y="57150"/>
            <a:ext cx="2133600" cy="739877"/>
          </a:xfrm>
          <a:prstGeom prst="rect">
            <a:avLst/>
          </a:prstGeom>
        </p:spPr>
      </p:pic>
      <p:grpSp>
        <p:nvGrpSpPr>
          <p:cNvPr id="2" name="Group 1"/>
          <p:cNvGrpSpPr/>
          <p:nvPr userDrawn="1"/>
        </p:nvGrpSpPr>
        <p:grpSpPr>
          <a:xfrm>
            <a:off x="366823" y="760256"/>
            <a:ext cx="2571170" cy="2980141"/>
            <a:chOff x="290623" y="742950"/>
            <a:chExt cx="2571170" cy="2980141"/>
          </a:xfrm>
        </p:grpSpPr>
        <p:grpSp>
          <p:nvGrpSpPr>
            <p:cNvPr id="8" name="Group 7"/>
            <p:cNvGrpSpPr/>
            <p:nvPr userDrawn="1"/>
          </p:nvGrpSpPr>
          <p:grpSpPr>
            <a:xfrm>
              <a:off x="304800" y="742950"/>
              <a:ext cx="2247900" cy="2980141"/>
              <a:chOff x="114300" y="1028994"/>
              <a:chExt cx="2620482" cy="3486149"/>
            </a:xfrm>
          </p:grpSpPr>
          <p:pic>
            <p:nvPicPr>
              <p:cNvPr id="11" name="Picture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4300" y="1028994"/>
                <a:ext cx="2549724" cy="3486149"/>
              </a:xfrm>
              <a:prstGeom prst="rect">
                <a:avLst/>
              </a:prstGeom>
            </p:spPr>
          </p:pic>
          <p:sp>
            <p:nvSpPr>
              <p:cNvPr id="12" name="Rectangle 11"/>
              <p:cNvSpPr/>
              <p:nvPr userDrawn="1"/>
            </p:nvSpPr>
            <p:spPr>
              <a:xfrm>
                <a:off x="119616" y="1178513"/>
                <a:ext cx="2615166" cy="3200400"/>
              </a:xfrm>
              <a:prstGeom prst="rect">
                <a:avLst/>
              </a:pr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sp>
          <p:nvSpPr>
            <p:cNvPr id="16" name="Rectangle 15"/>
            <p:cNvSpPr/>
            <p:nvPr userDrawn="1"/>
          </p:nvSpPr>
          <p:spPr>
            <a:xfrm>
              <a:off x="290623" y="919437"/>
              <a:ext cx="2571170" cy="2712459"/>
            </a:xfrm>
            <a:prstGeom prst="rect">
              <a:avLst/>
            </a:prstGeom>
            <a:solidFill>
              <a:srgbClr val="FFFFFF">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sp>
        <p:nvSpPr>
          <p:cNvPr id="18" name="TextBox 17"/>
          <p:cNvSpPr txBox="1"/>
          <p:nvPr userDrawn="1"/>
        </p:nvSpPr>
        <p:spPr>
          <a:xfrm>
            <a:off x="4389120" y="249372"/>
            <a:ext cx="2354580" cy="507831"/>
          </a:xfrm>
          <a:prstGeom prst="rect">
            <a:avLst/>
          </a:prstGeom>
          <a:noFill/>
        </p:spPr>
        <p:txBody>
          <a:bodyPr wrap="square" rtlCol="0">
            <a:spAutoFit/>
          </a:bodyPr>
          <a:lstStyle/>
          <a:p>
            <a:pPr algn="r"/>
            <a:r>
              <a:rPr lang="en-US" sz="1350" dirty="0">
                <a:solidFill>
                  <a:schemeClr val="accent1"/>
                </a:solidFill>
                <a:latin typeface="+mn-lt"/>
                <a:cs typeface="Calibri" panose="020F0502020204030204" pitchFamily="34" charset="0"/>
              </a:rPr>
              <a:t>Putting Regions on Track for Carbon Neutrality by 2050</a:t>
            </a:r>
          </a:p>
        </p:txBody>
      </p:sp>
    </p:spTree>
    <p:extLst>
      <p:ext uri="{BB962C8B-B14F-4D97-AF65-F5344CB8AC3E}">
        <p14:creationId xmlns:p14="http://schemas.microsoft.com/office/powerpoint/2010/main" val="1862662572"/>
      </p:ext>
    </p:extLst>
  </p:cSld>
  <p:clrMap bg1="lt1" tx1="dk1" bg2="lt2" tx2="dk2" accent1="accent1" accent2="accent2" accent3="accent3" accent4="accent4" accent5="accent5" accent6="accent6" hlink="hlink" folHlink="folHlink"/>
  <p:sldLayoutIdLst>
    <p:sldLayoutId id="2147483677" r:id="rId1"/>
  </p:sldLayoutIdLst>
  <p:hf hdr="0" ftr="0"/>
  <p:txStyles>
    <p:titleStyle>
      <a:lvl1pPr algn="ctr" defTabSz="685800" rtl="0" eaLnBrk="1" latinLnBrk="0" hangingPunct="1">
        <a:spcBef>
          <a:spcPct val="0"/>
        </a:spcBef>
        <a:buNone/>
        <a:defRPr sz="2100" b="0" strike="noStrike" kern="1200">
          <a:solidFill>
            <a:schemeClr val="tx1"/>
          </a:solidFill>
          <a:latin typeface="Arial" pitchFamily="34" charset="0"/>
          <a:ea typeface="+mj-ea"/>
          <a:cs typeface="Arial" pitchFamily="34" charset="0"/>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1" y="4648200"/>
            <a:ext cx="6858000" cy="514350"/>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350" dirty="0"/>
          </a:p>
        </p:txBody>
      </p:sp>
      <p:sp>
        <p:nvSpPr>
          <p:cNvPr id="11" name="Slide Number Placeholder 2"/>
          <p:cNvSpPr>
            <a:spLocks noGrp="1"/>
          </p:cNvSpPr>
          <p:nvPr>
            <p:ph type="sldNum" sz="quarter" idx="4"/>
          </p:nvPr>
        </p:nvSpPr>
        <p:spPr>
          <a:xfrm>
            <a:off x="5486400" y="4736306"/>
            <a:ext cx="1314450" cy="273844"/>
          </a:xfrm>
          <a:prstGeom prst="rect">
            <a:avLst/>
          </a:prstGeom>
        </p:spPr>
        <p:txBody>
          <a:bodyPr vert="horz" lIns="91440" tIns="45720" rIns="91440" bIns="45720" rtlCol="0" anchor="ctr"/>
          <a:lstStyle>
            <a:lvl1pPr algn="r">
              <a:defRPr sz="900">
                <a:solidFill>
                  <a:schemeClr val="bg1"/>
                </a:solidFill>
              </a:defRPr>
            </a:lvl1pPr>
          </a:lstStyle>
          <a:p>
            <a:fld id="{9A0622E7-5F78-4C68-B259-B08476B644CA}" type="slidenum">
              <a:rPr lang="en-US" smtClean="0"/>
              <a:pPr/>
              <a:t>‹#›</a:t>
            </a:fld>
            <a:endParaRPr lang="en-US" dirty="0"/>
          </a:p>
        </p:txBody>
      </p:sp>
      <p:sp>
        <p:nvSpPr>
          <p:cNvPr id="3" name="Rectangle 2"/>
          <p:cNvSpPr/>
          <p:nvPr userDrawn="1"/>
        </p:nvSpPr>
        <p:spPr>
          <a:xfrm>
            <a:off x="0" y="541020"/>
            <a:ext cx="6858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6" name="Group 5"/>
          <p:cNvGrpSpPr/>
          <p:nvPr userDrawn="1"/>
        </p:nvGrpSpPr>
        <p:grpSpPr>
          <a:xfrm>
            <a:off x="4343400" y="1962150"/>
            <a:ext cx="2361040" cy="2819400"/>
            <a:chOff x="1526318" y="1447800"/>
            <a:chExt cx="2890963" cy="356235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600200" y="1447800"/>
              <a:ext cx="2605456" cy="3562350"/>
            </a:xfrm>
            <a:prstGeom prst="rect">
              <a:avLst/>
            </a:prstGeom>
          </p:spPr>
        </p:pic>
        <p:sp>
          <p:nvSpPr>
            <p:cNvPr id="13" name="Rectangle 12"/>
            <p:cNvSpPr/>
            <p:nvPr userDrawn="1"/>
          </p:nvSpPr>
          <p:spPr>
            <a:xfrm>
              <a:off x="1526318" y="1600449"/>
              <a:ext cx="2890963" cy="3241212"/>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pic>
        <p:nvPicPr>
          <p:cNvPr id="14" name="Picture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573575" y="81143"/>
            <a:ext cx="1227275" cy="425587"/>
          </a:xfrm>
          <a:prstGeom prst="rect">
            <a:avLst/>
          </a:prstGeom>
        </p:spPr>
      </p:pic>
      <p:sp>
        <p:nvSpPr>
          <p:cNvPr id="10" name="Rectangle 9"/>
          <p:cNvSpPr/>
          <p:nvPr userDrawn="1"/>
        </p:nvSpPr>
        <p:spPr>
          <a:xfrm>
            <a:off x="-1" y="594836"/>
            <a:ext cx="6858000" cy="25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cSld>
  <p:clrMap bg1="lt1" tx1="dk1" bg2="lt2" tx2="dk2" accent1="accent1" accent2="accent2" accent3="accent3" accent4="accent4" accent5="accent5" accent6="accent6" hlink="hlink" folHlink="folHlink"/>
  <p:sldLayoutIdLst>
    <p:sldLayoutId id="2147483650" r:id="rId1"/>
    <p:sldLayoutId id="2147483670" r:id="rId2"/>
    <p:sldLayoutId id="2147483671" r:id="rId3"/>
    <p:sldLayoutId id="2147483674" r:id="rId4"/>
  </p:sldLayoutIdLst>
  <p:hf hdr="0" ftr="0"/>
  <p:txStyles>
    <p:titleStyle>
      <a:lvl1pPr algn="ctr" defTabSz="685800" rtl="0" eaLnBrk="1" latinLnBrk="0" hangingPunct="1">
        <a:spcBef>
          <a:spcPct val="0"/>
        </a:spcBef>
        <a:buNone/>
        <a:defRPr sz="2100" b="0" strike="noStrike" kern="1200">
          <a:solidFill>
            <a:schemeClr val="tx1"/>
          </a:solidFill>
          <a:latin typeface="Arial" pitchFamily="34" charset="0"/>
          <a:ea typeface="+mj-ea"/>
          <a:cs typeface="Arial" pitchFamily="34" charset="0"/>
        </a:defRPr>
      </a:lvl1pPr>
    </p:titleStyle>
    <p:bodyStyle>
      <a:lvl1pPr marL="257175" indent="-257175" algn="l" defTabSz="685800" rtl="0" eaLnBrk="1" latinLnBrk="0" hangingPunct="1">
        <a:spcBef>
          <a:spcPct val="20000"/>
        </a:spcBef>
        <a:buFont typeface="Wingdings" pitchFamily="2" charset="2"/>
        <a:buChar char="v"/>
        <a:defRPr sz="12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mailto:alexpapa@epu.ntua.gr" TargetMode="Externa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Layout" Target="../slideLayouts/slideLayout5.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5" Type="http://schemas.openxmlformats.org/officeDocument/2006/relationships/image" Target="../media/image18.jpeg"/><Relationship Id="rId10" Type="http://schemas.openxmlformats.org/officeDocument/2006/relationships/image" Target="../media/image13.jpeg"/><Relationship Id="rId4" Type="http://schemas.openxmlformats.org/officeDocument/2006/relationships/image" Target="../media/image7.gif"/><Relationship Id="rId9" Type="http://schemas.openxmlformats.org/officeDocument/2006/relationships/image" Target="../media/image12.jpeg"/><Relationship Id="rId14"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5.jpg"/><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 Id="rId5" Type="http://schemas.openxmlformats.org/officeDocument/2006/relationships/image" Target="../media/image5.jpg"/><Relationship Id="rId4" Type="http://schemas.openxmlformats.org/officeDocument/2006/relationships/image" Target="../media/image40.jpeg"/></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85950"/>
            <a:ext cx="5552831" cy="1371600"/>
          </a:xfrm>
        </p:spPr>
        <p:txBody>
          <a:bodyPr/>
          <a:lstStyle/>
          <a:p>
            <a:r>
              <a:rPr lang="en-US" sz="3200" dirty="0"/>
              <a:t>Helping cities lead the way to a carbon-neutral future </a:t>
            </a:r>
            <a:br>
              <a:rPr lang="en-US" sz="3200" dirty="0"/>
            </a:br>
            <a:r>
              <a:rPr lang="en-US" sz="1200" dirty="0">
                <a:solidFill>
                  <a:schemeClr val="bg1"/>
                </a:solidFill>
              </a:rPr>
              <a:t>m</a:t>
            </a:r>
            <a:br>
              <a:rPr lang="en-US" sz="3200" dirty="0"/>
            </a:br>
            <a:r>
              <a:rPr lang="en-US" sz="2400" b="1" dirty="0">
                <a:solidFill>
                  <a:schemeClr val="accent2">
                    <a:lumMod val="50000"/>
                  </a:schemeClr>
                </a:solidFill>
              </a:rPr>
              <a:t>The C-Track 50 experience</a:t>
            </a:r>
            <a:endParaRPr lang="el-GR" sz="3200" b="1" dirty="0">
              <a:solidFill>
                <a:schemeClr val="accent2">
                  <a:lumMod val="50000"/>
                </a:schemeClr>
              </a:solidFill>
            </a:endParaRPr>
          </a:p>
        </p:txBody>
      </p:sp>
      <p:pic>
        <p:nvPicPr>
          <p:cNvPr id="6" name="Content Placeholder 48"/>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457200" y="4724400"/>
            <a:ext cx="551963" cy="285750"/>
          </a:xfrm>
        </p:spPr>
      </p:pic>
      <p:sp>
        <p:nvSpPr>
          <p:cNvPr id="7" name="Text Placeholder 4">
            <a:extLst>
              <a:ext uri="{FF2B5EF4-FFF2-40B4-BE49-F238E27FC236}">
                <a16:creationId xmlns:a16="http://schemas.microsoft.com/office/drawing/2014/main" id="{E41F79A9-BB53-47E5-9648-E54EC70530C7}"/>
              </a:ext>
            </a:extLst>
          </p:cNvPr>
          <p:cNvSpPr>
            <a:spLocks noGrp="1"/>
          </p:cNvSpPr>
          <p:nvPr>
            <p:ph type="body" sz="quarter" idx="14"/>
          </p:nvPr>
        </p:nvSpPr>
        <p:spPr>
          <a:xfrm>
            <a:off x="1885951" y="3695700"/>
            <a:ext cx="3371849" cy="323850"/>
          </a:xfrm>
        </p:spPr>
        <p:txBody>
          <a:bodyPr/>
          <a:lstStyle/>
          <a:p>
            <a:r>
              <a:rPr lang="en-US" sz="1400" dirty="0"/>
              <a:t>Alexandra Papadopoulou, EPU-NTUA</a:t>
            </a:r>
            <a:endParaRPr lang="el-GR" sz="1400" dirty="0"/>
          </a:p>
        </p:txBody>
      </p:sp>
    </p:spTree>
    <p:extLst>
      <p:ext uri="{BB962C8B-B14F-4D97-AF65-F5344CB8AC3E}">
        <p14:creationId xmlns:p14="http://schemas.microsoft.com/office/powerpoint/2010/main" val="941792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fld id="{9A0622E7-5F78-4C68-B259-B08476B644CA}" type="slidenum">
              <a:rPr lang="en-US" smtClean="0"/>
              <a:t>10</a:t>
            </a:fld>
            <a:endParaRPr lang="en-US"/>
          </a:p>
        </p:txBody>
      </p:sp>
      <p:sp>
        <p:nvSpPr>
          <p:cNvPr id="7" name="Title 6"/>
          <p:cNvSpPr>
            <a:spLocks noGrp="1"/>
          </p:cNvSpPr>
          <p:nvPr>
            <p:ph type="title"/>
          </p:nvPr>
        </p:nvSpPr>
        <p:spPr/>
        <p:txBody>
          <a:bodyPr/>
          <a:lstStyle/>
          <a:p>
            <a:r>
              <a:rPr lang="en-US" dirty="0"/>
              <a:t>How to contact us</a:t>
            </a:r>
            <a:endParaRPr lang="el-GR" dirty="0"/>
          </a:p>
        </p:txBody>
      </p:sp>
      <p:sp>
        <p:nvSpPr>
          <p:cNvPr id="10" name="Content Placeholder 1"/>
          <p:cNvSpPr txBox="1">
            <a:spLocks/>
          </p:cNvSpPr>
          <p:nvPr/>
        </p:nvSpPr>
        <p:spPr>
          <a:xfrm>
            <a:off x="1547923" y="1047750"/>
            <a:ext cx="3824177" cy="2971800"/>
          </a:xfrm>
          <a:prstGeom prst="round2DiagRect">
            <a:avLst/>
          </a:prstGeom>
          <a:solidFill>
            <a:schemeClr val="accent2"/>
          </a:solidFill>
        </p:spPr>
        <p:txBody>
          <a:bodyPr anchor="ctr"/>
          <a:lstStyle>
            <a:lvl1pPr marL="342900" indent="-342900" algn="l" rtl="0" eaLnBrk="0" fontAlgn="base" hangingPunct="0">
              <a:spcBef>
                <a:spcPct val="0"/>
              </a:spcBef>
              <a:spcAft>
                <a:spcPts val="550"/>
              </a:spcAft>
              <a:buFont typeface="Arial" charset="0"/>
              <a:defRPr sz="1600" kern="1200">
                <a:solidFill>
                  <a:schemeClr val="tx1"/>
                </a:solidFill>
                <a:latin typeface="Frutiger 45 Light" pitchFamily="34" charset="0"/>
                <a:ea typeface="+mn-ea"/>
                <a:cs typeface="+mn-cs"/>
              </a:defRPr>
            </a:lvl1pPr>
            <a:lvl2pPr marL="628650" indent="-266700" algn="l" rtl="0" eaLnBrk="0" fontAlgn="base" hangingPunct="0">
              <a:spcBef>
                <a:spcPct val="0"/>
              </a:spcBef>
              <a:spcAft>
                <a:spcPts val="550"/>
              </a:spcAft>
              <a:buClr>
                <a:srgbClr val="007A87"/>
              </a:buClr>
              <a:buFont typeface="Wingdings" pitchFamily="2" charset="2"/>
              <a:buChar char="§"/>
              <a:defRPr sz="1600" kern="1200">
                <a:solidFill>
                  <a:schemeClr val="tx1"/>
                </a:solidFill>
                <a:latin typeface="Frutiger 45 Light" pitchFamily="34" charset="0"/>
                <a:ea typeface="+mn-ea"/>
                <a:cs typeface="+mn-cs"/>
              </a:defRPr>
            </a:lvl2pPr>
            <a:lvl3pPr marL="895350" indent="-266700" algn="l" rtl="0" eaLnBrk="0" fontAlgn="base" hangingPunct="0">
              <a:spcBef>
                <a:spcPct val="0"/>
              </a:spcBef>
              <a:spcAft>
                <a:spcPts val="550"/>
              </a:spcAft>
              <a:buClr>
                <a:srgbClr val="A8AFAF"/>
              </a:buClr>
              <a:buFont typeface="Wingdings" pitchFamily="2" charset="2"/>
              <a:buChar char="§"/>
              <a:defRPr sz="1600" kern="1200">
                <a:solidFill>
                  <a:schemeClr val="tx1"/>
                </a:solidFill>
                <a:latin typeface="Frutiger 45 Light" pitchFamily="34" charset="0"/>
                <a:ea typeface="+mn-ea"/>
                <a:cs typeface="+mn-cs"/>
              </a:defRPr>
            </a:lvl3pPr>
            <a:lvl4pPr marL="1162050" indent="-266700" algn="l" rtl="0" eaLnBrk="0" fontAlgn="base" hangingPunct="0">
              <a:spcBef>
                <a:spcPct val="0"/>
              </a:spcBef>
              <a:spcAft>
                <a:spcPts val="550"/>
              </a:spcAft>
              <a:buClr>
                <a:srgbClr val="A8AFAF"/>
              </a:buClr>
              <a:buFont typeface="Wingdings" pitchFamily="2" charset="2"/>
              <a:buChar char="§"/>
              <a:defRPr sz="1600" kern="1200">
                <a:solidFill>
                  <a:schemeClr val="tx1"/>
                </a:solidFill>
                <a:latin typeface="Frutiger 45 Light" pitchFamily="34" charset="0"/>
                <a:ea typeface="+mn-ea"/>
                <a:cs typeface="+mn-cs"/>
              </a:defRPr>
            </a:lvl4pPr>
            <a:lvl5pPr marL="1438275" indent="-276225" algn="l" rtl="0" eaLnBrk="0" fontAlgn="base" hangingPunct="0">
              <a:spcBef>
                <a:spcPct val="0"/>
              </a:spcBef>
              <a:spcAft>
                <a:spcPts val="550"/>
              </a:spcAft>
              <a:buClr>
                <a:srgbClr val="A8AFAF"/>
              </a:buClr>
              <a:buFont typeface="Wingdings" pitchFamily="2" charset="2"/>
              <a:buChar char="§"/>
              <a:defRPr sz="1600" kern="1200">
                <a:solidFill>
                  <a:schemeClr val="tx1"/>
                </a:solidFill>
                <a:latin typeface="Frutiger 45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0"/>
              </a:spcAft>
            </a:pPr>
            <a:r>
              <a:rPr lang="en-US" sz="1200" b="1" dirty="0">
                <a:solidFill>
                  <a:schemeClr val="bg1"/>
                </a:solidFill>
                <a:latin typeface="+mn-lt"/>
                <a:ea typeface="Tahoma" panose="020B0604030504040204" pitchFamily="34" charset="0"/>
                <a:cs typeface="Arial" pitchFamily="34" charset="0"/>
              </a:rPr>
              <a:t>Coordinator: </a:t>
            </a:r>
            <a:r>
              <a:rPr lang="en-US" sz="1200" b="1" i="1" dirty="0">
                <a:solidFill>
                  <a:schemeClr val="bg1"/>
                </a:solidFill>
                <a:latin typeface="+mn-lt"/>
                <a:ea typeface="Tahoma" panose="020B0604030504040204" pitchFamily="34" charset="0"/>
                <a:cs typeface="Arial" pitchFamily="34" charset="0"/>
              </a:rPr>
              <a:t>Prof. John Psarras</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National Technical University of Athens (NTUA),</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School of Electrical and Computer Engineering </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9, </a:t>
            </a:r>
            <a:r>
              <a:rPr lang="en-US" sz="1200" dirty="0" err="1">
                <a:solidFill>
                  <a:schemeClr val="bg1"/>
                </a:solidFill>
                <a:latin typeface="+mn-lt"/>
                <a:ea typeface="Tahoma" panose="020B0604030504040204" pitchFamily="34" charset="0"/>
                <a:cs typeface="Arial" pitchFamily="34" charset="0"/>
              </a:rPr>
              <a:t>Iroon</a:t>
            </a:r>
            <a:r>
              <a:rPr lang="en-US" sz="1200" dirty="0">
                <a:solidFill>
                  <a:schemeClr val="bg1"/>
                </a:solidFill>
                <a:latin typeface="+mn-lt"/>
                <a:ea typeface="Tahoma" panose="020B0604030504040204" pitchFamily="34" charset="0"/>
                <a:cs typeface="Arial" pitchFamily="34" charset="0"/>
              </a:rPr>
              <a:t> </a:t>
            </a:r>
            <a:r>
              <a:rPr lang="en-US" sz="1200" dirty="0" err="1">
                <a:solidFill>
                  <a:schemeClr val="bg1"/>
                </a:solidFill>
                <a:latin typeface="+mn-lt"/>
                <a:ea typeface="Tahoma" panose="020B0604030504040204" pitchFamily="34" charset="0"/>
                <a:cs typeface="Arial" pitchFamily="34" charset="0"/>
              </a:rPr>
              <a:t>Polytechniou</a:t>
            </a:r>
            <a:r>
              <a:rPr lang="en-US" sz="1200" dirty="0">
                <a:solidFill>
                  <a:schemeClr val="bg1"/>
                </a:solidFill>
                <a:latin typeface="+mn-lt"/>
                <a:ea typeface="Tahoma" panose="020B0604030504040204" pitchFamily="34" charset="0"/>
                <a:cs typeface="Arial" pitchFamily="34" charset="0"/>
              </a:rPr>
              <a:t> str.,</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15773 </a:t>
            </a:r>
            <a:r>
              <a:rPr lang="en-US" sz="1200" dirty="0" err="1">
                <a:solidFill>
                  <a:schemeClr val="bg1"/>
                </a:solidFill>
                <a:latin typeface="+mn-lt"/>
                <a:ea typeface="Tahoma" panose="020B0604030504040204" pitchFamily="34" charset="0"/>
                <a:cs typeface="Arial" pitchFamily="34" charset="0"/>
              </a:rPr>
              <a:t>Zografou</a:t>
            </a:r>
            <a:r>
              <a:rPr lang="en-US" sz="1200" dirty="0">
                <a:solidFill>
                  <a:schemeClr val="bg1"/>
                </a:solidFill>
                <a:latin typeface="+mn-lt"/>
                <a:ea typeface="Tahoma" panose="020B0604030504040204" pitchFamily="34" charset="0"/>
                <a:cs typeface="Arial" pitchFamily="34" charset="0"/>
              </a:rPr>
              <a:t>, Athens, Greece </a:t>
            </a:r>
          </a:p>
          <a:p>
            <a:pPr>
              <a:spcBef>
                <a:spcPts val="0"/>
              </a:spcBef>
              <a:spcAft>
                <a:spcPts val="0"/>
              </a:spcAft>
            </a:pPr>
            <a:endParaRPr lang="en-US" sz="1200" b="1" dirty="0">
              <a:solidFill>
                <a:schemeClr val="bg1"/>
              </a:solidFill>
              <a:latin typeface="+mn-lt"/>
              <a:ea typeface="Tahoma" panose="020B0604030504040204" pitchFamily="34" charset="0"/>
              <a:cs typeface="Arial" pitchFamily="34" charset="0"/>
            </a:endParaRPr>
          </a:p>
          <a:p>
            <a:pPr>
              <a:spcBef>
                <a:spcPts val="0"/>
              </a:spcBef>
              <a:spcAft>
                <a:spcPts val="0"/>
              </a:spcAft>
            </a:pPr>
            <a:r>
              <a:rPr lang="en-US" sz="1200" b="1" dirty="0">
                <a:solidFill>
                  <a:schemeClr val="bg1"/>
                </a:solidFill>
                <a:latin typeface="+mn-lt"/>
                <a:ea typeface="Tahoma" panose="020B0604030504040204" pitchFamily="34" charset="0"/>
                <a:cs typeface="Arial" pitchFamily="34" charset="0"/>
              </a:rPr>
              <a:t>Contact Person: </a:t>
            </a:r>
            <a:r>
              <a:rPr lang="pt-BR" sz="1200" b="1" i="1" dirty="0">
                <a:solidFill>
                  <a:schemeClr val="bg1"/>
                </a:solidFill>
                <a:latin typeface="+mn-lt"/>
                <a:ea typeface="Tahoma" panose="020B0604030504040204" pitchFamily="34" charset="0"/>
                <a:cs typeface="Arial" pitchFamily="34" charset="0"/>
              </a:rPr>
              <a:t>Dr. Alexandra Papadopoulou</a:t>
            </a:r>
            <a:r>
              <a:rPr lang="pt-BR" sz="1200" b="1" dirty="0">
                <a:solidFill>
                  <a:schemeClr val="bg1"/>
                </a:solidFill>
                <a:latin typeface="+mn-lt"/>
                <a:ea typeface="Tahoma" panose="020B0604030504040204" pitchFamily="34" charset="0"/>
                <a:cs typeface="Arial" pitchFamily="34" charset="0"/>
              </a:rPr>
              <a:t> </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Tel: </a:t>
            </a:r>
            <a:r>
              <a:rPr lang="pt-BR" sz="1200" dirty="0">
                <a:solidFill>
                  <a:schemeClr val="bg1"/>
                </a:solidFill>
                <a:latin typeface="+mn-lt"/>
                <a:ea typeface="Tahoma" panose="020B0604030504040204" pitchFamily="34" charset="0"/>
                <a:cs typeface="Arial" pitchFamily="34" charset="0"/>
              </a:rPr>
              <a:t>(+30) 210 772 2083</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Fax: (+30) 210 772 3550 </a:t>
            </a:r>
          </a:p>
          <a:p>
            <a:pPr>
              <a:spcBef>
                <a:spcPts val="0"/>
              </a:spcBef>
              <a:spcAft>
                <a:spcPts val="0"/>
              </a:spcAft>
            </a:pPr>
            <a:r>
              <a:rPr lang="en-US" sz="1200" dirty="0">
                <a:solidFill>
                  <a:schemeClr val="bg1"/>
                </a:solidFill>
                <a:latin typeface="+mn-lt"/>
                <a:ea typeface="Tahoma" panose="020B0604030504040204" pitchFamily="34" charset="0"/>
                <a:cs typeface="Arial" pitchFamily="34" charset="0"/>
              </a:rPr>
              <a:t>E-mail: </a:t>
            </a:r>
            <a:r>
              <a:rPr lang="pt-BR" sz="1200" dirty="0">
                <a:solidFill>
                  <a:schemeClr val="bg1"/>
                </a:solidFill>
                <a:latin typeface="+mn-lt"/>
                <a:ea typeface="Tahoma" panose="020B0604030504040204" pitchFamily="34" charset="0"/>
                <a:cs typeface="Arial" pitchFamily="34" charset="0"/>
                <a:hlinkClick r:id="rId2"/>
              </a:rPr>
              <a:t>alexpapa@epu.ntua.gr</a:t>
            </a:r>
            <a:r>
              <a:rPr lang="pt-BR" sz="1200" dirty="0">
                <a:solidFill>
                  <a:schemeClr val="bg1"/>
                </a:solidFill>
                <a:latin typeface="+mn-lt"/>
                <a:ea typeface="Tahoma" panose="020B0604030504040204" pitchFamily="34" charset="0"/>
                <a:cs typeface="Arial" pitchFamily="34" charset="0"/>
              </a:rPr>
              <a:t> </a:t>
            </a:r>
            <a:endParaRPr lang="en-US" sz="1200" dirty="0">
              <a:solidFill>
                <a:schemeClr val="bg1"/>
              </a:solidFill>
              <a:latin typeface="+mn-lt"/>
              <a:ea typeface="Tahoma" panose="020B0604030504040204" pitchFamily="34" charset="0"/>
              <a:cs typeface="Arial" pitchFamily="34" charset="0"/>
            </a:endParaRPr>
          </a:p>
          <a:p>
            <a:pPr>
              <a:spcBef>
                <a:spcPts val="0"/>
              </a:spcBef>
              <a:spcAft>
                <a:spcPts val="0"/>
              </a:spcAft>
            </a:pPr>
            <a:endParaRPr lang="en-US" sz="1200" dirty="0">
              <a:solidFill>
                <a:schemeClr val="bg1"/>
              </a:solidFill>
              <a:latin typeface="+mn-lt"/>
              <a:ea typeface="Tahoma" panose="020B0604030504040204" pitchFamily="34" charset="0"/>
              <a:cs typeface="Arial" pitchFamily="34" charset="0"/>
            </a:endParaRPr>
          </a:p>
          <a:p>
            <a:pPr>
              <a:spcBef>
                <a:spcPts val="0"/>
              </a:spcBef>
              <a:spcAft>
                <a:spcPts val="0"/>
              </a:spcAft>
            </a:pPr>
            <a:endParaRPr lang="en-US" sz="1200" b="1" dirty="0">
              <a:solidFill>
                <a:schemeClr val="bg1"/>
              </a:solidFill>
              <a:latin typeface="+mn-lt"/>
              <a:ea typeface="Tahoma" panose="020B0604030504040204" pitchFamily="34" charset="0"/>
              <a:cs typeface="Arial" pitchFamily="34" charset="0"/>
            </a:endParaRPr>
          </a:p>
        </p:txBody>
      </p:sp>
      <p:pic>
        <p:nvPicPr>
          <p:cNvPr id="6" name="Content Placeholder 48"/>
          <p:cNvPicPr>
            <a:picLocks noGrp="1" noChangeAspect="1"/>
          </p:cNvPicPr>
          <p:nvPr>
            <p:ph sz="quarter" idx="15"/>
          </p:nvPr>
        </p:nvPicPr>
        <p:blipFill rotWithShape="1">
          <a:blip r:embed="rId3">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pic>
        <p:nvPicPr>
          <p:cNvPr id="8" name="Picture 2" descr="ÎÏÎ¿ÏÎ­Î»ÎµÏÎ¼Î± ÎµÎ¹ÎºÏÎ½Î±Ï Î³Î¹Î± twitter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3057" y="3653458"/>
            <a:ext cx="349033" cy="34903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281104" y="3675575"/>
            <a:ext cx="1079686" cy="304800"/>
          </a:xfrm>
          <a:prstGeom prst="rect">
            <a:avLst/>
          </a:prstGeom>
          <a:noFill/>
        </p:spPr>
        <p:txBody>
          <a:bodyPr wrap="square" rtlCol="0">
            <a:spAutoFit/>
          </a:bodyPr>
          <a:lstStyle/>
          <a:p>
            <a:r>
              <a:rPr lang="en-US" sz="1400" dirty="0">
                <a:solidFill>
                  <a:schemeClr val="bg1"/>
                </a:solidFill>
              </a:rPr>
              <a:t>@CTrack50</a:t>
            </a:r>
            <a:endParaRPr lang="el-GR" sz="1400" dirty="0">
              <a:solidFill>
                <a:schemeClr val="bg1"/>
              </a:solidFill>
            </a:endParaRPr>
          </a:p>
        </p:txBody>
      </p:sp>
      <p:sp>
        <p:nvSpPr>
          <p:cNvPr id="11" name="Rectangle 10"/>
          <p:cNvSpPr/>
          <p:nvPr/>
        </p:nvSpPr>
        <p:spPr>
          <a:xfrm>
            <a:off x="2281104" y="3333750"/>
            <a:ext cx="1600200" cy="304800"/>
          </a:xfrm>
          <a:prstGeom prst="rect">
            <a:avLst/>
          </a:prstGeom>
        </p:spPr>
        <p:txBody>
          <a:bodyPr wrap="square">
            <a:spAutoFit/>
          </a:bodyPr>
          <a:lstStyle/>
          <a:p>
            <a:r>
              <a:rPr lang="en-GB" sz="1400" dirty="0">
                <a:solidFill>
                  <a:schemeClr val="bg1"/>
                </a:solidFill>
              </a:rPr>
              <a:t>www.c-track50.eu</a:t>
            </a:r>
            <a:endParaRPr lang="el-GR" sz="1400" dirty="0">
              <a:solidFill>
                <a:schemeClr val="bg1"/>
              </a:solidFill>
            </a:endParaRPr>
          </a:p>
        </p:txBody>
      </p:sp>
      <p:pic>
        <p:nvPicPr>
          <p:cNvPr id="12" name="Picture 4" descr="ÎÏÎ¿ÏÎ­Î»ÎµÏÎ¼Î± ÎµÎ¹ÎºÏÎ½Î±Ï Î³Î¹Î± www 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3057" y="3345659"/>
            <a:ext cx="292891" cy="292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83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Text Placeholder 150"/>
          <p:cNvSpPr>
            <a:spLocks noGrp="1"/>
          </p:cNvSpPr>
          <p:nvPr>
            <p:ph type="body" sz="quarter" idx="17"/>
          </p:nvPr>
        </p:nvSpPr>
        <p:spPr/>
        <p:txBody>
          <a:bodyPr/>
          <a:lstStyle/>
          <a:p>
            <a:r>
              <a:rPr lang="en-US" dirty="0"/>
              <a:t>Who we are</a:t>
            </a:r>
          </a:p>
        </p:txBody>
      </p:sp>
      <p:sp>
        <p:nvSpPr>
          <p:cNvPr id="149" name="Title 148"/>
          <p:cNvSpPr>
            <a:spLocks noGrp="1"/>
          </p:cNvSpPr>
          <p:nvPr>
            <p:ph type="title"/>
          </p:nvPr>
        </p:nvSpPr>
        <p:spPr/>
        <p:txBody>
          <a:bodyPr/>
          <a:lstStyle/>
          <a:p>
            <a:r>
              <a:rPr lang="en-US" dirty="0"/>
              <a:t>C-Track 50</a:t>
            </a:r>
            <a:r>
              <a:rPr lang="el-GR" dirty="0"/>
              <a:t> </a:t>
            </a:r>
            <a:r>
              <a:rPr lang="en-US" dirty="0"/>
              <a:t>Partners</a:t>
            </a:r>
          </a:p>
        </p:txBody>
      </p:sp>
      <p:pic>
        <p:nvPicPr>
          <p:cNvPr id="11" name="Content Placeholder 48"/>
          <p:cNvPicPr>
            <a:picLocks noChangeAspect="1"/>
          </p:cNvPicPr>
          <p:nvPr/>
        </p:nvPicPr>
        <p:blipFill rotWithShape="1">
          <a:blip r:embed="rId2">
            <a:extLst>
              <a:ext uri="{28A0092B-C50C-407E-A947-70E740481C1C}">
                <a14:useLocalDpi xmlns:a14="http://schemas.microsoft.com/office/drawing/2010/main" val="0"/>
              </a:ext>
            </a:extLst>
          </a:blip>
          <a:srcRect l="12151" r="12426"/>
          <a:stretch/>
        </p:blipFill>
        <p:spPr>
          <a:xfrm>
            <a:off x="1038579" y="748903"/>
            <a:ext cx="580671" cy="300609"/>
          </a:xfrm>
          <a:prstGeom prst="rect">
            <a:avLst/>
          </a:prstGeom>
        </p:spPr>
      </p:pic>
      <p:sp>
        <p:nvSpPr>
          <p:cNvPr id="12" name="Slide Number Placeholder 3"/>
          <p:cNvSpPr txBox="1">
            <a:spLocks/>
          </p:cNvSpPr>
          <p:nvPr/>
        </p:nvSpPr>
        <p:spPr>
          <a:xfrm>
            <a:off x="5314950" y="4723209"/>
            <a:ext cx="1314450" cy="273844"/>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3</a:t>
            </a:r>
          </a:p>
        </p:txBody>
      </p:sp>
      <p:pic>
        <p:nvPicPr>
          <p:cNvPr id="13" name="Picture 12"/>
          <p:cNvPicPr>
            <a:picLocks noChangeAspect="1"/>
          </p:cNvPicPr>
          <p:nvPr/>
        </p:nvPicPr>
        <p:blipFill rotWithShape="1">
          <a:blip r:embed="rId3"/>
          <a:srcRect l="15634" t="36680" r="23024"/>
          <a:stretch/>
        </p:blipFill>
        <p:spPr>
          <a:xfrm>
            <a:off x="3048000" y="644096"/>
            <a:ext cx="3773634" cy="2765854"/>
          </a:xfrm>
          <a:prstGeom prst="rect">
            <a:avLst/>
          </a:prstGeom>
        </p:spPr>
      </p:pic>
      <p:grpSp>
        <p:nvGrpSpPr>
          <p:cNvPr id="14" name="Group 13"/>
          <p:cNvGrpSpPr/>
          <p:nvPr/>
        </p:nvGrpSpPr>
        <p:grpSpPr>
          <a:xfrm>
            <a:off x="5215933" y="2647950"/>
            <a:ext cx="350433" cy="355097"/>
            <a:chOff x="2529882" y="2292853"/>
            <a:chExt cx="350433" cy="355097"/>
          </a:xfrm>
        </p:grpSpPr>
        <p:grpSp>
          <p:nvGrpSpPr>
            <p:cNvPr id="15" name="Group 14"/>
            <p:cNvGrpSpPr/>
            <p:nvPr/>
          </p:nvGrpSpPr>
          <p:grpSpPr>
            <a:xfrm>
              <a:off x="2590800" y="2297325"/>
              <a:ext cx="228600" cy="350625"/>
              <a:chOff x="8553125" y="2890713"/>
              <a:chExt cx="257257" cy="403765"/>
            </a:xfrm>
          </p:grpSpPr>
          <p:sp>
            <p:nvSpPr>
              <p:cNvPr id="17" name="Freeform 1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8" name="Oval 1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6" name="TextBox 1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GR</a:t>
              </a:r>
              <a:endParaRPr lang="el-GR" sz="800" b="1" dirty="0">
                <a:solidFill>
                  <a:srgbClr val="1E3565"/>
                </a:solidFill>
                <a:latin typeface="Arial" pitchFamily="34" charset="0"/>
                <a:cs typeface="Arial" pitchFamily="34" charset="0"/>
              </a:endParaRPr>
            </a:p>
          </p:txBody>
        </p:sp>
      </p:grpSp>
      <p:grpSp>
        <p:nvGrpSpPr>
          <p:cNvPr id="19" name="Group 18"/>
          <p:cNvGrpSpPr/>
          <p:nvPr/>
        </p:nvGrpSpPr>
        <p:grpSpPr>
          <a:xfrm>
            <a:off x="518116" y="1613508"/>
            <a:ext cx="350433" cy="355097"/>
            <a:chOff x="2529882" y="2292853"/>
            <a:chExt cx="350433" cy="355097"/>
          </a:xfrm>
        </p:grpSpPr>
        <p:grpSp>
          <p:nvGrpSpPr>
            <p:cNvPr id="20" name="Group 19"/>
            <p:cNvGrpSpPr/>
            <p:nvPr/>
          </p:nvGrpSpPr>
          <p:grpSpPr>
            <a:xfrm>
              <a:off x="2590800" y="2297325"/>
              <a:ext cx="228600" cy="350625"/>
              <a:chOff x="8553125" y="2890713"/>
              <a:chExt cx="257257" cy="403765"/>
            </a:xfrm>
          </p:grpSpPr>
          <p:sp>
            <p:nvSpPr>
              <p:cNvPr id="22" name="Freeform 2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3" name="Oval 2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1" name="TextBox 2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FR</a:t>
              </a:r>
              <a:endParaRPr lang="el-GR" sz="800" b="1" dirty="0">
                <a:solidFill>
                  <a:srgbClr val="1E3565"/>
                </a:solidFill>
                <a:latin typeface="Arial" pitchFamily="34" charset="0"/>
                <a:cs typeface="Arial" pitchFamily="34" charset="0"/>
              </a:endParaRPr>
            </a:p>
          </p:txBody>
        </p:sp>
      </p:grpSp>
      <p:grpSp>
        <p:nvGrpSpPr>
          <p:cNvPr id="24" name="Group 23"/>
          <p:cNvGrpSpPr/>
          <p:nvPr/>
        </p:nvGrpSpPr>
        <p:grpSpPr>
          <a:xfrm>
            <a:off x="4265487" y="1600200"/>
            <a:ext cx="350433" cy="355097"/>
            <a:chOff x="2529882" y="2292853"/>
            <a:chExt cx="350433" cy="355097"/>
          </a:xfrm>
        </p:grpSpPr>
        <p:grpSp>
          <p:nvGrpSpPr>
            <p:cNvPr id="25" name="Group 24"/>
            <p:cNvGrpSpPr/>
            <p:nvPr/>
          </p:nvGrpSpPr>
          <p:grpSpPr>
            <a:xfrm>
              <a:off x="2590800" y="2297325"/>
              <a:ext cx="228600" cy="350625"/>
              <a:chOff x="8553125" y="2890713"/>
              <a:chExt cx="257257" cy="403765"/>
            </a:xfrm>
          </p:grpSpPr>
          <p:sp>
            <p:nvSpPr>
              <p:cNvPr id="27" name="Freeform 2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8" name="Oval 2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6" name="TextBox 2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DE</a:t>
              </a:r>
              <a:endParaRPr lang="el-GR" sz="800" b="1" dirty="0">
                <a:solidFill>
                  <a:srgbClr val="1E3565"/>
                </a:solidFill>
                <a:latin typeface="Arial" pitchFamily="34" charset="0"/>
                <a:cs typeface="Arial" pitchFamily="34" charset="0"/>
              </a:endParaRPr>
            </a:p>
          </p:txBody>
        </p:sp>
      </p:grpSp>
      <p:grpSp>
        <p:nvGrpSpPr>
          <p:cNvPr id="29" name="Group 28"/>
          <p:cNvGrpSpPr/>
          <p:nvPr/>
        </p:nvGrpSpPr>
        <p:grpSpPr>
          <a:xfrm>
            <a:off x="3905358" y="1520190"/>
            <a:ext cx="350433" cy="355097"/>
            <a:chOff x="2529882" y="2292853"/>
            <a:chExt cx="350433" cy="355097"/>
          </a:xfrm>
        </p:grpSpPr>
        <p:grpSp>
          <p:nvGrpSpPr>
            <p:cNvPr id="30" name="Group 29"/>
            <p:cNvGrpSpPr/>
            <p:nvPr/>
          </p:nvGrpSpPr>
          <p:grpSpPr>
            <a:xfrm>
              <a:off x="2590800" y="2297325"/>
              <a:ext cx="228600" cy="350625"/>
              <a:chOff x="8553125" y="2890713"/>
              <a:chExt cx="257257" cy="403765"/>
            </a:xfrm>
          </p:grpSpPr>
          <p:sp>
            <p:nvSpPr>
              <p:cNvPr id="32" name="Freeform 3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3" name="Oval 3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31" name="TextBox 3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BE</a:t>
              </a:r>
              <a:endParaRPr lang="el-GR" sz="800" b="1" dirty="0">
                <a:solidFill>
                  <a:srgbClr val="1E3565"/>
                </a:solidFill>
                <a:latin typeface="Arial" pitchFamily="34" charset="0"/>
                <a:cs typeface="Arial" pitchFamily="34" charset="0"/>
              </a:endParaRPr>
            </a:p>
          </p:txBody>
        </p:sp>
      </p:grpSp>
      <p:grpSp>
        <p:nvGrpSpPr>
          <p:cNvPr id="34" name="Group 33"/>
          <p:cNvGrpSpPr/>
          <p:nvPr/>
        </p:nvGrpSpPr>
        <p:grpSpPr>
          <a:xfrm>
            <a:off x="5330234" y="819150"/>
            <a:ext cx="350433" cy="355097"/>
            <a:chOff x="2529882" y="2292853"/>
            <a:chExt cx="350433" cy="355097"/>
          </a:xfrm>
        </p:grpSpPr>
        <p:grpSp>
          <p:nvGrpSpPr>
            <p:cNvPr id="35" name="Group 34"/>
            <p:cNvGrpSpPr/>
            <p:nvPr/>
          </p:nvGrpSpPr>
          <p:grpSpPr>
            <a:xfrm>
              <a:off x="2590800" y="2297325"/>
              <a:ext cx="228600" cy="350625"/>
              <a:chOff x="8553125" y="2890713"/>
              <a:chExt cx="257257" cy="403765"/>
            </a:xfrm>
          </p:grpSpPr>
          <p:sp>
            <p:nvSpPr>
              <p:cNvPr id="37" name="Freeform 3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8" name="Oval 3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36" name="TextBox 3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LV</a:t>
              </a:r>
              <a:endParaRPr lang="el-GR" sz="800" b="1" dirty="0">
                <a:solidFill>
                  <a:srgbClr val="1E3565"/>
                </a:solidFill>
                <a:latin typeface="Arial" pitchFamily="34" charset="0"/>
                <a:cs typeface="Arial" pitchFamily="34" charset="0"/>
              </a:endParaRPr>
            </a:p>
          </p:txBody>
        </p:sp>
      </p:grpSp>
      <p:grpSp>
        <p:nvGrpSpPr>
          <p:cNvPr id="39" name="Group 38"/>
          <p:cNvGrpSpPr/>
          <p:nvPr/>
        </p:nvGrpSpPr>
        <p:grpSpPr>
          <a:xfrm>
            <a:off x="3364147" y="2587266"/>
            <a:ext cx="350433" cy="355097"/>
            <a:chOff x="2529882" y="2292853"/>
            <a:chExt cx="350433" cy="355097"/>
          </a:xfrm>
        </p:grpSpPr>
        <p:grpSp>
          <p:nvGrpSpPr>
            <p:cNvPr id="40" name="Group 39"/>
            <p:cNvGrpSpPr/>
            <p:nvPr/>
          </p:nvGrpSpPr>
          <p:grpSpPr>
            <a:xfrm>
              <a:off x="2590800" y="2297325"/>
              <a:ext cx="228600" cy="350625"/>
              <a:chOff x="8553125" y="2890713"/>
              <a:chExt cx="257257" cy="403765"/>
            </a:xfrm>
          </p:grpSpPr>
          <p:sp>
            <p:nvSpPr>
              <p:cNvPr id="42" name="Freeform 4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3" name="Oval 4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41" name="TextBox 4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ES</a:t>
              </a:r>
              <a:endParaRPr lang="el-GR" sz="800" b="1" dirty="0">
                <a:solidFill>
                  <a:srgbClr val="1E3565"/>
                </a:solidFill>
                <a:latin typeface="Arial" pitchFamily="34" charset="0"/>
                <a:cs typeface="Arial" pitchFamily="34" charset="0"/>
              </a:endParaRPr>
            </a:p>
          </p:txBody>
        </p:sp>
      </p:grpSp>
      <p:grpSp>
        <p:nvGrpSpPr>
          <p:cNvPr id="44" name="Group 43"/>
          <p:cNvGrpSpPr/>
          <p:nvPr/>
        </p:nvGrpSpPr>
        <p:grpSpPr>
          <a:xfrm>
            <a:off x="518116" y="3551034"/>
            <a:ext cx="350433" cy="355097"/>
            <a:chOff x="2529882" y="2292853"/>
            <a:chExt cx="350433" cy="355097"/>
          </a:xfrm>
        </p:grpSpPr>
        <p:grpSp>
          <p:nvGrpSpPr>
            <p:cNvPr id="45" name="Group 44"/>
            <p:cNvGrpSpPr/>
            <p:nvPr/>
          </p:nvGrpSpPr>
          <p:grpSpPr>
            <a:xfrm>
              <a:off x="2590800" y="2297325"/>
              <a:ext cx="228600" cy="350625"/>
              <a:chOff x="8553125" y="2890713"/>
              <a:chExt cx="257257" cy="403765"/>
            </a:xfrm>
          </p:grpSpPr>
          <p:sp>
            <p:nvSpPr>
              <p:cNvPr id="47" name="Freeform 4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8" name="Oval 4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46" name="TextBox 4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PT</a:t>
              </a:r>
              <a:endParaRPr lang="el-GR" sz="800" b="1" dirty="0">
                <a:solidFill>
                  <a:srgbClr val="1E3565"/>
                </a:solidFill>
                <a:latin typeface="Arial" pitchFamily="34" charset="0"/>
                <a:cs typeface="Arial" pitchFamily="34" charset="0"/>
              </a:endParaRPr>
            </a:p>
          </p:txBody>
        </p:sp>
      </p:grpSp>
      <p:grpSp>
        <p:nvGrpSpPr>
          <p:cNvPr id="49" name="Group 48"/>
          <p:cNvGrpSpPr/>
          <p:nvPr/>
        </p:nvGrpSpPr>
        <p:grpSpPr>
          <a:xfrm>
            <a:off x="4947449" y="1860244"/>
            <a:ext cx="350433" cy="355097"/>
            <a:chOff x="2529882" y="2292853"/>
            <a:chExt cx="350433" cy="355097"/>
          </a:xfrm>
        </p:grpSpPr>
        <p:grpSp>
          <p:nvGrpSpPr>
            <p:cNvPr id="50" name="Group 49"/>
            <p:cNvGrpSpPr/>
            <p:nvPr/>
          </p:nvGrpSpPr>
          <p:grpSpPr>
            <a:xfrm>
              <a:off x="2590800" y="2297325"/>
              <a:ext cx="228600" cy="350625"/>
              <a:chOff x="8553125" y="2890713"/>
              <a:chExt cx="257257" cy="403765"/>
            </a:xfrm>
          </p:grpSpPr>
          <p:sp>
            <p:nvSpPr>
              <p:cNvPr id="52" name="Freeform 5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3" name="Oval 5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51" name="TextBox 5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HU</a:t>
              </a:r>
              <a:endParaRPr lang="el-GR" sz="800" b="1" dirty="0">
                <a:solidFill>
                  <a:srgbClr val="1E3565"/>
                </a:solidFill>
                <a:latin typeface="Arial" pitchFamily="34" charset="0"/>
                <a:cs typeface="Arial" pitchFamily="34" charset="0"/>
              </a:endParaRPr>
            </a:p>
          </p:txBody>
        </p:sp>
      </p:grpSp>
      <p:grpSp>
        <p:nvGrpSpPr>
          <p:cNvPr id="54" name="Group 53"/>
          <p:cNvGrpSpPr/>
          <p:nvPr/>
        </p:nvGrpSpPr>
        <p:grpSpPr>
          <a:xfrm>
            <a:off x="4708267" y="2153200"/>
            <a:ext cx="350433" cy="355097"/>
            <a:chOff x="2529882" y="2292853"/>
            <a:chExt cx="350433" cy="355097"/>
          </a:xfrm>
        </p:grpSpPr>
        <p:grpSp>
          <p:nvGrpSpPr>
            <p:cNvPr id="55" name="Group 54"/>
            <p:cNvGrpSpPr/>
            <p:nvPr/>
          </p:nvGrpSpPr>
          <p:grpSpPr>
            <a:xfrm>
              <a:off x="2590800" y="2297325"/>
              <a:ext cx="228600" cy="350625"/>
              <a:chOff x="8553125" y="2890713"/>
              <a:chExt cx="257257" cy="403765"/>
            </a:xfrm>
          </p:grpSpPr>
          <p:sp>
            <p:nvSpPr>
              <p:cNvPr id="57" name="Freeform 5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8" name="Oval 5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56" name="TextBox 5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HR</a:t>
              </a:r>
              <a:endParaRPr lang="el-GR" sz="800" b="1" dirty="0">
                <a:solidFill>
                  <a:srgbClr val="1E3565"/>
                </a:solidFill>
                <a:latin typeface="Arial" pitchFamily="34" charset="0"/>
                <a:cs typeface="Arial" pitchFamily="34" charset="0"/>
              </a:endParaRPr>
            </a:p>
          </p:txBody>
        </p:sp>
      </p:grpSp>
      <p:grpSp>
        <p:nvGrpSpPr>
          <p:cNvPr id="59" name="Group 58"/>
          <p:cNvGrpSpPr/>
          <p:nvPr/>
        </p:nvGrpSpPr>
        <p:grpSpPr>
          <a:xfrm>
            <a:off x="4828663" y="1380537"/>
            <a:ext cx="350433" cy="355097"/>
            <a:chOff x="2529882" y="2292853"/>
            <a:chExt cx="350433" cy="355097"/>
          </a:xfrm>
        </p:grpSpPr>
        <p:grpSp>
          <p:nvGrpSpPr>
            <p:cNvPr id="60" name="Group 59"/>
            <p:cNvGrpSpPr/>
            <p:nvPr/>
          </p:nvGrpSpPr>
          <p:grpSpPr>
            <a:xfrm>
              <a:off x="2590800" y="2297325"/>
              <a:ext cx="228600" cy="350625"/>
              <a:chOff x="8553125" y="2890713"/>
              <a:chExt cx="257257" cy="403765"/>
            </a:xfrm>
          </p:grpSpPr>
          <p:sp>
            <p:nvSpPr>
              <p:cNvPr id="62" name="Freeform 6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3" name="Oval 6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61" name="TextBox 6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PL</a:t>
              </a:r>
              <a:endParaRPr lang="el-GR" sz="800" b="1" dirty="0">
                <a:solidFill>
                  <a:srgbClr val="1E3565"/>
                </a:solidFill>
                <a:latin typeface="Arial" pitchFamily="34" charset="0"/>
                <a:cs typeface="Arial" pitchFamily="34" charset="0"/>
              </a:endParaRPr>
            </a:p>
          </p:txBody>
        </p:sp>
      </p:grpSp>
      <p:grpSp>
        <p:nvGrpSpPr>
          <p:cNvPr id="64" name="Group 63"/>
          <p:cNvGrpSpPr/>
          <p:nvPr/>
        </p:nvGrpSpPr>
        <p:grpSpPr>
          <a:xfrm>
            <a:off x="5332853" y="1995951"/>
            <a:ext cx="350433" cy="355097"/>
            <a:chOff x="2529882" y="2292853"/>
            <a:chExt cx="350433" cy="355097"/>
          </a:xfrm>
        </p:grpSpPr>
        <p:grpSp>
          <p:nvGrpSpPr>
            <p:cNvPr id="65" name="Group 64"/>
            <p:cNvGrpSpPr/>
            <p:nvPr/>
          </p:nvGrpSpPr>
          <p:grpSpPr>
            <a:xfrm>
              <a:off x="2590800" y="2297325"/>
              <a:ext cx="228600" cy="350625"/>
              <a:chOff x="8553125" y="2890713"/>
              <a:chExt cx="257257" cy="403765"/>
            </a:xfrm>
          </p:grpSpPr>
          <p:sp>
            <p:nvSpPr>
              <p:cNvPr id="67" name="Freeform 6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8" name="Oval 6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66" name="TextBox 6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RO</a:t>
              </a:r>
              <a:endParaRPr lang="el-GR" sz="800" b="1" dirty="0">
                <a:solidFill>
                  <a:srgbClr val="1E3565"/>
                </a:solidFill>
                <a:latin typeface="Arial" pitchFamily="34" charset="0"/>
                <a:cs typeface="Arial" pitchFamily="34" charset="0"/>
              </a:endParaRPr>
            </a:p>
          </p:txBody>
        </p:sp>
      </p:grpSp>
      <p:grpSp>
        <p:nvGrpSpPr>
          <p:cNvPr id="69" name="Group 68"/>
          <p:cNvGrpSpPr/>
          <p:nvPr/>
        </p:nvGrpSpPr>
        <p:grpSpPr>
          <a:xfrm>
            <a:off x="4589976" y="1777748"/>
            <a:ext cx="350433" cy="355097"/>
            <a:chOff x="2529882" y="2292853"/>
            <a:chExt cx="350433" cy="355097"/>
          </a:xfrm>
        </p:grpSpPr>
        <p:grpSp>
          <p:nvGrpSpPr>
            <p:cNvPr id="70" name="Group 69"/>
            <p:cNvGrpSpPr/>
            <p:nvPr/>
          </p:nvGrpSpPr>
          <p:grpSpPr>
            <a:xfrm>
              <a:off x="2590800" y="2297325"/>
              <a:ext cx="228600" cy="350625"/>
              <a:chOff x="8553125" y="2890713"/>
              <a:chExt cx="257257" cy="403765"/>
            </a:xfrm>
          </p:grpSpPr>
          <p:sp>
            <p:nvSpPr>
              <p:cNvPr id="72" name="Freeform 7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3" name="Oval 7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71" name="TextBox 7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AT</a:t>
              </a:r>
              <a:endParaRPr lang="el-GR" sz="800" b="1" dirty="0">
                <a:solidFill>
                  <a:srgbClr val="1E3565"/>
                </a:solidFill>
                <a:latin typeface="Arial" pitchFamily="34" charset="0"/>
                <a:cs typeface="Arial" pitchFamily="34" charset="0"/>
              </a:endParaRPr>
            </a:p>
          </p:txBody>
        </p:sp>
      </p:grpSp>
      <p:grpSp>
        <p:nvGrpSpPr>
          <p:cNvPr id="74" name="Group 73"/>
          <p:cNvGrpSpPr/>
          <p:nvPr/>
        </p:nvGrpSpPr>
        <p:grpSpPr>
          <a:xfrm>
            <a:off x="518116" y="967666"/>
            <a:ext cx="350433" cy="355097"/>
            <a:chOff x="2529882" y="2292853"/>
            <a:chExt cx="350433" cy="355097"/>
          </a:xfrm>
        </p:grpSpPr>
        <p:grpSp>
          <p:nvGrpSpPr>
            <p:cNvPr id="75" name="Group 74"/>
            <p:cNvGrpSpPr/>
            <p:nvPr/>
          </p:nvGrpSpPr>
          <p:grpSpPr>
            <a:xfrm>
              <a:off x="2590800" y="2297325"/>
              <a:ext cx="228600" cy="350625"/>
              <a:chOff x="8553125" y="2890713"/>
              <a:chExt cx="257257" cy="403765"/>
            </a:xfrm>
          </p:grpSpPr>
          <p:sp>
            <p:nvSpPr>
              <p:cNvPr id="77" name="Freeform 7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8" name="Oval 7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76" name="TextBox 7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GR</a:t>
              </a:r>
              <a:endParaRPr lang="el-GR" sz="800" b="1" dirty="0">
                <a:solidFill>
                  <a:srgbClr val="1E3565"/>
                </a:solidFill>
                <a:latin typeface="Arial" pitchFamily="34" charset="0"/>
                <a:cs typeface="Arial" pitchFamily="34" charset="0"/>
              </a:endParaRPr>
            </a:p>
          </p:txBody>
        </p:sp>
      </p:grpSp>
      <p:pic>
        <p:nvPicPr>
          <p:cNvPr id="79" name="Picture 4" descr="Αποτέλεσμα εικόνας για EPTA CONSULTA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8177" y="1238211"/>
            <a:ext cx="885873" cy="291742"/>
          </a:xfrm>
          <a:prstGeom prst="rect">
            <a:avLst/>
          </a:prstGeom>
          <a:noFill/>
          <a:extLst>
            <a:ext uri="{909E8E84-426E-40DD-AFC4-6F175D3DCCD1}">
              <a14:hiddenFill xmlns:a14="http://schemas.microsoft.com/office/drawing/2010/main">
                <a:solidFill>
                  <a:srgbClr val="FFFFFF"/>
                </a:solidFill>
              </a14:hiddenFill>
            </a:ext>
          </a:extLst>
        </p:spPr>
      </p:pic>
      <p:grpSp>
        <p:nvGrpSpPr>
          <p:cNvPr id="80" name="Group 79"/>
          <p:cNvGrpSpPr/>
          <p:nvPr/>
        </p:nvGrpSpPr>
        <p:grpSpPr>
          <a:xfrm>
            <a:off x="3760483" y="1944258"/>
            <a:ext cx="350433" cy="355097"/>
            <a:chOff x="2529882" y="2292853"/>
            <a:chExt cx="350433" cy="355097"/>
          </a:xfrm>
        </p:grpSpPr>
        <p:grpSp>
          <p:nvGrpSpPr>
            <p:cNvPr id="81" name="Group 80"/>
            <p:cNvGrpSpPr/>
            <p:nvPr/>
          </p:nvGrpSpPr>
          <p:grpSpPr>
            <a:xfrm>
              <a:off x="2590800" y="2297325"/>
              <a:ext cx="228600" cy="350625"/>
              <a:chOff x="8553125" y="2890713"/>
              <a:chExt cx="257257" cy="403765"/>
            </a:xfrm>
          </p:grpSpPr>
          <p:sp>
            <p:nvSpPr>
              <p:cNvPr id="83" name="Freeform 82"/>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4" name="Oval 83"/>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82" name="TextBox 81"/>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FR</a:t>
              </a:r>
              <a:endParaRPr lang="el-GR" sz="800" b="1" dirty="0">
                <a:solidFill>
                  <a:srgbClr val="1E3565"/>
                </a:solidFill>
                <a:latin typeface="Arial" pitchFamily="34" charset="0"/>
                <a:cs typeface="Arial" pitchFamily="34" charset="0"/>
              </a:endParaRPr>
            </a:p>
          </p:txBody>
        </p:sp>
      </p:grpSp>
      <p:pic>
        <p:nvPicPr>
          <p:cNvPr id="85" name="Picture 6" descr="Αποτέλεσμα εικόνας για aura e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1831" y="1609603"/>
            <a:ext cx="995729" cy="387696"/>
          </a:xfrm>
          <a:prstGeom prst="rect">
            <a:avLst/>
          </a:prstGeom>
          <a:noFill/>
          <a:extLst>
            <a:ext uri="{909E8E84-426E-40DD-AFC4-6F175D3DCCD1}">
              <a14:hiddenFill xmlns:a14="http://schemas.microsoft.com/office/drawing/2010/main">
                <a:solidFill>
                  <a:srgbClr val="FFFFFF"/>
                </a:solidFill>
              </a14:hiddenFill>
            </a:ext>
          </a:extLst>
        </p:spPr>
      </p:pic>
      <p:grpSp>
        <p:nvGrpSpPr>
          <p:cNvPr id="86" name="Group 85"/>
          <p:cNvGrpSpPr/>
          <p:nvPr/>
        </p:nvGrpSpPr>
        <p:grpSpPr>
          <a:xfrm>
            <a:off x="518116" y="2259350"/>
            <a:ext cx="350433" cy="355097"/>
            <a:chOff x="2529882" y="2292853"/>
            <a:chExt cx="350433" cy="355097"/>
          </a:xfrm>
        </p:grpSpPr>
        <p:grpSp>
          <p:nvGrpSpPr>
            <p:cNvPr id="87" name="Group 86"/>
            <p:cNvGrpSpPr/>
            <p:nvPr/>
          </p:nvGrpSpPr>
          <p:grpSpPr>
            <a:xfrm>
              <a:off x="2590800" y="2297325"/>
              <a:ext cx="228600" cy="350625"/>
              <a:chOff x="8553125" y="2890713"/>
              <a:chExt cx="257257" cy="403765"/>
            </a:xfrm>
          </p:grpSpPr>
          <p:sp>
            <p:nvSpPr>
              <p:cNvPr id="89" name="Freeform 88"/>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0" name="Oval 89"/>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88" name="TextBox 87"/>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DE</a:t>
              </a:r>
              <a:endParaRPr lang="el-GR" sz="800" b="1" dirty="0">
                <a:solidFill>
                  <a:srgbClr val="1E3565"/>
                </a:solidFill>
                <a:latin typeface="Arial" pitchFamily="34" charset="0"/>
                <a:cs typeface="Arial" pitchFamily="34" charset="0"/>
              </a:endParaRPr>
            </a:p>
          </p:txBody>
        </p:sp>
      </p:grpSp>
      <p:pic>
        <p:nvPicPr>
          <p:cNvPr id="91" name="Picture 12" descr="Αποτέλεσμα εικόνας για FAEN energy"/>
          <p:cNvPicPr>
            <a:picLocks noChangeAspect="1" noChangeArrowheads="1"/>
          </p:cNvPicPr>
          <p:nvPr/>
        </p:nvPicPr>
        <p:blipFill rotWithShape="1">
          <a:blip r:embed="rId6">
            <a:extLst>
              <a:ext uri="{28A0092B-C50C-407E-A947-70E740481C1C}">
                <a14:useLocalDpi xmlns:a14="http://schemas.microsoft.com/office/drawing/2010/main" val="0"/>
              </a:ext>
            </a:extLst>
          </a:blip>
          <a:srcRect l="14299" t="10038" r="23201" b="14961"/>
          <a:stretch/>
        </p:blipFill>
        <p:spPr bwMode="auto">
          <a:xfrm>
            <a:off x="945282" y="2856280"/>
            <a:ext cx="845863" cy="507519"/>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Group 91"/>
          <p:cNvGrpSpPr/>
          <p:nvPr/>
        </p:nvGrpSpPr>
        <p:grpSpPr>
          <a:xfrm>
            <a:off x="518116" y="2905192"/>
            <a:ext cx="350433" cy="355097"/>
            <a:chOff x="2529882" y="2292853"/>
            <a:chExt cx="350433" cy="355097"/>
          </a:xfrm>
        </p:grpSpPr>
        <p:grpSp>
          <p:nvGrpSpPr>
            <p:cNvPr id="93" name="Group 92"/>
            <p:cNvGrpSpPr/>
            <p:nvPr/>
          </p:nvGrpSpPr>
          <p:grpSpPr>
            <a:xfrm>
              <a:off x="2590800" y="2297325"/>
              <a:ext cx="228600" cy="350625"/>
              <a:chOff x="8553125" y="2890713"/>
              <a:chExt cx="257257" cy="403765"/>
            </a:xfrm>
          </p:grpSpPr>
          <p:sp>
            <p:nvSpPr>
              <p:cNvPr id="95" name="Freeform 94"/>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6" name="Oval 95"/>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94" name="TextBox 93"/>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ES</a:t>
              </a:r>
              <a:endParaRPr lang="el-GR" sz="800" b="1" dirty="0">
                <a:solidFill>
                  <a:srgbClr val="1E3565"/>
                </a:solidFill>
                <a:latin typeface="Arial" pitchFamily="34" charset="0"/>
                <a:cs typeface="Arial" pitchFamily="34" charset="0"/>
              </a:endParaRPr>
            </a:p>
          </p:txBody>
        </p:sp>
      </p:grpSp>
      <p:pic>
        <p:nvPicPr>
          <p:cNvPr id="97" name="Picture 14" descr="Αποτέλεσμα εικόνας για area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1973" y="3512780"/>
            <a:ext cx="854047" cy="402761"/>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16" descr="Αποτέλεσμα εικόνας για REGIONALNA ENERGETSKA AGENCIJA SJEVER"/>
          <p:cNvPicPr>
            <a:picLocks noChangeAspect="1" noChangeArrowheads="1"/>
          </p:cNvPicPr>
          <p:nvPr/>
        </p:nvPicPr>
        <p:blipFill rotWithShape="1">
          <a:blip r:embed="rId8">
            <a:extLst>
              <a:ext uri="{28A0092B-C50C-407E-A947-70E740481C1C}">
                <a14:useLocalDpi xmlns:a14="http://schemas.microsoft.com/office/drawing/2010/main" val="0"/>
              </a:ext>
            </a:extLst>
          </a:blip>
          <a:srcRect t="19159" b="20841"/>
          <a:stretch/>
        </p:blipFill>
        <p:spPr bwMode="auto">
          <a:xfrm>
            <a:off x="845202" y="4105522"/>
            <a:ext cx="1100709" cy="478136"/>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Group 98"/>
          <p:cNvGrpSpPr/>
          <p:nvPr/>
        </p:nvGrpSpPr>
        <p:grpSpPr>
          <a:xfrm>
            <a:off x="518116" y="4196875"/>
            <a:ext cx="350433" cy="355097"/>
            <a:chOff x="2529882" y="2292853"/>
            <a:chExt cx="350433" cy="355097"/>
          </a:xfrm>
        </p:grpSpPr>
        <p:grpSp>
          <p:nvGrpSpPr>
            <p:cNvPr id="100" name="Group 99"/>
            <p:cNvGrpSpPr/>
            <p:nvPr/>
          </p:nvGrpSpPr>
          <p:grpSpPr>
            <a:xfrm>
              <a:off x="2590800" y="2297325"/>
              <a:ext cx="228600" cy="350625"/>
              <a:chOff x="8553125" y="2890713"/>
              <a:chExt cx="257257" cy="403765"/>
            </a:xfrm>
          </p:grpSpPr>
          <p:sp>
            <p:nvSpPr>
              <p:cNvPr id="102" name="Freeform 101"/>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3" name="Oval 102"/>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01" name="TextBox 100"/>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HR</a:t>
              </a:r>
              <a:endParaRPr lang="el-GR" sz="800" b="1" dirty="0">
                <a:solidFill>
                  <a:srgbClr val="1E3565"/>
                </a:solidFill>
                <a:latin typeface="Arial" pitchFamily="34" charset="0"/>
                <a:cs typeface="Arial" pitchFamily="34" charset="0"/>
              </a:endParaRPr>
            </a:p>
          </p:txBody>
        </p:sp>
      </p:grpSp>
      <p:grpSp>
        <p:nvGrpSpPr>
          <p:cNvPr id="104" name="Group 103"/>
          <p:cNvGrpSpPr/>
          <p:nvPr/>
        </p:nvGrpSpPr>
        <p:grpSpPr>
          <a:xfrm>
            <a:off x="2559639" y="3106646"/>
            <a:ext cx="350433" cy="355097"/>
            <a:chOff x="2529882" y="2292853"/>
            <a:chExt cx="350433" cy="355097"/>
          </a:xfrm>
        </p:grpSpPr>
        <p:grpSp>
          <p:nvGrpSpPr>
            <p:cNvPr id="105" name="Group 104"/>
            <p:cNvGrpSpPr/>
            <p:nvPr/>
          </p:nvGrpSpPr>
          <p:grpSpPr>
            <a:xfrm>
              <a:off x="2590800" y="2297325"/>
              <a:ext cx="228600" cy="350625"/>
              <a:chOff x="8553125" y="2890713"/>
              <a:chExt cx="257257" cy="403765"/>
            </a:xfrm>
          </p:grpSpPr>
          <p:sp>
            <p:nvSpPr>
              <p:cNvPr id="107" name="Freeform 106"/>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8" name="Oval 107"/>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06" name="TextBox 105"/>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PL</a:t>
              </a:r>
              <a:endParaRPr lang="el-GR" sz="800" b="1" dirty="0">
                <a:solidFill>
                  <a:srgbClr val="1E3565"/>
                </a:solidFill>
                <a:latin typeface="Arial" pitchFamily="34" charset="0"/>
                <a:cs typeface="Arial" pitchFamily="34" charset="0"/>
              </a:endParaRPr>
            </a:p>
          </p:txBody>
        </p:sp>
      </p:grpSp>
      <p:pic>
        <p:nvPicPr>
          <p:cNvPr id="109" name="Picture 18" descr="Αποτέλεσμα εικόνας για LENERG logo"/>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598" b="1965"/>
          <a:stretch/>
        </p:blipFill>
        <p:spPr bwMode="auto">
          <a:xfrm>
            <a:off x="2921542" y="3628433"/>
            <a:ext cx="454203" cy="457075"/>
          </a:xfrm>
          <a:prstGeom prst="rect">
            <a:avLst/>
          </a:prstGeom>
          <a:noFill/>
          <a:extLst>
            <a:ext uri="{909E8E84-426E-40DD-AFC4-6F175D3DCCD1}">
              <a14:hiddenFill xmlns:a14="http://schemas.microsoft.com/office/drawing/2010/main">
                <a:solidFill>
                  <a:srgbClr val="FFFFFF"/>
                </a:solidFill>
              </a14:hiddenFill>
            </a:ext>
          </a:extLst>
        </p:spPr>
      </p:pic>
      <p:grpSp>
        <p:nvGrpSpPr>
          <p:cNvPr id="110" name="Group 109"/>
          <p:cNvGrpSpPr/>
          <p:nvPr/>
        </p:nvGrpSpPr>
        <p:grpSpPr>
          <a:xfrm>
            <a:off x="3086343" y="2368644"/>
            <a:ext cx="350433" cy="355097"/>
            <a:chOff x="2529882" y="2292853"/>
            <a:chExt cx="350433" cy="355097"/>
          </a:xfrm>
        </p:grpSpPr>
        <p:grpSp>
          <p:nvGrpSpPr>
            <p:cNvPr id="111" name="Group 110"/>
            <p:cNvGrpSpPr/>
            <p:nvPr/>
          </p:nvGrpSpPr>
          <p:grpSpPr>
            <a:xfrm>
              <a:off x="2590800" y="2297325"/>
              <a:ext cx="228600" cy="350625"/>
              <a:chOff x="8553125" y="2890713"/>
              <a:chExt cx="257257" cy="403765"/>
            </a:xfrm>
          </p:grpSpPr>
          <p:sp>
            <p:nvSpPr>
              <p:cNvPr id="113" name="Freeform 112"/>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4" name="Oval 113"/>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12" name="TextBox 111"/>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PT</a:t>
              </a:r>
              <a:endParaRPr lang="el-GR" sz="800" b="1" dirty="0">
                <a:solidFill>
                  <a:srgbClr val="1E3565"/>
                </a:solidFill>
                <a:latin typeface="Arial" pitchFamily="34" charset="0"/>
                <a:cs typeface="Arial" pitchFamily="34" charset="0"/>
              </a:endParaRPr>
            </a:p>
          </p:txBody>
        </p:sp>
      </p:grpSp>
      <p:grpSp>
        <p:nvGrpSpPr>
          <p:cNvPr id="115" name="Group 114"/>
          <p:cNvGrpSpPr/>
          <p:nvPr/>
        </p:nvGrpSpPr>
        <p:grpSpPr>
          <a:xfrm>
            <a:off x="2559639" y="3667158"/>
            <a:ext cx="350433" cy="355097"/>
            <a:chOff x="2529882" y="2292853"/>
            <a:chExt cx="350433" cy="355097"/>
          </a:xfrm>
        </p:grpSpPr>
        <p:grpSp>
          <p:nvGrpSpPr>
            <p:cNvPr id="116" name="Group 115"/>
            <p:cNvGrpSpPr/>
            <p:nvPr/>
          </p:nvGrpSpPr>
          <p:grpSpPr>
            <a:xfrm>
              <a:off x="2590800" y="2297325"/>
              <a:ext cx="228600" cy="350625"/>
              <a:chOff x="8553125" y="2890713"/>
              <a:chExt cx="257257" cy="403765"/>
            </a:xfrm>
          </p:grpSpPr>
          <p:sp>
            <p:nvSpPr>
              <p:cNvPr id="118" name="Freeform 117"/>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9" name="Oval 118"/>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17" name="TextBox 116"/>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HU</a:t>
              </a:r>
              <a:endParaRPr lang="el-GR" sz="800" b="1" dirty="0">
                <a:solidFill>
                  <a:srgbClr val="1E3565"/>
                </a:solidFill>
                <a:latin typeface="Arial" pitchFamily="34" charset="0"/>
                <a:cs typeface="Arial" pitchFamily="34" charset="0"/>
              </a:endParaRPr>
            </a:p>
          </p:txBody>
        </p:sp>
      </p:grpSp>
      <p:grpSp>
        <p:nvGrpSpPr>
          <p:cNvPr id="120" name="Group 119"/>
          <p:cNvGrpSpPr/>
          <p:nvPr/>
        </p:nvGrpSpPr>
        <p:grpSpPr>
          <a:xfrm>
            <a:off x="2559639" y="4279339"/>
            <a:ext cx="350433" cy="355097"/>
            <a:chOff x="2529882" y="2292853"/>
            <a:chExt cx="350433" cy="355097"/>
          </a:xfrm>
        </p:grpSpPr>
        <p:grpSp>
          <p:nvGrpSpPr>
            <p:cNvPr id="121" name="Group 120"/>
            <p:cNvGrpSpPr/>
            <p:nvPr/>
          </p:nvGrpSpPr>
          <p:grpSpPr>
            <a:xfrm>
              <a:off x="2590800" y="2297325"/>
              <a:ext cx="228600" cy="350625"/>
              <a:chOff x="8553125" y="2890713"/>
              <a:chExt cx="257257" cy="403765"/>
            </a:xfrm>
          </p:grpSpPr>
          <p:sp>
            <p:nvSpPr>
              <p:cNvPr id="123" name="Freeform 122"/>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4" name="Oval 123"/>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22" name="TextBox 121"/>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LV</a:t>
              </a:r>
              <a:endParaRPr lang="el-GR" sz="800" b="1" dirty="0">
                <a:solidFill>
                  <a:srgbClr val="1E3565"/>
                </a:solidFill>
                <a:latin typeface="Arial" pitchFamily="34" charset="0"/>
                <a:cs typeface="Arial" pitchFamily="34" charset="0"/>
              </a:endParaRPr>
            </a:p>
          </p:txBody>
        </p:sp>
      </p:grpSp>
      <p:pic>
        <p:nvPicPr>
          <p:cNvPr id="125" name="Picture 20" descr="Αποτέλεσμα εικόνας για RIGAS PLANOSANAS REGION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76370" y="4265642"/>
            <a:ext cx="1058346" cy="326430"/>
          </a:xfrm>
          <a:prstGeom prst="rect">
            <a:avLst/>
          </a:prstGeom>
          <a:noFill/>
          <a:extLst>
            <a:ext uri="{909E8E84-426E-40DD-AFC4-6F175D3DCCD1}">
              <a14:hiddenFill xmlns:a14="http://schemas.microsoft.com/office/drawing/2010/main">
                <a:solidFill>
                  <a:srgbClr val="FFFFFF"/>
                </a:solidFill>
              </a14:hiddenFill>
            </a:ext>
          </a:extLst>
        </p:spPr>
      </p:pic>
      <p:grpSp>
        <p:nvGrpSpPr>
          <p:cNvPr id="126" name="Group 125"/>
          <p:cNvGrpSpPr/>
          <p:nvPr/>
        </p:nvGrpSpPr>
        <p:grpSpPr>
          <a:xfrm>
            <a:off x="3962400" y="3430437"/>
            <a:ext cx="350433" cy="355097"/>
            <a:chOff x="2529882" y="2292853"/>
            <a:chExt cx="350433" cy="355097"/>
          </a:xfrm>
        </p:grpSpPr>
        <p:grpSp>
          <p:nvGrpSpPr>
            <p:cNvPr id="127" name="Group 126"/>
            <p:cNvGrpSpPr/>
            <p:nvPr/>
          </p:nvGrpSpPr>
          <p:grpSpPr>
            <a:xfrm>
              <a:off x="2590800" y="2297325"/>
              <a:ext cx="228600" cy="350625"/>
              <a:chOff x="8553125" y="2890713"/>
              <a:chExt cx="257257" cy="403765"/>
            </a:xfrm>
          </p:grpSpPr>
          <p:sp>
            <p:nvSpPr>
              <p:cNvPr id="129" name="Freeform 128"/>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0" name="Oval 129"/>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28" name="TextBox 127"/>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RO</a:t>
              </a:r>
              <a:endParaRPr lang="el-GR" sz="800" b="1" dirty="0">
                <a:solidFill>
                  <a:srgbClr val="1E3565"/>
                </a:solidFill>
                <a:latin typeface="Arial" pitchFamily="34" charset="0"/>
                <a:cs typeface="Arial" pitchFamily="34" charset="0"/>
              </a:endParaRPr>
            </a:p>
          </p:txBody>
        </p:sp>
      </p:grpSp>
      <p:pic>
        <p:nvPicPr>
          <p:cNvPr id="131" name="Picture 22" descr="Αποτέλεσμα εικόνας για amemm logo"/>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79717" y="3409950"/>
            <a:ext cx="646947" cy="355466"/>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4" descr="Αποτέλεσμα εικόνας για ENERGIEAGENTUR OBERSTEIERMARK GMBH"/>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379717" y="4140749"/>
            <a:ext cx="877024" cy="412201"/>
          </a:xfrm>
          <a:prstGeom prst="rect">
            <a:avLst/>
          </a:prstGeom>
          <a:noFill/>
          <a:extLst>
            <a:ext uri="{909E8E84-426E-40DD-AFC4-6F175D3DCCD1}">
              <a14:hiddenFill xmlns:a14="http://schemas.microsoft.com/office/drawing/2010/main">
                <a:solidFill>
                  <a:srgbClr val="FFFFFF"/>
                </a:solidFill>
              </a14:hiddenFill>
            </a:ext>
          </a:extLst>
        </p:spPr>
      </p:pic>
      <p:grpSp>
        <p:nvGrpSpPr>
          <p:cNvPr id="133" name="Group 132"/>
          <p:cNvGrpSpPr/>
          <p:nvPr/>
        </p:nvGrpSpPr>
        <p:grpSpPr>
          <a:xfrm>
            <a:off x="3962400" y="4169160"/>
            <a:ext cx="350433" cy="355097"/>
            <a:chOff x="2529882" y="2292853"/>
            <a:chExt cx="350433" cy="355097"/>
          </a:xfrm>
        </p:grpSpPr>
        <p:grpSp>
          <p:nvGrpSpPr>
            <p:cNvPr id="134" name="Group 133"/>
            <p:cNvGrpSpPr/>
            <p:nvPr/>
          </p:nvGrpSpPr>
          <p:grpSpPr>
            <a:xfrm>
              <a:off x="2590800" y="2297325"/>
              <a:ext cx="228600" cy="350625"/>
              <a:chOff x="8553125" y="2890713"/>
              <a:chExt cx="257257" cy="403765"/>
            </a:xfrm>
          </p:grpSpPr>
          <p:sp>
            <p:nvSpPr>
              <p:cNvPr id="136" name="Freeform 135"/>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7" name="Oval 136"/>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35" name="TextBox 134"/>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AT</a:t>
              </a:r>
              <a:endParaRPr lang="el-GR" sz="800" b="1" dirty="0">
                <a:solidFill>
                  <a:srgbClr val="1E3565"/>
                </a:solidFill>
                <a:latin typeface="Arial" pitchFamily="34" charset="0"/>
                <a:cs typeface="Arial" pitchFamily="34" charset="0"/>
              </a:endParaRPr>
            </a:p>
          </p:txBody>
        </p:sp>
      </p:grpSp>
      <p:grpSp>
        <p:nvGrpSpPr>
          <p:cNvPr id="138" name="Group 137"/>
          <p:cNvGrpSpPr/>
          <p:nvPr/>
        </p:nvGrpSpPr>
        <p:grpSpPr>
          <a:xfrm>
            <a:off x="5165271" y="3434909"/>
            <a:ext cx="350433" cy="355097"/>
            <a:chOff x="2529882" y="2292853"/>
            <a:chExt cx="350433" cy="355097"/>
          </a:xfrm>
        </p:grpSpPr>
        <p:grpSp>
          <p:nvGrpSpPr>
            <p:cNvPr id="139" name="Group 138"/>
            <p:cNvGrpSpPr/>
            <p:nvPr/>
          </p:nvGrpSpPr>
          <p:grpSpPr>
            <a:xfrm>
              <a:off x="2590800" y="2297325"/>
              <a:ext cx="228600" cy="350625"/>
              <a:chOff x="8553125" y="2890713"/>
              <a:chExt cx="257257" cy="403765"/>
            </a:xfrm>
          </p:grpSpPr>
          <p:sp>
            <p:nvSpPr>
              <p:cNvPr id="141" name="Freeform 140"/>
              <p:cNvSpPr/>
              <p:nvPr/>
            </p:nvSpPr>
            <p:spPr>
              <a:xfrm rot="10800000">
                <a:off x="8553125" y="2890713"/>
                <a:ext cx="257257" cy="403765"/>
              </a:xfrm>
              <a:custGeom>
                <a:avLst/>
                <a:gdLst>
                  <a:gd name="connsiteX0" fmla="*/ 838312 w 1676624"/>
                  <a:gd name="connsiteY0" fmla="*/ 2846784 h 2846784"/>
                  <a:gd name="connsiteX1" fmla="*/ 4328 w 1676624"/>
                  <a:gd name="connsiteY1" fmla="*/ 2094185 h 2846784"/>
                  <a:gd name="connsiteX2" fmla="*/ 4038 w 1676624"/>
                  <a:gd name="connsiteY2" fmla="*/ 2088431 h 2846784"/>
                  <a:gd name="connsiteX3" fmla="*/ 1 w 1676624"/>
                  <a:gd name="connsiteY3" fmla="*/ 2088431 h 2846784"/>
                  <a:gd name="connsiteX4" fmla="*/ 3586 w 1676624"/>
                  <a:gd name="connsiteY4" fmla="*/ 2079483 h 2846784"/>
                  <a:gd name="connsiteX5" fmla="*/ 0 w 1676624"/>
                  <a:gd name="connsiteY5" fmla="*/ 2008472 h 2846784"/>
                  <a:gd name="connsiteX6" fmla="*/ 245536 w 1676624"/>
                  <a:gd name="connsiteY6" fmla="*/ 1415696 h 2846784"/>
                  <a:gd name="connsiteX7" fmla="*/ 281355 w 1676624"/>
                  <a:gd name="connsiteY7" fmla="*/ 1386143 h 2846784"/>
                  <a:gd name="connsiteX8" fmla="*/ 836677 w 1676624"/>
                  <a:gd name="connsiteY8" fmla="*/ 0 h 2846784"/>
                  <a:gd name="connsiteX9" fmla="*/ 1390385 w 1676624"/>
                  <a:gd name="connsiteY9" fmla="*/ 1382113 h 2846784"/>
                  <a:gd name="connsiteX10" fmla="*/ 1431088 w 1676624"/>
                  <a:gd name="connsiteY10" fmla="*/ 1415696 h 2846784"/>
                  <a:gd name="connsiteX11" fmla="*/ 1676624 w 1676624"/>
                  <a:gd name="connsiteY11" fmla="*/ 2008472 h 2846784"/>
                  <a:gd name="connsiteX12" fmla="*/ 1672672 w 1676624"/>
                  <a:gd name="connsiteY12" fmla="*/ 2086732 h 2846784"/>
                  <a:gd name="connsiteX13" fmla="*/ 1673353 w 1676624"/>
                  <a:gd name="connsiteY13" fmla="*/ 2088431 h 2846784"/>
                  <a:gd name="connsiteX14" fmla="*/ 1672587 w 1676624"/>
                  <a:gd name="connsiteY14" fmla="*/ 2088431 h 2846784"/>
                  <a:gd name="connsiteX15" fmla="*/ 1672296 w 1676624"/>
                  <a:gd name="connsiteY15" fmla="*/ 2094185 h 2846784"/>
                  <a:gd name="connsiteX16" fmla="*/ 838312 w 1676624"/>
                  <a:gd name="connsiteY16" fmla="*/ 2846784 h 28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624" h="2846784">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96B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2" name="Oval 141"/>
              <p:cNvSpPr/>
              <p:nvPr/>
            </p:nvSpPr>
            <p:spPr>
              <a:xfrm>
                <a:off x="8579485" y="2915080"/>
                <a:ext cx="204535" cy="18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40" name="TextBox 139"/>
            <p:cNvSpPr txBox="1"/>
            <p:nvPr/>
          </p:nvSpPr>
          <p:spPr>
            <a:xfrm>
              <a:off x="2529882" y="2292853"/>
              <a:ext cx="350433" cy="215444"/>
            </a:xfrm>
            <a:prstGeom prst="rect">
              <a:avLst/>
            </a:prstGeom>
            <a:noFill/>
          </p:spPr>
          <p:txBody>
            <a:bodyPr wrap="square" rtlCol="0">
              <a:spAutoFit/>
            </a:bodyPr>
            <a:lstStyle/>
            <a:p>
              <a:pPr algn="ctr"/>
              <a:r>
                <a:rPr lang="en-US" sz="800" b="1" dirty="0">
                  <a:solidFill>
                    <a:srgbClr val="1E3565"/>
                  </a:solidFill>
                  <a:latin typeface="Arial" pitchFamily="34" charset="0"/>
                  <a:cs typeface="Arial" pitchFamily="34" charset="0"/>
                </a:rPr>
                <a:t>BE</a:t>
              </a:r>
              <a:endParaRPr lang="el-GR" sz="800" b="1" dirty="0">
                <a:solidFill>
                  <a:srgbClr val="1E3565"/>
                </a:solidFill>
                <a:latin typeface="Arial" pitchFamily="34" charset="0"/>
                <a:cs typeface="Arial" pitchFamily="34" charset="0"/>
              </a:endParaRPr>
            </a:p>
          </p:txBody>
        </p:sp>
      </p:grpSp>
      <p:pic>
        <p:nvPicPr>
          <p:cNvPr id="143" name="Picture 26" descr="Αποτέλεσμα εικόνας για fedaren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539128" y="3432007"/>
            <a:ext cx="1024495" cy="298811"/>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14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10143" y="3105150"/>
            <a:ext cx="796986" cy="344600"/>
          </a:xfrm>
          <a:prstGeom prst="rect">
            <a:avLst/>
          </a:prstGeom>
        </p:spPr>
      </p:pic>
      <p:pic>
        <p:nvPicPr>
          <p:cNvPr id="146" name="Picture 14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17044" y="2230509"/>
            <a:ext cx="671872" cy="386039"/>
          </a:xfrm>
          <a:prstGeom prst="rect">
            <a:avLst/>
          </a:prstGeom>
        </p:spPr>
      </p:pic>
      <p:pic>
        <p:nvPicPr>
          <p:cNvPr id="153" name="Content Placeholder 48"/>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Tree>
    <p:extLst>
      <p:ext uri="{BB962C8B-B14F-4D97-AF65-F5344CB8AC3E}">
        <p14:creationId xmlns:p14="http://schemas.microsoft.com/office/powerpoint/2010/main" val="3543980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6"/>
          </p:nvPr>
        </p:nvSpPr>
        <p:spPr/>
        <p:txBody>
          <a:bodyPr/>
          <a:lstStyle/>
          <a:p>
            <a:fld id="{9A0622E7-5F78-4C68-B259-B08476B644CA}" type="slidenum">
              <a:rPr lang="en-US" smtClean="0"/>
              <a:t>3</a:t>
            </a:fld>
            <a:endParaRPr lang="en-US"/>
          </a:p>
        </p:txBody>
      </p:sp>
      <p:sp>
        <p:nvSpPr>
          <p:cNvPr id="3" name="Title 2"/>
          <p:cNvSpPr>
            <a:spLocks noGrp="1"/>
          </p:cNvSpPr>
          <p:nvPr>
            <p:ph type="title"/>
          </p:nvPr>
        </p:nvSpPr>
        <p:spPr/>
        <p:txBody>
          <a:bodyPr/>
          <a:lstStyle/>
          <a:p>
            <a:r>
              <a:rPr lang="en-US" dirty="0"/>
              <a:t>C-Track 50 Objectives</a:t>
            </a:r>
          </a:p>
        </p:txBody>
      </p:sp>
      <p:pic>
        <p:nvPicPr>
          <p:cNvPr id="9" name="Content Placeholder 48"/>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
        <p:nvSpPr>
          <p:cNvPr id="21" name="Arc 20"/>
          <p:cNvSpPr/>
          <p:nvPr/>
        </p:nvSpPr>
        <p:spPr>
          <a:xfrm>
            <a:off x="5758717" y="1282303"/>
            <a:ext cx="1073113" cy="3352800"/>
          </a:xfrm>
          <a:prstGeom prst="arc">
            <a:avLst>
              <a:gd name="adj1" fmla="val 21503978"/>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8" name="Text Placeholder 3">
            <a:extLst>
              <a:ext uri="{FF2B5EF4-FFF2-40B4-BE49-F238E27FC236}">
                <a16:creationId xmlns:a16="http://schemas.microsoft.com/office/drawing/2014/main" id="{596356A8-F53E-4A5E-91AE-EB6E61EDFE59}"/>
              </a:ext>
            </a:extLst>
          </p:cNvPr>
          <p:cNvSpPr txBox="1">
            <a:spLocks/>
          </p:cNvSpPr>
          <p:nvPr/>
        </p:nvSpPr>
        <p:spPr>
          <a:xfrm>
            <a:off x="1676399" y="1352550"/>
            <a:ext cx="4800601" cy="2438400"/>
          </a:xfrm>
          <a:prstGeom prst="rect">
            <a:avLst/>
          </a:prstGeom>
        </p:spPr>
        <p:txBody>
          <a:bodyPr/>
          <a:lstStyle>
            <a:lvl1pPr marL="257175" indent="-257175" algn="l" defTabSz="685800" rtl="0" eaLnBrk="1" latinLnBrk="0" hangingPunct="1">
              <a:spcBef>
                <a:spcPct val="20000"/>
              </a:spcBef>
              <a:buFont typeface="Wingdings" pitchFamily="2" charset="2"/>
              <a:buChar char="v"/>
              <a:defRPr sz="12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nSpc>
                <a:spcPct val="114000"/>
              </a:lnSpc>
              <a:spcBef>
                <a:spcPts val="225"/>
              </a:spcBef>
              <a:spcAft>
                <a:spcPts val="225"/>
              </a:spcAft>
              <a:buClr>
                <a:schemeClr val="accent1">
                  <a:lumMod val="50000"/>
                </a:schemeClr>
              </a:buClr>
              <a:buFont typeface="Wingdings" pitchFamily="2" charset="2"/>
              <a:buNone/>
            </a:pPr>
            <a:r>
              <a:rPr lang="en-US" sz="1300" dirty="0">
                <a:solidFill>
                  <a:schemeClr val="accent1">
                    <a:lumMod val="50000"/>
                  </a:schemeClr>
                </a:solidFill>
                <a:latin typeface="+mn-lt"/>
              </a:rPr>
              <a:t>C-Track 50 facilitates local and regional energy and climate policy planning, by:</a:t>
            </a:r>
          </a:p>
          <a:p>
            <a:pPr>
              <a:lnSpc>
                <a:spcPct val="114000"/>
              </a:lnSpc>
              <a:spcBef>
                <a:spcPts val="225"/>
              </a:spcBef>
              <a:spcAft>
                <a:spcPts val="225"/>
              </a:spcAft>
              <a:buClr>
                <a:schemeClr val="accent1">
                  <a:lumMod val="50000"/>
                </a:schemeClr>
              </a:buClr>
            </a:pPr>
            <a:r>
              <a:rPr lang="en-US" sz="1300" dirty="0" err="1">
                <a:solidFill>
                  <a:schemeClr val="accent1">
                    <a:lumMod val="50000"/>
                  </a:schemeClr>
                </a:solidFill>
                <a:latin typeface="+mn-lt"/>
              </a:rPr>
              <a:t>Mobilising</a:t>
            </a:r>
            <a:r>
              <a:rPr lang="en-US" sz="1300" dirty="0">
                <a:solidFill>
                  <a:schemeClr val="accent1">
                    <a:lumMod val="50000"/>
                  </a:schemeClr>
                </a:solidFill>
                <a:latin typeface="+mn-lt"/>
              </a:rPr>
              <a:t> and guiding local and regional authorities in defining long-term energy policy priorities</a:t>
            </a:r>
          </a:p>
          <a:p>
            <a:pPr>
              <a:lnSpc>
                <a:spcPct val="114000"/>
              </a:lnSpc>
              <a:spcBef>
                <a:spcPts val="225"/>
              </a:spcBef>
              <a:spcAft>
                <a:spcPts val="225"/>
              </a:spcAft>
              <a:buClr>
                <a:schemeClr val="accent1">
                  <a:lumMod val="50000"/>
                </a:schemeClr>
              </a:buClr>
            </a:pPr>
            <a:r>
              <a:rPr lang="en-US" sz="1300" dirty="0">
                <a:solidFill>
                  <a:schemeClr val="accent1">
                    <a:lumMod val="50000"/>
                  </a:schemeClr>
                </a:solidFill>
                <a:latin typeface="+mn-lt"/>
              </a:rPr>
              <a:t>Promoting and enabling multi-level governance</a:t>
            </a:r>
          </a:p>
          <a:p>
            <a:pPr>
              <a:lnSpc>
                <a:spcPct val="114000"/>
              </a:lnSpc>
              <a:spcBef>
                <a:spcPts val="225"/>
              </a:spcBef>
              <a:spcAft>
                <a:spcPts val="225"/>
              </a:spcAft>
              <a:buClr>
                <a:schemeClr val="accent1">
                  <a:lumMod val="50000"/>
                </a:schemeClr>
              </a:buClr>
            </a:pPr>
            <a:r>
              <a:rPr lang="en-US" sz="1300" dirty="0">
                <a:solidFill>
                  <a:schemeClr val="accent1">
                    <a:lumMod val="50000"/>
                  </a:schemeClr>
                </a:solidFill>
                <a:latin typeface="+mn-lt"/>
              </a:rPr>
              <a:t>Providing support to regional and local authorities in developing, financing and implementing ambitious integrated sustainable energy and climate policy action plans in order to achieve climate resilience and carbon neutrality by 2050</a:t>
            </a:r>
          </a:p>
        </p:txBody>
      </p:sp>
      <p:pic>
        <p:nvPicPr>
          <p:cNvPr id="10" name="Picture 9">
            <a:extLst>
              <a:ext uri="{FF2B5EF4-FFF2-40B4-BE49-F238E27FC236}">
                <a16:creationId xmlns:a16="http://schemas.microsoft.com/office/drawing/2014/main" id="{4B49BBE2-9253-4C08-B9E2-7481689C1A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500" r="63942"/>
          <a:stretch/>
        </p:blipFill>
        <p:spPr>
          <a:xfrm>
            <a:off x="515477" y="1276350"/>
            <a:ext cx="949055" cy="2612540"/>
          </a:xfrm>
          <a:prstGeom prst="rect">
            <a:avLst/>
          </a:prstGeom>
        </p:spPr>
      </p:pic>
    </p:spTree>
    <p:extLst>
      <p:ext uri="{BB962C8B-B14F-4D97-AF65-F5344CB8AC3E}">
        <p14:creationId xmlns:p14="http://schemas.microsoft.com/office/powerpoint/2010/main" val="3037652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6"/>
          </p:nvPr>
        </p:nvSpPr>
        <p:spPr/>
        <p:txBody>
          <a:bodyPr/>
          <a:lstStyle/>
          <a:p>
            <a:fld id="{9A0622E7-5F78-4C68-B259-B08476B644CA}" type="slidenum">
              <a:rPr lang="en-US" smtClean="0"/>
              <a:t>4</a:t>
            </a:fld>
            <a:endParaRPr lang="en-US"/>
          </a:p>
        </p:txBody>
      </p:sp>
      <p:sp>
        <p:nvSpPr>
          <p:cNvPr id="11" name="Title 10"/>
          <p:cNvSpPr>
            <a:spLocks noGrp="1"/>
          </p:cNvSpPr>
          <p:nvPr>
            <p:ph type="title"/>
          </p:nvPr>
        </p:nvSpPr>
        <p:spPr>
          <a:xfrm>
            <a:off x="76200" y="133350"/>
            <a:ext cx="5295900" cy="361950"/>
          </a:xfrm>
        </p:spPr>
        <p:txBody>
          <a:bodyPr/>
          <a:lstStyle/>
          <a:p>
            <a:r>
              <a:rPr lang="en-US" dirty="0"/>
              <a:t>Energy and Climate Plans towards Carbon Neutrality</a:t>
            </a:r>
            <a:endParaRPr lang="el-GR" dirty="0"/>
          </a:p>
        </p:txBody>
      </p:sp>
      <p:sp>
        <p:nvSpPr>
          <p:cNvPr id="10" name="Content Placeholder 11">
            <a:extLst>
              <a:ext uri="{FF2B5EF4-FFF2-40B4-BE49-F238E27FC236}">
                <a16:creationId xmlns:a16="http://schemas.microsoft.com/office/drawing/2014/main" id="{52A1BB62-90E3-4052-91EF-3B896F8B0155}"/>
              </a:ext>
            </a:extLst>
          </p:cNvPr>
          <p:cNvSpPr>
            <a:spLocks noGrp="1"/>
          </p:cNvSpPr>
          <p:nvPr>
            <p:ph idx="1"/>
          </p:nvPr>
        </p:nvSpPr>
        <p:spPr>
          <a:xfrm>
            <a:off x="4133850" y="1276350"/>
            <a:ext cx="2419350" cy="990600"/>
          </a:xfrm>
        </p:spPr>
        <p:txBody>
          <a:bodyPr/>
          <a:lstStyle/>
          <a:p>
            <a:pPr marL="0" indent="0">
              <a:spcBef>
                <a:spcPts val="225"/>
              </a:spcBef>
              <a:spcAft>
                <a:spcPts val="225"/>
              </a:spcAft>
              <a:buClr>
                <a:schemeClr val="accent1">
                  <a:lumMod val="50000"/>
                </a:schemeClr>
              </a:buClr>
              <a:buNone/>
            </a:pPr>
            <a:r>
              <a:rPr lang="en-US" sz="1200" dirty="0">
                <a:solidFill>
                  <a:schemeClr val="accent1">
                    <a:lumMod val="50000"/>
                  </a:schemeClr>
                </a:solidFill>
              </a:rPr>
              <a:t>Data collection from other plans in place (e.g. SEAPs or similar plans, Energy Efficiency Plans for Buildings) and/or statistical databases</a:t>
            </a:r>
          </a:p>
        </p:txBody>
      </p:sp>
      <p:sp>
        <p:nvSpPr>
          <p:cNvPr id="2" name="Rectangle: Rounded Corners 1">
            <a:extLst>
              <a:ext uri="{FF2B5EF4-FFF2-40B4-BE49-F238E27FC236}">
                <a16:creationId xmlns:a16="http://schemas.microsoft.com/office/drawing/2014/main" id="{464B4B1D-DE62-49A9-8515-DF4D40913877}"/>
              </a:ext>
            </a:extLst>
          </p:cNvPr>
          <p:cNvSpPr/>
          <p:nvPr/>
        </p:nvSpPr>
        <p:spPr>
          <a:xfrm>
            <a:off x="304800" y="1231380"/>
            <a:ext cx="3352800"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UcPeriod" startAt="2"/>
            </a:pPr>
            <a:r>
              <a:rPr lang="en-US" sz="1600" dirty="0"/>
              <a:t>Baseline Emission Inventory</a:t>
            </a:r>
          </a:p>
          <a:p>
            <a:pPr marL="685800" lvl="1" indent="-228600" algn="just">
              <a:buFont typeface="Wingdings" panose="05000000000000000000" pitchFamily="2" charset="2"/>
              <a:buChar char="ü"/>
            </a:pPr>
            <a:r>
              <a:rPr lang="en-US" sz="1200" dirty="0"/>
              <a:t>Data collection on all energy consuming sectors</a:t>
            </a:r>
          </a:p>
          <a:p>
            <a:pPr marL="685800" lvl="1" indent="-228600" algn="just">
              <a:buFont typeface="Wingdings" panose="05000000000000000000" pitchFamily="2" charset="2"/>
              <a:buChar char="ü"/>
            </a:pPr>
            <a:r>
              <a:rPr lang="en-US" sz="1200" dirty="0"/>
              <a:t>Energy production from RES</a:t>
            </a:r>
          </a:p>
        </p:txBody>
      </p:sp>
      <p:sp>
        <p:nvSpPr>
          <p:cNvPr id="7" name="Arrow: Right 6">
            <a:extLst>
              <a:ext uri="{FF2B5EF4-FFF2-40B4-BE49-F238E27FC236}">
                <a16:creationId xmlns:a16="http://schemas.microsoft.com/office/drawing/2014/main" id="{0C7787D2-AC0C-4223-8C87-DC4770898277}"/>
              </a:ext>
            </a:extLst>
          </p:cNvPr>
          <p:cNvSpPr/>
          <p:nvPr/>
        </p:nvSpPr>
        <p:spPr>
          <a:xfrm flipH="1">
            <a:off x="3733800" y="1581150"/>
            <a:ext cx="381000" cy="22860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Rectangle: Rounded Corners 11">
            <a:extLst>
              <a:ext uri="{FF2B5EF4-FFF2-40B4-BE49-F238E27FC236}">
                <a16:creationId xmlns:a16="http://schemas.microsoft.com/office/drawing/2014/main" id="{B8E44890-E101-4BA3-844E-3D2871A3D118}"/>
              </a:ext>
            </a:extLst>
          </p:cNvPr>
          <p:cNvSpPr/>
          <p:nvPr/>
        </p:nvSpPr>
        <p:spPr>
          <a:xfrm>
            <a:off x="304800" y="704850"/>
            <a:ext cx="3352800" cy="419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UcPeriod"/>
            </a:pPr>
            <a:r>
              <a:rPr lang="en-US" sz="1600" dirty="0"/>
              <a:t>Strategic Vision for 2050</a:t>
            </a:r>
          </a:p>
        </p:txBody>
      </p:sp>
      <p:sp>
        <p:nvSpPr>
          <p:cNvPr id="13" name="Rectangle: Rounded Corners 12">
            <a:extLst>
              <a:ext uri="{FF2B5EF4-FFF2-40B4-BE49-F238E27FC236}">
                <a16:creationId xmlns:a16="http://schemas.microsoft.com/office/drawing/2014/main" id="{70CE3C53-A0F6-4A02-BFEC-C2BD6AC6A99F}"/>
              </a:ext>
            </a:extLst>
          </p:cNvPr>
          <p:cNvSpPr/>
          <p:nvPr/>
        </p:nvSpPr>
        <p:spPr>
          <a:xfrm>
            <a:off x="304800" y="2200745"/>
            <a:ext cx="3352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UcPeriod" startAt="3"/>
            </a:pPr>
            <a:r>
              <a:rPr lang="en-US" sz="1600" dirty="0"/>
              <a:t>Development of Risk and Vulnerability Assessment</a:t>
            </a:r>
          </a:p>
        </p:txBody>
      </p:sp>
      <p:sp>
        <p:nvSpPr>
          <p:cNvPr id="14" name="Rectangle: Rounded Corners 13">
            <a:extLst>
              <a:ext uri="{FF2B5EF4-FFF2-40B4-BE49-F238E27FC236}">
                <a16:creationId xmlns:a16="http://schemas.microsoft.com/office/drawing/2014/main" id="{BBE421AB-A54E-4CCB-9C52-62CC69693D10}"/>
              </a:ext>
            </a:extLst>
          </p:cNvPr>
          <p:cNvSpPr/>
          <p:nvPr/>
        </p:nvSpPr>
        <p:spPr>
          <a:xfrm>
            <a:off x="304800" y="2832829"/>
            <a:ext cx="3352800" cy="17738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UcPeriod" startAt="4"/>
            </a:pPr>
            <a:r>
              <a:rPr lang="en-US" sz="1600" dirty="0"/>
              <a:t>Energy and Climate Action Plan for 2030, 2040 and 2050</a:t>
            </a:r>
          </a:p>
          <a:p>
            <a:pPr marL="800100" lvl="1" indent="-342900" algn="just">
              <a:buFont typeface="Wingdings" panose="05000000000000000000" pitchFamily="2" charset="2"/>
              <a:buChar char="ü"/>
            </a:pPr>
            <a:r>
              <a:rPr lang="en-US" sz="1200" dirty="0"/>
              <a:t>Alignment on key priorities with the local / regional / national plans in place </a:t>
            </a:r>
          </a:p>
          <a:p>
            <a:pPr marL="800100" lvl="1" indent="-342900" algn="just">
              <a:buFont typeface="Wingdings" panose="05000000000000000000" pitchFamily="2" charset="2"/>
              <a:buChar char="ü"/>
            </a:pPr>
            <a:r>
              <a:rPr lang="en-US" sz="1200" dirty="0"/>
              <a:t>Short description of the action, sector, implementation period, intermediate targets, costs, quantified impacts</a:t>
            </a:r>
          </a:p>
        </p:txBody>
      </p:sp>
      <p:sp>
        <p:nvSpPr>
          <p:cNvPr id="15" name="Arrow: Right 14">
            <a:extLst>
              <a:ext uri="{FF2B5EF4-FFF2-40B4-BE49-F238E27FC236}">
                <a16:creationId xmlns:a16="http://schemas.microsoft.com/office/drawing/2014/main" id="{FF0147D5-8DD0-4059-926B-AE747F0BDC0B}"/>
              </a:ext>
            </a:extLst>
          </p:cNvPr>
          <p:cNvSpPr/>
          <p:nvPr/>
        </p:nvSpPr>
        <p:spPr>
          <a:xfrm flipH="1">
            <a:off x="3733800" y="3028950"/>
            <a:ext cx="381000" cy="22860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Frame 8">
            <a:extLst>
              <a:ext uri="{FF2B5EF4-FFF2-40B4-BE49-F238E27FC236}">
                <a16:creationId xmlns:a16="http://schemas.microsoft.com/office/drawing/2014/main" id="{7A4D05D7-3C85-4B2C-B081-0E7B965B1DEC}"/>
              </a:ext>
            </a:extLst>
          </p:cNvPr>
          <p:cNvSpPr/>
          <p:nvPr/>
        </p:nvSpPr>
        <p:spPr>
          <a:xfrm>
            <a:off x="4038600" y="819150"/>
            <a:ext cx="2590800" cy="36195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Key Strategic Document</a:t>
            </a:r>
            <a:endParaRPr lang="el-GR" sz="1400" b="1" dirty="0">
              <a:solidFill>
                <a:schemeClr val="tx1"/>
              </a:solidFill>
            </a:endParaRPr>
          </a:p>
        </p:txBody>
      </p:sp>
      <p:sp>
        <p:nvSpPr>
          <p:cNvPr id="16" name="Content Placeholder 11">
            <a:extLst>
              <a:ext uri="{FF2B5EF4-FFF2-40B4-BE49-F238E27FC236}">
                <a16:creationId xmlns:a16="http://schemas.microsoft.com/office/drawing/2014/main" id="{BE24C6FA-AC76-434E-9035-54706F05BF0A}"/>
              </a:ext>
            </a:extLst>
          </p:cNvPr>
          <p:cNvSpPr txBox="1">
            <a:spLocks/>
          </p:cNvSpPr>
          <p:nvPr/>
        </p:nvSpPr>
        <p:spPr>
          <a:xfrm>
            <a:off x="4191000" y="2800350"/>
            <a:ext cx="2419350" cy="990600"/>
          </a:xfrm>
          <a:prstGeom prst="rect">
            <a:avLst/>
          </a:prstGeom>
        </p:spPr>
        <p:txBody>
          <a:bodyPr/>
          <a:lstStyle>
            <a:lvl1pPr marL="214313" indent="-214313" algn="just" defTabSz="685800" rtl="0" eaLnBrk="1" latinLnBrk="0" hangingPunct="1">
              <a:spcBef>
                <a:spcPts val="225"/>
              </a:spcBef>
              <a:spcAft>
                <a:spcPts val="225"/>
              </a:spcAft>
              <a:buClr>
                <a:schemeClr val="accent1">
                  <a:lumMod val="50000"/>
                </a:schemeClr>
              </a:buClr>
              <a:buFont typeface="Wingdings 3" panose="05040102010807070707" pitchFamily="18" charset="2"/>
              <a:buChar char="´"/>
              <a:defRPr lang="en-US" sz="1400" kern="1200" dirty="0" smtClean="0">
                <a:solidFill>
                  <a:schemeClr val="accent1">
                    <a:lumMod val="50000"/>
                  </a:schemeClr>
                </a:solidFill>
                <a:latin typeface="+mn-lt"/>
                <a:ea typeface="+mn-ea"/>
                <a:cs typeface="Arial" pitchFamily="34" charset="0"/>
              </a:defRPr>
            </a:lvl1pPr>
            <a:lvl2pPr marL="557213" indent="-214313" algn="l" defTabSz="685800" rtl="0" eaLnBrk="1" latinLnBrk="0" hangingPunct="1">
              <a:spcBef>
                <a:spcPct val="20000"/>
              </a:spcBef>
              <a:buFont typeface="Wingdings" pitchFamily="2" charset="2"/>
              <a:buChar char="v"/>
              <a:defRPr sz="1400" kern="1200" baseline="0">
                <a:solidFill>
                  <a:schemeClr val="accent1">
                    <a:lumMod val="50000"/>
                  </a:schemeClr>
                </a:solidFill>
                <a:latin typeface="+mn-lt"/>
                <a:ea typeface="+mn-ea"/>
                <a:cs typeface="Arial" pitchFamily="34" charset="0"/>
              </a:defRPr>
            </a:lvl2pPr>
            <a:lvl3pPr marL="857250" indent="-171450" algn="l" defTabSz="685800" rtl="0" eaLnBrk="1" latinLnBrk="0" hangingPunct="1">
              <a:spcBef>
                <a:spcPct val="20000"/>
              </a:spcBef>
              <a:buFont typeface="Arial" pitchFamily="34" charset="0"/>
              <a:buChar char="•"/>
              <a:defRPr sz="1400" kern="1200" baseline="0">
                <a:solidFill>
                  <a:schemeClr val="accent1">
                    <a:lumMod val="50000"/>
                  </a:schemeClr>
                </a:solidFill>
                <a:latin typeface="+mn-lt"/>
                <a:ea typeface="+mn-ea"/>
                <a:cs typeface="Arial" pitchFamily="34" charset="0"/>
              </a:defRPr>
            </a:lvl3pPr>
            <a:lvl4pPr marL="1200150" indent="-171450" algn="l" defTabSz="685800" rtl="0" eaLnBrk="1" latinLnBrk="0" hangingPunct="1">
              <a:spcBef>
                <a:spcPct val="20000"/>
              </a:spcBef>
              <a:buFont typeface="Arial" pitchFamily="34" charset="0"/>
              <a:buChar char="–"/>
              <a:defRPr sz="1400" kern="1200">
                <a:solidFill>
                  <a:schemeClr val="accent1">
                    <a:lumMod val="50000"/>
                  </a:schemeClr>
                </a:solidFill>
                <a:latin typeface="+mn-lt"/>
                <a:ea typeface="+mn-ea"/>
                <a:cs typeface="Arial" pitchFamily="34" charset="0"/>
              </a:defRPr>
            </a:lvl4pPr>
            <a:lvl5pPr marL="1371600" indent="0" algn="l" defTabSz="685800" rtl="0" eaLnBrk="1" latinLnBrk="0" hangingPunct="1">
              <a:spcBef>
                <a:spcPct val="20000"/>
              </a:spcBef>
              <a:buFont typeface="Arial" pitchFamily="34" charset="0"/>
              <a:buNone/>
              <a:defRPr sz="1400" kern="1200">
                <a:solidFill>
                  <a:schemeClr val="accent1">
                    <a:lumMod val="50000"/>
                  </a:schemeClr>
                </a:solidFill>
                <a:latin typeface="+mn-lt"/>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Wingdings 3" panose="05040102010807070707" pitchFamily="18" charset="2"/>
              <a:buNone/>
            </a:pPr>
            <a:r>
              <a:rPr lang="en-US" sz="1200" dirty="0"/>
              <a:t>Desk research i.e. NECPs, Roadmap 2050, Regional Energy / Climate Plan, Urban Plan, SUMPs, Regional / Local Waste Management Plan </a:t>
            </a:r>
          </a:p>
        </p:txBody>
      </p:sp>
      <p:pic>
        <p:nvPicPr>
          <p:cNvPr id="17" name="Content Placeholder 48">
            <a:extLst>
              <a:ext uri="{FF2B5EF4-FFF2-40B4-BE49-F238E27FC236}">
                <a16:creationId xmlns:a16="http://schemas.microsoft.com/office/drawing/2014/main" id="{9619261D-C149-4896-BCB4-FD845D6E7E91}"/>
              </a:ext>
            </a:extLst>
          </p:cNvPr>
          <p:cNvPicPr>
            <a:picLocks noChangeAspect="1"/>
          </p:cNvPicPr>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Tree>
    <p:extLst>
      <p:ext uri="{BB962C8B-B14F-4D97-AF65-F5344CB8AC3E}">
        <p14:creationId xmlns:p14="http://schemas.microsoft.com/office/powerpoint/2010/main" val="3772792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6"/>
          </p:nvPr>
        </p:nvSpPr>
        <p:spPr/>
        <p:txBody>
          <a:bodyPr/>
          <a:lstStyle/>
          <a:p>
            <a:fld id="{9A0622E7-5F78-4C68-B259-B08476B644CA}" type="slidenum">
              <a:rPr lang="en-US" smtClean="0"/>
              <a:t>5</a:t>
            </a:fld>
            <a:endParaRPr lang="en-US"/>
          </a:p>
        </p:txBody>
      </p:sp>
      <p:sp>
        <p:nvSpPr>
          <p:cNvPr id="3" name="Title 2"/>
          <p:cNvSpPr>
            <a:spLocks noGrp="1"/>
          </p:cNvSpPr>
          <p:nvPr>
            <p:ph type="title"/>
          </p:nvPr>
        </p:nvSpPr>
        <p:spPr>
          <a:xfrm>
            <a:off x="0" y="133350"/>
            <a:ext cx="5181600" cy="361950"/>
          </a:xfrm>
        </p:spPr>
        <p:txBody>
          <a:bodyPr/>
          <a:lstStyle/>
          <a:p>
            <a:r>
              <a:rPr lang="en-US" dirty="0"/>
              <a:t>Energy &amp; Climate Planning Process: Holistic Approach</a:t>
            </a:r>
          </a:p>
        </p:txBody>
      </p:sp>
      <p:pic>
        <p:nvPicPr>
          <p:cNvPr id="5" name="Content Placeholder 48"/>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graphicFrame>
        <p:nvGraphicFramePr>
          <p:cNvPr id="4" name="Diagram 3">
            <a:extLst>
              <a:ext uri="{FF2B5EF4-FFF2-40B4-BE49-F238E27FC236}">
                <a16:creationId xmlns:a16="http://schemas.microsoft.com/office/drawing/2014/main" id="{9D8D1DF0-CC1C-4F0B-96C8-7508BF06A21A}"/>
              </a:ext>
            </a:extLst>
          </p:cNvPr>
          <p:cNvGraphicFramePr/>
          <p:nvPr>
            <p:extLst>
              <p:ext uri="{D42A27DB-BD31-4B8C-83A1-F6EECF244321}">
                <p14:modId xmlns:p14="http://schemas.microsoft.com/office/powerpoint/2010/main" val="310080683"/>
              </p:ext>
            </p:extLst>
          </p:nvPr>
        </p:nvGraphicFramePr>
        <p:xfrm>
          <a:off x="238125" y="971550"/>
          <a:ext cx="638175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8349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8C5EFA-0093-4C5D-B10A-697E86FEE805}"/>
              </a:ext>
            </a:extLst>
          </p:cNvPr>
          <p:cNvSpPr>
            <a:spLocks noGrp="1"/>
          </p:cNvSpPr>
          <p:nvPr>
            <p:ph type="sldNum" sz="quarter" idx="16"/>
          </p:nvPr>
        </p:nvSpPr>
        <p:spPr/>
        <p:txBody>
          <a:bodyPr/>
          <a:lstStyle/>
          <a:p>
            <a:fld id="{9A0622E7-5F78-4C68-B259-B08476B644CA}" type="slidenum">
              <a:rPr lang="en-US" smtClean="0"/>
              <a:t>6</a:t>
            </a:fld>
            <a:endParaRPr lang="en-US"/>
          </a:p>
        </p:txBody>
      </p:sp>
      <p:sp>
        <p:nvSpPr>
          <p:cNvPr id="3" name="Title 2">
            <a:extLst>
              <a:ext uri="{FF2B5EF4-FFF2-40B4-BE49-F238E27FC236}">
                <a16:creationId xmlns:a16="http://schemas.microsoft.com/office/drawing/2014/main" id="{8E68706F-CFB6-41EC-B0D7-FC60BC8EEFAB}"/>
              </a:ext>
            </a:extLst>
          </p:cNvPr>
          <p:cNvSpPr>
            <a:spLocks noGrp="1"/>
          </p:cNvSpPr>
          <p:nvPr>
            <p:ph type="title"/>
          </p:nvPr>
        </p:nvSpPr>
        <p:spPr>
          <a:xfrm>
            <a:off x="-76200" y="133350"/>
            <a:ext cx="6172200" cy="361950"/>
          </a:xfrm>
        </p:spPr>
        <p:txBody>
          <a:bodyPr/>
          <a:lstStyle/>
          <a:p>
            <a:r>
              <a:rPr lang="en-US" dirty="0"/>
              <a:t>Energy &amp; Climate Planning Process: Key recommendations</a:t>
            </a:r>
            <a:endParaRPr lang="el-GR" dirty="0"/>
          </a:p>
        </p:txBody>
      </p:sp>
      <p:pic>
        <p:nvPicPr>
          <p:cNvPr id="5" name="Content Placeholder 48">
            <a:extLst>
              <a:ext uri="{FF2B5EF4-FFF2-40B4-BE49-F238E27FC236}">
                <a16:creationId xmlns:a16="http://schemas.microsoft.com/office/drawing/2014/main" id="{2E68F433-C251-468B-9C37-CA04BFCAA6B7}"/>
              </a:ext>
            </a:extLst>
          </p:cNvPr>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DF450184-0590-42C5-A01B-7D4D4CACAB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158" y="650708"/>
            <a:ext cx="1692442" cy="1692442"/>
          </a:xfrm>
          <a:prstGeom prst="rect">
            <a:avLst/>
          </a:prstGeom>
        </p:spPr>
      </p:pic>
      <p:sp>
        <p:nvSpPr>
          <p:cNvPr id="26" name="TextBox 25">
            <a:extLst>
              <a:ext uri="{FF2B5EF4-FFF2-40B4-BE49-F238E27FC236}">
                <a16:creationId xmlns:a16="http://schemas.microsoft.com/office/drawing/2014/main" id="{BCB8D8B0-B0DD-41EA-B274-2281047E897A}"/>
              </a:ext>
            </a:extLst>
          </p:cNvPr>
          <p:cNvSpPr txBox="1"/>
          <p:nvPr/>
        </p:nvSpPr>
        <p:spPr>
          <a:xfrm>
            <a:off x="745958" y="1148775"/>
            <a:ext cx="1219200" cy="584775"/>
          </a:xfrm>
          <a:prstGeom prst="rect">
            <a:avLst/>
          </a:prstGeom>
          <a:noFill/>
        </p:spPr>
        <p:txBody>
          <a:bodyPr wrap="square" rtlCol="0">
            <a:spAutoFit/>
          </a:bodyPr>
          <a:lstStyle/>
          <a:p>
            <a:r>
              <a:rPr lang="en-US" sz="1600" b="1" dirty="0"/>
              <a:t>Lead by example</a:t>
            </a:r>
          </a:p>
        </p:txBody>
      </p:sp>
      <p:pic>
        <p:nvPicPr>
          <p:cNvPr id="27" name="Picture 26" descr="Shape&#10;&#10;Description automatically generated with medium confidence">
            <a:extLst>
              <a:ext uri="{FF2B5EF4-FFF2-40B4-BE49-F238E27FC236}">
                <a16:creationId xmlns:a16="http://schemas.microsoft.com/office/drawing/2014/main" id="{45FDA40C-7BFF-40D6-AD30-11DBDFAA76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2200" y="666750"/>
            <a:ext cx="1676400" cy="1676400"/>
          </a:xfrm>
          <a:prstGeom prst="rect">
            <a:avLst/>
          </a:prstGeom>
        </p:spPr>
      </p:pic>
      <p:sp>
        <p:nvSpPr>
          <p:cNvPr id="28" name="TextBox 27">
            <a:extLst>
              <a:ext uri="{FF2B5EF4-FFF2-40B4-BE49-F238E27FC236}">
                <a16:creationId xmlns:a16="http://schemas.microsoft.com/office/drawing/2014/main" id="{8AEC6CF0-A721-4278-8A44-05D33C351F8A}"/>
              </a:ext>
            </a:extLst>
          </p:cNvPr>
          <p:cNvSpPr txBox="1"/>
          <p:nvPr/>
        </p:nvSpPr>
        <p:spPr>
          <a:xfrm>
            <a:off x="2571750" y="1123950"/>
            <a:ext cx="1219200" cy="830997"/>
          </a:xfrm>
          <a:prstGeom prst="rect">
            <a:avLst/>
          </a:prstGeom>
          <a:noFill/>
        </p:spPr>
        <p:txBody>
          <a:bodyPr wrap="square" rtlCol="0">
            <a:spAutoFit/>
          </a:bodyPr>
          <a:lstStyle/>
          <a:p>
            <a:r>
              <a:rPr lang="en-US" sz="1600" b="1" dirty="0"/>
              <a:t>Embrace Efficiency First</a:t>
            </a:r>
          </a:p>
        </p:txBody>
      </p:sp>
      <p:pic>
        <p:nvPicPr>
          <p:cNvPr id="29" name="Picture 28" descr="Shape&#10;&#10;Description automatically generated with medium confidence">
            <a:extLst>
              <a:ext uri="{FF2B5EF4-FFF2-40B4-BE49-F238E27FC236}">
                <a16:creationId xmlns:a16="http://schemas.microsoft.com/office/drawing/2014/main" id="{CA1E6A38-4E3C-4C7D-8833-794A263D6E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7358" y="666750"/>
            <a:ext cx="1692442" cy="1692442"/>
          </a:xfrm>
          <a:prstGeom prst="rect">
            <a:avLst/>
          </a:prstGeom>
        </p:spPr>
      </p:pic>
      <p:sp>
        <p:nvSpPr>
          <p:cNvPr id="30" name="TextBox 29">
            <a:extLst>
              <a:ext uri="{FF2B5EF4-FFF2-40B4-BE49-F238E27FC236}">
                <a16:creationId xmlns:a16="http://schemas.microsoft.com/office/drawing/2014/main" id="{193B3B6D-750B-43BA-A249-FC0BEDE46C06}"/>
              </a:ext>
            </a:extLst>
          </p:cNvPr>
          <p:cNvSpPr txBox="1"/>
          <p:nvPr/>
        </p:nvSpPr>
        <p:spPr>
          <a:xfrm>
            <a:off x="4555958" y="1047750"/>
            <a:ext cx="1219200" cy="954107"/>
          </a:xfrm>
          <a:prstGeom prst="rect">
            <a:avLst/>
          </a:prstGeom>
          <a:noFill/>
        </p:spPr>
        <p:txBody>
          <a:bodyPr wrap="square" rtlCol="0">
            <a:spAutoFit/>
          </a:bodyPr>
          <a:lstStyle/>
          <a:p>
            <a:r>
              <a:rPr lang="en-US" sz="1400" b="1" dirty="0"/>
              <a:t>Be aware of carbon lock-in during transition</a:t>
            </a:r>
          </a:p>
        </p:txBody>
      </p:sp>
      <p:pic>
        <p:nvPicPr>
          <p:cNvPr id="31" name="Picture 30" descr="Shape&#10;&#10;Description automatically generated with medium confidence">
            <a:extLst>
              <a:ext uri="{FF2B5EF4-FFF2-40B4-BE49-F238E27FC236}">
                <a16:creationId xmlns:a16="http://schemas.microsoft.com/office/drawing/2014/main" id="{A2BF1350-CC4C-4C85-B3B7-B9AD3DC241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455843"/>
            <a:ext cx="1639907" cy="1639907"/>
          </a:xfrm>
          <a:prstGeom prst="rect">
            <a:avLst/>
          </a:prstGeom>
        </p:spPr>
      </p:pic>
      <p:sp>
        <p:nvSpPr>
          <p:cNvPr id="32" name="TextBox 31">
            <a:extLst>
              <a:ext uri="{FF2B5EF4-FFF2-40B4-BE49-F238E27FC236}">
                <a16:creationId xmlns:a16="http://schemas.microsoft.com/office/drawing/2014/main" id="{63329F31-E446-4AA2-B3D6-8AC302D735E4}"/>
              </a:ext>
            </a:extLst>
          </p:cNvPr>
          <p:cNvSpPr txBox="1"/>
          <p:nvPr/>
        </p:nvSpPr>
        <p:spPr>
          <a:xfrm>
            <a:off x="152400" y="2952512"/>
            <a:ext cx="1409700" cy="646331"/>
          </a:xfrm>
          <a:prstGeom prst="rect">
            <a:avLst/>
          </a:prstGeom>
          <a:noFill/>
        </p:spPr>
        <p:txBody>
          <a:bodyPr wrap="square" rtlCol="0">
            <a:spAutoFit/>
          </a:bodyPr>
          <a:lstStyle/>
          <a:p>
            <a:r>
              <a:rPr lang="en-US" sz="1200" b="1" dirty="0"/>
              <a:t>Consider local characteristics &amp; particularities</a:t>
            </a:r>
          </a:p>
        </p:txBody>
      </p:sp>
      <p:pic>
        <p:nvPicPr>
          <p:cNvPr id="33" name="Picture 32" descr="Shape&#10;&#10;Description automatically generated with medium confidence">
            <a:extLst>
              <a:ext uri="{FF2B5EF4-FFF2-40B4-BE49-F238E27FC236}">
                <a16:creationId xmlns:a16="http://schemas.microsoft.com/office/drawing/2014/main" id="{285F1FDE-7378-4E81-BE33-84FDCA5D4A9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52600" y="2419350"/>
            <a:ext cx="1752600" cy="1752600"/>
          </a:xfrm>
          <a:prstGeom prst="rect">
            <a:avLst/>
          </a:prstGeom>
        </p:spPr>
      </p:pic>
      <p:sp>
        <p:nvSpPr>
          <p:cNvPr id="34" name="TextBox 33">
            <a:extLst>
              <a:ext uri="{FF2B5EF4-FFF2-40B4-BE49-F238E27FC236}">
                <a16:creationId xmlns:a16="http://schemas.microsoft.com/office/drawing/2014/main" id="{9A1A47BB-F039-46EE-A2C5-85C229E2DE9D}"/>
              </a:ext>
            </a:extLst>
          </p:cNvPr>
          <p:cNvSpPr txBox="1"/>
          <p:nvPr/>
        </p:nvSpPr>
        <p:spPr>
          <a:xfrm>
            <a:off x="2039957" y="2952511"/>
            <a:ext cx="1219200" cy="646331"/>
          </a:xfrm>
          <a:prstGeom prst="rect">
            <a:avLst/>
          </a:prstGeom>
          <a:noFill/>
        </p:spPr>
        <p:txBody>
          <a:bodyPr wrap="square" rtlCol="0">
            <a:spAutoFit/>
          </a:bodyPr>
          <a:lstStyle/>
          <a:p>
            <a:r>
              <a:rPr lang="en-US" sz="1200" b="1" dirty="0"/>
              <a:t>Consider energy poverty &amp; inequalities</a:t>
            </a:r>
          </a:p>
        </p:txBody>
      </p:sp>
      <p:pic>
        <p:nvPicPr>
          <p:cNvPr id="35" name="Picture 34" descr="Shape&#10;&#10;Description automatically generated with medium confidence">
            <a:extLst>
              <a:ext uri="{FF2B5EF4-FFF2-40B4-BE49-F238E27FC236}">
                <a16:creationId xmlns:a16="http://schemas.microsoft.com/office/drawing/2014/main" id="{95CB686B-74E5-41FB-B5DB-104945FC622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05200" y="2514600"/>
            <a:ext cx="1657350" cy="1657350"/>
          </a:xfrm>
          <a:prstGeom prst="rect">
            <a:avLst/>
          </a:prstGeom>
        </p:spPr>
      </p:pic>
      <p:sp>
        <p:nvSpPr>
          <p:cNvPr id="36" name="TextBox 35">
            <a:extLst>
              <a:ext uri="{FF2B5EF4-FFF2-40B4-BE49-F238E27FC236}">
                <a16:creationId xmlns:a16="http://schemas.microsoft.com/office/drawing/2014/main" id="{E49E0EFB-868A-4C0D-BEAF-500E9EF66245}"/>
              </a:ext>
            </a:extLst>
          </p:cNvPr>
          <p:cNvSpPr txBox="1"/>
          <p:nvPr/>
        </p:nvSpPr>
        <p:spPr>
          <a:xfrm>
            <a:off x="3752850" y="2959953"/>
            <a:ext cx="1276350" cy="738664"/>
          </a:xfrm>
          <a:prstGeom prst="rect">
            <a:avLst/>
          </a:prstGeom>
          <a:noFill/>
        </p:spPr>
        <p:txBody>
          <a:bodyPr wrap="square" rtlCol="0">
            <a:spAutoFit/>
          </a:bodyPr>
          <a:lstStyle/>
          <a:p>
            <a:r>
              <a:rPr lang="en-US" sz="1400" b="1" dirty="0"/>
              <a:t>Involve citizens &amp; stakeholders</a:t>
            </a:r>
          </a:p>
        </p:txBody>
      </p:sp>
      <p:pic>
        <p:nvPicPr>
          <p:cNvPr id="37" name="Picture 36" descr="Shape&#10;&#10;Description automatically generated with medium confidence">
            <a:extLst>
              <a:ext uri="{FF2B5EF4-FFF2-40B4-BE49-F238E27FC236}">
                <a16:creationId xmlns:a16="http://schemas.microsoft.com/office/drawing/2014/main" id="{26EB3937-B6EA-4EE4-A6F4-AB13DB6044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495550"/>
            <a:ext cx="1657350" cy="1657350"/>
          </a:xfrm>
          <a:prstGeom prst="rect">
            <a:avLst/>
          </a:prstGeom>
        </p:spPr>
      </p:pic>
      <p:sp>
        <p:nvSpPr>
          <p:cNvPr id="38" name="TextBox 37">
            <a:extLst>
              <a:ext uri="{FF2B5EF4-FFF2-40B4-BE49-F238E27FC236}">
                <a16:creationId xmlns:a16="http://schemas.microsoft.com/office/drawing/2014/main" id="{4FF6DBF5-B7C9-4813-85C5-1546B1647429}"/>
              </a:ext>
            </a:extLst>
          </p:cNvPr>
          <p:cNvSpPr txBox="1"/>
          <p:nvPr/>
        </p:nvSpPr>
        <p:spPr>
          <a:xfrm>
            <a:off x="5365082" y="2940903"/>
            <a:ext cx="1276350" cy="830997"/>
          </a:xfrm>
          <a:prstGeom prst="rect">
            <a:avLst/>
          </a:prstGeom>
          <a:noFill/>
        </p:spPr>
        <p:txBody>
          <a:bodyPr wrap="square" rtlCol="0">
            <a:spAutoFit/>
          </a:bodyPr>
          <a:lstStyle/>
          <a:p>
            <a:r>
              <a:rPr lang="en-US" sz="1200" b="1" dirty="0"/>
              <a:t>Holistic approach: Link and align plans &amp; actions</a:t>
            </a:r>
          </a:p>
        </p:txBody>
      </p:sp>
    </p:spTree>
    <p:extLst>
      <p:ext uri="{BB962C8B-B14F-4D97-AF65-F5344CB8AC3E}">
        <p14:creationId xmlns:p14="http://schemas.microsoft.com/office/powerpoint/2010/main" val="3035083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6"/>
          </p:nvPr>
        </p:nvSpPr>
        <p:spPr/>
        <p:txBody>
          <a:bodyPr/>
          <a:lstStyle/>
          <a:p>
            <a:fld id="{9A0622E7-5F78-4C68-B259-B08476B644CA}" type="slidenum">
              <a:rPr lang="en-US" smtClean="0"/>
              <a:t>7</a:t>
            </a:fld>
            <a:endParaRPr lang="en-US"/>
          </a:p>
        </p:txBody>
      </p:sp>
      <p:sp>
        <p:nvSpPr>
          <p:cNvPr id="3" name="Title 2"/>
          <p:cNvSpPr>
            <a:spLocks noGrp="1"/>
          </p:cNvSpPr>
          <p:nvPr>
            <p:ph type="title"/>
          </p:nvPr>
        </p:nvSpPr>
        <p:spPr/>
        <p:txBody>
          <a:bodyPr/>
          <a:lstStyle/>
          <a:p>
            <a:r>
              <a:rPr lang="en-US" dirty="0"/>
              <a:t>C-Track 50 Results and Outputs [1/2]</a:t>
            </a:r>
          </a:p>
        </p:txBody>
      </p:sp>
      <p:pic>
        <p:nvPicPr>
          <p:cNvPr id="5" name="Content Placeholder 48"/>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
        <p:nvSpPr>
          <p:cNvPr id="6" name="Text Placeholder 3">
            <a:extLst>
              <a:ext uri="{FF2B5EF4-FFF2-40B4-BE49-F238E27FC236}">
                <a16:creationId xmlns:a16="http://schemas.microsoft.com/office/drawing/2014/main" id="{7AE308E2-245F-4A79-8E5E-B6A82661399C}"/>
              </a:ext>
            </a:extLst>
          </p:cNvPr>
          <p:cNvSpPr txBox="1">
            <a:spLocks/>
          </p:cNvSpPr>
          <p:nvPr/>
        </p:nvSpPr>
        <p:spPr>
          <a:xfrm>
            <a:off x="249396" y="1005840"/>
            <a:ext cx="4322604" cy="3318510"/>
          </a:xfrm>
          <a:prstGeom prst="rect">
            <a:avLst/>
          </a:prstGeom>
        </p:spPr>
        <p:txBody>
          <a:bodyPr/>
          <a:lstStyle>
            <a:lvl1pPr marL="257175" indent="-257175" algn="l" defTabSz="685800" rtl="0" eaLnBrk="1" latinLnBrk="0" hangingPunct="1">
              <a:spcBef>
                <a:spcPct val="20000"/>
              </a:spcBef>
              <a:buFont typeface="Wingdings" pitchFamily="2" charset="2"/>
              <a:buChar char="v"/>
              <a:defRPr sz="12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200" kern="1200" baseline="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nSpc>
                <a:spcPct val="114000"/>
              </a:lnSpc>
              <a:spcBef>
                <a:spcPts val="225"/>
              </a:spcBef>
              <a:spcAft>
                <a:spcPts val="225"/>
              </a:spcAft>
              <a:buClr>
                <a:schemeClr val="accent1">
                  <a:lumMod val="50000"/>
                </a:schemeClr>
              </a:buClr>
              <a:buFont typeface="Wingdings" pitchFamily="2" charset="2"/>
              <a:buNone/>
            </a:pPr>
            <a:r>
              <a:rPr lang="en-US" sz="1600" dirty="0">
                <a:solidFill>
                  <a:schemeClr val="accent1">
                    <a:lumMod val="50000"/>
                  </a:schemeClr>
                </a:solidFill>
                <a:latin typeface="+mn-lt"/>
              </a:rPr>
              <a:t>The Guidebook for achieving carbon neutrality by 2050:</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600" dirty="0">
                <a:solidFill>
                  <a:schemeClr val="accent1">
                    <a:lumMod val="50000"/>
                  </a:schemeClr>
                </a:solidFill>
                <a:latin typeface="+mn-lt"/>
              </a:rPr>
              <a:t>Describes the key steps in the planning process</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600" dirty="0">
                <a:solidFill>
                  <a:schemeClr val="accent1">
                    <a:lumMod val="50000"/>
                  </a:schemeClr>
                </a:solidFill>
                <a:latin typeface="+mn-lt"/>
              </a:rPr>
              <a:t>Outlines important considerations in each step</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600" dirty="0">
                <a:solidFill>
                  <a:schemeClr val="accent1">
                    <a:lumMod val="50000"/>
                  </a:schemeClr>
                </a:solidFill>
                <a:latin typeface="+mn-lt"/>
              </a:rPr>
              <a:t>Presents best practices to inspire cities and regions and help them better design actions to take forward in the </a:t>
            </a:r>
            <a:r>
              <a:rPr lang="en-US" sz="1600" dirty="0" err="1">
                <a:solidFill>
                  <a:schemeClr val="accent1">
                    <a:lumMod val="50000"/>
                  </a:schemeClr>
                </a:solidFill>
                <a:latin typeface="+mn-lt"/>
              </a:rPr>
              <a:t>decarbonisation</a:t>
            </a:r>
            <a:r>
              <a:rPr lang="en-US" sz="1600" dirty="0">
                <a:solidFill>
                  <a:schemeClr val="accent1">
                    <a:lumMod val="50000"/>
                  </a:schemeClr>
                </a:solidFill>
                <a:latin typeface="+mn-lt"/>
              </a:rPr>
              <a:t> process.</a:t>
            </a:r>
          </a:p>
          <a:p>
            <a:pPr marL="0" indent="0">
              <a:lnSpc>
                <a:spcPct val="114000"/>
              </a:lnSpc>
              <a:spcBef>
                <a:spcPts val="225"/>
              </a:spcBef>
              <a:spcAft>
                <a:spcPts val="225"/>
              </a:spcAft>
              <a:buClr>
                <a:schemeClr val="accent1">
                  <a:lumMod val="50000"/>
                </a:schemeClr>
              </a:buClr>
              <a:buFont typeface="Wingdings" pitchFamily="2" charset="2"/>
              <a:buNone/>
            </a:pPr>
            <a:r>
              <a:rPr lang="en-US" dirty="0">
                <a:solidFill>
                  <a:schemeClr val="accent1">
                    <a:lumMod val="50000"/>
                  </a:schemeClr>
                </a:solidFill>
                <a:latin typeface="+mn-lt"/>
              </a:rPr>
              <a:t>To be published in June 2021 </a:t>
            </a:r>
          </a:p>
          <a:p>
            <a:pPr marL="0" indent="0">
              <a:lnSpc>
                <a:spcPct val="114000"/>
              </a:lnSpc>
              <a:spcBef>
                <a:spcPts val="225"/>
              </a:spcBef>
              <a:spcAft>
                <a:spcPts val="225"/>
              </a:spcAft>
              <a:buClr>
                <a:schemeClr val="accent1">
                  <a:lumMod val="50000"/>
                </a:schemeClr>
              </a:buClr>
              <a:buFont typeface="Wingdings" pitchFamily="2" charset="2"/>
              <a:buNone/>
            </a:pPr>
            <a:r>
              <a:rPr lang="en-US" dirty="0">
                <a:solidFill>
                  <a:schemeClr val="accent1">
                    <a:lumMod val="50000"/>
                  </a:schemeClr>
                </a:solidFill>
                <a:latin typeface="+mn-lt"/>
              </a:rPr>
              <a:t>Available in English and another ten EU languages (Greek, German, French, Spanish, Portuguese, Hungarian, Latvian, Croatian, Romanian and Polish).</a:t>
            </a:r>
          </a:p>
        </p:txBody>
      </p:sp>
      <p:pic>
        <p:nvPicPr>
          <p:cNvPr id="7" name="Picture 6">
            <a:extLst>
              <a:ext uri="{FF2B5EF4-FFF2-40B4-BE49-F238E27FC236}">
                <a16:creationId xmlns:a16="http://schemas.microsoft.com/office/drawing/2014/main" id="{52137749-ABD4-4296-A572-87D42C27A3A7}"/>
              </a:ext>
            </a:extLst>
          </p:cNvPr>
          <p:cNvPicPr>
            <a:picLocks noChangeAspect="1"/>
          </p:cNvPicPr>
          <p:nvPr/>
        </p:nvPicPr>
        <p:blipFill>
          <a:blip r:embed="rId3"/>
          <a:stretch>
            <a:fillRect/>
          </a:stretch>
        </p:blipFill>
        <p:spPr>
          <a:xfrm rot="21257258">
            <a:off x="4716014" y="1236845"/>
            <a:ext cx="1884322" cy="2665403"/>
          </a:xfrm>
          <a:prstGeom prst="rect">
            <a:avLst/>
          </a:prstGeom>
        </p:spPr>
      </p:pic>
    </p:spTree>
    <p:extLst>
      <p:ext uri="{BB962C8B-B14F-4D97-AF65-F5344CB8AC3E}">
        <p14:creationId xmlns:p14="http://schemas.microsoft.com/office/powerpoint/2010/main" val="888566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00E86D5-BC59-443A-8F1F-CEB538A5EDA7}"/>
              </a:ext>
            </a:extLst>
          </p:cNvPr>
          <p:cNvSpPr>
            <a:spLocks noGrp="1"/>
          </p:cNvSpPr>
          <p:nvPr>
            <p:ph type="sldNum" sz="quarter" idx="16"/>
          </p:nvPr>
        </p:nvSpPr>
        <p:spPr/>
        <p:txBody>
          <a:bodyPr/>
          <a:lstStyle/>
          <a:p>
            <a:fld id="{9A0622E7-5F78-4C68-B259-B08476B644CA}" type="slidenum">
              <a:rPr lang="en-US" smtClean="0"/>
              <a:t>8</a:t>
            </a:fld>
            <a:endParaRPr lang="en-US"/>
          </a:p>
        </p:txBody>
      </p:sp>
      <p:sp>
        <p:nvSpPr>
          <p:cNvPr id="6" name="Title 5">
            <a:extLst>
              <a:ext uri="{FF2B5EF4-FFF2-40B4-BE49-F238E27FC236}">
                <a16:creationId xmlns:a16="http://schemas.microsoft.com/office/drawing/2014/main" id="{37E56BA7-2BB4-400C-8600-5B0C60C413FF}"/>
              </a:ext>
            </a:extLst>
          </p:cNvPr>
          <p:cNvSpPr>
            <a:spLocks noGrp="1"/>
          </p:cNvSpPr>
          <p:nvPr>
            <p:ph type="title"/>
          </p:nvPr>
        </p:nvSpPr>
        <p:spPr/>
        <p:txBody>
          <a:bodyPr/>
          <a:lstStyle/>
          <a:p>
            <a:r>
              <a:rPr lang="en-US" dirty="0"/>
              <a:t>C-Track 50 Results and Outputs [2/2]</a:t>
            </a:r>
          </a:p>
        </p:txBody>
      </p:sp>
      <p:pic>
        <p:nvPicPr>
          <p:cNvPr id="8" name="Picture 7">
            <a:extLst>
              <a:ext uri="{FF2B5EF4-FFF2-40B4-BE49-F238E27FC236}">
                <a16:creationId xmlns:a16="http://schemas.microsoft.com/office/drawing/2014/main" id="{61BACD19-781B-4494-A33F-C62C50BE06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047749"/>
            <a:ext cx="5772150" cy="3133069"/>
          </a:xfrm>
          <a:prstGeom prst="rect">
            <a:avLst/>
          </a:prstGeom>
        </p:spPr>
      </p:pic>
      <p:sp>
        <p:nvSpPr>
          <p:cNvPr id="9" name="Text Placeholder 3">
            <a:extLst>
              <a:ext uri="{FF2B5EF4-FFF2-40B4-BE49-F238E27FC236}">
                <a16:creationId xmlns:a16="http://schemas.microsoft.com/office/drawing/2014/main" id="{1E52C6F3-06EB-4098-B883-462825D583B9}"/>
              </a:ext>
            </a:extLst>
          </p:cNvPr>
          <p:cNvSpPr txBox="1">
            <a:spLocks/>
          </p:cNvSpPr>
          <p:nvPr/>
        </p:nvSpPr>
        <p:spPr>
          <a:xfrm>
            <a:off x="2020405" y="3155734"/>
            <a:ext cx="1235387" cy="1168616"/>
          </a:xfrm>
          <a:prstGeom prst="rect">
            <a:avLst/>
          </a:prstGeom>
          <a:solidFill>
            <a:schemeClr val="bg1"/>
          </a:solidFill>
        </p:spPr>
        <p:txBody>
          <a:bodyPr lIns="25313"/>
          <a:lstStyle>
            <a:defPPr>
              <a:defRPr lang="en-US"/>
            </a:defPPr>
            <a:lvl1pPr defTabSz="825500" fontAlgn="base">
              <a:lnSpc>
                <a:spcPct val="100000"/>
              </a:lnSpc>
              <a:spcBef>
                <a:spcPct val="0"/>
              </a:spcBef>
              <a:spcAft>
                <a:spcPts val="169"/>
              </a:spcAft>
              <a:defRPr sz="900" b="1">
                <a:solidFill>
                  <a:schemeClr val="accent1">
                    <a:lumMod val="50000"/>
                  </a:schemeClr>
                </a:solidFill>
                <a:cs typeface="Arial" pitchFamily="34" charset="0"/>
              </a:defRPr>
            </a:lvl1pPr>
            <a:lvl2pPr marL="342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2pPr>
            <a:lvl3pPr marL="630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3pPr>
            <a:lvl4pPr indent="685800" defTabSz="825500" fontAlgn="base">
              <a:lnSpc>
                <a:spcPct val="150000"/>
              </a:lnSpc>
              <a:spcBef>
                <a:spcPct val="0"/>
              </a:spcBef>
              <a:spcAft>
                <a:spcPct val="0"/>
              </a:spcAft>
              <a:defRPr sz="3200">
                <a:solidFill>
                  <a:schemeClr val="bg2"/>
                </a:solidFill>
                <a:latin typeface="Open Sans" charset="0"/>
                <a:ea typeface="Open Sans" charset="0"/>
                <a:cs typeface="Open Sans" charset="0"/>
              </a:defRPr>
            </a:lvl4pPr>
            <a:lvl5pPr indent="914400" defTabSz="825500" fontAlgn="base">
              <a:lnSpc>
                <a:spcPct val="150000"/>
              </a:lnSpc>
              <a:spcBef>
                <a:spcPct val="0"/>
              </a:spcBef>
              <a:spcAft>
                <a:spcPct val="0"/>
              </a:spcAft>
              <a:defRPr sz="2400">
                <a:solidFill>
                  <a:schemeClr val="bg2"/>
                </a:solidFill>
                <a:latin typeface="Open Sans" charset="0"/>
                <a:ea typeface="Open Sans" charset="0"/>
                <a:cs typeface="Open Sans"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en-US" dirty="0"/>
              <a:t>Hundreds of civil servants built their capacity in energy and climate planning</a:t>
            </a:r>
          </a:p>
        </p:txBody>
      </p:sp>
      <p:sp>
        <p:nvSpPr>
          <p:cNvPr id="10" name="Text Placeholder 3">
            <a:extLst>
              <a:ext uri="{FF2B5EF4-FFF2-40B4-BE49-F238E27FC236}">
                <a16:creationId xmlns:a16="http://schemas.microsoft.com/office/drawing/2014/main" id="{12699B37-E044-43D7-92E7-8679C68B8170}"/>
              </a:ext>
            </a:extLst>
          </p:cNvPr>
          <p:cNvSpPr txBox="1">
            <a:spLocks/>
          </p:cNvSpPr>
          <p:nvPr/>
        </p:nvSpPr>
        <p:spPr>
          <a:xfrm>
            <a:off x="3697705" y="1106632"/>
            <a:ext cx="1296144" cy="1160317"/>
          </a:xfrm>
          <a:prstGeom prst="rect">
            <a:avLst/>
          </a:prstGeom>
          <a:solidFill>
            <a:schemeClr val="bg1"/>
          </a:solidFill>
        </p:spPr>
        <p:txBody>
          <a:bodyPr lIns="25313"/>
          <a:lstStyle>
            <a:defPPr>
              <a:defRPr lang="en-US"/>
            </a:defPPr>
            <a:lvl1pPr defTabSz="825500" fontAlgn="base">
              <a:lnSpc>
                <a:spcPct val="100000"/>
              </a:lnSpc>
              <a:spcBef>
                <a:spcPct val="0"/>
              </a:spcBef>
              <a:spcAft>
                <a:spcPts val="169"/>
              </a:spcAft>
              <a:defRPr sz="900" b="1">
                <a:solidFill>
                  <a:schemeClr val="accent1">
                    <a:lumMod val="50000"/>
                  </a:schemeClr>
                </a:solidFill>
                <a:cs typeface="Arial" pitchFamily="34" charset="0"/>
              </a:defRPr>
            </a:lvl1pPr>
            <a:lvl2pPr marL="342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2pPr>
            <a:lvl3pPr marL="630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3pPr>
            <a:lvl4pPr indent="685800" defTabSz="825500" fontAlgn="base">
              <a:lnSpc>
                <a:spcPct val="150000"/>
              </a:lnSpc>
              <a:spcBef>
                <a:spcPct val="0"/>
              </a:spcBef>
              <a:spcAft>
                <a:spcPct val="0"/>
              </a:spcAft>
              <a:defRPr sz="3200">
                <a:solidFill>
                  <a:schemeClr val="bg2"/>
                </a:solidFill>
                <a:latin typeface="Open Sans" charset="0"/>
                <a:ea typeface="Open Sans" charset="0"/>
                <a:cs typeface="Open Sans" charset="0"/>
              </a:defRPr>
            </a:lvl4pPr>
            <a:lvl5pPr indent="914400" defTabSz="825500" fontAlgn="base">
              <a:lnSpc>
                <a:spcPct val="150000"/>
              </a:lnSpc>
              <a:spcBef>
                <a:spcPct val="0"/>
              </a:spcBef>
              <a:spcAft>
                <a:spcPct val="0"/>
              </a:spcAft>
              <a:defRPr sz="2400">
                <a:solidFill>
                  <a:schemeClr val="bg2"/>
                </a:solidFill>
                <a:latin typeface="Open Sans" charset="0"/>
                <a:ea typeface="Open Sans" charset="0"/>
                <a:cs typeface="Open Sans"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en-US" dirty="0"/>
              <a:t>107 local energy and climate plans for 2050 developed</a:t>
            </a:r>
          </a:p>
          <a:p>
            <a:r>
              <a:rPr lang="en-US" dirty="0"/>
              <a:t>11 regional plans/recommendation documents developed</a:t>
            </a:r>
          </a:p>
        </p:txBody>
      </p:sp>
      <p:pic>
        <p:nvPicPr>
          <p:cNvPr id="11" name="Picture 10">
            <a:extLst>
              <a:ext uri="{FF2B5EF4-FFF2-40B4-BE49-F238E27FC236}">
                <a16:creationId xmlns:a16="http://schemas.microsoft.com/office/drawing/2014/main" id="{0D6AD47C-3A4D-4859-8F1B-CD0C25BFCE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044" t="38051" r="54798" b="36300"/>
          <a:stretch/>
        </p:blipFill>
        <p:spPr>
          <a:xfrm>
            <a:off x="5393085" y="1256921"/>
            <a:ext cx="839273" cy="853642"/>
          </a:xfrm>
          <a:prstGeom prst="rect">
            <a:avLst/>
          </a:prstGeom>
        </p:spPr>
      </p:pic>
      <p:pic>
        <p:nvPicPr>
          <p:cNvPr id="12" name="Picture 11">
            <a:extLst>
              <a:ext uri="{FF2B5EF4-FFF2-40B4-BE49-F238E27FC236}">
                <a16:creationId xmlns:a16="http://schemas.microsoft.com/office/drawing/2014/main" id="{727E5F06-D5C8-4D54-8D9E-B490E74EEFA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422" t="4748" b="66922"/>
          <a:stretch/>
        </p:blipFill>
        <p:spPr>
          <a:xfrm>
            <a:off x="2209800" y="2051326"/>
            <a:ext cx="1111067" cy="960876"/>
          </a:xfrm>
          <a:prstGeom prst="rect">
            <a:avLst/>
          </a:prstGeom>
        </p:spPr>
      </p:pic>
      <p:sp>
        <p:nvSpPr>
          <p:cNvPr id="13" name="Text Placeholder 3">
            <a:extLst>
              <a:ext uri="{FF2B5EF4-FFF2-40B4-BE49-F238E27FC236}">
                <a16:creationId xmlns:a16="http://schemas.microsoft.com/office/drawing/2014/main" id="{A989A50E-3708-4A13-8E57-ABF5547BA5F8}"/>
              </a:ext>
            </a:extLst>
          </p:cNvPr>
          <p:cNvSpPr txBox="1">
            <a:spLocks/>
          </p:cNvSpPr>
          <p:nvPr/>
        </p:nvSpPr>
        <p:spPr>
          <a:xfrm>
            <a:off x="3657200" y="2341209"/>
            <a:ext cx="1336649" cy="1927055"/>
          </a:xfrm>
          <a:prstGeom prst="rect">
            <a:avLst/>
          </a:prstGeom>
          <a:solidFill>
            <a:schemeClr val="bg1"/>
          </a:solidFill>
        </p:spPr>
        <p:txBody>
          <a:bodyPr lIns="25313"/>
          <a:lstStyle>
            <a:defPPr>
              <a:defRPr lang="en-US"/>
            </a:defPPr>
            <a:lvl1pPr defTabSz="825500" fontAlgn="base">
              <a:lnSpc>
                <a:spcPct val="100000"/>
              </a:lnSpc>
              <a:spcBef>
                <a:spcPct val="0"/>
              </a:spcBef>
              <a:spcAft>
                <a:spcPts val="169"/>
              </a:spcAft>
              <a:defRPr sz="900" b="1">
                <a:solidFill>
                  <a:schemeClr val="accent1">
                    <a:lumMod val="50000"/>
                  </a:schemeClr>
                </a:solidFill>
                <a:cs typeface="Arial" pitchFamily="34" charset="0"/>
              </a:defRPr>
            </a:lvl1pPr>
            <a:lvl2pPr marL="342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2pPr>
            <a:lvl3pPr marL="630900" indent="-342900" defTabSz="825500" fontAlgn="base">
              <a:lnSpc>
                <a:spcPct val="150000"/>
              </a:lnSpc>
              <a:spcBef>
                <a:spcPct val="0"/>
              </a:spcBef>
              <a:spcAft>
                <a:spcPct val="0"/>
              </a:spcAft>
              <a:buFont typeface="Wingdings" pitchFamily="2" charset="2"/>
              <a:buChar char="§"/>
              <a:defRPr sz="3200">
                <a:solidFill>
                  <a:schemeClr val="bg2"/>
                </a:solidFill>
                <a:latin typeface="Open Sans" charset="0"/>
                <a:ea typeface="Open Sans" charset="0"/>
                <a:cs typeface="Open Sans" charset="0"/>
              </a:defRPr>
            </a:lvl3pPr>
            <a:lvl4pPr indent="685800" defTabSz="825500" fontAlgn="base">
              <a:lnSpc>
                <a:spcPct val="150000"/>
              </a:lnSpc>
              <a:spcBef>
                <a:spcPct val="0"/>
              </a:spcBef>
              <a:spcAft>
                <a:spcPct val="0"/>
              </a:spcAft>
              <a:defRPr sz="3200">
                <a:solidFill>
                  <a:schemeClr val="bg2"/>
                </a:solidFill>
                <a:latin typeface="Open Sans" charset="0"/>
                <a:ea typeface="Open Sans" charset="0"/>
                <a:cs typeface="Open Sans" charset="0"/>
              </a:defRPr>
            </a:lvl4pPr>
            <a:lvl5pPr indent="914400" defTabSz="825500" fontAlgn="base">
              <a:lnSpc>
                <a:spcPct val="150000"/>
              </a:lnSpc>
              <a:spcBef>
                <a:spcPct val="0"/>
              </a:spcBef>
              <a:spcAft>
                <a:spcPct val="0"/>
              </a:spcAft>
              <a:defRPr sz="2400">
                <a:solidFill>
                  <a:schemeClr val="bg2"/>
                </a:solidFill>
                <a:latin typeface="Open Sans" charset="0"/>
                <a:ea typeface="Open Sans" charset="0"/>
                <a:cs typeface="Open Sans"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en-US" dirty="0"/>
              <a:t>∼11,000 GWh in energy savings and renewable energy production by 2030</a:t>
            </a:r>
          </a:p>
          <a:p>
            <a:r>
              <a:rPr lang="en-US" dirty="0"/>
              <a:t>∼ 16,500 GWh in energy savings and renewable energy production by 2050</a:t>
            </a:r>
          </a:p>
          <a:p>
            <a:r>
              <a:rPr lang="en-US" dirty="0"/>
              <a:t>∼ 8,500 kt of CO</a:t>
            </a:r>
            <a:r>
              <a:rPr lang="en-US" baseline="-25000" dirty="0"/>
              <a:t>2</a:t>
            </a:r>
            <a:r>
              <a:rPr lang="en-US" dirty="0"/>
              <a:t>-eq emissions saved by 2030 </a:t>
            </a:r>
          </a:p>
          <a:p>
            <a:r>
              <a:rPr lang="en-US" dirty="0"/>
              <a:t>∼ 14,500 kt of CO</a:t>
            </a:r>
            <a:r>
              <a:rPr lang="en-US" baseline="-25000" dirty="0"/>
              <a:t>2</a:t>
            </a:r>
            <a:r>
              <a:rPr lang="en-US" dirty="0"/>
              <a:t>–eq emissions saved by 2050</a:t>
            </a:r>
          </a:p>
        </p:txBody>
      </p:sp>
      <p:sp>
        <p:nvSpPr>
          <p:cNvPr id="14" name="Text Placeholder 3">
            <a:extLst>
              <a:ext uri="{FF2B5EF4-FFF2-40B4-BE49-F238E27FC236}">
                <a16:creationId xmlns:a16="http://schemas.microsoft.com/office/drawing/2014/main" id="{0FA44676-1D32-429C-B9C7-E2FF38A0F725}"/>
              </a:ext>
            </a:extLst>
          </p:cNvPr>
          <p:cNvSpPr txBox="1">
            <a:spLocks/>
          </p:cNvSpPr>
          <p:nvPr/>
        </p:nvSpPr>
        <p:spPr>
          <a:xfrm>
            <a:off x="1949116" y="1175760"/>
            <a:ext cx="1752600" cy="786390"/>
          </a:xfrm>
          <a:prstGeom prst="rect">
            <a:avLst/>
          </a:prstGeom>
          <a:solidFill>
            <a:schemeClr val="bg1"/>
          </a:solidFill>
        </p:spPr>
        <p:txBody>
          <a:bodyPr lIns="25313"/>
          <a:lstStyle>
            <a:lvl1pPr algn="l" defTabSz="825500" rtl="0" eaLnBrk="1" fontAlgn="base" hangingPunct="1">
              <a:lnSpc>
                <a:spcPct val="150000"/>
              </a:lnSpc>
              <a:spcBef>
                <a:spcPct val="0"/>
              </a:spcBef>
              <a:spcAft>
                <a:spcPct val="0"/>
              </a:spcAft>
              <a:defRPr sz="3200" b="1" kern="1200">
                <a:solidFill>
                  <a:schemeClr val="bg2"/>
                </a:solidFill>
                <a:latin typeface="Open Sans" charset="0"/>
                <a:ea typeface="Open Sans" charset="0"/>
                <a:cs typeface="Open Sans" charset="0"/>
                <a:sym typeface="Poppins" charset="0"/>
              </a:defRPr>
            </a:lvl1pPr>
            <a:lvl2pPr marL="342900" indent="-342900" algn="l" defTabSz="825500" rtl="0" eaLnBrk="1" fontAlgn="base" hangingPunct="1">
              <a:lnSpc>
                <a:spcPct val="150000"/>
              </a:lnSpc>
              <a:spcBef>
                <a:spcPct val="0"/>
              </a:spcBef>
              <a:spcAft>
                <a:spcPct val="0"/>
              </a:spcAft>
              <a:buFont typeface="Wingdings" pitchFamily="2" charset="2"/>
              <a:buChar char="§"/>
              <a:defRPr sz="3200" kern="1200">
                <a:solidFill>
                  <a:schemeClr val="bg2"/>
                </a:solidFill>
                <a:latin typeface="Open Sans" charset="0"/>
                <a:ea typeface="Open Sans" charset="0"/>
                <a:cs typeface="Open Sans" charset="0"/>
                <a:sym typeface="Poppins" charset="0"/>
              </a:defRPr>
            </a:lvl2pPr>
            <a:lvl3pPr marL="630900" indent="-342900" algn="l" defTabSz="825500" rtl="0" eaLnBrk="1" fontAlgn="base" hangingPunct="1">
              <a:lnSpc>
                <a:spcPct val="150000"/>
              </a:lnSpc>
              <a:spcBef>
                <a:spcPct val="0"/>
              </a:spcBef>
              <a:spcAft>
                <a:spcPct val="0"/>
              </a:spcAft>
              <a:buFont typeface="Wingdings" pitchFamily="2" charset="2"/>
              <a:buChar char="§"/>
              <a:defRPr sz="3200" kern="1200">
                <a:solidFill>
                  <a:schemeClr val="bg2"/>
                </a:solidFill>
                <a:latin typeface="Open Sans" charset="0"/>
                <a:ea typeface="Open Sans" charset="0"/>
                <a:cs typeface="Open Sans" charset="0"/>
                <a:sym typeface="Poppins" charset="0"/>
              </a:defRPr>
            </a:lvl3pPr>
            <a:lvl4pPr indent="685800" algn="l" defTabSz="825500" rtl="0" eaLnBrk="1" fontAlgn="base" hangingPunct="1">
              <a:lnSpc>
                <a:spcPct val="150000"/>
              </a:lnSpc>
              <a:spcBef>
                <a:spcPct val="0"/>
              </a:spcBef>
              <a:spcAft>
                <a:spcPct val="0"/>
              </a:spcAft>
              <a:defRPr sz="3200" kern="1200">
                <a:solidFill>
                  <a:schemeClr val="bg2"/>
                </a:solidFill>
                <a:latin typeface="Open Sans" charset="0"/>
                <a:ea typeface="Open Sans" charset="0"/>
                <a:cs typeface="Open Sans" charset="0"/>
                <a:sym typeface="Poppins" charset="0"/>
              </a:defRPr>
            </a:lvl4pPr>
            <a:lvl5pPr indent="914400" algn="l" defTabSz="825500" rtl="0" eaLnBrk="1" fontAlgn="base" hangingPunct="1">
              <a:lnSpc>
                <a:spcPct val="150000"/>
              </a:lnSpc>
              <a:spcBef>
                <a:spcPct val="0"/>
              </a:spcBef>
              <a:spcAft>
                <a:spcPct val="0"/>
              </a:spcAft>
              <a:defRPr sz="2400" kern="1200">
                <a:solidFill>
                  <a:schemeClr val="bg2"/>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Aft>
                <a:spcPts val="169"/>
              </a:spcAft>
            </a:pPr>
            <a:r>
              <a:rPr lang="en-US" sz="900" dirty="0">
                <a:solidFill>
                  <a:schemeClr val="accent1">
                    <a:lumMod val="50000"/>
                  </a:schemeClr>
                </a:solidFill>
                <a:latin typeface="+mn-lt"/>
                <a:ea typeface="+mn-ea"/>
                <a:cs typeface="Arial" pitchFamily="34" charset="0"/>
              </a:rPr>
              <a:t>Investments on energy efficiency/  renewable energy triggered:</a:t>
            </a:r>
          </a:p>
          <a:p>
            <a:pPr>
              <a:lnSpc>
                <a:spcPct val="100000"/>
              </a:lnSpc>
              <a:spcAft>
                <a:spcPts val="169"/>
              </a:spcAft>
            </a:pPr>
            <a:r>
              <a:rPr lang="en-US" sz="900" dirty="0">
                <a:solidFill>
                  <a:schemeClr val="accent1">
                    <a:lumMod val="50000"/>
                  </a:schemeClr>
                </a:solidFill>
                <a:latin typeface="+mn-lt"/>
                <a:ea typeface="+mn-ea"/>
                <a:cs typeface="Arial" pitchFamily="34" charset="0"/>
              </a:rPr>
              <a:t>&gt;50 million € approved</a:t>
            </a:r>
          </a:p>
          <a:p>
            <a:pPr>
              <a:lnSpc>
                <a:spcPct val="100000"/>
              </a:lnSpc>
              <a:spcAft>
                <a:spcPts val="169"/>
              </a:spcAft>
            </a:pPr>
            <a:r>
              <a:rPr lang="en-US" sz="900" dirty="0">
                <a:solidFill>
                  <a:schemeClr val="accent1">
                    <a:lumMod val="50000"/>
                  </a:schemeClr>
                </a:solidFill>
                <a:latin typeface="+mn-lt"/>
                <a:ea typeface="+mn-ea"/>
                <a:cs typeface="Arial" pitchFamily="34" charset="0"/>
              </a:rPr>
              <a:t>&gt;72 million € submitted</a:t>
            </a:r>
          </a:p>
          <a:p>
            <a:pPr>
              <a:lnSpc>
                <a:spcPct val="100000"/>
              </a:lnSpc>
              <a:spcAft>
                <a:spcPts val="169"/>
              </a:spcAft>
            </a:pPr>
            <a:r>
              <a:rPr lang="en-US" sz="900" dirty="0">
                <a:solidFill>
                  <a:schemeClr val="accent1">
                    <a:lumMod val="50000"/>
                  </a:schemeClr>
                </a:solidFill>
                <a:latin typeface="+mn-lt"/>
                <a:ea typeface="+mn-ea"/>
                <a:cs typeface="Arial" pitchFamily="34" charset="0"/>
              </a:rPr>
              <a:t>more on the way…</a:t>
            </a:r>
          </a:p>
          <a:p>
            <a:pPr marL="171450" indent="-171450">
              <a:lnSpc>
                <a:spcPct val="100000"/>
              </a:lnSpc>
              <a:spcAft>
                <a:spcPts val="169"/>
              </a:spcAft>
              <a:buFontTx/>
              <a:buChar char="-"/>
            </a:pPr>
            <a:endParaRPr lang="en-US" sz="900" dirty="0">
              <a:solidFill>
                <a:schemeClr val="accent1">
                  <a:lumMod val="50000"/>
                </a:schemeClr>
              </a:solidFill>
              <a:latin typeface="+mn-lt"/>
              <a:ea typeface="+mn-ea"/>
              <a:cs typeface="Arial" pitchFamily="34" charset="0"/>
            </a:endParaRPr>
          </a:p>
        </p:txBody>
      </p:sp>
      <p:pic>
        <p:nvPicPr>
          <p:cNvPr id="15" name="Content Placeholder 48">
            <a:extLst>
              <a:ext uri="{FF2B5EF4-FFF2-40B4-BE49-F238E27FC236}">
                <a16:creationId xmlns:a16="http://schemas.microsoft.com/office/drawing/2014/main" id="{4C701B60-51FC-4A96-ADF5-123C76C38EF8}"/>
              </a:ext>
            </a:extLst>
          </p:cNvPr>
          <p:cNvPicPr>
            <a:picLocks noChangeAspect="1"/>
          </p:cNvPicPr>
          <p:nvPr/>
        </p:nvPicPr>
        <p:blipFill rotWithShape="1">
          <a:blip r:embed="rId5">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Tree>
    <p:extLst>
      <p:ext uri="{BB962C8B-B14F-4D97-AF65-F5344CB8AC3E}">
        <p14:creationId xmlns:p14="http://schemas.microsoft.com/office/powerpoint/2010/main" val="4168002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6"/>
          </p:nvPr>
        </p:nvSpPr>
        <p:spPr/>
        <p:txBody>
          <a:bodyPr/>
          <a:lstStyle/>
          <a:p>
            <a:fld id="{9A0622E7-5F78-4C68-B259-B08476B644CA}" type="slidenum">
              <a:rPr lang="en-US" smtClean="0"/>
              <a:t>9</a:t>
            </a:fld>
            <a:endParaRPr lang="en-US"/>
          </a:p>
        </p:txBody>
      </p:sp>
      <p:sp>
        <p:nvSpPr>
          <p:cNvPr id="8" name="Title 7"/>
          <p:cNvSpPr>
            <a:spLocks noGrp="1"/>
          </p:cNvSpPr>
          <p:nvPr>
            <p:ph type="title"/>
          </p:nvPr>
        </p:nvSpPr>
        <p:spPr>
          <a:xfrm>
            <a:off x="76200" y="133350"/>
            <a:ext cx="4876800" cy="361950"/>
          </a:xfrm>
        </p:spPr>
        <p:txBody>
          <a:bodyPr/>
          <a:lstStyle/>
          <a:p>
            <a:r>
              <a:rPr lang="en-US" dirty="0"/>
              <a:t>Lessons Learnt</a:t>
            </a:r>
          </a:p>
        </p:txBody>
      </p:sp>
      <p:sp>
        <p:nvSpPr>
          <p:cNvPr id="12" name="Content Placeholder 11"/>
          <p:cNvSpPr>
            <a:spLocks noGrp="1"/>
          </p:cNvSpPr>
          <p:nvPr>
            <p:ph idx="1"/>
          </p:nvPr>
        </p:nvSpPr>
        <p:spPr>
          <a:xfrm>
            <a:off x="381000" y="975680"/>
            <a:ext cx="6019800" cy="3272470"/>
          </a:xfrm>
        </p:spPr>
        <p:txBody>
          <a:bodyPr/>
          <a:lstStyle/>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700" dirty="0">
                <a:solidFill>
                  <a:schemeClr val="accent1">
                    <a:lumMod val="50000"/>
                  </a:schemeClr>
                </a:solidFill>
              </a:rPr>
              <a:t>MLG can facilitate the municipalities’ work, especially for the smaller ones - regions and regional energy agencies can be a catalyst. </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700" dirty="0">
                <a:solidFill>
                  <a:schemeClr val="accent1">
                    <a:lumMod val="50000"/>
                  </a:schemeClr>
                </a:solidFill>
              </a:rPr>
              <a:t>Adopt a holistic approach, linking all municipal plans in a strategic planning document. </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700" dirty="0">
                <a:solidFill>
                  <a:schemeClr val="accent1">
                    <a:lumMod val="50000"/>
                  </a:schemeClr>
                </a:solidFill>
              </a:rPr>
              <a:t>Moving from grants to innovative financing mechanisms is still challenging for the majority of LAs. </a:t>
            </a:r>
          </a:p>
          <a:p>
            <a:pPr marL="214313" indent="-214313">
              <a:lnSpc>
                <a:spcPct val="114000"/>
              </a:lnSpc>
              <a:spcBef>
                <a:spcPts val="225"/>
              </a:spcBef>
              <a:spcAft>
                <a:spcPts val="225"/>
              </a:spcAft>
              <a:buClr>
                <a:schemeClr val="accent1">
                  <a:lumMod val="50000"/>
                </a:schemeClr>
              </a:buClr>
              <a:buFont typeface="Wingdings 3" panose="05040102010807070707" pitchFamily="18" charset="2"/>
              <a:buChar char="´"/>
            </a:pPr>
            <a:r>
              <a:rPr lang="en-US" sz="1700" dirty="0">
                <a:solidFill>
                  <a:schemeClr val="accent1">
                    <a:lumMod val="50000"/>
                  </a:schemeClr>
                </a:solidFill>
              </a:rPr>
              <a:t>Establishment of the relevant governance structures at the municipal level is considered crucial.</a:t>
            </a:r>
          </a:p>
        </p:txBody>
      </p:sp>
      <p:pic>
        <p:nvPicPr>
          <p:cNvPr id="9" name="Content Placeholder 48">
            <a:extLst>
              <a:ext uri="{FF2B5EF4-FFF2-40B4-BE49-F238E27FC236}">
                <a16:creationId xmlns:a16="http://schemas.microsoft.com/office/drawing/2014/main" id="{E13858C5-5A16-42A7-83B1-0712BE96F9D6}"/>
              </a:ext>
            </a:extLst>
          </p:cNvPr>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2151" r="12426"/>
          <a:stretch/>
        </p:blipFill>
        <p:spPr>
          <a:xfrm>
            <a:off x="524118" y="4711700"/>
            <a:ext cx="551963" cy="285750"/>
          </a:xfrm>
          <a:prstGeom prst="rect">
            <a:avLst/>
          </a:prstGeom>
        </p:spPr>
      </p:pic>
    </p:spTree>
    <p:extLst>
      <p:ext uri="{BB962C8B-B14F-4D97-AF65-F5344CB8AC3E}">
        <p14:creationId xmlns:p14="http://schemas.microsoft.com/office/powerpoint/2010/main" val="2935010486"/>
      </p:ext>
    </p:extLst>
  </p:cSld>
  <p:clrMapOvr>
    <a:masterClrMapping/>
  </p:clrMapOvr>
</p:sld>
</file>

<file path=ppt/theme/theme1.xml><?xml version="1.0" encoding="utf-8"?>
<a:theme xmlns:a="http://schemas.openxmlformats.org/drawingml/2006/main" name="C-TRACK 50 layout">
  <a:themeElements>
    <a:clrScheme name="C-Track 50">
      <a:dk1>
        <a:sysClr val="windowText" lastClr="000000"/>
      </a:dk1>
      <a:lt1>
        <a:sysClr val="window" lastClr="FFFFFF"/>
      </a:lt1>
      <a:dk2>
        <a:srgbClr val="1F497D"/>
      </a:dk2>
      <a:lt2>
        <a:srgbClr val="EEECE1"/>
      </a:lt2>
      <a:accent1>
        <a:srgbClr val="00877D"/>
      </a:accent1>
      <a:accent2>
        <a:srgbClr val="339F97"/>
      </a:accent2>
      <a:accent3>
        <a:srgbClr val="CCCCCC"/>
      </a:accent3>
      <a:accent4>
        <a:srgbClr val="06804C"/>
      </a:accent4>
      <a:accent5>
        <a:srgbClr val="D0AD00"/>
      </a:accent5>
      <a:accent6>
        <a:srgbClr val="080E86"/>
      </a:accent6>
      <a:hlink>
        <a:srgbClr val="003068"/>
      </a:hlink>
      <a:folHlink>
        <a:srgbClr val="003068"/>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TRACK 50 layout">
  <a:themeElements>
    <a:clrScheme name="C-Track 50">
      <a:dk1>
        <a:sysClr val="windowText" lastClr="000000"/>
      </a:dk1>
      <a:lt1>
        <a:sysClr val="window" lastClr="FFFFFF"/>
      </a:lt1>
      <a:dk2>
        <a:srgbClr val="1F497D"/>
      </a:dk2>
      <a:lt2>
        <a:srgbClr val="EEECE1"/>
      </a:lt2>
      <a:accent1>
        <a:srgbClr val="00877D"/>
      </a:accent1>
      <a:accent2>
        <a:srgbClr val="339F97"/>
      </a:accent2>
      <a:accent3>
        <a:srgbClr val="CCCCCC"/>
      </a:accent3>
      <a:accent4>
        <a:srgbClr val="06804C"/>
      </a:accent4>
      <a:accent5>
        <a:srgbClr val="D0AD00"/>
      </a:accent5>
      <a:accent6>
        <a:srgbClr val="080E86"/>
      </a:accent6>
      <a:hlink>
        <a:srgbClr val="003068"/>
      </a:hlink>
      <a:folHlink>
        <a:srgbClr val="003068"/>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Track 50">
      <a:dk1>
        <a:sysClr val="windowText" lastClr="000000"/>
      </a:dk1>
      <a:lt1>
        <a:sysClr val="window" lastClr="FFFFFF"/>
      </a:lt1>
      <a:dk2>
        <a:srgbClr val="1F497D"/>
      </a:dk2>
      <a:lt2>
        <a:srgbClr val="EEECE1"/>
      </a:lt2>
      <a:accent1>
        <a:srgbClr val="00877D"/>
      </a:accent1>
      <a:accent2>
        <a:srgbClr val="339F97"/>
      </a:accent2>
      <a:accent3>
        <a:srgbClr val="CCCCCC"/>
      </a:accent3>
      <a:accent4>
        <a:srgbClr val="06804C"/>
      </a:accent4>
      <a:accent5>
        <a:srgbClr val="D0AD00"/>
      </a:accent5>
      <a:accent6>
        <a:srgbClr val="080E86"/>
      </a:accent6>
      <a:hlink>
        <a:srgbClr val="003068"/>
      </a:hlink>
      <a:folHlink>
        <a:srgbClr val="003068"/>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4729</TotalTime>
  <Words>682</Words>
  <Application>Microsoft Office PowerPoint</Application>
  <PresentationFormat>Custom</PresentationFormat>
  <Paragraphs>106</Paragraphs>
  <Slides>10</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vt:i4>
      </vt:variant>
    </vt:vector>
  </HeadingPairs>
  <TitlesOfParts>
    <vt:vector size="18" baseType="lpstr">
      <vt:lpstr>Arial</vt:lpstr>
      <vt:lpstr>Calibri</vt:lpstr>
      <vt:lpstr>DaunPenh</vt:lpstr>
      <vt:lpstr>Wingdings</vt:lpstr>
      <vt:lpstr>Wingdings 3</vt:lpstr>
      <vt:lpstr>C-TRACK 50 layout</vt:lpstr>
      <vt:lpstr>1_C-TRACK 50 layout</vt:lpstr>
      <vt:lpstr>Office Theme</vt:lpstr>
      <vt:lpstr>Helping cities lead the way to a carbon-neutral future  m The C-Track 50 experience</vt:lpstr>
      <vt:lpstr>C-Track 50 Partners</vt:lpstr>
      <vt:lpstr>C-Track 50 Objectives</vt:lpstr>
      <vt:lpstr>Energy and Climate Plans towards Carbon Neutrality</vt:lpstr>
      <vt:lpstr>Energy &amp; Climate Planning Process: Holistic Approach</vt:lpstr>
      <vt:lpstr>Energy &amp; Climate Planning Process: Key recommendations</vt:lpstr>
      <vt:lpstr>C-Track 50 Results and Outputs [1/2]</vt:lpstr>
      <vt:lpstr>C-Track 50 Results and Outputs [2/2]</vt:lpstr>
      <vt:lpstr>Lessons Learnt</vt:lpstr>
      <vt:lpstr>How to contact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PROSPECT PPT template</dc:title>
  <dc:creator>Hera Neofytou</dc:creator>
  <cp:lastModifiedBy>Alexandra Papadopoulou</cp:lastModifiedBy>
  <cp:revision>414</cp:revision>
  <dcterms:created xsi:type="dcterms:W3CDTF">2006-08-16T00:00:00Z</dcterms:created>
  <dcterms:modified xsi:type="dcterms:W3CDTF">2021-06-07T17:10:46Z</dcterms:modified>
</cp:coreProperties>
</file>