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85"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60"/>
  </p:normalViewPr>
  <p:slideViewPr>
    <p:cSldViewPr snapToGrid="0">
      <p:cViewPr varScale="1">
        <p:scale>
          <a:sx n="66" d="100"/>
          <a:sy n="66" d="100"/>
        </p:scale>
        <p:origin x="600" y="32"/>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26/01/2023</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26/01/2023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1</a:t>
            </a:fld>
            <a:endParaRPr lang="en-GB"/>
          </a:p>
        </p:txBody>
      </p:sp>
    </p:spTree>
    <p:extLst>
      <p:ext uri="{BB962C8B-B14F-4D97-AF65-F5344CB8AC3E}">
        <p14:creationId xmlns:p14="http://schemas.microsoft.com/office/powerpoint/2010/main" val="3351451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0" i="0" u="none" strike="noStrike" kern="1200" baseline="0" dirty="0" smtClean="0">
                <a:solidFill>
                  <a:schemeClr val="tx1"/>
                </a:solidFill>
                <a:latin typeface="+mn-lt"/>
                <a:ea typeface="+mn-ea"/>
                <a:cs typeface="+mn-cs"/>
              </a:rPr>
              <a:t>‘</a:t>
            </a:r>
            <a:r>
              <a:rPr lang="en-IE" sz="1200" b="1" i="0" u="none" strike="noStrike" kern="1200" baseline="0" dirty="0" smtClean="0">
                <a:solidFill>
                  <a:schemeClr val="tx1"/>
                </a:solidFill>
                <a:latin typeface="+mn-lt"/>
                <a:ea typeface="+mn-ea"/>
                <a:cs typeface="+mn-cs"/>
              </a:rPr>
              <a:t>energy from renewable sources’ or ‘renewable energy’ means</a:t>
            </a:r>
            <a:r>
              <a:rPr lang="en-IE" sz="1200" b="0" i="0" u="none" strike="noStrike" kern="1200" baseline="0" dirty="0" smtClean="0">
                <a:solidFill>
                  <a:schemeClr val="tx1"/>
                </a:solidFill>
                <a:latin typeface="+mn-lt"/>
                <a:ea typeface="+mn-ea"/>
                <a:cs typeface="+mn-cs"/>
              </a:rPr>
              <a:t> energy from renewable non-fossil sources, namely wind, solar (solar thermal and solar photovoltaic) and geothermal energy, ambient energy, tide, wave and other ocean energy, hydropower, biomass, landfill gas, sewage treatment plant gas, and biogas;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b="0" i="0" u="none" strike="noStrike" kern="1200" baseline="0" dirty="0" smtClean="0">
              <a:solidFill>
                <a:schemeClr val="tx1"/>
              </a:solidFill>
              <a:latin typeface="+mn-lt"/>
              <a:ea typeface="+mn-ea"/>
              <a:cs typeface="+mn-cs"/>
            </a:endParaRPr>
          </a:p>
          <a:p>
            <a:r>
              <a:rPr lang="en-IE" sz="1200" b="1" i="0" u="none" strike="noStrike" kern="1200" baseline="0" dirty="0" smtClean="0">
                <a:solidFill>
                  <a:schemeClr val="tx1"/>
                </a:solidFill>
                <a:latin typeface="+mn-lt"/>
                <a:ea typeface="+mn-ea"/>
                <a:cs typeface="+mn-cs"/>
              </a:rPr>
              <a:t>Additional components</a:t>
            </a:r>
            <a:r>
              <a:rPr lang="en-IE" sz="1200" b="0" i="0" u="none" strike="noStrike" kern="1200" baseline="0" dirty="0" smtClean="0">
                <a:solidFill>
                  <a:schemeClr val="tx1"/>
                </a:solidFill>
                <a:latin typeface="+mn-lt"/>
                <a:ea typeface="+mn-ea"/>
                <a:cs typeface="+mn-cs"/>
              </a:rPr>
              <a:t>: DA art. 3: Storage facilities; </a:t>
            </a:r>
            <a:r>
              <a:rPr lang="en-US" sz="1200" b="0" i="0" u="none" strike="noStrike" kern="1200" baseline="0" dirty="0" smtClean="0">
                <a:solidFill>
                  <a:schemeClr val="tx1"/>
                </a:solidFill>
                <a:latin typeface="+mn-lt"/>
                <a:ea typeface="+mn-ea"/>
                <a:cs typeface="+mn-cs"/>
              </a:rPr>
              <a:t>system and component integrating information and communication technologies; connection to the distribution or the transmission grid; conversion to renewable liquid and gaseous fuels of non-biological origin; </a:t>
            </a:r>
            <a:r>
              <a:rPr lang="en-IE" sz="1200" b="0" i="0" u="none" strike="noStrike" kern="1200" baseline="0" dirty="0" smtClean="0">
                <a:solidFill>
                  <a:schemeClr val="tx1"/>
                </a:solidFill>
                <a:latin typeface="+mn-lt"/>
                <a:ea typeface="+mn-ea"/>
                <a:cs typeface="+mn-cs"/>
              </a:rPr>
              <a:t>Any other technologies, components or investments specified in the CEF work programmes and calls. </a:t>
            </a: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IE" sz="1200" b="0" i="0" u="none" strike="noStrike"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0" i="0" u="none" strike="noStrike" kern="1200" baseline="0" dirty="0" smtClean="0">
                <a:solidFill>
                  <a:schemeClr val="tx1"/>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59CF2995-AB43-4B7C-B8CD-9DC7C3692A9C}" type="slidenum">
              <a:rPr lang="en-GB" smtClean="0"/>
              <a:t>3</a:t>
            </a:fld>
            <a:endParaRPr lang="en-GB"/>
          </a:p>
        </p:txBody>
      </p:sp>
    </p:spTree>
    <p:extLst>
      <p:ext uri="{BB962C8B-B14F-4D97-AF65-F5344CB8AC3E}">
        <p14:creationId xmlns:p14="http://schemas.microsoft.com/office/powerpoint/2010/main" val="1012927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8</a:t>
            </a:fld>
            <a:endParaRPr lang="en-GB"/>
          </a:p>
        </p:txBody>
      </p:sp>
    </p:spTree>
    <p:extLst>
      <p:ext uri="{BB962C8B-B14F-4D97-AF65-F5344CB8AC3E}">
        <p14:creationId xmlns:p14="http://schemas.microsoft.com/office/powerpoint/2010/main" val="722575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Update/add/delete parts of the</a:t>
            </a:r>
            <a:r>
              <a:rPr lang="en-IE" baseline="0" dirty="0" smtClean="0"/>
              <a:t> copy right notice where appropriate.</a:t>
            </a:r>
          </a:p>
          <a:p>
            <a:r>
              <a:rPr lang="en-IE" baseline="0" dirty="0" smtClean="0"/>
              <a:t>More information: </a:t>
            </a:r>
            <a:r>
              <a:rPr lang="en-GB" dirty="0" smtClean="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16</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39921833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smtClean="0"/>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smtClean="0"/>
              <a:t>Edit Master text styles</a:t>
            </a:r>
          </a:p>
        </p:txBody>
      </p:sp>
    </p:spTree>
    <p:extLst>
      <p:ext uri="{BB962C8B-B14F-4D97-AF65-F5344CB8AC3E}">
        <p14:creationId xmlns:p14="http://schemas.microsoft.com/office/powerpoint/2010/main" val="1784062935"/>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smtClean="0"/>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smtClean="0"/>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smtClean="0"/>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smtClean="0"/>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smtClean="0"/>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smtClean="0"/>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smtClean="0"/>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smtClean="0"/>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smtClean="0"/>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smtClean="0"/>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smtClean="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smtClean="0"/>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36774602"/>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06998582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smtClean="0"/>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182442872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smtClean="0"/>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smtClean="0"/>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smtClean="0"/>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 Id="rId9" Type="http://schemas.openxmlformats.org/officeDocument/2006/relationships/image" Target="NULL"/></Relationships>
</file>

<file path=ppt/slides/_rels/slide11.xml.rels><?xml version="1.0" encoding="UTF-8" standalone="yes"?>
<Relationships xmlns="http://schemas.openxmlformats.org/package/2006/relationships"><Relationship Id="rId3" Type="http://schemas.openxmlformats.org/officeDocument/2006/relationships/hyperlink" Target="https://www.ccacoalition.org/en/resources/eu-reference-scenario-2016-energy-transport-ghg-emissions-and-trends-2050#:~:text=action%20Resource%20Library-,EU%20Reference%20Scenario%202016%3A%20Energy%2C%20transport%2C%20GHG,emissions%20and%20trends%20to%202050&amp;text=The%20latest%20business%2Das%2Dusual,taking%20into%20account%20existing%20legislation." TargetMode="External"/><Relationship Id="rId2" Type="http://schemas.openxmlformats.org/officeDocument/2006/relationships/image" Target="../media/image11.png"/><Relationship Id="rId1" Type="http://schemas.openxmlformats.org/officeDocument/2006/relationships/slideLayout" Target="../slideLayouts/slideLayout8.xml"/><Relationship Id="rId4" Type="http://schemas.openxmlformats.org/officeDocument/2006/relationships/image" Target="../media/image12.jf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ur-lex.europa.eu/legal-content/EN/TXT/?uri=CELEX%3A32022R0342&amp;qid=1667213469840" TargetMode="External"/><Relationship Id="rId1" Type="http://schemas.openxmlformats.org/officeDocument/2006/relationships/slideLayout" Target="../slideLayouts/slideLayout8.xml"/><Relationship Id="rId15" Type="http://schemas.openxmlformats.org/officeDocument/2006/relationships/image" Target="NUL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hyperlink" Target="https://eur-lex.europa.eu/legal-content/EN/TXT/?uri=uriserv:OJ.L_.2018.328.01.0082.01.ENG&amp;toc=OJ:L:2018:328:TOC"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s://eur-lex.europa.eu/legal-content/EN/TXT/?uri=uriserv%3AOJ.L_.2022.062.01.0001.01.ENG&amp;toc=OJ%3AL%3A2022%3A062%3ATOC"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eur-lex.europa.eu/legal-content/EN/TXT/?uri=CELEX%3A32021R1153&amp;qid=1667817185498"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ur-lex.europa.eu/legal-content/EN/TXT/?uri=CELEX%3A32022R0342&amp;qid=1667213469840" TargetMode="External"/><Relationship Id="rId1" Type="http://schemas.openxmlformats.org/officeDocument/2006/relationships/slideLayout" Target="../slideLayouts/slideLayout8.xml"/><Relationship Id="rId15" Type="http://schemas.openxmlformats.org/officeDocument/2006/relationships/image" Target="NUL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 Id="rId15" Type="http://schemas.openxmlformats.org/officeDocument/2006/relationships/image" Target="NUL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 Id="rId10" Type="http://schemas.openxmlformats.org/officeDocument/2006/relationships/image" Target="NULL"/></Relationships>
</file>

<file path=ppt/slides/_rels/slide8.xml.rels><?xml version="1.0" encoding="UTF-8" standalone="yes"?>
<Relationships xmlns="http://schemas.openxmlformats.org/package/2006/relationships"><Relationship Id="rId3" Type="http://schemas.openxmlformats.org/officeDocument/2006/relationships/hyperlink" Target="https://eur-lex.europa.eu/legal-content/EN/TXT/?uri=CELEX%3A32022R0342&amp;qid=1667213469840"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hyperlink" Target="https://eur-lex.europa.eu/LexUriServ/LexUriServ.do?uri=SWD:2021:0429:FIN:EN:PDF"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eur-lex.europa.eu/legal-content/EN/TXT/?uri=CELEX%3A32021R1153&amp;qid=1667817185498"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7303" y="2127021"/>
            <a:ext cx="10065224" cy="1505221"/>
          </a:xfrm>
        </p:spPr>
        <p:txBody>
          <a:bodyPr/>
          <a:lstStyle/>
          <a:p>
            <a:pPr algn="ctr"/>
            <a:r>
              <a:rPr lang="en-IE" sz="4400" dirty="0" smtClean="0"/>
              <a:t>Cooperation Mechanism and</a:t>
            </a:r>
            <a:r>
              <a:rPr lang="en-IE" sz="4400" dirty="0"/>
              <a:t/>
            </a:r>
            <a:br>
              <a:rPr lang="en-IE" sz="4400" dirty="0"/>
            </a:br>
            <a:r>
              <a:rPr lang="en-IE" sz="4400" dirty="0"/>
              <a:t> requirements on the cost benefit analysis </a:t>
            </a:r>
            <a:endParaRPr lang="en-GB" sz="4400" dirty="0"/>
          </a:p>
        </p:txBody>
      </p:sp>
      <p:grpSp>
        <p:nvGrpSpPr>
          <p:cNvPr id="13" name="Google Shape;433;p36"/>
          <p:cNvGrpSpPr/>
          <p:nvPr/>
        </p:nvGrpSpPr>
        <p:grpSpPr>
          <a:xfrm>
            <a:off x="10587569" y="4894182"/>
            <a:ext cx="973586" cy="1963818"/>
            <a:chOff x="3832650" y="2273100"/>
            <a:chExt cx="508825" cy="1026350"/>
          </a:xfrm>
        </p:grpSpPr>
        <p:sp>
          <p:nvSpPr>
            <p:cNvPr id="14" name="Google Shape;434;p36"/>
            <p:cNvSpPr/>
            <p:nvPr/>
          </p:nvSpPr>
          <p:spPr>
            <a:xfrm>
              <a:off x="4037175" y="2526850"/>
              <a:ext cx="80250" cy="80250"/>
            </a:xfrm>
            <a:custGeom>
              <a:avLst/>
              <a:gdLst/>
              <a:ahLst/>
              <a:cxnLst/>
              <a:rect l="l" t="t" r="r" b="b"/>
              <a:pathLst>
                <a:path w="3210" h="3210" fill="none" extrusionOk="0">
                  <a:moveTo>
                    <a:pt x="2920" y="1081"/>
                  </a:moveTo>
                  <a:cubicBezTo>
                    <a:pt x="3209" y="1807"/>
                    <a:pt x="2855" y="2630"/>
                    <a:pt x="2129" y="2920"/>
                  </a:cubicBezTo>
                  <a:cubicBezTo>
                    <a:pt x="1403" y="3209"/>
                    <a:pt x="580" y="2855"/>
                    <a:pt x="290" y="2129"/>
                  </a:cubicBezTo>
                  <a:cubicBezTo>
                    <a:pt x="1" y="1403"/>
                    <a:pt x="355" y="580"/>
                    <a:pt x="1081" y="290"/>
                  </a:cubicBezTo>
                  <a:cubicBezTo>
                    <a:pt x="1807" y="1"/>
                    <a:pt x="2630" y="355"/>
                    <a:pt x="2920" y="1081"/>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35;p36"/>
            <p:cNvSpPr/>
            <p:nvPr/>
          </p:nvSpPr>
          <p:spPr>
            <a:xfrm>
              <a:off x="4102500" y="2559975"/>
              <a:ext cx="238975" cy="136950"/>
            </a:xfrm>
            <a:custGeom>
              <a:avLst/>
              <a:gdLst/>
              <a:ahLst/>
              <a:cxnLst/>
              <a:rect l="l" t="t" r="r" b="b"/>
              <a:pathLst>
                <a:path w="9559" h="5478" fill="none" extrusionOk="0">
                  <a:moveTo>
                    <a:pt x="287" y="846"/>
                  </a:moveTo>
                  <a:cubicBezTo>
                    <a:pt x="216" y="1009"/>
                    <a:pt x="118" y="1149"/>
                    <a:pt x="1" y="1269"/>
                  </a:cubicBezTo>
                  <a:lnTo>
                    <a:pt x="9559" y="5477"/>
                  </a:lnTo>
                  <a:cubicBezTo>
                    <a:pt x="9559" y="5477"/>
                    <a:pt x="5790" y="1702"/>
                    <a:pt x="3193" y="579"/>
                  </a:cubicBezTo>
                  <a:cubicBezTo>
                    <a:pt x="1856" y="0"/>
                    <a:pt x="961" y="16"/>
                    <a:pt x="404" y="166"/>
                  </a:cubicBezTo>
                  <a:cubicBezTo>
                    <a:pt x="421" y="391"/>
                    <a:pt x="385" y="625"/>
                    <a:pt x="287" y="8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36;p36"/>
            <p:cNvSpPr/>
            <p:nvPr/>
          </p:nvSpPr>
          <p:spPr>
            <a:xfrm>
              <a:off x="4023275" y="2273100"/>
              <a:ext cx="62975" cy="264675"/>
            </a:xfrm>
            <a:custGeom>
              <a:avLst/>
              <a:gdLst/>
              <a:ahLst/>
              <a:cxnLst/>
              <a:rect l="l" t="t" r="r" b="b"/>
              <a:pathLst>
                <a:path w="2519" h="10587" fill="none" extrusionOk="0">
                  <a:moveTo>
                    <a:pt x="2519" y="10385"/>
                  </a:moveTo>
                  <a:lnTo>
                    <a:pt x="1386" y="0"/>
                  </a:lnTo>
                  <a:cubicBezTo>
                    <a:pt x="1386" y="0"/>
                    <a:pt x="0" y="5152"/>
                    <a:pt x="326" y="7964"/>
                  </a:cubicBezTo>
                  <a:cubicBezTo>
                    <a:pt x="495" y="9412"/>
                    <a:pt x="954" y="10180"/>
                    <a:pt x="1364" y="10587"/>
                  </a:cubicBezTo>
                  <a:cubicBezTo>
                    <a:pt x="1696" y="10359"/>
                    <a:pt x="2115" y="10278"/>
                    <a:pt x="2519" y="10385"/>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37;p36"/>
            <p:cNvSpPr/>
            <p:nvPr/>
          </p:nvSpPr>
          <p:spPr>
            <a:xfrm>
              <a:off x="3832650" y="2576225"/>
              <a:ext cx="229450" cy="154375"/>
            </a:xfrm>
            <a:custGeom>
              <a:avLst/>
              <a:gdLst/>
              <a:ahLst/>
              <a:cxnLst/>
              <a:rect l="l" t="t" r="r" b="b"/>
              <a:pathLst>
                <a:path w="9178" h="6175" fill="none" extrusionOk="0">
                  <a:moveTo>
                    <a:pt x="8426" y="1"/>
                  </a:moveTo>
                  <a:lnTo>
                    <a:pt x="0" y="6174"/>
                  </a:lnTo>
                  <a:cubicBezTo>
                    <a:pt x="0" y="6174"/>
                    <a:pt x="5155" y="4798"/>
                    <a:pt x="7427" y="3112"/>
                  </a:cubicBezTo>
                  <a:cubicBezTo>
                    <a:pt x="8595" y="2240"/>
                    <a:pt x="9031" y="1459"/>
                    <a:pt x="9177" y="899"/>
                  </a:cubicBezTo>
                  <a:cubicBezTo>
                    <a:pt x="8797" y="717"/>
                    <a:pt x="8530" y="385"/>
                    <a:pt x="8426" y="1"/>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38;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39;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440;p36"/>
          <p:cNvGrpSpPr/>
          <p:nvPr/>
        </p:nvGrpSpPr>
        <p:grpSpPr>
          <a:xfrm>
            <a:off x="11364897" y="5539734"/>
            <a:ext cx="653535" cy="1318244"/>
            <a:chOff x="3832650" y="2273100"/>
            <a:chExt cx="508825" cy="1026350"/>
          </a:xfrm>
        </p:grpSpPr>
        <p:sp>
          <p:nvSpPr>
            <p:cNvPr id="21" name="Google Shape;441;p36"/>
            <p:cNvSpPr/>
            <p:nvPr/>
          </p:nvSpPr>
          <p:spPr>
            <a:xfrm>
              <a:off x="4037175" y="2526850"/>
              <a:ext cx="80250" cy="80250"/>
            </a:xfrm>
            <a:custGeom>
              <a:avLst/>
              <a:gdLst/>
              <a:ahLst/>
              <a:cxnLst/>
              <a:rect l="l" t="t" r="r" b="b"/>
              <a:pathLst>
                <a:path w="3210" h="3210" fill="none" extrusionOk="0">
                  <a:moveTo>
                    <a:pt x="2920" y="1081"/>
                  </a:moveTo>
                  <a:cubicBezTo>
                    <a:pt x="3209" y="1807"/>
                    <a:pt x="2855" y="2630"/>
                    <a:pt x="2129" y="2920"/>
                  </a:cubicBezTo>
                  <a:cubicBezTo>
                    <a:pt x="1403" y="3209"/>
                    <a:pt x="580" y="2855"/>
                    <a:pt x="290" y="2129"/>
                  </a:cubicBezTo>
                  <a:cubicBezTo>
                    <a:pt x="1" y="1403"/>
                    <a:pt x="355" y="580"/>
                    <a:pt x="1081" y="290"/>
                  </a:cubicBezTo>
                  <a:cubicBezTo>
                    <a:pt x="1807" y="1"/>
                    <a:pt x="2630" y="355"/>
                    <a:pt x="2920" y="1081"/>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42;p36"/>
            <p:cNvSpPr/>
            <p:nvPr/>
          </p:nvSpPr>
          <p:spPr>
            <a:xfrm>
              <a:off x="4102500" y="2559975"/>
              <a:ext cx="238975" cy="136950"/>
            </a:xfrm>
            <a:custGeom>
              <a:avLst/>
              <a:gdLst/>
              <a:ahLst/>
              <a:cxnLst/>
              <a:rect l="l" t="t" r="r" b="b"/>
              <a:pathLst>
                <a:path w="9559" h="5478" fill="none" extrusionOk="0">
                  <a:moveTo>
                    <a:pt x="287" y="846"/>
                  </a:moveTo>
                  <a:cubicBezTo>
                    <a:pt x="216" y="1009"/>
                    <a:pt x="118" y="1149"/>
                    <a:pt x="1" y="1269"/>
                  </a:cubicBezTo>
                  <a:lnTo>
                    <a:pt x="9559" y="5477"/>
                  </a:lnTo>
                  <a:cubicBezTo>
                    <a:pt x="9559" y="5477"/>
                    <a:pt x="5790" y="1702"/>
                    <a:pt x="3193" y="579"/>
                  </a:cubicBezTo>
                  <a:cubicBezTo>
                    <a:pt x="1856" y="0"/>
                    <a:pt x="961" y="16"/>
                    <a:pt x="404" y="166"/>
                  </a:cubicBezTo>
                  <a:cubicBezTo>
                    <a:pt x="421" y="391"/>
                    <a:pt x="385" y="625"/>
                    <a:pt x="287" y="8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43;p36"/>
            <p:cNvSpPr/>
            <p:nvPr/>
          </p:nvSpPr>
          <p:spPr>
            <a:xfrm>
              <a:off x="4023275" y="2273100"/>
              <a:ext cx="62975" cy="264675"/>
            </a:xfrm>
            <a:custGeom>
              <a:avLst/>
              <a:gdLst/>
              <a:ahLst/>
              <a:cxnLst/>
              <a:rect l="l" t="t" r="r" b="b"/>
              <a:pathLst>
                <a:path w="2519" h="10587" fill="none" extrusionOk="0">
                  <a:moveTo>
                    <a:pt x="2519" y="10385"/>
                  </a:moveTo>
                  <a:lnTo>
                    <a:pt x="1386" y="0"/>
                  </a:lnTo>
                  <a:cubicBezTo>
                    <a:pt x="1386" y="0"/>
                    <a:pt x="0" y="5152"/>
                    <a:pt x="326" y="7964"/>
                  </a:cubicBezTo>
                  <a:cubicBezTo>
                    <a:pt x="495" y="9412"/>
                    <a:pt x="954" y="10180"/>
                    <a:pt x="1364" y="10587"/>
                  </a:cubicBezTo>
                  <a:cubicBezTo>
                    <a:pt x="1696" y="10359"/>
                    <a:pt x="2115" y="10278"/>
                    <a:pt x="2519" y="10385"/>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44;p36"/>
            <p:cNvSpPr/>
            <p:nvPr/>
          </p:nvSpPr>
          <p:spPr>
            <a:xfrm>
              <a:off x="3832650" y="2576225"/>
              <a:ext cx="229450" cy="154375"/>
            </a:xfrm>
            <a:custGeom>
              <a:avLst/>
              <a:gdLst/>
              <a:ahLst/>
              <a:cxnLst/>
              <a:rect l="l" t="t" r="r" b="b"/>
              <a:pathLst>
                <a:path w="9178" h="6175" fill="none" extrusionOk="0">
                  <a:moveTo>
                    <a:pt x="8426" y="1"/>
                  </a:moveTo>
                  <a:lnTo>
                    <a:pt x="0" y="6174"/>
                  </a:lnTo>
                  <a:cubicBezTo>
                    <a:pt x="0" y="6174"/>
                    <a:pt x="5155" y="4798"/>
                    <a:pt x="7427" y="3112"/>
                  </a:cubicBezTo>
                  <a:cubicBezTo>
                    <a:pt x="8595" y="2240"/>
                    <a:pt x="9031" y="1459"/>
                    <a:pt x="9177" y="899"/>
                  </a:cubicBezTo>
                  <a:cubicBezTo>
                    <a:pt x="8797" y="717"/>
                    <a:pt x="8530" y="385"/>
                    <a:pt x="8426" y="1"/>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45;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46;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FFC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2014;p68"/>
          <p:cNvGrpSpPr/>
          <p:nvPr/>
        </p:nvGrpSpPr>
        <p:grpSpPr>
          <a:xfrm>
            <a:off x="9489443" y="6186259"/>
            <a:ext cx="1007832" cy="674995"/>
            <a:chOff x="1898975" y="3170475"/>
            <a:chExt cx="948875" cy="681300"/>
          </a:xfrm>
          <a:solidFill>
            <a:srgbClr val="FFC000"/>
          </a:solidFill>
        </p:grpSpPr>
        <p:sp>
          <p:nvSpPr>
            <p:cNvPr id="33" name="Google Shape;2015;p68"/>
            <p:cNvSpPr/>
            <p:nvPr/>
          </p:nvSpPr>
          <p:spPr>
            <a:xfrm>
              <a:off x="1973300" y="3322725"/>
              <a:ext cx="800225" cy="370950"/>
            </a:xfrm>
            <a:custGeom>
              <a:avLst/>
              <a:gdLst/>
              <a:ahLst/>
              <a:cxnLst/>
              <a:rect l="l" t="t" r="r" b="b"/>
              <a:pathLst>
                <a:path w="32009" h="14838" fill="none" extrusionOk="0">
                  <a:moveTo>
                    <a:pt x="4751" y="1"/>
                  </a:moveTo>
                  <a:lnTo>
                    <a:pt x="0" y="14837"/>
                  </a:lnTo>
                  <a:lnTo>
                    <a:pt x="32008" y="14837"/>
                  </a:lnTo>
                  <a:lnTo>
                    <a:pt x="27259" y="1"/>
                  </a:lnTo>
                  <a:close/>
                </a:path>
              </a:pathLst>
            </a:custGeom>
            <a:grpFill/>
            <a:ln w="525" cap="flat" cmpd="sng">
              <a:solidFill>
                <a:srgbClr val="000000"/>
              </a:solidFill>
              <a:prstDash val="solid"/>
              <a:miter lim="160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016;p68"/>
            <p:cNvSpPr/>
            <p:nvPr/>
          </p:nvSpPr>
          <p:spPr>
            <a:xfrm>
              <a:off x="1963525" y="3313450"/>
              <a:ext cx="819750" cy="389500"/>
            </a:xfrm>
            <a:custGeom>
              <a:avLst/>
              <a:gdLst/>
              <a:ahLst/>
              <a:cxnLst/>
              <a:rect l="l" t="t" r="r" b="b"/>
              <a:pathLst>
                <a:path w="32790" h="15580" extrusionOk="0">
                  <a:moveTo>
                    <a:pt x="27379" y="745"/>
                  </a:moveTo>
                  <a:lnTo>
                    <a:pt x="31890" y="14836"/>
                  </a:lnTo>
                  <a:lnTo>
                    <a:pt x="902" y="14836"/>
                  </a:lnTo>
                  <a:lnTo>
                    <a:pt x="5412" y="745"/>
                  </a:lnTo>
                  <a:close/>
                  <a:moveTo>
                    <a:pt x="5140" y="1"/>
                  </a:moveTo>
                  <a:cubicBezTo>
                    <a:pt x="4979" y="1"/>
                    <a:pt x="4836" y="105"/>
                    <a:pt x="4786" y="259"/>
                  </a:cubicBezTo>
                  <a:lnTo>
                    <a:pt x="38" y="15094"/>
                  </a:lnTo>
                  <a:cubicBezTo>
                    <a:pt x="1" y="15207"/>
                    <a:pt x="22" y="15331"/>
                    <a:pt x="91" y="15427"/>
                  </a:cubicBezTo>
                  <a:cubicBezTo>
                    <a:pt x="161" y="15523"/>
                    <a:pt x="272" y="15580"/>
                    <a:pt x="391" y="15580"/>
                  </a:cubicBezTo>
                  <a:lnTo>
                    <a:pt x="32399" y="15580"/>
                  </a:lnTo>
                  <a:cubicBezTo>
                    <a:pt x="32518" y="15580"/>
                    <a:pt x="32629" y="15523"/>
                    <a:pt x="32700" y="15427"/>
                  </a:cubicBezTo>
                  <a:cubicBezTo>
                    <a:pt x="32769" y="15331"/>
                    <a:pt x="32790" y="15207"/>
                    <a:pt x="32753" y="15094"/>
                  </a:cubicBezTo>
                  <a:lnTo>
                    <a:pt x="28004" y="259"/>
                  </a:lnTo>
                  <a:cubicBezTo>
                    <a:pt x="27954" y="105"/>
                    <a:pt x="27811" y="1"/>
                    <a:pt x="27650"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017;p68"/>
            <p:cNvSpPr/>
            <p:nvPr/>
          </p:nvSpPr>
          <p:spPr>
            <a:xfrm>
              <a:off x="2364100" y="3313450"/>
              <a:ext cx="18625" cy="538325"/>
            </a:xfrm>
            <a:custGeom>
              <a:avLst/>
              <a:gdLst/>
              <a:ahLst/>
              <a:cxnLst/>
              <a:rect l="l" t="t" r="r" b="b"/>
              <a:pathLst>
                <a:path w="745" h="21533" extrusionOk="0">
                  <a:moveTo>
                    <a:pt x="373" y="1"/>
                  </a:moveTo>
                  <a:cubicBezTo>
                    <a:pt x="167" y="1"/>
                    <a:pt x="0" y="166"/>
                    <a:pt x="0" y="372"/>
                  </a:cubicBezTo>
                  <a:lnTo>
                    <a:pt x="0" y="21161"/>
                  </a:lnTo>
                  <a:cubicBezTo>
                    <a:pt x="0" y="21367"/>
                    <a:pt x="167" y="21532"/>
                    <a:pt x="373" y="21532"/>
                  </a:cubicBezTo>
                  <a:cubicBezTo>
                    <a:pt x="579" y="21532"/>
                    <a:pt x="744" y="21367"/>
                    <a:pt x="744" y="21161"/>
                  </a:cubicBezTo>
                  <a:lnTo>
                    <a:pt x="744" y="372"/>
                  </a:lnTo>
                  <a:cubicBezTo>
                    <a:pt x="744" y="166"/>
                    <a:pt x="579" y="1"/>
                    <a:pt x="37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018;p68"/>
            <p:cNvSpPr/>
            <p:nvPr/>
          </p:nvSpPr>
          <p:spPr>
            <a:xfrm>
              <a:off x="2504075" y="3313425"/>
              <a:ext cx="79400" cy="389525"/>
            </a:xfrm>
            <a:custGeom>
              <a:avLst/>
              <a:gdLst/>
              <a:ahLst/>
              <a:cxnLst/>
              <a:rect l="l" t="t" r="r" b="b"/>
              <a:pathLst>
                <a:path w="3176" h="15581" extrusionOk="0">
                  <a:moveTo>
                    <a:pt x="401" y="0"/>
                  </a:moveTo>
                  <a:cubicBezTo>
                    <a:pt x="382" y="0"/>
                    <a:pt x="362" y="2"/>
                    <a:pt x="343" y="5"/>
                  </a:cubicBezTo>
                  <a:cubicBezTo>
                    <a:pt x="138" y="39"/>
                    <a:pt x="0" y="228"/>
                    <a:pt x="34" y="432"/>
                  </a:cubicBezTo>
                  <a:lnTo>
                    <a:pt x="2408" y="15267"/>
                  </a:lnTo>
                  <a:cubicBezTo>
                    <a:pt x="2437" y="15451"/>
                    <a:pt x="2596" y="15581"/>
                    <a:pt x="2774" y="15581"/>
                  </a:cubicBezTo>
                  <a:cubicBezTo>
                    <a:pt x="2795" y="15581"/>
                    <a:pt x="2814" y="15579"/>
                    <a:pt x="2833" y="15576"/>
                  </a:cubicBezTo>
                  <a:cubicBezTo>
                    <a:pt x="3036" y="15544"/>
                    <a:pt x="3176" y="15353"/>
                    <a:pt x="3142" y="15150"/>
                  </a:cubicBezTo>
                  <a:lnTo>
                    <a:pt x="768" y="313"/>
                  </a:lnTo>
                  <a:cubicBezTo>
                    <a:pt x="739" y="131"/>
                    <a:pt x="581" y="0"/>
                    <a:pt x="40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019;p68"/>
            <p:cNvSpPr/>
            <p:nvPr/>
          </p:nvSpPr>
          <p:spPr>
            <a:xfrm>
              <a:off x="2163325" y="3313425"/>
              <a:ext cx="79425" cy="389525"/>
            </a:xfrm>
            <a:custGeom>
              <a:avLst/>
              <a:gdLst/>
              <a:ahLst/>
              <a:cxnLst/>
              <a:rect l="l" t="t" r="r" b="b"/>
              <a:pathLst>
                <a:path w="3177" h="15581" extrusionOk="0">
                  <a:moveTo>
                    <a:pt x="2775" y="0"/>
                  </a:moveTo>
                  <a:cubicBezTo>
                    <a:pt x="2596" y="0"/>
                    <a:pt x="2437" y="131"/>
                    <a:pt x="2408" y="313"/>
                  </a:cubicBezTo>
                  <a:lnTo>
                    <a:pt x="34" y="15150"/>
                  </a:lnTo>
                  <a:cubicBezTo>
                    <a:pt x="1" y="15353"/>
                    <a:pt x="139" y="15544"/>
                    <a:pt x="343" y="15576"/>
                  </a:cubicBezTo>
                  <a:cubicBezTo>
                    <a:pt x="362" y="15579"/>
                    <a:pt x="381" y="15581"/>
                    <a:pt x="401" y="15581"/>
                  </a:cubicBezTo>
                  <a:cubicBezTo>
                    <a:pt x="581" y="15581"/>
                    <a:pt x="740" y="15451"/>
                    <a:pt x="769" y="15267"/>
                  </a:cubicBezTo>
                  <a:lnTo>
                    <a:pt x="3144" y="432"/>
                  </a:lnTo>
                  <a:cubicBezTo>
                    <a:pt x="3176" y="228"/>
                    <a:pt x="3038" y="39"/>
                    <a:pt x="2834" y="5"/>
                  </a:cubicBezTo>
                  <a:cubicBezTo>
                    <a:pt x="2814" y="2"/>
                    <a:pt x="2795" y="0"/>
                    <a:pt x="277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020;p68"/>
            <p:cNvSpPr/>
            <p:nvPr/>
          </p:nvSpPr>
          <p:spPr>
            <a:xfrm>
              <a:off x="2052450" y="3408000"/>
              <a:ext cx="641925" cy="18650"/>
            </a:xfrm>
            <a:custGeom>
              <a:avLst/>
              <a:gdLst/>
              <a:ahLst/>
              <a:cxnLst/>
              <a:rect l="l" t="t" r="r" b="b"/>
              <a:pathLst>
                <a:path w="25677" h="746" extrusionOk="0">
                  <a:moveTo>
                    <a:pt x="373" y="0"/>
                  </a:moveTo>
                  <a:cubicBezTo>
                    <a:pt x="167" y="0"/>
                    <a:pt x="0" y="167"/>
                    <a:pt x="0" y="373"/>
                  </a:cubicBezTo>
                  <a:cubicBezTo>
                    <a:pt x="0" y="579"/>
                    <a:pt x="167" y="746"/>
                    <a:pt x="373" y="746"/>
                  </a:cubicBezTo>
                  <a:lnTo>
                    <a:pt x="25303" y="746"/>
                  </a:lnTo>
                  <a:cubicBezTo>
                    <a:pt x="25509" y="746"/>
                    <a:pt x="25676" y="579"/>
                    <a:pt x="25676" y="373"/>
                  </a:cubicBezTo>
                  <a:cubicBezTo>
                    <a:pt x="25676" y="167"/>
                    <a:pt x="25509" y="0"/>
                    <a:pt x="2530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021;p68"/>
            <p:cNvSpPr/>
            <p:nvPr/>
          </p:nvSpPr>
          <p:spPr>
            <a:xfrm>
              <a:off x="2012550" y="3532650"/>
              <a:ext cx="721725" cy="18625"/>
            </a:xfrm>
            <a:custGeom>
              <a:avLst/>
              <a:gdLst/>
              <a:ahLst/>
              <a:cxnLst/>
              <a:rect l="l" t="t" r="r" b="b"/>
              <a:pathLst>
                <a:path w="28869" h="745" extrusionOk="0">
                  <a:moveTo>
                    <a:pt x="373" y="1"/>
                  </a:moveTo>
                  <a:cubicBezTo>
                    <a:pt x="167" y="1"/>
                    <a:pt x="0" y="166"/>
                    <a:pt x="0" y="372"/>
                  </a:cubicBezTo>
                  <a:cubicBezTo>
                    <a:pt x="0" y="578"/>
                    <a:pt x="167" y="745"/>
                    <a:pt x="373" y="745"/>
                  </a:cubicBezTo>
                  <a:lnTo>
                    <a:pt x="28495" y="745"/>
                  </a:lnTo>
                  <a:cubicBezTo>
                    <a:pt x="28701" y="745"/>
                    <a:pt x="28868" y="578"/>
                    <a:pt x="28868" y="372"/>
                  </a:cubicBezTo>
                  <a:cubicBezTo>
                    <a:pt x="28868" y="166"/>
                    <a:pt x="28701" y="1"/>
                    <a:pt x="28495"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022;p68"/>
            <p:cNvSpPr/>
            <p:nvPr/>
          </p:nvSpPr>
          <p:spPr>
            <a:xfrm>
              <a:off x="1898975" y="3170475"/>
              <a:ext cx="948875" cy="312950"/>
            </a:xfrm>
            <a:custGeom>
              <a:avLst/>
              <a:gdLst/>
              <a:ahLst/>
              <a:cxnLst/>
              <a:rect l="l" t="t" r="r" b="b"/>
              <a:pathLst>
                <a:path w="37955" h="12518" extrusionOk="0">
                  <a:moveTo>
                    <a:pt x="18978" y="0"/>
                  </a:moveTo>
                  <a:cubicBezTo>
                    <a:pt x="18772" y="0"/>
                    <a:pt x="18605" y="167"/>
                    <a:pt x="18605" y="373"/>
                  </a:cubicBezTo>
                  <a:lnTo>
                    <a:pt x="18605" y="3722"/>
                  </a:lnTo>
                  <a:cubicBezTo>
                    <a:pt x="18605" y="3928"/>
                    <a:pt x="18772" y="4093"/>
                    <a:pt x="18978" y="4093"/>
                  </a:cubicBezTo>
                  <a:cubicBezTo>
                    <a:pt x="19184" y="4093"/>
                    <a:pt x="19349" y="3928"/>
                    <a:pt x="19349" y="3722"/>
                  </a:cubicBezTo>
                  <a:lnTo>
                    <a:pt x="19349" y="373"/>
                  </a:lnTo>
                  <a:cubicBezTo>
                    <a:pt x="19349" y="167"/>
                    <a:pt x="19184" y="0"/>
                    <a:pt x="18978" y="0"/>
                  </a:cubicBezTo>
                  <a:close/>
                  <a:moveTo>
                    <a:pt x="4211" y="2235"/>
                  </a:moveTo>
                  <a:cubicBezTo>
                    <a:pt x="4116" y="2235"/>
                    <a:pt x="4021" y="2271"/>
                    <a:pt x="3949" y="2343"/>
                  </a:cubicBezTo>
                  <a:cubicBezTo>
                    <a:pt x="3802" y="2489"/>
                    <a:pt x="3802" y="2724"/>
                    <a:pt x="3949" y="2870"/>
                  </a:cubicBezTo>
                  <a:lnTo>
                    <a:pt x="6316" y="5238"/>
                  </a:lnTo>
                  <a:cubicBezTo>
                    <a:pt x="6388" y="5310"/>
                    <a:pt x="6485" y="5347"/>
                    <a:pt x="6579" y="5347"/>
                  </a:cubicBezTo>
                  <a:cubicBezTo>
                    <a:pt x="6674" y="5347"/>
                    <a:pt x="6769" y="5310"/>
                    <a:pt x="6841" y="5238"/>
                  </a:cubicBezTo>
                  <a:cubicBezTo>
                    <a:pt x="6988" y="5091"/>
                    <a:pt x="6988" y="4857"/>
                    <a:pt x="6841" y="4712"/>
                  </a:cubicBezTo>
                  <a:lnTo>
                    <a:pt x="4474" y="2343"/>
                  </a:lnTo>
                  <a:cubicBezTo>
                    <a:pt x="4402" y="2271"/>
                    <a:pt x="4307" y="2235"/>
                    <a:pt x="4211" y="2235"/>
                  </a:cubicBezTo>
                  <a:close/>
                  <a:moveTo>
                    <a:pt x="33744" y="2235"/>
                  </a:moveTo>
                  <a:cubicBezTo>
                    <a:pt x="33649" y="2235"/>
                    <a:pt x="33553" y="2271"/>
                    <a:pt x="33480" y="2343"/>
                  </a:cubicBezTo>
                  <a:lnTo>
                    <a:pt x="31113" y="4712"/>
                  </a:lnTo>
                  <a:cubicBezTo>
                    <a:pt x="30967" y="4857"/>
                    <a:pt x="30967" y="5091"/>
                    <a:pt x="31113" y="5238"/>
                  </a:cubicBezTo>
                  <a:cubicBezTo>
                    <a:pt x="31185" y="5310"/>
                    <a:pt x="31280" y="5347"/>
                    <a:pt x="31377" y="5347"/>
                  </a:cubicBezTo>
                  <a:cubicBezTo>
                    <a:pt x="31471" y="5347"/>
                    <a:pt x="31566" y="5310"/>
                    <a:pt x="31639" y="5238"/>
                  </a:cubicBezTo>
                  <a:lnTo>
                    <a:pt x="34007" y="2870"/>
                  </a:lnTo>
                  <a:cubicBezTo>
                    <a:pt x="34152" y="2724"/>
                    <a:pt x="34152" y="2489"/>
                    <a:pt x="34007" y="2343"/>
                  </a:cubicBezTo>
                  <a:cubicBezTo>
                    <a:pt x="33934" y="2271"/>
                    <a:pt x="33839" y="2235"/>
                    <a:pt x="33744" y="2235"/>
                  </a:cubicBezTo>
                  <a:close/>
                  <a:moveTo>
                    <a:pt x="373" y="11774"/>
                  </a:moveTo>
                  <a:cubicBezTo>
                    <a:pt x="167" y="11774"/>
                    <a:pt x="0" y="11941"/>
                    <a:pt x="0" y="12146"/>
                  </a:cubicBezTo>
                  <a:cubicBezTo>
                    <a:pt x="0" y="12352"/>
                    <a:pt x="167" y="12518"/>
                    <a:pt x="373" y="12518"/>
                  </a:cubicBezTo>
                  <a:lnTo>
                    <a:pt x="3720" y="12518"/>
                  </a:lnTo>
                  <a:cubicBezTo>
                    <a:pt x="3926" y="12518"/>
                    <a:pt x="4093" y="12352"/>
                    <a:pt x="4093" y="12146"/>
                  </a:cubicBezTo>
                  <a:cubicBezTo>
                    <a:pt x="4093" y="11941"/>
                    <a:pt x="3926" y="11774"/>
                    <a:pt x="3720" y="11774"/>
                  </a:cubicBezTo>
                  <a:close/>
                  <a:moveTo>
                    <a:pt x="34234" y="11774"/>
                  </a:moveTo>
                  <a:cubicBezTo>
                    <a:pt x="34028" y="11774"/>
                    <a:pt x="33861" y="11941"/>
                    <a:pt x="33861" y="12146"/>
                  </a:cubicBezTo>
                  <a:cubicBezTo>
                    <a:pt x="33861" y="12352"/>
                    <a:pt x="34028" y="12518"/>
                    <a:pt x="34234" y="12518"/>
                  </a:cubicBezTo>
                  <a:lnTo>
                    <a:pt x="37581" y="12518"/>
                  </a:lnTo>
                  <a:cubicBezTo>
                    <a:pt x="37787" y="12518"/>
                    <a:pt x="37954" y="12352"/>
                    <a:pt x="37954" y="12146"/>
                  </a:cubicBezTo>
                  <a:cubicBezTo>
                    <a:pt x="37954" y="11941"/>
                    <a:pt x="37787" y="11774"/>
                    <a:pt x="37581" y="11774"/>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023;p68"/>
            <p:cNvSpPr/>
            <p:nvPr/>
          </p:nvSpPr>
          <p:spPr>
            <a:xfrm>
              <a:off x="2320650" y="3833150"/>
              <a:ext cx="105550" cy="18625"/>
            </a:xfrm>
            <a:custGeom>
              <a:avLst/>
              <a:gdLst/>
              <a:ahLst/>
              <a:cxnLst/>
              <a:rect l="l" t="t" r="r" b="b"/>
              <a:pathLst>
                <a:path w="4222" h="745" extrusionOk="0">
                  <a:moveTo>
                    <a:pt x="372" y="0"/>
                  </a:moveTo>
                  <a:cubicBezTo>
                    <a:pt x="166" y="0"/>
                    <a:pt x="1" y="167"/>
                    <a:pt x="1" y="373"/>
                  </a:cubicBezTo>
                  <a:cubicBezTo>
                    <a:pt x="1" y="579"/>
                    <a:pt x="166" y="744"/>
                    <a:pt x="372" y="744"/>
                  </a:cubicBezTo>
                  <a:lnTo>
                    <a:pt x="3848" y="744"/>
                  </a:lnTo>
                  <a:cubicBezTo>
                    <a:pt x="4054" y="744"/>
                    <a:pt x="4221" y="579"/>
                    <a:pt x="4221" y="373"/>
                  </a:cubicBezTo>
                  <a:cubicBezTo>
                    <a:pt x="4221" y="167"/>
                    <a:pt x="4054" y="0"/>
                    <a:pt x="3848"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 name="TextBox 29"/>
          <p:cNvSpPr txBox="1"/>
          <p:nvPr/>
        </p:nvSpPr>
        <p:spPr>
          <a:xfrm>
            <a:off x="3385481" y="3901341"/>
            <a:ext cx="6601092" cy="2031325"/>
          </a:xfrm>
          <a:prstGeom prst="rect">
            <a:avLst/>
          </a:prstGeom>
          <a:noFill/>
        </p:spPr>
        <p:txBody>
          <a:bodyPr wrap="square" rtlCol="0">
            <a:spAutoFit/>
          </a:bodyPr>
          <a:lstStyle/>
          <a:p>
            <a:pPr algn="r">
              <a:spcAft>
                <a:spcPts val="1800"/>
              </a:spcAft>
            </a:pPr>
            <a:r>
              <a:rPr lang="en-US" sz="2800" b="1" i="1" dirty="0">
                <a:solidFill>
                  <a:schemeClr val="bg1"/>
                </a:solidFill>
              </a:rPr>
              <a:t>Vasil </a:t>
            </a:r>
            <a:r>
              <a:rPr lang="en-US" sz="2800" b="1" i="1" dirty="0" smtClean="0">
                <a:solidFill>
                  <a:schemeClr val="bg1"/>
                </a:solidFill>
              </a:rPr>
              <a:t>STOYNOV, </a:t>
            </a:r>
            <a:r>
              <a:rPr lang="en-US" sz="2000" dirty="0" smtClean="0">
                <a:solidFill>
                  <a:schemeClr val="bg1"/>
                </a:solidFill>
              </a:rPr>
              <a:t>Unit </a:t>
            </a:r>
            <a:r>
              <a:rPr lang="en-US" sz="2000" dirty="0">
                <a:solidFill>
                  <a:schemeClr val="bg1"/>
                </a:solidFill>
              </a:rPr>
              <a:t>C.1 Renewables and Energy System Integration </a:t>
            </a:r>
            <a:r>
              <a:rPr lang="en-US" sz="2000" dirty="0" smtClean="0">
                <a:solidFill>
                  <a:schemeClr val="bg1"/>
                </a:solidFill>
              </a:rPr>
              <a:t>Policy, DG Energy</a:t>
            </a:r>
            <a:endParaRPr lang="en-US" dirty="0" smtClean="0">
              <a:solidFill>
                <a:schemeClr val="bg1"/>
              </a:solidFill>
            </a:endParaRPr>
          </a:p>
          <a:p>
            <a:pPr lvl="0" algn="r">
              <a:spcAft>
                <a:spcPts val="1800"/>
              </a:spcAft>
              <a:buClr>
                <a:srgbClr val="034EA2"/>
              </a:buClr>
            </a:pPr>
            <a:r>
              <a:rPr lang="en-US" sz="2400" i="1" dirty="0" smtClean="0">
                <a:solidFill>
                  <a:srgbClr val="FFC000"/>
                </a:solidFill>
              </a:rPr>
              <a:t>Virtual </a:t>
            </a:r>
            <a:r>
              <a:rPr lang="en-US" sz="2400" i="1" dirty="0">
                <a:solidFill>
                  <a:srgbClr val="FFC000"/>
                </a:solidFill>
              </a:rPr>
              <a:t>Info Day</a:t>
            </a:r>
          </a:p>
          <a:p>
            <a:pPr lvl="0" algn="r">
              <a:spcAft>
                <a:spcPts val="1800"/>
              </a:spcAft>
              <a:buClr>
                <a:srgbClr val="034EA2"/>
              </a:buClr>
            </a:pPr>
            <a:r>
              <a:rPr lang="en-US" sz="2400" i="1" dirty="0">
                <a:solidFill>
                  <a:srgbClr val="FFC000"/>
                </a:solidFill>
              </a:rPr>
              <a:t> </a:t>
            </a:r>
            <a:r>
              <a:rPr lang="fr-BE" sz="2000" i="1" dirty="0" smtClean="0">
                <a:solidFill>
                  <a:srgbClr val="FFFFFF"/>
                </a:solidFill>
              </a:rPr>
              <a:t>26 </a:t>
            </a:r>
            <a:r>
              <a:rPr lang="fr-BE" sz="2000" i="1" dirty="0" err="1" smtClean="0">
                <a:solidFill>
                  <a:srgbClr val="FFFFFF"/>
                </a:solidFill>
              </a:rPr>
              <a:t>January</a:t>
            </a:r>
            <a:r>
              <a:rPr lang="fr-BE" sz="2000" i="1" dirty="0" smtClean="0">
                <a:solidFill>
                  <a:srgbClr val="FFFFFF"/>
                </a:solidFill>
              </a:rPr>
              <a:t> 2023</a:t>
            </a:r>
            <a:endParaRPr lang="en-GB" sz="2000" i="1" dirty="0">
              <a:solidFill>
                <a:srgbClr val="FFFFFF"/>
              </a:solidFill>
            </a:endParaRPr>
          </a:p>
        </p:txBody>
      </p:sp>
    </p:spTree>
    <p:extLst>
      <p:ext uri="{BB962C8B-B14F-4D97-AF65-F5344CB8AC3E}">
        <p14:creationId xmlns:p14="http://schemas.microsoft.com/office/powerpoint/2010/main" val="1176047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Cost-benefit analysis</a:t>
            </a:r>
            <a:endParaRPr lang="fr-BE" dirty="0"/>
          </a:p>
        </p:txBody>
      </p:sp>
      <p:sp>
        <p:nvSpPr>
          <p:cNvPr id="5" name="Rectangle 4">
            <a:extLst>
              <a:ext uri="{FF2B5EF4-FFF2-40B4-BE49-F238E27FC236}">
                <a16:creationId xmlns:a16="http://schemas.microsoft.com/office/drawing/2014/main" id="{4F77682B-E44F-4E2C-AEDC-E1AE2E5C40D5}"/>
              </a:ext>
            </a:extLst>
          </p:cNvPr>
          <p:cNvSpPr/>
          <p:nvPr/>
        </p:nvSpPr>
        <p:spPr>
          <a:xfrm>
            <a:off x="2728426" y="4040937"/>
            <a:ext cx="4529054" cy="607086"/>
          </a:xfrm>
          <a:prstGeom prst="rect">
            <a:avLst/>
          </a:prstGeom>
          <a:solidFill>
            <a:schemeClr val="tx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endParaRPr lang="en-US" sz="1400" dirty="0">
              <a:solidFill>
                <a:schemeClr val="tx1"/>
              </a:solidFill>
            </a:endParaRPr>
          </a:p>
        </p:txBody>
      </p:sp>
      <p:sp>
        <p:nvSpPr>
          <p:cNvPr id="6" name="Rectangle 5">
            <a:extLst>
              <a:ext uri="{FF2B5EF4-FFF2-40B4-BE49-F238E27FC236}">
                <a16:creationId xmlns:a16="http://schemas.microsoft.com/office/drawing/2014/main" id="{4570E3C5-8DDF-4703-8E59-3D8053E0412D}"/>
              </a:ext>
            </a:extLst>
          </p:cNvPr>
          <p:cNvSpPr/>
          <p:nvPr/>
        </p:nvSpPr>
        <p:spPr>
          <a:xfrm>
            <a:off x="2728427" y="2322534"/>
            <a:ext cx="4529047" cy="607086"/>
          </a:xfrm>
          <a:prstGeom prst="rect">
            <a:avLst/>
          </a:prstGeom>
          <a:solidFill>
            <a:schemeClr val="tx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endParaRPr lang="en-US" sz="1400" dirty="0">
              <a:solidFill>
                <a:schemeClr val="tx1"/>
              </a:solidFill>
            </a:endParaRPr>
          </a:p>
        </p:txBody>
      </p:sp>
      <p:sp>
        <p:nvSpPr>
          <p:cNvPr id="7" name="Rectangle 6">
            <a:extLst>
              <a:ext uri="{FF2B5EF4-FFF2-40B4-BE49-F238E27FC236}">
                <a16:creationId xmlns:a16="http://schemas.microsoft.com/office/drawing/2014/main" id="{51AA5351-3CF7-46B3-B8C7-DBC4E4F2BAF6}"/>
              </a:ext>
            </a:extLst>
          </p:cNvPr>
          <p:cNvSpPr/>
          <p:nvPr/>
        </p:nvSpPr>
        <p:spPr>
          <a:xfrm>
            <a:off x="2728426" y="3096485"/>
            <a:ext cx="4529054" cy="607086"/>
          </a:xfrm>
          <a:prstGeom prst="rect">
            <a:avLst/>
          </a:prstGeom>
          <a:solidFill>
            <a:schemeClr val="tx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endParaRPr lang="en-US" sz="1400" dirty="0">
              <a:solidFill>
                <a:schemeClr val="tx1"/>
              </a:solidFill>
            </a:endParaRPr>
          </a:p>
        </p:txBody>
      </p:sp>
      <p:sp>
        <p:nvSpPr>
          <p:cNvPr id="8" name="Rectangle 7">
            <a:extLst>
              <a:ext uri="{FF2B5EF4-FFF2-40B4-BE49-F238E27FC236}">
                <a16:creationId xmlns:a16="http://schemas.microsoft.com/office/drawing/2014/main" id="{502EB7EF-2A1F-41A6-A654-9413B0AD339D}"/>
              </a:ext>
            </a:extLst>
          </p:cNvPr>
          <p:cNvSpPr/>
          <p:nvPr/>
        </p:nvSpPr>
        <p:spPr>
          <a:xfrm>
            <a:off x="6024734" y="1685571"/>
            <a:ext cx="1078050" cy="2896492"/>
          </a:xfrm>
          <a:prstGeom prst="rect">
            <a:avLst/>
          </a:prstGeom>
          <a:solidFill>
            <a:srgbClr val="EDFFC4">
              <a:alpha val="50196"/>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endParaRPr lang="en-US" sz="1400" dirty="0">
              <a:solidFill>
                <a:schemeClr val="tx1"/>
              </a:solidFill>
            </a:endParaRPr>
          </a:p>
        </p:txBody>
      </p:sp>
      <p:sp>
        <p:nvSpPr>
          <p:cNvPr id="9" name="Rectangle 8">
            <a:extLst>
              <a:ext uri="{FF2B5EF4-FFF2-40B4-BE49-F238E27FC236}">
                <a16:creationId xmlns:a16="http://schemas.microsoft.com/office/drawing/2014/main" id="{B7DE939D-89D1-4FC3-8536-C6B27B7B5F6D}"/>
              </a:ext>
            </a:extLst>
          </p:cNvPr>
          <p:cNvSpPr/>
          <p:nvPr/>
        </p:nvSpPr>
        <p:spPr>
          <a:xfrm>
            <a:off x="4683567" y="1699291"/>
            <a:ext cx="1080000" cy="2882770"/>
          </a:xfrm>
          <a:prstGeom prst="rect">
            <a:avLst/>
          </a:prstGeom>
          <a:solidFill>
            <a:srgbClr val="EDFFC4">
              <a:alpha val="50196"/>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endParaRPr lang="en-US" sz="1400" dirty="0">
              <a:solidFill>
                <a:schemeClr val="tx1"/>
              </a:solidFill>
            </a:endParaRPr>
          </a:p>
        </p:txBody>
      </p:sp>
      <p:sp>
        <p:nvSpPr>
          <p:cNvPr id="10" name="TextBox 9">
            <a:extLst>
              <a:ext uri="{FF2B5EF4-FFF2-40B4-BE49-F238E27FC236}">
                <a16:creationId xmlns:a16="http://schemas.microsoft.com/office/drawing/2014/main" id="{5F6C34D8-66EB-42D6-844C-3A0BBEC19E38}"/>
              </a:ext>
            </a:extLst>
          </p:cNvPr>
          <p:cNvSpPr txBox="1"/>
          <p:nvPr/>
        </p:nvSpPr>
        <p:spPr>
          <a:xfrm>
            <a:off x="272929" y="3388640"/>
            <a:ext cx="2069737" cy="984885"/>
          </a:xfrm>
          <a:prstGeom prst="rect">
            <a:avLst/>
          </a:prstGeom>
          <a:noFill/>
        </p:spPr>
        <p:txBody>
          <a:bodyPr wrap="square" lIns="0" tIns="0" rIns="0" bIns="0" rtlCol="0">
            <a:spAutoFit/>
          </a:bodyPr>
          <a:lstStyle>
            <a:defPPr>
              <a:defRPr lang="en-GB"/>
            </a:defPPr>
            <a:lvl1pPr algn="l">
              <a:lnSpc>
                <a:spcPct val="100000"/>
              </a:lnSpc>
              <a:defRPr sz="1800"/>
            </a:lvl1pPr>
          </a:lstStyle>
          <a:p>
            <a:r>
              <a:rPr lang="en-US" sz="1600" dirty="0"/>
              <a:t>Do project benefits outweigh its cost from a </a:t>
            </a:r>
            <a:r>
              <a:rPr lang="en-US" sz="1600" b="1" dirty="0"/>
              <a:t>wholistic, societal perspective</a:t>
            </a:r>
            <a:r>
              <a:rPr lang="en-US" sz="1600" dirty="0"/>
              <a:t>?</a:t>
            </a:r>
          </a:p>
        </p:txBody>
      </p:sp>
      <p:sp>
        <p:nvSpPr>
          <p:cNvPr id="11" name="TextBox 10">
            <a:extLst>
              <a:ext uri="{FF2B5EF4-FFF2-40B4-BE49-F238E27FC236}">
                <a16:creationId xmlns:a16="http://schemas.microsoft.com/office/drawing/2014/main" id="{0A9E6FDF-B60E-439B-945D-F80F86F4FE29}"/>
              </a:ext>
            </a:extLst>
          </p:cNvPr>
          <p:cNvSpPr txBox="1"/>
          <p:nvPr/>
        </p:nvSpPr>
        <p:spPr>
          <a:xfrm>
            <a:off x="272929" y="2964377"/>
            <a:ext cx="2158234" cy="307777"/>
          </a:xfrm>
          <a:prstGeom prst="rect">
            <a:avLst/>
          </a:prstGeom>
          <a:noFill/>
        </p:spPr>
        <p:txBody>
          <a:bodyPr wrap="square" lIns="0" tIns="0" rIns="0" bIns="0" rtlCol="0">
            <a:spAutoFit/>
          </a:bodyPr>
          <a:lstStyle/>
          <a:p>
            <a:pPr algn="l">
              <a:lnSpc>
                <a:spcPct val="100000"/>
              </a:lnSpc>
            </a:pPr>
            <a:r>
              <a:rPr lang="en-US" sz="2000" dirty="0">
                <a:solidFill>
                  <a:schemeClr val="accent2">
                    <a:lumMod val="75000"/>
                  </a:schemeClr>
                </a:solidFill>
              </a:rPr>
              <a:t>Goal of the </a:t>
            </a:r>
            <a:r>
              <a:rPr lang="en-US" sz="2000" dirty="0" smtClean="0">
                <a:solidFill>
                  <a:schemeClr val="accent2">
                    <a:lumMod val="75000"/>
                  </a:schemeClr>
                </a:solidFill>
              </a:rPr>
              <a:t>CBA</a:t>
            </a:r>
            <a:endParaRPr lang="en-US" sz="2000" b="1" dirty="0">
              <a:solidFill>
                <a:schemeClr val="accent2">
                  <a:lumMod val="75000"/>
                </a:schemeClr>
              </a:solidFill>
            </a:endParaRPr>
          </a:p>
        </p:txBody>
      </p:sp>
      <p:sp>
        <p:nvSpPr>
          <p:cNvPr id="12" name="TextBox 11">
            <a:extLst>
              <a:ext uri="{FF2B5EF4-FFF2-40B4-BE49-F238E27FC236}">
                <a16:creationId xmlns:a16="http://schemas.microsoft.com/office/drawing/2014/main" id="{7315E24D-7832-455A-A96D-C0413A29D1A0}"/>
              </a:ext>
            </a:extLst>
          </p:cNvPr>
          <p:cNvSpPr txBox="1"/>
          <p:nvPr/>
        </p:nvSpPr>
        <p:spPr>
          <a:xfrm>
            <a:off x="4838508" y="1749831"/>
            <a:ext cx="766144" cy="492443"/>
          </a:xfrm>
          <a:prstGeom prst="rect">
            <a:avLst/>
          </a:prstGeom>
          <a:noFill/>
        </p:spPr>
        <p:txBody>
          <a:bodyPr wrap="square" lIns="0" tIns="0" rIns="0" bIns="0" rtlCol="0">
            <a:spAutoFit/>
          </a:bodyPr>
          <a:lstStyle/>
          <a:p>
            <a:pPr>
              <a:lnSpc>
                <a:spcPct val="100000"/>
              </a:lnSpc>
            </a:pPr>
            <a:r>
              <a:rPr lang="en-US" sz="1600" dirty="0" smtClean="0">
                <a:solidFill>
                  <a:schemeClr val="accent2">
                    <a:lumMod val="75000"/>
                  </a:schemeClr>
                </a:solidFill>
              </a:rPr>
              <a:t>CB </a:t>
            </a:r>
            <a:r>
              <a:rPr lang="en-US" sz="1600" dirty="0">
                <a:solidFill>
                  <a:schemeClr val="accent2">
                    <a:lumMod val="75000"/>
                  </a:schemeClr>
                </a:solidFill>
              </a:rPr>
              <a:t>RES project</a:t>
            </a:r>
            <a:endParaRPr lang="en-US" sz="1600" b="1" dirty="0">
              <a:solidFill>
                <a:schemeClr val="accent2">
                  <a:lumMod val="75000"/>
                </a:schemeClr>
              </a:solidFill>
            </a:endParaRPr>
          </a:p>
        </p:txBody>
      </p:sp>
      <p:sp>
        <p:nvSpPr>
          <p:cNvPr id="13" name="TextBox 12">
            <a:extLst>
              <a:ext uri="{FF2B5EF4-FFF2-40B4-BE49-F238E27FC236}">
                <a16:creationId xmlns:a16="http://schemas.microsoft.com/office/drawing/2014/main" id="{87FF43E7-6C29-45E5-9881-92B568B27F05}"/>
              </a:ext>
            </a:extLst>
          </p:cNvPr>
          <p:cNvSpPr txBox="1"/>
          <p:nvPr/>
        </p:nvSpPr>
        <p:spPr>
          <a:xfrm>
            <a:off x="6106931" y="1745063"/>
            <a:ext cx="899396" cy="492443"/>
          </a:xfrm>
          <a:prstGeom prst="rect">
            <a:avLst/>
          </a:prstGeom>
          <a:noFill/>
        </p:spPr>
        <p:txBody>
          <a:bodyPr wrap="square" lIns="0" tIns="0" rIns="0" bIns="0" rtlCol="0">
            <a:spAutoFit/>
          </a:bodyPr>
          <a:lstStyle/>
          <a:p>
            <a:pPr algn="ctr">
              <a:lnSpc>
                <a:spcPct val="100000"/>
              </a:lnSpc>
            </a:pPr>
            <a:r>
              <a:rPr lang="en-US" sz="1600" dirty="0">
                <a:solidFill>
                  <a:schemeClr val="accent2">
                    <a:lumMod val="75000"/>
                  </a:schemeClr>
                </a:solidFill>
              </a:rPr>
              <a:t>Counter</a:t>
            </a:r>
          </a:p>
          <a:p>
            <a:pPr algn="ctr">
              <a:lnSpc>
                <a:spcPct val="100000"/>
              </a:lnSpc>
            </a:pPr>
            <a:r>
              <a:rPr lang="en-US" sz="1600" dirty="0">
                <a:solidFill>
                  <a:schemeClr val="accent2">
                    <a:lumMod val="75000"/>
                  </a:schemeClr>
                </a:solidFill>
              </a:rPr>
              <a:t>factual</a:t>
            </a:r>
            <a:endParaRPr lang="en-US" sz="1600" b="1" dirty="0">
              <a:solidFill>
                <a:schemeClr val="accent2">
                  <a:lumMod val="75000"/>
                </a:schemeClr>
              </a:solidFill>
            </a:endParaRPr>
          </a:p>
        </p:txBody>
      </p:sp>
      <p:pic>
        <p:nvPicPr>
          <p:cNvPr id="14" name="Graphic 49" descr="Bullseye">
            <a:extLst>
              <a:ext uri="{FF2B5EF4-FFF2-40B4-BE49-F238E27FC236}">
                <a16:creationId xmlns:a16="http://schemas.microsoft.com/office/drawing/2014/main" id="{5EEF0340-C364-4F72-A75E-5660D046A10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772466" y="2203512"/>
            <a:ext cx="689347" cy="689347"/>
          </a:xfrm>
          <a:prstGeom prst="rect">
            <a:avLst/>
          </a:prstGeom>
        </p:spPr>
      </p:pic>
      <p:sp>
        <p:nvSpPr>
          <p:cNvPr id="15" name="TextBox 14">
            <a:extLst>
              <a:ext uri="{FF2B5EF4-FFF2-40B4-BE49-F238E27FC236}">
                <a16:creationId xmlns:a16="http://schemas.microsoft.com/office/drawing/2014/main" id="{160CD224-57B6-4A9D-9808-6BA3B480ABB7}"/>
              </a:ext>
            </a:extLst>
          </p:cNvPr>
          <p:cNvSpPr txBox="1"/>
          <p:nvPr/>
        </p:nvSpPr>
        <p:spPr>
          <a:xfrm>
            <a:off x="2860326" y="2510574"/>
            <a:ext cx="1498337" cy="246221"/>
          </a:xfrm>
          <a:prstGeom prst="rect">
            <a:avLst/>
          </a:prstGeom>
          <a:noFill/>
        </p:spPr>
        <p:txBody>
          <a:bodyPr wrap="square" lIns="0" tIns="0" rIns="0" bIns="0" rtlCol="0" anchor="ctr">
            <a:spAutoFit/>
          </a:bodyPr>
          <a:lstStyle/>
          <a:p>
            <a:pPr algn="l">
              <a:lnSpc>
                <a:spcPct val="100000"/>
              </a:lnSpc>
            </a:pPr>
            <a:r>
              <a:rPr lang="en-US" sz="1600" dirty="0">
                <a:solidFill>
                  <a:schemeClr val="accent2">
                    <a:lumMod val="75000"/>
                  </a:schemeClr>
                </a:solidFill>
              </a:rPr>
              <a:t>Benefits</a:t>
            </a:r>
            <a:endParaRPr lang="en-US" sz="1600" b="1" dirty="0">
              <a:solidFill>
                <a:schemeClr val="accent2">
                  <a:lumMod val="75000"/>
                </a:schemeClr>
              </a:solidFill>
            </a:endParaRPr>
          </a:p>
        </p:txBody>
      </p:sp>
      <p:sp>
        <p:nvSpPr>
          <p:cNvPr id="16" name="Rectangle 15">
            <a:extLst>
              <a:ext uri="{FF2B5EF4-FFF2-40B4-BE49-F238E27FC236}">
                <a16:creationId xmlns:a16="http://schemas.microsoft.com/office/drawing/2014/main" id="{62F17F93-8FAB-49C8-BFB1-9D478961929A}"/>
              </a:ext>
            </a:extLst>
          </p:cNvPr>
          <p:cNvSpPr/>
          <p:nvPr/>
        </p:nvSpPr>
        <p:spPr>
          <a:xfrm>
            <a:off x="4766367" y="2185563"/>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r>
              <a:rPr lang="en-US" sz="2400" dirty="0">
                <a:solidFill>
                  <a:schemeClr val="tx2"/>
                </a:solidFill>
              </a:rPr>
              <a:t>+ €</a:t>
            </a:r>
          </a:p>
        </p:txBody>
      </p:sp>
      <p:sp>
        <p:nvSpPr>
          <p:cNvPr id="17" name="Rectangle 16">
            <a:extLst>
              <a:ext uri="{FF2B5EF4-FFF2-40B4-BE49-F238E27FC236}">
                <a16:creationId xmlns:a16="http://schemas.microsoft.com/office/drawing/2014/main" id="{03520688-78EF-419D-A817-4AF981D2ED4D}"/>
              </a:ext>
            </a:extLst>
          </p:cNvPr>
          <p:cNvSpPr/>
          <p:nvPr/>
        </p:nvSpPr>
        <p:spPr>
          <a:xfrm>
            <a:off x="6226879" y="2185563"/>
            <a:ext cx="67376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r>
              <a:rPr lang="en-US" sz="2400" dirty="0">
                <a:solidFill>
                  <a:schemeClr val="tx2"/>
                </a:solidFill>
              </a:rPr>
              <a:t>+ €</a:t>
            </a:r>
          </a:p>
        </p:txBody>
      </p:sp>
      <p:sp>
        <p:nvSpPr>
          <p:cNvPr id="18" name="Rectangle 17">
            <a:extLst>
              <a:ext uri="{FF2B5EF4-FFF2-40B4-BE49-F238E27FC236}">
                <a16:creationId xmlns:a16="http://schemas.microsoft.com/office/drawing/2014/main" id="{0C86126B-590E-425B-B902-578EA1700315}"/>
              </a:ext>
            </a:extLst>
          </p:cNvPr>
          <p:cNvSpPr/>
          <p:nvPr/>
        </p:nvSpPr>
        <p:spPr>
          <a:xfrm>
            <a:off x="4764380" y="3891210"/>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gn="ctr">
              <a:lnSpc>
                <a:spcPct val="100000"/>
              </a:lnSpc>
            </a:pPr>
            <a:r>
              <a:rPr lang="en-US" sz="1800" dirty="0">
                <a:solidFill>
                  <a:schemeClr val="tx2"/>
                </a:solidFill>
              </a:rPr>
              <a:t>NPV</a:t>
            </a:r>
          </a:p>
        </p:txBody>
      </p:sp>
      <p:sp>
        <p:nvSpPr>
          <p:cNvPr id="19" name="Rectangle 18">
            <a:extLst>
              <a:ext uri="{FF2B5EF4-FFF2-40B4-BE49-F238E27FC236}">
                <a16:creationId xmlns:a16="http://schemas.microsoft.com/office/drawing/2014/main" id="{F51382F6-75A3-41E0-9EF6-C30732C1C8F6}"/>
              </a:ext>
            </a:extLst>
          </p:cNvPr>
          <p:cNvSpPr/>
          <p:nvPr/>
        </p:nvSpPr>
        <p:spPr>
          <a:xfrm>
            <a:off x="4771043" y="3423883"/>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gn="ctr">
              <a:lnSpc>
                <a:spcPct val="100000"/>
              </a:lnSpc>
            </a:pPr>
            <a:r>
              <a:rPr lang="en-US" sz="2400" dirty="0">
                <a:solidFill>
                  <a:schemeClr val="tx2"/>
                </a:solidFill>
              </a:rPr>
              <a:t>=</a:t>
            </a:r>
          </a:p>
        </p:txBody>
      </p:sp>
      <p:sp>
        <p:nvSpPr>
          <p:cNvPr id="20" name="Rectangle 19">
            <a:extLst>
              <a:ext uri="{FF2B5EF4-FFF2-40B4-BE49-F238E27FC236}">
                <a16:creationId xmlns:a16="http://schemas.microsoft.com/office/drawing/2014/main" id="{36C0DAC4-EC21-4BBC-BAC8-2994B84753F4}"/>
              </a:ext>
            </a:extLst>
          </p:cNvPr>
          <p:cNvSpPr/>
          <p:nvPr/>
        </p:nvSpPr>
        <p:spPr>
          <a:xfrm>
            <a:off x="4686864" y="4975665"/>
            <a:ext cx="2415918" cy="607086"/>
          </a:xfrm>
          <a:prstGeom prst="rect">
            <a:avLst/>
          </a:prstGeom>
          <a:solidFill>
            <a:schemeClr val="accent3">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gn="ctr">
              <a:lnSpc>
                <a:spcPct val="100000"/>
              </a:lnSpc>
            </a:pPr>
            <a:r>
              <a:rPr lang="en-US" sz="1800" b="1">
                <a:solidFill>
                  <a:schemeClr val="tx1"/>
                </a:solidFill>
              </a:rPr>
              <a:t>Delta NPV</a:t>
            </a:r>
            <a:endParaRPr lang="en-US" sz="1800" b="1" dirty="0">
              <a:solidFill>
                <a:schemeClr val="tx1"/>
              </a:solidFill>
            </a:endParaRPr>
          </a:p>
        </p:txBody>
      </p:sp>
      <p:sp>
        <p:nvSpPr>
          <p:cNvPr id="21" name="Rectangle 20">
            <a:extLst>
              <a:ext uri="{FF2B5EF4-FFF2-40B4-BE49-F238E27FC236}">
                <a16:creationId xmlns:a16="http://schemas.microsoft.com/office/drawing/2014/main" id="{13FB3812-0A47-4C41-9EF9-5776553AF94A}"/>
              </a:ext>
            </a:extLst>
          </p:cNvPr>
          <p:cNvSpPr/>
          <p:nvPr/>
        </p:nvSpPr>
        <p:spPr>
          <a:xfrm>
            <a:off x="4766367" y="2959514"/>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r>
              <a:rPr lang="en-US" sz="2400" dirty="0">
                <a:solidFill>
                  <a:schemeClr val="tx2"/>
                </a:solidFill>
              </a:rPr>
              <a:t>- €</a:t>
            </a:r>
          </a:p>
        </p:txBody>
      </p:sp>
      <p:sp>
        <p:nvSpPr>
          <p:cNvPr id="22" name="Rectangle 21">
            <a:extLst>
              <a:ext uri="{FF2B5EF4-FFF2-40B4-BE49-F238E27FC236}">
                <a16:creationId xmlns:a16="http://schemas.microsoft.com/office/drawing/2014/main" id="{6BF07E60-3CD3-4882-BFE2-D5940E33EBCC}"/>
              </a:ext>
            </a:extLst>
          </p:cNvPr>
          <p:cNvSpPr/>
          <p:nvPr/>
        </p:nvSpPr>
        <p:spPr>
          <a:xfrm>
            <a:off x="6226879" y="2959514"/>
            <a:ext cx="67376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nSpc>
                <a:spcPct val="100000"/>
              </a:lnSpc>
            </a:pPr>
            <a:r>
              <a:rPr lang="en-US" sz="2400" dirty="0">
                <a:solidFill>
                  <a:schemeClr val="tx2"/>
                </a:solidFill>
              </a:rPr>
              <a:t>- €</a:t>
            </a:r>
          </a:p>
        </p:txBody>
      </p:sp>
      <p:sp>
        <p:nvSpPr>
          <p:cNvPr id="23" name="Rectangle 22">
            <a:extLst>
              <a:ext uri="{FF2B5EF4-FFF2-40B4-BE49-F238E27FC236}">
                <a16:creationId xmlns:a16="http://schemas.microsoft.com/office/drawing/2014/main" id="{E358E0F7-91E7-4B0C-A72B-C9726CB5D028}"/>
              </a:ext>
            </a:extLst>
          </p:cNvPr>
          <p:cNvSpPr/>
          <p:nvPr/>
        </p:nvSpPr>
        <p:spPr>
          <a:xfrm>
            <a:off x="6118677" y="3896444"/>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gn="ctr">
              <a:lnSpc>
                <a:spcPct val="100000"/>
              </a:lnSpc>
            </a:pPr>
            <a:r>
              <a:rPr lang="en-US" sz="1800" dirty="0">
                <a:solidFill>
                  <a:schemeClr val="tx2"/>
                </a:solidFill>
              </a:rPr>
              <a:t>NPV</a:t>
            </a:r>
          </a:p>
        </p:txBody>
      </p:sp>
      <p:sp>
        <p:nvSpPr>
          <p:cNvPr id="24" name="Rectangle 23">
            <a:extLst>
              <a:ext uri="{FF2B5EF4-FFF2-40B4-BE49-F238E27FC236}">
                <a16:creationId xmlns:a16="http://schemas.microsoft.com/office/drawing/2014/main" id="{15DC0F51-F373-4152-B241-96BAB20BF9F6}"/>
              </a:ext>
            </a:extLst>
          </p:cNvPr>
          <p:cNvSpPr/>
          <p:nvPr/>
        </p:nvSpPr>
        <p:spPr>
          <a:xfrm>
            <a:off x="6106931" y="3428526"/>
            <a:ext cx="914400" cy="9144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rtlCol="0" anchor="ctr">
            <a:noAutofit/>
          </a:bodyPr>
          <a:lstStyle/>
          <a:p>
            <a:pPr algn="ctr">
              <a:lnSpc>
                <a:spcPct val="100000"/>
              </a:lnSpc>
            </a:pPr>
            <a:r>
              <a:rPr lang="en-US" sz="2400" dirty="0">
                <a:solidFill>
                  <a:schemeClr val="tx2"/>
                </a:solidFill>
              </a:rPr>
              <a:t>=</a:t>
            </a:r>
          </a:p>
        </p:txBody>
      </p:sp>
      <p:sp>
        <p:nvSpPr>
          <p:cNvPr id="25" name="TextBox 24">
            <a:extLst>
              <a:ext uri="{FF2B5EF4-FFF2-40B4-BE49-F238E27FC236}">
                <a16:creationId xmlns:a16="http://schemas.microsoft.com/office/drawing/2014/main" id="{DE579ACB-7843-46D5-A568-FB68BE6F4E2B}"/>
              </a:ext>
            </a:extLst>
          </p:cNvPr>
          <p:cNvSpPr txBox="1"/>
          <p:nvPr/>
        </p:nvSpPr>
        <p:spPr>
          <a:xfrm>
            <a:off x="2860326" y="3297870"/>
            <a:ext cx="1498337" cy="246221"/>
          </a:xfrm>
          <a:prstGeom prst="rect">
            <a:avLst/>
          </a:prstGeom>
          <a:noFill/>
        </p:spPr>
        <p:txBody>
          <a:bodyPr wrap="square" lIns="0" tIns="0" rIns="0" bIns="0" rtlCol="0" anchor="ctr">
            <a:spAutoFit/>
          </a:bodyPr>
          <a:lstStyle/>
          <a:p>
            <a:pPr algn="l">
              <a:lnSpc>
                <a:spcPct val="100000"/>
              </a:lnSpc>
            </a:pPr>
            <a:r>
              <a:rPr lang="en-US" sz="1600" dirty="0">
                <a:solidFill>
                  <a:schemeClr val="accent2">
                    <a:lumMod val="75000"/>
                  </a:schemeClr>
                </a:solidFill>
              </a:rPr>
              <a:t>Costs</a:t>
            </a:r>
            <a:endParaRPr lang="en-US" sz="1600" b="1" dirty="0">
              <a:solidFill>
                <a:schemeClr val="accent2">
                  <a:lumMod val="75000"/>
                </a:schemeClr>
              </a:solidFill>
            </a:endParaRPr>
          </a:p>
        </p:txBody>
      </p:sp>
      <p:grpSp>
        <p:nvGrpSpPr>
          <p:cNvPr id="26" name="Group 25">
            <a:extLst>
              <a:ext uri="{FF2B5EF4-FFF2-40B4-BE49-F238E27FC236}">
                <a16:creationId xmlns:a16="http://schemas.microsoft.com/office/drawing/2014/main" id="{B64074B1-4768-4C97-8577-609E4A736E92}"/>
              </a:ext>
            </a:extLst>
          </p:cNvPr>
          <p:cNvGrpSpPr/>
          <p:nvPr/>
        </p:nvGrpSpPr>
        <p:grpSpPr>
          <a:xfrm>
            <a:off x="2333541" y="2140821"/>
            <a:ext cx="253624" cy="3056589"/>
            <a:chOff x="5965809" y="2393244"/>
            <a:chExt cx="253624" cy="3271037"/>
          </a:xfrm>
        </p:grpSpPr>
        <p:cxnSp>
          <p:nvCxnSpPr>
            <p:cNvPr id="27" name="Straight Connector 26">
              <a:extLst>
                <a:ext uri="{FF2B5EF4-FFF2-40B4-BE49-F238E27FC236}">
                  <a16:creationId xmlns:a16="http://schemas.microsoft.com/office/drawing/2014/main" id="{A028DB5D-9025-4902-A304-E376F967180C}"/>
                </a:ext>
              </a:extLst>
            </p:cNvPr>
            <p:cNvCxnSpPr>
              <a:cxnSpLocks/>
            </p:cNvCxnSpPr>
            <p:nvPr/>
          </p:nvCxnSpPr>
          <p:spPr bwMode="auto">
            <a:xfrm flipV="1">
              <a:off x="6142544" y="2393244"/>
              <a:ext cx="0" cy="3271037"/>
            </a:xfrm>
            <a:prstGeom prst="line">
              <a:avLst/>
            </a:prstGeom>
            <a:solidFill>
              <a:schemeClr val="accent1"/>
            </a:solidFill>
            <a:ln w="12700" cap="flat" cmpd="sng" algn="ctr">
              <a:solidFill>
                <a:schemeClr val="tx2">
                  <a:lumMod val="60000"/>
                  <a:lumOff val="40000"/>
                </a:schemeClr>
              </a:solidFill>
              <a:prstDash val="solid"/>
              <a:round/>
              <a:headEnd type="none" w="med" len="med"/>
              <a:tailEnd type="none" w="med" len="med"/>
            </a:ln>
            <a:effectLst/>
          </p:spPr>
        </p:cxnSp>
        <p:grpSp>
          <p:nvGrpSpPr>
            <p:cNvPr id="28" name="Group 27">
              <a:extLst>
                <a:ext uri="{FF2B5EF4-FFF2-40B4-BE49-F238E27FC236}">
                  <a16:creationId xmlns:a16="http://schemas.microsoft.com/office/drawing/2014/main" id="{880C3BFD-BAE2-494B-A166-2C68E44BB9BB}"/>
                </a:ext>
              </a:extLst>
            </p:cNvPr>
            <p:cNvGrpSpPr/>
            <p:nvPr/>
          </p:nvGrpSpPr>
          <p:grpSpPr>
            <a:xfrm>
              <a:off x="5965809" y="3794606"/>
              <a:ext cx="253624" cy="468313"/>
              <a:chOff x="4447416" y="4040137"/>
              <a:chExt cx="253624" cy="468313"/>
            </a:xfrm>
          </p:grpSpPr>
          <p:sp>
            <p:nvSpPr>
              <p:cNvPr id="29" name="Arrow: Pentagon 91">
                <a:extLst>
                  <a:ext uri="{FF2B5EF4-FFF2-40B4-BE49-F238E27FC236}">
                    <a16:creationId xmlns:a16="http://schemas.microsoft.com/office/drawing/2014/main" id="{71103DDE-EB57-408D-AB63-589D1B1C30BD}"/>
                  </a:ext>
                </a:extLst>
              </p:cNvPr>
              <p:cNvSpPr/>
              <p:nvPr/>
            </p:nvSpPr>
            <p:spPr bwMode="auto">
              <a:xfrm flipV="1">
                <a:off x="4473859" y="4142735"/>
                <a:ext cx="227181" cy="272616"/>
              </a:xfrm>
              <a:prstGeom prst="homePlate">
                <a:avLst>
                  <a:gd name="adj" fmla="val 57500"/>
                </a:avLst>
              </a:prstGeom>
              <a:solidFill>
                <a:schemeClr val="bg1"/>
              </a:solidFill>
              <a:ln w="12700" cap="flat" cmpd="sng" algn="ctr">
                <a:solidFill>
                  <a:srgbClr val="989A9D"/>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555759"/>
                  </a:solidFill>
                  <a:effectLst/>
                  <a:uLnTx/>
                  <a:uFillTx/>
                  <a:latin typeface="Palatino Linotype" pitchFamily="18" charset="0"/>
                  <a:ea typeface="+mn-ea"/>
                  <a:cs typeface="+mn-cs"/>
                </a:endParaRPr>
              </a:p>
            </p:txBody>
          </p:sp>
          <p:sp>
            <p:nvSpPr>
              <p:cNvPr id="30" name="Rectangle 29">
                <a:extLst>
                  <a:ext uri="{FF2B5EF4-FFF2-40B4-BE49-F238E27FC236}">
                    <a16:creationId xmlns:a16="http://schemas.microsoft.com/office/drawing/2014/main" id="{F34235A6-C7CB-4DE7-9C33-945123AD8DC8}"/>
                  </a:ext>
                </a:extLst>
              </p:cNvPr>
              <p:cNvSpPr/>
              <p:nvPr/>
            </p:nvSpPr>
            <p:spPr bwMode="auto">
              <a:xfrm rot="16200000">
                <a:off x="4273583" y="4213970"/>
                <a:ext cx="468313" cy="120648"/>
              </a:xfrm>
              <a:prstGeom prst="rect">
                <a:avLst/>
              </a:prstGeom>
              <a:solidFill>
                <a:schemeClr val="bg1"/>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555759"/>
                  </a:solidFill>
                  <a:effectLst/>
                  <a:uLnTx/>
                  <a:uFillTx/>
                  <a:latin typeface="Palatino Linotype" pitchFamily="18" charset="0"/>
                  <a:ea typeface="+mn-ea"/>
                  <a:cs typeface="+mn-cs"/>
                </a:endParaRPr>
              </a:p>
            </p:txBody>
          </p:sp>
        </p:grpSp>
      </p:grpSp>
      <p:cxnSp>
        <p:nvCxnSpPr>
          <p:cNvPr id="31" name="Connector: Elbow 93">
            <a:extLst>
              <a:ext uri="{FF2B5EF4-FFF2-40B4-BE49-F238E27FC236}">
                <a16:creationId xmlns:a16="http://schemas.microsoft.com/office/drawing/2014/main" id="{011A7335-650B-4E53-BE8D-2C394B74B6F9}"/>
              </a:ext>
            </a:extLst>
          </p:cNvPr>
          <p:cNvCxnSpPr>
            <a:cxnSpLocks/>
            <a:stCxn id="6" idx="3"/>
            <a:endCxn id="33" idx="1"/>
          </p:cNvCxnSpPr>
          <p:nvPr/>
        </p:nvCxnSpPr>
        <p:spPr>
          <a:xfrm flipV="1">
            <a:off x="7257474" y="2348689"/>
            <a:ext cx="983699" cy="277388"/>
          </a:xfrm>
          <a:prstGeom prst="bentConnector3">
            <a:avLst>
              <a:gd name="adj1" fmla="val 50000"/>
            </a:avLst>
          </a:prstGeom>
          <a:solidFill>
            <a:schemeClr val="accent1"/>
          </a:solidFill>
          <a:ln w="12700" cap="flat" cmpd="sng" algn="ctr">
            <a:solidFill>
              <a:schemeClr val="tx1"/>
            </a:solidFill>
            <a:prstDash val="solid"/>
            <a:round/>
            <a:headEnd type="oval" w="med" len="med"/>
            <a:tailEnd type="oval" w="med" len="med"/>
          </a:ln>
          <a:effectLst/>
        </p:spPr>
      </p:cxnSp>
      <p:grpSp>
        <p:nvGrpSpPr>
          <p:cNvPr id="32" name="Group 31">
            <a:extLst>
              <a:ext uri="{FF2B5EF4-FFF2-40B4-BE49-F238E27FC236}">
                <a16:creationId xmlns:a16="http://schemas.microsoft.com/office/drawing/2014/main" id="{0447A56A-D62E-4F55-AF6F-3941AA909681}"/>
              </a:ext>
            </a:extLst>
          </p:cNvPr>
          <p:cNvGrpSpPr/>
          <p:nvPr/>
        </p:nvGrpSpPr>
        <p:grpSpPr>
          <a:xfrm>
            <a:off x="8241173" y="1851873"/>
            <a:ext cx="3422136" cy="1049753"/>
            <a:chOff x="312820" y="2744988"/>
            <a:chExt cx="6015430" cy="373877"/>
          </a:xfrm>
        </p:grpSpPr>
        <p:sp>
          <p:nvSpPr>
            <p:cNvPr id="33" name="TextBox 32">
              <a:extLst>
                <a:ext uri="{FF2B5EF4-FFF2-40B4-BE49-F238E27FC236}">
                  <a16:creationId xmlns:a16="http://schemas.microsoft.com/office/drawing/2014/main" id="{59960FF9-2E4D-4EDD-A936-AC98936DCE65}"/>
                </a:ext>
              </a:extLst>
            </p:cNvPr>
            <p:cNvSpPr txBox="1"/>
            <p:nvPr/>
          </p:nvSpPr>
          <p:spPr>
            <a:xfrm>
              <a:off x="312820" y="2749286"/>
              <a:ext cx="6015430" cy="345293"/>
            </a:xfrm>
            <a:prstGeom prst="rect">
              <a:avLst/>
            </a:prstGeom>
            <a:noFill/>
          </p:spPr>
          <p:txBody>
            <a:bodyPr wrap="square" lIns="0" tIns="0" rIns="0" bIns="0" rtlCol="0">
              <a:spAutoFit/>
            </a:bodyPr>
            <a:lstStyle>
              <a:defPPr>
                <a:defRPr lang="en-GB"/>
              </a:defPPr>
              <a:lvl1pPr algn="l">
                <a:lnSpc>
                  <a:spcPct val="100000"/>
                </a:lnSpc>
                <a:defRPr sz="1800"/>
              </a:lvl1pPr>
            </a:lstStyle>
            <a:p>
              <a:pPr marL="88900">
                <a:spcBef>
                  <a:spcPts val="0"/>
                </a:spcBef>
                <a:spcAft>
                  <a:spcPts val="1200"/>
                </a:spcAft>
              </a:pPr>
              <a:r>
                <a:rPr lang="en-US" sz="1600" b="1" dirty="0"/>
                <a:t>Monetized benefits</a:t>
              </a:r>
            </a:p>
            <a:p>
              <a:pPr marL="84138" lvl="0">
                <a:spcAft>
                  <a:spcPts val="600"/>
                </a:spcAft>
              </a:pPr>
              <a:r>
                <a:rPr lang="en-US" sz="1600" dirty="0">
                  <a:solidFill>
                    <a:srgbClr val="555759"/>
                  </a:solidFill>
                </a:rPr>
                <a:t>Earnings by project developer</a:t>
              </a:r>
            </a:p>
            <a:p>
              <a:pPr marL="84138" lvl="0">
                <a:spcAft>
                  <a:spcPts val="600"/>
                </a:spcAft>
              </a:pPr>
              <a:r>
                <a:rPr lang="en-US" sz="1600" dirty="0">
                  <a:solidFill>
                    <a:srgbClr val="555759"/>
                  </a:solidFill>
                </a:rPr>
                <a:t>Positive, societal impacts</a:t>
              </a:r>
            </a:p>
          </p:txBody>
        </p:sp>
        <p:cxnSp>
          <p:nvCxnSpPr>
            <p:cNvPr id="34" name="Straight Connector 33">
              <a:extLst>
                <a:ext uri="{FF2B5EF4-FFF2-40B4-BE49-F238E27FC236}">
                  <a16:creationId xmlns:a16="http://schemas.microsoft.com/office/drawing/2014/main" id="{F67D852B-A52E-406C-92D2-8EB18BC78537}"/>
                </a:ext>
              </a:extLst>
            </p:cNvPr>
            <p:cNvCxnSpPr>
              <a:cxnSpLocks/>
            </p:cNvCxnSpPr>
            <p:nvPr/>
          </p:nvCxnSpPr>
          <p:spPr>
            <a:xfrm flipV="1">
              <a:off x="312820" y="2744988"/>
              <a:ext cx="0" cy="373877"/>
            </a:xfrm>
            <a:prstGeom prst="line">
              <a:avLst/>
            </a:prstGeom>
            <a:solidFill>
              <a:schemeClr val="accent1"/>
            </a:solidFill>
            <a:ln w="12700" cap="flat" cmpd="sng" algn="ctr">
              <a:solidFill>
                <a:schemeClr val="tx1"/>
              </a:solidFill>
              <a:prstDash val="solid"/>
              <a:round/>
              <a:headEnd type="none" w="med" len="med"/>
              <a:tailEnd type="none" w="med" len="med"/>
            </a:ln>
            <a:effectLst/>
          </p:spPr>
        </p:cxnSp>
      </p:grpSp>
      <p:grpSp>
        <p:nvGrpSpPr>
          <p:cNvPr id="35" name="Group 34">
            <a:extLst>
              <a:ext uri="{FF2B5EF4-FFF2-40B4-BE49-F238E27FC236}">
                <a16:creationId xmlns:a16="http://schemas.microsoft.com/office/drawing/2014/main" id="{0F18A341-1E06-451D-AE7F-60B67BD6BB7C}"/>
              </a:ext>
            </a:extLst>
          </p:cNvPr>
          <p:cNvGrpSpPr/>
          <p:nvPr/>
        </p:nvGrpSpPr>
        <p:grpSpPr>
          <a:xfrm>
            <a:off x="8241172" y="3346614"/>
            <a:ext cx="3422137" cy="1239866"/>
            <a:chOff x="312818" y="2749286"/>
            <a:chExt cx="6015432" cy="356870"/>
          </a:xfrm>
        </p:grpSpPr>
        <p:sp>
          <p:nvSpPr>
            <p:cNvPr id="36" name="TextBox 35">
              <a:extLst>
                <a:ext uri="{FF2B5EF4-FFF2-40B4-BE49-F238E27FC236}">
                  <a16:creationId xmlns:a16="http://schemas.microsoft.com/office/drawing/2014/main" id="{D04548A1-3406-4F72-9F0E-205E71A10328}"/>
                </a:ext>
              </a:extLst>
            </p:cNvPr>
            <p:cNvSpPr txBox="1"/>
            <p:nvPr/>
          </p:nvSpPr>
          <p:spPr>
            <a:xfrm>
              <a:off x="312820" y="2749286"/>
              <a:ext cx="6015430" cy="349919"/>
            </a:xfrm>
            <a:prstGeom prst="rect">
              <a:avLst/>
            </a:prstGeom>
            <a:noFill/>
          </p:spPr>
          <p:txBody>
            <a:bodyPr wrap="square" lIns="0" tIns="0" rIns="0" bIns="0" rtlCol="0">
              <a:spAutoFit/>
            </a:bodyPr>
            <a:lstStyle>
              <a:defPPr>
                <a:defRPr lang="en-GB"/>
              </a:defPPr>
              <a:lvl1pPr algn="l">
                <a:lnSpc>
                  <a:spcPct val="100000"/>
                </a:lnSpc>
                <a:defRPr sz="1800"/>
              </a:lvl1pPr>
            </a:lstStyle>
            <a:p>
              <a:pPr marL="88900">
                <a:spcBef>
                  <a:spcPts val="0"/>
                </a:spcBef>
                <a:spcAft>
                  <a:spcPts val="1200"/>
                </a:spcAft>
              </a:pPr>
              <a:r>
                <a:rPr lang="en-US" sz="1600" b="1"/>
                <a:t>Monetized costs</a:t>
              </a:r>
            </a:p>
            <a:p>
              <a:pPr marL="84138">
                <a:spcAft>
                  <a:spcPts val="600"/>
                </a:spcAft>
              </a:pPr>
              <a:r>
                <a:rPr lang="en-US" sz="1600">
                  <a:solidFill>
                    <a:srgbClr val="555759"/>
                  </a:solidFill>
                </a:rPr>
                <a:t>Implementation </a:t>
              </a:r>
              <a:r>
                <a:rPr lang="en-US" sz="1600" dirty="0">
                  <a:solidFill>
                    <a:srgbClr val="555759"/>
                  </a:solidFill>
                </a:rPr>
                <a:t>cost to project developer</a:t>
              </a:r>
            </a:p>
            <a:p>
              <a:pPr marL="84138">
                <a:spcAft>
                  <a:spcPts val="600"/>
                </a:spcAft>
              </a:pPr>
              <a:r>
                <a:rPr lang="en-US" sz="1600">
                  <a:solidFill>
                    <a:srgbClr val="555759"/>
                  </a:solidFill>
                </a:rPr>
                <a:t>Negative, societal impacts</a:t>
              </a:r>
              <a:endParaRPr lang="en-US" sz="1600" dirty="0">
                <a:solidFill>
                  <a:srgbClr val="555759"/>
                </a:solidFill>
              </a:endParaRPr>
            </a:p>
          </p:txBody>
        </p:sp>
        <p:cxnSp>
          <p:nvCxnSpPr>
            <p:cNvPr id="37" name="Straight Connector 36">
              <a:extLst>
                <a:ext uri="{FF2B5EF4-FFF2-40B4-BE49-F238E27FC236}">
                  <a16:creationId xmlns:a16="http://schemas.microsoft.com/office/drawing/2014/main" id="{80D78E50-21DC-4062-B2E5-3CD2F4E727F6}"/>
                </a:ext>
              </a:extLst>
            </p:cNvPr>
            <p:cNvCxnSpPr>
              <a:cxnSpLocks/>
            </p:cNvCxnSpPr>
            <p:nvPr/>
          </p:nvCxnSpPr>
          <p:spPr>
            <a:xfrm flipV="1">
              <a:off x="312818" y="2752271"/>
              <a:ext cx="2" cy="353885"/>
            </a:xfrm>
            <a:prstGeom prst="line">
              <a:avLst/>
            </a:prstGeom>
            <a:solidFill>
              <a:schemeClr val="accent1"/>
            </a:solidFill>
            <a:ln w="12700" cap="flat" cmpd="sng" algn="ctr">
              <a:solidFill>
                <a:schemeClr val="tx1"/>
              </a:solidFill>
              <a:prstDash val="solid"/>
              <a:round/>
              <a:headEnd type="none" w="med" len="med"/>
              <a:tailEnd type="none" w="med" len="med"/>
            </a:ln>
            <a:effectLst/>
          </p:spPr>
        </p:cxnSp>
      </p:grpSp>
      <p:cxnSp>
        <p:nvCxnSpPr>
          <p:cNvPr id="38" name="Connector: Elbow 103">
            <a:extLst>
              <a:ext uri="{FF2B5EF4-FFF2-40B4-BE49-F238E27FC236}">
                <a16:creationId xmlns:a16="http://schemas.microsoft.com/office/drawing/2014/main" id="{D5B23773-E6AF-4895-BA4D-668BC35B7C1E}"/>
              </a:ext>
            </a:extLst>
          </p:cNvPr>
          <p:cNvCxnSpPr>
            <a:cxnSpLocks/>
            <a:stCxn id="7" idx="3"/>
            <a:endCxn id="36" idx="1"/>
          </p:cNvCxnSpPr>
          <p:nvPr/>
        </p:nvCxnSpPr>
        <p:spPr>
          <a:xfrm>
            <a:off x="7257480" y="3400028"/>
            <a:ext cx="983693" cy="554444"/>
          </a:xfrm>
          <a:prstGeom prst="bentConnector3">
            <a:avLst>
              <a:gd name="adj1" fmla="val 50000"/>
            </a:avLst>
          </a:prstGeom>
          <a:solidFill>
            <a:schemeClr val="accent1"/>
          </a:solidFill>
          <a:ln w="12700" cap="flat" cmpd="sng" algn="ctr">
            <a:solidFill>
              <a:schemeClr val="tx1"/>
            </a:solidFill>
            <a:prstDash val="solid"/>
            <a:round/>
            <a:headEnd type="oval" w="med" len="med"/>
            <a:tailEnd type="oval" w="med" len="med"/>
          </a:ln>
          <a:effectLst/>
        </p:spPr>
      </p:cxnSp>
      <p:sp>
        <p:nvSpPr>
          <p:cNvPr id="39" name="TextBox 38">
            <a:extLst>
              <a:ext uri="{FF2B5EF4-FFF2-40B4-BE49-F238E27FC236}">
                <a16:creationId xmlns:a16="http://schemas.microsoft.com/office/drawing/2014/main" id="{224B617B-BABE-4EA3-AD9A-9241D43F259F}"/>
              </a:ext>
            </a:extLst>
          </p:cNvPr>
          <p:cNvSpPr txBox="1"/>
          <p:nvPr/>
        </p:nvSpPr>
        <p:spPr>
          <a:xfrm>
            <a:off x="2858900" y="4230534"/>
            <a:ext cx="1687331" cy="246221"/>
          </a:xfrm>
          <a:prstGeom prst="rect">
            <a:avLst/>
          </a:prstGeom>
          <a:noFill/>
        </p:spPr>
        <p:txBody>
          <a:bodyPr wrap="square" lIns="0" tIns="0" rIns="0" bIns="0" rtlCol="0" anchor="ctr">
            <a:spAutoFit/>
          </a:bodyPr>
          <a:lstStyle/>
          <a:p>
            <a:pPr algn="l">
              <a:lnSpc>
                <a:spcPct val="100000"/>
              </a:lnSpc>
            </a:pPr>
            <a:r>
              <a:rPr lang="en-US" sz="1600" dirty="0">
                <a:solidFill>
                  <a:schemeClr val="accent2">
                    <a:lumMod val="75000"/>
                  </a:schemeClr>
                </a:solidFill>
              </a:rPr>
              <a:t>Net-present value</a:t>
            </a:r>
            <a:endParaRPr lang="en-US" sz="1600" b="1" dirty="0">
              <a:solidFill>
                <a:schemeClr val="accent2">
                  <a:lumMod val="75000"/>
                </a:schemeClr>
              </a:solidFill>
            </a:endParaRPr>
          </a:p>
        </p:txBody>
      </p:sp>
      <p:cxnSp>
        <p:nvCxnSpPr>
          <p:cNvPr id="40" name="Connector: Elbow 83">
            <a:extLst>
              <a:ext uri="{FF2B5EF4-FFF2-40B4-BE49-F238E27FC236}">
                <a16:creationId xmlns:a16="http://schemas.microsoft.com/office/drawing/2014/main" id="{BCFA5E22-40EE-45F5-9B6D-6DEFE2004751}"/>
              </a:ext>
            </a:extLst>
          </p:cNvPr>
          <p:cNvCxnSpPr>
            <a:cxnSpLocks/>
            <a:stCxn id="20" idx="0"/>
            <a:endCxn id="9" idx="2"/>
          </p:cNvCxnSpPr>
          <p:nvPr/>
        </p:nvCxnSpPr>
        <p:spPr>
          <a:xfrm rot="16200000" flipV="1">
            <a:off x="5362393" y="4443235"/>
            <a:ext cx="393604" cy="671256"/>
          </a:xfrm>
          <a:prstGeom prst="bentConnector3">
            <a:avLst>
              <a:gd name="adj1" fmla="val 37900"/>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1" name="Connector: Elbow 97">
            <a:extLst>
              <a:ext uri="{FF2B5EF4-FFF2-40B4-BE49-F238E27FC236}">
                <a16:creationId xmlns:a16="http://schemas.microsoft.com/office/drawing/2014/main" id="{A838BE29-08C9-4AB4-8299-5FF3F0E5F9E7}"/>
              </a:ext>
            </a:extLst>
          </p:cNvPr>
          <p:cNvCxnSpPr>
            <a:cxnSpLocks/>
            <a:stCxn id="20" idx="0"/>
            <a:endCxn id="8" idx="2"/>
          </p:cNvCxnSpPr>
          <p:nvPr/>
        </p:nvCxnSpPr>
        <p:spPr>
          <a:xfrm rot="5400000" flipH="1" flipV="1">
            <a:off x="6032490" y="4444396"/>
            <a:ext cx="393602" cy="668936"/>
          </a:xfrm>
          <a:prstGeom prst="bentConnector3">
            <a:avLst>
              <a:gd name="adj1" fmla="val 37900"/>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00784F3D-50DE-428D-AE2E-1C89921A2B0B}"/>
              </a:ext>
            </a:extLst>
          </p:cNvPr>
          <p:cNvSpPr/>
          <p:nvPr/>
        </p:nvSpPr>
        <p:spPr>
          <a:xfrm>
            <a:off x="6447706" y="4701311"/>
            <a:ext cx="216000" cy="216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nSpc>
                <a:spcPct val="100000"/>
              </a:lnSpc>
            </a:pPr>
            <a:r>
              <a:rPr lang="en-US" sz="2000" b="1" dirty="0">
                <a:solidFill>
                  <a:schemeClr val="tx1"/>
                </a:solidFill>
              </a:rPr>
              <a:t>-</a:t>
            </a:r>
          </a:p>
        </p:txBody>
      </p:sp>
      <p:sp>
        <p:nvSpPr>
          <p:cNvPr id="43" name="Oval 42">
            <a:extLst>
              <a:ext uri="{FF2B5EF4-FFF2-40B4-BE49-F238E27FC236}">
                <a16:creationId xmlns:a16="http://schemas.microsoft.com/office/drawing/2014/main" id="{BACB4649-CF50-4A39-A622-5C03401F45D1}"/>
              </a:ext>
            </a:extLst>
          </p:cNvPr>
          <p:cNvSpPr/>
          <p:nvPr/>
        </p:nvSpPr>
        <p:spPr>
          <a:xfrm>
            <a:off x="5113580" y="4701311"/>
            <a:ext cx="216000" cy="2160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nSpc>
                <a:spcPct val="100000"/>
              </a:lnSpc>
            </a:pPr>
            <a:r>
              <a:rPr lang="en-US" sz="2000" b="1">
                <a:solidFill>
                  <a:schemeClr val="tx1"/>
                </a:solidFill>
              </a:rPr>
              <a:t>+</a:t>
            </a:r>
            <a:endParaRPr lang="en-US" sz="2000" b="1" dirty="0">
              <a:solidFill>
                <a:schemeClr val="tx1"/>
              </a:solidFill>
            </a:endParaRPr>
          </a:p>
        </p:txBody>
      </p:sp>
      <p:grpSp>
        <p:nvGrpSpPr>
          <p:cNvPr id="45" name="Group 44">
            <a:extLst>
              <a:ext uri="{FF2B5EF4-FFF2-40B4-BE49-F238E27FC236}">
                <a16:creationId xmlns:a16="http://schemas.microsoft.com/office/drawing/2014/main" id="{3A66DEC3-0DF4-432F-A7A9-8BBCD133BA9E}"/>
              </a:ext>
            </a:extLst>
          </p:cNvPr>
          <p:cNvGrpSpPr/>
          <p:nvPr/>
        </p:nvGrpSpPr>
        <p:grpSpPr>
          <a:xfrm>
            <a:off x="8244630" y="5023071"/>
            <a:ext cx="3720231" cy="512274"/>
            <a:chOff x="8318816" y="5603086"/>
            <a:chExt cx="3720231" cy="512274"/>
          </a:xfrm>
        </p:grpSpPr>
        <p:sp>
          <p:nvSpPr>
            <p:cNvPr id="46" name="TextBox 45">
              <a:extLst>
                <a:ext uri="{FF2B5EF4-FFF2-40B4-BE49-F238E27FC236}">
                  <a16:creationId xmlns:a16="http://schemas.microsoft.com/office/drawing/2014/main" id="{E9A8AEF0-1F0E-406F-8D80-5E46364099FA}"/>
                </a:ext>
              </a:extLst>
            </p:cNvPr>
            <p:cNvSpPr txBox="1"/>
            <p:nvPr/>
          </p:nvSpPr>
          <p:spPr>
            <a:xfrm>
              <a:off x="8321557" y="5613002"/>
              <a:ext cx="3717490" cy="492443"/>
            </a:xfrm>
            <a:prstGeom prst="rect">
              <a:avLst/>
            </a:prstGeom>
            <a:noFill/>
          </p:spPr>
          <p:txBody>
            <a:bodyPr wrap="square" lIns="0" tIns="0" rIns="0" bIns="0" rtlCol="0" anchor="ctr">
              <a:spAutoFit/>
            </a:bodyPr>
            <a:lstStyle/>
            <a:p>
              <a:pPr marL="93663" algn="l">
                <a:lnSpc>
                  <a:spcPct val="100000"/>
                </a:lnSpc>
              </a:pPr>
              <a:r>
                <a:rPr lang="en-US" sz="1600" b="1" dirty="0">
                  <a:latin typeface="+mn-lt"/>
                </a:rPr>
                <a:t>Socio-economic value of the project in comparison to its counterfactual</a:t>
              </a:r>
            </a:p>
          </p:txBody>
        </p:sp>
        <p:cxnSp>
          <p:nvCxnSpPr>
            <p:cNvPr id="47" name="Straight Connector 46">
              <a:extLst>
                <a:ext uri="{FF2B5EF4-FFF2-40B4-BE49-F238E27FC236}">
                  <a16:creationId xmlns:a16="http://schemas.microsoft.com/office/drawing/2014/main" id="{7DA14D9E-2073-4CC0-A438-64CC1F1106D4}"/>
                </a:ext>
              </a:extLst>
            </p:cNvPr>
            <p:cNvCxnSpPr>
              <a:cxnSpLocks/>
            </p:cNvCxnSpPr>
            <p:nvPr/>
          </p:nvCxnSpPr>
          <p:spPr>
            <a:xfrm flipV="1">
              <a:off x="8318816" y="5603086"/>
              <a:ext cx="0" cy="512274"/>
            </a:xfrm>
            <a:prstGeom prst="line">
              <a:avLst/>
            </a:prstGeom>
            <a:solidFill>
              <a:schemeClr val="accent1"/>
            </a:solidFill>
            <a:ln w="12700" cap="flat" cmpd="sng" algn="ctr">
              <a:solidFill>
                <a:schemeClr val="tx1"/>
              </a:solidFill>
              <a:prstDash val="solid"/>
              <a:round/>
              <a:headEnd type="none" w="med" len="med"/>
              <a:tailEnd type="none" w="med" len="med"/>
            </a:ln>
            <a:effectLst/>
          </p:spPr>
        </p:cxnSp>
      </p:grpSp>
      <p:cxnSp>
        <p:nvCxnSpPr>
          <p:cNvPr id="48" name="Connector: Elbow 105">
            <a:extLst>
              <a:ext uri="{FF2B5EF4-FFF2-40B4-BE49-F238E27FC236}">
                <a16:creationId xmlns:a16="http://schemas.microsoft.com/office/drawing/2014/main" id="{2328E069-C8E5-4724-BDB9-1F323ED4F770}"/>
              </a:ext>
            </a:extLst>
          </p:cNvPr>
          <p:cNvCxnSpPr>
            <a:cxnSpLocks/>
            <a:stCxn id="20" idx="3"/>
            <a:endCxn id="46" idx="1"/>
          </p:cNvCxnSpPr>
          <p:nvPr/>
        </p:nvCxnSpPr>
        <p:spPr>
          <a:xfrm>
            <a:off x="7102782" y="5279208"/>
            <a:ext cx="1144589" cy="1"/>
          </a:xfrm>
          <a:prstGeom prst="bentConnector3">
            <a:avLst>
              <a:gd name="adj1" fmla="val 50000"/>
            </a:avLst>
          </a:prstGeom>
          <a:solidFill>
            <a:schemeClr val="accent1"/>
          </a:solidFill>
          <a:ln w="12700" cap="flat" cmpd="sng" algn="ctr">
            <a:solidFill>
              <a:schemeClr val="tx1"/>
            </a:solidFill>
            <a:prstDash val="solid"/>
            <a:round/>
            <a:headEnd type="oval" w="med" len="med"/>
            <a:tailEnd type="oval" w="med" len="med"/>
          </a:ln>
          <a:effectLst/>
        </p:spPr>
      </p:cxnSp>
    </p:spTree>
    <p:extLst>
      <p:ext uri="{BB962C8B-B14F-4D97-AF65-F5344CB8AC3E}">
        <p14:creationId xmlns:p14="http://schemas.microsoft.com/office/powerpoint/2010/main" val="2730287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P spid="11" grpId="0"/>
      <p:bldP spid="12" grpId="0"/>
      <p:bldP spid="13" grpId="0"/>
      <p:bldP spid="15" grpId="0"/>
      <p:bldP spid="16" grpId="0"/>
      <p:bldP spid="17" grpId="0"/>
      <p:bldP spid="18" grpId="0"/>
      <p:bldP spid="19" grpId="0"/>
      <p:bldP spid="20" grpId="0" animBg="1"/>
      <p:bldP spid="21" grpId="0"/>
      <p:bldP spid="22" grpId="0"/>
      <p:bldP spid="23" grpId="0"/>
      <p:bldP spid="24" grpId="0"/>
      <p:bldP spid="25" grpId="0"/>
      <p:bldP spid="39" grpId="0"/>
      <p:bldP spid="42" grpId="0" animBg="1"/>
      <p:bldP spid="4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Counterfactual</a:t>
            </a:r>
            <a:endParaRPr lang="fr-BE" dirty="0"/>
          </a:p>
        </p:txBody>
      </p:sp>
      <p:pic>
        <p:nvPicPr>
          <p:cNvPr id="2" name="Picture 1"/>
          <p:cNvPicPr>
            <a:picLocks noChangeAspect="1"/>
          </p:cNvPicPr>
          <p:nvPr/>
        </p:nvPicPr>
        <p:blipFill>
          <a:blip r:embed="rId2"/>
          <a:stretch>
            <a:fillRect/>
          </a:stretch>
        </p:blipFill>
        <p:spPr>
          <a:xfrm>
            <a:off x="1045252" y="1448072"/>
            <a:ext cx="8991695" cy="3620211"/>
          </a:xfrm>
          <a:prstGeom prst="rect">
            <a:avLst/>
          </a:prstGeom>
        </p:spPr>
      </p:pic>
      <p:sp>
        <p:nvSpPr>
          <p:cNvPr id="49" name="AutoShape 4" descr="The 2030 Climate Target Plan"/>
          <p:cNvSpPr>
            <a:spLocks noChangeAspect="1" noChangeArrowheads="1"/>
          </p:cNvSpPr>
          <p:nvPr/>
        </p:nvSpPr>
        <p:spPr bwMode="auto">
          <a:xfrm>
            <a:off x="846896" y="5675312"/>
            <a:ext cx="43307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285750" indent="-285750">
              <a:buFont typeface="Arial" panose="020B0604020202020204" pitchFamily="34" charset="0"/>
              <a:buChar char="•"/>
            </a:pPr>
            <a:r>
              <a:rPr lang="en-US" b="1" dirty="0" smtClean="0"/>
              <a:t>Scenario for the assessment (</a:t>
            </a:r>
            <a:r>
              <a:rPr lang="en-US" b="1" dirty="0" smtClean="0">
                <a:hlinkClick r:id="rId3"/>
              </a:rPr>
              <a:t>link</a:t>
            </a:r>
            <a:r>
              <a:rPr lang="en-US" b="1" dirty="0" smtClean="0"/>
              <a:t>):</a:t>
            </a:r>
            <a:endParaRPr lang="en-GB" b="1"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683" y="5203513"/>
            <a:ext cx="1099456" cy="1553200"/>
          </a:xfrm>
          <a:prstGeom prst="rect">
            <a:avLst/>
          </a:prstGeom>
        </p:spPr>
      </p:pic>
    </p:spTree>
    <p:extLst>
      <p:ext uri="{BB962C8B-B14F-4D97-AF65-F5344CB8AC3E}">
        <p14:creationId xmlns:p14="http://schemas.microsoft.com/office/powerpoint/2010/main" val="355095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Cost-benefit analysis – element by element (1)</a:t>
            </a:r>
            <a:endParaRPr lang="fr-BE" dirty="0"/>
          </a:p>
        </p:txBody>
      </p:sp>
      <p:sp>
        <p:nvSpPr>
          <p:cNvPr id="6" name="Content Placeholder 1"/>
          <p:cNvSpPr>
            <a:spLocks noGrp="1"/>
          </p:cNvSpPr>
          <p:nvPr>
            <p:ph idx="1"/>
          </p:nvPr>
        </p:nvSpPr>
        <p:spPr>
          <a:xfrm>
            <a:off x="846896" y="1588232"/>
            <a:ext cx="10169866" cy="4540006"/>
          </a:xfrm>
        </p:spPr>
        <p:txBody>
          <a:bodyPr/>
          <a:lstStyle/>
          <a:p>
            <a:pPr marL="457200" indent="-457200">
              <a:spcAft>
                <a:spcPts val="1200"/>
              </a:spcAft>
              <a:buFont typeface="+mj-lt"/>
              <a:buAutoNum type="arabicPeriod"/>
            </a:pPr>
            <a:r>
              <a:rPr lang="en-IE" b="1" dirty="0" smtClean="0">
                <a:solidFill>
                  <a:srgbClr val="000000"/>
                </a:solidFill>
              </a:rPr>
              <a:t>Cost of energy generation</a:t>
            </a:r>
            <a:r>
              <a:rPr lang="en-IE" dirty="0" smtClean="0">
                <a:solidFill>
                  <a:srgbClr val="000000"/>
                </a:solidFill>
              </a:rPr>
              <a:t>: How much it costs to produce the renewable energy?</a:t>
            </a:r>
          </a:p>
          <a:p>
            <a:pPr lvl="1">
              <a:spcBef>
                <a:spcPts val="0"/>
              </a:spcBef>
            </a:pPr>
            <a:r>
              <a:rPr lang="en-US" dirty="0" err="1" smtClean="0">
                <a:solidFill>
                  <a:srgbClr val="000000"/>
                </a:solidFill>
              </a:rPr>
              <a:t>Levelized</a:t>
            </a:r>
            <a:r>
              <a:rPr lang="en-US" dirty="0" smtClean="0">
                <a:solidFill>
                  <a:srgbClr val="000000"/>
                </a:solidFill>
              </a:rPr>
              <a:t> </a:t>
            </a:r>
            <a:r>
              <a:rPr lang="en-US" dirty="0">
                <a:solidFill>
                  <a:srgbClr val="000000"/>
                </a:solidFill>
              </a:rPr>
              <a:t>cost of energy (LCOE</a:t>
            </a:r>
            <a:r>
              <a:rPr lang="en-US" dirty="0" smtClean="0">
                <a:solidFill>
                  <a:srgbClr val="000000"/>
                </a:solidFill>
              </a:rPr>
              <a:t>), calculated by a formula, consistent with the Innovation Fund</a:t>
            </a:r>
          </a:p>
          <a:p>
            <a:pPr marL="457200" indent="-457200">
              <a:spcAft>
                <a:spcPts val="1200"/>
              </a:spcAft>
              <a:buFont typeface="+mj-lt"/>
              <a:buAutoNum type="arabicPeriod"/>
            </a:pPr>
            <a:r>
              <a:rPr lang="en-US" b="1" dirty="0" smtClean="0">
                <a:solidFill>
                  <a:srgbClr val="000000"/>
                </a:solidFill>
              </a:rPr>
              <a:t>System integration</a:t>
            </a:r>
            <a:r>
              <a:rPr lang="en-US" dirty="0" smtClean="0">
                <a:solidFill>
                  <a:srgbClr val="000000"/>
                </a:solidFill>
              </a:rPr>
              <a:t>: How much it costs to the overall energy system to integrate the generated renewable energy?</a:t>
            </a:r>
          </a:p>
          <a:p>
            <a:pPr lvl="1">
              <a:spcBef>
                <a:spcPts val="0"/>
              </a:spcBef>
              <a:spcAft>
                <a:spcPts val="600"/>
              </a:spcAft>
            </a:pPr>
            <a:r>
              <a:rPr lang="en-US" dirty="0">
                <a:solidFill>
                  <a:srgbClr val="000000"/>
                </a:solidFill>
              </a:rPr>
              <a:t>Profile costs - the cost of providing backup capacity and flexibility to meet demand at all times/at peak</a:t>
            </a:r>
            <a:r>
              <a:rPr lang="en-US" dirty="0" smtClean="0">
                <a:solidFill>
                  <a:srgbClr val="000000"/>
                </a:solidFill>
              </a:rPr>
              <a:t>.</a:t>
            </a:r>
          </a:p>
          <a:p>
            <a:pPr lvl="1">
              <a:spcBef>
                <a:spcPts val="0"/>
              </a:spcBef>
              <a:spcAft>
                <a:spcPts val="600"/>
              </a:spcAft>
            </a:pPr>
            <a:r>
              <a:rPr lang="en-US" dirty="0">
                <a:solidFill>
                  <a:srgbClr val="000000"/>
                </a:solidFill>
              </a:rPr>
              <a:t>Balancing costs </a:t>
            </a:r>
            <a:r>
              <a:rPr lang="en-US" dirty="0" smtClean="0">
                <a:solidFill>
                  <a:srgbClr val="000000"/>
                </a:solidFill>
              </a:rPr>
              <a:t>– covering the </a:t>
            </a:r>
            <a:r>
              <a:rPr lang="en-US" dirty="0">
                <a:solidFill>
                  <a:srgbClr val="000000"/>
                </a:solidFill>
              </a:rPr>
              <a:t>short term fluctuations and uncertainty in RES </a:t>
            </a:r>
            <a:r>
              <a:rPr lang="en-US" dirty="0" smtClean="0">
                <a:solidFill>
                  <a:srgbClr val="000000"/>
                </a:solidFill>
              </a:rPr>
              <a:t>generation</a:t>
            </a:r>
          </a:p>
          <a:p>
            <a:pPr lvl="1">
              <a:spcBef>
                <a:spcPts val="0"/>
              </a:spcBef>
              <a:spcAft>
                <a:spcPts val="600"/>
              </a:spcAft>
            </a:pPr>
            <a:r>
              <a:rPr lang="en-US" dirty="0">
                <a:solidFill>
                  <a:srgbClr val="000000"/>
                </a:solidFill>
              </a:rPr>
              <a:t>Grid-related costs – covering </a:t>
            </a:r>
            <a:r>
              <a:rPr lang="en-US" dirty="0" smtClean="0">
                <a:solidFill>
                  <a:srgbClr val="000000"/>
                </a:solidFill>
              </a:rPr>
              <a:t>the general </a:t>
            </a:r>
            <a:r>
              <a:rPr lang="en-US" dirty="0">
                <a:solidFill>
                  <a:srgbClr val="000000"/>
                </a:solidFill>
              </a:rPr>
              <a:t>system operator network charges</a:t>
            </a:r>
          </a:p>
          <a:p>
            <a:pPr marL="457200" indent="-457200">
              <a:buFont typeface="+mj-lt"/>
              <a:buAutoNum type="arabicPeriod"/>
            </a:pPr>
            <a:endParaRPr lang="en-US" dirty="0" smtClean="0">
              <a:solidFill>
                <a:srgbClr val="000000"/>
              </a:solidFill>
            </a:endParaRPr>
          </a:p>
        </p:txBody>
      </p:sp>
      <p:grpSp>
        <p:nvGrpSpPr>
          <p:cNvPr id="4" name="Group 3"/>
          <p:cNvGrpSpPr/>
          <p:nvPr/>
        </p:nvGrpSpPr>
        <p:grpSpPr>
          <a:xfrm rot="5400000">
            <a:off x="658928" y="1250310"/>
            <a:ext cx="364066" cy="259522"/>
            <a:chOff x="11244839" y="4971323"/>
            <a:chExt cx="392671" cy="299426"/>
          </a:xfrm>
        </p:grpSpPr>
        <p:grpSp>
          <p:nvGrpSpPr>
            <p:cNvPr id="5" name="Group 4"/>
            <p:cNvGrpSpPr/>
            <p:nvPr/>
          </p:nvGrpSpPr>
          <p:grpSpPr>
            <a:xfrm flipV="1">
              <a:off x="11244839" y="4971323"/>
              <a:ext cx="392671" cy="299426"/>
              <a:chOff x="9535275" y="6152908"/>
              <a:chExt cx="245938" cy="174350"/>
            </a:xfrm>
            <a:solidFill>
              <a:srgbClr val="FFC000"/>
            </a:solidFill>
          </p:grpSpPr>
          <p:sp>
            <p:nvSpPr>
              <p:cNvPr id="8"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150405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Cost-benefit analysis – element by element (2)</a:t>
            </a:r>
            <a:endParaRPr lang="fr-BE" dirty="0"/>
          </a:p>
        </p:txBody>
      </p:sp>
      <p:sp>
        <p:nvSpPr>
          <p:cNvPr id="6" name="Content Placeholder 1"/>
          <p:cNvSpPr>
            <a:spLocks noGrp="1"/>
          </p:cNvSpPr>
          <p:nvPr>
            <p:ph idx="1"/>
          </p:nvPr>
        </p:nvSpPr>
        <p:spPr>
          <a:xfrm>
            <a:off x="846896" y="1843209"/>
            <a:ext cx="10074036" cy="4047637"/>
          </a:xfrm>
        </p:spPr>
        <p:txBody>
          <a:bodyPr/>
          <a:lstStyle/>
          <a:p>
            <a:pPr marL="0" indent="0">
              <a:spcAft>
                <a:spcPts val="1200"/>
              </a:spcAft>
              <a:buNone/>
            </a:pPr>
            <a:r>
              <a:rPr lang="en-IE" b="1" dirty="0" smtClean="0">
                <a:solidFill>
                  <a:schemeClr val="tx1">
                    <a:lumMod val="50000"/>
                  </a:schemeClr>
                </a:solidFill>
              </a:rPr>
              <a:t>3. Cost of support</a:t>
            </a:r>
            <a:r>
              <a:rPr lang="en-IE" dirty="0" smtClean="0">
                <a:solidFill>
                  <a:schemeClr val="tx1">
                    <a:lumMod val="50000"/>
                  </a:schemeClr>
                </a:solidFill>
              </a:rPr>
              <a:t>: How much is the </a:t>
            </a:r>
            <a:r>
              <a:rPr lang="en-US" dirty="0" smtClean="0">
                <a:solidFill>
                  <a:schemeClr val="tx1">
                    <a:lumMod val="50000"/>
                  </a:schemeClr>
                </a:solidFill>
              </a:rPr>
              <a:t>transfer of public resources to </a:t>
            </a:r>
            <a:r>
              <a:rPr lang="en-US" dirty="0">
                <a:solidFill>
                  <a:schemeClr val="tx1">
                    <a:lumMod val="50000"/>
                  </a:schemeClr>
                </a:solidFill>
              </a:rPr>
              <a:t>the project </a:t>
            </a:r>
            <a:r>
              <a:rPr lang="en-US" dirty="0" smtClean="0">
                <a:solidFill>
                  <a:schemeClr val="tx1">
                    <a:lumMod val="50000"/>
                  </a:schemeClr>
                </a:solidFill>
              </a:rPr>
              <a:t>promoter</a:t>
            </a:r>
            <a:r>
              <a:rPr lang="en-IE" dirty="0" smtClean="0">
                <a:solidFill>
                  <a:schemeClr val="tx1">
                    <a:lumMod val="50000"/>
                  </a:schemeClr>
                </a:solidFill>
              </a:rPr>
              <a:t>?</a:t>
            </a:r>
          </a:p>
          <a:p>
            <a:pPr lvl="1">
              <a:spcAft>
                <a:spcPts val="1200"/>
              </a:spcAft>
            </a:pPr>
            <a:r>
              <a:rPr lang="en-US" dirty="0">
                <a:solidFill>
                  <a:schemeClr val="tx1">
                    <a:lumMod val="50000"/>
                  </a:schemeClr>
                </a:solidFill>
              </a:rPr>
              <a:t>I</a:t>
            </a:r>
            <a:r>
              <a:rPr lang="en-US" dirty="0" smtClean="0">
                <a:solidFill>
                  <a:schemeClr val="tx1">
                    <a:lumMod val="50000"/>
                  </a:schemeClr>
                </a:solidFill>
              </a:rPr>
              <a:t>ndicator </a:t>
            </a:r>
            <a:r>
              <a:rPr lang="en-US" dirty="0">
                <a:solidFill>
                  <a:schemeClr val="tx1">
                    <a:lumMod val="50000"/>
                  </a:schemeClr>
                </a:solidFill>
              </a:rPr>
              <a:t>shall not be incorporated in the overall </a:t>
            </a:r>
            <a:r>
              <a:rPr lang="en-US" dirty="0" smtClean="0">
                <a:solidFill>
                  <a:schemeClr val="tx1">
                    <a:lumMod val="50000"/>
                  </a:schemeClr>
                </a:solidFill>
              </a:rPr>
              <a:t>NPV. </a:t>
            </a:r>
          </a:p>
          <a:p>
            <a:pPr marL="0" indent="0">
              <a:spcBef>
                <a:spcPts val="600"/>
              </a:spcBef>
              <a:spcAft>
                <a:spcPts val="1200"/>
              </a:spcAft>
              <a:buNone/>
            </a:pPr>
            <a:r>
              <a:rPr lang="en-US" b="1" dirty="0" smtClean="0">
                <a:solidFill>
                  <a:schemeClr val="tx1">
                    <a:lumMod val="50000"/>
                  </a:schemeClr>
                </a:solidFill>
              </a:rPr>
              <a:t>4. GHG emissions</a:t>
            </a:r>
            <a:r>
              <a:rPr lang="en-US" dirty="0" smtClean="0">
                <a:solidFill>
                  <a:schemeClr val="tx1">
                    <a:lumMod val="50000"/>
                  </a:schemeClr>
                </a:solidFill>
              </a:rPr>
              <a:t>: How much are the benefits of the project as a result of the reduced GHG emissions?</a:t>
            </a:r>
          </a:p>
          <a:p>
            <a:pPr lvl="1">
              <a:lnSpc>
                <a:spcPct val="150000"/>
              </a:lnSpc>
              <a:spcBef>
                <a:spcPts val="0"/>
              </a:spcBef>
              <a:spcAft>
                <a:spcPts val="600"/>
              </a:spcAft>
            </a:pPr>
            <a:r>
              <a:rPr lang="en-US" dirty="0" smtClean="0">
                <a:solidFill>
                  <a:schemeClr val="tx1">
                    <a:lumMod val="50000"/>
                  </a:schemeClr>
                </a:solidFill>
              </a:rPr>
              <a:t>Using established GHG </a:t>
            </a:r>
            <a:r>
              <a:rPr lang="en-US" dirty="0">
                <a:solidFill>
                  <a:schemeClr val="tx1">
                    <a:lumMod val="50000"/>
                  </a:schemeClr>
                </a:solidFill>
              </a:rPr>
              <a:t>effects in </a:t>
            </a:r>
            <a:r>
              <a:rPr lang="en-US" dirty="0" smtClean="0">
                <a:solidFill>
                  <a:schemeClr val="tx1">
                    <a:lumMod val="50000"/>
                  </a:schemeClr>
                </a:solidFill>
              </a:rPr>
              <a:t>CO2 </a:t>
            </a:r>
            <a:r>
              <a:rPr lang="en-US" dirty="0">
                <a:solidFill>
                  <a:schemeClr val="tx1">
                    <a:lumMod val="50000"/>
                  </a:schemeClr>
                </a:solidFill>
              </a:rPr>
              <a:t>equivalent </a:t>
            </a:r>
            <a:r>
              <a:rPr lang="en-US" dirty="0" smtClean="0">
                <a:solidFill>
                  <a:schemeClr val="tx1">
                    <a:lumMod val="50000"/>
                  </a:schemeClr>
                </a:solidFill>
              </a:rPr>
              <a:t>terms</a:t>
            </a:r>
          </a:p>
          <a:p>
            <a:pPr lvl="1">
              <a:lnSpc>
                <a:spcPct val="150000"/>
              </a:lnSpc>
              <a:spcBef>
                <a:spcPts val="0"/>
              </a:spcBef>
              <a:spcAft>
                <a:spcPts val="600"/>
              </a:spcAft>
            </a:pPr>
            <a:r>
              <a:rPr lang="en-US" dirty="0" smtClean="0">
                <a:solidFill>
                  <a:schemeClr val="tx1">
                    <a:lumMod val="50000"/>
                  </a:schemeClr>
                </a:solidFill>
              </a:rPr>
              <a:t>Establishing the avoided GHG emissions in CO2</a:t>
            </a:r>
          </a:p>
          <a:p>
            <a:pPr lvl="1">
              <a:lnSpc>
                <a:spcPct val="150000"/>
              </a:lnSpc>
              <a:spcBef>
                <a:spcPts val="0"/>
              </a:spcBef>
              <a:spcAft>
                <a:spcPts val="600"/>
              </a:spcAft>
            </a:pPr>
            <a:r>
              <a:rPr lang="en-US" dirty="0">
                <a:solidFill>
                  <a:schemeClr val="tx1">
                    <a:lumMod val="50000"/>
                  </a:schemeClr>
                </a:solidFill>
              </a:rPr>
              <a:t>Monetizing </a:t>
            </a:r>
            <a:r>
              <a:rPr lang="en-US" dirty="0" smtClean="0">
                <a:solidFill>
                  <a:schemeClr val="tx1">
                    <a:lumMod val="50000"/>
                  </a:schemeClr>
                </a:solidFill>
              </a:rPr>
              <a:t>the avoided emissions by the cost </a:t>
            </a:r>
            <a:r>
              <a:rPr lang="en-US" dirty="0">
                <a:solidFill>
                  <a:schemeClr val="tx1">
                    <a:lumMod val="50000"/>
                  </a:schemeClr>
                </a:solidFill>
              </a:rPr>
              <a:t>of carbon estimates </a:t>
            </a:r>
            <a:endParaRPr lang="en-US" dirty="0" smtClean="0">
              <a:solidFill>
                <a:schemeClr val="tx1">
                  <a:lumMod val="50000"/>
                </a:schemeClr>
              </a:solidFill>
            </a:endParaRPr>
          </a:p>
        </p:txBody>
      </p:sp>
      <p:grpSp>
        <p:nvGrpSpPr>
          <p:cNvPr id="4" name="Group 3"/>
          <p:cNvGrpSpPr/>
          <p:nvPr/>
        </p:nvGrpSpPr>
        <p:grpSpPr>
          <a:xfrm rot="5400000">
            <a:off x="658928" y="1250310"/>
            <a:ext cx="364066" cy="259522"/>
            <a:chOff x="11244839" y="4971323"/>
            <a:chExt cx="392671" cy="299426"/>
          </a:xfrm>
        </p:grpSpPr>
        <p:grpSp>
          <p:nvGrpSpPr>
            <p:cNvPr id="5" name="Group 4"/>
            <p:cNvGrpSpPr/>
            <p:nvPr/>
          </p:nvGrpSpPr>
          <p:grpSpPr>
            <a:xfrm flipV="1">
              <a:off x="11244839" y="4971323"/>
              <a:ext cx="392671" cy="299426"/>
              <a:chOff x="9535275" y="6152908"/>
              <a:chExt cx="245938" cy="174350"/>
            </a:xfrm>
            <a:solidFill>
              <a:srgbClr val="FFC000"/>
            </a:solidFill>
          </p:grpSpPr>
          <p:sp>
            <p:nvSpPr>
              <p:cNvPr id="8"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355574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Cost-benefit analysis – element by element (3)</a:t>
            </a:r>
            <a:endParaRPr lang="fr-BE" dirty="0"/>
          </a:p>
        </p:txBody>
      </p:sp>
      <p:sp>
        <p:nvSpPr>
          <p:cNvPr id="6" name="Content Placeholder 1"/>
          <p:cNvSpPr>
            <a:spLocks noGrp="1"/>
          </p:cNvSpPr>
          <p:nvPr>
            <p:ph idx="1"/>
          </p:nvPr>
        </p:nvSpPr>
        <p:spPr>
          <a:xfrm>
            <a:off x="846896" y="1561855"/>
            <a:ext cx="10390559" cy="4381745"/>
          </a:xfrm>
        </p:spPr>
        <p:txBody>
          <a:bodyPr/>
          <a:lstStyle/>
          <a:p>
            <a:pPr marL="0" indent="0">
              <a:spcAft>
                <a:spcPts val="1200"/>
              </a:spcAft>
              <a:buNone/>
            </a:pPr>
            <a:r>
              <a:rPr lang="en-IE" b="1" dirty="0">
                <a:solidFill>
                  <a:schemeClr val="tx1">
                    <a:lumMod val="50000"/>
                  </a:schemeClr>
                </a:solidFill>
              </a:rPr>
              <a:t>5</a:t>
            </a:r>
            <a:r>
              <a:rPr lang="en-IE" b="1" dirty="0" smtClean="0">
                <a:solidFill>
                  <a:schemeClr val="tx1">
                    <a:lumMod val="50000"/>
                  </a:schemeClr>
                </a:solidFill>
              </a:rPr>
              <a:t>. Security of supply</a:t>
            </a:r>
            <a:r>
              <a:rPr lang="en-IE" dirty="0" smtClean="0">
                <a:solidFill>
                  <a:schemeClr val="tx1">
                    <a:lumMod val="50000"/>
                  </a:schemeClr>
                </a:solidFill>
              </a:rPr>
              <a:t>: </a:t>
            </a:r>
            <a:r>
              <a:rPr lang="en-US" dirty="0" smtClean="0">
                <a:solidFill>
                  <a:schemeClr val="tx1">
                    <a:lumMod val="50000"/>
                  </a:schemeClr>
                </a:solidFill>
              </a:rPr>
              <a:t>Narrowed down to reduction of import dependency</a:t>
            </a:r>
            <a:r>
              <a:rPr lang="en-IE" dirty="0" smtClean="0">
                <a:solidFill>
                  <a:schemeClr val="tx1">
                    <a:lumMod val="50000"/>
                  </a:schemeClr>
                </a:solidFill>
              </a:rPr>
              <a:t>?</a:t>
            </a:r>
          </a:p>
          <a:p>
            <a:pPr lvl="1"/>
            <a:r>
              <a:rPr lang="en-US" dirty="0" smtClean="0">
                <a:solidFill>
                  <a:schemeClr val="tx1">
                    <a:lumMod val="50000"/>
                  </a:schemeClr>
                </a:solidFill>
              </a:rPr>
              <a:t>How much is the value </a:t>
            </a:r>
            <a:r>
              <a:rPr lang="en-US" dirty="0">
                <a:solidFill>
                  <a:schemeClr val="tx1">
                    <a:lumMod val="50000"/>
                  </a:schemeClr>
                </a:solidFill>
              </a:rPr>
              <a:t>of changes in energy imports in the primary energy consumption of the respective </a:t>
            </a:r>
            <a:r>
              <a:rPr lang="en-US" dirty="0" smtClean="0">
                <a:solidFill>
                  <a:schemeClr val="tx1">
                    <a:lumMod val="50000"/>
                  </a:schemeClr>
                </a:solidFill>
              </a:rPr>
              <a:t>sector (electricity/transport/H&amp;C)</a:t>
            </a:r>
          </a:p>
          <a:p>
            <a:pPr marL="0" indent="0">
              <a:spcBef>
                <a:spcPts val="600"/>
              </a:spcBef>
              <a:spcAft>
                <a:spcPts val="1200"/>
              </a:spcAft>
              <a:buNone/>
            </a:pPr>
            <a:r>
              <a:rPr lang="en-US" b="1" dirty="0">
                <a:solidFill>
                  <a:schemeClr val="tx1">
                    <a:lumMod val="50000"/>
                  </a:schemeClr>
                </a:solidFill>
              </a:rPr>
              <a:t>6. Air and other local pollution</a:t>
            </a:r>
            <a:r>
              <a:rPr lang="en-US" dirty="0">
                <a:solidFill>
                  <a:schemeClr val="tx1">
                    <a:lumMod val="50000"/>
                  </a:schemeClr>
                </a:solidFill>
              </a:rPr>
              <a:t>: </a:t>
            </a:r>
            <a:r>
              <a:rPr lang="en-US" dirty="0" smtClean="0">
                <a:solidFill>
                  <a:schemeClr val="tx1">
                    <a:lumMod val="50000"/>
                  </a:schemeClr>
                </a:solidFill>
              </a:rPr>
              <a:t>How much is impact </a:t>
            </a:r>
            <a:r>
              <a:rPr lang="en-US" dirty="0">
                <a:solidFill>
                  <a:schemeClr val="tx1">
                    <a:lumMod val="50000"/>
                  </a:schemeClr>
                </a:solidFill>
              </a:rPr>
              <a:t>of the project in terms of reduction of the air and other local pollution?</a:t>
            </a:r>
            <a:endParaRPr lang="en-US" dirty="0" smtClean="0">
              <a:solidFill>
                <a:schemeClr val="tx1">
                  <a:lumMod val="50000"/>
                </a:schemeClr>
              </a:solidFill>
            </a:endParaRPr>
          </a:p>
          <a:p>
            <a:pPr lvl="1">
              <a:lnSpc>
                <a:spcPct val="150000"/>
              </a:lnSpc>
              <a:spcBef>
                <a:spcPts val="0"/>
              </a:spcBef>
              <a:spcAft>
                <a:spcPts val="600"/>
              </a:spcAft>
            </a:pPr>
            <a:r>
              <a:rPr lang="en-US" dirty="0" smtClean="0">
                <a:solidFill>
                  <a:schemeClr val="tx1">
                    <a:lumMod val="50000"/>
                  </a:schemeClr>
                </a:solidFill>
              </a:rPr>
              <a:t>Using only air pollution, based </a:t>
            </a:r>
            <a:r>
              <a:rPr lang="en-US" dirty="0">
                <a:solidFill>
                  <a:schemeClr val="tx1">
                    <a:lumMod val="50000"/>
                  </a:schemeClr>
                </a:solidFill>
              </a:rPr>
              <a:t>on </a:t>
            </a:r>
            <a:r>
              <a:rPr lang="en-US" dirty="0" smtClean="0">
                <a:solidFill>
                  <a:schemeClr val="tx1">
                    <a:lumMod val="50000"/>
                  </a:schemeClr>
                </a:solidFill>
              </a:rPr>
              <a:t>emissions </a:t>
            </a:r>
            <a:r>
              <a:rPr lang="en-US" dirty="0">
                <a:solidFill>
                  <a:schemeClr val="tx1">
                    <a:lumMod val="50000"/>
                  </a:schemeClr>
                </a:solidFill>
              </a:rPr>
              <a:t>of three major regional pollutants: NOx, </a:t>
            </a:r>
            <a:r>
              <a:rPr lang="en-US" dirty="0" err="1">
                <a:solidFill>
                  <a:schemeClr val="tx1">
                    <a:lumMod val="50000"/>
                  </a:schemeClr>
                </a:solidFill>
              </a:rPr>
              <a:t>PMx</a:t>
            </a:r>
            <a:r>
              <a:rPr lang="en-US" dirty="0">
                <a:solidFill>
                  <a:schemeClr val="tx1">
                    <a:lumMod val="50000"/>
                  </a:schemeClr>
                </a:solidFill>
              </a:rPr>
              <a:t>, and </a:t>
            </a:r>
            <a:r>
              <a:rPr lang="en-US" dirty="0" smtClean="0">
                <a:solidFill>
                  <a:schemeClr val="tx1">
                    <a:lumMod val="50000"/>
                  </a:schemeClr>
                </a:solidFill>
              </a:rPr>
              <a:t>SO2</a:t>
            </a:r>
          </a:p>
          <a:p>
            <a:pPr lvl="1">
              <a:lnSpc>
                <a:spcPct val="150000"/>
              </a:lnSpc>
              <a:spcBef>
                <a:spcPts val="0"/>
              </a:spcBef>
              <a:spcAft>
                <a:spcPts val="600"/>
              </a:spcAft>
            </a:pPr>
            <a:r>
              <a:rPr lang="en-US" dirty="0">
                <a:solidFill>
                  <a:schemeClr val="tx1">
                    <a:lumMod val="50000"/>
                  </a:schemeClr>
                </a:solidFill>
              </a:rPr>
              <a:t>Using </a:t>
            </a:r>
            <a:r>
              <a:rPr lang="en-US" dirty="0" smtClean="0">
                <a:solidFill>
                  <a:schemeClr val="tx1">
                    <a:lumMod val="50000"/>
                  </a:schemeClr>
                </a:solidFill>
              </a:rPr>
              <a:t>established emission </a:t>
            </a:r>
            <a:r>
              <a:rPr lang="en-US" dirty="0">
                <a:solidFill>
                  <a:schemeClr val="tx1">
                    <a:lumMod val="50000"/>
                  </a:schemeClr>
                </a:solidFill>
              </a:rPr>
              <a:t>factor (in kg/kWh</a:t>
            </a:r>
            <a:r>
              <a:rPr lang="en-US" dirty="0" smtClean="0">
                <a:solidFill>
                  <a:schemeClr val="tx1">
                    <a:lumMod val="50000"/>
                  </a:schemeClr>
                </a:solidFill>
              </a:rPr>
              <a:t>) of these pollutants</a:t>
            </a:r>
          </a:p>
          <a:p>
            <a:pPr lvl="1">
              <a:lnSpc>
                <a:spcPct val="150000"/>
              </a:lnSpc>
              <a:spcBef>
                <a:spcPts val="0"/>
              </a:spcBef>
              <a:spcAft>
                <a:spcPts val="600"/>
              </a:spcAft>
            </a:pPr>
            <a:r>
              <a:rPr lang="en-US" dirty="0" smtClean="0">
                <a:solidFill>
                  <a:schemeClr val="tx1">
                    <a:lumMod val="50000"/>
                  </a:schemeClr>
                </a:solidFill>
              </a:rPr>
              <a:t>Multiplying the decreased emissions by the economic </a:t>
            </a:r>
            <a:r>
              <a:rPr lang="en-US" dirty="0">
                <a:solidFill>
                  <a:schemeClr val="tx1">
                    <a:lumMod val="50000"/>
                  </a:schemeClr>
                </a:solidFill>
              </a:rPr>
              <a:t>unit cost of each pollutant (in EUR/</a:t>
            </a:r>
            <a:r>
              <a:rPr lang="en-US" dirty="0" err="1">
                <a:solidFill>
                  <a:schemeClr val="tx1">
                    <a:lumMod val="50000"/>
                  </a:schemeClr>
                </a:solidFill>
              </a:rPr>
              <a:t>t_NOx</a:t>
            </a:r>
            <a:r>
              <a:rPr lang="en-US" dirty="0">
                <a:solidFill>
                  <a:schemeClr val="tx1">
                    <a:lumMod val="50000"/>
                  </a:schemeClr>
                </a:solidFill>
              </a:rPr>
              <a:t>, EUR/</a:t>
            </a:r>
            <a:r>
              <a:rPr lang="en-US" dirty="0" err="1">
                <a:solidFill>
                  <a:schemeClr val="tx1">
                    <a:lumMod val="50000"/>
                  </a:schemeClr>
                </a:solidFill>
              </a:rPr>
              <a:t>t_PMx</a:t>
            </a:r>
            <a:r>
              <a:rPr lang="en-US" dirty="0">
                <a:solidFill>
                  <a:schemeClr val="tx1">
                    <a:lumMod val="50000"/>
                  </a:schemeClr>
                </a:solidFill>
              </a:rPr>
              <a:t>, </a:t>
            </a:r>
            <a:r>
              <a:rPr lang="en-US" dirty="0" smtClean="0">
                <a:solidFill>
                  <a:schemeClr val="tx1">
                    <a:lumMod val="50000"/>
                  </a:schemeClr>
                </a:solidFill>
              </a:rPr>
              <a:t>EUR/t_SO2</a:t>
            </a:r>
          </a:p>
        </p:txBody>
      </p:sp>
      <p:grpSp>
        <p:nvGrpSpPr>
          <p:cNvPr id="4" name="Group 3"/>
          <p:cNvGrpSpPr/>
          <p:nvPr/>
        </p:nvGrpSpPr>
        <p:grpSpPr>
          <a:xfrm rot="5400000">
            <a:off x="658928" y="1250310"/>
            <a:ext cx="364066" cy="259522"/>
            <a:chOff x="11244839" y="4971323"/>
            <a:chExt cx="392671" cy="299426"/>
          </a:xfrm>
        </p:grpSpPr>
        <p:grpSp>
          <p:nvGrpSpPr>
            <p:cNvPr id="5" name="Group 4"/>
            <p:cNvGrpSpPr/>
            <p:nvPr/>
          </p:nvGrpSpPr>
          <p:grpSpPr>
            <a:xfrm flipV="1">
              <a:off x="11244839" y="4971323"/>
              <a:ext cx="392671" cy="299426"/>
              <a:chOff x="9535275" y="6152908"/>
              <a:chExt cx="245938" cy="174350"/>
            </a:xfrm>
            <a:solidFill>
              <a:srgbClr val="FFC000"/>
            </a:solidFill>
          </p:grpSpPr>
          <p:sp>
            <p:nvSpPr>
              <p:cNvPr id="8"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07752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896" y="530485"/>
            <a:ext cx="11021253" cy="782357"/>
          </a:xfrm>
        </p:spPr>
        <p:txBody>
          <a:bodyPr/>
          <a:lstStyle/>
          <a:p>
            <a:r>
              <a:rPr lang="en-IE" dirty="0" smtClean="0"/>
              <a:t>Cost-benefit analysis – element by element (4)</a:t>
            </a:r>
            <a:endParaRPr lang="fr-BE" dirty="0"/>
          </a:p>
        </p:txBody>
      </p:sp>
      <p:sp>
        <p:nvSpPr>
          <p:cNvPr id="6" name="Content Placeholder 1"/>
          <p:cNvSpPr>
            <a:spLocks noGrp="1"/>
          </p:cNvSpPr>
          <p:nvPr>
            <p:ph idx="1"/>
          </p:nvPr>
        </p:nvSpPr>
        <p:spPr>
          <a:xfrm>
            <a:off x="866188" y="2174504"/>
            <a:ext cx="8763982" cy="2403475"/>
          </a:xfrm>
        </p:spPr>
        <p:txBody>
          <a:bodyPr/>
          <a:lstStyle/>
          <a:p>
            <a:pPr marL="0" indent="0">
              <a:spcAft>
                <a:spcPts val="1200"/>
              </a:spcAft>
              <a:buNone/>
            </a:pPr>
            <a:r>
              <a:rPr lang="en-IE" b="1" dirty="0" smtClean="0">
                <a:solidFill>
                  <a:schemeClr val="tx1">
                    <a:lumMod val="50000"/>
                  </a:schemeClr>
                </a:solidFill>
              </a:rPr>
              <a:t>7. Innovation</a:t>
            </a:r>
            <a:r>
              <a:rPr lang="en-IE" dirty="0" smtClean="0">
                <a:solidFill>
                  <a:schemeClr val="tx1">
                    <a:lumMod val="50000"/>
                  </a:schemeClr>
                </a:solidFill>
              </a:rPr>
              <a:t>: </a:t>
            </a:r>
          </a:p>
          <a:p>
            <a:pPr lvl="1">
              <a:lnSpc>
                <a:spcPct val="200000"/>
              </a:lnSpc>
              <a:spcBef>
                <a:spcPts val="0"/>
              </a:spcBef>
              <a:spcAft>
                <a:spcPts val="600"/>
              </a:spcAft>
            </a:pPr>
            <a:r>
              <a:rPr lang="en-US" sz="2400" dirty="0" smtClean="0">
                <a:solidFill>
                  <a:schemeClr val="tx1">
                    <a:lumMod val="50000"/>
                  </a:schemeClr>
                </a:solidFill>
              </a:rPr>
              <a:t>How much are the benefits of </a:t>
            </a:r>
          </a:p>
          <a:p>
            <a:pPr lvl="2">
              <a:lnSpc>
                <a:spcPct val="200000"/>
              </a:lnSpc>
              <a:spcBef>
                <a:spcPts val="0"/>
              </a:spcBef>
              <a:spcAft>
                <a:spcPts val="600"/>
              </a:spcAft>
            </a:pPr>
            <a:r>
              <a:rPr lang="en-US" sz="2000" dirty="0" smtClean="0">
                <a:solidFill>
                  <a:schemeClr val="tx1">
                    <a:lumMod val="50000"/>
                  </a:schemeClr>
                </a:solidFill>
              </a:rPr>
              <a:t>(i) technological innovation</a:t>
            </a:r>
            <a:endParaRPr lang="en-US" sz="2000" dirty="0">
              <a:solidFill>
                <a:schemeClr val="tx1">
                  <a:lumMod val="50000"/>
                </a:schemeClr>
              </a:solidFill>
            </a:endParaRPr>
          </a:p>
          <a:p>
            <a:pPr lvl="2">
              <a:lnSpc>
                <a:spcPct val="200000"/>
              </a:lnSpc>
              <a:spcBef>
                <a:spcPts val="0"/>
              </a:spcBef>
              <a:spcAft>
                <a:spcPts val="600"/>
              </a:spcAft>
            </a:pPr>
            <a:r>
              <a:rPr lang="en-US" sz="2000" dirty="0" smtClean="0">
                <a:solidFill>
                  <a:schemeClr val="tx1">
                    <a:lumMod val="50000"/>
                  </a:schemeClr>
                </a:solidFill>
              </a:rPr>
              <a:t>(ii) policy innovation</a:t>
            </a:r>
          </a:p>
          <a:p>
            <a:pPr lvl="1">
              <a:lnSpc>
                <a:spcPct val="200000"/>
              </a:lnSpc>
              <a:spcBef>
                <a:spcPts val="0"/>
              </a:spcBef>
              <a:spcAft>
                <a:spcPts val="600"/>
              </a:spcAft>
            </a:pPr>
            <a:r>
              <a:rPr lang="en-US" sz="2400" dirty="0" smtClean="0">
                <a:solidFill>
                  <a:schemeClr val="tx1">
                    <a:lumMod val="50000"/>
                  </a:schemeClr>
                </a:solidFill>
              </a:rPr>
              <a:t>Non-monetized element, qualitative description only</a:t>
            </a:r>
          </a:p>
        </p:txBody>
      </p:sp>
      <p:grpSp>
        <p:nvGrpSpPr>
          <p:cNvPr id="4" name="Group 3"/>
          <p:cNvGrpSpPr/>
          <p:nvPr/>
        </p:nvGrpSpPr>
        <p:grpSpPr>
          <a:xfrm rot="5400000">
            <a:off x="658928" y="1250310"/>
            <a:ext cx="364066" cy="259522"/>
            <a:chOff x="11244839" y="4971323"/>
            <a:chExt cx="392671" cy="299426"/>
          </a:xfrm>
        </p:grpSpPr>
        <p:grpSp>
          <p:nvGrpSpPr>
            <p:cNvPr id="5" name="Group 4"/>
            <p:cNvGrpSpPr/>
            <p:nvPr/>
          </p:nvGrpSpPr>
          <p:grpSpPr>
            <a:xfrm flipV="1">
              <a:off x="11244839" y="4971323"/>
              <a:ext cx="392671" cy="299426"/>
              <a:chOff x="9535275" y="6152908"/>
              <a:chExt cx="245938" cy="174350"/>
            </a:xfrm>
            <a:solidFill>
              <a:srgbClr val="FFC000"/>
            </a:solidFill>
          </p:grpSpPr>
          <p:sp>
            <p:nvSpPr>
              <p:cNvPr id="8"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311983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Thank you</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2020</a:t>
            </a:r>
          </a:p>
          <a:p>
            <a:r>
              <a:rPr lang="en-US" sz="1050" dirty="0" smtClean="0"/>
              <a:t>Unless otherwise noted the reuse of this presentation is </a:t>
            </a:r>
            <a:r>
              <a:rPr lang="en-US" sz="1050" dirty="0" err="1" smtClean="0"/>
              <a:t>authorised</a:t>
            </a:r>
            <a:r>
              <a:rPr lang="en-US" sz="1050" dirty="0" smtClean="0"/>
              <a:t> under the </a:t>
            </a:r>
            <a:r>
              <a:rPr lang="en-US" sz="1050" dirty="0" smtClean="0">
                <a:hlinkClick r:id="rId3"/>
              </a:rPr>
              <a:t>CC BY 4.0 </a:t>
            </a:r>
            <a:r>
              <a:rPr lang="en-US" sz="1050" dirty="0"/>
              <a:t>license. For any use or reproduction of elements that are not owned by the EU, permission may need to be sought directly from the respective </a:t>
            </a:r>
            <a:r>
              <a:rPr lang="en-US" sz="1050" dirty="0" smtClean="0"/>
              <a:t>right holders.</a:t>
            </a:r>
          </a:p>
          <a:p>
            <a:r>
              <a:rPr lang="en-US" sz="1050" dirty="0" smtClean="0"/>
              <a:t>Slide </a:t>
            </a:r>
            <a:r>
              <a:rPr lang="en-US" sz="1050" dirty="0" smtClean="0">
                <a:solidFill>
                  <a:schemeClr val="accent6"/>
                </a:solidFill>
              </a:rPr>
              <a:t>xx</a:t>
            </a:r>
            <a:r>
              <a:rPr lang="en-US" sz="1050" dirty="0" smtClean="0"/>
              <a:t>: </a:t>
            </a:r>
            <a:r>
              <a:rPr lang="en-US" sz="1050" dirty="0">
                <a:solidFill>
                  <a:schemeClr val="accent6"/>
                </a:solidFill>
              </a:rPr>
              <a:t>e</a:t>
            </a:r>
            <a:r>
              <a:rPr lang="en-US" sz="1050" dirty="0" smtClean="0">
                <a:solidFill>
                  <a:schemeClr val="accent6"/>
                </a:solidFill>
              </a:rPr>
              <a:t>lement concerned</a:t>
            </a:r>
            <a:r>
              <a:rPr lang="en-US" sz="1050" dirty="0" smtClean="0"/>
              <a:t>, source</a:t>
            </a:r>
            <a:r>
              <a:rPr lang="en-US" sz="1050" dirty="0" smtClean="0">
                <a:solidFill>
                  <a:schemeClr val="accent6"/>
                </a:solidFill>
              </a:rPr>
              <a:t>: e.g. Fotolia.com</a:t>
            </a:r>
            <a:r>
              <a:rPr lang="en-US" sz="1050" dirty="0" smtClean="0"/>
              <a:t>; Slide </a:t>
            </a:r>
            <a:r>
              <a:rPr lang="en-US" sz="1050" dirty="0" smtClean="0">
                <a:solidFill>
                  <a:schemeClr val="accent6"/>
                </a:solidFill>
              </a:rPr>
              <a:t>xx</a:t>
            </a:r>
            <a:r>
              <a:rPr lang="en-US" sz="1050" dirty="0" smtClean="0"/>
              <a:t>: </a:t>
            </a:r>
            <a:r>
              <a:rPr lang="en-US" sz="1050" dirty="0" smtClean="0">
                <a:solidFill>
                  <a:schemeClr val="accent6"/>
                </a:solidFill>
              </a:rPr>
              <a:t>element concerned</a:t>
            </a:r>
            <a:r>
              <a:rPr lang="en-US" sz="1050" dirty="0" smtClean="0"/>
              <a:t>, source: </a:t>
            </a:r>
            <a:r>
              <a:rPr lang="en-US" sz="1050" dirty="0" smtClean="0">
                <a:solidFill>
                  <a:schemeClr val="accent6"/>
                </a:solidFill>
              </a:rPr>
              <a:t>e.g. iStock.com</a:t>
            </a:r>
            <a:endParaRPr lang="en-GB" sz="1050" dirty="0">
              <a:solidFill>
                <a:schemeClr val="accent6"/>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Tree>
    <p:extLst>
      <p:ext uri="{BB962C8B-B14F-4D97-AF65-F5344CB8AC3E}">
        <p14:creationId xmlns:p14="http://schemas.microsoft.com/office/powerpoint/2010/main" val="42736193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1"/>
          <p:cNvSpPr>
            <a:spLocks noGrp="1"/>
          </p:cNvSpPr>
          <p:nvPr>
            <p:ph type="title"/>
          </p:nvPr>
        </p:nvSpPr>
        <p:spPr>
          <a:xfrm>
            <a:off x="1002620" y="323550"/>
            <a:ext cx="9594754" cy="782357"/>
          </a:xfrm>
        </p:spPr>
        <p:txBody>
          <a:bodyPr/>
          <a:lstStyle/>
          <a:p>
            <a:r>
              <a:rPr lang="en-US" dirty="0"/>
              <a:t>What projects are eligible for financing ? </a:t>
            </a:r>
            <a:r>
              <a:rPr lang="en-US" sz="2000" dirty="0">
                <a:hlinkClick r:id="rId2"/>
              </a:rPr>
              <a:t>(Art. 3 of </a:t>
            </a:r>
            <a:r>
              <a:rPr lang="en-US" sz="2000" dirty="0" smtClean="0">
                <a:hlinkClick r:id="rId2"/>
              </a:rPr>
              <a:t>Delegated Regulation)</a:t>
            </a:r>
            <a:endParaRPr lang="en-GB" sz="2000" dirty="0"/>
          </a:p>
        </p:txBody>
      </p:sp>
      <p:sp>
        <p:nvSpPr>
          <p:cNvPr id="29" name="TextBox 28">
            <a:extLst>
              <a:ext uri="{FF2B5EF4-FFF2-40B4-BE49-F238E27FC236}">
                <a16:creationId xmlns:a16="http://schemas.microsoft.com/office/drawing/2014/main" id="{90DA0652-5B56-4B73-8588-03E573006672}"/>
              </a:ext>
            </a:extLst>
          </p:cNvPr>
          <p:cNvSpPr txBox="1"/>
          <p:nvPr/>
        </p:nvSpPr>
        <p:spPr>
          <a:xfrm>
            <a:off x="5168905" y="4114800"/>
            <a:ext cx="2247895" cy="2292935"/>
          </a:xfrm>
          <a:prstGeom prst="rect">
            <a:avLst/>
          </a:prstGeom>
          <a:noFill/>
        </p:spPr>
        <p:txBody>
          <a:bodyPr wrap="square" lIns="0" tIns="0" rIns="0" bIns="0" rtlCol="0">
            <a:spAutoFit/>
          </a:bodyPr>
          <a:lstStyle/>
          <a:p>
            <a:pPr algn="l">
              <a:lnSpc>
                <a:spcPct val="100000"/>
              </a:lnSpc>
              <a:spcAft>
                <a:spcPts val="600"/>
              </a:spcAft>
            </a:pPr>
            <a:r>
              <a:rPr lang="en-US" sz="1800" b="1" dirty="0"/>
              <a:t>Individual project</a:t>
            </a:r>
          </a:p>
          <a:p>
            <a:pPr algn="l">
              <a:lnSpc>
                <a:spcPct val="100000"/>
              </a:lnSpc>
              <a:spcAft>
                <a:spcPts val="600"/>
              </a:spcAft>
            </a:pPr>
            <a:r>
              <a:rPr lang="en-US" sz="1800" dirty="0"/>
              <a:t>No physical cross-border impact</a:t>
            </a:r>
          </a:p>
          <a:p>
            <a:pPr lvl="0" algn="l">
              <a:lnSpc>
                <a:spcPct val="100000"/>
              </a:lnSpc>
              <a:spcAft>
                <a:spcPts val="600"/>
              </a:spcAft>
            </a:pPr>
            <a:endParaRPr lang="en-US" sz="1600" i="1" dirty="0">
              <a:solidFill>
                <a:prstClr val="white">
                  <a:lumMod val="50000"/>
                </a:prstClr>
              </a:solidFill>
            </a:endParaRPr>
          </a:p>
          <a:p>
            <a:pPr lvl="0" algn="l">
              <a:lnSpc>
                <a:spcPct val="100000"/>
              </a:lnSpc>
              <a:spcAft>
                <a:spcPts val="600"/>
              </a:spcAft>
            </a:pPr>
            <a:r>
              <a:rPr lang="en-US" sz="1600" i="1" dirty="0">
                <a:solidFill>
                  <a:prstClr val="white">
                    <a:lumMod val="50000"/>
                  </a:prstClr>
                </a:solidFill>
              </a:rPr>
              <a:t>e.g. two distant countries jointly financing a wind offshore park </a:t>
            </a:r>
          </a:p>
        </p:txBody>
      </p:sp>
      <p:sp>
        <p:nvSpPr>
          <p:cNvPr id="30" name="TextBox 29">
            <a:extLst>
              <a:ext uri="{FF2B5EF4-FFF2-40B4-BE49-F238E27FC236}">
                <a16:creationId xmlns:a16="http://schemas.microsoft.com/office/drawing/2014/main" id="{7F8736B5-08D9-47D9-A4D3-11B3D96594AF}"/>
              </a:ext>
            </a:extLst>
          </p:cNvPr>
          <p:cNvSpPr txBox="1"/>
          <p:nvPr/>
        </p:nvSpPr>
        <p:spPr>
          <a:xfrm>
            <a:off x="8487228" y="1847632"/>
            <a:ext cx="2522801" cy="2046714"/>
          </a:xfrm>
          <a:prstGeom prst="rect">
            <a:avLst/>
          </a:prstGeom>
          <a:noFill/>
        </p:spPr>
        <p:txBody>
          <a:bodyPr wrap="square" lIns="0" tIns="0" rIns="0" bIns="0" rtlCol="0">
            <a:spAutoFit/>
          </a:bodyPr>
          <a:lstStyle/>
          <a:p>
            <a:pPr algn="l">
              <a:lnSpc>
                <a:spcPct val="100000"/>
              </a:lnSpc>
              <a:spcAft>
                <a:spcPts val="600"/>
              </a:spcAft>
            </a:pPr>
            <a:r>
              <a:rPr lang="en-US" sz="1800" b="1" dirty="0"/>
              <a:t>Multiple projects</a:t>
            </a:r>
          </a:p>
          <a:p>
            <a:pPr algn="l">
              <a:lnSpc>
                <a:spcPct val="100000"/>
              </a:lnSpc>
              <a:spcAft>
                <a:spcPts val="600"/>
              </a:spcAft>
            </a:pPr>
            <a:r>
              <a:rPr lang="en-US" sz="1800" dirty="0"/>
              <a:t>Not necessarily physical cross-border impact</a:t>
            </a:r>
          </a:p>
          <a:p>
            <a:pPr algn="l">
              <a:lnSpc>
                <a:spcPct val="100000"/>
              </a:lnSpc>
              <a:spcAft>
                <a:spcPts val="600"/>
              </a:spcAft>
            </a:pPr>
            <a:endParaRPr lang="en-US" sz="1600" dirty="0"/>
          </a:p>
          <a:p>
            <a:pPr lvl="0" algn="l">
              <a:lnSpc>
                <a:spcPct val="100000"/>
              </a:lnSpc>
              <a:spcAft>
                <a:spcPts val="600"/>
              </a:spcAft>
            </a:pPr>
            <a:r>
              <a:rPr lang="en-US" sz="1600" i="1" dirty="0">
                <a:solidFill>
                  <a:prstClr val="white">
                    <a:lumMod val="50000"/>
                  </a:prstClr>
                </a:solidFill>
              </a:rPr>
              <a:t>e.g. joint support scheme (usually in connection with statistical transfer)</a:t>
            </a:r>
          </a:p>
        </p:txBody>
      </p:sp>
      <p:sp>
        <p:nvSpPr>
          <p:cNvPr id="31" name="TextBox 30">
            <a:extLst>
              <a:ext uri="{FF2B5EF4-FFF2-40B4-BE49-F238E27FC236}">
                <a16:creationId xmlns:a16="http://schemas.microsoft.com/office/drawing/2014/main" id="{93C0F646-3C61-4E6A-813A-03E3389F3E5D}"/>
              </a:ext>
            </a:extLst>
          </p:cNvPr>
          <p:cNvSpPr txBox="1"/>
          <p:nvPr/>
        </p:nvSpPr>
        <p:spPr>
          <a:xfrm>
            <a:off x="1624118" y="1847632"/>
            <a:ext cx="2449951" cy="2046714"/>
          </a:xfrm>
          <a:prstGeom prst="rect">
            <a:avLst/>
          </a:prstGeom>
          <a:noFill/>
        </p:spPr>
        <p:txBody>
          <a:bodyPr wrap="square" lIns="0" tIns="0" rIns="35988" bIns="0" rtlCol="0">
            <a:spAutoFit/>
          </a:bodyPr>
          <a:lstStyle/>
          <a:p>
            <a:pPr algn="l">
              <a:lnSpc>
                <a:spcPct val="100000"/>
              </a:lnSpc>
              <a:spcAft>
                <a:spcPts val="600"/>
              </a:spcAft>
            </a:pPr>
            <a:r>
              <a:rPr lang="en-US" sz="1800" b="1" dirty="0"/>
              <a:t>Individual project</a:t>
            </a:r>
          </a:p>
          <a:p>
            <a:pPr algn="l">
              <a:lnSpc>
                <a:spcPct val="100000"/>
              </a:lnSpc>
              <a:spcAft>
                <a:spcPts val="600"/>
              </a:spcAft>
            </a:pPr>
            <a:r>
              <a:rPr lang="en-US" sz="1800" dirty="0"/>
              <a:t>Physical </a:t>
            </a:r>
            <a:r>
              <a:rPr lang="en-US" sz="1800" dirty="0" smtClean="0"/>
              <a:t>cross-border with </a:t>
            </a:r>
            <a:r>
              <a:rPr lang="en-US" sz="1800" dirty="0"/>
              <a:t>impact</a:t>
            </a:r>
          </a:p>
          <a:p>
            <a:pPr algn="l">
              <a:lnSpc>
                <a:spcPct val="100000"/>
              </a:lnSpc>
              <a:spcAft>
                <a:spcPts val="600"/>
              </a:spcAft>
            </a:pPr>
            <a:endParaRPr lang="en-US" sz="1600" i="1" dirty="0">
              <a:solidFill>
                <a:schemeClr val="bg1">
                  <a:lumMod val="50000"/>
                </a:schemeClr>
              </a:solidFill>
            </a:endParaRPr>
          </a:p>
          <a:p>
            <a:pPr algn="l">
              <a:lnSpc>
                <a:spcPct val="100000"/>
              </a:lnSpc>
              <a:spcAft>
                <a:spcPts val="600"/>
              </a:spcAft>
            </a:pPr>
            <a:r>
              <a:rPr lang="en-US" sz="1600" i="1" dirty="0">
                <a:solidFill>
                  <a:schemeClr val="bg1">
                    <a:lumMod val="50000"/>
                  </a:schemeClr>
                </a:solidFill>
              </a:rPr>
              <a:t>e.g. dispatchable power in country A reducing grid congestion in country B</a:t>
            </a:r>
          </a:p>
        </p:txBody>
      </p:sp>
      <p:grpSp>
        <p:nvGrpSpPr>
          <p:cNvPr id="7" name="Group 6"/>
          <p:cNvGrpSpPr/>
          <p:nvPr/>
        </p:nvGrpSpPr>
        <p:grpSpPr>
          <a:xfrm>
            <a:off x="1266550" y="4295554"/>
            <a:ext cx="2807520" cy="2030185"/>
            <a:chOff x="1266549" y="4114959"/>
            <a:chExt cx="3150945" cy="2214424"/>
          </a:xfrm>
        </p:grpSpPr>
        <p:grpSp>
          <p:nvGrpSpPr>
            <p:cNvPr id="40" name="Google Shape;440;p36"/>
            <p:cNvGrpSpPr/>
            <p:nvPr/>
          </p:nvGrpSpPr>
          <p:grpSpPr>
            <a:xfrm>
              <a:off x="1983422" y="4872406"/>
              <a:ext cx="653535" cy="1318244"/>
              <a:chOff x="3832650" y="2273100"/>
              <a:chExt cx="508825" cy="1026350"/>
            </a:xfrm>
          </p:grpSpPr>
          <p:sp>
            <p:nvSpPr>
              <p:cNvPr id="41" name="Google Shape;441;p36"/>
              <p:cNvSpPr/>
              <p:nvPr/>
            </p:nvSpPr>
            <p:spPr>
              <a:xfrm>
                <a:off x="4037175" y="2526850"/>
                <a:ext cx="80250" cy="80250"/>
              </a:xfrm>
              <a:custGeom>
                <a:avLst/>
                <a:gdLst/>
                <a:ahLst/>
                <a:cxnLst/>
                <a:rect l="l" t="t" r="r" b="b"/>
                <a:pathLst>
                  <a:path w="3210" h="3210" fill="none" extrusionOk="0">
                    <a:moveTo>
                      <a:pt x="2920" y="1081"/>
                    </a:moveTo>
                    <a:cubicBezTo>
                      <a:pt x="3209" y="1807"/>
                      <a:pt x="2855" y="2630"/>
                      <a:pt x="2129" y="2920"/>
                    </a:cubicBezTo>
                    <a:cubicBezTo>
                      <a:pt x="1403" y="3209"/>
                      <a:pt x="580" y="2855"/>
                      <a:pt x="290" y="2129"/>
                    </a:cubicBezTo>
                    <a:cubicBezTo>
                      <a:pt x="1" y="1403"/>
                      <a:pt x="355" y="580"/>
                      <a:pt x="1081" y="290"/>
                    </a:cubicBezTo>
                    <a:cubicBezTo>
                      <a:pt x="1807" y="1"/>
                      <a:pt x="2630" y="355"/>
                      <a:pt x="2920" y="1081"/>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42;p36"/>
              <p:cNvSpPr/>
              <p:nvPr/>
            </p:nvSpPr>
            <p:spPr>
              <a:xfrm>
                <a:off x="4102500" y="2559975"/>
                <a:ext cx="238975" cy="136950"/>
              </a:xfrm>
              <a:custGeom>
                <a:avLst/>
                <a:gdLst/>
                <a:ahLst/>
                <a:cxnLst/>
                <a:rect l="l" t="t" r="r" b="b"/>
                <a:pathLst>
                  <a:path w="9559" h="5478" fill="none" extrusionOk="0">
                    <a:moveTo>
                      <a:pt x="287" y="846"/>
                    </a:moveTo>
                    <a:cubicBezTo>
                      <a:pt x="216" y="1009"/>
                      <a:pt x="118" y="1149"/>
                      <a:pt x="1" y="1269"/>
                    </a:cubicBezTo>
                    <a:lnTo>
                      <a:pt x="9559" y="5477"/>
                    </a:lnTo>
                    <a:cubicBezTo>
                      <a:pt x="9559" y="5477"/>
                      <a:pt x="5790" y="1702"/>
                      <a:pt x="3193" y="579"/>
                    </a:cubicBezTo>
                    <a:cubicBezTo>
                      <a:pt x="1856" y="0"/>
                      <a:pt x="961" y="16"/>
                      <a:pt x="404" y="166"/>
                    </a:cubicBezTo>
                    <a:cubicBezTo>
                      <a:pt x="421" y="391"/>
                      <a:pt x="385" y="625"/>
                      <a:pt x="287" y="846"/>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43;p36"/>
              <p:cNvSpPr/>
              <p:nvPr/>
            </p:nvSpPr>
            <p:spPr>
              <a:xfrm>
                <a:off x="4023275" y="2273100"/>
                <a:ext cx="62975" cy="264675"/>
              </a:xfrm>
              <a:custGeom>
                <a:avLst/>
                <a:gdLst/>
                <a:ahLst/>
                <a:cxnLst/>
                <a:rect l="l" t="t" r="r" b="b"/>
                <a:pathLst>
                  <a:path w="2519" h="10587" fill="none" extrusionOk="0">
                    <a:moveTo>
                      <a:pt x="2519" y="10385"/>
                    </a:moveTo>
                    <a:lnTo>
                      <a:pt x="1386" y="0"/>
                    </a:lnTo>
                    <a:cubicBezTo>
                      <a:pt x="1386" y="0"/>
                      <a:pt x="0" y="5152"/>
                      <a:pt x="326" y="7964"/>
                    </a:cubicBezTo>
                    <a:cubicBezTo>
                      <a:pt x="495" y="9412"/>
                      <a:pt x="954" y="10180"/>
                      <a:pt x="1364" y="10587"/>
                    </a:cubicBezTo>
                    <a:cubicBezTo>
                      <a:pt x="1696" y="10359"/>
                      <a:pt x="2115" y="10278"/>
                      <a:pt x="2519" y="10385"/>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4;p36"/>
              <p:cNvSpPr/>
              <p:nvPr/>
            </p:nvSpPr>
            <p:spPr>
              <a:xfrm>
                <a:off x="3832650" y="2576225"/>
                <a:ext cx="229450" cy="154375"/>
              </a:xfrm>
              <a:custGeom>
                <a:avLst/>
                <a:gdLst/>
                <a:ahLst/>
                <a:cxnLst/>
                <a:rect l="l" t="t" r="r" b="b"/>
                <a:pathLst>
                  <a:path w="9178" h="6175" fill="none" extrusionOk="0">
                    <a:moveTo>
                      <a:pt x="8426" y="1"/>
                    </a:moveTo>
                    <a:lnTo>
                      <a:pt x="0" y="6174"/>
                    </a:lnTo>
                    <a:cubicBezTo>
                      <a:pt x="0" y="6174"/>
                      <a:pt x="5155" y="4798"/>
                      <a:pt x="7427" y="3112"/>
                    </a:cubicBezTo>
                    <a:cubicBezTo>
                      <a:pt x="8595" y="2240"/>
                      <a:pt x="9031" y="1459"/>
                      <a:pt x="9177" y="899"/>
                    </a:cubicBezTo>
                    <a:cubicBezTo>
                      <a:pt x="8797" y="717"/>
                      <a:pt x="8530" y="385"/>
                      <a:pt x="8426" y="1"/>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45;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46;p36"/>
              <p:cNvSpPr/>
              <p:nvPr/>
            </p:nvSpPr>
            <p:spPr>
              <a:xfrm>
                <a:off x="4029450" y="2599575"/>
                <a:ext cx="93425" cy="699875"/>
              </a:xfrm>
              <a:custGeom>
                <a:avLst/>
                <a:gdLst/>
                <a:ahLst/>
                <a:cxnLst/>
                <a:rect l="l" t="t" r="r" b="b"/>
                <a:pathLst>
                  <a:path w="3737" h="27995" fill="none" extrusionOk="0">
                    <a:moveTo>
                      <a:pt x="2422" y="46"/>
                    </a:moveTo>
                    <a:cubicBezTo>
                      <a:pt x="2272" y="82"/>
                      <a:pt x="2116" y="102"/>
                      <a:pt x="1953" y="102"/>
                    </a:cubicBezTo>
                    <a:cubicBezTo>
                      <a:pt x="1728" y="102"/>
                      <a:pt x="1514" y="66"/>
                      <a:pt x="1315" y="1"/>
                    </a:cubicBezTo>
                    <a:cubicBezTo>
                      <a:pt x="1348" y="808"/>
                      <a:pt x="1367" y="1615"/>
                      <a:pt x="1380" y="2425"/>
                    </a:cubicBezTo>
                    <a:cubicBezTo>
                      <a:pt x="1462" y="8521"/>
                      <a:pt x="1133" y="14609"/>
                      <a:pt x="697" y="20688"/>
                    </a:cubicBezTo>
                    <a:cubicBezTo>
                      <a:pt x="505" y="23126"/>
                      <a:pt x="300" y="25560"/>
                      <a:pt x="0" y="27994"/>
                    </a:cubicBezTo>
                    <a:lnTo>
                      <a:pt x="3736" y="27994"/>
                    </a:lnTo>
                    <a:cubicBezTo>
                      <a:pt x="2910" y="20714"/>
                      <a:pt x="2490" y="13399"/>
                      <a:pt x="2353" y="6077"/>
                    </a:cubicBezTo>
                    <a:cubicBezTo>
                      <a:pt x="2334" y="4069"/>
                      <a:pt x="2337" y="2058"/>
                      <a:pt x="2422" y="46"/>
                    </a:cubicBezTo>
                    <a:close/>
                  </a:path>
                </a:pathLst>
              </a:custGeom>
              <a:noFill/>
              <a:ln w="9525" cap="rnd" cmpd="sng">
                <a:solidFill>
                  <a:srgbClr val="44BA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2014;p68"/>
            <p:cNvGrpSpPr/>
            <p:nvPr/>
          </p:nvGrpSpPr>
          <p:grpSpPr>
            <a:xfrm>
              <a:off x="2448002" y="5521101"/>
              <a:ext cx="1007832" cy="674995"/>
              <a:chOff x="1898975" y="3170475"/>
              <a:chExt cx="948875" cy="681300"/>
            </a:xfrm>
            <a:solidFill>
              <a:schemeClr val="bg1"/>
            </a:solidFill>
          </p:grpSpPr>
          <p:sp>
            <p:nvSpPr>
              <p:cNvPr id="48" name="Google Shape;2015;p68"/>
              <p:cNvSpPr/>
              <p:nvPr/>
            </p:nvSpPr>
            <p:spPr>
              <a:xfrm>
                <a:off x="1973300" y="3322725"/>
                <a:ext cx="800225" cy="370950"/>
              </a:xfrm>
              <a:custGeom>
                <a:avLst/>
                <a:gdLst/>
                <a:ahLst/>
                <a:cxnLst/>
                <a:rect l="l" t="t" r="r" b="b"/>
                <a:pathLst>
                  <a:path w="32009" h="14838" fill="none" extrusionOk="0">
                    <a:moveTo>
                      <a:pt x="4751" y="1"/>
                    </a:moveTo>
                    <a:lnTo>
                      <a:pt x="0" y="14837"/>
                    </a:lnTo>
                    <a:lnTo>
                      <a:pt x="32008" y="14837"/>
                    </a:lnTo>
                    <a:lnTo>
                      <a:pt x="27259" y="1"/>
                    </a:lnTo>
                    <a:close/>
                  </a:path>
                </a:pathLst>
              </a:custGeom>
              <a:grpFill/>
              <a:ln w="525" cap="flat" cmpd="sng">
                <a:solidFill>
                  <a:srgbClr val="44BA79"/>
                </a:solidFill>
                <a:prstDash val="solid"/>
                <a:miter lim="160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16;p68"/>
              <p:cNvSpPr/>
              <p:nvPr/>
            </p:nvSpPr>
            <p:spPr>
              <a:xfrm>
                <a:off x="1963525" y="3313450"/>
                <a:ext cx="819750" cy="389500"/>
              </a:xfrm>
              <a:custGeom>
                <a:avLst/>
                <a:gdLst/>
                <a:ahLst/>
                <a:cxnLst/>
                <a:rect l="l" t="t" r="r" b="b"/>
                <a:pathLst>
                  <a:path w="32790" h="15580" extrusionOk="0">
                    <a:moveTo>
                      <a:pt x="27379" y="745"/>
                    </a:moveTo>
                    <a:lnTo>
                      <a:pt x="31890" y="14836"/>
                    </a:lnTo>
                    <a:lnTo>
                      <a:pt x="902" y="14836"/>
                    </a:lnTo>
                    <a:lnTo>
                      <a:pt x="5412" y="745"/>
                    </a:lnTo>
                    <a:close/>
                    <a:moveTo>
                      <a:pt x="5140" y="1"/>
                    </a:moveTo>
                    <a:cubicBezTo>
                      <a:pt x="4979" y="1"/>
                      <a:pt x="4836" y="105"/>
                      <a:pt x="4786" y="259"/>
                    </a:cubicBezTo>
                    <a:lnTo>
                      <a:pt x="38" y="15094"/>
                    </a:lnTo>
                    <a:cubicBezTo>
                      <a:pt x="1" y="15207"/>
                      <a:pt x="22" y="15331"/>
                      <a:pt x="91" y="15427"/>
                    </a:cubicBezTo>
                    <a:cubicBezTo>
                      <a:pt x="161" y="15523"/>
                      <a:pt x="272" y="15580"/>
                      <a:pt x="391" y="15580"/>
                    </a:cubicBezTo>
                    <a:lnTo>
                      <a:pt x="32399" y="15580"/>
                    </a:lnTo>
                    <a:cubicBezTo>
                      <a:pt x="32518" y="15580"/>
                      <a:pt x="32629" y="15523"/>
                      <a:pt x="32700" y="15427"/>
                    </a:cubicBezTo>
                    <a:cubicBezTo>
                      <a:pt x="32769" y="15331"/>
                      <a:pt x="32790" y="15207"/>
                      <a:pt x="32753" y="15094"/>
                    </a:cubicBezTo>
                    <a:lnTo>
                      <a:pt x="28004" y="259"/>
                    </a:lnTo>
                    <a:cubicBezTo>
                      <a:pt x="27954" y="105"/>
                      <a:pt x="27811" y="1"/>
                      <a:pt x="27650" y="1"/>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017;p68"/>
              <p:cNvSpPr/>
              <p:nvPr/>
            </p:nvSpPr>
            <p:spPr>
              <a:xfrm>
                <a:off x="2364100" y="3313450"/>
                <a:ext cx="18625" cy="538325"/>
              </a:xfrm>
              <a:custGeom>
                <a:avLst/>
                <a:gdLst/>
                <a:ahLst/>
                <a:cxnLst/>
                <a:rect l="l" t="t" r="r" b="b"/>
                <a:pathLst>
                  <a:path w="745" h="21533" extrusionOk="0">
                    <a:moveTo>
                      <a:pt x="373" y="1"/>
                    </a:moveTo>
                    <a:cubicBezTo>
                      <a:pt x="167" y="1"/>
                      <a:pt x="0" y="166"/>
                      <a:pt x="0" y="372"/>
                    </a:cubicBezTo>
                    <a:lnTo>
                      <a:pt x="0" y="21161"/>
                    </a:lnTo>
                    <a:cubicBezTo>
                      <a:pt x="0" y="21367"/>
                      <a:pt x="167" y="21532"/>
                      <a:pt x="373" y="21532"/>
                    </a:cubicBezTo>
                    <a:cubicBezTo>
                      <a:pt x="579" y="21532"/>
                      <a:pt x="744" y="21367"/>
                      <a:pt x="744" y="21161"/>
                    </a:cubicBezTo>
                    <a:lnTo>
                      <a:pt x="744" y="372"/>
                    </a:lnTo>
                    <a:cubicBezTo>
                      <a:pt x="744" y="166"/>
                      <a:pt x="579" y="1"/>
                      <a:pt x="373" y="1"/>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018;p68"/>
              <p:cNvSpPr/>
              <p:nvPr/>
            </p:nvSpPr>
            <p:spPr>
              <a:xfrm>
                <a:off x="2504075" y="3313425"/>
                <a:ext cx="79400" cy="389525"/>
              </a:xfrm>
              <a:custGeom>
                <a:avLst/>
                <a:gdLst/>
                <a:ahLst/>
                <a:cxnLst/>
                <a:rect l="l" t="t" r="r" b="b"/>
                <a:pathLst>
                  <a:path w="3176" h="15581" extrusionOk="0">
                    <a:moveTo>
                      <a:pt x="401" y="0"/>
                    </a:moveTo>
                    <a:cubicBezTo>
                      <a:pt x="382" y="0"/>
                      <a:pt x="362" y="2"/>
                      <a:pt x="343" y="5"/>
                    </a:cubicBezTo>
                    <a:cubicBezTo>
                      <a:pt x="138" y="39"/>
                      <a:pt x="0" y="228"/>
                      <a:pt x="34" y="432"/>
                    </a:cubicBezTo>
                    <a:lnTo>
                      <a:pt x="2408" y="15267"/>
                    </a:lnTo>
                    <a:cubicBezTo>
                      <a:pt x="2437" y="15451"/>
                      <a:pt x="2596" y="15581"/>
                      <a:pt x="2774" y="15581"/>
                    </a:cubicBezTo>
                    <a:cubicBezTo>
                      <a:pt x="2795" y="15581"/>
                      <a:pt x="2814" y="15579"/>
                      <a:pt x="2833" y="15576"/>
                    </a:cubicBezTo>
                    <a:cubicBezTo>
                      <a:pt x="3036" y="15544"/>
                      <a:pt x="3176" y="15353"/>
                      <a:pt x="3142" y="15150"/>
                    </a:cubicBezTo>
                    <a:lnTo>
                      <a:pt x="768" y="313"/>
                    </a:lnTo>
                    <a:cubicBezTo>
                      <a:pt x="739" y="131"/>
                      <a:pt x="581" y="0"/>
                      <a:pt x="401" y="0"/>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019;p68"/>
              <p:cNvSpPr/>
              <p:nvPr/>
            </p:nvSpPr>
            <p:spPr>
              <a:xfrm>
                <a:off x="2163325" y="3313425"/>
                <a:ext cx="79425" cy="389525"/>
              </a:xfrm>
              <a:custGeom>
                <a:avLst/>
                <a:gdLst/>
                <a:ahLst/>
                <a:cxnLst/>
                <a:rect l="l" t="t" r="r" b="b"/>
                <a:pathLst>
                  <a:path w="3177" h="15581" extrusionOk="0">
                    <a:moveTo>
                      <a:pt x="2775" y="0"/>
                    </a:moveTo>
                    <a:cubicBezTo>
                      <a:pt x="2596" y="0"/>
                      <a:pt x="2437" y="131"/>
                      <a:pt x="2408" y="313"/>
                    </a:cubicBezTo>
                    <a:lnTo>
                      <a:pt x="34" y="15150"/>
                    </a:lnTo>
                    <a:cubicBezTo>
                      <a:pt x="1" y="15353"/>
                      <a:pt x="139" y="15544"/>
                      <a:pt x="343" y="15576"/>
                    </a:cubicBezTo>
                    <a:cubicBezTo>
                      <a:pt x="362" y="15579"/>
                      <a:pt x="381" y="15581"/>
                      <a:pt x="401" y="15581"/>
                    </a:cubicBezTo>
                    <a:cubicBezTo>
                      <a:pt x="581" y="15581"/>
                      <a:pt x="740" y="15451"/>
                      <a:pt x="769" y="15267"/>
                    </a:cubicBezTo>
                    <a:lnTo>
                      <a:pt x="3144" y="432"/>
                    </a:lnTo>
                    <a:cubicBezTo>
                      <a:pt x="3176" y="228"/>
                      <a:pt x="3038" y="39"/>
                      <a:pt x="2834" y="5"/>
                    </a:cubicBezTo>
                    <a:cubicBezTo>
                      <a:pt x="2814" y="2"/>
                      <a:pt x="2795" y="0"/>
                      <a:pt x="2775" y="0"/>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020;p68"/>
              <p:cNvSpPr/>
              <p:nvPr/>
            </p:nvSpPr>
            <p:spPr>
              <a:xfrm>
                <a:off x="2052450" y="3408000"/>
                <a:ext cx="641925" cy="18650"/>
              </a:xfrm>
              <a:custGeom>
                <a:avLst/>
                <a:gdLst/>
                <a:ahLst/>
                <a:cxnLst/>
                <a:rect l="l" t="t" r="r" b="b"/>
                <a:pathLst>
                  <a:path w="25677" h="746" extrusionOk="0">
                    <a:moveTo>
                      <a:pt x="373" y="0"/>
                    </a:moveTo>
                    <a:cubicBezTo>
                      <a:pt x="167" y="0"/>
                      <a:pt x="0" y="167"/>
                      <a:pt x="0" y="373"/>
                    </a:cubicBezTo>
                    <a:cubicBezTo>
                      <a:pt x="0" y="579"/>
                      <a:pt x="167" y="746"/>
                      <a:pt x="373" y="746"/>
                    </a:cubicBezTo>
                    <a:lnTo>
                      <a:pt x="25303" y="746"/>
                    </a:lnTo>
                    <a:cubicBezTo>
                      <a:pt x="25509" y="746"/>
                      <a:pt x="25676" y="579"/>
                      <a:pt x="25676" y="373"/>
                    </a:cubicBezTo>
                    <a:cubicBezTo>
                      <a:pt x="25676" y="167"/>
                      <a:pt x="25509" y="0"/>
                      <a:pt x="25303" y="0"/>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021;p68"/>
              <p:cNvSpPr/>
              <p:nvPr/>
            </p:nvSpPr>
            <p:spPr>
              <a:xfrm>
                <a:off x="2012550" y="3532650"/>
                <a:ext cx="721725" cy="18625"/>
              </a:xfrm>
              <a:custGeom>
                <a:avLst/>
                <a:gdLst/>
                <a:ahLst/>
                <a:cxnLst/>
                <a:rect l="l" t="t" r="r" b="b"/>
                <a:pathLst>
                  <a:path w="28869" h="745" extrusionOk="0">
                    <a:moveTo>
                      <a:pt x="373" y="1"/>
                    </a:moveTo>
                    <a:cubicBezTo>
                      <a:pt x="167" y="1"/>
                      <a:pt x="0" y="166"/>
                      <a:pt x="0" y="372"/>
                    </a:cubicBezTo>
                    <a:cubicBezTo>
                      <a:pt x="0" y="578"/>
                      <a:pt x="167" y="745"/>
                      <a:pt x="373" y="745"/>
                    </a:cubicBezTo>
                    <a:lnTo>
                      <a:pt x="28495" y="745"/>
                    </a:lnTo>
                    <a:cubicBezTo>
                      <a:pt x="28701" y="745"/>
                      <a:pt x="28868" y="578"/>
                      <a:pt x="28868" y="372"/>
                    </a:cubicBezTo>
                    <a:cubicBezTo>
                      <a:pt x="28868" y="166"/>
                      <a:pt x="28701" y="1"/>
                      <a:pt x="28495" y="1"/>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022;p68"/>
              <p:cNvSpPr/>
              <p:nvPr/>
            </p:nvSpPr>
            <p:spPr>
              <a:xfrm>
                <a:off x="1898975" y="3170475"/>
                <a:ext cx="948875" cy="312950"/>
              </a:xfrm>
              <a:custGeom>
                <a:avLst/>
                <a:gdLst/>
                <a:ahLst/>
                <a:cxnLst/>
                <a:rect l="l" t="t" r="r" b="b"/>
                <a:pathLst>
                  <a:path w="37955" h="12518" extrusionOk="0">
                    <a:moveTo>
                      <a:pt x="18978" y="0"/>
                    </a:moveTo>
                    <a:cubicBezTo>
                      <a:pt x="18772" y="0"/>
                      <a:pt x="18605" y="167"/>
                      <a:pt x="18605" y="373"/>
                    </a:cubicBezTo>
                    <a:lnTo>
                      <a:pt x="18605" y="3722"/>
                    </a:lnTo>
                    <a:cubicBezTo>
                      <a:pt x="18605" y="3928"/>
                      <a:pt x="18772" y="4093"/>
                      <a:pt x="18978" y="4093"/>
                    </a:cubicBezTo>
                    <a:cubicBezTo>
                      <a:pt x="19184" y="4093"/>
                      <a:pt x="19349" y="3928"/>
                      <a:pt x="19349" y="3722"/>
                    </a:cubicBezTo>
                    <a:lnTo>
                      <a:pt x="19349" y="373"/>
                    </a:lnTo>
                    <a:cubicBezTo>
                      <a:pt x="19349" y="167"/>
                      <a:pt x="19184" y="0"/>
                      <a:pt x="18978" y="0"/>
                    </a:cubicBezTo>
                    <a:close/>
                    <a:moveTo>
                      <a:pt x="4211" y="2235"/>
                    </a:moveTo>
                    <a:cubicBezTo>
                      <a:pt x="4116" y="2235"/>
                      <a:pt x="4021" y="2271"/>
                      <a:pt x="3949" y="2343"/>
                    </a:cubicBezTo>
                    <a:cubicBezTo>
                      <a:pt x="3802" y="2489"/>
                      <a:pt x="3802" y="2724"/>
                      <a:pt x="3949" y="2870"/>
                    </a:cubicBezTo>
                    <a:lnTo>
                      <a:pt x="6316" y="5238"/>
                    </a:lnTo>
                    <a:cubicBezTo>
                      <a:pt x="6388" y="5310"/>
                      <a:pt x="6485" y="5347"/>
                      <a:pt x="6579" y="5347"/>
                    </a:cubicBezTo>
                    <a:cubicBezTo>
                      <a:pt x="6674" y="5347"/>
                      <a:pt x="6769" y="5310"/>
                      <a:pt x="6841" y="5238"/>
                    </a:cubicBezTo>
                    <a:cubicBezTo>
                      <a:pt x="6988" y="5091"/>
                      <a:pt x="6988" y="4857"/>
                      <a:pt x="6841" y="4712"/>
                    </a:cubicBezTo>
                    <a:lnTo>
                      <a:pt x="4474" y="2343"/>
                    </a:lnTo>
                    <a:cubicBezTo>
                      <a:pt x="4402" y="2271"/>
                      <a:pt x="4307" y="2235"/>
                      <a:pt x="4211" y="2235"/>
                    </a:cubicBezTo>
                    <a:close/>
                    <a:moveTo>
                      <a:pt x="33744" y="2235"/>
                    </a:moveTo>
                    <a:cubicBezTo>
                      <a:pt x="33649" y="2235"/>
                      <a:pt x="33553" y="2271"/>
                      <a:pt x="33480" y="2343"/>
                    </a:cubicBezTo>
                    <a:lnTo>
                      <a:pt x="31113" y="4712"/>
                    </a:lnTo>
                    <a:cubicBezTo>
                      <a:pt x="30967" y="4857"/>
                      <a:pt x="30967" y="5091"/>
                      <a:pt x="31113" y="5238"/>
                    </a:cubicBezTo>
                    <a:cubicBezTo>
                      <a:pt x="31185" y="5310"/>
                      <a:pt x="31280" y="5347"/>
                      <a:pt x="31377" y="5347"/>
                    </a:cubicBezTo>
                    <a:cubicBezTo>
                      <a:pt x="31471" y="5347"/>
                      <a:pt x="31566" y="5310"/>
                      <a:pt x="31639" y="5238"/>
                    </a:cubicBezTo>
                    <a:lnTo>
                      <a:pt x="34007" y="2870"/>
                    </a:lnTo>
                    <a:cubicBezTo>
                      <a:pt x="34152" y="2724"/>
                      <a:pt x="34152" y="2489"/>
                      <a:pt x="34007" y="2343"/>
                    </a:cubicBezTo>
                    <a:cubicBezTo>
                      <a:pt x="33934" y="2271"/>
                      <a:pt x="33839" y="2235"/>
                      <a:pt x="33744" y="2235"/>
                    </a:cubicBezTo>
                    <a:close/>
                    <a:moveTo>
                      <a:pt x="373" y="11774"/>
                    </a:moveTo>
                    <a:cubicBezTo>
                      <a:pt x="167" y="11774"/>
                      <a:pt x="0" y="11941"/>
                      <a:pt x="0" y="12146"/>
                    </a:cubicBezTo>
                    <a:cubicBezTo>
                      <a:pt x="0" y="12352"/>
                      <a:pt x="167" y="12518"/>
                      <a:pt x="373" y="12518"/>
                    </a:cubicBezTo>
                    <a:lnTo>
                      <a:pt x="3720" y="12518"/>
                    </a:lnTo>
                    <a:cubicBezTo>
                      <a:pt x="3926" y="12518"/>
                      <a:pt x="4093" y="12352"/>
                      <a:pt x="4093" y="12146"/>
                    </a:cubicBezTo>
                    <a:cubicBezTo>
                      <a:pt x="4093" y="11941"/>
                      <a:pt x="3926" y="11774"/>
                      <a:pt x="3720" y="11774"/>
                    </a:cubicBezTo>
                    <a:close/>
                    <a:moveTo>
                      <a:pt x="34234" y="11774"/>
                    </a:moveTo>
                    <a:cubicBezTo>
                      <a:pt x="34028" y="11774"/>
                      <a:pt x="33861" y="11941"/>
                      <a:pt x="33861" y="12146"/>
                    </a:cubicBezTo>
                    <a:cubicBezTo>
                      <a:pt x="33861" y="12352"/>
                      <a:pt x="34028" y="12518"/>
                      <a:pt x="34234" y="12518"/>
                    </a:cubicBezTo>
                    <a:lnTo>
                      <a:pt x="37581" y="12518"/>
                    </a:lnTo>
                    <a:cubicBezTo>
                      <a:pt x="37787" y="12518"/>
                      <a:pt x="37954" y="12352"/>
                      <a:pt x="37954" y="12146"/>
                    </a:cubicBezTo>
                    <a:cubicBezTo>
                      <a:pt x="37954" y="11941"/>
                      <a:pt x="37787" y="11774"/>
                      <a:pt x="37581" y="11774"/>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023;p68"/>
              <p:cNvSpPr/>
              <p:nvPr/>
            </p:nvSpPr>
            <p:spPr>
              <a:xfrm>
                <a:off x="2320650" y="3833150"/>
                <a:ext cx="105550" cy="18625"/>
              </a:xfrm>
              <a:custGeom>
                <a:avLst/>
                <a:gdLst/>
                <a:ahLst/>
                <a:cxnLst/>
                <a:rect l="l" t="t" r="r" b="b"/>
                <a:pathLst>
                  <a:path w="4222" h="745" extrusionOk="0">
                    <a:moveTo>
                      <a:pt x="372" y="0"/>
                    </a:moveTo>
                    <a:cubicBezTo>
                      <a:pt x="166" y="0"/>
                      <a:pt x="1" y="167"/>
                      <a:pt x="1" y="373"/>
                    </a:cubicBezTo>
                    <a:cubicBezTo>
                      <a:pt x="1" y="579"/>
                      <a:pt x="166" y="744"/>
                      <a:pt x="372" y="744"/>
                    </a:cubicBezTo>
                    <a:lnTo>
                      <a:pt x="3848" y="744"/>
                    </a:lnTo>
                    <a:cubicBezTo>
                      <a:pt x="4054" y="744"/>
                      <a:pt x="4221" y="579"/>
                      <a:pt x="4221" y="373"/>
                    </a:cubicBezTo>
                    <a:cubicBezTo>
                      <a:pt x="4221" y="167"/>
                      <a:pt x="4054" y="0"/>
                      <a:pt x="3848" y="0"/>
                    </a:cubicBezTo>
                    <a:close/>
                  </a:path>
                </a:pathLst>
              </a:custGeom>
              <a:grpFill/>
              <a:ln>
                <a:solidFill>
                  <a:srgbClr val="44BA79"/>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2144;p54"/>
            <p:cNvSpPr/>
            <p:nvPr/>
          </p:nvSpPr>
          <p:spPr>
            <a:xfrm>
              <a:off x="1266549" y="4888973"/>
              <a:ext cx="3150945" cy="1396596"/>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9" name="Group 78"/>
            <p:cNvGrpSpPr/>
            <p:nvPr/>
          </p:nvGrpSpPr>
          <p:grpSpPr>
            <a:xfrm>
              <a:off x="1320405" y="4114959"/>
              <a:ext cx="3097089" cy="2214424"/>
              <a:chOff x="4594291" y="1022393"/>
              <a:chExt cx="4053232" cy="3231939"/>
            </a:xfrm>
          </p:grpSpPr>
          <p:sp>
            <p:nvSpPr>
              <p:cNvPr id="80" name="Google Shape;2144;p54"/>
              <p:cNvSpPr/>
              <p:nvPr/>
            </p:nvSpPr>
            <p:spPr>
              <a:xfrm flipH="1">
                <a:off x="4594291" y="2164502"/>
                <a:ext cx="4053232" cy="2025884"/>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tx2">
                  <a:lumMod val="40000"/>
                  <a:lumOff val="6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1" name="Google Shape;2099;p54"/>
              <p:cNvSpPr/>
              <p:nvPr/>
            </p:nvSpPr>
            <p:spPr>
              <a:xfrm flipH="1">
                <a:off x="6757266" y="2113459"/>
                <a:ext cx="402045" cy="51107"/>
              </a:xfrm>
              <a:custGeom>
                <a:avLst/>
                <a:gdLst/>
                <a:ahLst/>
                <a:cxnLst/>
                <a:rect l="l" t="t" r="r" b="b"/>
                <a:pathLst>
                  <a:path w="6317" h="803" extrusionOk="0">
                    <a:moveTo>
                      <a:pt x="1" y="0"/>
                    </a:moveTo>
                    <a:lnTo>
                      <a:pt x="76" y="802"/>
                    </a:lnTo>
                    <a:lnTo>
                      <a:pt x="6216" y="802"/>
                    </a:lnTo>
                    <a:lnTo>
                      <a:pt x="6317" y="0"/>
                    </a:lnTo>
                    <a:close/>
                  </a:path>
                </a:pathLst>
              </a:custGeom>
              <a:solidFill>
                <a:srgbClr val="84DBD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2" name="Google Shape;2105;p54"/>
              <p:cNvSpPr/>
              <p:nvPr/>
            </p:nvSpPr>
            <p:spPr>
              <a:xfrm flipH="1">
                <a:off x="6873673" y="1575913"/>
                <a:ext cx="181961" cy="154785"/>
              </a:xfrm>
              <a:custGeom>
                <a:avLst/>
                <a:gdLst/>
                <a:ahLst/>
                <a:cxnLst/>
                <a:rect l="l" t="t" r="r" b="b"/>
                <a:pathLst>
                  <a:path w="2859" h="2432" extrusionOk="0">
                    <a:moveTo>
                      <a:pt x="2557" y="301"/>
                    </a:moveTo>
                    <a:lnTo>
                      <a:pt x="2557" y="2130"/>
                    </a:lnTo>
                    <a:lnTo>
                      <a:pt x="302" y="2130"/>
                    </a:lnTo>
                    <a:lnTo>
                      <a:pt x="302" y="301"/>
                    </a:lnTo>
                    <a:close/>
                    <a:moveTo>
                      <a:pt x="1" y="0"/>
                    </a:moveTo>
                    <a:lnTo>
                      <a:pt x="1" y="2431"/>
                    </a:lnTo>
                    <a:lnTo>
                      <a:pt x="2858" y="2431"/>
                    </a:lnTo>
                    <a:lnTo>
                      <a:pt x="2858" y="0"/>
                    </a:lnTo>
                    <a:close/>
                  </a:path>
                </a:pathLst>
              </a:custGeom>
              <a:solidFill>
                <a:srgbClr val="FFFEF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3" name="Google Shape;2145;p54"/>
              <p:cNvSpPr/>
              <p:nvPr/>
            </p:nvSpPr>
            <p:spPr>
              <a:xfrm flipH="1">
                <a:off x="4636298" y="2713359"/>
                <a:ext cx="3936824" cy="1540973"/>
              </a:xfrm>
              <a:custGeom>
                <a:avLst/>
                <a:gdLst/>
                <a:ahLst/>
                <a:cxnLst/>
                <a:rect l="l" t="t" r="r" b="b"/>
                <a:pathLst>
                  <a:path w="61856" h="24212" extrusionOk="0">
                    <a:moveTo>
                      <a:pt x="1" y="0"/>
                    </a:moveTo>
                    <a:cubicBezTo>
                      <a:pt x="3409" y="13910"/>
                      <a:pt x="15966" y="24211"/>
                      <a:pt x="30928" y="24211"/>
                    </a:cubicBezTo>
                    <a:cubicBezTo>
                      <a:pt x="45891" y="24211"/>
                      <a:pt x="58422" y="13910"/>
                      <a:pt x="61856" y="0"/>
                    </a:cubicBezTo>
                    <a:lnTo>
                      <a:pt x="61856" y="0"/>
                    </a:lnTo>
                    <a:cubicBezTo>
                      <a:pt x="56668" y="11930"/>
                      <a:pt x="44763" y="20301"/>
                      <a:pt x="30928" y="20301"/>
                    </a:cubicBezTo>
                    <a:cubicBezTo>
                      <a:pt x="17068" y="20301"/>
                      <a:pt x="5189" y="11930"/>
                      <a:pt x="1" y="0"/>
                    </a:cubicBezTo>
                    <a:close/>
                  </a:path>
                </a:pathLst>
              </a:custGeom>
              <a:solidFill>
                <a:srgbClr val="3C425A">
                  <a:alpha val="5179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4" name="Google Shape;2148;p54"/>
              <p:cNvSpPr/>
              <p:nvPr/>
            </p:nvSpPr>
            <p:spPr>
              <a:xfrm flipH="1">
                <a:off x="8178523" y="1795998"/>
                <a:ext cx="121307" cy="368568"/>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5" name="Google Shape;2149;p54"/>
              <p:cNvSpPr/>
              <p:nvPr/>
            </p:nvSpPr>
            <p:spPr>
              <a:xfrm flipH="1">
                <a:off x="8092348" y="1567894"/>
                <a:ext cx="293594" cy="429158"/>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accent3">
                  <a:lumMod val="75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6" name="Google Shape;2153;p54"/>
              <p:cNvSpPr/>
              <p:nvPr/>
            </p:nvSpPr>
            <p:spPr>
              <a:xfrm flipH="1">
                <a:off x="7771768" y="1795998"/>
                <a:ext cx="122899" cy="368568"/>
              </a:xfrm>
              <a:custGeom>
                <a:avLst/>
                <a:gdLst/>
                <a:ahLst/>
                <a:cxnLst/>
                <a:rect l="l" t="t" r="r" b="b"/>
                <a:pathLst>
                  <a:path w="1931" h="5791" extrusionOk="0">
                    <a:moveTo>
                      <a:pt x="978" y="1"/>
                    </a:moveTo>
                    <a:cubicBezTo>
                      <a:pt x="978" y="1"/>
                      <a:pt x="803" y="51"/>
                      <a:pt x="778" y="452"/>
                    </a:cubicBezTo>
                    <a:cubicBezTo>
                      <a:pt x="753" y="853"/>
                      <a:pt x="678" y="4462"/>
                      <a:pt x="302" y="5214"/>
                    </a:cubicBezTo>
                    <a:lnTo>
                      <a:pt x="1" y="5790"/>
                    </a:lnTo>
                    <a:lnTo>
                      <a:pt x="1931" y="5790"/>
                    </a:lnTo>
                    <a:lnTo>
                      <a:pt x="1630" y="5214"/>
                    </a:lnTo>
                    <a:cubicBezTo>
                      <a:pt x="1254" y="4462"/>
                      <a:pt x="1179" y="853"/>
                      <a:pt x="1154" y="452"/>
                    </a:cubicBezTo>
                    <a:cubicBezTo>
                      <a:pt x="1129" y="51"/>
                      <a:pt x="978" y="1"/>
                      <a:pt x="978"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7" name="Google Shape;2158;p54"/>
              <p:cNvSpPr/>
              <p:nvPr/>
            </p:nvSpPr>
            <p:spPr>
              <a:xfrm flipH="1">
                <a:off x="6620048" y="2164502"/>
                <a:ext cx="1995589" cy="874164"/>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8" name="Google Shape;2159;p54"/>
              <p:cNvSpPr/>
              <p:nvPr/>
            </p:nvSpPr>
            <p:spPr>
              <a:xfrm flipH="1">
                <a:off x="6620048" y="2183659"/>
                <a:ext cx="1992407" cy="855007"/>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89" name="Google Shape;2160;p54"/>
              <p:cNvSpPr/>
              <p:nvPr/>
            </p:nvSpPr>
            <p:spPr>
              <a:xfrm flipH="1">
                <a:off x="7514960" y="2917359"/>
                <a:ext cx="510497" cy="38129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0" name="Google Shape;2161;p54"/>
              <p:cNvSpPr/>
              <p:nvPr/>
            </p:nvSpPr>
            <p:spPr>
              <a:xfrm flipH="1">
                <a:off x="7561230" y="2960446"/>
                <a:ext cx="403573" cy="338210"/>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1" name="Google Shape;2162;p54"/>
              <p:cNvSpPr/>
              <p:nvPr/>
            </p:nvSpPr>
            <p:spPr>
              <a:xfrm flipH="1">
                <a:off x="8227975" y="2237885"/>
                <a:ext cx="35132" cy="35132"/>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2" name="Google Shape;2163;p54"/>
              <p:cNvSpPr/>
              <p:nvPr/>
            </p:nvSpPr>
            <p:spPr>
              <a:xfrm flipH="1">
                <a:off x="8347564" y="2197979"/>
                <a:ext cx="41560" cy="39969"/>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3" name="Google Shape;2164;p54"/>
              <p:cNvSpPr/>
              <p:nvPr/>
            </p:nvSpPr>
            <p:spPr>
              <a:xfrm flipH="1">
                <a:off x="8333244" y="2308022"/>
                <a:ext cx="28768" cy="27176"/>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4" name="Google Shape;2165;p54"/>
              <p:cNvSpPr/>
              <p:nvPr/>
            </p:nvSpPr>
            <p:spPr>
              <a:xfrm flipH="1">
                <a:off x="7857879" y="2207526"/>
                <a:ext cx="20812" cy="20812"/>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5" name="Google Shape;2166;p54"/>
              <p:cNvSpPr/>
              <p:nvPr/>
            </p:nvSpPr>
            <p:spPr>
              <a:xfrm flipH="1">
                <a:off x="7728680" y="2330361"/>
                <a:ext cx="52698" cy="52698"/>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6" name="Google Shape;2167;p54"/>
              <p:cNvSpPr/>
              <p:nvPr/>
            </p:nvSpPr>
            <p:spPr>
              <a:xfrm flipH="1">
                <a:off x="8031758" y="2285746"/>
                <a:ext cx="11202" cy="1120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7" name="Google Shape;2168;p54"/>
              <p:cNvSpPr/>
              <p:nvPr/>
            </p:nvSpPr>
            <p:spPr>
              <a:xfrm flipH="1">
                <a:off x="6892830" y="2743544"/>
                <a:ext cx="38378" cy="39905"/>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8" name="Google Shape;2169;p54"/>
              <p:cNvSpPr/>
              <p:nvPr/>
            </p:nvSpPr>
            <p:spPr>
              <a:xfrm flipH="1">
                <a:off x="6966213" y="2442058"/>
                <a:ext cx="27176" cy="27176"/>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9" name="Google Shape;2170;p54"/>
              <p:cNvSpPr/>
              <p:nvPr/>
            </p:nvSpPr>
            <p:spPr>
              <a:xfrm flipH="1">
                <a:off x="7149638" y="2545736"/>
                <a:ext cx="78220" cy="79811"/>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0" name="Google Shape;2171;p54"/>
              <p:cNvSpPr/>
              <p:nvPr/>
            </p:nvSpPr>
            <p:spPr>
              <a:xfrm flipH="1">
                <a:off x="7097003" y="2700457"/>
                <a:ext cx="28768" cy="3035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1" name="Google Shape;2172;p54"/>
              <p:cNvSpPr/>
              <p:nvPr/>
            </p:nvSpPr>
            <p:spPr>
              <a:xfrm flipH="1">
                <a:off x="7481419" y="2319223"/>
                <a:ext cx="30422" cy="31950"/>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2" name="Google Shape;2173;p54"/>
              <p:cNvSpPr/>
              <p:nvPr/>
            </p:nvSpPr>
            <p:spPr>
              <a:xfrm flipH="1">
                <a:off x="7422420" y="2413354"/>
                <a:ext cx="27176" cy="28768"/>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3" name="Google Shape;2174;p54"/>
              <p:cNvSpPr/>
              <p:nvPr/>
            </p:nvSpPr>
            <p:spPr>
              <a:xfrm flipH="1">
                <a:off x="7074664" y="2229866"/>
                <a:ext cx="33605" cy="32013"/>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4" name="Google Shape;2175;p54"/>
              <p:cNvSpPr/>
              <p:nvPr/>
            </p:nvSpPr>
            <p:spPr>
              <a:xfrm flipH="1">
                <a:off x="6749311" y="2258569"/>
                <a:ext cx="65427" cy="65491"/>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5" name="Google Shape;2176;p54"/>
              <p:cNvSpPr/>
              <p:nvPr/>
            </p:nvSpPr>
            <p:spPr>
              <a:xfrm flipH="1">
                <a:off x="6760449" y="2537716"/>
                <a:ext cx="43151" cy="43151"/>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6" name="Google Shape;2177;p54"/>
              <p:cNvSpPr/>
              <p:nvPr/>
            </p:nvSpPr>
            <p:spPr>
              <a:xfrm flipH="1">
                <a:off x="6725380" y="2821700"/>
                <a:ext cx="11202" cy="12793"/>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7" name="Google Shape;2178;p54"/>
              <p:cNvSpPr/>
              <p:nvPr/>
            </p:nvSpPr>
            <p:spPr>
              <a:xfrm flipH="1">
                <a:off x="7747837" y="1342973"/>
                <a:ext cx="68673" cy="821593"/>
              </a:xfrm>
              <a:custGeom>
                <a:avLst/>
                <a:gdLst/>
                <a:ahLst/>
                <a:cxnLst/>
                <a:rect l="l" t="t" r="r" b="b"/>
                <a:pathLst>
                  <a:path w="1079" h="12909" extrusionOk="0">
                    <a:moveTo>
                      <a:pt x="377" y="1"/>
                    </a:moveTo>
                    <a:lnTo>
                      <a:pt x="1" y="12908"/>
                    </a:lnTo>
                    <a:lnTo>
                      <a:pt x="1079" y="12908"/>
                    </a:lnTo>
                    <a:lnTo>
                      <a:pt x="678"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8" name="Google Shape;2179;p54"/>
              <p:cNvSpPr/>
              <p:nvPr/>
            </p:nvSpPr>
            <p:spPr>
              <a:xfrm flipH="1">
                <a:off x="7731862" y="1022393"/>
                <a:ext cx="100559" cy="301550"/>
              </a:xfrm>
              <a:custGeom>
                <a:avLst/>
                <a:gdLst/>
                <a:ahLst/>
                <a:cxnLst/>
                <a:rect l="l" t="t" r="r" b="b"/>
                <a:pathLst>
                  <a:path w="1580" h="4738" extrusionOk="0">
                    <a:moveTo>
                      <a:pt x="777" y="0"/>
                    </a:moveTo>
                    <a:cubicBezTo>
                      <a:pt x="777" y="0"/>
                      <a:pt x="0" y="2456"/>
                      <a:pt x="777" y="4737"/>
                    </a:cubicBezTo>
                    <a:cubicBezTo>
                      <a:pt x="1579" y="2456"/>
                      <a:pt x="777" y="0"/>
                      <a:pt x="777"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9" name="Google Shape;2180;p54"/>
              <p:cNvSpPr/>
              <p:nvPr/>
            </p:nvSpPr>
            <p:spPr>
              <a:xfrm flipH="1">
                <a:off x="7800472" y="1355765"/>
                <a:ext cx="260053" cy="150011"/>
              </a:xfrm>
              <a:custGeom>
                <a:avLst/>
                <a:gdLst/>
                <a:ahLst/>
                <a:cxnLst/>
                <a:rect l="l" t="t" r="r" b="b"/>
                <a:pathLst>
                  <a:path w="4086" h="2357" extrusionOk="0">
                    <a:moveTo>
                      <a:pt x="4086" y="0"/>
                    </a:moveTo>
                    <a:cubicBezTo>
                      <a:pt x="1730" y="452"/>
                      <a:pt x="0" y="2356"/>
                      <a:pt x="0" y="2356"/>
                    </a:cubicBezTo>
                    <a:cubicBezTo>
                      <a:pt x="0" y="2356"/>
                      <a:pt x="2507" y="1830"/>
                      <a:pt x="4086"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0" name="Google Shape;2181;p54"/>
              <p:cNvSpPr/>
              <p:nvPr/>
            </p:nvSpPr>
            <p:spPr>
              <a:xfrm flipH="1">
                <a:off x="7503759" y="1352583"/>
                <a:ext cx="260053" cy="151602"/>
              </a:xfrm>
              <a:custGeom>
                <a:avLst/>
                <a:gdLst/>
                <a:ahLst/>
                <a:cxnLst/>
                <a:rect l="l" t="t" r="r" b="b"/>
                <a:pathLst>
                  <a:path w="4086" h="2382" extrusionOk="0">
                    <a:moveTo>
                      <a:pt x="0" y="0"/>
                    </a:moveTo>
                    <a:lnTo>
                      <a:pt x="0" y="0"/>
                    </a:lnTo>
                    <a:cubicBezTo>
                      <a:pt x="1579" y="1830"/>
                      <a:pt x="4085" y="2381"/>
                      <a:pt x="4085" y="2381"/>
                    </a:cubicBezTo>
                    <a:cubicBezTo>
                      <a:pt x="4085" y="2381"/>
                      <a:pt x="2381" y="477"/>
                      <a:pt x="0"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1" name="Google Shape;2182;p54"/>
              <p:cNvSpPr/>
              <p:nvPr/>
            </p:nvSpPr>
            <p:spPr>
              <a:xfrm flipH="1">
                <a:off x="7744655" y="1305931"/>
                <a:ext cx="76629" cy="64281"/>
              </a:xfrm>
              <a:custGeom>
                <a:avLst/>
                <a:gdLst/>
                <a:ahLst/>
                <a:cxnLst/>
                <a:rect l="l" t="t" r="r" b="b"/>
                <a:pathLst>
                  <a:path w="1204" h="1010" extrusionOk="0">
                    <a:moveTo>
                      <a:pt x="602" y="0"/>
                    </a:moveTo>
                    <a:cubicBezTo>
                      <a:pt x="515" y="0"/>
                      <a:pt x="427" y="44"/>
                      <a:pt x="377" y="132"/>
                    </a:cubicBezTo>
                    <a:lnTo>
                      <a:pt x="101" y="608"/>
                    </a:lnTo>
                    <a:cubicBezTo>
                      <a:pt x="1" y="783"/>
                      <a:pt x="126" y="1009"/>
                      <a:pt x="327" y="1009"/>
                    </a:cubicBezTo>
                    <a:lnTo>
                      <a:pt x="878" y="1009"/>
                    </a:lnTo>
                    <a:cubicBezTo>
                      <a:pt x="1078" y="1009"/>
                      <a:pt x="1204" y="783"/>
                      <a:pt x="1104" y="608"/>
                    </a:cubicBezTo>
                    <a:lnTo>
                      <a:pt x="828" y="132"/>
                    </a:lnTo>
                    <a:cubicBezTo>
                      <a:pt x="778" y="44"/>
                      <a:pt x="690" y="0"/>
                      <a:pt x="60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2" name="Google Shape;2183;p54"/>
              <p:cNvSpPr/>
              <p:nvPr/>
            </p:nvSpPr>
            <p:spPr>
              <a:xfrm flipH="1">
                <a:off x="7361830" y="1342973"/>
                <a:ext cx="68609" cy="821593"/>
              </a:xfrm>
              <a:custGeom>
                <a:avLst/>
                <a:gdLst/>
                <a:ahLst/>
                <a:cxnLst/>
                <a:rect l="l" t="t" r="r" b="b"/>
                <a:pathLst>
                  <a:path w="1078" h="12909" extrusionOk="0">
                    <a:moveTo>
                      <a:pt x="376" y="1"/>
                    </a:moveTo>
                    <a:lnTo>
                      <a:pt x="0" y="12908"/>
                    </a:lnTo>
                    <a:lnTo>
                      <a:pt x="1078" y="12908"/>
                    </a:lnTo>
                    <a:lnTo>
                      <a:pt x="677"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3" name="Google Shape;2184;p54"/>
              <p:cNvSpPr/>
              <p:nvPr/>
            </p:nvSpPr>
            <p:spPr>
              <a:xfrm flipH="1">
                <a:off x="7085866" y="1279137"/>
                <a:ext cx="295122" cy="65745"/>
              </a:xfrm>
              <a:custGeom>
                <a:avLst/>
                <a:gdLst/>
                <a:ahLst/>
                <a:cxnLst/>
                <a:rect l="l" t="t" r="r" b="b"/>
                <a:pathLst>
                  <a:path w="4637" h="1033" extrusionOk="0">
                    <a:moveTo>
                      <a:pt x="3991" y="0"/>
                    </a:moveTo>
                    <a:cubicBezTo>
                      <a:pt x="3098" y="0"/>
                      <a:pt x="1436" y="131"/>
                      <a:pt x="0" y="979"/>
                    </a:cubicBezTo>
                    <a:cubicBezTo>
                      <a:pt x="272" y="1016"/>
                      <a:pt x="542" y="1032"/>
                      <a:pt x="806" y="1032"/>
                    </a:cubicBezTo>
                    <a:cubicBezTo>
                      <a:pt x="2882" y="1032"/>
                      <a:pt x="4637" y="26"/>
                      <a:pt x="4637" y="26"/>
                    </a:cubicBezTo>
                    <a:cubicBezTo>
                      <a:pt x="4637" y="26"/>
                      <a:pt x="4391" y="0"/>
                      <a:pt x="3991"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4" name="Google Shape;2185;p54"/>
              <p:cNvSpPr/>
              <p:nvPr/>
            </p:nvSpPr>
            <p:spPr>
              <a:xfrm flipH="1">
                <a:off x="7416056" y="1106913"/>
                <a:ext cx="201055" cy="224985"/>
              </a:xfrm>
              <a:custGeom>
                <a:avLst/>
                <a:gdLst/>
                <a:ahLst/>
                <a:cxnLst/>
                <a:rect l="l" t="t" r="r" b="b"/>
                <a:pathLst>
                  <a:path w="3159" h="3535" extrusionOk="0">
                    <a:moveTo>
                      <a:pt x="1" y="1"/>
                    </a:moveTo>
                    <a:cubicBezTo>
                      <a:pt x="1" y="1"/>
                      <a:pt x="1054" y="2357"/>
                      <a:pt x="3159" y="3534"/>
                    </a:cubicBezTo>
                    <a:cubicBezTo>
                      <a:pt x="2231" y="1304"/>
                      <a:pt x="1" y="1"/>
                      <a:pt x="1"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5" name="Google Shape;2186;p54"/>
              <p:cNvSpPr/>
              <p:nvPr/>
            </p:nvSpPr>
            <p:spPr>
              <a:xfrm flipH="1">
                <a:off x="7403263" y="1366903"/>
                <a:ext cx="97377" cy="285639"/>
              </a:xfrm>
              <a:custGeom>
                <a:avLst/>
                <a:gdLst/>
                <a:ahLst/>
                <a:cxnLst/>
                <a:rect l="l" t="t" r="r" b="b"/>
                <a:pathLst>
                  <a:path w="1530" h="4488" extrusionOk="0">
                    <a:moveTo>
                      <a:pt x="1479" y="1"/>
                    </a:moveTo>
                    <a:lnTo>
                      <a:pt x="1479" y="1"/>
                    </a:lnTo>
                    <a:cubicBezTo>
                      <a:pt x="25" y="1906"/>
                      <a:pt x="0" y="4487"/>
                      <a:pt x="0" y="4487"/>
                    </a:cubicBezTo>
                    <a:cubicBezTo>
                      <a:pt x="0" y="4487"/>
                      <a:pt x="1529" y="2407"/>
                      <a:pt x="1479"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6" name="Google Shape;2187;p54"/>
              <p:cNvSpPr/>
              <p:nvPr/>
            </p:nvSpPr>
            <p:spPr>
              <a:xfrm flipH="1">
                <a:off x="7360239" y="1314778"/>
                <a:ext cx="71282" cy="67273"/>
              </a:xfrm>
              <a:custGeom>
                <a:avLst/>
                <a:gdLst/>
                <a:ahLst/>
                <a:cxnLst/>
                <a:rect l="l" t="t" r="r" b="b"/>
                <a:pathLst>
                  <a:path w="1120" h="1057" extrusionOk="0">
                    <a:moveTo>
                      <a:pt x="282" y="0"/>
                    </a:moveTo>
                    <a:cubicBezTo>
                      <a:pt x="134" y="0"/>
                      <a:pt x="0" y="151"/>
                      <a:pt x="42" y="319"/>
                    </a:cubicBezTo>
                    <a:lnTo>
                      <a:pt x="142" y="845"/>
                    </a:lnTo>
                    <a:cubicBezTo>
                      <a:pt x="176" y="979"/>
                      <a:pt x="287" y="1057"/>
                      <a:pt x="402" y="1057"/>
                    </a:cubicBezTo>
                    <a:cubicBezTo>
                      <a:pt x="460" y="1057"/>
                      <a:pt x="518" y="1037"/>
                      <a:pt x="569" y="995"/>
                    </a:cubicBezTo>
                    <a:lnTo>
                      <a:pt x="970" y="619"/>
                    </a:lnTo>
                    <a:cubicBezTo>
                      <a:pt x="1120" y="494"/>
                      <a:pt x="1070" y="243"/>
                      <a:pt x="894" y="168"/>
                    </a:cubicBezTo>
                    <a:lnTo>
                      <a:pt x="368" y="18"/>
                    </a:lnTo>
                    <a:cubicBezTo>
                      <a:pt x="340" y="6"/>
                      <a:pt x="311" y="0"/>
                      <a:pt x="28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7" name="Google Shape;2188;p54"/>
              <p:cNvSpPr/>
              <p:nvPr/>
            </p:nvSpPr>
            <p:spPr>
              <a:xfrm flipH="1">
                <a:off x="7420829" y="2006472"/>
                <a:ext cx="365322" cy="158094"/>
              </a:xfrm>
              <a:custGeom>
                <a:avLst/>
                <a:gdLst/>
                <a:ahLst/>
                <a:cxnLst/>
                <a:rect l="l" t="t" r="r" b="b"/>
                <a:pathLst>
                  <a:path w="5740" h="2484" extrusionOk="0">
                    <a:moveTo>
                      <a:pt x="4114" y="0"/>
                    </a:moveTo>
                    <a:cubicBezTo>
                      <a:pt x="3811" y="0"/>
                      <a:pt x="3835" y="1055"/>
                      <a:pt x="3835" y="1055"/>
                    </a:cubicBezTo>
                    <a:cubicBezTo>
                      <a:pt x="3835" y="1055"/>
                      <a:pt x="3559" y="337"/>
                      <a:pt x="2706" y="337"/>
                    </a:cubicBezTo>
                    <a:cubicBezTo>
                      <a:pt x="2564" y="337"/>
                      <a:pt x="2406" y="357"/>
                      <a:pt x="2231" y="403"/>
                    </a:cubicBezTo>
                    <a:cubicBezTo>
                      <a:pt x="1153" y="679"/>
                      <a:pt x="1128" y="1882"/>
                      <a:pt x="1128" y="1882"/>
                    </a:cubicBezTo>
                    <a:cubicBezTo>
                      <a:pt x="1128" y="1882"/>
                      <a:pt x="696" y="900"/>
                      <a:pt x="388" y="900"/>
                    </a:cubicBezTo>
                    <a:cubicBezTo>
                      <a:pt x="348" y="900"/>
                      <a:pt x="310" y="917"/>
                      <a:pt x="276" y="954"/>
                    </a:cubicBezTo>
                    <a:cubicBezTo>
                      <a:pt x="0" y="1230"/>
                      <a:pt x="953" y="2082"/>
                      <a:pt x="953" y="2082"/>
                    </a:cubicBezTo>
                    <a:cubicBezTo>
                      <a:pt x="953" y="2082"/>
                      <a:pt x="943" y="2081"/>
                      <a:pt x="927" y="2081"/>
                    </a:cubicBezTo>
                    <a:cubicBezTo>
                      <a:pt x="856" y="2081"/>
                      <a:pt x="645" y="2114"/>
                      <a:pt x="501" y="2483"/>
                    </a:cubicBezTo>
                    <a:lnTo>
                      <a:pt x="5138" y="2483"/>
                    </a:lnTo>
                    <a:cubicBezTo>
                      <a:pt x="5138" y="2483"/>
                      <a:pt x="5740" y="1907"/>
                      <a:pt x="5464" y="1080"/>
                    </a:cubicBezTo>
                    <a:cubicBezTo>
                      <a:pt x="5366" y="810"/>
                      <a:pt x="5106" y="672"/>
                      <a:pt x="4848" y="672"/>
                    </a:cubicBezTo>
                    <a:cubicBezTo>
                      <a:pt x="4579" y="672"/>
                      <a:pt x="4313" y="823"/>
                      <a:pt x="4236" y="1130"/>
                    </a:cubicBezTo>
                    <a:cubicBezTo>
                      <a:pt x="4236" y="1130"/>
                      <a:pt x="4461" y="52"/>
                      <a:pt x="4135" y="2"/>
                    </a:cubicBezTo>
                    <a:cubicBezTo>
                      <a:pt x="4128" y="1"/>
                      <a:pt x="4121" y="0"/>
                      <a:pt x="4114" y="0"/>
                    </a:cubicBezTo>
                    <a:close/>
                  </a:path>
                </a:pathLst>
              </a:custGeom>
              <a:solidFill>
                <a:srgbClr val="009593"/>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8" name="Google Shape;2189;p54"/>
              <p:cNvSpPr/>
              <p:nvPr/>
            </p:nvSpPr>
            <p:spPr>
              <a:xfrm flipH="1">
                <a:off x="7435213" y="2047459"/>
                <a:ext cx="299895" cy="117107"/>
              </a:xfrm>
              <a:custGeom>
                <a:avLst/>
                <a:gdLst/>
                <a:ahLst/>
                <a:cxnLst/>
                <a:rect l="l" t="t" r="r" b="b"/>
                <a:pathLst>
                  <a:path w="4712" h="1840" extrusionOk="0">
                    <a:moveTo>
                      <a:pt x="1921" y="1"/>
                    </a:moveTo>
                    <a:cubicBezTo>
                      <a:pt x="1805" y="1"/>
                      <a:pt x="1683" y="19"/>
                      <a:pt x="1554" y="60"/>
                    </a:cubicBezTo>
                    <a:cubicBezTo>
                      <a:pt x="451" y="411"/>
                      <a:pt x="552" y="1539"/>
                      <a:pt x="552" y="1539"/>
                    </a:cubicBezTo>
                    <a:cubicBezTo>
                      <a:pt x="552" y="1539"/>
                      <a:pt x="490" y="1521"/>
                      <a:pt x="407" y="1521"/>
                    </a:cubicBezTo>
                    <a:cubicBezTo>
                      <a:pt x="265" y="1521"/>
                      <a:pt x="63" y="1571"/>
                      <a:pt x="0" y="1839"/>
                    </a:cubicBezTo>
                    <a:lnTo>
                      <a:pt x="4035" y="1839"/>
                    </a:lnTo>
                    <a:cubicBezTo>
                      <a:pt x="4035" y="1839"/>
                      <a:pt x="4712" y="1238"/>
                      <a:pt x="4311" y="661"/>
                    </a:cubicBezTo>
                    <a:cubicBezTo>
                      <a:pt x="4178" y="484"/>
                      <a:pt x="4014" y="407"/>
                      <a:pt x="3857" y="407"/>
                    </a:cubicBezTo>
                    <a:cubicBezTo>
                      <a:pt x="3570" y="407"/>
                      <a:pt x="3308" y="665"/>
                      <a:pt x="3308" y="1037"/>
                    </a:cubicBezTo>
                    <a:cubicBezTo>
                      <a:pt x="3308" y="1037"/>
                      <a:pt x="2800" y="1"/>
                      <a:pt x="192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9" name="Google Shape;2190;p54"/>
              <p:cNvSpPr/>
              <p:nvPr/>
            </p:nvSpPr>
            <p:spPr>
              <a:xfrm flipH="1">
                <a:off x="7119343" y="2041667"/>
                <a:ext cx="213847" cy="36723"/>
              </a:xfrm>
              <a:custGeom>
                <a:avLst/>
                <a:gdLst/>
                <a:ahLst/>
                <a:cxnLst/>
                <a:rect l="l" t="t" r="r" b="b"/>
                <a:pathLst>
                  <a:path w="3360" h="577" extrusionOk="0">
                    <a:moveTo>
                      <a:pt x="1" y="0"/>
                    </a:moveTo>
                    <a:lnTo>
                      <a:pt x="1" y="577"/>
                    </a:lnTo>
                    <a:lnTo>
                      <a:pt x="3359" y="577"/>
                    </a:lnTo>
                    <a:lnTo>
                      <a:pt x="3359" y="0"/>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0" name="Google Shape;2191;p54"/>
              <p:cNvSpPr/>
              <p:nvPr/>
            </p:nvSpPr>
            <p:spPr>
              <a:xfrm flipH="1">
                <a:off x="7162431" y="2052805"/>
                <a:ext cx="126081" cy="111761"/>
              </a:xfrm>
              <a:custGeom>
                <a:avLst/>
                <a:gdLst/>
                <a:ahLst/>
                <a:cxnLst/>
                <a:rect l="l" t="t" r="r" b="b"/>
                <a:pathLst>
                  <a:path w="1981" h="1756" extrusionOk="0">
                    <a:moveTo>
                      <a:pt x="1" y="1"/>
                    </a:moveTo>
                    <a:lnTo>
                      <a:pt x="1" y="1755"/>
                    </a:lnTo>
                    <a:lnTo>
                      <a:pt x="1981" y="1755"/>
                    </a:lnTo>
                    <a:lnTo>
                      <a:pt x="1981" y="1"/>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1" name="Google Shape;2192;p54"/>
              <p:cNvSpPr/>
              <p:nvPr/>
            </p:nvSpPr>
            <p:spPr>
              <a:xfrm flipH="1">
                <a:off x="7017256" y="1899675"/>
                <a:ext cx="440296" cy="162804"/>
              </a:xfrm>
              <a:custGeom>
                <a:avLst/>
                <a:gdLst/>
                <a:ahLst/>
                <a:cxnLst/>
                <a:rect l="l" t="t" r="r" b="b"/>
                <a:pathLst>
                  <a:path w="6918" h="2558" extrusionOk="0">
                    <a:moveTo>
                      <a:pt x="0" y="1"/>
                    </a:moveTo>
                    <a:lnTo>
                      <a:pt x="978" y="2557"/>
                    </a:lnTo>
                    <a:lnTo>
                      <a:pt x="6917" y="2557"/>
                    </a:lnTo>
                    <a:lnTo>
                      <a:pt x="5965" y="1"/>
                    </a:lnTo>
                    <a:close/>
                  </a:path>
                </a:pathLst>
              </a:custGeom>
              <a:solidFill>
                <a:srgbClr val="8088A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2" name="Google Shape;2193;p54"/>
              <p:cNvSpPr/>
              <p:nvPr/>
            </p:nvSpPr>
            <p:spPr>
              <a:xfrm flipH="1">
                <a:off x="7385761"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1003" y="2752"/>
                    </a:lnTo>
                    <a:cubicBezTo>
                      <a:pt x="1028" y="2803"/>
                      <a:pt x="1078" y="2828"/>
                      <a:pt x="1129"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3" name="Google Shape;2194;p54"/>
              <p:cNvSpPr/>
              <p:nvPr/>
            </p:nvSpPr>
            <p:spPr>
              <a:xfrm flipH="1">
                <a:off x="7258153"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4" name="Google Shape;2195;p54"/>
              <p:cNvSpPr/>
              <p:nvPr/>
            </p:nvSpPr>
            <p:spPr>
              <a:xfrm flipH="1">
                <a:off x="7132135" y="1890447"/>
                <a:ext cx="81402" cy="179988"/>
              </a:xfrm>
              <a:custGeom>
                <a:avLst/>
                <a:gdLst/>
                <a:ahLst/>
                <a:cxnLst/>
                <a:rect l="l" t="t" r="r" b="b"/>
                <a:pathLst>
                  <a:path w="1279" h="2828" extrusionOk="0">
                    <a:moveTo>
                      <a:pt x="163" y="0"/>
                    </a:moveTo>
                    <a:cubicBezTo>
                      <a:pt x="143" y="0"/>
                      <a:pt x="122" y="7"/>
                      <a:pt x="101" y="21"/>
                    </a:cubicBezTo>
                    <a:cubicBezTo>
                      <a:pt x="51" y="46"/>
                      <a:pt x="1" y="121"/>
                      <a:pt x="26" y="171"/>
                    </a:cubicBezTo>
                    <a:lnTo>
                      <a:pt x="1003" y="2752"/>
                    </a:lnTo>
                    <a:cubicBezTo>
                      <a:pt x="1028" y="2803"/>
                      <a:pt x="1078" y="2828"/>
                      <a:pt x="1128"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5" name="Google Shape;2196;p54"/>
              <p:cNvSpPr/>
              <p:nvPr/>
            </p:nvSpPr>
            <p:spPr>
              <a:xfrm flipH="1">
                <a:off x="7006118"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6" name="Google Shape;2197;p54"/>
              <p:cNvSpPr/>
              <p:nvPr/>
            </p:nvSpPr>
            <p:spPr>
              <a:xfrm flipH="1">
                <a:off x="7055571" y="1928379"/>
                <a:ext cx="395617" cy="16039"/>
              </a:xfrm>
              <a:custGeom>
                <a:avLst/>
                <a:gdLst/>
                <a:ahLst/>
                <a:cxnLst/>
                <a:rect l="l" t="t" r="r" b="b"/>
                <a:pathLst>
                  <a:path w="6216" h="252" extrusionOk="0">
                    <a:moveTo>
                      <a:pt x="126" y="1"/>
                    </a:moveTo>
                    <a:cubicBezTo>
                      <a:pt x="50" y="1"/>
                      <a:pt x="0" y="51"/>
                      <a:pt x="0" y="126"/>
                    </a:cubicBezTo>
                    <a:cubicBezTo>
                      <a:pt x="0" y="201"/>
                      <a:pt x="50" y="252"/>
                      <a:pt x="126" y="252"/>
                    </a:cubicBezTo>
                    <a:lnTo>
                      <a:pt x="6091" y="252"/>
                    </a:lnTo>
                    <a:cubicBezTo>
                      <a:pt x="6141" y="252"/>
                      <a:pt x="6216" y="201"/>
                      <a:pt x="6216" y="126"/>
                    </a:cubicBezTo>
                    <a:cubicBezTo>
                      <a:pt x="6216" y="51"/>
                      <a:pt x="6141"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7" name="Google Shape;2198;p54"/>
              <p:cNvSpPr/>
              <p:nvPr/>
            </p:nvSpPr>
            <p:spPr>
              <a:xfrm flipH="1">
                <a:off x="7026867" y="2001762"/>
                <a:ext cx="397208" cy="17630"/>
              </a:xfrm>
              <a:custGeom>
                <a:avLst/>
                <a:gdLst/>
                <a:ahLst/>
                <a:cxnLst/>
                <a:rect l="l" t="t" r="r" b="b"/>
                <a:pathLst>
                  <a:path w="6241" h="277" extrusionOk="0">
                    <a:moveTo>
                      <a:pt x="151" y="1"/>
                    </a:moveTo>
                    <a:cubicBezTo>
                      <a:pt x="76" y="1"/>
                      <a:pt x="0" y="51"/>
                      <a:pt x="0" y="126"/>
                    </a:cubicBezTo>
                    <a:cubicBezTo>
                      <a:pt x="0" y="201"/>
                      <a:pt x="76" y="277"/>
                      <a:pt x="151" y="277"/>
                    </a:cubicBezTo>
                    <a:lnTo>
                      <a:pt x="6091" y="277"/>
                    </a:lnTo>
                    <a:cubicBezTo>
                      <a:pt x="6166" y="277"/>
                      <a:pt x="6241" y="201"/>
                      <a:pt x="6241" y="126"/>
                    </a:cubicBezTo>
                    <a:cubicBezTo>
                      <a:pt x="6241" y="51"/>
                      <a:pt x="6166"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8" name="Google Shape;2199;p54"/>
              <p:cNvSpPr/>
              <p:nvPr/>
            </p:nvSpPr>
            <p:spPr>
              <a:xfrm flipH="1">
                <a:off x="7782906" y="2469171"/>
                <a:ext cx="700350" cy="137473"/>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9" name="Google Shape;2200;p54"/>
              <p:cNvSpPr/>
              <p:nvPr/>
            </p:nvSpPr>
            <p:spPr>
              <a:xfrm flipH="1">
                <a:off x="7491030" y="2641458"/>
                <a:ext cx="435523" cy="231350"/>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0" name="Google Shape;2201;p54"/>
              <p:cNvSpPr/>
              <p:nvPr/>
            </p:nvSpPr>
            <p:spPr>
              <a:xfrm flipH="1">
                <a:off x="7645751" y="3222027"/>
                <a:ext cx="264827" cy="144983"/>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1" name="Google Shape;2202;p54"/>
              <p:cNvSpPr/>
              <p:nvPr/>
            </p:nvSpPr>
            <p:spPr>
              <a:xfrm flipH="1">
                <a:off x="6830135" y="3008107"/>
                <a:ext cx="528062" cy="177951"/>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2" name="Google Shape;2228;p54"/>
              <p:cNvSpPr/>
              <p:nvPr/>
            </p:nvSpPr>
            <p:spPr>
              <a:xfrm flipH="1">
                <a:off x="7701567" y="3014672"/>
                <a:ext cx="84584" cy="84648"/>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3" name="Google Shape;2229;p54"/>
              <p:cNvSpPr/>
              <p:nvPr/>
            </p:nvSpPr>
            <p:spPr>
              <a:xfrm flipH="1">
                <a:off x="7656889" y="3151891"/>
                <a:ext cx="30359" cy="3035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4" name="Google Shape;2230;p54"/>
              <p:cNvSpPr/>
              <p:nvPr/>
            </p:nvSpPr>
            <p:spPr>
              <a:xfrm flipH="1">
                <a:off x="7589934" y="3043376"/>
                <a:ext cx="55880" cy="55944"/>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5" name="Google Shape;2231;p54"/>
              <p:cNvSpPr/>
              <p:nvPr/>
            </p:nvSpPr>
            <p:spPr>
              <a:xfrm flipH="1">
                <a:off x="7818038" y="2969993"/>
                <a:ext cx="30359" cy="3042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6" name="Google Shape;2232;p54"/>
              <p:cNvSpPr/>
              <p:nvPr/>
            </p:nvSpPr>
            <p:spPr>
              <a:xfrm flipH="1">
                <a:off x="7229385" y="2339971"/>
                <a:ext cx="60717" cy="60654"/>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grpSp>
        <p:sp>
          <p:nvSpPr>
            <p:cNvPr id="138" name="Google Shape;2080;p54"/>
            <p:cNvSpPr/>
            <p:nvPr/>
          </p:nvSpPr>
          <p:spPr>
            <a:xfrm>
              <a:off x="3661609" y="4168480"/>
              <a:ext cx="16179" cy="13250"/>
            </a:xfrm>
            <a:custGeom>
              <a:avLst/>
              <a:gdLst/>
              <a:ahLst/>
              <a:cxnLst/>
              <a:rect l="l" t="t" r="r" b="b"/>
              <a:pathLst>
                <a:path w="327" h="302" extrusionOk="0">
                  <a:moveTo>
                    <a:pt x="176" y="1"/>
                  </a:moveTo>
                  <a:cubicBezTo>
                    <a:pt x="76" y="1"/>
                    <a:pt x="1" y="51"/>
                    <a:pt x="1" y="151"/>
                  </a:cubicBezTo>
                  <a:cubicBezTo>
                    <a:pt x="1" y="251"/>
                    <a:pt x="76" y="301"/>
                    <a:pt x="176" y="301"/>
                  </a:cubicBezTo>
                  <a:cubicBezTo>
                    <a:pt x="251" y="301"/>
                    <a:pt x="327" y="251"/>
                    <a:pt x="327" y="151"/>
                  </a:cubicBezTo>
                  <a:cubicBezTo>
                    <a:pt x="327" y="51"/>
                    <a:pt x="251"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158;p54"/>
            <p:cNvSpPr/>
            <p:nvPr/>
          </p:nvSpPr>
          <p:spPr>
            <a:xfrm>
              <a:off x="1346480" y="4897557"/>
              <a:ext cx="1551352" cy="602628"/>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159;p54"/>
            <p:cNvSpPr/>
            <p:nvPr/>
          </p:nvSpPr>
          <p:spPr>
            <a:xfrm>
              <a:off x="1348954" y="4910763"/>
              <a:ext cx="1548879" cy="589421"/>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160;p54"/>
            <p:cNvSpPr/>
            <p:nvPr/>
          </p:nvSpPr>
          <p:spPr>
            <a:xfrm>
              <a:off x="1805281" y="5416558"/>
              <a:ext cx="396855" cy="26285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161;p54"/>
            <p:cNvSpPr/>
            <p:nvPr/>
          </p:nvSpPr>
          <p:spPr>
            <a:xfrm>
              <a:off x="1852432" y="5446262"/>
              <a:ext cx="313734" cy="233154"/>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162;p54"/>
            <p:cNvSpPr/>
            <p:nvPr/>
          </p:nvSpPr>
          <p:spPr>
            <a:xfrm>
              <a:off x="1620533" y="4948145"/>
              <a:ext cx="27311" cy="24219"/>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163;p54"/>
            <p:cNvSpPr/>
            <p:nvPr/>
          </p:nvSpPr>
          <p:spPr>
            <a:xfrm>
              <a:off x="1522569" y="4920635"/>
              <a:ext cx="32309" cy="27554"/>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164;p54"/>
            <p:cNvSpPr/>
            <p:nvPr/>
          </p:nvSpPr>
          <p:spPr>
            <a:xfrm>
              <a:off x="1543646" y="4996496"/>
              <a:ext cx="22364" cy="18735"/>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165;p54"/>
            <p:cNvSpPr/>
            <p:nvPr/>
          </p:nvSpPr>
          <p:spPr>
            <a:xfrm>
              <a:off x="1919375" y="4927217"/>
              <a:ext cx="16179" cy="14347"/>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166;p54"/>
            <p:cNvSpPr/>
            <p:nvPr/>
          </p:nvSpPr>
          <p:spPr>
            <a:xfrm>
              <a:off x="1995025" y="5011896"/>
              <a:ext cx="40967" cy="36329"/>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167;p54"/>
            <p:cNvSpPr/>
            <p:nvPr/>
          </p:nvSpPr>
          <p:spPr>
            <a:xfrm>
              <a:off x="1791674" y="4981139"/>
              <a:ext cx="8708" cy="772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168;p54"/>
            <p:cNvSpPr/>
            <p:nvPr/>
          </p:nvSpPr>
          <p:spPr>
            <a:xfrm>
              <a:off x="2655939" y="5296735"/>
              <a:ext cx="29835" cy="27510"/>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169;p54"/>
            <p:cNvSpPr/>
            <p:nvPr/>
          </p:nvSpPr>
          <p:spPr>
            <a:xfrm>
              <a:off x="2607600" y="5088897"/>
              <a:ext cx="21127" cy="18735"/>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170;p54"/>
            <p:cNvSpPr/>
            <p:nvPr/>
          </p:nvSpPr>
          <p:spPr>
            <a:xfrm>
              <a:off x="2425327" y="5160370"/>
              <a:ext cx="60807" cy="55020"/>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171;p54"/>
            <p:cNvSpPr/>
            <p:nvPr/>
          </p:nvSpPr>
          <p:spPr>
            <a:xfrm>
              <a:off x="2504688" y="5267031"/>
              <a:ext cx="22364" cy="2092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2172;p54"/>
            <p:cNvSpPr/>
            <p:nvPr/>
          </p:nvSpPr>
          <p:spPr>
            <a:xfrm>
              <a:off x="2204560" y="5004218"/>
              <a:ext cx="23650" cy="22025"/>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2173;p54"/>
            <p:cNvSpPr/>
            <p:nvPr/>
          </p:nvSpPr>
          <p:spPr>
            <a:xfrm>
              <a:off x="2252949" y="5069109"/>
              <a:ext cx="21127" cy="19832"/>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2174;p54"/>
            <p:cNvSpPr/>
            <p:nvPr/>
          </p:nvSpPr>
          <p:spPr>
            <a:xfrm>
              <a:off x="2518294" y="4942617"/>
              <a:ext cx="26124" cy="22069"/>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2175;p54"/>
            <p:cNvSpPr/>
            <p:nvPr/>
          </p:nvSpPr>
          <p:spPr>
            <a:xfrm>
              <a:off x="2746482" y="4962405"/>
              <a:ext cx="50862" cy="45148"/>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2176;p54"/>
            <p:cNvSpPr/>
            <p:nvPr/>
          </p:nvSpPr>
          <p:spPr>
            <a:xfrm>
              <a:off x="2755141" y="5154842"/>
              <a:ext cx="33545" cy="29747"/>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2177;p54"/>
            <p:cNvSpPr/>
            <p:nvPr/>
          </p:nvSpPr>
          <p:spPr>
            <a:xfrm>
              <a:off x="2807240" y="5350614"/>
              <a:ext cx="8708" cy="8819"/>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199;p54"/>
            <p:cNvSpPr/>
            <p:nvPr/>
          </p:nvSpPr>
          <p:spPr>
            <a:xfrm>
              <a:off x="1449392" y="5107588"/>
              <a:ext cx="544445" cy="94771"/>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200;p54"/>
            <p:cNvSpPr/>
            <p:nvPr/>
          </p:nvSpPr>
          <p:spPr>
            <a:xfrm>
              <a:off x="1882168" y="5226359"/>
              <a:ext cx="338571" cy="159487"/>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201;p54"/>
            <p:cNvSpPr/>
            <p:nvPr/>
          </p:nvSpPr>
          <p:spPr>
            <a:xfrm>
              <a:off x="1894587" y="5626590"/>
              <a:ext cx="205874" cy="99948"/>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202;p54"/>
            <p:cNvSpPr/>
            <p:nvPr/>
          </p:nvSpPr>
          <p:spPr>
            <a:xfrm>
              <a:off x="2431511" y="5500141"/>
              <a:ext cx="410511" cy="122675"/>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213;p54"/>
            <p:cNvSpPr/>
            <p:nvPr/>
          </p:nvSpPr>
          <p:spPr>
            <a:xfrm>
              <a:off x="2895877" y="4899794"/>
              <a:ext cx="1444680" cy="602628"/>
            </a:xfrm>
            <a:custGeom>
              <a:avLst/>
              <a:gdLst/>
              <a:ahLst/>
              <a:cxnLst/>
              <a:rect l="l" t="t" r="r" b="b"/>
              <a:pathLst>
                <a:path w="29199" h="13735" extrusionOk="0">
                  <a:moveTo>
                    <a:pt x="29198" y="0"/>
                  </a:moveTo>
                  <a:cubicBezTo>
                    <a:pt x="29198" y="1"/>
                    <a:pt x="27769" y="3760"/>
                    <a:pt x="21905" y="3835"/>
                  </a:cubicBezTo>
                  <a:cubicBezTo>
                    <a:pt x="17058" y="3897"/>
                    <a:pt x="16336" y="5401"/>
                    <a:pt x="15324" y="5401"/>
                  </a:cubicBezTo>
                  <a:cubicBezTo>
                    <a:pt x="15106" y="5401"/>
                    <a:pt x="14875" y="5332"/>
                    <a:pt x="14587" y="5163"/>
                  </a:cubicBezTo>
                  <a:cubicBezTo>
                    <a:pt x="13751" y="4680"/>
                    <a:pt x="11629" y="4142"/>
                    <a:pt x="9778" y="4142"/>
                  </a:cubicBezTo>
                  <a:cubicBezTo>
                    <a:pt x="8076" y="4142"/>
                    <a:pt x="6602" y="4597"/>
                    <a:pt x="6566" y="5965"/>
                  </a:cubicBezTo>
                  <a:cubicBezTo>
                    <a:pt x="6466" y="8522"/>
                    <a:pt x="7519" y="12381"/>
                    <a:pt x="0" y="12381"/>
                  </a:cubicBezTo>
                  <a:lnTo>
                    <a:pt x="0" y="13735"/>
                  </a:lnTo>
                  <a:cubicBezTo>
                    <a:pt x="10476" y="13735"/>
                    <a:pt x="6140" y="7745"/>
                    <a:pt x="8847" y="6091"/>
                  </a:cubicBezTo>
                  <a:cubicBezTo>
                    <a:pt x="9301" y="5812"/>
                    <a:pt x="9777" y="5704"/>
                    <a:pt x="10266" y="5704"/>
                  </a:cubicBezTo>
                  <a:cubicBezTo>
                    <a:pt x="11948" y="5704"/>
                    <a:pt x="13781" y="6983"/>
                    <a:pt x="15387" y="6983"/>
                  </a:cubicBezTo>
                  <a:cubicBezTo>
                    <a:pt x="16044" y="6983"/>
                    <a:pt x="16663" y="6769"/>
                    <a:pt x="17218" y="6166"/>
                  </a:cubicBezTo>
                  <a:cubicBezTo>
                    <a:pt x="19524" y="3634"/>
                    <a:pt x="29198" y="5715"/>
                    <a:pt x="29198" y="0"/>
                  </a:cubicBezTo>
                  <a:close/>
                </a:path>
              </a:pathLst>
            </a:custGeom>
            <a:solidFill>
              <a:schemeClr val="bg1">
                <a:lumMod val="95000"/>
                <a:alpha val="17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228;p54"/>
            <p:cNvSpPr/>
            <p:nvPr/>
          </p:nvSpPr>
          <p:spPr>
            <a:xfrm>
              <a:off x="1991314" y="5483644"/>
              <a:ext cx="65755" cy="58354"/>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229;p54"/>
            <p:cNvSpPr/>
            <p:nvPr/>
          </p:nvSpPr>
          <p:spPr>
            <a:xfrm>
              <a:off x="2068202" y="5578239"/>
              <a:ext cx="23601" cy="2092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230;p54"/>
            <p:cNvSpPr/>
            <p:nvPr/>
          </p:nvSpPr>
          <p:spPr>
            <a:xfrm>
              <a:off x="2100411" y="5503431"/>
              <a:ext cx="43441" cy="38566"/>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231;p54"/>
            <p:cNvSpPr/>
            <p:nvPr/>
          </p:nvSpPr>
          <p:spPr>
            <a:xfrm>
              <a:off x="1942926" y="5452843"/>
              <a:ext cx="23601" cy="2097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232;p54"/>
            <p:cNvSpPr/>
            <p:nvPr/>
          </p:nvSpPr>
          <p:spPr>
            <a:xfrm>
              <a:off x="2376938" y="5018521"/>
              <a:ext cx="47201" cy="41813"/>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148;p54"/>
            <p:cNvSpPr/>
            <p:nvPr/>
          </p:nvSpPr>
          <p:spPr>
            <a:xfrm>
              <a:off x="2068201" y="4630850"/>
              <a:ext cx="94303" cy="254082"/>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149;p54"/>
            <p:cNvSpPr/>
            <p:nvPr/>
          </p:nvSpPr>
          <p:spPr>
            <a:xfrm>
              <a:off x="2001259" y="4473600"/>
              <a:ext cx="228238" cy="295851"/>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150;p54"/>
            <p:cNvSpPr/>
            <p:nvPr/>
          </p:nvSpPr>
          <p:spPr>
            <a:xfrm>
              <a:off x="1909479" y="4657262"/>
              <a:ext cx="85645" cy="227669"/>
            </a:xfrm>
            <a:custGeom>
              <a:avLst/>
              <a:gdLst/>
              <a:ahLst/>
              <a:cxnLst/>
              <a:rect l="l" t="t" r="r" b="b"/>
              <a:pathLst>
                <a:path w="1731" h="5189" extrusionOk="0">
                  <a:moveTo>
                    <a:pt x="853" y="0"/>
                  </a:moveTo>
                  <a:cubicBezTo>
                    <a:pt x="853" y="0"/>
                    <a:pt x="728" y="50"/>
                    <a:pt x="703" y="401"/>
                  </a:cubicBezTo>
                  <a:cubicBezTo>
                    <a:pt x="678" y="752"/>
                    <a:pt x="602" y="3985"/>
                    <a:pt x="251" y="4662"/>
                  </a:cubicBezTo>
                  <a:lnTo>
                    <a:pt x="1" y="5188"/>
                  </a:lnTo>
                  <a:lnTo>
                    <a:pt x="1730" y="5188"/>
                  </a:lnTo>
                  <a:lnTo>
                    <a:pt x="1455" y="4662"/>
                  </a:lnTo>
                  <a:cubicBezTo>
                    <a:pt x="1129" y="3985"/>
                    <a:pt x="1054"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151;p54"/>
            <p:cNvSpPr/>
            <p:nvPr/>
          </p:nvSpPr>
          <p:spPr>
            <a:xfrm>
              <a:off x="1840062" y="4598952"/>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152;p54"/>
            <p:cNvSpPr/>
            <p:nvPr/>
          </p:nvSpPr>
          <p:spPr>
            <a:xfrm>
              <a:off x="1800382" y="4512079"/>
              <a:ext cx="303838" cy="273870"/>
            </a:xfrm>
            <a:custGeom>
              <a:avLst/>
              <a:gdLst/>
              <a:ahLst/>
              <a:cxnLst/>
              <a:rect l="l" t="t" r="r" b="b"/>
              <a:pathLst>
                <a:path w="6141" h="6242" extrusionOk="0">
                  <a:moveTo>
                    <a:pt x="3058" y="1"/>
                  </a:moveTo>
                  <a:lnTo>
                    <a:pt x="0" y="6242"/>
                  </a:lnTo>
                  <a:lnTo>
                    <a:pt x="6141" y="6242"/>
                  </a:lnTo>
                  <a:lnTo>
                    <a:pt x="30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155;p54"/>
            <p:cNvSpPr/>
            <p:nvPr/>
          </p:nvSpPr>
          <p:spPr>
            <a:xfrm>
              <a:off x="2225686" y="4657262"/>
              <a:ext cx="84408" cy="227669"/>
            </a:xfrm>
            <a:custGeom>
              <a:avLst/>
              <a:gdLst/>
              <a:ahLst/>
              <a:cxnLst/>
              <a:rect l="l" t="t" r="r" b="b"/>
              <a:pathLst>
                <a:path w="1706" h="5189" extrusionOk="0">
                  <a:moveTo>
                    <a:pt x="853" y="0"/>
                  </a:moveTo>
                  <a:cubicBezTo>
                    <a:pt x="853" y="0"/>
                    <a:pt x="703" y="50"/>
                    <a:pt x="678" y="401"/>
                  </a:cubicBezTo>
                  <a:cubicBezTo>
                    <a:pt x="653" y="752"/>
                    <a:pt x="602" y="3985"/>
                    <a:pt x="252" y="4662"/>
                  </a:cubicBezTo>
                  <a:lnTo>
                    <a:pt x="1" y="5188"/>
                  </a:lnTo>
                  <a:lnTo>
                    <a:pt x="1705" y="5188"/>
                  </a:lnTo>
                  <a:lnTo>
                    <a:pt x="1455" y="4662"/>
                  </a:lnTo>
                  <a:cubicBezTo>
                    <a:pt x="1104" y="3985"/>
                    <a:pt x="1028"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156;p54"/>
            <p:cNvSpPr/>
            <p:nvPr/>
          </p:nvSpPr>
          <p:spPr>
            <a:xfrm>
              <a:off x="2156270" y="4598952"/>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162;p54"/>
            <p:cNvSpPr/>
            <p:nvPr/>
          </p:nvSpPr>
          <p:spPr>
            <a:xfrm>
              <a:off x="2096749" y="4935476"/>
              <a:ext cx="27311" cy="24219"/>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163;p54"/>
            <p:cNvSpPr/>
            <p:nvPr/>
          </p:nvSpPr>
          <p:spPr>
            <a:xfrm>
              <a:off x="1998785" y="4907966"/>
              <a:ext cx="32309" cy="27554"/>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36" name="Picture 235">
            <a:extLst>
              <a:ext uri="{FF2B5EF4-FFF2-40B4-BE49-F238E27FC236}">
                <a16:creationId xmlns:a16="http://schemas.microsoft.com/office/drawing/2014/main" id="{F70467F9-67B5-4201-8C34-025A8E7EF8A6}"/>
              </a:ext>
            </a:extLst>
          </p:cNvPr>
          <p:cNvPicPr>
            <a:picLocks noChangeAspect="1"/>
          </p:cNvPicPr>
          <p:nvPr/>
        </p:nvPicPr>
        <p:blipFill>
          <a:blip r:embed="rId3"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2518551" y="4140622"/>
            <a:ext cx="471681" cy="868117"/>
          </a:xfrm>
          <a:prstGeom prst="rect">
            <a:avLst/>
          </a:prstGeom>
        </p:spPr>
      </p:pic>
      <p:grpSp>
        <p:nvGrpSpPr>
          <p:cNvPr id="237" name="Group 236"/>
          <p:cNvGrpSpPr/>
          <p:nvPr/>
        </p:nvGrpSpPr>
        <p:grpSpPr>
          <a:xfrm>
            <a:off x="5426627" y="2030889"/>
            <a:ext cx="1112396" cy="1863457"/>
            <a:chOff x="2102427" y="3772545"/>
            <a:chExt cx="1363731" cy="2210007"/>
          </a:xfrm>
        </p:grpSpPr>
        <p:sp>
          <p:nvSpPr>
            <p:cNvPr id="238" name="Google Shape;137;p28"/>
            <p:cNvSpPr/>
            <p:nvPr/>
          </p:nvSpPr>
          <p:spPr>
            <a:xfrm>
              <a:off x="2647199" y="4468487"/>
              <a:ext cx="814463" cy="1512644"/>
            </a:xfrm>
            <a:custGeom>
              <a:avLst/>
              <a:gdLst/>
              <a:ahLst/>
              <a:cxnLst/>
              <a:rect l="l" t="t" r="r" b="b"/>
              <a:pathLst>
                <a:path w="54606" h="122051" extrusionOk="0">
                  <a:moveTo>
                    <a:pt x="24351" y="48856"/>
                  </a:moveTo>
                  <a:lnTo>
                    <a:pt x="24484" y="49356"/>
                  </a:lnTo>
                  <a:lnTo>
                    <a:pt x="24484" y="49423"/>
                  </a:lnTo>
                  <a:lnTo>
                    <a:pt x="24251" y="49790"/>
                  </a:lnTo>
                  <a:cubicBezTo>
                    <a:pt x="23651" y="50624"/>
                    <a:pt x="23050" y="51424"/>
                    <a:pt x="22383" y="52225"/>
                  </a:cubicBezTo>
                  <a:lnTo>
                    <a:pt x="22116" y="52525"/>
                  </a:lnTo>
                  <a:lnTo>
                    <a:pt x="22083" y="52558"/>
                  </a:lnTo>
                  <a:lnTo>
                    <a:pt x="21749" y="52925"/>
                  </a:lnTo>
                  <a:lnTo>
                    <a:pt x="21749" y="48856"/>
                  </a:lnTo>
                  <a:close/>
                  <a:moveTo>
                    <a:pt x="32116" y="0"/>
                  </a:moveTo>
                  <a:cubicBezTo>
                    <a:pt x="31354" y="0"/>
                    <a:pt x="30290" y="2839"/>
                    <a:pt x="29455" y="5591"/>
                  </a:cubicBezTo>
                  <a:cubicBezTo>
                    <a:pt x="29288" y="6192"/>
                    <a:pt x="29121" y="6759"/>
                    <a:pt x="28988" y="7326"/>
                  </a:cubicBezTo>
                  <a:cubicBezTo>
                    <a:pt x="28954" y="7393"/>
                    <a:pt x="28921" y="7459"/>
                    <a:pt x="28921" y="7526"/>
                  </a:cubicBezTo>
                  <a:cubicBezTo>
                    <a:pt x="28254" y="9995"/>
                    <a:pt x="26686" y="16066"/>
                    <a:pt x="25819" y="20869"/>
                  </a:cubicBezTo>
                  <a:cubicBezTo>
                    <a:pt x="25452" y="22670"/>
                    <a:pt x="25252" y="24472"/>
                    <a:pt x="25252" y="26273"/>
                  </a:cubicBezTo>
                  <a:lnTo>
                    <a:pt x="25252" y="26306"/>
                  </a:lnTo>
                  <a:cubicBezTo>
                    <a:pt x="25418" y="30142"/>
                    <a:pt x="25685" y="30476"/>
                    <a:pt x="26619" y="33378"/>
                  </a:cubicBezTo>
                  <a:cubicBezTo>
                    <a:pt x="27153" y="34879"/>
                    <a:pt x="27487" y="36447"/>
                    <a:pt x="27720" y="38048"/>
                  </a:cubicBezTo>
                  <a:lnTo>
                    <a:pt x="27253" y="38115"/>
                  </a:lnTo>
                  <a:lnTo>
                    <a:pt x="26886" y="38181"/>
                  </a:lnTo>
                  <a:lnTo>
                    <a:pt x="26619" y="40016"/>
                  </a:lnTo>
                  <a:cubicBezTo>
                    <a:pt x="26552" y="40013"/>
                    <a:pt x="26485" y="40011"/>
                    <a:pt x="26418" y="40011"/>
                  </a:cubicBezTo>
                  <a:cubicBezTo>
                    <a:pt x="25824" y="40011"/>
                    <a:pt x="25258" y="40143"/>
                    <a:pt x="24718" y="40383"/>
                  </a:cubicBezTo>
                  <a:cubicBezTo>
                    <a:pt x="24384" y="40550"/>
                    <a:pt x="24084" y="40750"/>
                    <a:pt x="23851" y="41050"/>
                  </a:cubicBezTo>
                  <a:lnTo>
                    <a:pt x="23417" y="40950"/>
                  </a:lnTo>
                  <a:cubicBezTo>
                    <a:pt x="22450" y="40783"/>
                    <a:pt x="21416" y="40650"/>
                    <a:pt x="20415" y="40617"/>
                  </a:cubicBezTo>
                  <a:cubicBezTo>
                    <a:pt x="19247" y="40617"/>
                    <a:pt x="18113" y="40683"/>
                    <a:pt x="16979" y="40850"/>
                  </a:cubicBezTo>
                  <a:lnTo>
                    <a:pt x="16946" y="40850"/>
                  </a:lnTo>
                  <a:cubicBezTo>
                    <a:pt x="13543" y="41384"/>
                    <a:pt x="10541" y="42485"/>
                    <a:pt x="9440" y="43118"/>
                  </a:cubicBezTo>
                  <a:cubicBezTo>
                    <a:pt x="9407" y="43152"/>
                    <a:pt x="9374" y="43185"/>
                    <a:pt x="9340" y="43185"/>
                  </a:cubicBezTo>
                  <a:cubicBezTo>
                    <a:pt x="9307" y="43218"/>
                    <a:pt x="9274" y="43252"/>
                    <a:pt x="9240" y="43285"/>
                  </a:cubicBezTo>
                  <a:cubicBezTo>
                    <a:pt x="9207" y="43285"/>
                    <a:pt x="9174" y="43318"/>
                    <a:pt x="9174" y="43318"/>
                  </a:cubicBezTo>
                  <a:lnTo>
                    <a:pt x="9140" y="43352"/>
                  </a:lnTo>
                  <a:cubicBezTo>
                    <a:pt x="9107" y="43352"/>
                    <a:pt x="9107" y="43385"/>
                    <a:pt x="9073" y="43385"/>
                  </a:cubicBezTo>
                  <a:lnTo>
                    <a:pt x="9040" y="43452"/>
                  </a:lnTo>
                  <a:cubicBezTo>
                    <a:pt x="8707" y="43852"/>
                    <a:pt x="8406" y="44820"/>
                    <a:pt x="8306" y="45820"/>
                  </a:cubicBezTo>
                  <a:cubicBezTo>
                    <a:pt x="8240" y="46421"/>
                    <a:pt x="8273" y="47021"/>
                    <a:pt x="8373" y="47622"/>
                  </a:cubicBezTo>
                  <a:cubicBezTo>
                    <a:pt x="8406" y="47722"/>
                    <a:pt x="8440" y="47822"/>
                    <a:pt x="8473" y="47922"/>
                  </a:cubicBezTo>
                  <a:lnTo>
                    <a:pt x="12576" y="48155"/>
                  </a:lnTo>
                  <a:lnTo>
                    <a:pt x="14444" y="48255"/>
                  </a:lnTo>
                  <a:lnTo>
                    <a:pt x="16979" y="48422"/>
                  </a:lnTo>
                  <a:lnTo>
                    <a:pt x="16612" y="56895"/>
                  </a:lnTo>
                  <a:cubicBezTo>
                    <a:pt x="16612" y="56895"/>
                    <a:pt x="15578" y="57662"/>
                    <a:pt x="14311" y="58763"/>
                  </a:cubicBezTo>
                  <a:cubicBezTo>
                    <a:pt x="13310" y="59597"/>
                    <a:pt x="12409" y="60531"/>
                    <a:pt x="11542" y="61498"/>
                  </a:cubicBezTo>
                  <a:cubicBezTo>
                    <a:pt x="11475" y="61598"/>
                    <a:pt x="11408" y="61665"/>
                    <a:pt x="11342" y="61765"/>
                  </a:cubicBezTo>
                  <a:lnTo>
                    <a:pt x="11075" y="62132"/>
                  </a:lnTo>
                  <a:cubicBezTo>
                    <a:pt x="11042" y="62132"/>
                    <a:pt x="11042" y="62165"/>
                    <a:pt x="11008" y="62199"/>
                  </a:cubicBezTo>
                  <a:cubicBezTo>
                    <a:pt x="9907" y="63900"/>
                    <a:pt x="8873" y="65668"/>
                    <a:pt x="7939" y="67469"/>
                  </a:cubicBezTo>
                  <a:cubicBezTo>
                    <a:pt x="6905" y="69370"/>
                    <a:pt x="6005" y="71072"/>
                    <a:pt x="5638" y="71605"/>
                  </a:cubicBezTo>
                  <a:cubicBezTo>
                    <a:pt x="5171" y="72206"/>
                    <a:pt x="4370" y="73807"/>
                    <a:pt x="3536" y="75275"/>
                  </a:cubicBezTo>
                  <a:cubicBezTo>
                    <a:pt x="2869" y="76476"/>
                    <a:pt x="2202" y="77576"/>
                    <a:pt x="1735" y="77977"/>
                  </a:cubicBezTo>
                  <a:cubicBezTo>
                    <a:pt x="667" y="78911"/>
                    <a:pt x="0" y="79878"/>
                    <a:pt x="534" y="80145"/>
                  </a:cubicBezTo>
                  <a:cubicBezTo>
                    <a:pt x="678" y="80212"/>
                    <a:pt x="841" y="80252"/>
                    <a:pt x="1030" y="80252"/>
                  </a:cubicBezTo>
                  <a:cubicBezTo>
                    <a:pt x="1590" y="80252"/>
                    <a:pt x="2383" y="79907"/>
                    <a:pt x="3603" y="78911"/>
                  </a:cubicBezTo>
                  <a:cubicBezTo>
                    <a:pt x="3636" y="78877"/>
                    <a:pt x="3636" y="78877"/>
                    <a:pt x="3670" y="78844"/>
                  </a:cubicBezTo>
                  <a:cubicBezTo>
                    <a:pt x="5271" y="77510"/>
                    <a:pt x="9407" y="72039"/>
                    <a:pt x="9674" y="71705"/>
                  </a:cubicBezTo>
                  <a:cubicBezTo>
                    <a:pt x="9907" y="71339"/>
                    <a:pt x="10241" y="70972"/>
                    <a:pt x="10575" y="70605"/>
                  </a:cubicBezTo>
                  <a:cubicBezTo>
                    <a:pt x="10675" y="70438"/>
                    <a:pt x="10808" y="70304"/>
                    <a:pt x="10941" y="70138"/>
                  </a:cubicBezTo>
                  <a:cubicBezTo>
                    <a:pt x="11675" y="69237"/>
                    <a:pt x="12609" y="68103"/>
                    <a:pt x="13443" y="67135"/>
                  </a:cubicBezTo>
                  <a:cubicBezTo>
                    <a:pt x="13643" y="66869"/>
                    <a:pt x="13844" y="66602"/>
                    <a:pt x="14077" y="66335"/>
                  </a:cubicBezTo>
                  <a:cubicBezTo>
                    <a:pt x="14177" y="66201"/>
                    <a:pt x="14311" y="66035"/>
                    <a:pt x="14444" y="65901"/>
                  </a:cubicBezTo>
                  <a:cubicBezTo>
                    <a:pt x="14711" y="65568"/>
                    <a:pt x="14978" y="65234"/>
                    <a:pt x="15278" y="64901"/>
                  </a:cubicBezTo>
                  <a:cubicBezTo>
                    <a:pt x="15932" y="64142"/>
                    <a:pt x="16196" y="64060"/>
                    <a:pt x="16280" y="64060"/>
                  </a:cubicBezTo>
                  <a:cubicBezTo>
                    <a:pt x="16303" y="64060"/>
                    <a:pt x="16312" y="64067"/>
                    <a:pt x="16312" y="64067"/>
                  </a:cubicBezTo>
                  <a:lnTo>
                    <a:pt x="16245" y="65601"/>
                  </a:lnTo>
                  <a:lnTo>
                    <a:pt x="16212" y="66568"/>
                  </a:lnTo>
                  <a:lnTo>
                    <a:pt x="14677" y="121941"/>
                  </a:lnTo>
                  <a:cubicBezTo>
                    <a:pt x="14954" y="121881"/>
                    <a:pt x="15231" y="121858"/>
                    <a:pt x="15508" y="121858"/>
                  </a:cubicBezTo>
                  <a:cubicBezTo>
                    <a:pt x="16297" y="121858"/>
                    <a:pt x="17084" y="122041"/>
                    <a:pt x="17862" y="122041"/>
                  </a:cubicBezTo>
                  <a:cubicBezTo>
                    <a:pt x="18158" y="122041"/>
                    <a:pt x="18454" y="122015"/>
                    <a:pt x="18747" y="121941"/>
                  </a:cubicBezTo>
                  <a:cubicBezTo>
                    <a:pt x="19012" y="121874"/>
                    <a:pt x="19326" y="121849"/>
                    <a:pt x="19669" y="121849"/>
                  </a:cubicBezTo>
                  <a:cubicBezTo>
                    <a:pt x="20644" y="121849"/>
                    <a:pt x="21855" y="122051"/>
                    <a:pt x="22832" y="122051"/>
                  </a:cubicBezTo>
                  <a:cubicBezTo>
                    <a:pt x="23202" y="122051"/>
                    <a:pt x="23540" y="122022"/>
                    <a:pt x="23817" y="121941"/>
                  </a:cubicBezTo>
                  <a:lnTo>
                    <a:pt x="23851" y="121941"/>
                  </a:lnTo>
                  <a:lnTo>
                    <a:pt x="21816" y="57228"/>
                  </a:lnTo>
                  <a:lnTo>
                    <a:pt x="21816" y="57128"/>
                  </a:lnTo>
                  <a:lnTo>
                    <a:pt x="21849" y="57062"/>
                  </a:lnTo>
                  <a:lnTo>
                    <a:pt x="22783" y="56061"/>
                  </a:lnTo>
                  <a:lnTo>
                    <a:pt x="27453" y="50924"/>
                  </a:lnTo>
                  <a:cubicBezTo>
                    <a:pt x="27453" y="50924"/>
                    <a:pt x="27453" y="50891"/>
                    <a:pt x="27487" y="50891"/>
                  </a:cubicBezTo>
                  <a:cubicBezTo>
                    <a:pt x="27553" y="50957"/>
                    <a:pt x="27620" y="50991"/>
                    <a:pt x="27687" y="51024"/>
                  </a:cubicBezTo>
                  <a:cubicBezTo>
                    <a:pt x="27828" y="51112"/>
                    <a:pt x="27978" y="51154"/>
                    <a:pt x="28127" y="51154"/>
                  </a:cubicBezTo>
                  <a:cubicBezTo>
                    <a:pt x="28261" y="51154"/>
                    <a:pt x="28395" y="51120"/>
                    <a:pt x="28521" y="51057"/>
                  </a:cubicBezTo>
                  <a:cubicBezTo>
                    <a:pt x="28921" y="50790"/>
                    <a:pt x="29855" y="48789"/>
                    <a:pt x="29855" y="48789"/>
                  </a:cubicBezTo>
                  <a:lnTo>
                    <a:pt x="31056" y="48489"/>
                  </a:lnTo>
                  <a:lnTo>
                    <a:pt x="31089" y="48489"/>
                  </a:lnTo>
                  <a:lnTo>
                    <a:pt x="31690" y="48322"/>
                  </a:lnTo>
                  <a:lnTo>
                    <a:pt x="32190" y="48822"/>
                  </a:lnTo>
                  <a:lnTo>
                    <a:pt x="35259" y="51791"/>
                  </a:lnTo>
                  <a:lnTo>
                    <a:pt x="35392" y="51925"/>
                  </a:lnTo>
                  <a:lnTo>
                    <a:pt x="52371" y="67703"/>
                  </a:lnTo>
                  <a:lnTo>
                    <a:pt x="52404" y="67736"/>
                  </a:lnTo>
                  <a:cubicBezTo>
                    <a:pt x="52492" y="67853"/>
                    <a:pt x="53242" y="68658"/>
                    <a:pt x="53853" y="68658"/>
                  </a:cubicBezTo>
                  <a:cubicBezTo>
                    <a:pt x="53941" y="68658"/>
                    <a:pt x="54026" y="68641"/>
                    <a:pt x="54106" y="68603"/>
                  </a:cubicBezTo>
                  <a:cubicBezTo>
                    <a:pt x="54606" y="68336"/>
                    <a:pt x="53205" y="66435"/>
                    <a:pt x="52571" y="65601"/>
                  </a:cubicBezTo>
                  <a:lnTo>
                    <a:pt x="52538" y="65601"/>
                  </a:lnTo>
                  <a:lnTo>
                    <a:pt x="52438" y="65468"/>
                  </a:lnTo>
                  <a:cubicBezTo>
                    <a:pt x="52404" y="65368"/>
                    <a:pt x="52338" y="65301"/>
                    <a:pt x="52271" y="65234"/>
                  </a:cubicBezTo>
                  <a:lnTo>
                    <a:pt x="50436" y="63366"/>
                  </a:lnTo>
                  <a:lnTo>
                    <a:pt x="50370" y="63333"/>
                  </a:lnTo>
                  <a:lnTo>
                    <a:pt x="44165" y="57028"/>
                  </a:lnTo>
                  <a:cubicBezTo>
                    <a:pt x="44165" y="57028"/>
                    <a:pt x="44132" y="56995"/>
                    <a:pt x="44132" y="56962"/>
                  </a:cubicBezTo>
                  <a:cubicBezTo>
                    <a:pt x="43798" y="56595"/>
                    <a:pt x="41463" y="53826"/>
                    <a:pt x="40463" y="52292"/>
                  </a:cubicBezTo>
                  <a:cubicBezTo>
                    <a:pt x="40463" y="52258"/>
                    <a:pt x="40463" y="52258"/>
                    <a:pt x="40463" y="52225"/>
                  </a:cubicBezTo>
                  <a:cubicBezTo>
                    <a:pt x="40362" y="52091"/>
                    <a:pt x="40262" y="51958"/>
                    <a:pt x="40196" y="51825"/>
                  </a:cubicBezTo>
                  <a:cubicBezTo>
                    <a:pt x="40062" y="51558"/>
                    <a:pt x="39862" y="51291"/>
                    <a:pt x="39662" y="51091"/>
                  </a:cubicBezTo>
                  <a:cubicBezTo>
                    <a:pt x="39662" y="51057"/>
                    <a:pt x="39662" y="51057"/>
                    <a:pt x="39629" y="51024"/>
                  </a:cubicBezTo>
                  <a:cubicBezTo>
                    <a:pt x="38361" y="49656"/>
                    <a:pt x="36893" y="48489"/>
                    <a:pt x="35225" y="47555"/>
                  </a:cubicBezTo>
                  <a:lnTo>
                    <a:pt x="35159" y="47521"/>
                  </a:lnTo>
                  <a:cubicBezTo>
                    <a:pt x="34825" y="47355"/>
                    <a:pt x="34492" y="47188"/>
                    <a:pt x="34125" y="47054"/>
                  </a:cubicBezTo>
                  <a:lnTo>
                    <a:pt x="34058" y="47021"/>
                  </a:lnTo>
                  <a:cubicBezTo>
                    <a:pt x="34692" y="46688"/>
                    <a:pt x="35059" y="45987"/>
                    <a:pt x="34992" y="45287"/>
                  </a:cubicBezTo>
                  <a:cubicBezTo>
                    <a:pt x="34992" y="45253"/>
                    <a:pt x="34992" y="45220"/>
                    <a:pt x="34992" y="45186"/>
                  </a:cubicBezTo>
                  <a:cubicBezTo>
                    <a:pt x="34992" y="45153"/>
                    <a:pt x="34992" y="45120"/>
                    <a:pt x="34992" y="45086"/>
                  </a:cubicBezTo>
                  <a:lnTo>
                    <a:pt x="34992" y="45020"/>
                  </a:lnTo>
                  <a:cubicBezTo>
                    <a:pt x="34725" y="43986"/>
                    <a:pt x="33391" y="42585"/>
                    <a:pt x="32223" y="41751"/>
                  </a:cubicBezTo>
                  <a:lnTo>
                    <a:pt x="31923" y="41551"/>
                  </a:lnTo>
                  <a:cubicBezTo>
                    <a:pt x="31823" y="41517"/>
                    <a:pt x="31756" y="41450"/>
                    <a:pt x="31656" y="41417"/>
                  </a:cubicBezTo>
                  <a:lnTo>
                    <a:pt x="31556" y="41350"/>
                  </a:lnTo>
                  <a:lnTo>
                    <a:pt x="31223" y="38215"/>
                  </a:lnTo>
                  <a:lnTo>
                    <a:pt x="30656" y="38215"/>
                  </a:lnTo>
                  <a:lnTo>
                    <a:pt x="30489" y="36280"/>
                  </a:lnTo>
                  <a:cubicBezTo>
                    <a:pt x="30489" y="36280"/>
                    <a:pt x="30489" y="35513"/>
                    <a:pt x="30522" y="34279"/>
                  </a:cubicBezTo>
                  <a:lnTo>
                    <a:pt x="30522" y="34078"/>
                  </a:lnTo>
                  <a:cubicBezTo>
                    <a:pt x="30589" y="31176"/>
                    <a:pt x="30756" y="25906"/>
                    <a:pt x="31089" y="22137"/>
                  </a:cubicBezTo>
                  <a:cubicBezTo>
                    <a:pt x="31523" y="16666"/>
                    <a:pt x="32190" y="10562"/>
                    <a:pt x="32423" y="7226"/>
                  </a:cubicBezTo>
                  <a:lnTo>
                    <a:pt x="32423" y="7126"/>
                  </a:lnTo>
                  <a:cubicBezTo>
                    <a:pt x="32423" y="7126"/>
                    <a:pt x="32423" y="7093"/>
                    <a:pt x="32423" y="7059"/>
                  </a:cubicBezTo>
                  <a:cubicBezTo>
                    <a:pt x="32423" y="6892"/>
                    <a:pt x="32457" y="6692"/>
                    <a:pt x="32457" y="6492"/>
                  </a:cubicBezTo>
                  <a:cubicBezTo>
                    <a:pt x="32490" y="6325"/>
                    <a:pt x="32490" y="6159"/>
                    <a:pt x="32524" y="6025"/>
                  </a:cubicBezTo>
                  <a:cubicBezTo>
                    <a:pt x="32724" y="3623"/>
                    <a:pt x="32991" y="1422"/>
                    <a:pt x="32624" y="454"/>
                  </a:cubicBezTo>
                  <a:cubicBezTo>
                    <a:pt x="32557" y="288"/>
                    <a:pt x="32457" y="154"/>
                    <a:pt x="32290" y="54"/>
                  </a:cubicBezTo>
                  <a:cubicBezTo>
                    <a:pt x="32234" y="18"/>
                    <a:pt x="32176" y="0"/>
                    <a:pt x="32116" y="0"/>
                  </a:cubicBez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39" name="Google Shape;138;p28"/>
            <p:cNvSpPr/>
            <p:nvPr/>
          </p:nvSpPr>
          <p:spPr>
            <a:xfrm>
              <a:off x="2983826" y="4965226"/>
              <a:ext cx="150973" cy="138758"/>
            </a:xfrm>
            <a:custGeom>
              <a:avLst/>
              <a:gdLst/>
              <a:ahLst/>
              <a:cxnLst/>
              <a:rect l="l" t="t" r="r" b="b"/>
              <a:pathLst>
                <a:path w="10122" h="11196" extrusionOk="0">
                  <a:moveTo>
                    <a:pt x="4202" y="1"/>
                  </a:moveTo>
                  <a:cubicBezTo>
                    <a:pt x="713" y="1"/>
                    <a:pt x="0" y="3088"/>
                    <a:pt x="148" y="4740"/>
                  </a:cubicBezTo>
                  <a:cubicBezTo>
                    <a:pt x="348" y="6608"/>
                    <a:pt x="1549" y="7908"/>
                    <a:pt x="1515" y="8109"/>
                  </a:cubicBezTo>
                  <a:cubicBezTo>
                    <a:pt x="1515" y="8309"/>
                    <a:pt x="2349" y="9676"/>
                    <a:pt x="2349" y="9676"/>
                  </a:cubicBezTo>
                  <a:lnTo>
                    <a:pt x="2549" y="8509"/>
                  </a:lnTo>
                  <a:cubicBezTo>
                    <a:pt x="2624" y="8503"/>
                    <a:pt x="2699" y="8500"/>
                    <a:pt x="2773" y="8500"/>
                  </a:cubicBezTo>
                  <a:cubicBezTo>
                    <a:pt x="3919" y="8500"/>
                    <a:pt x="4944" y="9214"/>
                    <a:pt x="5351" y="10310"/>
                  </a:cubicBezTo>
                  <a:lnTo>
                    <a:pt x="5084" y="11077"/>
                  </a:lnTo>
                  <a:cubicBezTo>
                    <a:pt x="5216" y="11152"/>
                    <a:pt x="5368" y="11196"/>
                    <a:pt x="5523" y="11196"/>
                  </a:cubicBezTo>
                  <a:cubicBezTo>
                    <a:pt x="5645" y="11196"/>
                    <a:pt x="5768" y="11169"/>
                    <a:pt x="5885" y="11111"/>
                  </a:cubicBezTo>
                  <a:cubicBezTo>
                    <a:pt x="6319" y="10811"/>
                    <a:pt x="7219" y="8842"/>
                    <a:pt x="7219" y="8842"/>
                  </a:cubicBezTo>
                  <a:lnTo>
                    <a:pt x="8420" y="8542"/>
                  </a:lnTo>
                  <a:lnTo>
                    <a:pt x="8453" y="8542"/>
                  </a:lnTo>
                  <a:lnTo>
                    <a:pt x="9054" y="8375"/>
                  </a:lnTo>
                  <a:lnTo>
                    <a:pt x="9588" y="8842"/>
                  </a:lnTo>
                  <a:lnTo>
                    <a:pt x="10121" y="7842"/>
                  </a:lnTo>
                  <a:cubicBezTo>
                    <a:pt x="6719" y="7275"/>
                    <a:pt x="2883" y="5473"/>
                    <a:pt x="3517" y="2905"/>
                  </a:cubicBezTo>
                  <a:cubicBezTo>
                    <a:pt x="4150" y="336"/>
                    <a:pt x="5718" y="170"/>
                    <a:pt x="5718" y="170"/>
                  </a:cubicBezTo>
                  <a:cubicBezTo>
                    <a:pt x="5163" y="54"/>
                    <a:pt x="4659" y="1"/>
                    <a:pt x="4202" y="1"/>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0" name="Google Shape;139;p28"/>
            <p:cNvSpPr/>
            <p:nvPr/>
          </p:nvSpPr>
          <p:spPr>
            <a:xfrm>
              <a:off x="2935769" y="5019411"/>
              <a:ext cx="39316" cy="132301"/>
            </a:xfrm>
            <a:custGeom>
              <a:avLst/>
              <a:gdLst/>
              <a:ahLst/>
              <a:cxnLst/>
              <a:rect l="l" t="t" r="r" b="b"/>
              <a:pathLst>
                <a:path w="2636" h="10675" extrusionOk="0">
                  <a:moveTo>
                    <a:pt x="0" y="1"/>
                  </a:moveTo>
                  <a:lnTo>
                    <a:pt x="0" y="634"/>
                  </a:lnTo>
                  <a:cubicBezTo>
                    <a:pt x="101" y="835"/>
                    <a:pt x="101" y="4771"/>
                    <a:pt x="34" y="10675"/>
                  </a:cubicBezTo>
                  <a:cubicBezTo>
                    <a:pt x="568" y="10241"/>
                    <a:pt x="1735" y="9307"/>
                    <a:pt x="2436" y="8640"/>
                  </a:cubicBezTo>
                  <a:lnTo>
                    <a:pt x="2436" y="4304"/>
                  </a:lnTo>
                  <a:lnTo>
                    <a:pt x="2636" y="2602"/>
                  </a:lnTo>
                  <a:lnTo>
                    <a:pt x="0" y="1"/>
                  </a:lnTo>
                  <a:close/>
                </a:path>
              </a:pathLst>
            </a:custGeom>
            <a:solidFill>
              <a:srgbClr val="D9D9D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1" name="Google Shape;140;p28"/>
            <p:cNvSpPr/>
            <p:nvPr/>
          </p:nvSpPr>
          <p:spPr>
            <a:xfrm>
              <a:off x="2925820" y="5179401"/>
              <a:ext cx="76127" cy="803151"/>
            </a:xfrm>
            <a:custGeom>
              <a:avLst/>
              <a:gdLst/>
              <a:ahLst/>
              <a:cxnLst/>
              <a:rect l="l" t="t" r="r" b="b"/>
              <a:pathLst>
                <a:path w="5104" h="64804" extrusionOk="0">
                  <a:moveTo>
                    <a:pt x="3069" y="1"/>
                  </a:moveTo>
                  <a:lnTo>
                    <a:pt x="1535" y="1735"/>
                  </a:lnTo>
                  <a:lnTo>
                    <a:pt x="968" y="2403"/>
                  </a:lnTo>
                  <a:lnTo>
                    <a:pt x="634" y="2769"/>
                  </a:lnTo>
                  <a:lnTo>
                    <a:pt x="634" y="2803"/>
                  </a:lnTo>
                  <a:cubicBezTo>
                    <a:pt x="634" y="3837"/>
                    <a:pt x="601" y="4938"/>
                    <a:pt x="601" y="6072"/>
                  </a:cubicBezTo>
                  <a:lnTo>
                    <a:pt x="601" y="6672"/>
                  </a:lnTo>
                  <a:cubicBezTo>
                    <a:pt x="567" y="9274"/>
                    <a:pt x="534" y="12043"/>
                    <a:pt x="467" y="14878"/>
                  </a:cubicBezTo>
                  <a:cubicBezTo>
                    <a:pt x="334" y="24752"/>
                    <a:pt x="134" y="56808"/>
                    <a:pt x="0" y="64680"/>
                  </a:cubicBezTo>
                  <a:cubicBezTo>
                    <a:pt x="255" y="64615"/>
                    <a:pt x="557" y="64591"/>
                    <a:pt x="888" y="64591"/>
                  </a:cubicBezTo>
                  <a:cubicBezTo>
                    <a:pt x="1864" y="64591"/>
                    <a:pt x="3089" y="64803"/>
                    <a:pt x="4079" y="64803"/>
                  </a:cubicBezTo>
                  <a:cubicBezTo>
                    <a:pt x="4466" y="64803"/>
                    <a:pt x="4817" y="64771"/>
                    <a:pt x="5104" y="64680"/>
                  </a:cubicBezTo>
                  <a:lnTo>
                    <a:pt x="3069" y="1"/>
                  </a:ln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2" name="Google Shape;141;p28"/>
            <p:cNvSpPr/>
            <p:nvPr/>
          </p:nvSpPr>
          <p:spPr>
            <a:xfrm>
              <a:off x="3109907" y="5051659"/>
              <a:ext cx="354253" cy="267800"/>
            </a:xfrm>
            <a:custGeom>
              <a:avLst/>
              <a:gdLst/>
              <a:ahLst/>
              <a:cxnLst/>
              <a:rect l="l" t="t" r="r" b="b"/>
              <a:pathLst>
                <a:path w="23751" h="21608" extrusionOk="0">
                  <a:moveTo>
                    <a:pt x="3136" y="0"/>
                  </a:moveTo>
                  <a:cubicBezTo>
                    <a:pt x="2169" y="701"/>
                    <a:pt x="1135" y="1235"/>
                    <a:pt x="0" y="1568"/>
                  </a:cubicBezTo>
                  <a:lnTo>
                    <a:pt x="601" y="1401"/>
                  </a:lnTo>
                  <a:lnTo>
                    <a:pt x="21382" y="20682"/>
                  </a:lnTo>
                  <a:cubicBezTo>
                    <a:pt x="21382" y="20682"/>
                    <a:pt x="22180" y="21608"/>
                    <a:pt x="22826" y="21608"/>
                  </a:cubicBezTo>
                  <a:cubicBezTo>
                    <a:pt x="22915" y="21608"/>
                    <a:pt x="23002" y="21590"/>
                    <a:pt x="23084" y="21549"/>
                  </a:cubicBezTo>
                  <a:cubicBezTo>
                    <a:pt x="23751" y="21216"/>
                    <a:pt x="21249" y="18180"/>
                    <a:pt x="21249" y="18180"/>
                  </a:cubicBezTo>
                  <a:lnTo>
                    <a:pt x="13143" y="9974"/>
                  </a:lnTo>
                  <a:cubicBezTo>
                    <a:pt x="13143" y="9974"/>
                    <a:pt x="9941" y="6205"/>
                    <a:pt x="9174" y="4771"/>
                  </a:cubicBezTo>
                  <a:cubicBezTo>
                    <a:pt x="8406" y="3336"/>
                    <a:pt x="5371" y="901"/>
                    <a:pt x="3136" y="0"/>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3" name="Google Shape;142;p28"/>
            <p:cNvSpPr/>
            <p:nvPr/>
          </p:nvSpPr>
          <p:spPr>
            <a:xfrm>
              <a:off x="2766612" y="5001105"/>
              <a:ext cx="240315" cy="73308"/>
            </a:xfrm>
            <a:custGeom>
              <a:avLst/>
              <a:gdLst/>
              <a:ahLst/>
              <a:cxnLst/>
              <a:rect l="l" t="t" r="r" b="b"/>
              <a:pathLst>
                <a:path w="16112" h="5915" extrusionOk="0">
                  <a:moveTo>
                    <a:pt x="4800" y="0"/>
                  </a:moveTo>
                  <a:cubicBezTo>
                    <a:pt x="3066" y="0"/>
                    <a:pt x="1691" y="63"/>
                    <a:pt x="1301" y="243"/>
                  </a:cubicBezTo>
                  <a:cubicBezTo>
                    <a:pt x="0" y="844"/>
                    <a:pt x="33" y="3913"/>
                    <a:pt x="400" y="5013"/>
                  </a:cubicBezTo>
                  <a:lnTo>
                    <a:pt x="16078" y="5914"/>
                  </a:lnTo>
                  <a:lnTo>
                    <a:pt x="16078" y="5214"/>
                  </a:lnTo>
                  <a:lnTo>
                    <a:pt x="16112" y="5013"/>
                  </a:lnTo>
                  <a:cubicBezTo>
                    <a:pt x="16112" y="5013"/>
                    <a:pt x="14510" y="3879"/>
                    <a:pt x="14844" y="343"/>
                  </a:cubicBezTo>
                  <a:cubicBezTo>
                    <a:pt x="14844" y="343"/>
                    <a:pt x="8845" y="0"/>
                    <a:pt x="4800" y="0"/>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4" name="Google Shape;143;p28"/>
            <p:cNvSpPr/>
            <p:nvPr/>
          </p:nvSpPr>
          <p:spPr>
            <a:xfrm>
              <a:off x="2759647" y="5070262"/>
              <a:ext cx="284598" cy="240212"/>
            </a:xfrm>
            <a:custGeom>
              <a:avLst/>
              <a:gdLst/>
              <a:ahLst/>
              <a:cxnLst/>
              <a:rect l="l" t="t" r="r" b="b"/>
              <a:pathLst>
                <a:path w="19081" h="19382" extrusionOk="0">
                  <a:moveTo>
                    <a:pt x="17546" y="1"/>
                  </a:moveTo>
                  <a:cubicBezTo>
                    <a:pt x="17546" y="1"/>
                    <a:pt x="14577" y="4137"/>
                    <a:pt x="13376" y="5371"/>
                  </a:cubicBezTo>
                  <a:cubicBezTo>
                    <a:pt x="12209" y="6605"/>
                    <a:pt x="8339" y="8874"/>
                    <a:pt x="5471" y="11275"/>
                  </a:cubicBezTo>
                  <a:cubicBezTo>
                    <a:pt x="2602" y="13644"/>
                    <a:pt x="0" y="19381"/>
                    <a:pt x="0" y="19381"/>
                  </a:cubicBezTo>
                  <a:cubicBezTo>
                    <a:pt x="5004" y="13343"/>
                    <a:pt x="10841" y="9341"/>
                    <a:pt x="13843" y="7206"/>
                  </a:cubicBezTo>
                  <a:cubicBezTo>
                    <a:pt x="16812" y="5104"/>
                    <a:pt x="19080" y="201"/>
                    <a:pt x="19080" y="201"/>
                  </a:cubicBezTo>
                  <a:lnTo>
                    <a:pt x="17546" y="1"/>
                  </a:ln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5" name="Google Shape;144;p28"/>
            <p:cNvSpPr/>
            <p:nvPr/>
          </p:nvSpPr>
          <p:spPr>
            <a:xfrm>
              <a:off x="3020354" y="4537780"/>
              <a:ext cx="65687" cy="404327"/>
            </a:xfrm>
            <a:custGeom>
              <a:avLst/>
              <a:gdLst/>
              <a:ahLst/>
              <a:cxnLst/>
              <a:rect l="l" t="t" r="r" b="b"/>
              <a:pathLst>
                <a:path w="4404" h="32624" extrusionOk="0">
                  <a:moveTo>
                    <a:pt x="4403" y="0"/>
                  </a:moveTo>
                  <a:lnTo>
                    <a:pt x="4403" y="0"/>
                  </a:lnTo>
                  <a:cubicBezTo>
                    <a:pt x="4237" y="601"/>
                    <a:pt x="4070" y="1168"/>
                    <a:pt x="3903" y="1735"/>
                  </a:cubicBezTo>
                  <a:cubicBezTo>
                    <a:pt x="3036" y="5104"/>
                    <a:pt x="0" y="16846"/>
                    <a:pt x="200" y="20682"/>
                  </a:cubicBezTo>
                  <a:cubicBezTo>
                    <a:pt x="400" y="24518"/>
                    <a:pt x="634" y="24852"/>
                    <a:pt x="1601" y="27754"/>
                  </a:cubicBezTo>
                  <a:cubicBezTo>
                    <a:pt x="2102" y="29288"/>
                    <a:pt x="2469" y="30856"/>
                    <a:pt x="2702" y="32457"/>
                  </a:cubicBezTo>
                  <a:lnTo>
                    <a:pt x="2235" y="32557"/>
                  </a:lnTo>
                  <a:lnTo>
                    <a:pt x="2235" y="32624"/>
                  </a:lnTo>
                  <a:lnTo>
                    <a:pt x="4036" y="32624"/>
                  </a:lnTo>
                  <a:cubicBezTo>
                    <a:pt x="4036" y="32624"/>
                    <a:pt x="4403" y="29922"/>
                    <a:pt x="3269" y="25619"/>
                  </a:cubicBezTo>
                  <a:cubicBezTo>
                    <a:pt x="2135" y="21282"/>
                    <a:pt x="2635" y="8940"/>
                    <a:pt x="4370" y="134"/>
                  </a:cubicBezTo>
                  <a:lnTo>
                    <a:pt x="4403" y="0"/>
                  </a:ln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6" name="Google Shape;145;p28"/>
            <p:cNvSpPr/>
            <p:nvPr/>
          </p:nvSpPr>
          <p:spPr>
            <a:xfrm>
              <a:off x="2981037" y="4964432"/>
              <a:ext cx="63211" cy="98814"/>
            </a:xfrm>
            <a:custGeom>
              <a:avLst/>
              <a:gdLst/>
              <a:ahLst/>
              <a:cxnLst/>
              <a:rect l="l" t="t" r="r" b="b"/>
              <a:pathLst>
                <a:path w="4238" h="7973" fill="none" extrusionOk="0">
                  <a:moveTo>
                    <a:pt x="4237" y="0"/>
                  </a:moveTo>
                  <a:cubicBezTo>
                    <a:pt x="2803" y="67"/>
                    <a:pt x="1669" y="400"/>
                    <a:pt x="1002" y="1768"/>
                  </a:cubicBezTo>
                  <a:cubicBezTo>
                    <a:pt x="1" y="3769"/>
                    <a:pt x="101" y="6471"/>
                    <a:pt x="1736" y="7972"/>
                  </a:cubicBezTo>
                </a:path>
              </a:pathLst>
            </a:custGeom>
            <a:solidFill>
              <a:schemeClr val="bg1"/>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7" name="Google Shape;146;p28"/>
            <p:cNvSpPr/>
            <p:nvPr/>
          </p:nvSpPr>
          <p:spPr>
            <a:xfrm>
              <a:off x="3091501" y="4979727"/>
              <a:ext cx="78618" cy="95096"/>
            </a:xfrm>
            <a:custGeom>
              <a:avLst/>
              <a:gdLst/>
              <a:ahLst/>
              <a:cxnLst/>
              <a:rect l="l" t="t" r="r" b="b"/>
              <a:pathLst>
                <a:path w="5271" h="7673" fill="none" extrusionOk="0">
                  <a:moveTo>
                    <a:pt x="0" y="7672"/>
                  </a:moveTo>
                  <a:cubicBezTo>
                    <a:pt x="2702" y="7139"/>
                    <a:pt x="5104" y="5638"/>
                    <a:pt x="5204" y="4303"/>
                  </a:cubicBezTo>
                  <a:cubicBezTo>
                    <a:pt x="5271" y="2936"/>
                    <a:pt x="3703" y="1168"/>
                    <a:pt x="1501" y="0"/>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8" name="Google Shape;147;p28"/>
            <p:cNvSpPr/>
            <p:nvPr/>
          </p:nvSpPr>
          <p:spPr>
            <a:xfrm>
              <a:off x="3044234" y="4942099"/>
              <a:ext cx="72652" cy="39288"/>
            </a:xfrm>
            <a:custGeom>
              <a:avLst/>
              <a:gdLst/>
              <a:ahLst/>
              <a:cxnLst/>
              <a:rect l="l" t="t" r="r" b="b"/>
              <a:pathLst>
                <a:path w="4871" h="3170" fill="none" extrusionOk="0">
                  <a:moveTo>
                    <a:pt x="4870" y="3170"/>
                  </a:moveTo>
                  <a:lnTo>
                    <a:pt x="4570" y="1"/>
                  </a:lnTo>
                  <a:lnTo>
                    <a:pt x="267" y="1"/>
                  </a:lnTo>
                  <a:lnTo>
                    <a:pt x="0" y="1835"/>
                  </a:lnTo>
                  <a:cubicBezTo>
                    <a:pt x="834" y="1869"/>
                    <a:pt x="1635" y="2002"/>
                    <a:pt x="2435" y="2236"/>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9" name="Google Shape;148;p28"/>
            <p:cNvSpPr/>
            <p:nvPr/>
          </p:nvSpPr>
          <p:spPr>
            <a:xfrm>
              <a:off x="3004931" y="4465017"/>
              <a:ext cx="144291" cy="477089"/>
            </a:xfrm>
            <a:custGeom>
              <a:avLst/>
              <a:gdLst/>
              <a:ahLst/>
              <a:cxnLst/>
              <a:rect l="l" t="t" r="r" b="b"/>
              <a:pathLst>
                <a:path w="9674" h="38495" fill="none" extrusionOk="0">
                  <a:moveTo>
                    <a:pt x="3703" y="38495"/>
                  </a:moveTo>
                  <a:cubicBezTo>
                    <a:pt x="3703" y="38495"/>
                    <a:pt x="4070" y="36393"/>
                    <a:pt x="2035" y="32424"/>
                  </a:cubicBezTo>
                  <a:cubicBezTo>
                    <a:pt x="0" y="28454"/>
                    <a:pt x="2035" y="19048"/>
                    <a:pt x="3703" y="12276"/>
                  </a:cubicBezTo>
                  <a:cubicBezTo>
                    <a:pt x="5371" y="5505"/>
                    <a:pt x="6838" y="601"/>
                    <a:pt x="8273" y="301"/>
                  </a:cubicBezTo>
                  <a:cubicBezTo>
                    <a:pt x="9674" y="1"/>
                    <a:pt x="7072" y="17513"/>
                    <a:pt x="6905" y="25119"/>
                  </a:cubicBezTo>
                  <a:cubicBezTo>
                    <a:pt x="6772" y="32724"/>
                    <a:pt x="6238" y="34625"/>
                    <a:pt x="6505" y="38461"/>
                  </a:cubicBezTo>
                </a:path>
              </a:pathLst>
            </a:custGeom>
            <a:solidFill>
              <a:schemeClr val="bg1"/>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0" name="Google Shape;149;p28"/>
            <p:cNvSpPr/>
            <p:nvPr/>
          </p:nvSpPr>
          <p:spPr>
            <a:xfrm>
              <a:off x="2651674" y="5063235"/>
              <a:ext cx="412959" cy="403918"/>
            </a:xfrm>
            <a:custGeom>
              <a:avLst/>
              <a:gdLst/>
              <a:ahLst/>
              <a:cxnLst/>
              <a:rect l="l" t="t" r="r" b="b"/>
              <a:pathLst>
                <a:path w="27687" h="32591" fill="none" extrusionOk="0">
                  <a:moveTo>
                    <a:pt x="27620" y="2402"/>
                  </a:moveTo>
                  <a:cubicBezTo>
                    <a:pt x="27620" y="2402"/>
                    <a:pt x="26519" y="0"/>
                    <a:pt x="24818" y="568"/>
                  </a:cubicBezTo>
                  <a:cubicBezTo>
                    <a:pt x="23351" y="2836"/>
                    <a:pt x="21616" y="5371"/>
                    <a:pt x="19448" y="6939"/>
                  </a:cubicBezTo>
                  <a:cubicBezTo>
                    <a:pt x="17113" y="8540"/>
                    <a:pt x="14678" y="9741"/>
                    <a:pt x="12710" y="11842"/>
                  </a:cubicBezTo>
                  <a:cubicBezTo>
                    <a:pt x="10808" y="13910"/>
                    <a:pt x="9207" y="16245"/>
                    <a:pt x="7873" y="18747"/>
                  </a:cubicBezTo>
                  <a:cubicBezTo>
                    <a:pt x="5571" y="22950"/>
                    <a:pt x="3636" y="27453"/>
                    <a:pt x="534" y="31156"/>
                  </a:cubicBezTo>
                  <a:cubicBezTo>
                    <a:pt x="267" y="31456"/>
                    <a:pt x="1" y="31890"/>
                    <a:pt x="201" y="32257"/>
                  </a:cubicBezTo>
                  <a:cubicBezTo>
                    <a:pt x="401" y="32590"/>
                    <a:pt x="1035" y="32524"/>
                    <a:pt x="1468" y="32290"/>
                  </a:cubicBezTo>
                  <a:cubicBezTo>
                    <a:pt x="4003" y="30923"/>
                    <a:pt x="5538" y="28387"/>
                    <a:pt x="7339" y="26253"/>
                  </a:cubicBezTo>
                  <a:cubicBezTo>
                    <a:pt x="8740" y="24518"/>
                    <a:pt x="10141" y="22817"/>
                    <a:pt x="11542" y="21082"/>
                  </a:cubicBezTo>
                  <a:cubicBezTo>
                    <a:pt x="14778" y="17179"/>
                    <a:pt x="18047" y="13277"/>
                    <a:pt x="21349" y="9407"/>
                  </a:cubicBezTo>
                  <a:cubicBezTo>
                    <a:pt x="22583" y="7939"/>
                    <a:pt x="23851" y="6472"/>
                    <a:pt x="25152" y="5037"/>
                  </a:cubicBezTo>
                  <a:cubicBezTo>
                    <a:pt x="25319" y="4837"/>
                    <a:pt x="27687" y="2569"/>
                    <a:pt x="27620" y="2402"/>
                  </a:cubicBezTo>
                  <a:close/>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1" name="Google Shape;150;p28"/>
            <p:cNvSpPr/>
            <p:nvPr/>
          </p:nvSpPr>
          <p:spPr>
            <a:xfrm>
              <a:off x="3006423" y="5046281"/>
              <a:ext cx="12454" cy="33921"/>
            </a:xfrm>
            <a:custGeom>
              <a:avLst/>
              <a:gdLst/>
              <a:ahLst/>
              <a:cxnLst/>
              <a:rect l="l" t="t" r="r" b="b"/>
              <a:pathLst>
                <a:path w="835" h="2737" fill="none" extrusionOk="0">
                  <a:moveTo>
                    <a:pt x="501" y="2736"/>
                  </a:moveTo>
                  <a:cubicBezTo>
                    <a:pt x="300" y="2369"/>
                    <a:pt x="100" y="1969"/>
                    <a:pt x="0" y="1569"/>
                  </a:cubicBezTo>
                  <a:cubicBezTo>
                    <a:pt x="0" y="1168"/>
                    <a:pt x="834" y="1"/>
                    <a:pt x="834" y="1"/>
                  </a:cubicBez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2" name="Google Shape;152;p28"/>
            <p:cNvSpPr/>
            <p:nvPr/>
          </p:nvSpPr>
          <p:spPr>
            <a:xfrm>
              <a:off x="3120347" y="5051251"/>
              <a:ext cx="345811" cy="267490"/>
            </a:xfrm>
            <a:custGeom>
              <a:avLst/>
              <a:gdLst/>
              <a:ahLst/>
              <a:cxnLst/>
              <a:rect l="l" t="t" r="r" b="b"/>
              <a:pathLst>
                <a:path w="23185" h="21583" fill="none" extrusionOk="0">
                  <a:moveTo>
                    <a:pt x="1" y="1401"/>
                  </a:moveTo>
                  <a:cubicBezTo>
                    <a:pt x="4171" y="5404"/>
                    <a:pt x="20883" y="21582"/>
                    <a:pt x="21950" y="21582"/>
                  </a:cubicBezTo>
                  <a:cubicBezTo>
                    <a:pt x="23184" y="21582"/>
                    <a:pt x="21450" y="19347"/>
                    <a:pt x="20549" y="18213"/>
                  </a:cubicBezTo>
                  <a:cubicBezTo>
                    <a:pt x="19648" y="17079"/>
                    <a:pt x="11076" y="9474"/>
                    <a:pt x="8707" y="5204"/>
                  </a:cubicBezTo>
                  <a:cubicBezTo>
                    <a:pt x="7206" y="2502"/>
                    <a:pt x="4137" y="767"/>
                    <a:pt x="2336" y="0"/>
                  </a:cubicBezTo>
                </a:path>
              </a:pathLst>
            </a:custGeom>
            <a:solidFill>
              <a:schemeClr val="bg1"/>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3" name="Google Shape;153;p28"/>
            <p:cNvSpPr/>
            <p:nvPr/>
          </p:nvSpPr>
          <p:spPr>
            <a:xfrm>
              <a:off x="2762123" y="4971460"/>
              <a:ext cx="248295" cy="103362"/>
            </a:xfrm>
            <a:custGeom>
              <a:avLst/>
              <a:gdLst/>
              <a:ahLst/>
              <a:cxnLst/>
              <a:rect l="l" t="t" r="r" b="b"/>
              <a:pathLst>
                <a:path w="16647" h="8340" fill="none" extrusionOk="0">
                  <a:moveTo>
                    <a:pt x="16646" y="8339"/>
                  </a:moveTo>
                  <a:lnTo>
                    <a:pt x="13077" y="8139"/>
                  </a:lnTo>
                  <a:lnTo>
                    <a:pt x="11175" y="8006"/>
                  </a:lnTo>
                  <a:lnTo>
                    <a:pt x="6706" y="7739"/>
                  </a:lnTo>
                  <a:lnTo>
                    <a:pt x="4838" y="7639"/>
                  </a:lnTo>
                  <a:lnTo>
                    <a:pt x="701" y="7405"/>
                  </a:lnTo>
                  <a:cubicBezTo>
                    <a:pt x="701" y="7405"/>
                    <a:pt x="1" y="3636"/>
                    <a:pt x="1602" y="2635"/>
                  </a:cubicBezTo>
                  <a:cubicBezTo>
                    <a:pt x="2669" y="1968"/>
                    <a:pt x="5905" y="1034"/>
                    <a:pt x="8373" y="467"/>
                  </a:cubicBezTo>
                  <a:cubicBezTo>
                    <a:pt x="9241" y="234"/>
                    <a:pt x="10141" y="100"/>
                    <a:pt x="11075" y="0"/>
                  </a:cubicBezTo>
                  <a:cubicBezTo>
                    <a:pt x="11642" y="0"/>
                    <a:pt x="12176" y="34"/>
                    <a:pt x="12743" y="67"/>
                  </a:cubicBezTo>
                  <a:cubicBezTo>
                    <a:pt x="13544" y="134"/>
                    <a:pt x="14378" y="267"/>
                    <a:pt x="15078" y="334"/>
                  </a:cubicBezTo>
                  <a:cubicBezTo>
                    <a:pt x="15378" y="367"/>
                    <a:pt x="15912" y="400"/>
                    <a:pt x="16146" y="434"/>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4" name="Google Shape;154;p28"/>
            <p:cNvSpPr/>
            <p:nvPr/>
          </p:nvSpPr>
          <p:spPr>
            <a:xfrm>
              <a:off x="2894468" y="5069432"/>
              <a:ext cx="5489" cy="105023"/>
            </a:xfrm>
            <a:custGeom>
              <a:avLst/>
              <a:gdLst/>
              <a:ahLst/>
              <a:cxnLst/>
              <a:rect l="l" t="t" r="r" b="b"/>
              <a:pathLst>
                <a:path w="368" h="8474" fill="none" extrusionOk="0">
                  <a:moveTo>
                    <a:pt x="1" y="8474"/>
                  </a:moveTo>
                  <a:lnTo>
                    <a:pt x="368" y="1"/>
                  </a:ln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5" name="Google Shape;155;p28"/>
            <p:cNvSpPr/>
            <p:nvPr/>
          </p:nvSpPr>
          <p:spPr>
            <a:xfrm>
              <a:off x="2865114" y="5258783"/>
              <a:ext cx="136832" cy="722246"/>
            </a:xfrm>
            <a:custGeom>
              <a:avLst/>
              <a:gdLst/>
              <a:ahLst/>
              <a:cxnLst/>
              <a:rect l="l" t="t" r="r" b="b"/>
              <a:pathLst>
                <a:path w="9174" h="58276" fill="none" extrusionOk="0">
                  <a:moveTo>
                    <a:pt x="9174" y="58275"/>
                  </a:moveTo>
                  <a:lnTo>
                    <a:pt x="1" y="58275"/>
                  </a:lnTo>
                  <a:lnTo>
                    <a:pt x="1535" y="2936"/>
                  </a:lnTo>
                  <a:lnTo>
                    <a:pt x="1535" y="2936"/>
                  </a:lnTo>
                  <a:lnTo>
                    <a:pt x="1569" y="1935"/>
                  </a:lnTo>
                  <a:lnTo>
                    <a:pt x="1602" y="1902"/>
                  </a:lnTo>
                  <a:lnTo>
                    <a:pt x="1669" y="0"/>
                  </a:ln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6" name="Google Shape;156;p28"/>
            <p:cNvSpPr/>
            <p:nvPr/>
          </p:nvSpPr>
          <p:spPr>
            <a:xfrm>
              <a:off x="2971596" y="5178583"/>
              <a:ext cx="30352" cy="802445"/>
            </a:xfrm>
            <a:custGeom>
              <a:avLst/>
              <a:gdLst/>
              <a:ahLst/>
              <a:cxnLst/>
              <a:rect l="l" t="t" r="r" b="b"/>
              <a:pathLst>
                <a:path w="2035" h="64747" fill="none" extrusionOk="0">
                  <a:moveTo>
                    <a:pt x="2035" y="64746"/>
                  </a:moveTo>
                  <a:cubicBezTo>
                    <a:pt x="1868" y="56974"/>
                    <a:pt x="400" y="24017"/>
                    <a:pt x="234" y="14711"/>
                  </a:cubicBezTo>
                  <a:cubicBezTo>
                    <a:pt x="167" y="11809"/>
                    <a:pt x="134" y="8940"/>
                    <a:pt x="100" y="6338"/>
                  </a:cubicBezTo>
                  <a:cubicBezTo>
                    <a:pt x="67" y="4070"/>
                    <a:pt x="34" y="1935"/>
                    <a:pt x="0" y="100"/>
                  </a:cubicBezTo>
                  <a:lnTo>
                    <a:pt x="0" y="0"/>
                  </a:lnTo>
                  <a:lnTo>
                    <a:pt x="0" y="0"/>
                  </a:lnTo>
                </a:path>
              </a:pathLst>
            </a:custGeom>
            <a:noFill/>
            <a:ln w="10850" cap="rnd" cmpd="sng">
              <a:solidFill>
                <a:srgbClr val="263238"/>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7" name="Google Shape;157;p28"/>
            <p:cNvSpPr/>
            <p:nvPr/>
          </p:nvSpPr>
          <p:spPr>
            <a:xfrm>
              <a:off x="2971089" y="5072741"/>
              <a:ext cx="1015" cy="54172"/>
            </a:xfrm>
            <a:custGeom>
              <a:avLst/>
              <a:gdLst/>
              <a:ahLst/>
              <a:cxnLst/>
              <a:rect l="l" t="t" r="r" b="b"/>
              <a:pathLst>
                <a:path w="68" h="4371" fill="none" extrusionOk="0">
                  <a:moveTo>
                    <a:pt x="68" y="1"/>
                  </a:moveTo>
                  <a:cubicBezTo>
                    <a:pt x="1" y="1"/>
                    <a:pt x="1" y="1535"/>
                    <a:pt x="34" y="4370"/>
                  </a:cubicBez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8" name="Google Shape;158;p28"/>
            <p:cNvSpPr/>
            <p:nvPr/>
          </p:nvSpPr>
          <p:spPr>
            <a:xfrm>
              <a:off x="2833777" y="4971695"/>
              <a:ext cx="118427" cy="95691"/>
            </a:xfrm>
            <a:custGeom>
              <a:avLst/>
              <a:gdLst/>
              <a:ahLst/>
              <a:cxnLst/>
              <a:rect l="l" t="t" r="r" b="b"/>
              <a:pathLst>
                <a:path w="7940" h="7721" extrusionOk="0">
                  <a:moveTo>
                    <a:pt x="6736" y="1"/>
                  </a:moveTo>
                  <a:cubicBezTo>
                    <a:pt x="6570" y="1"/>
                    <a:pt x="6404" y="5"/>
                    <a:pt x="6238" y="15"/>
                  </a:cubicBezTo>
                  <a:cubicBezTo>
                    <a:pt x="5337" y="81"/>
                    <a:pt x="4437" y="248"/>
                    <a:pt x="3536" y="482"/>
                  </a:cubicBezTo>
                  <a:cubicBezTo>
                    <a:pt x="2335" y="915"/>
                    <a:pt x="1134" y="1549"/>
                    <a:pt x="634" y="2149"/>
                  </a:cubicBezTo>
                  <a:cubicBezTo>
                    <a:pt x="0" y="3150"/>
                    <a:pt x="0" y="6086"/>
                    <a:pt x="34" y="7620"/>
                  </a:cubicBezTo>
                  <a:lnTo>
                    <a:pt x="1902" y="7720"/>
                  </a:lnTo>
                  <a:cubicBezTo>
                    <a:pt x="1868" y="6486"/>
                    <a:pt x="1835" y="3484"/>
                    <a:pt x="2435" y="2450"/>
                  </a:cubicBezTo>
                  <a:cubicBezTo>
                    <a:pt x="2869" y="1716"/>
                    <a:pt x="6905" y="381"/>
                    <a:pt x="7939" y="48"/>
                  </a:cubicBezTo>
                  <a:cubicBezTo>
                    <a:pt x="7538" y="24"/>
                    <a:pt x="7137" y="1"/>
                    <a:pt x="6736" y="1"/>
                  </a:cubicBezTo>
                  <a:close/>
                </a:path>
              </a:pathLst>
            </a:custGeom>
            <a:solidFill>
              <a:srgbClr val="FFC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9" name="Google Shape;159;p28"/>
            <p:cNvSpPr/>
            <p:nvPr/>
          </p:nvSpPr>
          <p:spPr>
            <a:xfrm>
              <a:off x="2929295" y="4975587"/>
              <a:ext cx="74159" cy="96756"/>
            </a:xfrm>
            <a:custGeom>
              <a:avLst/>
              <a:gdLst/>
              <a:ahLst/>
              <a:cxnLst/>
              <a:rect l="l" t="t" r="r" b="b"/>
              <a:pathLst>
                <a:path w="4972" h="7807" extrusionOk="0">
                  <a:moveTo>
                    <a:pt x="3870" y="1"/>
                  </a:moveTo>
                  <a:cubicBezTo>
                    <a:pt x="3870" y="1"/>
                    <a:pt x="468" y="1135"/>
                    <a:pt x="234" y="2202"/>
                  </a:cubicBezTo>
                  <a:cubicBezTo>
                    <a:pt x="34" y="3070"/>
                    <a:pt x="1" y="6305"/>
                    <a:pt x="1" y="7673"/>
                  </a:cubicBezTo>
                  <a:lnTo>
                    <a:pt x="1902" y="7806"/>
                  </a:lnTo>
                  <a:cubicBezTo>
                    <a:pt x="1835" y="6706"/>
                    <a:pt x="1735" y="3403"/>
                    <a:pt x="2102" y="2436"/>
                  </a:cubicBezTo>
                  <a:cubicBezTo>
                    <a:pt x="2536" y="1268"/>
                    <a:pt x="4971" y="168"/>
                    <a:pt x="4971" y="168"/>
                  </a:cubicBezTo>
                  <a:lnTo>
                    <a:pt x="4704" y="134"/>
                  </a:lnTo>
                  <a:lnTo>
                    <a:pt x="3870" y="1"/>
                  </a:lnTo>
                  <a:close/>
                </a:path>
              </a:pathLst>
            </a:custGeom>
            <a:solidFill>
              <a:srgbClr val="FFC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0" name="Google Shape;160;p28"/>
            <p:cNvSpPr/>
            <p:nvPr/>
          </p:nvSpPr>
          <p:spPr>
            <a:xfrm>
              <a:off x="2922837" y="5257122"/>
              <a:ext cx="52248" cy="107923"/>
            </a:xfrm>
            <a:custGeom>
              <a:avLst/>
              <a:gdLst/>
              <a:ahLst/>
              <a:cxnLst/>
              <a:rect l="l" t="t" r="r" b="b"/>
              <a:pathLst>
                <a:path w="3503" h="8708" fill="none" extrusionOk="0">
                  <a:moveTo>
                    <a:pt x="3369" y="1"/>
                  </a:moveTo>
                  <a:cubicBezTo>
                    <a:pt x="2235" y="234"/>
                    <a:pt x="1134" y="368"/>
                    <a:pt x="0" y="435"/>
                  </a:cubicBezTo>
                  <a:lnTo>
                    <a:pt x="0" y="8574"/>
                  </a:lnTo>
                  <a:cubicBezTo>
                    <a:pt x="1168" y="8707"/>
                    <a:pt x="2369" y="8641"/>
                    <a:pt x="3503" y="8374"/>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1" name="Google Shape;161;p28"/>
            <p:cNvSpPr/>
            <p:nvPr/>
          </p:nvSpPr>
          <p:spPr>
            <a:xfrm>
              <a:off x="2102427" y="3775854"/>
              <a:ext cx="1065189" cy="1329529"/>
            </a:xfrm>
            <a:custGeom>
              <a:avLst/>
              <a:gdLst/>
              <a:ahLst/>
              <a:cxnLst/>
              <a:rect l="l" t="t" r="r" b="b"/>
              <a:pathLst>
                <a:path w="71416" h="107276" extrusionOk="0">
                  <a:moveTo>
                    <a:pt x="42535" y="87"/>
                  </a:moveTo>
                  <a:cubicBezTo>
                    <a:pt x="41198" y="87"/>
                    <a:pt x="38149" y="8443"/>
                    <a:pt x="37925" y="9307"/>
                  </a:cubicBezTo>
                  <a:cubicBezTo>
                    <a:pt x="36424" y="14911"/>
                    <a:pt x="32388" y="26085"/>
                    <a:pt x="32388" y="32490"/>
                  </a:cubicBezTo>
                  <a:cubicBezTo>
                    <a:pt x="32388" y="37961"/>
                    <a:pt x="31587" y="40029"/>
                    <a:pt x="33856" y="43398"/>
                  </a:cubicBezTo>
                  <a:cubicBezTo>
                    <a:pt x="36691" y="47601"/>
                    <a:pt x="35657" y="51203"/>
                    <a:pt x="35657" y="51203"/>
                  </a:cubicBezTo>
                  <a:lnTo>
                    <a:pt x="34923" y="51337"/>
                  </a:lnTo>
                  <a:lnTo>
                    <a:pt x="34323" y="51437"/>
                  </a:lnTo>
                  <a:lnTo>
                    <a:pt x="34056" y="53171"/>
                  </a:lnTo>
                  <a:lnTo>
                    <a:pt x="33856" y="54472"/>
                  </a:lnTo>
                  <a:cubicBezTo>
                    <a:pt x="33856" y="54472"/>
                    <a:pt x="33807" y="54470"/>
                    <a:pt x="33720" y="54470"/>
                  </a:cubicBezTo>
                  <a:cubicBezTo>
                    <a:pt x="33105" y="54470"/>
                    <a:pt x="30566" y="54572"/>
                    <a:pt x="29252" y="56207"/>
                  </a:cubicBezTo>
                  <a:cubicBezTo>
                    <a:pt x="27082" y="55727"/>
                    <a:pt x="24868" y="55490"/>
                    <a:pt x="22654" y="55490"/>
                  </a:cubicBezTo>
                  <a:cubicBezTo>
                    <a:pt x="21022" y="55490"/>
                    <a:pt x="19391" y="55619"/>
                    <a:pt x="17778" y="55873"/>
                  </a:cubicBezTo>
                  <a:cubicBezTo>
                    <a:pt x="11306" y="56841"/>
                    <a:pt x="5769" y="59076"/>
                    <a:pt x="4668" y="60043"/>
                  </a:cubicBezTo>
                  <a:cubicBezTo>
                    <a:pt x="3601" y="61010"/>
                    <a:pt x="2767" y="65414"/>
                    <a:pt x="3567" y="67682"/>
                  </a:cubicBezTo>
                  <a:lnTo>
                    <a:pt x="17744" y="68516"/>
                  </a:lnTo>
                  <a:lnTo>
                    <a:pt x="17744" y="68583"/>
                  </a:lnTo>
                  <a:lnTo>
                    <a:pt x="25750" y="69250"/>
                  </a:lnTo>
                  <a:lnTo>
                    <a:pt x="25750" y="69216"/>
                  </a:lnTo>
                  <a:lnTo>
                    <a:pt x="30120" y="69216"/>
                  </a:lnTo>
                  <a:lnTo>
                    <a:pt x="30186" y="69583"/>
                  </a:lnTo>
                  <a:lnTo>
                    <a:pt x="31020" y="70484"/>
                  </a:lnTo>
                  <a:cubicBezTo>
                    <a:pt x="30020" y="72018"/>
                    <a:pt x="28185" y="73720"/>
                    <a:pt x="27184" y="74887"/>
                  </a:cubicBezTo>
                  <a:cubicBezTo>
                    <a:pt x="26784" y="75354"/>
                    <a:pt x="26284" y="75688"/>
                    <a:pt x="25750" y="75921"/>
                  </a:cubicBezTo>
                  <a:lnTo>
                    <a:pt x="25750" y="75854"/>
                  </a:lnTo>
                  <a:cubicBezTo>
                    <a:pt x="24482" y="77189"/>
                    <a:pt x="22314" y="79324"/>
                    <a:pt x="20580" y="80391"/>
                  </a:cubicBezTo>
                  <a:cubicBezTo>
                    <a:pt x="19279" y="81225"/>
                    <a:pt x="17611" y="82359"/>
                    <a:pt x="16310" y="83260"/>
                  </a:cubicBezTo>
                  <a:cubicBezTo>
                    <a:pt x="14642" y="84561"/>
                    <a:pt x="12007" y="87496"/>
                    <a:pt x="9638" y="91599"/>
                  </a:cubicBezTo>
                  <a:cubicBezTo>
                    <a:pt x="7170" y="95869"/>
                    <a:pt x="2667" y="103174"/>
                    <a:pt x="298" y="106143"/>
                  </a:cubicBezTo>
                  <a:cubicBezTo>
                    <a:pt x="1" y="106973"/>
                    <a:pt x="213" y="107276"/>
                    <a:pt x="682" y="107276"/>
                  </a:cubicBezTo>
                  <a:cubicBezTo>
                    <a:pt x="1945" y="107276"/>
                    <a:pt x="5069" y="105075"/>
                    <a:pt x="5069" y="105075"/>
                  </a:cubicBezTo>
                  <a:cubicBezTo>
                    <a:pt x="5069" y="105075"/>
                    <a:pt x="13441" y="95335"/>
                    <a:pt x="15042" y="93400"/>
                  </a:cubicBezTo>
                  <a:cubicBezTo>
                    <a:pt x="15743" y="92566"/>
                    <a:pt x="25116" y="82192"/>
                    <a:pt x="25116" y="82192"/>
                  </a:cubicBezTo>
                  <a:lnTo>
                    <a:pt x="29853" y="77089"/>
                  </a:lnTo>
                  <a:lnTo>
                    <a:pt x="34656" y="72285"/>
                  </a:lnTo>
                  <a:cubicBezTo>
                    <a:pt x="34957" y="72485"/>
                    <a:pt x="35257" y="72719"/>
                    <a:pt x="35557" y="72919"/>
                  </a:cubicBezTo>
                  <a:cubicBezTo>
                    <a:pt x="35789" y="73062"/>
                    <a:pt x="36041" y="73128"/>
                    <a:pt x="36291" y="73128"/>
                  </a:cubicBezTo>
                  <a:cubicBezTo>
                    <a:pt x="36508" y="73128"/>
                    <a:pt x="36723" y="73079"/>
                    <a:pt x="36925" y="72986"/>
                  </a:cubicBezTo>
                  <a:cubicBezTo>
                    <a:pt x="37658" y="72519"/>
                    <a:pt x="39160" y="69250"/>
                    <a:pt x="39160" y="69250"/>
                  </a:cubicBezTo>
                  <a:lnTo>
                    <a:pt x="41161" y="68716"/>
                  </a:lnTo>
                  <a:lnTo>
                    <a:pt x="41228" y="68716"/>
                  </a:lnTo>
                  <a:lnTo>
                    <a:pt x="42529" y="68382"/>
                  </a:lnTo>
                  <a:lnTo>
                    <a:pt x="43162" y="69116"/>
                  </a:lnTo>
                  <a:lnTo>
                    <a:pt x="70382" y="91432"/>
                  </a:lnTo>
                  <a:lnTo>
                    <a:pt x="71416" y="91466"/>
                  </a:lnTo>
                  <a:lnTo>
                    <a:pt x="71416" y="91466"/>
                  </a:lnTo>
                  <a:lnTo>
                    <a:pt x="70949" y="90131"/>
                  </a:lnTo>
                  <a:lnTo>
                    <a:pt x="68614" y="87263"/>
                  </a:lnTo>
                  <a:lnTo>
                    <a:pt x="63077" y="82726"/>
                  </a:lnTo>
                  <a:cubicBezTo>
                    <a:pt x="63077" y="82726"/>
                    <a:pt x="54804" y="74387"/>
                    <a:pt x="53470" y="71952"/>
                  </a:cubicBezTo>
                  <a:cubicBezTo>
                    <a:pt x="52169" y="69550"/>
                    <a:pt x="50101" y="67649"/>
                    <a:pt x="46398" y="66147"/>
                  </a:cubicBezTo>
                  <a:lnTo>
                    <a:pt x="46265" y="66114"/>
                  </a:lnTo>
                  <a:cubicBezTo>
                    <a:pt x="47299" y="65547"/>
                    <a:pt x="47899" y="64413"/>
                    <a:pt x="47766" y="63245"/>
                  </a:cubicBezTo>
                  <a:cubicBezTo>
                    <a:pt x="47599" y="61144"/>
                    <a:pt x="44297" y="57841"/>
                    <a:pt x="41995" y="56707"/>
                  </a:cubicBezTo>
                  <a:lnTo>
                    <a:pt x="41428" y="51470"/>
                  </a:lnTo>
                  <a:lnTo>
                    <a:pt x="40494" y="51470"/>
                  </a:lnTo>
                  <a:lnTo>
                    <a:pt x="40227" y="48235"/>
                  </a:lnTo>
                  <a:cubicBezTo>
                    <a:pt x="40227" y="48235"/>
                    <a:pt x="40460" y="33858"/>
                    <a:pt x="41228" y="24751"/>
                  </a:cubicBezTo>
                  <a:cubicBezTo>
                    <a:pt x="41995" y="15645"/>
                    <a:pt x="42662" y="11075"/>
                    <a:pt x="43062" y="5537"/>
                  </a:cubicBezTo>
                  <a:cubicBezTo>
                    <a:pt x="43463" y="0"/>
                    <a:pt x="44196" y="1101"/>
                    <a:pt x="42695" y="134"/>
                  </a:cubicBezTo>
                  <a:cubicBezTo>
                    <a:pt x="42645" y="102"/>
                    <a:pt x="42592" y="87"/>
                    <a:pt x="42535" y="87"/>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2" name="Google Shape;162;p28"/>
            <p:cNvSpPr/>
            <p:nvPr/>
          </p:nvSpPr>
          <p:spPr>
            <a:xfrm>
              <a:off x="2362105" y="4731667"/>
              <a:ext cx="213452" cy="1123264"/>
            </a:xfrm>
            <a:custGeom>
              <a:avLst/>
              <a:gdLst/>
              <a:ahLst/>
              <a:cxnLst/>
              <a:rect l="l" t="t" r="r" b="b"/>
              <a:pathLst>
                <a:path w="14311" h="90633" extrusionOk="0">
                  <a:moveTo>
                    <a:pt x="12443" y="1"/>
                  </a:moveTo>
                  <a:lnTo>
                    <a:pt x="3570" y="9875"/>
                  </a:lnTo>
                  <a:lnTo>
                    <a:pt x="2703" y="29155"/>
                  </a:lnTo>
                  <a:lnTo>
                    <a:pt x="1402" y="59177"/>
                  </a:lnTo>
                  <a:lnTo>
                    <a:pt x="1" y="90633"/>
                  </a:lnTo>
                  <a:lnTo>
                    <a:pt x="14311" y="90633"/>
                  </a:lnTo>
                  <a:lnTo>
                    <a:pt x="12443" y="1"/>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3" name="Google Shape;163;p28"/>
            <p:cNvSpPr/>
            <p:nvPr/>
          </p:nvSpPr>
          <p:spPr>
            <a:xfrm>
              <a:off x="2406881" y="4629146"/>
              <a:ext cx="140815" cy="181912"/>
            </a:xfrm>
            <a:custGeom>
              <a:avLst/>
              <a:gdLst/>
              <a:ahLst/>
              <a:cxnLst/>
              <a:rect l="l" t="t" r="r" b="b"/>
              <a:pathLst>
                <a:path w="9441" h="14678" extrusionOk="0">
                  <a:moveTo>
                    <a:pt x="1469" y="0"/>
                  </a:moveTo>
                  <a:lnTo>
                    <a:pt x="835" y="14044"/>
                  </a:lnTo>
                  <a:cubicBezTo>
                    <a:pt x="835" y="14044"/>
                    <a:pt x="535" y="14277"/>
                    <a:pt x="1" y="14678"/>
                  </a:cubicBezTo>
                  <a:cubicBezTo>
                    <a:pt x="1302" y="13810"/>
                    <a:pt x="2970" y="12676"/>
                    <a:pt x="4271" y="11842"/>
                  </a:cubicBezTo>
                  <a:cubicBezTo>
                    <a:pt x="6005" y="10741"/>
                    <a:pt x="8173" y="8607"/>
                    <a:pt x="9441" y="7306"/>
                  </a:cubicBezTo>
                  <a:lnTo>
                    <a:pt x="9441" y="668"/>
                  </a:lnTo>
                  <a:lnTo>
                    <a:pt x="1469" y="0"/>
                  </a:lnTo>
                  <a:close/>
                </a:path>
              </a:pathLst>
            </a:custGeom>
            <a:solidFill>
              <a:srgbClr val="FFFFFF"/>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4" name="Google Shape;164;p28"/>
            <p:cNvSpPr/>
            <p:nvPr/>
          </p:nvSpPr>
          <p:spPr>
            <a:xfrm>
              <a:off x="2506905" y="4451706"/>
              <a:ext cx="251755" cy="229875"/>
            </a:xfrm>
            <a:custGeom>
              <a:avLst/>
              <a:gdLst/>
              <a:ahLst/>
              <a:cxnLst/>
              <a:rect l="l" t="t" r="r" b="b"/>
              <a:pathLst>
                <a:path w="16879" h="18548" extrusionOk="0">
                  <a:moveTo>
                    <a:pt x="7000" y="1"/>
                  </a:moveTo>
                  <a:cubicBezTo>
                    <a:pt x="1173" y="1"/>
                    <a:pt x="1" y="5104"/>
                    <a:pt x="266" y="7879"/>
                  </a:cubicBezTo>
                  <a:cubicBezTo>
                    <a:pt x="600" y="10982"/>
                    <a:pt x="2601" y="13117"/>
                    <a:pt x="2535" y="13450"/>
                  </a:cubicBezTo>
                  <a:cubicBezTo>
                    <a:pt x="2501" y="13784"/>
                    <a:pt x="3902" y="16085"/>
                    <a:pt x="3902" y="16085"/>
                  </a:cubicBezTo>
                  <a:lnTo>
                    <a:pt x="5137" y="14217"/>
                  </a:lnTo>
                  <a:cubicBezTo>
                    <a:pt x="5324" y="14200"/>
                    <a:pt x="5501" y="14192"/>
                    <a:pt x="5670" y="14192"/>
                  </a:cubicBezTo>
                  <a:cubicBezTo>
                    <a:pt x="8479" y="14192"/>
                    <a:pt x="8806" y="16419"/>
                    <a:pt x="8806" y="16419"/>
                  </a:cubicBezTo>
                  <a:lnTo>
                    <a:pt x="7472" y="18053"/>
                  </a:lnTo>
                  <a:cubicBezTo>
                    <a:pt x="7757" y="18209"/>
                    <a:pt x="8751" y="18547"/>
                    <a:pt x="9382" y="18547"/>
                  </a:cubicBezTo>
                  <a:cubicBezTo>
                    <a:pt x="9561" y="18547"/>
                    <a:pt x="9711" y="18520"/>
                    <a:pt x="9807" y="18454"/>
                  </a:cubicBezTo>
                  <a:cubicBezTo>
                    <a:pt x="10540" y="18020"/>
                    <a:pt x="12042" y="14718"/>
                    <a:pt x="12042" y="14718"/>
                  </a:cubicBezTo>
                  <a:lnTo>
                    <a:pt x="14043" y="14217"/>
                  </a:lnTo>
                  <a:lnTo>
                    <a:pt x="14110" y="14217"/>
                  </a:lnTo>
                  <a:lnTo>
                    <a:pt x="15110" y="13950"/>
                  </a:lnTo>
                  <a:lnTo>
                    <a:pt x="15978" y="13584"/>
                  </a:lnTo>
                  <a:lnTo>
                    <a:pt x="16878" y="13083"/>
                  </a:lnTo>
                  <a:cubicBezTo>
                    <a:pt x="11174" y="12149"/>
                    <a:pt x="4836" y="9080"/>
                    <a:pt x="5870" y="4811"/>
                  </a:cubicBezTo>
                  <a:cubicBezTo>
                    <a:pt x="6938" y="541"/>
                    <a:pt x="9506" y="274"/>
                    <a:pt x="9506" y="274"/>
                  </a:cubicBezTo>
                  <a:cubicBezTo>
                    <a:pt x="8588" y="87"/>
                    <a:pt x="7755" y="1"/>
                    <a:pt x="7000" y="1"/>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5" name="Google Shape;165;p28"/>
            <p:cNvSpPr/>
            <p:nvPr/>
          </p:nvSpPr>
          <p:spPr>
            <a:xfrm>
              <a:off x="2490975" y="4542328"/>
              <a:ext cx="65180" cy="219948"/>
            </a:xfrm>
            <a:custGeom>
              <a:avLst/>
              <a:gdLst/>
              <a:ahLst/>
              <a:cxnLst/>
              <a:rect l="l" t="t" r="r" b="b"/>
              <a:pathLst>
                <a:path w="4370" h="17747" extrusionOk="0">
                  <a:moveTo>
                    <a:pt x="0" y="0"/>
                  </a:moveTo>
                  <a:lnTo>
                    <a:pt x="0" y="1034"/>
                  </a:lnTo>
                  <a:cubicBezTo>
                    <a:pt x="167" y="1368"/>
                    <a:pt x="134" y="7939"/>
                    <a:pt x="34" y="17746"/>
                  </a:cubicBezTo>
                  <a:cubicBezTo>
                    <a:pt x="1401" y="16679"/>
                    <a:pt x="2735" y="15545"/>
                    <a:pt x="4003" y="14344"/>
                  </a:cubicBezTo>
                  <a:lnTo>
                    <a:pt x="4003" y="7172"/>
                  </a:lnTo>
                  <a:lnTo>
                    <a:pt x="4370" y="4303"/>
                  </a:lnTo>
                  <a:lnTo>
                    <a:pt x="0" y="0"/>
                  </a:lnTo>
                  <a:close/>
                </a:path>
              </a:pathLst>
            </a:custGeom>
            <a:solidFill>
              <a:srgbClr val="D9D9D9"/>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6" name="Google Shape;166;p28"/>
            <p:cNvSpPr/>
            <p:nvPr/>
          </p:nvSpPr>
          <p:spPr>
            <a:xfrm>
              <a:off x="2469571" y="4736637"/>
              <a:ext cx="105988" cy="1244386"/>
            </a:xfrm>
            <a:custGeom>
              <a:avLst/>
              <a:gdLst/>
              <a:ahLst/>
              <a:cxnLst/>
              <a:rect l="l" t="t" r="r" b="b"/>
              <a:pathLst>
                <a:path w="7106" h="100406" extrusionOk="0">
                  <a:moveTo>
                    <a:pt x="5205" y="0"/>
                  </a:moveTo>
                  <a:lnTo>
                    <a:pt x="2069" y="3002"/>
                  </a:lnTo>
                  <a:cubicBezTo>
                    <a:pt x="1735" y="32490"/>
                    <a:pt x="168" y="90598"/>
                    <a:pt x="1" y="100405"/>
                  </a:cubicBezTo>
                  <a:lnTo>
                    <a:pt x="7106" y="100405"/>
                  </a:lnTo>
                  <a:lnTo>
                    <a:pt x="5205" y="0"/>
                  </a:ln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7" name="Google Shape;167;p28"/>
            <p:cNvSpPr/>
            <p:nvPr/>
          </p:nvSpPr>
          <p:spPr>
            <a:xfrm>
              <a:off x="2730786" y="4593589"/>
              <a:ext cx="448785" cy="318043"/>
            </a:xfrm>
            <a:custGeom>
              <a:avLst/>
              <a:gdLst/>
              <a:ahLst/>
              <a:cxnLst/>
              <a:rect l="l" t="t" r="r" b="b"/>
              <a:pathLst>
                <a:path w="30089" h="25662" extrusionOk="0">
                  <a:moveTo>
                    <a:pt x="4403" y="1"/>
                  </a:moveTo>
                  <a:cubicBezTo>
                    <a:pt x="3103" y="1035"/>
                    <a:pt x="1601" y="1735"/>
                    <a:pt x="0" y="2035"/>
                  </a:cubicBezTo>
                  <a:lnTo>
                    <a:pt x="534" y="2302"/>
                  </a:lnTo>
                  <a:cubicBezTo>
                    <a:pt x="534" y="2302"/>
                    <a:pt x="27286" y="25661"/>
                    <a:pt x="28942" y="25661"/>
                  </a:cubicBezTo>
                  <a:cubicBezTo>
                    <a:pt x="28960" y="25661"/>
                    <a:pt x="28976" y="25658"/>
                    <a:pt x="28988" y="25652"/>
                  </a:cubicBezTo>
                  <a:cubicBezTo>
                    <a:pt x="30088" y="25085"/>
                    <a:pt x="27587" y="22450"/>
                    <a:pt x="27587" y="22450"/>
                  </a:cubicBezTo>
                  <a:lnTo>
                    <a:pt x="20748" y="15745"/>
                  </a:lnTo>
                  <a:cubicBezTo>
                    <a:pt x="20748" y="15745"/>
                    <a:pt x="13477" y="9574"/>
                    <a:pt x="12209" y="7206"/>
                  </a:cubicBezTo>
                  <a:cubicBezTo>
                    <a:pt x="10908" y="4804"/>
                    <a:pt x="8106" y="1502"/>
                    <a:pt x="4403" y="1"/>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8" name="Google Shape;168;p28"/>
            <p:cNvSpPr/>
            <p:nvPr/>
          </p:nvSpPr>
          <p:spPr>
            <a:xfrm>
              <a:off x="2145175" y="4511902"/>
              <a:ext cx="400535" cy="122213"/>
            </a:xfrm>
            <a:custGeom>
              <a:avLst/>
              <a:gdLst/>
              <a:ahLst/>
              <a:cxnLst/>
              <a:rect l="l" t="t" r="r" b="b"/>
              <a:pathLst>
                <a:path w="26854" h="9861" extrusionOk="0">
                  <a:moveTo>
                    <a:pt x="8024" y="1"/>
                  </a:moveTo>
                  <a:cubicBezTo>
                    <a:pt x="5124" y="1"/>
                    <a:pt x="2822" y="109"/>
                    <a:pt x="2169" y="421"/>
                  </a:cubicBezTo>
                  <a:cubicBezTo>
                    <a:pt x="1" y="1421"/>
                    <a:pt x="34" y="6525"/>
                    <a:pt x="701" y="8326"/>
                  </a:cubicBezTo>
                  <a:lnTo>
                    <a:pt x="26787" y="9861"/>
                  </a:lnTo>
                  <a:lnTo>
                    <a:pt x="26787" y="8660"/>
                  </a:lnTo>
                  <a:lnTo>
                    <a:pt x="26853" y="8326"/>
                  </a:lnTo>
                  <a:cubicBezTo>
                    <a:pt x="26853" y="8326"/>
                    <a:pt x="24185" y="6425"/>
                    <a:pt x="24719" y="587"/>
                  </a:cubicBezTo>
                  <a:cubicBezTo>
                    <a:pt x="24719" y="587"/>
                    <a:pt x="14759" y="1"/>
                    <a:pt x="8024" y="1"/>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9" name="Google Shape;169;p28"/>
            <p:cNvSpPr/>
            <p:nvPr/>
          </p:nvSpPr>
          <p:spPr>
            <a:xfrm>
              <a:off x="2136225" y="4628316"/>
              <a:ext cx="471174" cy="433278"/>
            </a:xfrm>
            <a:custGeom>
              <a:avLst/>
              <a:gdLst/>
              <a:ahLst/>
              <a:cxnLst/>
              <a:rect l="l" t="t" r="r" b="b"/>
              <a:pathLst>
                <a:path w="31590" h="34960" extrusionOk="0">
                  <a:moveTo>
                    <a:pt x="29989" y="1"/>
                  </a:moveTo>
                  <a:cubicBezTo>
                    <a:pt x="28021" y="3436"/>
                    <a:pt x="25252" y="6305"/>
                    <a:pt x="21883" y="8340"/>
                  </a:cubicBezTo>
                  <a:cubicBezTo>
                    <a:pt x="19448" y="9808"/>
                    <a:pt x="14177" y="12043"/>
                    <a:pt x="9274" y="19815"/>
                  </a:cubicBezTo>
                  <a:cubicBezTo>
                    <a:pt x="5938" y="25085"/>
                    <a:pt x="1" y="34959"/>
                    <a:pt x="1" y="34959"/>
                  </a:cubicBezTo>
                  <a:cubicBezTo>
                    <a:pt x="8373" y="24919"/>
                    <a:pt x="12576" y="16079"/>
                    <a:pt x="22884" y="11876"/>
                  </a:cubicBezTo>
                  <a:cubicBezTo>
                    <a:pt x="28488" y="9574"/>
                    <a:pt x="31590" y="234"/>
                    <a:pt x="31590" y="234"/>
                  </a:cubicBezTo>
                  <a:lnTo>
                    <a:pt x="29989" y="1"/>
                  </a:ln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0" name="Google Shape;170;p28"/>
            <p:cNvSpPr/>
            <p:nvPr/>
          </p:nvSpPr>
          <p:spPr>
            <a:xfrm>
              <a:off x="2578036" y="3795857"/>
              <a:ext cx="139711" cy="617905"/>
            </a:xfrm>
            <a:custGeom>
              <a:avLst/>
              <a:gdLst/>
              <a:ahLst/>
              <a:cxnLst/>
              <a:rect l="l" t="t" r="r" b="b"/>
              <a:pathLst>
                <a:path w="9367" h="49857" extrusionOk="0">
                  <a:moveTo>
                    <a:pt x="9221" y="1"/>
                  </a:moveTo>
                  <a:lnTo>
                    <a:pt x="9221" y="1"/>
                  </a:lnTo>
                  <a:cubicBezTo>
                    <a:pt x="9219" y="1"/>
                    <a:pt x="9214" y="7"/>
                    <a:pt x="9207" y="21"/>
                  </a:cubicBezTo>
                  <a:cubicBezTo>
                    <a:pt x="5605" y="6258"/>
                    <a:pt x="1" y="28808"/>
                    <a:pt x="434" y="35179"/>
                  </a:cubicBezTo>
                  <a:cubicBezTo>
                    <a:pt x="901" y="41550"/>
                    <a:pt x="1302" y="40917"/>
                    <a:pt x="2402" y="43085"/>
                  </a:cubicBezTo>
                  <a:cubicBezTo>
                    <a:pt x="4704" y="47621"/>
                    <a:pt x="3803" y="49589"/>
                    <a:pt x="3803" y="49589"/>
                  </a:cubicBezTo>
                  <a:lnTo>
                    <a:pt x="3070" y="49756"/>
                  </a:lnTo>
                  <a:lnTo>
                    <a:pt x="3070" y="49856"/>
                  </a:lnTo>
                  <a:lnTo>
                    <a:pt x="6038" y="49856"/>
                  </a:lnTo>
                  <a:cubicBezTo>
                    <a:pt x="6038" y="49856"/>
                    <a:pt x="6872" y="45353"/>
                    <a:pt x="4771" y="38215"/>
                  </a:cubicBezTo>
                  <a:cubicBezTo>
                    <a:pt x="963" y="25149"/>
                    <a:pt x="9367" y="1"/>
                    <a:pt x="9221" y="1"/>
                  </a:cubicBezTo>
                  <a:close/>
                </a:path>
              </a:pathLst>
            </a:custGeom>
            <a:solidFill>
              <a:schemeClr val="bg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1" name="Google Shape;171;p28"/>
            <p:cNvSpPr/>
            <p:nvPr/>
          </p:nvSpPr>
          <p:spPr>
            <a:xfrm>
              <a:off x="2502415" y="4451371"/>
              <a:ext cx="104989" cy="163731"/>
            </a:xfrm>
            <a:custGeom>
              <a:avLst/>
              <a:gdLst/>
              <a:ahLst/>
              <a:cxnLst/>
              <a:rect l="l" t="t" r="r" b="b"/>
              <a:pathLst>
                <a:path w="7039" h="13211" fill="none" extrusionOk="0">
                  <a:moveTo>
                    <a:pt x="7039" y="1"/>
                  </a:moveTo>
                  <a:cubicBezTo>
                    <a:pt x="4637" y="101"/>
                    <a:pt x="2802" y="635"/>
                    <a:pt x="1668" y="2903"/>
                  </a:cubicBezTo>
                  <a:cubicBezTo>
                    <a:pt x="0" y="6239"/>
                    <a:pt x="167" y="10708"/>
                    <a:pt x="2902" y="13210"/>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2" name="Google Shape;172;p28"/>
            <p:cNvSpPr/>
            <p:nvPr/>
          </p:nvSpPr>
          <p:spPr>
            <a:xfrm>
              <a:off x="2686501" y="4476184"/>
              <a:ext cx="130866" cy="157931"/>
            </a:xfrm>
            <a:custGeom>
              <a:avLst/>
              <a:gdLst/>
              <a:ahLst/>
              <a:cxnLst/>
              <a:rect l="l" t="t" r="r" b="b"/>
              <a:pathLst>
                <a:path w="8774" h="12743" fill="none" extrusionOk="0">
                  <a:moveTo>
                    <a:pt x="1" y="12743"/>
                  </a:moveTo>
                  <a:cubicBezTo>
                    <a:pt x="4470" y="11875"/>
                    <a:pt x="8473" y="9407"/>
                    <a:pt x="8640" y="7139"/>
                  </a:cubicBezTo>
                  <a:cubicBezTo>
                    <a:pt x="8773" y="4870"/>
                    <a:pt x="6138" y="1968"/>
                    <a:pt x="2502" y="0"/>
                  </a:cubicBez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3" name="Google Shape;173;p28"/>
            <p:cNvSpPr/>
            <p:nvPr/>
          </p:nvSpPr>
          <p:spPr>
            <a:xfrm>
              <a:off x="2607390" y="4413756"/>
              <a:ext cx="121411" cy="64918"/>
            </a:xfrm>
            <a:custGeom>
              <a:avLst/>
              <a:gdLst/>
              <a:ahLst/>
              <a:cxnLst/>
              <a:rect l="l" t="t" r="r" b="b"/>
              <a:pathLst>
                <a:path w="8140" h="5238" fill="none" extrusionOk="0">
                  <a:moveTo>
                    <a:pt x="8140" y="5237"/>
                  </a:moveTo>
                  <a:lnTo>
                    <a:pt x="7606" y="0"/>
                  </a:lnTo>
                  <a:lnTo>
                    <a:pt x="468" y="0"/>
                  </a:lnTo>
                  <a:lnTo>
                    <a:pt x="1" y="3036"/>
                  </a:lnTo>
                  <a:cubicBezTo>
                    <a:pt x="1" y="3036"/>
                    <a:pt x="1368" y="2969"/>
                    <a:pt x="4070" y="3736"/>
                  </a:cubicBez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4" name="Google Shape;174;p28"/>
            <p:cNvSpPr/>
            <p:nvPr/>
          </p:nvSpPr>
          <p:spPr>
            <a:xfrm>
              <a:off x="2555648" y="3772545"/>
              <a:ext cx="215451" cy="641217"/>
            </a:xfrm>
            <a:custGeom>
              <a:avLst/>
              <a:gdLst/>
              <a:ahLst/>
              <a:cxnLst/>
              <a:rect l="l" t="t" r="r" b="b"/>
              <a:pathLst>
                <a:path w="14445" h="51738" fill="none" extrusionOk="0">
                  <a:moveTo>
                    <a:pt x="5505" y="51737"/>
                  </a:moveTo>
                  <a:cubicBezTo>
                    <a:pt x="5505" y="51737"/>
                    <a:pt x="6038" y="48935"/>
                    <a:pt x="3036" y="43598"/>
                  </a:cubicBezTo>
                  <a:cubicBezTo>
                    <a:pt x="1" y="38228"/>
                    <a:pt x="3003" y="25585"/>
                    <a:pt x="5538" y="16479"/>
                  </a:cubicBezTo>
                  <a:cubicBezTo>
                    <a:pt x="8073" y="7372"/>
                    <a:pt x="10208" y="801"/>
                    <a:pt x="12309" y="401"/>
                  </a:cubicBezTo>
                  <a:cubicBezTo>
                    <a:pt x="14444" y="0"/>
                    <a:pt x="10541" y="23550"/>
                    <a:pt x="10308" y="33758"/>
                  </a:cubicBezTo>
                  <a:cubicBezTo>
                    <a:pt x="10074" y="43965"/>
                    <a:pt x="9274" y="46534"/>
                    <a:pt x="9708" y="51704"/>
                  </a:cubicBezTo>
                </a:path>
              </a:pathLst>
            </a:custGeom>
            <a:solidFill>
              <a:schemeClr val="bg1"/>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5" name="Google Shape;175;p28"/>
            <p:cNvSpPr/>
            <p:nvPr/>
          </p:nvSpPr>
          <p:spPr>
            <a:xfrm>
              <a:off x="2103381" y="4619640"/>
              <a:ext cx="535861" cy="485356"/>
            </a:xfrm>
            <a:custGeom>
              <a:avLst/>
              <a:gdLst/>
              <a:ahLst/>
              <a:cxnLst/>
              <a:rect l="l" t="t" r="r" b="b"/>
              <a:pathLst>
                <a:path w="35927" h="39162" fill="none" extrusionOk="0">
                  <a:moveTo>
                    <a:pt x="35860" y="2902"/>
                  </a:moveTo>
                  <a:cubicBezTo>
                    <a:pt x="35860" y="2902"/>
                    <a:pt x="34426" y="0"/>
                    <a:pt x="32191" y="701"/>
                  </a:cubicBezTo>
                  <a:cubicBezTo>
                    <a:pt x="30323" y="3403"/>
                    <a:pt x="28088" y="6471"/>
                    <a:pt x="25219" y="8306"/>
                  </a:cubicBezTo>
                  <a:cubicBezTo>
                    <a:pt x="22217" y="10274"/>
                    <a:pt x="19048" y="11709"/>
                    <a:pt x="16479" y="14210"/>
                  </a:cubicBezTo>
                  <a:cubicBezTo>
                    <a:pt x="14044" y="16679"/>
                    <a:pt x="11943" y="19481"/>
                    <a:pt x="10242" y="22516"/>
                  </a:cubicBezTo>
                  <a:cubicBezTo>
                    <a:pt x="7206" y="27587"/>
                    <a:pt x="4738" y="32990"/>
                    <a:pt x="701" y="37427"/>
                  </a:cubicBezTo>
                  <a:cubicBezTo>
                    <a:pt x="368" y="37794"/>
                    <a:pt x="1" y="38328"/>
                    <a:pt x="268" y="38728"/>
                  </a:cubicBezTo>
                  <a:cubicBezTo>
                    <a:pt x="535" y="39162"/>
                    <a:pt x="1369" y="39061"/>
                    <a:pt x="1902" y="38795"/>
                  </a:cubicBezTo>
                  <a:cubicBezTo>
                    <a:pt x="5171" y="37160"/>
                    <a:pt x="7206" y="34125"/>
                    <a:pt x="9508" y="31523"/>
                  </a:cubicBezTo>
                  <a:cubicBezTo>
                    <a:pt x="11342" y="29455"/>
                    <a:pt x="13144" y="27420"/>
                    <a:pt x="14978" y="25352"/>
                  </a:cubicBezTo>
                  <a:cubicBezTo>
                    <a:pt x="19181" y="20648"/>
                    <a:pt x="23418" y="15945"/>
                    <a:pt x="27721" y="11275"/>
                  </a:cubicBezTo>
                  <a:cubicBezTo>
                    <a:pt x="29322" y="9540"/>
                    <a:pt x="30956" y="7772"/>
                    <a:pt x="32624" y="6071"/>
                  </a:cubicBezTo>
                  <a:cubicBezTo>
                    <a:pt x="32858" y="5838"/>
                    <a:pt x="35927" y="3069"/>
                    <a:pt x="35860" y="2902"/>
                  </a:cubicBezTo>
                  <a:close/>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6" name="Google Shape;176;p28"/>
            <p:cNvSpPr/>
            <p:nvPr/>
          </p:nvSpPr>
          <p:spPr>
            <a:xfrm>
              <a:off x="2544700" y="4586971"/>
              <a:ext cx="20419" cy="56242"/>
            </a:xfrm>
            <a:custGeom>
              <a:avLst/>
              <a:gdLst/>
              <a:ahLst/>
              <a:cxnLst/>
              <a:rect l="l" t="t" r="r" b="b"/>
              <a:pathLst>
                <a:path w="1369" h="4538" fill="none" extrusionOk="0">
                  <a:moveTo>
                    <a:pt x="868" y="4538"/>
                  </a:moveTo>
                  <a:cubicBezTo>
                    <a:pt x="868" y="4538"/>
                    <a:pt x="67" y="3203"/>
                    <a:pt x="34" y="2569"/>
                  </a:cubicBezTo>
                  <a:cubicBezTo>
                    <a:pt x="1" y="1969"/>
                    <a:pt x="1368" y="1"/>
                    <a:pt x="1368" y="1"/>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7" name="Google Shape;178;p28"/>
            <p:cNvSpPr/>
            <p:nvPr/>
          </p:nvSpPr>
          <p:spPr>
            <a:xfrm>
              <a:off x="2736752" y="4594828"/>
              <a:ext cx="446801" cy="316692"/>
            </a:xfrm>
            <a:custGeom>
              <a:avLst/>
              <a:gdLst/>
              <a:ahLst/>
              <a:cxnLst/>
              <a:rect l="l" t="t" r="r" b="b"/>
              <a:pathLst>
                <a:path w="29956" h="25553" fill="none" extrusionOk="0">
                  <a:moveTo>
                    <a:pt x="1" y="2202"/>
                  </a:moveTo>
                  <a:cubicBezTo>
                    <a:pt x="5404" y="6939"/>
                    <a:pt x="26953" y="25552"/>
                    <a:pt x="28354" y="25552"/>
                  </a:cubicBezTo>
                  <a:cubicBezTo>
                    <a:pt x="29955" y="25552"/>
                    <a:pt x="27687" y="22917"/>
                    <a:pt x="26520" y="21583"/>
                  </a:cubicBezTo>
                  <a:cubicBezTo>
                    <a:pt x="25352" y="20215"/>
                    <a:pt x="14244" y="11209"/>
                    <a:pt x="11175" y="6205"/>
                  </a:cubicBezTo>
                  <a:cubicBezTo>
                    <a:pt x="9407" y="3403"/>
                    <a:pt x="6839" y="1235"/>
                    <a:pt x="3770" y="1"/>
                  </a:cubicBez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8" name="Google Shape;179;p28"/>
            <p:cNvSpPr/>
            <p:nvPr/>
          </p:nvSpPr>
          <p:spPr>
            <a:xfrm>
              <a:off x="2138209" y="4462129"/>
              <a:ext cx="413466" cy="171985"/>
            </a:xfrm>
            <a:custGeom>
              <a:avLst/>
              <a:gdLst/>
              <a:ahLst/>
              <a:cxnLst/>
              <a:rect l="l" t="t" r="r" b="b"/>
              <a:pathLst>
                <a:path w="27721" h="13877" fill="none" extrusionOk="0">
                  <a:moveTo>
                    <a:pt x="27721" y="13877"/>
                  </a:moveTo>
                  <a:lnTo>
                    <a:pt x="21783" y="13543"/>
                  </a:lnTo>
                  <a:lnTo>
                    <a:pt x="18614" y="13343"/>
                  </a:lnTo>
                  <a:lnTo>
                    <a:pt x="11142" y="12909"/>
                  </a:lnTo>
                  <a:lnTo>
                    <a:pt x="8007" y="12743"/>
                  </a:lnTo>
                  <a:lnTo>
                    <a:pt x="1168" y="12309"/>
                  </a:lnTo>
                  <a:cubicBezTo>
                    <a:pt x="1168" y="12309"/>
                    <a:pt x="1" y="6071"/>
                    <a:pt x="2636" y="4403"/>
                  </a:cubicBezTo>
                  <a:cubicBezTo>
                    <a:pt x="4404" y="3269"/>
                    <a:pt x="9808" y="1735"/>
                    <a:pt x="13911" y="801"/>
                  </a:cubicBezTo>
                  <a:cubicBezTo>
                    <a:pt x="15379" y="434"/>
                    <a:pt x="16880" y="167"/>
                    <a:pt x="18414" y="33"/>
                  </a:cubicBezTo>
                  <a:cubicBezTo>
                    <a:pt x="19315" y="0"/>
                    <a:pt x="20249" y="67"/>
                    <a:pt x="21183" y="133"/>
                  </a:cubicBezTo>
                  <a:cubicBezTo>
                    <a:pt x="22517" y="267"/>
                    <a:pt x="23918" y="434"/>
                    <a:pt x="25052" y="567"/>
                  </a:cubicBezTo>
                  <a:cubicBezTo>
                    <a:pt x="25586" y="634"/>
                    <a:pt x="26487" y="667"/>
                    <a:pt x="26853" y="701"/>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9" name="Google Shape;180;p28"/>
            <p:cNvSpPr/>
            <p:nvPr/>
          </p:nvSpPr>
          <p:spPr>
            <a:xfrm>
              <a:off x="2424795" y="4632455"/>
              <a:ext cx="5981" cy="116586"/>
            </a:xfrm>
            <a:custGeom>
              <a:avLst/>
              <a:gdLst/>
              <a:ahLst/>
              <a:cxnLst/>
              <a:rect l="l" t="t" r="r" b="b"/>
              <a:pathLst>
                <a:path w="401" h="9407" fill="none" extrusionOk="0">
                  <a:moveTo>
                    <a:pt x="1" y="9407"/>
                  </a:moveTo>
                  <a:lnTo>
                    <a:pt x="401" y="0"/>
                  </a:lnTo>
                </a:path>
              </a:pathLst>
            </a:custGeom>
            <a:no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0" name="Google Shape;181;p28"/>
            <p:cNvSpPr/>
            <p:nvPr/>
          </p:nvSpPr>
          <p:spPr>
            <a:xfrm>
              <a:off x="2362105" y="4731667"/>
              <a:ext cx="213452" cy="1249356"/>
            </a:xfrm>
            <a:custGeom>
              <a:avLst/>
              <a:gdLst/>
              <a:ahLst/>
              <a:cxnLst/>
              <a:rect l="l" t="t" r="r" b="b"/>
              <a:pathLst>
                <a:path w="14311" h="100807" fill="none" extrusionOk="0">
                  <a:moveTo>
                    <a:pt x="12443" y="1"/>
                  </a:moveTo>
                  <a:cubicBezTo>
                    <a:pt x="12776" y="28154"/>
                    <a:pt x="14311" y="100806"/>
                    <a:pt x="14311" y="100806"/>
                  </a:cubicBezTo>
                  <a:lnTo>
                    <a:pt x="1" y="100806"/>
                  </a:lnTo>
                  <a:lnTo>
                    <a:pt x="3570" y="9875"/>
                  </a:ln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1" name="Google Shape;182;p28"/>
            <p:cNvSpPr/>
            <p:nvPr/>
          </p:nvSpPr>
          <p:spPr>
            <a:xfrm>
              <a:off x="2257130" y="4462848"/>
              <a:ext cx="197030" cy="159282"/>
            </a:xfrm>
            <a:custGeom>
              <a:avLst/>
              <a:gdLst/>
              <a:ahLst/>
              <a:cxnLst/>
              <a:rect l="l" t="t" r="r" b="b"/>
              <a:pathLst>
                <a:path w="13210" h="12852" extrusionOk="0">
                  <a:moveTo>
                    <a:pt x="10937" y="0"/>
                  </a:moveTo>
                  <a:cubicBezTo>
                    <a:pt x="10772" y="0"/>
                    <a:pt x="10607" y="3"/>
                    <a:pt x="10441" y="9"/>
                  </a:cubicBezTo>
                  <a:cubicBezTo>
                    <a:pt x="8907" y="142"/>
                    <a:pt x="7406" y="376"/>
                    <a:pt x="5938" y="776"/>
                  </a:cubicBezTo>
                  <a:cubicBezTo>
                    <a:pt x="3936" y="1577"/>
                    <a:pt x="1868" y="2577"/>
                    <a:pt x="1034" y="3578"/>
                  </a:cubicBezTo>
                  <a:cubicBezTo>
                    <a:pt x="34" y="5279"/>
                    <a:pt x="0" y="10116"/>
                    <a:pt x="34" y="12685"/>
                  </a:cubicBezTo>
                  <a:lnTo>
                    <a:pt x="3169" y="12851"/>
                  </a:lnTo>
                  <a:cubicBezTo>
                    <a:pt x="3103" y="10783"/>
                    <a:pt x="3069" y="5813"/>
                    <a:pt x="4070" y="4112"/>
                  </a:cubicBezTo>
                  <a:cubicBezTo>
                    <a:pt x="4804" y="2878"/>
                    <a:pt x="11509" y="676"/>
                    <a:pt x="13210" y="142"/>
                  </a:cubicBezTo>
                  <a:cubicBezTo>
                    <a:pt x="12469" y="60"/>
                    <a:pt x="11705" y="0"/>
                    <a:pt x="10937" y="0"/>
                  </a:cubicBezTo>
                  <a:close/>
                </a:path>
              </a:pathLst>
            </a:custGeom>
            <a:solidFill>
              <a:srgbClr val="FFC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2" name="Google Shape;183;p28"/>
            <p:cNvSpPr/>
            <p:nvPr/>
          </p:nvSpPr>
          <p:spPr>
            <a:xfrm>
              <a:off x="2415846" y="4469565"/>
              <a:ext cx="122902" cy="160422"/>
            </a:xfrm>
            <a:custGeom>
              <a:avLst/>
              <a:gdLst/>
              <a:ahLst/>
              <a:cxnLst/>
              <a:rect l="l" t="t" r="r" b="b"/>
              <a:pathLst>
                <a:path w="8240" h="12944" extrusionOk="0">
                  <a:moveTo>
                    <a:pt x="6472" y="0"/>
                  </a:moveTo>
                  <a:cubicBezTo>
                    <a:pt x="6472" y="0"/>
                    <a:pt x="801" y="1902"/>
                    <a:pt x="401" y="3670"/>
                  </a:cubicBezTo>
                  <a:cubicBezTo>
                    <a:pt x="67" y="5071"/>
                    <a:pt x="0" y="10475"/>
                    <a:pt x="0" y="12743"/>
                  </a:cubicBezTo>
                  <a:lnTo>
                    <a:pt x="3169" y="12943"/>
                  </a:lnTo>
                  <a:cubicBezTo>
                    <a:pt x="3102" y="11142"/>
                    <a:pt x="2902" y="5671"/>
                    <a:pt x="3536" y="4037"/>
                  </a:cubicBezTo>
                  <a:cubicBezTo>
                    <a:pt x="4237" y="2102"/>
                    <a:pt x="8239" y="267"/>
                    <a:pt x="8239" y="267"/>
                  </a:cubicBezTo>
                  <a:lnTo>
                    <a:pt x="7839" y="201"/>
                  </a:lnTo>
                  <a:lnTo>
                    <a:pt x="6472" y="0"/>
                  </a:lnTo>
                  <a:close/>
                </a:path>
              </a:pathLst>
            </a:custGeom>
            <a:solidFill>
              <a:srgbClr val="FFC00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3" name="Google Shape;184;p28"/>
            <p:cNvSpPr/>
            <p:nvPr/>
          </p:nvSpPr>
          <p:spPr>
            <a:xfrm>
              <a:off x="2469079" y="4993781"/>
              <a:ext cx="87075" cy="179434"/>
            </a:xfrm>
            <a:custGeom>
              <a:avLst/>
              <a:gdLst/>
              <a:ahLst/>
              <a:cxnLst/>
              <a:rect l="l" t="t" r="r" b="b"/>
              <a:pathLst>
                <a:path w="5838" h="14478" fill="none" extrusionOk="0">
                  <a:moveTo>
                    <a:pt x="5604" y="0"/>
                  </a:moveTo>
                  <a:cubicBezTo>
                    <a:pt x="3736" y="401"/>
                    <a:pt x="1868" y="668"/>
                    <a:pt x="0" y="768"/>
                  </a:cubicBezTo>
                  <a:lnTo>
                    <a:pt x="0" y="14244"/>
                  </a:lnTo>
                  <a:cubicBezTo>
                    <a:pt x="1935" y="14477"/>
                    <a:pt x="3937" y="14377"/>
                    <a:pt x="5838" y="13910"/>
                  </a:cubicBezTo>
                </a:path>
              </a:pathLst>
            </a:custGeom>
            <a:solidFill>
              <a:srgbClr val="000000"/>
            </a:solidFill>
            <a:ln w="10850" cap="rnd"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grpSp>
      <p:grpSp>
        <p:nvGrpSpPr>
          <p:cNvPr id="291" name="Google Shape;1074;p51"/>
          <p:cNvGrpSpPr/>
          <p:nvPr/>
        </p:nvGrpSpPr>
        <p:grpSpPr>
          <a:xfrm>
            <a:off x="9932520" y="4161068"/>
            <a:ext cx="930363" cy="701788"/>
            <a:chOff x="1617207" y="1327019"/>
            <a:chExt cx="511077" cy="411148"/>
          </a:xfrm>
        </p:grpSpPr>
        <p:sp>
          <p:nvSpPr>
            <p:cNvPr id="292" name="Google Shape;1075;p51"/>
            <p:cNvSpPr/>
            <p:nvPr/>
          </p:nvSpPr>
          <p:spPr>
            <a:xfrm>
              <a:off x="1617207" y="1327019"/>
              <a:ext cx="511077" cy="353784"/>
            </a:xfrm>
            <a:custGeom>
              <a:avLst/>
              <a:gdLst/>
              <a:ahLst/>
              <a:cxnLst/>
              <a:rect l="l" t="t" r="r" b="b"/>
              <a:pathLst>
                <a:path w="15333" h="10614" extrusionOk="0">
                  <a:moveTo>
                    <a:pt x="412" y="0"/>
                  </a:moveTo>
                  <a:cubicBezTo>
                    <a:pt x="183" y="0"/>
                    <a:pt x="1" y="182"/>
                    <a:pt x="1" y="412"/>
                  </a:cubicBezTo>
                  <a:lnTo>
                    <a:pt x="1" y="10202"/>
                  </a:lnTo>
                  <a:cubicBezTo>
                    <a:pt x="1" y="10432"/>
                    <a:pt x="183" y="10613"/>
                    <a:pt x="412" y="10613"/>
                  </a:cubicBezTo>
                  <a:lnTo>
                    <a:pt x="14921" y="10613"/>
                  </a:lnTo>
                  <a:cubicBezTo>
                    <a:pt x="15141" y="10613"/>
                    <a:pt x="15332" y="10432"/>
                    <a:pt x="15332" y="10202"/>
                  </a:cubicBezTo>
                  <a:lnTo>
                    <a:pt x="15332" y="412"/>
                  </a:lnTo>
                  <a:cubicBezTo>
                    <a:pt x="15332" y="182"/>
                    <a:pt x="15141" y="0"/>
                    <a:pt x="14921" y="0"/>
                  </a:cubicBezTo>
                  <a:close/>
                </a:path>
              </a:pathLst>
            </a:custGeom>
            <a:solidFill>
              <a:srgbClr val="035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1076;p51"/>
            <p:cNvSpPr/>
            <p:nvPr/>
          </p:nvSpPr>
          <p:spPr>
            <a:xfrm>
              <a:off x="1617207" y="1327019"/>
              <a:ext cx="511077" cy="353784"/>
            </a:xfrm>
            <a:custGeom>
              <a:avLst/>
              <a:gdLst/>
              <a:ahLst/>
              <a:cxnLst/>
              <a:rect l="l" t="t" r="r" b="b"/>
              <a:pathLst>
                <a:path w="15333" h="10614" extrusionOk="0">
                  <a:moveTo>
                    <a:pt x="13954" y="0"/>
                  </a:moveTo>
                  <a:lnTo>
                    <a:pt x="13954" y="9618"/>
                  </a:lnTo>
                  <a:cubicBezTo>
                    <a:pt x="13954" y="9838"/>
                    <a:pt x="13763" y="10030"/>
                    <a:pt x="13543" y="10030"/>
                  </a:cubicBezTo>
                  <a:lnTo>
                    <a:pt x="1" y="10030"/>
                  </a:lnTo>
                  <a:lnTo>
                    <a:pt x="1" y="10202"/>
                  </a:lnTo>
                  <a:cubicBezTo>
                    <a:pt x="1" y="10432"/>
                    <a:pt x="183" y="10613"/>
                    <a:pt x="412" y="10613"/>
                  </a:cubicBezTo>
                  <a:lnTo>
                    <a:pt x="14921" y="10613"/>
                  </a:lnTo>
                  <a:cubicBezTo>
                    <a:pt x="15141" y="10613"/>
                    <a:pt x="15332" y="10432"/>
                    <a:pt x="15332" y="10202"/>
                  </a:cubicBezTo>
                  <a:lnTo>
                    <a:pt x="15332" y="412"/>
                  </a:lnTo>
                  <a:cubicBezTo>
                    <a:pt x="15332" y="182"/>
                    <a:pt x="15141" y="0"/>
                    <a:pt x="14921" y="0"/>
                  </a:cubicBezTo>
                  <a:close/>
                </a:path>
              </a:pathLst>
            </a:custGeom>
            <a:solidFill>
              <a:schemeClr val="bg2">
                <a:lumMod val="9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1077;p51"/>
            <p:cNvSpPr/>
            <p:nvPr/>
          </p:nvSpPr>
          <p:spPr>
            <a:xfrm>
              <a:off x="1654206" y="1365617"/>
              <a:ext cx="437080" cy="276587"/>
            </a:xfrm>
            <a:custGeom>
              <a:avLst/>
              <a:gdLst/>
              <a:ahLst/>
              <a:cxnLst/>
              <a:rect l="l" t="t" r="r" b="b"/>
              <a:pathLst>
                <a:path w="13113" h="8298" extrusionOk="0">
                  <a:moveTo>
                    <a:pt x="1159" y="0"/>
                  </a:moveTo>
                  <a:cubicBezTo>
                    <a:pt x="1130" y="0"/>
                    <a:pt x="1101" y="19"/>
                    <a:pt x="1101" y="48"/>
                  </a:cubicBezTo>
                  <a:cubicBezTo>
                    <a:pt x="1082" y="622"/>
                    <a:pt x="623" y="1072"/>
                    <a:pt x="49" y="1101"/>
                  </a:cubicBezTo>
                  <a:cubicBezTo>
                    <a:pt x="20" y="1101"/>
                    <a:pt x="1" y="1129"/>
                    <a:pt x="1" y="1158"/>
                  </a:cubicBezTo>
                  <a:lnTo>
                    <a:pt x="1" y="7139"/>
                  </a:lnTo>
                  <a:cubicBezTo>
                    <a:pt x="1" y="7168"/>
                    <a:pt x="20" y="7187"/>
                    <a:pt x="49" y="7187"/>
                  </a:cubicBezTo>
                  <a:cubicBezTo>
                    <a:pt x="623" y="7216"/>
                    <a:pt x="1082" y="7675"/>
                    <a:pt x="1101" y="8250"/>
                  </a:cubicBezTo>
                  <a:cubicBezTo>
                    <a:pt x="1101" y="8278"/>
                    <a:pt x="1130" y="8297"/>
                    <a:pt x="1159" y="8297"/>
                  </a:cubicBezTo>
                  <a:lnTo>
                    <a:pt x="11897" y="8297"/>
                  </a:lnTo>
                  <a:cubicBezTo>
                    <a:pt x="11925" y="8297"/>
                    <a:pt x="11945" y="8278"/>
                    <a:pt x="11945" y="8250"/>
                  </a:cubicBezTo>
                  <a:cubicBezTo>
                    <a:pt x="11973" y="7662"/>
                    <a:pt x="12452" y="7197"/>
                    <a:pt x="13037" y="7197"/>
                  </a:cubicBezTo>
                  <a:cubicBezTo>
                    <a:pt x="13043" y="7197"/>
                    <a:pt x="13049" y="7197"/>
                    <a:pt x="13055" y="7197"/>
                  </a:cubicBezTo>
                  <a:cubicBezTo>
                    <a:pt x="13083" y="7197"/>
                    <a:pt x="13112" y="7168"/>
                    <a:pt x="13112" y="7139"/>
                  </a:cubicBezTo>
                  <a:lnTo>
                    <a:pt x="13112" y="1158"/>
                  </a:lnTo>
                  <a:cubicBezTo>
                    <a:pt x="13112" y="1129"/>
                    <a:pt x="13083" y="1101"/>
                    <a:pt x="13055" y="1101"/>
                  </a:cubicBezTo>
                  <a:cubicBezTo>
                    <a:pt x="12461" y="1101"/>
                    <a:pt x="11973" y="641"/>
                    <a:pt x="11945" y="48"/>
                  </a:cubicBezTo>
                  <a:cubicBezTo>
                    <a:pt x="11945" y="19"/>
                    <a:pt x="11925" y="0"/>
                    <a:pt x="118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1078;p51"/>
            <p:cNvSpPr/>
            <p:nvPr/>
          </p:nvSpPr>
          <p:spPr>
            <a:xfrm>
              <a:off x="2004490" y="1365617"/>
              <a:ext cx="86796" cy="276587"/>
            </a:xfrm>
            <a:custGeom>
              <a:avLst/>
              <a:gdLst/>
              <a:ahLst/>
              <a:cxnLst/>
              <a:rect l="l" t="t" r="r" b="b"/>
              <a:pathLst>
                <a:path w="2604" h="8298" extrusionOk="0">
                  <a:moveTo>
                    <a:pt x="0" y="0"/>
                  </a:moveTo>
                  <a:cubicBezTo>
                    <a:pt x="19" y="0"/>
                    <a:pt x="48" y="19"/>
                    <a:pt x="48" y="48"/>
                  </a:cubicBezTo>
                  <a:cubicBezTo>
                    <a:pt x="77" y="641"/>
                    <a:pt x="565" y="1101"/>
                    <a:pt x="1158" y="1101"/>
                  </a:cubicBezTo>
                  <a:cubicBezTo>
                    <a:pt x="1187" y="1101"/>
                    <a:pt x="1206" y="1129"/>
                    <a:pt x="1206" y="1158"/>
                  </a:cubicBezTo>
                  <a:lnTo>
                    <a:pt x="1206" y="7139"/>
                  </a:lnTo>
                  <a:cubicBezTo>
                    <a:pt x="1206" y="7168"/>
                    <a:pt x="1187" y="7197"/>
                    <a:pt x="1158" y="7197"/>
                  </a:cubicBezTo>
                  <a:cubicBezTo>
                    <a:pt x="565" y="7197"/>
                    <a:pt x="77" y="7656"/>
                    <a:pt x="48" y="8250"/>
                  </a:cubicBezTo>
                  <a:cubicBezTo>
                    <a:pt x="48" y="8278"/>
                    <a:pt x="19" y="8297"/>
                    <a:pt x="0" y="8297"/>
                  </a:cubicBezTo>
                  <a:lnTo>
                    <a:pt x="1388" y="8297"/>
                  </a:lnTo>
                  <a:cubicBezTo>
                    <a:pt x="1416" y="8297"/>
                    <a:pt x="1436" y="8278"/>
                    <a:pt x="1436" y="8250"/>
                  </a:cubicBezTo>
                  <a:cubicBezTo>
                    <a:pt x="1464" y="7656"/>
                    <a:pt x="1952" y="7197"/>
                    <a:pt x="2546" y="7197"/>
                  </a:cubicBezTo>
                  <a:cubicBezTo>
                    <a:pt x="2574" y="7197"/>
                    <a:pt x="2603" y="7168"/>
                    <a:pt x="2603" y="7139"/>
                  </a:cubicBezTo>
                  <a:lnTo>
                    <a:pt x="2603" y="1158"/>
                  </a:lnTo>
                  <a:cubicBezTo>
                    <a:pt x="2603" y="1129"/>
                    <a:pt x="2574" y="1101"/>
                    <a:pt x="2546" y="1101"/>
                  </a:cubicBezTo>
                  <a:cubicBezTo>
                    <a:pt x="1952" y="1101"/>
                    <a:pt x="1464" y="641"/>
                    <a:pt x="1436" y="48"/>
                  </a:cubicBezTo>
                  <a:cubicBezTo>
                    <a:pt x="1436" y="19"/>
                    <a:pt x="1416" y="0"/>
                    <a:pt x="138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1079;p51"/>
            <p:cNvSpPr/>
            <p:nvPr/>
          </p:nvSpPr>
          <p:spPr>
            <a:xfrm>
              <a:off x="1949692" y="1636105"/>
              <a:ext cx="83830" cy="102062"/>
            </a:xfrm>
            <a:custGeom>
              <a:avLst/>
              <a:gdLst/>
              <a:ahLst/>
              <a:cxnLst/>
              <a:rect l="l" t="t" r="r" b="b"/>
              <a:pathLst>
                <a:path w="2515" h="3062" extrusionOk="0">
                  <a:moveTo>
                    <a:pt x="1156" y="1"/>
                  </a:moveTo>
                  <a:lnTo>
                    <a:pt x="17" y="2393"/>
                  </a:lnTo>
                  <a:cubicBezTo>
                    <a:pt x="0" y="2419"/>
                    <a:pt x="21" y="2452"/>
                    <a:pt x="53" y="2452"/>
                  </a:cubicBezTo>
                  <a:cubicBezTo>
                    <a:pt x="57" y="2452"/>
                    <a:pt x="61" y="2452"/>
                    <a:pt x="65" y="2451"/>
                  </a:cubicBezTo>
                  <a:lnTo>
                    <a:pt x="831" y="2336"/>
                  </a:lnTo>
                  <a:cubicBezTo>
                    <a:pt x="836" y="2333"/>
                    <a:pt x="840" y="2332"/>
                    <a:pt x="844" y="2332"/>
                  </a:cubicBezTo>
                  <a:cubicBezTo>
                    <a:pt x="855" y="2332"/>
                    <a:pt x="862" y="2341"/>
                    <a:pt x="869" y="2355"/>
                  </a:cubicBezTo>
                  <a:lnTo>
                    <a:pt x="1300" y="3044"/>
                  </a:lnTo>
                  <a:cubicBezTo>
                    <a:pt x="1308" y="3056"/>
                    <a:pt x="1319" y="3061"/>
                    <a:pt x="1330" y="3061"/>
                  </a:cubicBezTo>
                  <a:cubicBezTo>
                    <a:pt x="1346" y="3061"/>
                    <a:pt x="1361" y="3051"/>
                    <a:pt x="1367" y="3034"/>
                  </a:cubicBezTo>
                  <a:lnTo>
                    <a:pt x="2515" y="642"/>
                  </a:lnTo>
                  <a:lnTo>
                    <a:pt x="1156"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1080;p51"/>
            <p:cNvSpPr/>
            <p:nvPr/>
          </p:nvSpPr>
          <p:spPr>
            <a:xfrm>
              <a:off x="2012756" y="1636105"/>
              <a:ext cx="83863" cy="102062"/>
            </a:xfrm>
            <a:custGeom>
              <a:avLst/>
              <a:gdLst/>
              <a:ahLst/>
              <a:cxnLst/>
              <a:rect l="l" t="t" r="r" b="b"/>
              <a:pathLst>
                <a:path w="2516" h="3062" extrusionOk="0">
                  <a:moveTo>
                    <a:pt x="1350" y="1"/>
                  </a:moveTo>
                  <a:lnTo>
                    <a:pt x="1" y="642"/>
                  </a:lnTo>
                  <a:lnTo>
                    <a:pt x="1140" y="3034"/>
                  </a:lnTo>
                  <a:cubicBezTo>
                    <a:pt x="1151" y="3051"/>
                    <a:pt x="1168" y="3061"/>
                    <a:pt x="1185" y="3061"/>
                  </a:cubicBezTo>
                  <a:cubicBezTo>
                    <a:pt x="1197" y="3061"/>
                    <a:pt x="1208" y="3056"/>
                    <a:pt x="1216" y="3044"/>
                  </a:cubicBezTo>
                  <a:lnTo>
                    <a:pt x="1637" y="2355"/>
                  </a:lnTo>
                  <a:cubicBezTo>
                    <a:pt x="1644" y="2341"/>
                    <a:pt x="1657" y="2332"/>
                    <a:pt x="1670" y="2332"/>
                  </a:cubicBezTo>
                  <a:cubicBezTo>
                    <a:pt x="1675" y="2332"/>
                    <a:pt x="1680" y="2333"/>
                    <a:pt x="1685" y="2336"/>
                  </a:cubicBezTo>
                  <a:lnTo>
                    <a:pt x="2451" y="2451"/>
                  </a:lnTo>
                  <a:cubicBezTo>
                    <a:pt x="2455" y="2452"/>
                    <a:pt x="2459" y="2452"/>
                    <a:pt x="2463" y="2452"/>
                  </a:cubicBezTo>
                  <a:cubicBezTo>
                    <a:pt x="2495" y="2452"/>
                    <a:pt x="2516" y="2419"/>
                    <a:pt x="2499" y="2393"/>
                  </a:cubicBezTo>
                  <a:lnTo>
                    <a:pt x="1350"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1081;p51"/>
            <p:cNvSpPr/>
            <p:nvPr/>
          </p:nvSpPr>
          <p:spPr>
            <a:xfrm>
              <a:off x="1948659" y="1539710"/>
              <a:ext cx="148693" cy="146260"/>
            </a:xfrm>
            <a:custGeom>
              <a:avLst/>
              <a:gdLst/>
              <a:ahLst/>
              <a:cxnLst/>
              <a:rect l="l" t="t" r="r" b="b"/>
              <a:pathLst>
                <a:path w="4461" h="4388" extrusionOk="0">
                  <a:moveTo>
                    <a:pt x="2234" y="0"/>
                  </a:moveTo>
                  <a:cubicBezTo>
                    <a:pt x="2113" y="0"/>
                    <a:pt x="1991" y="36"/>
                    <a:pt x="1886" y="108"/>
                  </a:cubicBezTo>
                  <a:cubicBezTo>
                    <a:pt x="1790" y="179"/>
                    <a:pt x="1675" y="218"/>
                    <a:pt x="1562" y="218"/>
                  </a:cubicBezTo>
                  <a:cubicBezTo>
                    <a:pt x="1539" y="218"/>
                    <a:pt x="1516" y="216"/>
                    <a:pt x="1493" y="213"/>
                  </a:cubicBezTo>
                  <a:cubicBezTo>
                    <a:pt x="1477" y="212"/>
                    <a:pt x="1461" y="211"/>
                    <a:pt x="1444" y="211"/>
                  </a:cubicBezTo>
                  <a:cubicBezTo>
                    <a:pt x="1205" y="211"/>
                    <a:pt x="989" y="342"/>
                    <a:pt x="890" y="557"/>
                  </a:cubicBezTo>
                  <a:cubicBezTo>
                    <a:pt x="833" y="691"/>
                    <a:pt x="728" y="797"/>
                    <a:pt x="603" y="854"/>
                  </a:cubicBezTo>
                  <a:cubicBezTo>
                    <a:pt x="373" y="959"/>
                    <a:pt x="230" y="1199"/>
                    <a:pt x="259" y="1448"/>
                  </a:cubicBezTo>
                  <a:cubicBezTo>
                    <a:pt x="268" y="1591"/>
                    <a:pt x="230" y="1735"/>
                    <a:pt x="153" y="1849"/>
                  </a:cubicBezTo>
                  <a:cubicBezTo>
                    <a:pt x="0" y="2060"/>
                    <a:pt x="0" y="2328"/>
                    <a:pt x="153" y="2539"/>
                  </a:cubicBezTo>
                  <a:cubicBezTo>
                    <a:pt x="230" y="2653"/>
                    <a:pt x="268" y="2797"/>
                    <a:pt x="259" y="2940"/>
                  </a:cubicBezTo>
                  <a:cubicBezTo>
                    <a:pt x="230" y="3189"/>
                    <a:pt x="373" y="3429"/>
                    <a:pt x="603" y="3534"/>
                  </a:cubicBezTo>
                  <a:cubicBezTo>
                    <a:pt x="728" y="3591"/>
                    <a:pt x="833" y="3697"/>
                    <a:pt x="890" y="3831"/>
                  </a:cubicBezTo>
                  <a:cubicBezTo>
                    <a:pt x="989" y="4046"/>
                    <a:pt x="1205" y="4177"/>
                    <a:pt x="1444" y="4177"/>
                  </a:cubicBezTo>
                  <a:cubicBezTo>
                    <a:pt x="1461" y="4177"/>
                    <a:pt x="1477" y="4176"/>
                    <a:pt x="1493" y="4175"/>
                  </a:cubicBezTo>
                  <a:cubicBezTo>
                    <a:pt x="1516" y="4172"/>
                    <a:pt x="1539" y="4170"/>
                    <a:pt x="1562" y="4170"/>
                  </a:cubicBezTo>
                  <a:cubicBezTo>
                    <a:pt x="1675" y="4170"/>
                    <a:pt x="1790" y="4209"/>
                    <a:pt x="1886" y="4280"/>
                  </a:cubicBezTo>
                  <a:cubicBezTo>
                    <a:pt x="1991" y="4352"/>
                    <a:pt x="2113" y="4388"/>
                    <a:pt x="2234" y="4388"/>
                  </a:cubicBezTo>
                  <a:cubicBezTo>
                    <a:pt x="2355" y="4388"/>
                    <a:pt x="2474" y="4352"/>
                    <a:pt x="2575" y="4280"/>
                  </a:cubicBezTo>
                  <a:cubicBezTo>
                    <a:pt x="2670" y="4209"/>
                    <a:pt x="2785" y="4170"/>
                    <a:pt x="2904" y="4170"/>
                  </a:cubicBezTo>
                  <a:cubicBezTo>
                    <a:pt x="2928" y="4170"/>
                    <a:pt x="2952" y="4172"/>
                    <a:pt x="2977" y="4175"/>
                  </a:cubicBezTo>
                  <a:cubicBezTo>
                    <a:pt x="2992" y="4176"/>
                    <a:pt x="3008" y="4177"/>
                    <a:pt x="3024" y="4177"/>
                  </a:cubicBezTo>
                  <a:cubicBezTo>
                    <a:pt x="3255" y="4177"/>
                    <a:pt x="3472" y="4046"/>
                    <a:pt x="3580" y="3831"/>
                  </a:cubicBezTo>
                  <a:cubicBezTo>
                    <a:pt x="3637" y="3697"/>
                    <a:pt x="3742" y="3591"/>
                    <a:pt x="3867" y="3534"/>
                  </a:cubicBezTo>
                  <a:cubicBezTo>
                    <a:pt x="4096" y="3429"/>
                    <a:pt x="4230" y="3189"/>
                    <a:pt x="4211" y="2940"/>
                  </a:cubicBezTo>
                  <a:cubicBezTo>
                    <a:pt x="4202" y="2797"/>
                    <a:pt x="4230" y="2653"/>
                    <a:pt x="4316" y="2539"/>
                  </a:cubicBezTo>
                  <a:cubicBezTo>
                    <a:pt x="4460" y="2328"/>
                    <a:pt x="4460" y="2060"/>
                    <a:pt x="4316" y="1849"/>
                  </a:cubicBezTo>
                  <a:cubicBezTo>
                    <a:pt x="4230" y="1735"/>
                    <a:pt x="4202" y="1591"/>
                    <a:pt x="4211" y="1448"/>
                  </a:cubicBezTo>
                  <a:cubicBezTo>
                    <a:pt x="4230" y="1199"/>
                    <a:pt x="4096" y="959"/>
                    <a:pt x="3867" y="854"/>
                  </a:cubicBezTo>
                  <a:cubicBezTo>
                    <a:pt x="3742" y="797"/>
                    <a:pt x="3637" y="691"/>
                    <a:pt x="3580" y="557"/>
                  </a:cubicBezTo>
                  <a:cubicBezTo>
                    <a:pt x="3472" y="342"/>
                    <a:pt x="3255" y="211"/>
                    <a:pt x="3024" y="211"/>
                  </a:cubicBezTo>
                  <a:cubicBezTo>
                    <a:pt x="3008" y="211"/>
                    <a:pt x="2992" y="212"/>
                    <a:pt x="2977" y="213"/>
                  </a:cubicBezTo>
                  <a:cubicBezTo>
                    <a:pt x="2952" y="216"/>
                    <a:pt x="2928" y="218"/>
                    <a:pt x="2904" y="218"/>
                  </a:cubicBezTo>
                  <a:cubicBezTo>
                    <a:pt x="2785" y="218"/>
                    <a:pt x="2670" y="179"/>
                    <a:pt x="2575" y="108"/>
                  </a:cubicBezTo>
                  <a:cubicBezTo>
                    <a:pt x="2474" y="36"/>
                    <a:pt x="2355" y="0"/>
                    <a:pt x="2234"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1082;p51"/>
            <p:cNvSpPr/>
            <p:nvPr/>
          </p:nvSpPr>
          <p:spPr>
            <a:xfrm>
              <a:off x="1997457" y="1678537"/>
              <a:ext cx="2600" cy="33"/>
            </a:xfrm>
            <a:custGeom>
              <a:avLst/>
              <a:gdLst/>
              <a:ahLst/>
              <a:cxnLst/>
              <a:rect l="l" t="t" r="r" b="b"/>
              <a:pathLst>
                <a:path w="78" h="1" extrusionOk="0">
                  <a:moveTo>
                    <a:pt x="1" y="0"/>
                  </a:moveTo>
                  <a:lnTo>
                    <a:pt x="29" y="0"/>
                  </a:lnTo>
                  <a:lnTo>
                    <a:pt x="77" y="0"/>
                  </a:lnTo>
                  <a:cubicBezTo>
                    <a:pt x="48" y="0"/>
                    <a:pt x="29" y="0"/>
                    <a:pt x="1" y="0"/>
                  </a:cubicBezTo>
                  <a:close/>
                </a:path>
              </a:pathLst>
            </a:custGeom>
            <a:solidFill>
              <a:srgbClr val="8CA4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1083;p51"/>
            <p:cNvSpPr/>
            <p:nvPr/>
          </p:nvSpPr>
          <p:spPr>
            <a:xfrm>
              <a:off x="1997457" y="1547109"/>
              <a:ext cx="2600" cy="33"/>
            </a:xfrm>
            <a:custGeom>
              <a:avLst/>
              <a:gdLst/>
              <a:ahLst/>
              <a:cxnLst/>
              <a:rect l="l" t="t" r="r" b="b"/>
              <a:pathLst>
                <a:path w="78" h="1" extrusionOk="0">
                  <a:moveTo>
                    <a:pt x="77" y="1"/>
                  </a:moveTo>
                  <a:lnTo>
                    <a:pt x="29" y="1"/>
                  </a:lnTo>
                  <a:lnTo>
                    <a:pt x="1" y="1"/>
                  </a:lnTo>
                  <a:cubicBezTo>
                    <a:pt x="29" y="1"/>
                    <a:pt x="48" y="1"/>
                    <a:pt x="77" y="1"/>
                  </a:cubicBezTo>
                  <a:close/>
                </a:path>
              </a:pathLst>
            </a:custGeom>
            <a:solidFill>
              <a:srgbClr val="8CA4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1084;p51"/>
            <p:cNvSpPr/>
            <p:nvPr/>
          </p:nvSpPr>
          <p:spPr>
            <a:xfrm>
              <a:off x="2002257" y="1539710"/>
              <a:ext cx="95096" cy="146193"/>
            </a:xfrm>
            <a:custGeom>
              <a:avLst/>
              <a:gdLst/>
              <a:ahLst/>
              <a:cxnLst/>
              <a:rect l="l" t="t" r="r" b="b"/>
              <a:pathLst>
                <a:path w="2853" h="4386" extrusionOk="0">
                  <a:moveTo>
                    <a:pt x="626" y="0"/>
                  </a:moveTo>
                  <a:cubicBezTo>
                    <a:pt x="505" y="0"/>
                    <a:pt x="383" y="36"/>
                    <a:pt x="278" y="108"/>
                  </a:cubicBezTo>
                  <a:cubicBezTo>
                    <a:pt x="201" y="165"/>
                    <a:pt x="105" y="203"/>
                    <a:pt x="0" y="213"/>
                  </a:cubicBezTo>
                  <a:cubicBezTo>
                    <a:pt x="8" y="213"/>
                    <a:pt x="16" y="212"/>
                    <a:pt x="24" y="212"/>
                  </a:cubicBezTo>
                  <a:cubicBezTo>
                    <a:pt x="255" y="212"/>
                    <a:pt x="473" y="345"/>
                    <a:pt x="574" y="557"/>
                  </a:cubicBezTo>
                  <a:cubicBezTo>
                    <a:pt x="632" y="691"/>
                    <a:pt x="737" y="787"/>
                    <a:pt x="861" y="854"/>
                  </a:cubicBezTo>
                  <a:cubicBezTo>
                    <a:pt x="1091" y="959"/>
                    <a:pt x="1235" y="1199"/>
                    <a:pt x="1206" y="1448"/>
                  </a:cubicBezTo>
                  <a:cubicBezTo>
                    <a:pt x="1196" y="1591"/>
                    <a:pt x="1235" y="1735"/>
                    <a:pt x="1311" y="1849"/>
                  </a:cubicBezTo>
                  <a:cubicBezTo>
                    <a:pt x="1464" y="2050"/>
                    <a:pt x="1464" y="2328"/>
                    <a:pt x="1311" y="2539"/>
                  </a:cubicBezTo>
                  <a:cubicBezTo>
                    <a:pt x="1235" y="2653"/>
                    <a:pt x="1196" y="2797"/>
                    <a:pt x="1206" y="2940"/>
                  </a:cubicBezTo>
                  <a:cubicBezTo>
                    <a:pt x="1235" y="3189"/>
                    <a:pt x="1091" y="3429"/>
                    <a:pt x="861" y="3534"/>
                  </a:cubicBezTo>
                  <a:cubicBezTo>
                    <a:pt x="737" y="3591"/>
                    <a:pt x="632" y="3697"/>
                    <a:pt x="574" y="3831"/>
                  </a:cubicBezTo>
                  <a:cubicBezTo>
                    <a:pt x="473" y="4043"/>
                    <a:pt x="255" y="4176"/>
                    <a:pt x="24" y="4176"/>
                  </a:cubicBezTo>
                  <a:cubicBezTo>
                    <a:pt x="16" y="4176"/>
                    <a:pt x="8" y="4175"/>
                    <a:pt x="0" y="4175"/>
                  </a:cubicBezTo>
                  <a:lnTo>
                    <a:pt x="0" y="4175"/>
                  </a:lnTo>
                  <a:cubicBezTo>
                    <a:pt x="105" y="4185"/>
                    <a:pt x="201" y="4213"/>
                    <a:pt x="278" y="4271"/>
                  </a:cubicBezTo>
                  <a:cubicBezTo>
                    <a:pt x="383" y="4347"/>
                    <a:pt x="505" y="4386"/>
                    <a:pt x="626" y="4386"/>
                  </a:cubicBezTo>
                  <a:cubicBezTo>
                    <a:pt x="747" y="4386"/>
                    <a:pt x="866" y="4347"/>
                    <a:pt x="967" y="4271"/>
                  </a:cubicBezTo>
                  <a:cubicBezTo>
                    <a:pt x="1070" y="4202"/>
                    <a:pt x="1196" y="4164"/>
                    <a:pt x="1325" y="4164"/>
                  </a:cubicBezTo>
                  <a:cubicBezTo>
                    <a:pt x="1340" y="4164"/>
                    <a:pt x="1354" y="4165"/>
                    <a:pt x="1369" y="4165"/>
                  </a:cubicBezTo>
                  <a:cubicBezTo>
                    <a:pt x="1390" y="4168"/>
                    <a:pt x="1411" y="4169"/>
                    <a:pt x="1432" y="4169"/>
                  </a:cubicBezTo>
                  <a:cubicBezTo>
                    <a:pt x="1657" y="4169"/>
                    <a:pt x="1866" y="4032"/>
                    <a:pt x="1962" y="3831"/>
                  </a:cubicBezTo>
                  <a:cubicBezTo>
                    <a:pt x="2029" y="3697"/>
                    <a:pt x="2125" y="3591"/>
                    <a:pt x="2259" y="3534"/>
                  </a:cubicBezTo>
                  <a:cubicBezTo>
                    <a:pt x="2488" y="3429"/>
                    <a:pt x="2622" y="3189"/>
                    <a:pt x="2603" y="2940"/>
                  </a:cubicBezTo>
                  <a:cubicBezTo>
                    <a:pt x="2584" y="2797"/>
                    <a:pt x="2622" y="2653"/>
                    <a:pt x="2708" y="2539"/>
                  </a:cubicBezTo>
                  <a:cubicBezTo>
                    <a:pt x="2852" y="2328"/>
                    <a:pt x="2852" y="2050"/>
                    <a:pt x="2708" y="1849"/>
                  </a:cubicBezTo>
                  <a:cubicBezTo>
                    <a:pt x="2622" y="1735"/>
                    <a:pt x="2584" y="1591"/>
                    <a:pt x="2603" y="1448"/>
                  </a:cubicBezTo>
                  <a:cubicBezTo>
                    <a:pt x="2622" y="1199"/>
                    <a:pt x="2488" y="959"/>
                    <a:pt x="2259" y="854"/>
                  </a:cubicBezTo>
                  <a:cubicBezTo>
                    <a:pt x="2125" y="787"/>
                    <a:pt x="2029" y="691"/>
                    <a:pt x="1962" y="557"/>
                  </a:cubicBezTo>
                  <a:cubicBezTo>
                    <a:pt x="1863" y="342"/>
                    <a:pt x="1647" y="211"/>
                    <a:pt x="1416" y="211"/>
                  </a:cubicBezTo>
                  <a:cubicBezTo>
                    <a:pt x="1400" y="211"/>
                    <a:pt x="1384" y="212"/>
                    <a:pt x="1369" y="213"/>
                  </a:cubicBezTo>
                  <a:cubicBezTo>
                    <a:pt x="1344" y="216"/>
                    <a:pt x="1320" y="218"/>
                    <a:pt x="1296" y="218"/>
                  </a:cubicBezTo>
                  <a:cubicBezTo>
                    <a:pt x="1177" y="218"/>
                    <a:pt x="1062" y="179"/>
                    <a:pt x="967" y="108"/>
                  </a:cubicBezTo>
                  <a:cubicBezTo>
                    <a:pt x="866" y="36"/>
                    <a:pt x="747" y="0"/>
                    <a:pt x="626"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1085;p51"/>
            <p:cNvSpPr/>
            <p:nvPr/>
          </p:nvSpPr>
          <p:spPr>
            <a:xfrm>
              <a:off x="1982158" y="1572641"/>
              <a:ext cx="80730" cy="80396"/>
            </a:xfrm>
            <a:custGeom>
              <a:avLst/>
              <a:gdLst/>
              <a:ahLst/>
              <a:cxnLst/>
              <a:rect l="l" t="t" r="r" b="b"/>
              <a:pathLst>
                <a:path w="2422" h="2412" extrusionOk="0">
                  <a:moveTo>
                    <a:pt x="1206" y="0"/>
                  </a:moveTo>
                  <a:cubicBezTo>
                    <a:pt x="546" y="0"/>
                    <a:pt x="0" y="536"/>
                    <a:pt x="0" y="1206"/>
                  </a:cubicBezTo>
                  <a:cubicBezTo>
                    <a:pt x="0" y="1866"/>
                    <a:pt x="546" y="2412"/>
                    <a:pt x="1206" y="2412"/>
                  </a:cubicBezTo>
                  <a:cubicBezTo>
                    <a:pt x="1876" y="2412"/>
                    <a:pt x="2421" y="1866"/>
                    <a:pt x="2421" y="1206"/>
                  </a:cubicBezTo>
                  <a:cubicBezTo>
                    <a:pt x="2421" y="536"/>
                    <a:pt x="1876" y="0"/>
                    <a:pt x="1206"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1086;p51"/>
            <p:cNvSpPr/>
            <p:nvPr/>
          </p:nvSpPr>
          <p:spPr>
            <a:xfrm>
              <a:off x="1997457" y="1572641"/>
              <a:ext cx="72130" cy="80330"/>
            </a:xfrm>
            <a:custGeom>
              <a:avLst/>
              <a:gdLst/>
              <a:ahLst/>
              <a:cxnLst/>
              <a:rect l="l" t="t" r="r" b="b"/>
              <a:pathLst>
                <a:path w="2164" h="2410" extrusionOk="0">
                  <a:moveTo>
                    <a:pt x="757" y="0"/>
                  </a:moveTo>
                  <a:cubicBezTo>
                    <a:pt x="479" y="0"/>
                    <a:pt x="211" y="96"/>
                    <a:pt x="1" y="268"/>
                  </a:cubicBezTo>
                  <a:cubicBezTo>
                    <a:pt x="603" y="747"/>
                    <a:pt x="603" y="1665"/>
                    <a:pt x="1" y="2153"/>
                  </a:cubicBezTo>
                  <a:cubicBezTo>
                    <a:pt x="224" y="2328"/>
                    <a:pt x="485" y="2410"/>
                    <a:pt x="741" y="2410"/>
                  </a:cubicBezTo>
                  <a:cubicBezTo>
                    <a:pt x="1229" y="2410"/>
                    <a:pt x="1704" y="2113"/>
                    <a:pt x="1886" y="1598"/>
                  </a:cubicBezTo>
                  <a:cubicBezTo>
                    <a:pt x="2163" y="823"/>
                    <a:pt x="1580" y="0"/>
                    <a:pt x="757"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1087;p51"/>
            <p:cNvSpPr/>
            <p:nvPr/>
          </p:nvSpPr>
          <p:spPr>
            <a:xfrm>
              <a:off x="1711836" y="1452314"/>
              <a:ext cx="321519" cy="15433"/>
            </a:xfrm>
            <a:custGeom>
              <a:avLst/>
              <a:gdLst/>
              <a:ahLst/>
              <a:cxnLst/>
              <a:rect l="l" t="t" r="r" b="b"/>
              <a:pathLst>
                <a:path w="9646" h="463" extrusionOk="0">
                  <a:moveTo>
                    <a:pt x="303" y="1"/>
                  </a:moveTo>
                  <a:cubicBezTo>
                    <a:pt x="1" y="1"/>
                    <a:pt x="4" y="462"/>
                    <a:pt x="311" y="462"/>
                  </a:cubicBezTo>
                  <a:cubicBezTo>
                    <a:pt x="317" y="462"/>
                    <a:pt x="323" y="462"/>
                    <a:pt x="329" y="462"/>
                  </a:cubicBezTo>
                  <a:lnTo>
                    <a:pt x="9326" y="462"/>
                  </a:lnTo>
                  <a:cubicBezTo>
                    <a:pt x="9332" y="462"/>
                    <a:pt x="9338" y="462"/>
                    <a:pt x="9343" y="462"/>
                  </a:cubicBezTo>
                  <a:cubicBezTo>
                    <a:pt x="9642" y="462"/>
                    <a:pt x="9645" y="1"/>
                    <a:pt x="9352" y="1"/>
                  </a:cubicBezTo>
                  <a:cubicBezTo>
                    <a:pt x="9343" y="1"/>
                    <a:pt x="9335" y="1"/>
                    <a:pt x="9326" y="2"/>
                  </a:cubicBezTo>
                  <a:lnTo>
                    <a:pt x="329" y="2"/>
                  </a:lnTo>
                  <a:cubicBezTo>
                    <a:pt x="320" y="1"/>
                    <a:pt x="311" y="1"/>
                    <a:pt x="3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1088;p51"/>
            <p:cNvSpPr/>
            <p:nvPr/>
          </p:nvSpPr>
          <p:spPr>
            <a:xfrm>
              <a:off x="1711836" y="1410549"/>
              <a:ext cx="321519" cy="15399"/>
            </a:xfrm>
            <a:custGeom>
              <a:avLst/>
              <a:gdLst/>
              <a:ahLst/>
              <a:cxnLst/>
              <a:rect l="l" t="t" r="r" b="b"/>
              <a:pathLst>
                <a:path w="9646" h="462" extrusionOk="0">
                  <a:moveTo>
                    <a:pt x="303" y="0"/>
                  </a:moveTo>
                  <a:cubicBezTo>
                    <a:pt x="1" y="0"/>
                    <a:pt x="4" y="461"/>
                    <a:pt x="311" y="461"/>
                  </a:cubicBezTo>
                  <a:cubicBezTo>
                    <a:pt x="317" y="461"/>
                    <a:pt x="323" y="461"/>
                    <a:pt x="329" y="461"/>
                  </a:cubicBezTo>
                  <a:lnTo>
                    <a:pt x="9326" y="461"/>
                  </a:lnTo>
                  <a:cubicBezTo>
                    <a:pt x="9332" y="461"/>
                    <a:pt x="9338" y="461"/>
                    <a:pt x="9343" y="461"/>
                  </a:cubicBezTo>
                  <a:cubicBezTo>
                    <a:pt x="9642" y="461"/>
                    <a:pt x="9645" y="0"/>
                    <a:pt x="9352" y="0"/>
                  </a:cubicBezTo>
                  <a:cubicBezTo>
                    <a:pt x="9343" y="0"/>
                    <a:pt x="9335" y="1"/>
                    <a:pt x="9326" y="1"/>
                  </a:cubicBezTo>
                  <a:lnTo>
                    <a:pt x="329" y="1"/>
                  </a:lnTo>
                  <a:cubicBezTo>
                    <a:pt x="320" y="1"/>
                    <a:pt x="311" y="0"/>
                    <a:pt x="3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1089;p51"/>
            <p:cNvSpPr/>
            <p:nvPr/>
          </p:nvSpPr>
          <p:spPr>
            <a:xfrm>
              <a:off x="1711936" y="1494445"/>
              <a:ext cx="321319" cy="15399"/>
            </a:xfrm>
            <a:custGeom>
              <a:avLst/>
              <a:gdLst/>
              <a:ahLst/>
              <a:cxnLst/>
              <a:rect l="l" t="t" r="r" b="b"/>
              <a:pathLst>
                <a:path w="9640" h="462" extrusionOk="0">
                  <a:moveTo>
                    <a:pt x="300" y="0"/>
                  </a:moveTo>
                  <a:cubicBezTo>
                    <a:pt x="0" y="0"/>
                    <a:pt x="0" y="462"/>
                    <a:pt x="300" y="462"/>
                  </a:cubicBezTo>
                  <a:cubicBezTo>
                    <a:pt x="309" y="462"/>
                    <a:pt x="317" y="462"/>
                    <a:pt x="326" y="461"/>
                  </a:cubicBezTo>
                  <a:lnTo>
                    <a:pt x="9323" y="461"/>
                  </a:lnTo>
                  <a:cubicBezTo>
                    <a:pt x="9331" y="462"/>
                    <a:pt x="9340" y="462"/>
                    <a:pt x="9348" y="462"/>
                  </a:cubicBezTo>
                  <a:cubicBezTo>
                    <a:pt x="9639" y="462"/>
                    <a:pt x="9639" y="0"/>
                    <a:pt x="9348" y="0"/>
                  </a:cubicBezTo>
                  <a:cubicBezTo>
                    <a:pt x="9340" y="0"/>
                    <a:pt x="9331" y="1"/>
                    <a:pt x="9323" y="1"/>
                  </a:cubicBezTo>
                  <a:lnTo>
                    <a:pt x="326" y="1"/>
                  </a:lnTo>
                  <a:cubicBezTo>
                    <a:pt x="317" y="1"/>
                    <a:pt x="309" y="0"/>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1090;p51"/>
            <p:cNvSpPr/>
            <p:nvPr/>
          </p:nvSpPr>
          <p:spPr>
            <a:xfrm>
              <a:off x="1810165" y="1548976"/>
              <a:ext cx="124828" cy="15433"/>
            </a:xfrm>
            <a:custGeom>
              <a:avLst/>
              <a:gdLst/>
              <a:ahLst/>
              <a:cxnLst/>
              <a:rect l="l" t="t" r="r" b="b"/>
              <a:pathLst>
                <a:path w="3745" h="463" extrusionOk="0">
                  <a:moveTo>
                    <a:pt x="301" y="1"/>
                  </a:moveTo>
                  <a:cubicBezTo>
                    <a:pt x="1" y="1"/>
                    <a:pt x="1" y="462"/>
                    <a:pt x="301" y="462"/>
                  </a:cubicBezTo>
                  <a:cubicBezTo>
                    <a:pt x="309" y="462"/>
                    <a:pt x="318" y="462"/>
                    <a:pt x="327" y="461"/>
                  </a:cubicBezTo>
                  <a:lnTo>
                    <a:pt x="3418" y="461"/>
                  </a:lnTo>
                  <a:cubicBezTo>
                    <a:pt x="3427" y="462"/>
                    <a:pt x="3436" y="462"/>
                    <a:pt x="3445" y="462"/>
                  </a:cubicBezTo>
                  <a:cubicBezTo>
                    <a:pt x="3744" y="462"/>
                    <a:pt x="3744" y="1"/>
                    <a:pt x="3445" y="1"/>
                  </a:cubicBezTo>
                  <a:cubicBezTo>
                    <a:pt x="3436" y="1"/>
                    <a:pt x="3427" y="1"/>
                    <a:pt x="3418" y="2"/>
                  </a:cubicBezTo>
                  <a:lnTo>
                    <a:pt x="327" y="2"/>
                  </a:lnTo>
                  <a:cubicBezTo>
                    <a:pt x="318" y="1"/>
                    <a:pt x="309" y="1"/>
                    <a:pt x="30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08" name="Graphic 11" descr="Handshake">
            <a:extLst>
              <a:ext uri="{FF2B5EF4-FFF2-40B4-BE49-F238E27FC236}">
                <a16:creationId xmlns:a16="http://schemas.microsoft.com/office/drawing/2014/main" id="{2704ACFE-9FD4-4C0B-AF92-C87CCD76DEE7}"/>
              </a:ext>
            </a:extLst>
          </p:cNvPr>
          <p:cNvPicPr>
            <a:picLocks noChangeAspect="1"/>
          </p:cNvPicPr>
          <p:nvPr/>
        </p:nvPicPr>
        <p:blipFill>
          <a:blip r:embed="rId4">
            <a:grayscl/>
            <a:extLst>
              <a:ext uri="{96DAC541-7B7A-43D3-8B79-37D633B846F1}">
                <asvg:svgBlip xmlns:asvg="http://schemas.microsoft.com/office/drawing/2016/SVG/main" xmlns="" r:embed="rId15"/>
              </a:ext>
            </a:extLst>
          </a:blip>
          <a:stretch>
            <a:fillRect/>
          </a:stretch>
        </p:blipFill>
        <p:spPr>
          <a:xfrm>
            <a:off x="6159258" y="3655718"/>
            <a:ext cx="492058" cy="492058"/>
          </a:xfrm>
          <a:prstGeom prst="rect">
            <a:avLst/>
          </a:prstGeom>
        </p:spPr>
      </p:pic>
      <p:pic>
        <p:nvPicPr>
          <p:cNvPr id="309" name="Graphic 11" descr="Handshake">
            <a:extLst>
              <a:ext uri="{FF2B5EF4-FFF2-40B4-BE49-F238E27FC236}">
                <a16:creationId xmlns:a16="http://schemas.microsoft.com/office/drawing/2014/main" id="{2704ACFE-9FD4-4C0B-AF92-C87CCD76DEE7}"/>
              </a:ext>
            </a:extLst>
          </p:cNvPr>
          <p:cNvPicPr>
            <a:picLocks noChangeAspect="1"/>
          </p:cNvPicPr>
          <p:nvPr/>
        </p:nvPicPr>
        <p:blipFill>
          <a:blip r:embed="rId4">
            <a:extLst>
              <a:ext uri="{96DAC541-7B7A-43D3-8B79-37D633B846F1}">
                <asvg:svgBlip xmlns:asvg="http://schemas.microsoft.com/office/drawing/2016/SVG/main" xmlns="" r:embed="rId15"/>
              </a:ext>
            </a:extLst>
          </a:blip>
          <a:stretch>
            <a:fillRect/>
          </a:stretch>
        </p:blipFill>
        <p:spPr>
          <a:xfrm>
            <a:off x="8606043" y="3983020"/>
            <a:ext cx="952804" cy="952804"/>
          </a:xfrm>
          <a:prstGeom prst="rect">
            <a:avLst/>
          </a:prstGeom>
        </p:spPr>
      </p:pic>
    </p:spTree>
    <p:extLst>
      <p:ext uri="{BB962C8B-B14F-4D97-AF65-F5344CB8AC3E}">
        <p14:creationId xmlns:p14="http://schemas.microsoft.com/office/powerpoint/2010/main" val="325620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1841" y="1962650"/>
            <a:ext cx="9827907" cy="3679371"/>
          </a:xfrm>
        </p:spPr>
        <p:txBody>
          <a:bodyPr/>
          <a:lstStyle/>
          <a:p>
            <a:pPr>
              <a:spcAft>
                <a:spcPts val="600"/>
              </a:spcAft>
            </a:pPr>
            <a:r>
              <a:rPr lang="en-GB" dirty="0" smtClean="0"/>
              <a:t>Project </a:t>
            </a:r>
            <a:r>
              <a:rPr lang="en-GB" dirty="0"/>
              <a:t>concerns </a:t>
            </a:r>
            <a:r>
              <a:rPr lang="en-US" b="1" dirty="0"/>
              <a:t>energy generation </a:t>
            </a:r>
            <a:r>
              <a:rPr lang="en-US" dirty="0"/>
              <a:t>technologies based on any of the </a:t>
            </a:r>
            <a:r>
              <a:rPr lang="en-US" b="1" dirty="0"/>
              <a:t>renewable energy sources </a:t>
            </a:r>
            <a:r>
              <a:rPr lang="en-US" dirty="0"/>
              <a:t>listed in Directive </a:t>
            </a:r>
            <a:r>
              <a:rPr lang="en-US" dirty="0">
                <a:hlinkClick r:id="rId3"/>
              </a:rPr>
              <a:t>(EU) </a:t>
            </a:r>
            <a:r>
              <a:rPr lang="en-US" dirty="0" smtClean="0">
                <a:hlinkClick r:id="rId3"/>
              </a:rPr>
              <a:t>2018/2001 </a:t>
            </a:r>
            <a:r>
              <a:rPr lang="en-US" dirty="0" smtClean="0"/>
              <a:t>(art.2). </a:t>
            </a:r>
          </a:p>
          <a:p>
            <a:pPr marL="0" indent="0">
              <a:spcAft>
                <a:spcPts val="600"/>
              </a:spcAft>
              <a:buNone/>
            </a:pPr>
            <a:endParaRPr lang="en-US" dirty="0" smtClean="0"/>
          </a:p>
          <a:p>
            <a:pPr>
              <a:spcAft>
                <a:spcPts val="600"/>
              </a:spcAft>
            </a:pPr>
            <a:r>
              <a:rPr lang="en-US" dirty="0" smtClean="0"/>
              <a:t>Any </a:t>
            </a:r>
            <a:r>
              <a:rPr lang="en-US" b="1" dirty="0"/>
              <a:t>additional components </a:t>
            </a:r>
            <a:r>
              <a:rPr lang="en-US" dirty="0"/>
              <a:t>(apart from RES generation) </a:t>
            </a:r>
            <a:r>
              <a:rPr lang="en-US" dirty="0" smtClean="0"/>
              <a:t>form an </a:t>
            </a:r>
            <a:r>
              <a:rPr lang="en-US" b="1" dirty="0" smtClean="0"/>
              <a:t>integral part </a:t>
            </a:r>
            <a:r>
              <a:rPr lang="en-US" dirty="0" smtClean="0"/>
              <a:t>of the project, </a:t>
            </a:r>
            <a:r>
              <a:rPr lang="en-US" b="1" dirty="0" smtClean="0"/>
              <a:t>enable the integration </a:t>
            </a:r>
            <a:r>
              <a:rPr lang="en-US" dirty="0" smtClean="0"/>
              <a:t>of and </a:t>
            </a:r>
            <a:r>
              <a:rPr lang="en-US" b="1" dirty="0" smtClean="0"/>
              <a:t>are ancillary </a:t>
            </a:r>
            <a:r>
              <a:rPr lang="en-US" dirty="0" smtClean="0"/>
              <a:t>to the RES generation. </a:t>
            </a:r>
          </a:p>
          <a:p>
            <a:pPr marL="177800" indent="0">
              <a:spcAft>
                <a:spcPts val="600"/>
              </a:spcAft>
              <a:buNone/>
            </a:pPr>
            <a:endParaRPr lang="en-US" sz="1800" dirty="0" smtClean="0"/>
          </a:p>
          <a:p>
            <a:pPr marL="177800" indent="0">
              <a:spcAft>
                <a:spcPts val="600"/>
              </a:spcAft>
              <a:buNone/>
            </a:pPr>
            <a:endParaRPr lang="en-US" sz="1800" dirty="0"/>
          </a:p>
          <a:p>
            <a:pPr marL="177800" indent="0">
              <a:spcAft>
                <a:spcPts val="600"/>
              </a:spcAft>
              <a:buNone/>
            </a:pPr>
            <a:r>
              <a:rPr lang="en-US" sz="1800" dirty="0" smtClean="0"/>
              <a:t>(list of additional components: art 3 </a:t>
            </a:r>
            <a:r>
              <a:rPr lang="en-US" sz="1800" dirty="0" smtClean="0">
                <a:hlinkClick r:id="rId4"/>
              </a:rPr>
              <a:t>Commission </a:t>
            </a:r>
            <a:r>
              <a:rPr lang="en-US" sz="1800" dirty="0">
                <a:hlinkClick r:id="rId4"/>
              </a:rPr>
              <a:t>Delegated Regulation (EU) 2022/342</a:t>
            </a:r>
            <a:r>
              <a:rPr lang="en-US" sz="1800" dirty="0"/>
              <a:t>)</a:t>
            </a:r>
          </a:p>
          <a:p>
            <a:pPr>
              <a:spcAft>
                <a:spcPts val="600"/>
              </a:spcAft>
            </a:pPr>
            <a:endParaRPr lang="en-US" sz="3200" dirty="0"/>
          </a:p>
          <a:p>
            <a:pPr>
              <a:spcAft>
                <a:spcPts val="600"/>
              </a:spcAft>
            </a:pPr>
            <a:endParaRPr lang="en-GB" sz="3200" dirty="0" smtClean="0"/>
          </a:p>
          <a:p>
            <a:pPr lvl="1">
              <a:spcAft>
                <a:spcPts val="0"/>
              </a:spcAft>
            </a:pPr>
            <a:endParaRPr lang="en-GB" sz="3200" dirty="0"/>
          </a:p>
          <a:p>
            <a:pPr>
              <a:spcAft>
                <a:spcPts val="0"/>
              </a:spcAft>
            </a:pPr>
            <a:endParaRPr lang="en-GB" dirty="0" smtClean="0"/>
          </a:p>
        </p:txBody>
      </p:sp>
      <p:sp>
        <p:nvSpPr>
          <p:cNvPr id="3" name="Title 2"/>
          <p:cNvSpPr>
            <a:spLocks noGrp="1"/>
          </p:cNvSpPr>
          <p:nvPr>
            <p:ph type="title"/>
          </p:nvPr>
        </p:nvSpPr>
        <p:spPr>
          <a:xfrm>
            <a:off x="1041841" y="544482"/>
            <a:ext cx="11124760" cy="782357"/>
          </a:xfrm>
        </p:spPr>
        <p:txBody>
          <a:bodyPr/>
          <a:lstStyle/>
          <a:p>
            <a:r>
              <a:rPr lang="en-IE" sz="3600" b="1" dirty="0"/>
              <a:t>E</a:t>
            </a:r>
            <a:r>
              <a:rPr lang="en-IE" sz="3600" b="1" dirty="0" smtClean="0"/>
              <a:t>ligible technologies, components and investments</a:t>
            </a:r>
            <a:endParaRPr lang="en-US" sz="3600" b="1" dirty="0"/>
          </a:p>
        </p:txBody>
      </p:sp>
      <p:sp>
        <p:nvSpPr>
          <p:cNvPr id="5" name="Slide Number Placeholder 4"/>
          <p:cNvSpPr>
            <a:spLocks noGrp="1"/>
          </p:cNvSpPr>
          <p:nvPr>
            <p:ph type="sldNum" sz="quarter" idx="12"/>
          </p:nvPr>
        </p:nvSpPr>
        <p:spPr/>
        <p:txBody>
          <a:bodyPr/>
          <a:lstStyle/>
          <a:p>
            <a:fld id="{F46C79FD-C571-418B-AB0F-5EE936C85276}" type="slidenum">
              <a:rPr lang="en-GB" smtClean="0"/>
              <a:t>3</a:t>
            </a:fld>
            <a:endParaRPr lang="en-GB" dirty="0"/>
          </a:p>
        </p:txBody>
      </p:sp>
      <p:grpSp>
        <p:nvGrpSpPr>
          <p:cNvPr id="49" name="Group 48"/>
          <p:cNvGrpSpPr/>
          <p:nvPr/>
        </p:nvGrpSpPr>
        <p:grpSpPr>
          <a:xfrm rot="5400000">
            <a:off x="653847" y="1285364"/>
            <a:ext cx="364066" cy="259522"/>
            <a:chOff x="11244839" y="4971323"/>
            <a:chExt cx="392671" cy="299426"/>
          </a:xfrm>
        </p:grpSpPr>
        <p:grpSp>
          <p:nvGrpSpPr>
            <p:cNvPr id="50" name="Group 49"/>
            <p:cNvGrpSpPr/>
            <p:nvPr/>
          </p:nvGrpSpPr>
          <p:grpSpPr>
            <a:xfrm flipV="1">
              <a:off x="11244839" y="4971323"/>
              <a:ext cx="392671" cy="299426"/>
              <a:chOff x="9535275" y="6152908"/>
              <a:chExt cx="245938" cy="174350"/>
            </a:xfrm>
            <a:solidFill>
              <a:srgbClr val="FFC000"/>
            </a:solidFill>
          </p:grpSpPr>
          <p:sp>
            <p:nvSpPr>
              <p:cNvPr id="52"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853486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40284" y="1869586"/>
            <a:ext cx="10834475" cy="3881904"/>
          </a:xfrm>
        </p:spPr>
        <p:txBody>
          <a:bodyPr/>
          <a:lstStyle/>
          <a:p>
            <a:pPr marL="0" indent="0">
              <a:buNone/>
            </a:pPr>
            <a:r>
              <a:rPr lang="en-US" b="1" i="1" dirty="0" smtClean="0">
                <a:solidFill>
                  <a:srgbClr val="000000"/>
                </a:solidFill>
              </a:rPr>
              <a:t>Cooperation </a:t>
            </a:r>
            <a:r>
              <a:rPr lang="en-US" b="1" i="1" dirty="0">
                <a:solidFill>
                  <a:srgbClr val="000000"/>
                </a:solidFill>
              </a:rPr>
              <a:t>agreement </a:t>
            </a:r>
            <a:r>
              <a:rPr lang="en-US" i="1" dirty="0">
                <a:solidFill>
                  <a:srgbClr val="000000"/>
                </a:solidFill>
              </a:rPr>
              <a:t>or any other kind of </a:t>
            </a:r>
            <a:r>
              <a:rPr lang="en-US" i="1" dirty="0" smtClean="0">
                <a:solidFill>
                  <a:srgbClr val="000000"/>
                </a:solidFill>
              </a:rPr>
              <a:t>arrangement</a:t>
            </a:r>
          </a:p>
          <a:p>
            <a:pPr marL="914400" lvl="1" indent="-457200">
              <a:buFont typeface="+mj-lt"/>
              <a:buAutoNum type="arabicPeriod"/>
            </a:pPr>
            <a:r>
              <a:rPr lang="en-US" i="1" dirty="0" smtClean="0">
                <a:solidFill>
                  <a:srgbClr val="000000"/>
                </a:solidFill>
              </a:rPr>
              <a:t>Cost </a:t>
            </a:r>
            <a:r>
              <a:rPr lang="en-US" i="1" dirty="0">
                <a:solidFill>
                  <a:srgbClr val="000000"/>
                </a:solidFill>
              </a:rPr>
              <a:t>savings </a:t>
            </a:r>
            <a:r>
              <a:rPr lang="en-US" i="1" dirty="0" smtClean="0">
                <a:solidFill>
                  <a:srgbClr val="000000"/>
                </a:solidFill>
              </a:rPr>
              <a:t>or </a:t>
            </a:r>
            <a:r>
              <a:rPr lang="en-US" i="1" dirty="0">
                <a:solidFill>
                  <a:srgbClr val="000000"/>
                </a:solidFill>
              </a:rPr>
              <a:t>benefits </a:t>
            </a:r>
            <a:r>
              <a:rPr lang="en-US" i="1" dirty="0" smtClean="0">
                <a:solidFill>
                  <a:srgbClr val="000000"/>
                </a:solidFill>
              </a:rPr>
              <a:t>[…] in </a:t>
            </a:r>
            <a:r>
              <a:rPr lang="en-US" i="1" dirty="0">
                <a:solidFill>
                  <a:srgbClr val="000000"/>
                </a:solidFill>
              </a:rPr>
              <a:t>comparison to a similar project or renewable energy project implemented by one of the participating Member States </a:t>
            </a:r>
            <a:r>
              <a:rPr lang="en-US" i="1" dirty="0" smtClean="0">
                <a:solidFill>
                  <a:srgbClr val="000000"/>
                </a:solidFill>
              </a:rPr>
              <a:t>alone</a:t>
            </a:r>
          </a:p>
          <a:p>
            <a:pPr marL="914400" lvl="1" indent="-457200">
              <a:buFont typeface="+mj-lt"/>
              <a:buAutoNum type="arabicPeriod"/>
            </a:pPr>
            <a:r>
              <a:rPr lang="en-US" i="1" dirty="0" smtClean="0">
                <a:solidFill>
                  <a:srgbClr val="000000"/>
                </a:solidFill>
              </a:rPr>
              <a:t>Potential </a:t>
            </a:r>
            <a:r>
              <a:rPr lang="en-US" i="1" dirty="0">
                <a:solidFill>
                  <a:srgbClr val="000000"/>
                </a:solidFill>
              </a:rPr>
              <a:t>overall benefits of cooperation outweigh its costs</a:t>
            </a:r>
            <a:r>
              <a:rPr lang="en-US" i="1" dirty="0" smtClean="0">
                <a:solidFill>
                  <a:srgbClr val="000000"/>
                </a:solidFill>
              </a:rPr>
              <a:t>, […] as </a:t>
            </a:r>
            <a:r>
              <a:rPr lang="en-US" i="1" dirty="0">
                <a:solidFill>
                  <a:srgbClr val="000000"/>
                </a:solidFill>
              </a:rPr>
              <a:t>assessed on the basis of the cost-benefit </a:t>
            </a:r>
            <a:r>
              <a:rPr lang="en-US" i="1" dirty="0" smtClean="0">
                <a:solidFill>
                  <a:srgbClr val="000000"/>
                </a:solidFill>
              </a:rPr>
              <a:t>analysis</a:t>
            </a:r>
          </a:p>
          <a:p>
            <a:pPr marL="457200" lvl="1" indent="0">
              <a:buNone/>
            </a:pPr>
            <a:endParaRPr lang="en-US" i="1" dirty="0" smtClean="0">
              <a:solidFill>
                <a:srgbClr val="000000"/>
              </a:solidFill>
            </a:endParaRPr>
          </a:p>
          <a:p>
            <a:pPr marL="457200" lvl="1" indent="0">
              <a:buNone/>
            </a:pPr>
            <a:endParaRPr lang="en-US" i="1" dirty="0" smtClean="0">
              <a:solidFill>
                <a:srgbClr val="000000"/>
              </a:solidFill>
            </a:endParaRPr>
          </a:p>
          <a:p>
            <a:r>
              <a:rPr lang="en-US" sz="2000" dirty="0" smtClean="0">
                <a:solidFill>
                  <a:srgbClr val="000000"/>
                </a:solidFill>
              </a:rPr>
              <a:t>Selection </a:t>
            </a:r>
            <a:r>
              <a:rPr lang="en-US" sz="2000" dirty="0">
                <a:solidFill>
                  <a:srgbClr val="000000"/>
                </a:solidFill>
              </a:rPr>
              <a:t>according to the </a:t>
            </a:r>
            <a:r>
              <a:rPr lang="en-US" sz="2000" b="1" dirty="0">
                <a:solidFill>
                  <a:srgbClr val="000000"/>
                </a:solidFill>
              </a:rPr>
              <a:t>procedure of p. 4 of Part IV of Annex</a:t>
            </a:r>
          </a:p>
          <a:p>
            <a:pPr marL="457200" lvl="1" indent="0">
              <a:buNone/>
            </a:pPr>
            <a:endParaRPr lang="en-IE" i="1" dirty="0" smtClean="0">
              <a:solidFill>
                <a:srgbClr val="000000"/>
              </a:solidFill>
            </a:endParaRPr>
          </a:p>
        </p:txBody>
      </p:sp>
      <p:sp>
        <p:nvSpPr>
          <p:cNvPr id="3" name="Title 2"/>
          <p:cNvSpPr>
            <a:spLocks noGrp="1"/>
          </p:cNvSpPr>
          <p:nvPr>
            <p:ph type="title"/>
          </p:nvPr>
        </p:nvSpPr>
        <p:spPr>
          <a:xfrm>
            <a:off x="846896" y="530485"/>
            <a:ext cx="11021253" cy="782357"/>
          </a:xfrm>
        </p:spPr>
        <p:txBody>
          <a:bodyPr/>
          <a:lstStyle/>
          <a:p>
            <a:r>
              <a:rPr lang="en-IE" b="1" dirty="0">
                <a:solidFill>
                  <a:srgbClr val="024B9C"/>
                </a:solidFill>
              </a:rPr>
              <a:t>General criteria of </a:t>
            </a:r>
            <a:r>
              <a:rPr lang="en-IE" b="1" dirty="0" smtClean="0">
                <a:solidFill>
                  <a:srgbClr val="024B9C"/>
                </a:solidFill>
              </a:rPr>
              <a:t>eligibility </a:t>
            </a:r>
            <a:br>
              <a:rPr lang="en-IE" b="1" dirty="0" smtClean="0">
                <a:solidFill>
                  <a:srgbClr val="024B9C"/>
                </a:solidFill>
              </a:rPr>
            </a:br>
            <a:r>
              <a:rPr lang="en-IE" sz="2000" dirty="0">
                <a:solidFill>
                  <a:srgbClr val="024B9C"/>
                </a:solidFill>
              </a:rPr>
              <a:t>(</a:t>
            </a:r>
            <a:r>
              <a:rPr lang="en-IE" sz="2000" dirty="0" smtClean="0">
                <a:solidFill>
                  <a:srgbClr val="024B9C"/>
                </a:solidFill>
              </a:rPr>
              <a:t>p</a:t>
            </a:r>
            <a:r>
              <a:rPr lang="en-IE" sz="2000" dirty="0">
                <a:solidFill>
                  <a:srgbClr val="024B9C"/>
                </a:solidFill>
              </a:rPr>
              <a:t>. 2 of Part IV of Annex to the </a:t>
            </a:r>
            <a:r>
              <a:rPr lang="en-IE" sz="2000" dirty="0">
                <a:solidFill>
                  <a:srgbClr val="024B9C"/>
                </a:solidFill>
                <a:hlinkClick r:id="rId2"/>
              </a:rPr>
              <a:t>CEF </a:t>
            </a:r>
            <a:r>
              <a:rPr lang="en-IE" sz="2000" dirty="0" smtClean="0">
                <a:solidFill>
                  <a:srgbClr val="024B9C"/>
                </a:solidFill>
                <a:hlinkClick r:id="rId2"/>
              </a:rPr>
              <a:t>Regulation</a:t>
            </a:r>
            <a:r>
              <a:rPr lang="en-IE" sz="2000" dirty="0" smtClean="0">
                <a:solidFill>
                  <a:srgbClr val="024B9C"/>
                </a:solidFill>
              </a:rPr>
              <a:t>)</a:t>
            </a:r>
            <a:endParaRPr lang="fr-BE" sz="2000" dirty="0">
              <a:solidFill>
                <a:srgbClr val="024B9C"/>
              </a:solidFill>
            </a:endParaRPr>
          </a:p>
        </p:txBody>
      </p:sp>
      <p:sp>
        <p:nvSpPr>
          <p:cNvPr id="4" name="Oval 3"/>
          <p:cNvSpPr/>
          <p:nvPr/>
        </p:nvSpPr>
        <p:spPr>
          <a:xfrm>
            <a:off x="1288799" y="3015761"/>
            <a:ext cx="583962" cy="1390650"/>
          </a:xfrm>
          <a:prstGeom prst="ellipse">
            <a:avLst/>
          </a:prstGeom>
          <a:noFill/>
          <a:ln w="762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Bent-Up Arrow 4"/>
          <p:cNvSpPr/>
          <p:nvPr/>
        </p:nvSpPr>
        <p:spPr>
          <a:xfrm rot="5400000">
            <a:off x="1602027" y="4508858"/>
            <a:ext cx="542925" cy="733425"/>
          </a:xfrm>
          <a:prstGeom prst="bentUp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2340215" y="4746923"/>
            <a:ext cx="6096000" cy="400110"/>
          </a:xfrm>
          <a:prstGeom prst="rect">
            <a:avLst/>
          </a:prstGeom>
        </p:spPr>
        <p:txBody>
          <a:bodyPr>
            <a:spAutoFit/>
          </a:bodyPr>
          <a:lstStyle/>
          <a:p>
            <a:r>
              <a:rPr lang="en-US" sz="2000" b="1" i="1" dirty="0" smtClean="0">
                <a:solidFill>
                  <a:srgbClr val="000000"/>
                </a:solidFill>
              </a:rPr>
              <a:t>Socio-economic net benefits</a:t>
            </a:r>
            <a:endParaRPr lang="en-GB" b="1" dirty="0"/>
          </a:p>
        </p:txBody>
      </p:sp>
    </p:spTree>
    <p:extLst>
      <p:ext uri="{BB962C8B-B14F-4D97-AF65-F5344CB8AC3E}">
        <p14:creationId xmlns:p14="http://schemas.microsoft.com/office/powerpoint/2010/main" val="881082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055" y="496021"/>
            <a:ext cx="10515600" cy="782357"/>
          </a:xfrm>
        </p:spPr>
        <p:txBody>
          <a:bodyPr/>
          <a:lstStyle/>
          <a:p>
            <a:r>
              <a:rPr lang="en-US" dirty="0" smtClean="0"/>
              <a:t>Types of </a:t>
            </a:r>
            <a:r>
              <a:rPr lang="en-US" b="1" dirty="0" smtClean="0"/>
              <a:t>Cooperation mechanism</a:t>
            </a:r>
            <a:r>
              <a:rPr lang="en-US" dirty="0" smtClean="0"/>
              <a:t/>
            </a:r>
            <a:br>
              <a:rPr lang="en-US" dirty="0" smtClean="0"/>
            </a:br>
            <a:r>
              <a:rPr lang="en-US" sz="2000" dirty="0" smtClean="0"/>
              <a:t>Art</a:t>
            </a:r>
            <a:r>
              <a:rPr lang="en-US" sz="2000" dirty="0"/>
              <a:t>. </a:t>
            </a:r>
            <a:r>
              <a:rPr lang="en-US" sz="2000" dirty="0" smtClean="0"/>
              <a:t>4 </a:t>
            </a:r>
            <a:r>
              <a:rPr lang="en-US" sz="2000" dirty="0"/>
              <a:t>of the </a:t>
            </a:r>
            <a:r>
              <a:rPr lang="en-US" sz="2000" dirty="0">
                <a:hlinkClick r:id="rId2"/>
              </a:rPr>
              <a:t>delegated regulation </a:t>
            </a:r>
            <a:r>
              <a:rPr lang="en-US" sz="2000" dirty="0"/>
              <a:t>supplementing the CEF </a:t>
            </a:r>
            <a:r>
              <a:rPr lang="en-US" sz="2000" dirty="0" smtClean="0"/>
              <a:t>Regulation</a:t>
            </a:r>
            <a:endParaRPr lang="en-GB" sz="2400" dirty="0"/>
          </a:p>
        </p:txBody>
      </p:sp>
      <p:sp>
        <p:nvSpPr>
          <p:cNvPr id="49" name="TextBox 48">
            <a:extLst>
              <a:ext uri="{FF2B5EF4-FFF2-40B4-BE49-F238E27FC236}">
                <a16:creationId xmlns:a16="http://schemas.microsoft.com/office/drawing/2014/main" id="{54545EA5-63B1-49FD-928B-BFB0CB5995F6}"/>
              </a:ext>
            </a:extLst>
          </p:cNvPr>
          <p:cNvSpPr txBox="1"/>
          <p:nvPr/>
        </p:nvSpPr>
        <p:spPr>
          <a:xfrm>
            <a:off x="2691114" y="2727553"/>
            <a:ext cx="2808000" cy="1184940"/>
          </a:xfrm>
          <a:prstGeom prst="rect">
            <a:avLst/>
          </a:prstGeom>
          <a:noFill/>
        </p:spPr>
        <p:txBody>
          <a:bodyPr wrap="square" lIns="0" tIns="0" rIns="0" bIns="0" rtlCol="0">
            <a:spAutoFit/>
          </a:bodyPr>
          <a:lstStyle>
            <a:defPPr>
              <a:defRPr lang="en-GB"/>
            </a:defPPr>
            <a:lvl1pPr algn="l">
              <a:lnSpc>
                <a:spcPct val="100000"/>
              </a:lnSpc>
              <a:defRPr sz="2200" b="1">
                <a:solidFill>
                  <a:schemeClr val="accent3"/>
                </a:solidFill>
              </a:defRPr>
            </a:lvl1pPr>
          </a:lstStyle>
          <a:p>
            <a:pPr algn="ctr"/>
            <a:r>
              <a:rPr lang="en-US" sz="1800" dirty="0" smtClean="0">
                <a:solidFill>
                  <a:srgbClr val="024B9C"/>
                </a:solidFill>
              </a:rPr>
              <a:t>Statistical transfer</a:t>
            </a:r>
          </a:p>
          <a:p>
            <a:pPr algn="ctr"/>
            <a:r>
              <a:rPr lang="en-US" sz="1200" dirty="0"/>
              <a:t>Art. </a:t>
            </a:r>
            <a:r>
              <a:rPr lang="en-US" sz="1200" dirty="0" smtClean="0"/>
              <a:t>8 of RED II</a:t>
            </a:r>
            <a:endParaRPr lang="en-US" sz="1800" dirty="0"/>
          </a:p>
          <a:p>
            <a:pPr algn="ctr">
              <a:spcAft>
                <a:spcPts val="600"/>
              </a:spcAft>
            </a:pPr>
            <a:r>
              <a:rPr lang="en-US" sz="1400" b="0" dirty="0" smtClean="0">
                <a:solidFill>
                  <a:schemeClr val="tx1"/>
                </a:solidFill>
              </a:rPr>
              <a:t>Statistical </a:t>
            </a:r>
            <a:r>
              <a:rPr lang="en-US" sz="1400" b="0" dirty="0">
                <a:solidFill>
                  <a:schemeClr val="tx1"/>
                </a:solidFill>
              </a:rPr>
              <a:t>transfer of specified amount RES energy between MS</a:t>
            </a:r>
          </a:p>
          <a:p>
            <a:pPr algn="ctr">
              <a:spcAft>
                <a:spcPts val="600"/>
              </a:spcAft>
            </a:pPr>
            <a:r>
              <a:rPr lang="en-US" sz="1400" b="0" dirty="0">
                <a:solidFill>
                  <a:schemeClr val="tx1"/>
                </a:solidFill>
              </a:rPr>
              <a:t>Agreed transfer </a:t>
            </a:r>
            <a:r>
              <a:rPr lang="en-US" sz="1400" b="0" dirty="0" smtClean="0">
                <a:solidFill>
                  <a:schemeClr val="tx1"/>
                </a:solidFill>
              </a:rPr>
              <a:t>price</a:t>
            </a:r>
            <a:endParaRPr lang="en-US" sz="1800" dirty="0"/>
          </a:p>
        </p:txBody>
      </p:sp>
      <p:sp>
        <p:nvSpPr>
          <p:cNvPr id="22" name="TextBox 21">
            <a:extLst>
              <a:ext uri="{FF2B5EF4-FFF2-40B4-BE49-F238E27FC236}">
                <a16:creationId xmlns:a16="http://schemas.microsoft.com/office/drawing/2014/main" id="{54545EA5-63B1-49FD-928B-BFB0CB5995F6}"/>
              </a:ext>
            </a:extLst>
          </p:cNvPr>
          <p:cNvSpPr txBox="1"/>
          <p:nvPr/>
        </p:nvSpPr>
        <p:spPr>
          <a:xfrm>
            <a:off x="286785" y="4305251"/>
            <a:ext cx="2622984" cy="1308050"/>
          </a:xfrm>
          <a:prstGeom prst="rect">
            <a:avLst/>
          </a:prstGeom>
          <a:noFill/>
        </p:spPr>
        <p:txBody>
          <a:bodyPr wrap="square" lIns="0" tIns="0" rIns="0" bIns="0" rtlCol="0">
            <a:spAutoFit/>
          </a:bodyPr>
          <a:lstStyle>
            <a:defPPr>
              <a:defRPr lang="en-GB"/>
            </a:defPPr>
            <a:lvl1pPr algn="l">
              <a:lnSpc>
                <a:spcPct val="100000"/>
              </a:lnSpc>
              <a:defRPr sz="2200" b="1">
                <a:solidFill>
                  <a:schemeClr val="accent3"/>
                </a:solidFill>
              </a:defRPr>
            </a:lvl1pPr>
          </a:lstStyle>
          <a:p>
            <a:r>
              <a:rPr lang="en-US" sz="1800" dirty="0" smtClean="0">
                <a:solidFill>
                  <a:srgbClr val="024B9C"/>
                </a:solidFill>
              </a:rPr>
              <a:t>Joint </a:t>
            </a:r>
            <a:r>
              <a:rPr lang="en-US" sz="1800" dirty="0">
                <a:solidFill>
                  <a:srgbClr val="024B9C"/>
                </a:solidFill>
              </a:rPr>
              <a:t>projects </a:t>
            </a:r>
            <a:r>
              <a:rPr lang="en-US" sz="1800" dirty="0" smtClean="0">
                <a:solidFill>
                  <a:srgbClr val="024B9C"/>
                </a:solidFill>
              </a:rPr>
              <a:t>MS </a:t>
            </a:r>
            <a:r>
              <a:rPr lang="en-US" sz="1800" dirty="0">
                <a:solidFill>
                  <a:srgbClr val="024B9C"/>
                </a:solidFill>
              </a:rPr>
              <a:t>&amp; </a:t>
            </a:r>
            <a:r>
              <a:rPr lang="en-US" sz="1800" dirty="0" smtClean="0">
                <a:solidFill>
                  <a:srgbClr val="024B9C"/>
                </a:solidFill>
              </a:rPr>
              <a:t>MS</a:t>
            </a:r>
          </a:p>
          <a:p>
            <a:pPr algn="ctr"/>
            <a:r>
              <a:rPr lang="en-US" sz="1200" dirty="0"/>
              <a:t>Art. </a:t>
            </a:r>
            <a:r>
              <a:rPr lang="en-US" sz="1200" dirty="0" smtClean="0"/>
              <a:t>9 of RED II</a:t>
            </a:r>
            <a:endParaRPr lang="en-US" sz="1200" dirty="0" smtClean="0">
              <a:solidFill>
                <a:schemeClr val="accent2">
                  <a:lumMod val="75000"/>
                </a:schemeClr>
              </a:solidFill>
            </a:endParaRPr>
          </a:p>
          <a:p>
            <a:endParaRPr lang="en-US" sz="1800" dirty="0"/>
          </a:p>
          <a:p>
            <a:pPr>
              <a:spcAft>
                <a:spcPts val="600"/>
              </a:spcAft>
            </a:pPr>
            <a:r>
              <a:rPr lang="en-US" sz="1600" b="0" dirty="0">
                <a:solidFill>
                  <a:schemeClr val="tx1"/>
                </a:solidFill>
              </a:rPr>
              <a:t>Jointly implement projects</a:t>
            </a:r>
          </a:p>
          <a:p>
            <a:pPr>
              <a:spcAft>
                <a:spcPts val="600"/>
              </a:spcAft>
            </a:pPr>
            <a:r>
              <a:rPr lang="en-US" sz="1600" b="0" dirty="0">
                <a:solidFill>
                  <a:schemeClr val="tx1"/>
                </a:solidFill>
              </a:rPr>
              <a:t>Shared costs and benefits</a:t>
            </a:r>
          </a:p>
        </p:txBody>
      </p:sp>
      <p:sp>
        <p:nvSpPr>
          <p:cNvPr id="23" name="TextBox 22">
            <a:extLst>
              <a:ext uri="{FF2B5EF4-FFF2-40B4-BE49-F238E27FC236}">
                <a16:creationId xmlns:a16="http://schemas.microsoft.com/office/drawing/2014/main" id="{54545EA5-63B1-49FD-928B-BFB0CB5995F6}"/>
              </a:ext>
            </a:extLst>
          </p:cNvPr>
          <p:cNvSpPr txBox="1"/>
          <p:nvPr/>
        </p:nvSpPr>
        <p:spPr>
          <a:xfrm>
            <a:off x="9486149" y="4196616"/>
            <a:ext cx="2264708" cy="1538883"/>
          </a:xfrm>
          <a:prstGeom prst="rect">
            <a:avLst/>
          </a:prstGeom>
          <a:noFill/>
        </p:spPr>
        <p:txBody>
          <a:bodyPr wrap="square" lIns="0" tIns="0" rIns="0" bIns="0" rtlCol="0">
            <a:spAutoFit/>
          </a:bodyPr>
          <a:lstStyle>
            <a:defPPr>
              <a:defRPr lang="en-GB"/>
            </a:defPPr>
            <a:lvl1pPr algn="l">
              <a:lnSpc>
                <a:spcPct val="100000"/>
              </a:lnSpc>
              <a:defRPr sz="2200" b="1">
                <a:solidFill>
                  <a:schemeClr val="accent3"/>
                </a:solidFill>
              </a:defRPr>
            </a:lvl1pPr>
          </a:lstStyle>
          <a:p>
            <a:pPr algn="ctr"/>
            <a:r>
              <a:rPr lang="en-US" sz="1800" dirty="0" smtClean="0">
                <a:solidFill>
                  <a:srgbClr val="024B9C"/>
                </a:solidFill>
              </a:rPr>
              <a:t>Joint </a:t>
            </a:r>
            <a:r>
              <a:rPr lang="en-US" sz="1800" dirty="0">
                <a:solidFill>
                  <a:srgbClr val="024B9C"/>
                </a:solidFill>
              </a:rPr>
              <a:t>projects</a:t>
            </a:r>
          </a:p>
          <a:p>
            <a:pPr algn="ctr"/>
            <a:r>
              <a:rPr lang="en-US" sz="1800" dirty="0">
                <a:solidFill>
                  <a:srgbClr val="024B9C"/>
                </a:solidFill>
              </a:rPr>
              <a:t>MS &amp; </a:t>
            </a:r>
            <a:r>
              <a:rPr lang="en-US" sz="1800" dirty="0" smtClean="0">
                <a:solidFill>
                  <a:srgbClr val="024B9C"/>
                </a:solidFill>
              </a:rPr>
              <a:t>3rd country</a:t>
            </a:r>
          </a:p>
          <a:p>
            <a:pPr algn="ctr"/>
            <a:r>
              <a:rPr lang="en-US" sz="1200" dirty="0"/>
              <a:t>Art. </a:t>
            </a:r>
            <a:r>
              <a:rPr lang="en-US" sz="1200" dirty="0" smtClean="0"/>
              <a:t>11 of RED II</a:t>
            </a:r>
            <a:endParaRPr lang="en-US" sz="1200" dirty="0">
              <a:solidFill>
                <a:schemeClr val="accent2">
                  <a:lumMod val="75000"/>
                </a:schemeClr>
              </a:solidFill>
            </a:endParaRPr>
          </a:p>
          <a:p>
            <a:pPr algn="ctr">
              <a:spcAft>
                <a:spcPts val="600"/>
              </a:spcAft>
            </a:pPr>
            <a:r>
              <a:rPr lang="en-US" sz="1400" b="0" dirty="0" smtClean="0">
                <a:solidFill>
                  <a:schemeClr val="tx1"/>
                </a:solidFill>
              </a:rPr>
              <a:t>Jointly implement projects</a:t>
            </a:r>
          </a:p>
          <a:p>
            <a:pPr algn="ctr">
              <a:spcAft>
                <a:spcPts val="600"/>
              </a:spcAft>
            </a:pPr>
            <a:r>
              <a:rPr lang="en-US" sz="1400" b="0" dirty="0" smtClean="0">
                <a:solidFill>
                  <a:schemeClr val="tx1"/>
                </a:solidFill>
              </a:rPr>
              <a:t>Shared costs and benefits</a:t>
            </a:r>
          </a:p>
          <a:p>
            <a:pPr algn="ctr">
              <a:spcAft>
                <a:spcPts val="600"/>
              </a:spcAft>
            </a:pPr>
            <a:r>
              <a:rPr lang="en-US" sz="1400" b="0" dirty="0" smtClean="0">
                <a:solidFill>
                  <a:schemeClr val="tx1"/>
                </a:solidFill>
              </a:rPr>
              <a:t>Physical link needed</a:t>
            </a:r>
            <a:endParaRPr lang="en-US" sz="1400" b="0" dirty="0">
              <a:solidFill>
                <a:schemeClr val="tx1"/>
              </a:solidFill>
            </a:endParaRPr>
          </a:p>
        </p:txBody>
      </p:sp>
      <p:sp>
        <p:nvSpPr>
          <p:cNvPr id="24" name="TextBox 23">
            <a:extLst>
              <a:ext uri="{FF2B5EF4-FFF2-40B4-BE49-F238E27FC236}">
                <a16:creationId xmlns:a16="http://schemas.microsoft.com/office/drawing/2014/main" id="{54545EA5-63B1-49FD-928B-BFB0CB5995F6}"/>
              </a:ext>
            </a:extLst>
          </p:cNvPr>
          <p:cNvSpPr txBox="1"/>
          <p:nvPr/>
        </p:nvSpPr>
        <p:spPr>
          <a:xfrm>
            <a:off x="6829268" y="2581024"/>
            <a:ext cx="2808000" cy="1215717"/>
          </a:xfrm>
          <a:prstGeom prst="rect">
            <a:avLst/>
          </a:prstGeom>
          <a:noFill/>
        </p:spPr>
        <p:txBody>
          <a:bodyPr wrap="square" lIns="0" tIns="0" rIns="0" bIns="0" rtlCol="0" anchor="ctr">
            <a:spAutoFit/>
          </a:bodyPr>
          <a:lstStyle>
            <a:defPPr>
              <a:defRPr lang="en-GB"/>
            </a:defPPr>
            <a:lvl1pPr algn="l">
              <a:lnSpc>
                <a:spcPct val="100000"/>
              </a:lnSpc>
              <a:defRPr sz="2200" b="1">
                <a:solidFill>
                  <a:schemeClr val="accent3"/>
                </a:solidFill>
              </a:defRPr>
            </a:lvl1pPr>
          </a:lstStyle>
          <a:p>
            <a:r>
              <a:rPr lang="en-US" sz="1800" dirty="0" smtClean="0">
                <a:solidFill>
                  <a:srgbClr val="024B9C"/>
                </a:solidFill>
              </a:rPr>
              <a:t>Joint </a:t>
            </a:r>
            <a:r>
              <a:rPr lang="en-US" sz="1800" dirty="0">
                <a:solidFill>
                  <a:srgbClr val="024B9C"/>
                </a:solidFill>
              </a:rPr>
              <a:t>support </a:t>
            </a:r>
            <a:r>
              <a:rPr lang="en-US" sz="1800" dirty="0" smtClean="0">
                <a:solidFill>
                  <a:srgbClr val="024B9C"/>
                </a:solidFill>
              </a:rPr>
              <a:t>schemes</a:t>
            </a:r>
          </a:p>
          <a:p>
            <a:pPr algn="ctr"/>
            <a:r>
              <a:rPr lang="en-US" sz="1200" dirty="0"/>
              <a:t>Art. </a:t>
            </a:r>
            <a:r>
              <a:rPr lang="en-US" sz="1200" dirty="0" smtClean="0"/>
              <a:t>13 of RED II</a:t>
            </a:r>
            <a:endParaRPr lang="en-US" sz="1200" dirty="0"/>
          </a:p>
          <a:p>
            <a:pPr algn="ctr">
              <a:spcAft>
                <a:spcPts val="600"/>
              </a:spcAft>
            </a:pPr>
            <a:r>
              <a:rPr lang="en-US" sz="1400" b="0" dirty="0">
                <a:solidFill>
                  <a:schemeClr val="tx1"/>
                </a:solidFill>
              </a:rPr>
              <a:t>Joint or partly coordinated national support schemes</a:t>
            </a:r>
          </a:p>
          <a:p>
            <a:pPr algn="ctr">
              <a:spcAft>
                <a:spcPts val="600"/>
              </a:spcAft>
            </a:pPr>
            <a:r>
              <a:rPr lang="en-US" sz="1400" b="0" dirty="0">
                <a:solidFill>
                  <a:schemeClr val="tx1"/>
                </a:solidFill>
              </a:rPr>
              <a:t>Shared costs and benefits</a:t>
            </a:r>
          </a:p>
        </p:txBody>
      </p:sp>
      <p:pic>
        <p:nvPicPr>
          <p:cNvPr id="9" name="Graphic 11" descr="Handshake">
            <a:extLst>
              <a:ext uri="{FF2B5EF4-FFF2-40B4-BE49-F238E27FC236}">
                <a16:creationId xmlns:a16="http://schemas.microsoft.com/office/drawing/2014/main" id="{2704ACFE-9FD4-4C0B-AF92-C87CCD76DEE7}"/>
              </a:ext>
            </a:extLst>
          </p:cNvPr>
          <p:cNvPicPr>
            <a:picLocks noChangeAspect="1"/>
          </p:cNvPicPr>
          <p:nvPr/>
        </p:nvPicPr>
        <p:blipFill>
          <a:blip r:embed="rId3">
            <a:extLst>
              <a:ext uri="{96DAC541-7B7A-43D3-8B79-37D633B846F1}">
                <asvg:svgBlip xmlns:asvg="http://schemas.microsoft.com/office/drawing/2016/SVG/main" xmlns="" r:embed="rId15"/>
              </a:ext>
            </a:extLst>
          </a:blip>
          <a:stretch>
            <a:fillRect/>
          </a:stretch>
        </p:blipFill>
        <p:spPr>
          <a:xfrm>
            <a:off x="5266760" y="4416611"/>
            <a:ext cx="1539043" cy="1539043"/>
          </a:xfrm>
          <a:prstGeom prst="rect">
            <a:avLst/>
          </a:prstGeom>
        </p:spPr>
      </p:pic>
      <p:sp>
        <p:nvSpPr>
          <p:cNvPr id="10" name="Google Shape;1045;p34"/>
          <p:cNvSpPr/>
          <p:nvPr/>
        </p:nvSpPr>
        <p:spPr>
          <a:xfrm>
            <a:off x="2518208" y="3902946"/>
            <a:ext cx="7110192" cy="5910107"/>
          </a:xfrm>
          <a:prstGeom prst="arc">
            <a:avLst/>
          </a:prstGeom>
          <a:noFill/>
          <a:ln w="28575" cap="flat" cmpd="sng">
            <a:solidFill>
              <a:srgbClr val="024B9C"/>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grpSp>
        <p:nvGrpSpPr>
          <p:cNvPr id="4" name="Group 3"/>
          <p:cNvGrpSpPr/>
          <p:nvPr/>
        </p:nvGrpSpPr>
        <p:grpSpPr>
          <a:xfrm>
            <a:off x="5112006" y="5523344"/>
            <a:ext cx="1833739" cy="1334655"/>
            <a:chOff x="4936514" y="5141464"/>
            <a:chExt cx="2287861" cy="1829109"/>
          </a:xfrm>
        </p:grpSpPr>
        <p:sp>
          <p:nvSpPr>
            <p:cNvPr id="11" name="Google Shape;2144;p54"/>
            <p:cNvSpPr/>
            <p:nvPr/>
          </p:nvSpPr>
          <p:spPr>
            <a:xfrm>
              <a:off x="4936514" y="5931076"/>
              <a:ext cx="2251781" cy="1039497"/>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roup 11"/>
            <p:cNvGrpSpPr/>
            <p:nvPr/>
          </p:nvGrpSpPr>
          <p:grpSpPr>
            <a:xfrm>
              <a:off x="4972595" y="5141464"/>
              <a:ext cx="2251780" cy="1633600"/>
              <a:chOff x="4594291" y="1022393"/>
              <a:chExt cx="4053232" cy="3167993"/>
            </a:xfrm>
          </p:grpSpPr>
          <p:sp>
            <p:nvSpPr>
              <p:cNvPr id="13" name="Google Shape;2144;p54"/>
              <p:cNvSpPr/>
              <p:nvPr/>
            </p:nvSpPr>
            <p:spPr>
              <a:xfrm flipH="1">
                <a:off x="4594291" y="2164502"/>
                <a:ext cx="4053232" cy="2025884"/>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tx2">
                  <a:lumMod val="40000"/>
                  <a:lumOff val="6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4" name="Google Shape;2099;p54"/>
              <p:cNvSpPr/>
              <p:nvPr/>
            </p:nvSpPr>
            <p:spPr>
              <a:xfrm flipH="1">
                <a:off x="6757266" y="2113459"/>
                <a:ext cx="402045" cy="51107"/>
              </a:xfrm>
              <a:custGeom>
                <a:avLst/>
                <a:gdLst/>
                <a:ahLst/>
                <a:cxnLst/>
                <a:rect l="l" t="t" r="r" b="b"/>
                <a:pathLst>
                  <a:path w="6317" h="803" extrusionOk="0">
                    <a:moveTo>
                      <a:pt x="1" y="0"/>
                    </a:moveTo>
                    <a:lnTo>
                      <a:pt x="76" y="802"/>
                    </a:lnTo>
                    <a:lnTo>
                      <a:pt x="6216" y="802"/>
                    </a:lnTo>
                    <a:lnTo>
                      <a:pt x="6317" y="0"/>
                    </a:lnTo>
                    <a:close/>
                  </a:path>
                </a:pathLst>
              </a:custGeom>
              <a:solidFill>
                <a:srgbClr val="84DBD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5" name="Google Shape;2105;p54"/>
              <p:cNvSpPr/>
              <p:nvPr/>
            </p:nvSpPr>
            <p:spPr>
              <a:xfrm flipH="1">
                <a:off x="6873673" y="1575913"/>
                <a:ext cx="181961" cy="154785"/>
              </a:xfrm>
              <a:custGeom>
                <a:avLst/>
                <a:gdLst/>
                <a:ahLst/>
                <a:cxnLst/>
                <a:rect l="l" t="t" r="r" b="b"/>
                <a:pathLst>
                  <a:path w="2859" h="2432" extrusionOk="0">
                    <a:moveTo>
                      <a:pt x="2557" y="301"/>
                    </a:moveTo>
                    <a:lnTo>
                      <a:pt x="2557" y="2130"/>
                    </a:lnTo>
                    <a:lnTo>
                      <a:pt x="302" y="2130"/>
                    </a:lnTo>
                    <a:lnTo>
                      <a:pt x="302" y="301"/>
                    </a:lnTo>
                    <a:close/>
                    <a:moveTo>
                      <a:pt x="1" y="0"/>
                    </a:moveTo>
                    <a:lnTo>
                      <a:pt x="1" y="2431"/>
                    </a:lnTo>
                    <a:lnTo>
                      <a:pt x="2858" y="2431"/>
                    </a:lnTo>
                    <a:lnTo>
                      <a:pt x="2858" y="0"/>
                    </a:lnTo>
                    <a:close/>
                  </a:path>
                </a:pathLst>
              </a:custGeom>
              <a:solidFill>
                <a:srgbClr val="FFFEF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6" name="Google Shape;2145;p54"/>
              <p:cNvSpPr/>
              <p:nvPr/>
            </p:nvSpPr>
            <p:spPr>
              <a:xfrm flipH="1">
                <a:off x="4651699" y="2649413"/>
                <a:ext cx="3936825" cy="1540973"/>
              </a:xfrm>
              <a:custGeom>
                <a:avLst/>
                <a:gdLst/>
                <a:ahLst/>
                <a:cxnLst/>
                <a:rect l="l" t="t" r="r" b="b"/>
                <a:pathLst>
                  <a:path w="61856" h="24212" extrusionOk="0">
                    <a:moveTo>
                      <a:pt x="1" y="0"/>
                    </a:moveTo>
                    <a:cubicBezTo>
                      <a:pt x="3409" y="13910"/>
                      <a:pt x="15966" y="24211"/>
                      <a:pt x="30928" y="24211"/>
                    </a:cubicBezTo>
                    <a:cubicBezTo>
                      <a:pt x="45891" y="24211"/>
                      <a:pt x="58422" y="13910"/>
                      <a:pt x="61856" y="0"/>
                    </a:cubicBezTo>
                    <a:lnTo>
                      <a:pt x="61856" y="0"/>
                    </a:lnTo>
                    <a:cubicBezTo>
                      <a:pt x="56668" y="11930"/>
                      <a:pt x="44763" y="20301"/>
                      <a:pt x="30928" y="20301"/>
                    </a:cubicBezTo>
                    <a:cubicBezTo>
                      <a:pt x="17068" y="20301"/>
                      <a:pt x="5189" y="11930"/>
                      <a:pt x="1" y="0"/>
                    </a:cubicBezTo>
                    <a:close/>
                  </a:path>
                </a:pathLst>
              </a:custGeom>
              <a:solidFill>
                <a:srgbClr val="3C425A">
                  <a:alpha val="5179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7" name="Google Shape;2148;p54"/>
              <p:cNvSpPr/>
              <p:nvPr/>
            </p:nvSpPr>
            <p:spPr>
              <a:xfrm flipH="1">
                <a:off x="8178523" y="1795998"/>
                <a:ext cx="121307" cy="368568"/>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8" name="Google Shape;2149;p54"/>
              <p:cNvSpPr/>
              <p:nvPr/>
            </p:nvSpPr>
            <p:spPr>
              <a:xfrm flipH="1">
                <a:off x="8092348" y="1567894"/>
                <a:ext cx="293594" cy="429158"/>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accent3">
                  <a:lumMod val="75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9" name="Google Shape;2153;p54"/>
              <p:cNvSpPr/>
              <p:nvPr/>
            </p:nvSpPr>
            <p:spPr>
              <a:xfrm flipH="1">
                <a:off x="7771768" y="1795998"/>
                <a:ext cx="122899" cy="368568"/>
              </a:xfrm>
              <a:custGeom>
                <a:avLst/>
                <a:gdLst/>
                <a:ahLst/>
                <a:cxnLst/>
                <a:rect l="l" t="t" r="r" b="b"/>
                <a:pathLst>
                  <a:path w="1931" h="5791" extrusionOk="0">
                    <a:moveTo>
                      <a:pt x="978" y="1"/>
                    </a:moveTo>
                    <a:cubicBezTo>
                      <a:pt x="978" y="1"/>
                      <a:pt x="803" y="51"/>
                      <a:pt x="778" y="452"/>
                    </a:cubicBezTo>
                    <a:cubicBezTo>
                      <a:pt x="753" y="853"/>
                      <a:pt x="678" y="4462"/>
                      <a:pt x="302" y="5214"/>
                    </a:cubicBezTo>
                    <a:lnTo>
                      <a:pt x="1" y="5790"/>
                    </a:lnTo>
                    <a:lnTo>
                      <a:pt x="1931" y="5790"/>
                    </a:lnTo>
                    <a:lnTo>
                      <a:pt x="1630" y="5214"/>
                    </a:lnTo>
                    <a:cubicBezTo>
                      <a:pt x="1254" y="4462"/>
                      <a:pt x="1179" y="853"/>
                      <a:pt x="1154" y="452"/>
                    </a:cubicBezTo>
                    <a:cubicBezTo>
                      <a:pt x="1129" y="51"/>
                      <a:pt x="978" y="1"/>
                      <a:pt x="978"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0" name="Google Shape;2158;p54"/>
              <p:cNvSpPr/>
              <p:nvPr/>
            </p:nvSpPr>
            <p:spPr>
              <a:xfrm flipH="1">
                <a:off x="6620048" y="2164502"/>
                <a:ext cx="1995589" cy="874164"/>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 name="Google Shape;2159;p54"/>
              <p:cNvSpPr/>
              <p:nvPr/>
            </p:nvSpPr>
            <p:spPr>
              <a:xfrm flipH="1">
                <a:off x="6620048" y="2183659"/>
                <a:ext cx="1992407" cy="855007"/>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 name="Google Shape;2160;p54"/>
              <p:cNvSpPr/>
              <p:nvPr/>
            </p:nvSpPr>
            <p:spPr>
              <a:xfrm flipH="1">
                <a:off x="7514960" y="2917359"/>
                <a:ext cx="510497" cy="38129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 name="Google Shape;2161;p54"/>
              <p:cNvSpPr/>
              <p:nvPr/>
            </p:nvSpPr>
            <p:spPr>
              <a:xfrm flipH="1">
                <a:off x="7561230" y="2960446"/>
                <a:ext cx="403573" cy="338210"/>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 name="Google Shape;2162;p54"/>
              <p:cNvSpPr/>
              <p:nvPr/>
            </p:nvSpPr>
            <p:spPr>
              <a:xfrm flipH="1">
                <a:off x="8227975" y="2237885"/>
                <a:ext cx="35132" cy="35132"/>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9" name="Google Shape;2163;p54"/>
              <p:cNvSpPr/>
              <p:nvPr/>
            </p:nvSpPr>
            <p:spPr>
              <a:xfrm flipH="1">
                <a:off x="8347564" y="2197979"/>
                <a:ext cx="41560" cy="39969"/>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0" name="Google Shape;2164;p54"/>
              <p:cNvSpPr/>
              <p:nvPr/>
            </p:nvSpPr>
            <p:spPr>
              <a:xfrm flipH="1">
                <a:off x="8333244" y="2308022"/>
                <a:ext cx="28768" cy="27176"/>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1" name="Google Shape;2165;p54"/>
              <p:cNvSpPr/>
              <p:nvPr/>
            </p:nvSpPr>
            <p:spPr>
              <a:xfrm flipH="1">
                <a:off x="7857879" y="2207526"/>
                <a:ext cx="20812" cy="20812"/>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2" name="Google Shape;2166;p54"/>
              <p:cNvSpPr/>
              <p:nvPr/>
            </p:nvSpPr>
            <p:spPr>
              <a:xfrm flipH="1">
                <a:off x="7728680" y="2330361"/>
                <a:ext cx="52698" cy="52698"/>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3" name="Google Shape;2167;p54"/>
              <p:cNvSpPr/>
              <p:nvPr/>
            </p:nvSpPr>
            <p:spPr>
              <a:xfrm flipH="1">
                <a:off x="8031758" y="2285746"/>
                <a:ext cx="11202" cy="1120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4" name="Google Shape;2168;p54"/>
              <p:cNvSpPr/>
              <p:nvPr/>
            </p:nvSpPr>
            <p:spPr>
              <a:xfrm flipH="1">
                <a:off x="6892830" y="2743544"/>
                <a:ext cx="38378" cy="39905"/>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5" name="Google Shape;2169;p54"/>
              <p:cNvSpPr/>
              <p:nvPr/>
            </p:nvSpPr>
            <p:spPr>
              <a:xfrm flipH="1">
                <a:off x="6966213" y="2442058"/>
                <a:ext cx="27176" cy="27176"/>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6" name="Google Shape;2170;p54"/>
              <p:cNvSpPr/>
              <p:nvPr/>
            </p:nvSpPr>
            <p:spPr>
              <a:xfrm flipH="1">
                <a:off x="7149638" y="2545736"/>
                <a:ext cx="78220" cy="79811"/>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7" name="Google Shape;2171;p54"/>
              <p:cNvSpPr/>
              <p:nvPr/>
            </p:nvSpPr>
            <p:spPr>
              <a:xfrm flipH="1">
                <a:off x="7097003" y="2700457"/>
                <a:ext cx="28768" cy="3035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8" name="Google Shape;2172;p54"/>
              <p:cNvSpPr/>
              <p:nvPr/>
            </p:nvSpPr>
            <p:spPr>
              <a:xfrm flipH="1">
                <a:off x="7481419" y="2319223"/>
                <a:ext cx="30422" cy="31950"/>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9" name="Google Shape;2173;p54"/>
              <p:cNvSpPr/>
              <p:nvPr/>
            </p:nvSpPr>
            <p:spPr>
              <a:xfrm flipH="1">
                <a:off x="7422420" y="2413354"/>
                <a:ext cx="27176" cy="28768"/>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0" name="Google Shape;2174;p54"/>
              <p:cNvSpPr/>
              <p:nvPr/>
            </p:nvSpPr>
            <p:spPr>
              <a:xfrm flipH="1">
                <a:off x="7074664" y="2229866"/>
                <a:ext cx="33605" cy="32013"/>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1" name="Google Shape;2175;p54"/>
              <p:cNvSpPr/>
              <p:nvPr/>
            </p:nvSpPr>
            <p:spPr>
              <a:xfrm flipH="1">
                <a:off x="6749311" y="2258569"/>
                <a:ext cx="65427" cy="65491"/>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2" name="Google Shape;2176;p54"/>
              <p:cNvSpPr/>
              <p:nvPr/>
            </p:nvSpPr>
            <p:spPr>
              <a:xfrm flipH="1">
                <a:off x="6760449" y="2537716"/>
                <a:ext cx="43151" cy="43151"/>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3" name="Google Shape;2177;p54"/>
              <p:cNvSpPr/>
              <p:nvPr/>
            </p:nvSpPr>
            <p:spPr>
              <a:xfrm flipH="1">
                <a:off x="6725380" y="2821700"/>
                <a:ext cx="11202" cy="12793"/>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4" name="Google Shape;2178;p54"/>
              <p:cNvSpPr/>
              <p:nvPr/>
            </p:nvSpPr>
            <p:spPr>
              <a:xfrm flipH="1">
                <a:off x="7747837" y="1342973"/>
                <a:ext cx="68673" cy="821593"/>
              </a:xfrm>
              <a:custGeom>
                <a:avLst/>
                <a:gdLst/>
                <a:ahLst/>
                <a:cxnLst/>
                <a:rect l="l" t="t" r="r" b="b"/>
                <a:pathLst>
                  <a:path w="1079" h="12909" extrusionOk="0">
                    <a:moveTo>
                      <a:pt x="377" y="1"/>
                    </a:moveTo>
                    <a:lnTo>
                      <a:pt x="1" y="12908"/>
                    </a:lnTo>
                    <a:lnTo>
                      <a:pt x="1079" y="12908"/>
                    </a:lnTo>
                    <a:lnTo>
                      <a:pt x="678"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5" name="Google Shape;2179;p54"/>
              <p:cNvSpPr/>
              <p:nvPr/>
            </p:nvSpPr>
            <p:spPr>
              <a:xfrm flipH="1">
                <a:off x="7731862" y="1022393"/>
                <a:ext cx="100559" cy="301550"/>
              </a:xfrm>
              <a:custGeom>
                <a:avLst/>
                <a:gdLst/>
                <a:ahLst/>
                <a:cxnLst/>
                <a:rect l="l" t="t" r="r" b="b"/>
                <a:pathLst>
                  <a:path w="1580" h="4738" extrusionOk="0">
                    <a:moveTo>
                      <a:pt x="777" y="0"/>
                    </a:moveTo>
                    <a:cubicBezTo>
                      <a:pt x="777" y="0"/>
                      <a:pt x="0" y="2456"/>
                      <a:pt x="777" y="4737"/>
                    </a:cubicBezTo>
                    <a:cubicBezTo>
                      <a:pt x="1579" y="2456"/>
                      <a:pt x="777" y="0"/>
                      <a:pt x="777"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6" name="Google Shape;2180;p54"/>
              <p:cNvSpPr/>
              <p:nvPr/>
            </p:nvSpPr>
            <p:spPr>
              <a:xfrm flipH="1">
                <a:off x="7800472" y="1355765"/>
                <a:ext cx="260053" cy="150011"/>
              </a:xfrm>
              <a:custGeom>
                <a:avLst/>
                <a:gdLst/>
                <a:ahLst/>
                <a:cxnLst/>
                <a:rect l="l" t="t" r="r" b="b"/>
                <a:pathLst>
                  <a:path w="4086" h="2357" extrusionOk="0">
                    <a:moveTo>
                      <a:pt x="4086" y="0"/>
                    </a:moveTo>
                    <a:cubicBezTo>
                      <a:pt x="1730" y="452"/>
                      <a:pt x="0" y="2356"/>
                      <a:pt x="0" y="2356"/>
                    </a:cubicBezTo>
                    <a:cubicBezTo>
                      <a:pt x="0" y="2356"/>
                      <a:pt x="2507" y="1830"/>
                      <a:pt x="4086"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7" name="Google Shape;2181;p54"/>
              <p:cNvSpPr/>
              <p:nvPr/>
            </p:nvSpPr>
            <p:spPr>
              <a:xfrm flipH="1">
                <a:off x="7503759" y="1352583"/>
                <a:ext cx="260053" cy="151602"/>
              </a:xfrm>
              <a:custGeom>
                <a:avLst/>
                <a:gdLst/>
                <a:ahLst/>
                <a:cxnLst/>
                <a:rect l="l" t="t" r="r" b="b"/>
                <a:pathLst>
                  <a:path w="4086" h="2382" extrusionOk="0">
                    <a:moveTo>
                      <a:pt x="0" y="0"/>
                    </a:moveTo>
                    <a:lnTo>
                      <a:pt x="0" y="0"/>
                    </a:lnTo>
                    <a:cubicBezTo>
                      <a:pt x="1579" y="1830"/>
                      <a:pt x="4085" y="2381"/>
                      <a:pt x="4085" y="2381"/>
                    </a:cubicBezTo>
                    <a:cubicBezTo>
                      <a:pt x="4085" y="2381"/>
                      <a:pt x="2381" y="477"/>
                      <a:pt x="0"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8" name="Google Shape;2182;p54"/>
              <p:cNvSpPr/>
              <p:nvPr/>
            </p:nvSpPr>
            <p:spPr>
              <a:xfrm flipH="1">
                <a:off x="7744655" y="1305931"/>
                <a:ext cx="76629" cy="64281"/>
              </a:xfrm>
              <a:custGeom>
                <a:avLst/>
                <a:gdLst/>
                <a:ahLst/>
                <a:cxnLst/>
                <a:rect l="l" t="t" r="r" b="b"/>
                <a:pathLst>
                  <a:path w="1204" h="1010" extrusionOk="0">
                    <a:moveTo>
                      <a:pt x="602" y="0"/>
                    </a:moveTo>
                    <a:cubicBezTo>
                      <a:pt x="515" y="0"/>
                      <a:pt x="427" y="44"/>
                      <a:pt x="377" y="132"/>
                    </a:cubicBezTo>
                    <a:lnTo>
                      <a:pt x="101" y="608"/>
                    </a:lnTo>
                    <a:cubicBezTo>
                      <a:pt x="1" y="783"/>
                      <a:pt x="126" y="1009"/>
                      <a:pt x="327" y="1009"/>
                    </a:cubicBezTo>
                    <a:lnTo>
                      <a:pt x="878" y="1009"/>
                    </a:lnTo>
                    <a:cubicBezTo>
                      <a:pt x="1078" y="1009"/>
                      <a:pt x="1204" y="783"/>
                      <a:pt x="1104" y="608"/>
                    </a:cubicBezTo>
                    <a:lnTo>
                      <a:pt x="828" y="132"/>
                    </a:lnTo>
                    <a:cubicBezTo>
                      <a:pt x="778" y="44"/>
                      <a:pt x="690" y="0"/>
                      <a:pt x="60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0" name="Google Shape;2183;p54"/>
              <p:cNvSpPr/>
              <p:nvPr/>
            </p:nvSpPr>
            <p:spPr>
              <a:xfrm flipH="1">
                <a:off x="7361830" y="1342973"/>
                <a:ext cx="68609" cy="821593"/>
              </a:xfrm>
              <a:custGeom>
                <a:avLst/>
                <a:gdLst/>
                <a:ahLst/>
                <a:cxnLst/>
                <a:rect l="l" t="t" r="r" b="b"/>
                <a:pathLst>
                  <a:path w="1078" h="12909" extrusionOk="0">
                    <a:moveTo>
                      <a:pt x="376" y="1"/>
                    </a:moveTo>
                    <a:lnTo>
                      <a:pt x="0" y="12908"/>
                    </a:lnTo>
                    <a:lnTo>
                      <a:pt x="1078" y="12908"/>
                    </a:lnTo>
                    <a:lnTo>
                      <a:pt x="677"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1" name="Google Shape;2184;p54"/>
              <p:cNvSpPr/>
              <p:nvPr/>
            </p:nvSpPr>
            <p:spPr>
              <a:xfrm flipH="1">
                <a:off x="7085866" y="1279137"/>
                <a:ext cx="295122" cy="65745"/>
              </a:xfrm>
              <a:custGeom>
                <a:avLst/>
                <a:gdLst/>
                <a:ahLst/>
                <a:cxnLst/>
                <a:rect l="l" t="t" r="r" b="b"/>
                <a:pathLst>
                  <a:path w="4637" h="1033" extrusionOk="0">
                    <a:moveTo>
                      <a:pt x="3991" y="0"/>
                    </a:moveTo>
                    <a:cubicBezTo>
                      <a:pt x="3098" y="0"/>
                      <a:pt x="1436" y="131"/>
                      <a:pt x="0" y="979"/>
                    </a:cubicBezTo>
                    <a:cubicBezTo>
                      <a:pt x="272" y="1016"/>
                      <a:pt x="542" y="1032"/>
                      <a:pt x="806" y="1032"/>
                    </a:cubicBezTo>
                    <a:cubicBezTo>
                      <a:pt x="2882" y="1032"/>
                      <a:pt x="4637" y="26"/>
                      <a:pt x="4637" y="26"/>
                    </a:cubicBezTo>
                    <a:cubicBezTo>
                      <a:pt x="4637" y="26"/>
                      <a:pt x="4391" y="0"/>
                      <a:pt x="3991"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2" name="Google Shape;2185;p54"/>
              <p:cNvSpPr/>
              <p:nvPr/>
            </p:nvSpPr>
            <p:spPr>
              <a:xfrm flipH="1">
                <a:off x="7416056" y="1106913"/>
                <a:ext cx="201055" cy="224985"/>
              </a:xfrm>
              <a:custGeom>
                <a:avLst/>
                <a:gdLst/>
                <a:ahLst/>
                <a:cxnLst/>
                <a:rect l="l" t="t" r="r" b="b"/>
                <a:pathLst>
                  <a:path w="3159" h="3535" extrusionOk="0">
                    <a:moveTo>
                      <a:pt x="1" y="1"/>
                    </a:moveTo>
                    <a:cubicBezTo>
                      <a:pt x="1" y="1"/>
                      <a:pt x="1054" y="2357"/>
                      <a:pt x="3159" y="3534"/>
                    </a:cubicBezTo>
                    <a:cubicBezTo>
                      <a:pt x="2231" y="1304"/>
                      <a:pt x="1" y="1"/>
                      <a:pt x="1"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3" name="Google Shape;2186;p54"/>
              <p:cNvSpPr/>
              <p:nvPr/>
            </p:nvSpPr>
            <p:spPr>
              <a:xfrm flipH="1">
                <a:off x="7403263" y="1366903"/>
                <a:ext cx="97377" cy="285639"/>
              </a:xfrm>
              <a:custGeom>
                <a:avLst/>
                <a:gdLst/>
                <a:ahLst/>
                <a:cxnLst/>
                <a:rect l="l" t="t" r="r" b="b"/>
                <a:pathLst>
                  <a:path w="1530" h="4488" extrusionOk="0">
                    <a:moveTo>
                      <a:pt x="1479" y="1"/>
                    </a:moveTo>
                    <a:lnTo>
                      <a:pt x="1479" y="1"/>
                    </a:lnTo>
                    <a:cubicBezTo>
                      <a:pt x="25" y="1906"/>
                      <a:pt x="0" y="4487"/>
                      <a:pt x="0" y="4487"/>
                    </a:cubicBezTo>
                    <a:cubicBezTo>
                      <a:pt x="0" y="4487"/>
                      <a:pt x="1529" y="2407"/>
                      <a:pt x="1479"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4" name="Google Shape;2187;p54"/>
              <p:cNvSpPr/>
              <p:nvPr/>
            </p:nvSpPr>
            <p:spPr>
              <a:xfrm flipH="1">
                <a:off x="7360239" y="1314778"/>
                <a:ext cx="71282" cy="67273"/>
              </a:xfrm>
              <a:custGeom>
                <a:avLst/>
                <a:gdLst/>
                <a:ahLst/>
                <a:cxnLst/>
                <a:rect l="l" t="t" r="r" b="b"/>
                <a:pathLst>
                  <a:path w="1120" h="1057" extrusionOk="0">
                    <a:moveTo>
                      <a:pt x="282" y="0"/>
                    </a:moveTo>
                    <a:cubicBezTo>
                      <a:pt x="134" y="0"/>
                      <a:pt x="0" y="151"/>
                      <a:pt x="42" y="319"/>
                    </a:cubicBezTo>
                    <a:lnTo>
                      <a:pt x="142" y="845"/>
                    </a:lnTo>
                    <a:cubicBezTo>
                      <a:pt x="176" y="979"/>
                      <a:pt x="287" y="1057"/>
                      <a:pt x="402" y="1057"/>
                    </a:cubicBezTo>
                    <a:cubicBezTo>
                      <a:pt x="460" y="1057"/>
                      <a:pt x="518" y="1037"/>
                      <a:pt x="569" y="995"/>
                    </a:cubicBezTo>
                    <a:lnTo>
                      <a:pt x="970" y="619"/>
                    </a:lnTo>
                    <a:cubicBezTo>
                      <a:pt x="1120" y="494"/>
                      <a:pt x="1070" y="243"/>
                      <a:pt x="894" y="168"/>
                    </a:cubicBezTo>
                    <a:lnTo>
                      <a:pt x="368" y="18"/>
                    </a:lnTo>
                    <a:cubicBezTo>
                      <a:pt x="340" y="6"/>
                      <a:pt x="311" y="0"/>
                      <a:pt x="28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5" name="Google Shape;2188;p54"/>
              <p:cNvSpPr/>
              <p:nvPr/>
            </p:nvSpPr>
            <p:spPr>
              <a:xfrm flipH="1">
                <a:off x="7420829" y="2006472"/>
                <a:ext cx="365322" cy="158094"/>
              </a:xfrm>
              <a:custGeom>
                <a:avLst/>
                <a:gdLst/>
                <a:ahLst/>
                <a:cxnLst/>
                <a:rect l="l" t="t" r="r" b="b"/>
                <a:pathLst>
                  <a:path w="5740" h="2484" extrusionOk="0">
                    <a:moveTo>
                      <a:pt x="4114" y="0"/>
                    </a:moveTo>
                    <a:cubicBezTo>
                      <a:pt x="3811" y="0"/>
                      <a:pt x="3835" y="1055"/>
                      <a:pt x="3835" y="1055"/>
                    </a:cubicBezTo>
                    <a:cubicBezTo>
                      <a:pt x="3835" y="1055"/>
                      <a:pt x="3559" y="337"/>
                      <a:pt x="2706" y="337"/>
                    </a:cubicBezTo>
                    <a:cubicBezTo>
                      <a:pt x="2564" y="337"/>
                      <a:pt x="2406" y="357"/>
                      <a:pt x="2231" y="403"/>
                    </a:cubicBezTo>
                    <a:cubicBezTo>
                      <a:pt x="1153" y="679"/>
                      <a:pt x="1128" y="1882"/>
                      <a:pt x="1128" y="1882"/>
                    </a:cubicBezTo>
                    <a:cubicBezTo>
                      <a:pt x="1128" y="1882"/>
                      <a:pt x="696" y="900"/>
                      <a:pt x="388" y="900"/>
                    </a:cubicBezTo>
                    <a:cubicBezTo>
                      <a:pt x="348" y="900"/>
                      <a:pt x="310" y="917"/>
                      <a:pt x="276" y="954"/>
                    </a:cubicBezTo>
                    <a:cubicBezTo>
                      <a:pt x="0" y="1230"/>
                      <a:pt x="953" y="2082"/>
                      <a:pt x="953" y="2082"/>
                    </a:cubicBezTo>
                    <a:cubicBezTo>
                      <a:pt x="953" y="2082"/>
                      <a:pt x="943" y="2081"/>
                      <a:pt x="927" y="2081"/>
                    </a:cubicBezTo>
                    <a:cubicBezTo>
                      <a:pt x="856" y="2081"/>
                      <a:pt x="645" y="2114"/>
                      <a:pt x="501" y="2483"/>
                    </a:cubicBezTo>
                    <a:lnTo>
                      <a:pt x="5138" y="2483"/>
                    </a:lnTo>
                    <a:cubicBezTo>
                      <a:pt x="5138" y="2483"/>
                      <a:pt x="5740" y="1907"/>
                      <a:pt x="5464" y="1080"/>
                    </a:cubicBezTo>
                    <a:cubicBezTo>
                      <a:pt x="5366" y="810"/>
                      <a:pt x="5106" y="672"/>
                      <a:pt x="4848" y="672"/>
                    </a:cubicBezTo>
                    <a:cubicBezTo>
                      <a:pt x="4579" y="672"/>
                      <a:pt x="4313" y="823"/>
                      <a:pt x="4236" y="1130"/>
                    </a:cubicBezTo>
                    <a:cubicBezTo>
                      <a:pt x="4236" y="1130"/>
                      <a:pt x="4461" y="52"/>
                      <a:pt x="4135" y="2"/>
                    </a:cubicBezTo>
                    <a:cubicBezTo>
                      <a:pt x="4128" y="1"/>
                      <a:pt x="4121" y="0"/>
                      <a:pt x="4114" y="0"/>
                    </a:cubicBezTo>
                    <a:close/>
                  </a:path>
                </a:pathLst>
              </a:custGeom>
              <a:solidFill>
                <a:srgbClr val="009593"/>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6" name="Google Shape;2189;p54"/>
              <p:cNvSpPr/>
              <p:nvPr/>
            </p:nvSpPr>
            <p:spPr>
              <a:xfrm flipH="1">
                <a:off x="7435213" y="2047459"/>
                <a:ext cx="299895" cy="117107"/>
              </a:xfrm>
              <a:custGeom>
                <a:avLst/>
                <a:gdLst/>
                <a:ahLst/>
                <a:cxnLst/>
                <a:rect l="l" t="t" r="r" b="b"/>
                <a:pathLst>
                  <a:path w="4712" h="1840" extrusionOk="0">
                    <a:moveTo>
                      <a:pt x="1921" y="1"/>
                    </a:moveTo>
                    <a:cubicBezTo>
                      <a:pt x="1805" y="1"/>
                      <a:pt x="1683" y="19"/>
                      <a:pt x="1554" y="60"/>
                    </a:cubicBezTo>
                    <a:cubicBezTo>
                      <a:pt x="451" y="411"/>
                      <a:pt x="552" y="1539"/>
                      <a:pt x="552" y="1539"/>
                    </a:cubicBezTo>
                    <a:cubicBezTo>
                      <a:pt x="552" y="1539"/>
                      <a:pt x="490" y="1521"/>
                      <a:pt x="407" y="1521"/>
                    </a:cubicBezTo>
                    <a:cubicBezTo>
                      <a:pt x="265" y="1521"/>
                      <a:pt x="63" y="1571"/>
                      <a:pt x="0" y="1839"/>
                    </a:cubicBezTo>
                    <a:lnTo>
                      <a:pt x="4035" y="1839"/>
                    </a:lnTo>
                    <a:cubicBezTo>
                      <a:pt x="4035" y="1839"/>
                      <a:pt x="4712" y="1238"/>
                      <a:pt x="4311" y="661"/>
                    </a:cubicBezTo>
                    <a:cubicBezTo>
                      <a:pt x="4178" y="484"/>
                      <a:pt x="4014" y="407"/>
                      <a:pt x="3857" y="407"/>
                    </a:cubicBezTo>
                    <a:cubicBezTo>
                      <a:pt x="3570" y="407"/>
                      <a:pt x="3308" y="665"/>
                      <a:pt x="3308" y="1037"/>
                    </a:cubicBezTo>
                    <a:cubicBezTo>
                      <a:pt x="3308" y="1037"/>
                      <a:pt x="2800" y="1"/>
                      <a:pt x="192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7" name="Google Shape;2190;p54"/>
              <p:cNvSpPr/>
              <p:nvPr/>
            </p:nvSpPr>
            <p:spPr>
              <a:xfrm flipH="1">
                <a:off x="7119343" y="2041667"/>
                <a:ext cx="213847" cy="36723"/>
              </a:xfrm>
              <a:custGeom>
                <a:avLst/>
                <a:gdLst/>
                <a:ahLst/>
                <a:cxnLst/>
                <a:rect l="l" t="t" r="r" b="b"/>
                <a:pathLst>
                  <a:path w="3360" h="577" extrusionOk="0">
                    <a:moveTo>
                      <a:pt x="1" y="0"/>
                    </a:moveTo>
                    <a:lnTo>
                      <a:pt x="1" y="577"/>
                    </a:lnTo>
                    <a:lnTo>
                      <a:pt x="3359" y="577"/>
                    </a:lnTo>
                    <a:lnTo>
                      <a:pt x="3359" y="0"/>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8" name="Google Shape;2191;p54"/>
              <p:cNvSpPr/>
              <p:nvPr/>
            </p:nvSpPr>
            <p:spPr>
              <a:xfrm flipH="1">
                <a:off x="7162431" y="2052805"/>
                <a:ext cx="126081" cy="111761"/>
              </a:xfrm>
              <a:custGeom>
                <a:avLst/>
                <a:gdLst/>
                <a:ahLst/>
                <a:cxnLst/>
                <a:rect l="l" t="t" r="r" b="b"/>
                <a:pathLst>
                  <a:path w="1981" h="1756" extrusionOk="0">
                    <a:moveTo>
                      <a:pt x="1" y="1"/>
                    </a:moveTo>
                    <a:lnTo>
                      <a:pt x="1" y="1755"/>
                    </a:lnTo>
                    <a:lnTo>
                      <a:pt x="1981" y="1755"/>
                    </a:lnTo>
                    <a:lnTo>
                      <a:pt x="1981" y="1"/>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9" name="Google Shape;2192;p54"/>
              <p:cNvSpPr/>
              <p:nvPr/>
            </p:nvSpPr>
            <p:spPr>
              <a:xfrm flipH="1">
                <a:off x="7017256" y="1899675"/>
                <a:ext cx="440296" cy="162804"/>
              </a:xfrm>
              <a:custGeom>
                <a:avLst/>
                <a:gdLst/>
                <a:ahLst/>
                <a:cxnLst/>
                <a:rect l="l" t="t" r="r" b="b"/>
                <a:pathLst>
                  <a:path w="6918" h="2558" extrusionOk="0">
                    <a:moveTo>
                      <a:pt x="0" y="1"/>
                    </a:moveTo>
                    <a:lnTo>
                      <a:pt x="978" y="2557"/>
                    </a:lnTo>
                    <a:lnTo>
                      <a:pt x="6917" y="2557"/>
                    </a:lnTo>
                    <a:lnTo>
                      <a:pt x="5965" y="1"/>
                    </a:lnTo>
                    <a:close/>
                  </a:path>
                </a:pathLst>
              </a:custGeom>
              <a:solidFill>
                <a:srgbClr val="8088A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0" name="Google Shape;2193;p54"/>
              <p:cNvSpPr/>
              <p:nvPr/>
            </p:nvSpPr>
            <p:spPr>
              <a:xfrm flipH="1">
                <a:off x="7385761"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1003" y="2752"/>
                    </a:lnTo>
                    <a:cubicBezTo>
                      <a:pt x="1028" y="2803"/>
                      <a:pt x="1078" y="2828"/>
                      <a:pt x="1129"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1" name="Google Shape;2194;p54"/>
              <p:cNvSpPr/>
              <p:nvPr/>
            </p:nvSpPr>
            <p:spPr>
              <a:xfrm flipH="1">
                <a:off x="7258153"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2" name="Google Shape;2195;p54"/>
              <p:cNvSpPr/>
              <p:nvPr/>
            </p:nvSpPr>
            <p:spPr>
              <a:xfrm flipH="1">
                <a:off x="7132135" y="1890447"/>
                <a:ext cx="81402" cy="179988"/>
              </a:xfrm>
              <a:custGeom>
                <a:avLst/>
                <a:gdLst/>
                <a:ahLst/>
                <a:cxnLst/>
                <a:rect l="l" t="t" r="r" b="b"/>
                <a:pathLst>
                  <a:path w="1279" h="2828" extrusionOk="0">
                    <a:moveTo>
                      <a:pt x="163" y="0"/>
                    </a:moveTo>
                    <a:cubicBezTo>
                      <a:pt x="143" y="0"/>
                      <a:pt x="122" y="7"/>
                      <a:pt x="101" y="21"/>
                    </a:cubicBezTo>
                    <a:cubicBezTo>
                      <a:pt x="51" y="46"/>
                      <a:pt x="1" y="121"/>
                      <a:pt x="26" y="171"/>
                    </a:cubicBezTo>
                    <a:lnTo>
                      <a:pt x="1003" y="2752"/>
                    </a:lnTo>
                    <a:cubicBezTo>
                      <a:pt x="1028" y="2803"/>
                      <a:pt x="1078" y="2828"/>
                      <a:pt x="1128"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3" name="Google Shape;2196;p54"/>
              <p:cNvSpPr/>
              <p:nvPr/>
            </p:nvSpPr>
            <p:spPr>
              <a:xfrm flipH="1">
                <a:off x="7006118"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4" name="Google Shape;2197;p54"/>
              <p:cNvSpPr/>
              <p:nvPr/>
            </p:nvSpPr>
            <p:spPr>
              <a:xfrm flipH="1">
                <a:off x="7055571" y="1928379"/>
                <a:ext cx="395617" cy="16039"/>
              </a:xfrm>
              <a:custGeom>
                <a:avLst/>
                <a:gdLst/>
                <a:ahLst/>
                <a:cxnLst/>
                <a:rect l="l" t="t" r="r" b="b"/>
                <a:pathLst>
                  <a:path w="6216" h="252" extrusionOk="0">
                    <a:moveTo>
                      <a:pt x="126" y="1"/>
                    </a:moveTo>
                    <a:cubicBezTo>
                      <a:pt x="50" y="1"/>
                      <a:pt x="0" y="51"/>
                      <a:pt x="0" y="126"/>
                    </a:cubicBezTo>
                    <a:cubicBezTo>
                      <a:pt x="0" y="201"/>
                      <a:pt x="50" y="252"/>
                      <a:pt x="126" y="252"/>
                    </a:cubicBezTo>
                    <a:lnTo>
                      <a:pt x="6091" y="252"/>
                    </a:lnTo>
                    <a:cubicBezTo>
                      <a:pt x="6141" y="252"/>
                      <a:pt x="6216" y="201"/>
                      <a:pt x="6216" y="126"/>
                    </a:cubicBezTo>
                    <a:cubicBezTo>
                      <a:pt x="6216" y="51"/>
                      <a:pt x="6141"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5" name="Google Shape;2198;p54"/>
              <p:cNvSpPr/>
              <p:nvPr/>
            </p:nvSpPr>
            <p:spPr>
              <a:xfrm flipH="1">
                <a:off x="7026867" y="2001762"/>
                <a:ext cx="397208" cy="17630"/>
              </a:xfrm>
              <a:custGeom>
                <a:avLst/>
                <a:gdLst/>
                <a:ahLst/>
                <a:cxnLst/>
                <a:rect l="l" t="t" r="r" b="b"/>
                <a:pathLst>
                  <a:path w="6241" h="277" extrusionOk="0">
                    <a:moveTo>
                      <a:pt x="151" y="1"/>
                    </a:moveTo>
                    <a:cubicBezTo>
                      <a:pt x="76" y="1"/>
                      <a:pt x="0" y="51"/>
                      <a:pt x="0" y="126"/>
                    </a:cubicBezTo>
                    <a:cubicBezTo>
                      <a:pt x="0" y="201"/>
                      <a:pt x="76" y="277"/>
                      <a:pt x="151" y="277"/>
                    </a:cubicBezTo>
                    <a:lnTo>
                      <a:pt x="6091" y="277"/>
                    </a:lnTo>
                    <a:cubicBezTo>
                      <a:pt x="6166" y="277"/>
                      <a:pt x="6241" y="201"/>
                      <a:pt x="6241" y="126"/>
                    </a:cubicBezTo>
                    <a:cubicBezTo>
                      <a:pt x="6241" y="51"/>
                      <a:pt x="6166"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6" name="Google Shape;2199;p54"/>
              <p:cNvSpPr/>
              <p:nvPr/>
            </p:nvSpPr>
            <p:spPr>
              <a:xfrm flipH="1">
                <a:off x="7782906" y="2469171"/>
                <a:ext cx="700350" cy="137473"/>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7" name="Google Shape;2200;p54"/>
              <p:cNvSpPr/>
              <p:nvPr/>
            </p:nvSpPr>
            <p:spPr>
              <a:xfrm flipH="1">
                <a:off x="7491030" y="2641458"/>
                <a:ext cx="435523" cy="231350"/>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8" name="Google Shape;2201;p54"/>
              <p:cNvSpPr/>
              <p:nvPr/>
            </p:nvSpPr>
            <p:spPr>
              <a:xfrm flipH="1">
                <a:off x="7645751" y="3222027"/>
                <a:ext cx="264827" cy="144983"/>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9" name="Google Shape;2202;p54"/>
              <p:cNvSpPr/>
              <p:nvPr/>
            </p:nvSpPr>
            <p:spPr>
              <a:xfrm flipH="1">
                <a:off x="6691839" y="3038603"/>
                <a:ext cx="528063" cy="177951"/>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70" name="Google Shape;2228;p54"/>
              <p:cNvSpPr/>
              <p:nvPr/>
            </p:nvSpPr>
            <p:spPr>
              <a:xfrm flipH="1">
                <a:off x="7701567" y="3014672"/>
                <a:ext cx="84584" cy="84648"/>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71" name="Google Shape;2229;p54"/>
              <p:cNvSpPr/>
              <p:nvPr/>
            </p:nvSpPr>
            <p:spPr>
              <a:xfrm flipH="1">
                <a:off x="7656889" y="3151891"/>
                <a:ext cx="30359" cy="3035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72" name="Google Shape;2230;p54"/>
              <p:cNvSpPr/>
              <p:nvPr/>
            </p:nvSpPr>
            <p:spPr>
              <a:xfrm flipH="1">
                <a:off x="7589934" y="3043376"/>
                <a:ext cx="55880" cy="55944"/>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73" name="Google Shape;2231;p54"/>
              <p:cNvSpPr/>
              <p:nvPr/>
            </p:nvSpPr>
            <p:spPr>
              <a:xfrm flipH="1">
                <a:off x="7818038" y="2969993"/>
                <a:ext cx="30359" cy="3042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74" name="Google Shape;2232;p54"/>
              <p:cNvSpPr/>
              <p:nvPr/>
            </p:nvSpPr>
            <p:spPr>
              <a:xfrm flipH="1">
                <a:off x="7229385" y="2339971"/>
                <a:ext cx="60717" cy="60654"/>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grpSp>
        <p:grpSp>
          <p:nvGrpSpPr>
            <p:cNvPr id="75" name="Group 74"/>
            <p:cNvGrpSpPr/>
            <p:nvPr/>
          </p:nvGrpSpPr>
          <p:grpSpPr>
            <a:xfrm>
              <a:off x="4994131" y="5152317"/>
              <a:ext cx="2155623" cy="1475130"/>
              <a:chOff x="4587651" y="4674061"/>
              <a:chExt cx="3016391" cy="1981882"/>
            </a:xfrm>
          </p:grpSpPr>
          <p:sp>
            <p:nvSpPr>
              <p:cNvPr id="76" name="Google Shape;2080;p54"/>
              <p:cNvSpPr/>
              <p:nvPr/>
            </p:nvSpPr>
            <p:spPr>
              <a:xfrm>
                <a:off x="6925094" y="4732327"/>
                <a:ext cx="16179" cy="13250"/>
              </a:xfrm>
              <a:custGeom>
                <a:avLst/>
                <a:gdLst/>
                <a:ahLst/>
                <a:cxnLst/>
                <a:rect l="l" t="t" r="r" b="b"/>
                <a:pathLst>
                  <a:path w="327" h="302" extrusionOk="0">
                    <a:moveTo>
                      <a:pt x="176" y="1"/>
                    </a:moveTo>
                    <a:cubicBezTo>
                      <a:pt x="76" y="1"/>
                      <a:pt x="1" y="51"/>
                      <a:pt x="1" y="151"/>
                    </a:cubicBezTo>
                    <a:cubicBezTo>
                      <a:pt x="1" y="251"/>
                      <a:pt x="76" y="301"/>
                      <a:pt x="176" y="301"/>
                    </a:cubicBezTo>
                    <a:cubicBezTo>
                      <a:pt x="251" y="301"/>
                      <a:pt x="327" y="251"/>
                      <a:pt x="327" y="151"/>
                    </a:cubicBezTo>
                    <a:cubicBezTo>
                      <a:pt x="327" y="51"/>
                      <a:pt x="251"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091;p54"/>
              <p:cNvSpPr/>
              <p:nvPr/>
            </p:nvSpPr>
            <p:spPr>
              <a:xfrm>
                <a:off x="5706129" y="5008347"/>
                <a:ext cx="383249" cy="453101"/>
              </a:xfrm>
              <a:custGeom>
                <a:avLst/>
                <a:gdLst/>
                <a:ahLst/>
                <a:cxnLst/>
                <a:rect l="l" t="t" r="r" b="b"/>
                <a:pathLst>
                  <a:path w="7746" h="10327" extrusionOk="0">
                    <a:moveTo>
                      <a:pt x="1705" y="0"/>
                    </a:moveTo>
                    <a:lnTo>
                      <a:pt x="1" y="3259"/>
                    </a:lnTo>
                    <a:lnTo>
                      <a:pt x="803" y="10326"/>
                    </a:lnTo>
                    <a:lnTo>
                      <a:pt x="6943" y="10326"/>
                    </a:lnTo>
                    <a:lnTo>
                      <a:pt x="7745" y="3259"/>
                    </a:lnTo>
                    <a:lnTo>
                      <a:pt x="6066" y="0"/>
                    </a:lnTo>
                    <a:close/>
                  </a:path>
                </a:pathLst>
              </a:custGeom>
              <a:solidFill>
                <a:srgbClr val="E850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092;p54"/>
              <p:cNvSpPr/>
              <p:nvPr/>
            </p:nvSpPr>
            <p:spPr>
              <a:xfrm>
                <a:off x="5706129" y="4964340"/>
                <a:ext cx="383249" cy="497108"/>
              </a:xfrm>
              <a:custGeom>
                <a:avLst/>
                <a:gdLst/>
                <a:ahLst/>
                <a:cxnLst/>
                <a:rect l="l" t="t" r="r" b="b"/>
                <a:pathLst>
                  <a:path w="7746" h="11330" extrusionOk="0">
                    <a:moveTo>
                      <a:pt x="3284" y="1"/>
                    </a:moveTo>
                    <a:lnTo>
                      <a:pt x="1705" y="1003"/>
                    </a:lnTo>
                    <a:lnTo>
                      <a:pt x="1" y="4262"/>
                    </a:lnTo>
                    <a:lnTo>
                      <a:pt x="803" y="11329"/>
                    </a:lnTo>
                    <a:lnTo>
                      <a:pt x="6943" y="11329"/>
                    </a:lnTo>
                    <a:lnTo>
                      <a:pt x="7745" y="4262"/>
                    </a:lnTo>
                    <a:lnTo>
                      <a:pt x="6066" y="1003"/>
                    </a:lnTo>
                    <a:lnTo>
                      <a:pt x="4437" y="1"/>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093;p54"/>
              <p:cNvSpPr/>
              <p:nvPr/>
            </p:nvSpPr>
            <p:spPr>
              <a:xfrm>
                <a:off x="5702418" y="5216184"/>
                <a:ext cx="391908" cy="30844"/>
              </a:xfrm>
              <a:custGeom>
                <a:avLst/>
                <a:gdLst/>
                <a:ahLst/>
                <a:cxnLst/>
                <a:rect l="l" t="t" r="r" b="b"/>
                <a:pathLst>
                  <a:path w="7921" h="703" extrusionOk="0">
                    <a:moveTo>
                      <a:pt x="1" y="0"/>
                    </a:moveTo>
                    <a:lnTo>
                      <a:pt x="1" y="702"/>
                    </a:lnTo>
                    <a:lnTo>
                      <a:pt x="7921" y="702"/>
                    </a:lnTo>
                    <a:lnTo>
                      <a:pt x="7921" y="0"/>
                    </a:lnTo>
                    <a:close/>
                  </a:path>
                </a:pathLst>
              </a:custGeom>
              <a:solidFill>
                <a:srgbClr val="035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094;p54"/>
              <p:cNvSpPr/>
              <p:nvPr/>
            </p:nvSpPr>
            <p:spPr>
              <a:xfrm>
                <a:off x="5851245" y="4942358"/>
                <a:ext cx="95540" cy="24263"/>
              </a:xfrm>
              <a:custGeom>
                <a:avLst/>
                <a:gdLst/>
                <a:ahLst/>
                <a:cxnLst/>
                <a:rect l="l" t="t" r="r" b="b"/>
                <a:pathLst>
                  <a:path w="1931" h="553" extrusionOk="0">
                    <a:moveTo>
                      <a:pt x="276" y="1"/>
                    </a:moveTo>
                    <a:cubicBezTo>
                      <a:pt x="126" y="1"/>
                      <a:pt x="0" y="126"/>
                      <a:pt x="0" y="276"/>
                    </a:cubicBezTo>
                    <a:cubicBezTo>
                      <a:pt x="0" y="427"/>
                      <a:pt x="126" y="552"/>
                      <a:pt x="276" y="552"/>
                    </a:cubicBezTo>
                    <a:lnTo>
                      <a:pt x="1654" y="552"/>
                    </a:lnTo>
                    <a:cubicBezTo>
                      <a:pt x="1805" y="552"/>
                      <a:pt x="1930" y="427"/>
                      <a:pt x="1930" y="276"/>
                    </a:cubicBezTo>
                    <a:cubicBezTo>
                      <a:pt x="1930" y="126"/>
                      <a:pt x="1805" y="1"/>
                      <a:pt x="1654"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095;p54"/>
              <p:cNvSpPr/>
              <p:nvPr/>
            </p:nvSpPr>
            <p:spPr>
              <a:xfrm>
                <a:off x="5918187" y="4942753"/>
                <a:ext cx="114144" cy="69674"/>
              </a:xfrm>
              <a:custGeom>
                <a:avLst/>
                <a:gdLst/>
                <a:ahLst/>
                <a:cxnLst/>
                <a:rect l="l" t="t" r="r" b="b"/>
                <a:pathLst>
                  <a:path w="2307" h="1588" extrusionOk="0">
                    <a:moveTo>
                      <a:pt x="305" y="1"/>
                    </a:moveTo>
                    <a:cubicBezTo>
                      <a:pt x="214" y="1"/>
                      <a:pt x="124" y="46"/>
                      <a:pt x="76" y="142"/>
                    </a:cubicBezTo>
                    <a:cubicBezTo>
                      <a:pt x="1" y="267"/>
                      <a:pt x="26" y="418"/>
                      <a:pt x="151" y="518"/>
                    </a:cubicBezTo>
                    <a:lnTo>
                      <a:pt x="1830" y="1546"/>
                    </a:lnTo>
                    <a:cubicBezTo>
                      <a:pt x="1877" y="1574"/>
                      <a:pt x="1931" y="1588"/>
                      <a:pt x="1984" y="1588"/>
                    </a:cubicBezTo>
                    <a:cubicBezTo>
                      <a:pt x="2073" y="1588"/>
                      <a:pt x="2159" y="1549"/>
                      <a:pt x="2206" y="1470"/>
                    </a:cubicBezTo>
                    <a:cubicBezTo>
                      <a:pt x="2306" y="1345"/>
                      <a:pt x="2256" y="1170"/>
                      <a:pt x="2131" y="1094"/>
                    </a:cubicBezTo>
                    <a:lnTo>
                      <a:pt x="452" y="42"/>
                    </a:lnTo>
                    <a:cubicBezTo>
                      <a:pt x="407" y="15"/>
                      <a:pt x="355" y="1"/>
                      <a:pt x="305"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096;p54"/>
              <p:cNvSpPr/>
              <p:nvPr/>
            </p:nvSpPr>
            <p:spPr>
              <a:xfrm>
                <a:off x="5765650" y="4942753"/>
                <a:ext cx="114144" cy="69674"/>
              </a:xfrm>
              <a:custGeom>
                <a:avLst/>
                <a:gdLst/>
                <a:ahLst/>
                <a:cxnLst/>
                <a:rect l="l" t="t" r="r" b="b"/>
                <a:pathLst>
                  <a:path w="2307" h="1588" extrusionOk="0">
                    <a:moveTo>
                      <a:pt x="1978" y="1"/>
                    </a:moveTo>
                    <a:cubicBezTo>
                      <a:pt x="1927" y="1"/>
                      <a:pt x="1876" y="15"/>
                      <a:pt x="1831" y="42"/>
                    </a:cubicBezTo>
                    <a:lnTo>
                      <a:pt x="151" y="1094"/>
                    </a:lnTo>
                    <a:cubicBezTo>
                      <a:pt x="26" y="1170"/>
                      <a:pt x="1" y="1345"/>
                      <a:pt x="76" y="1470"/>
                    </a:cubicBezTo>
                    <a:cubicBezTo>
                      <a:pt x="123" y="1549"/>
                      <a:pt x="209" y="1588"/>
                      <a:pt x="298" y="1588"/>
                    </a:cubicBezTo>
                    <a:cubicBezTo>
                      <a:pt x="351" y="1588"/>
                      <a:pt x="405" y="1574"/>
                      <a:pt x="452" y="1546"/>
                    </a:cubicBezTo>
                    <a:lnTo>
                      <a:pt x="2131" y="518"/>
                    </a:lnTo>
                    <a:cubicBezTo>
                      <a:pt x="2257" y="418"/>
                      <a:pt x="2307" y="267"/>
                      <a:pt x="2207" y="142"/>
                    </a:cubicBezTo>
                    <a:cubicBezTo>
                      <a:pt x="2158" y="46"/>
                      <a:pt x="2069" y="1"/>
                      <a:pt x="1978"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097;p54"/>
              <p:cNvSpPr/>
              <p:nvPr/>
            </p:nvSpPr>
            <p:spPr>
              <a:xfrm>
                <a:off x="5666448" y="4989217"/>
                <a:ext cx="129036" cy="188927"/>
              </a:xfrm>
              <a:custGeom>
                <a:avLst/>
                <a:gdLst/>
                <a:ahLst/>
                <a:cxnLst/>
                <a:rect l="l" t="t" r="r" b="b"/>
                <a:pathLst>
                  <a:path w="2608" h="4306" extrusionOk="0">
                    <a:moveTo>
                      <a:pt x="2290" y="0"/>
                    </a:moveTo>
                    <a:cubicBezTo>
                      <a:pt x="2193" y="0"/>
                      <a:pt x="2107" y="51"/>
                      <a:pt x="2056" y="136"/>
                    </a:cubicBezTo>
                    <a:lnTo>
                      <a:pt x="76" y="3895"/>
                    </a:lnTo>
                    <a:cubicBezTo>
                      <a:pt x="1" y="4020"/>
                      <a:pt x="51" y="4196"/>
                      <a:pt x="201" y="4271"/>
                    </a:cubicBezTo>
                    <a:cubicBezTo>
                      <a:pt x="240" y="4294"/>
                      <a:pt x="284" y="4306"/>
                      <a:pt x="327" y="4306"/>
                    </a:cubicBezTo>
                    <a:cubicBezTo>
                      <a:pt x="423" y="4306"/>
                      <a:pt x="518" y="4250"/>
                      <a:pt x="552" y="4146"/>
                    </a:cubicBezTo>
                    <a:lnTo>
                      <a:pt x="2532" y="411"/>
                    </a:lnTo>
                    <a:cubicBezTo>
                      <a:pt x="2608" y="261"/>
                      <a:pt x="2557" y="111"/>
                      <a:pt x="2432" y="35"/>
                    </a:cubicBezTo>
                    <a:cubicBezTo>
                      <a:pt x="2384" y="11"/>
                      <a:pt x="2336" y="0"/>
                      <a:pt x="2290" y="0"/>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098;p54"/>
              <p:cNvSpPr/>
              <p:nvPr/>
            </p:nvSpPr>
            <p:spPr>
              <a:xfrm>
                <a:off x="6001259" y="4990314"/>
                <a:ext cx="127799" cy="187830"/>
              </a:xfrm>
              <a:custGeom>
                <a:avLst/>
                <a:gdLst/>
                <a:ahLst/>
                <a:cxnLst/>
                <a:rect l="l" t="t" r="r" b="b"/>
                <a:pathLst>
                  <a:path w="2583" h="4281" extrusionOk="0">
                    <a:moveTo>
                      <a:pt x="318" y="0"/>
                    </a:moveTo>
                    <a:cubicBezTo>
                      <a:pt x="273" y="0"/>
                      <a:pt x="225" y="11"/>
                      <a:pt x="176" y="35"/>
                    </a:cubicBezTo>
                    <a:cubicBezTo>
                      <a:pt x="51" y="111"/>
                      <a:pt x="1" y="261"/>
                      <a:pt x="76" y="411"/>
                    </a:cubicBezTo>
                    <a:lnTo>
                      <a:pt x="2031" y="4121"/>
                    </a:lnTo>
                    <a:cubicBezTo>
                      <a:pt x="2083" y="4225"/>
                      <a:pt x="2171" y="4281"/>
                      <a:pt x="2270" y="4281"/>
                    </a:cubicBezTo>
                    <a:cubicBezTo>
                      <a:pt x="2314" y="4281"/>
                      <a:pt x="2360" y="4269"/>
                      <a:pt x="2407" y="4246"/>
                    </a:cubicBezTo>
                    <a:cubicBezTo>
                      <a:pt x="2532" y="4171"/>
                      <a:pt x="2582" y="3995"/>
                      <a:pt x="2507" y="3870"/>
                    </a:cubicBezTo>
                    <a:lnTo>
                      <a:pt x="552" y="136"/>
                    </a:lnTo>
                    <a:cubicBezTo>
                      <a:pt x="501" y="51"/>
                      <a:pt x="415" y="0"/>
                      <a:pt x="318" y="0"/>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099;p54"/>
              <p:cNvSpPr/>
              <p:nvPr/>
            </p:nvSpPr>
            <p:spPr>
              <a:xfrm>
                <a:off x="5742099" y="5426216"/>
                <a:ext cx="312546" cy="35232"/>
              </a:xfrm>
              <a:custGeom>
                <a:avLst/>
                <a:gdLst/>
                <a:ahLst/>
                <a:cxnLst/>
                <a:rect l="l" t="t" r="r" b="b"/>
                <a:pathLst>
                  <a:path w="6317" h="803" extrusionOk="0">
                    <a:moveTo>
                      <a:pt x="1" y="0"/>
                    </a:moveTo>
                    <a:lnTo>
                      <a:pt x="76" y="802"/>
                    </a:lnTo>
                    <a:lnTo>
                      <a:pt x="6216" y="802"/>
                    </a:lnTo>
                    <a:lnTo>
                      <a:pt x="6317" y="0"/>
                    </a:lnTo>
                    <a:close/>
                  </a:path>
                </a:pathLst>
              </a:custGeom>
              <a:solidFill>
                <a:srgbClr val="035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100;p54"/>
              <p:cNvSpPr/>
              <p:nvPr/>
            </p:nvSpPr>
            <p:spPr>
              <a:xfrm>
                <a:off x="5817749" y="5304155"/>
                <a:ext cx="146403" cy="157293"/>
              </a:xfrm>
              <a:custGeom>
                <a:avLst/>
                <a:gdLst/>
                <a:ahLst/>
                <a:cxnLst/>
                <a:rect l="l" t="t" r="r" b="b"/>
                <a:pathLst>
                  <a:path w="2959" h="3585" extrusionOk="0">
                    <a:moveTo>
                      <a:pt x="1" y="0"/>
                    </a:moveTo>
                    <a:lnTo>
                      <a:pt x="1" y="3584"/>
                    </a:lnTo>
                    <a:lnTo>
                      <a:pt x="2958" y="3584"/>
                    </a:lnTo>
                    <a:lnTo>
                      <a:pt x="2958"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101;p54"/>
              <p:cNvSpPr/>
              <p:nvPr/>
            </p:nvSpPr>
            <p:spPr>
              <a:xfrm>
                <a:off x="5880981" y="5305251"/>
                <a:ext cx="19890" cy="156196"/>
              </a:xfrm>
              <a:custGeom>
                <a:avLst/>
                <a:gdLst/>
                <a:ahLst/>
                <a:cxnLst/>
                <a:rect l="l" t="t" r="r" b="b"/>
                <a:pathLst>
                  <a:path w="402" h="3560" extrusionOk="0">
                    <a:moveTo>
                      <a:pt x="1" y="0"/>
                    </a:moveTo>
                    <a:lnTo>
                      <a:pt x="1" y="3559"/>
                    </a:lnTo>
                    <a:lnTo>
                      <a:pt x="402" y="3559"/>
                    </a:lnTo>
                    <a:lnTo>
                      <a:pt x="402"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102;p54"/>
              <p:cNvSpPr/>
              <p:nvPr/>
            </p:nvSpPr>
            <p:spPr>
              <a:xfrm>
                <a:off x="5815275" y="5305251"/>
                <a:ext cx="79411" cy="156196"/>
              </a:xfrm>
              <a:custGeom>
                <a:avLst/>
                <a:gdLst/>
                <a:ahLst/>
                <a:cxnLst/>
                <a:rect l="l" t="t" r="r" b="b"/>
                <a:pathLst>
                  <a:path w="1605" h="3560" extrusionOk="0">
                    <a:moveTo>
                      <a:pt x="351" y="0"/>
                    </a:moveTo>
                    <a:lnTo>
                      <a:pt x="1" y="201"/>
                    </a:lnTo>
                    <a:lnTo>
                      <a:pt x="602" y="1629"/>
                    </a:lnTo>
                    <a:lnTo>
                      <a:pt x="26" y="3008"/>
                    </a:lnTo>
                    <a:lnTo>
                      <a:pt x="151" y="3559"/>
                    </a:lnTo>
                    <a:lnTo>
                      <a:pt x="803" y="2106"/>
                    </a:lnTo>
                    <a:lnTo>
                      <a:pt x="1404" y="3559"/>
                    </a:lnTo>
                    <a:lnTo>
                      <a:pt x="1529" y="3008"/>
                    </a:lnTo>
                    <a:lnTo>
                      <a:pt x="1003" y="1655"/>
                    </a:lnTo>
                    <a:lnTo>
                      <a:pt x="1605" y="326"/>
                    </a:lnTo>
                    <a:lnTo>
                      <a:pt x="1254" y="50"/>
                    </a:lnTo>
                    <a:lnTo>
                      <a:pt x="803" y="1153"/>
                    </a:lnTo>
                    <a:lnTo>
                      <a:pt x="351"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103;p54"/>
              <p:cNvSpPr/>
              <p:nvPr/>
            </p:nvSpPr>
            <p:spPr>
              <a:xfrm>
                <a:off x="5888452" y="5305251"/>
                <a:ext cx="80648" cy="156196"/>
              </a:xfrm>
              <a:custGeom>
                <a:avLst/>
                <a:gdLst/>
                <a:ahLst/>
                <a:cxnLst/>
                <a:rect l="l" t="t" r="r" b="b"/>
                <a:pathLst>
                  <a:path w="1630" h="3560" extrusionOk="0">
                    <a:moveTo>
                      <a:pt x="376" y="0"/>
                    </a:moveTo>
                    <a:lnTo>
                      <a:pt x="0" y="201"/>
                    </a:lnTo>
                    <a:lnTo>
                      <a:pt x="602" y="1629"/>
                    </a:lnTo>
                    <a:lnTo>
                      <a:pt x="25" y="3008"/>
                    </a:lnTo>
                    <a:lnTo>
                      <a:pt x="151" y="3559"/>
                    </a:lnTo>
                    <a:lnTo>
                      <a:pt x="802" y="2106"/>
                    </a:lnTo>
                    <a:lnTo>
                      <a:pt x="1404" y="3559"/>
                    </a:lnTo>
                    <a:lnTo>
                      <a:pt x="1554" y="3008"/>
                    </a:lnTo>
                    <a:lnTo>
                      <a:pt x="1028" y="1655"/>
                    </a:lnTo>
                    <a:lnTo>
                      <a:pt x="1629" y="326"/>
                    </a:lnTo>
                    <a:lnTo>
                      <a:pt x="1278" y="50"/>
                    </a:lnTo>
                    <a:lnTo>
                      <a:pt x="827" y="1153"/>
                    </a:lnTo>
                    <a:lnTo>
                      <a:pt x="376"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104;p54"/>
              <p:cNvSpPr/>
              <p:nvPr/>
            </p:nvSpPr>
            <p:spPr>
              <a:xfrm>
                <a:off x="5830168" y="5062226"/>
                <a:ext cx="126513" cy="93498"/>
              </a:xfrm>
              <a:custGeom>
                <a:avLst/>
                <a:gdLst/>
                <a:ahLst/>
                <a:cxnLst/>
                <a:rect l="l" t="t" r="r" b="b"/>
                <a:pathLst>
                  <a:path w="2557" h="2131" extrusionOk="0">
                    <a:moveTo>
                      <a:pt x="0" y="0"/>
                    </a:moveTo>
                    <a:lnTo>
                      <a:pt x="0" y="2131"/>
                    </a:lnTo>
                    <a:lnTo>
                      <a:pt x="2557" y="2131"/>
                    </a:lnTo>
                    <a:lnTo>
                      <a:pt x="255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105;p54"/>
              <p:cNvSpPr/>
              <p:nvPr/>
            </p:nvSpPr>
            <p:spPr>
              <a:xfrm>
                <a:off x="5822697" y="5055645"/>
                <a:ext cx="141455" cy="106705"/>
              </a:xfrm>
              <a:custGeom>
                <a:avLst/>
                <a:gdLst/>
                <a:ahLst/>
                <a:cxnLst/>
                <a:rect l="l" t="t" r="r" b="b"/>
                <a:pathLst>
                  <a:path w="2859" h="2432" extrusionOk="0">
                    <a:moveTo>
                      <a:pt x="2557" y="301"/>
                    </a:moveTo>
                    <a:lnTo>
                      <a:pt x="2557" y="2130"/>
                    </a:lnTo>
                    <a:lnTo>
                      <a:pt x="302" y="2130"/>
                    </a:lnTo>
                    <a:lnTo>
                      <a:pt x="302" y="301"/>
                    </a:lnTo>
                    <a:close/>
                    <a:moveTo>
                      <a:pt x="1" y="0"/>
                    </a:moveTo>
                    <a:lnTo>
                      <a:pt x="1" y="2431"/>
                    </a:lnTo>
                    <a:lnTo>
                      <a:pt x="2858" y="2431"/>
                    </a:lnTo>
                    <a:lnTo>
                      <a:pt x="285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106;p54"/>
              <p:cNvSpPr/>
              <p:nvPr/>
            </p:nvSpPr>
            <p:spPr>
              <a:xfrm>
                <a:off x="5807853" y="5294239"/>
                <a:ext cx="167430" cy="167209"/>
              </a:xfrm>
              <a:custGeom>
                <a:avLst/>
                <a:gdLst/>
                <a:ahLst/>
                <a:cxnLst/>
                <a:rect l="l" t="t" r="r" b="b"/>
                <a:pathLst>
                  <a:path w="3384" h="3811" extrusionOk="0">
                    <a:moveTo>
                      <a:pt x="0" y="1"/>
                    </a:moveTo>
                    <a:lnTo>
                      <a:pt x="0" y="3810"/>
                    </a:lnTo>
                    <a:lnTo>
                      <a:pt x="426" y="3810"/>
                    </a:lnTo>
                    <a:lnTo>
                      <a:pt x="426" y="452"/>
                    </a:lnTo>
                    <a:lnTo>
                      <a:pt x="2932" y="452"/>
                    </a:lnTo>
                    <a:lnTo>
                      <a:pt x="2932" y="3810"/>
                    </a:lnTo>
                    <a:lnTo>
                      <a:pt x="3384" y="3810"/>
                    </a:lnTo>
                    <a:lnTo>
                      <a:pt x="338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108;p54"/>
              <p:cNvSpPr/>
              <p:nvPr/>
            </p:nvSpPr>
            <p:spPr>
              <a:xfrm>
                <a:off x="6417955" y="4752115"/>
                <a:ext cx="9945" cy="7766"/>
              </a:xfrm>
              <a:custGeom>
                <a:avLst/>
                <a:gdLst/>
                <a:ahLst/>
                <a:cxnLst/>
                <a:rect l="l" t="t" r="r" b="b"/>
                <a:pathLst>
                  <a:path w="201" h="177" extrusionOk="0">
                    <a:moveTo>
                      <a:pt x="100" y="1"/>
                    </a:moveTo>
                    <a:cubicBezTo>
                      <a:pt x="50" y="1"/>
                      <a:pt x="0" y="26"/>
                      <a:pt x="0" y="76"/>
                    </a:cubicBezTo>
                    <a:cubicBezTo>
                      <a:pt x="0" y="151"/>
                      <a:pt x="50" y="176"/>
                      <a:pt x="100" y="176"/>
                    </a:cubicBezTo>
                    <a:cubicBezTo>
                      <a:pt x="150" y="176"/>
                      <a:pt x="201" y="151"/>
                      <a:pt x="201" y="76"/>
                    </a:cubicBezTo>
                    <a:cubicBezTo>
                      <a:pt x="201" y="26"/>
                      <a:pt x="150" y="1"/>
                      <a:pt x="100" y="1"/>
                    </a:cubicBezTo>
                    <a:close/>
                  </a:path>
                </a:pathLst>
              </a:custGeom>
              <a:solidFill>
                <a:srgbClr val="7BA6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148;p54"/>
              <p:cNvSpPr/>
              <p:nvPr/>
            </p:nvSpPr>
            <p:spPr>
              <a:xfrm>
                <a:off x="4855470" y="5207366"/>
                <a:ext cx="94303" cy="254082"/>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149;p54"/>
              <p:cNvSpPr/>
              <p:nvPr/>
            </p:nvSpPr>
            <p:spPr>
              <a:xfrm>
                <a:off x="4788528" y="5050116"/>
                <a:ext cx="228238" cy="295851"/>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150;p54"/>
              <p:cNvSpPr/>
              <p:nvPr/>
            </p:nvSpPr>
            <p:spPr>
              <a:xfrm>
                <a:off x="4696748" y="5233778"/>
                <a:ext cx="85645" cy="227669"/>
              </a:xfrm>
              <a:custGeom>
                <a:avLst/>
                <a:gdLst/>
                <a:ahLst/>
                <a:cxnLst/>
                <a:rect l="l" t="t" r="r" b="b"/>
                <a:pathLst>
                  <a:path w="1731" h="5189" extrusionOk="0">
                    <a:moveTo>
                      <a:pt x="853" y="0"/>
                    </a:moveTo>
                    <a:cubicBezTo>
                      <a:pt x="853" y="0"/>
                      <a:pt x="728" y="50"/>
                      <a:pt x="703" y="401"/>
                    </a:cubicBezTo>
                    <a:cubicBezTo>
                      <a:pt x="678" y="752"/>
                      <a:pt x="602" y="3985"/>
                      <a:pt x="251" y="4662"/>
                    </a:cubicBezTo>
                    <a:lnTo>
                      <a:pt x="1" y="5188"/>
                    </a:lnTo>
                    <a:lnTo>
                      <a:pt x="1730" y="5188"/>
                    </a:lnTo>
                    <a:lnTo>
                      <a:pt x="1455" y="4662"/>
                    </a:lnTo>
                    <a:cubicBezTo>
                      <a:pt x="1129" y="3985"/>
                      <a:pt x="1054"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151;p54"/>
              <p:cNvSpPr/>
              <p:nvPr/>
            </p:nvSpPr>
            <p:spPr>
              <a:xfrm>
                <a:off x="4627331" y="5175468"/>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152;p54"/>
              <p:cNvSpPr/>
              <p:nvPr/>
            </p:nvSpPr>
            <p:spPr>
              <a:xfrm>
                <a:off x="4587651" y="5088595"/>
                <a:ext cx="303838" cy="273870"/>
              </a:xfrm>
              <a:custGeom>
                <a:avLst/>
                <a:gdLst/>
                <a:ahLst/>
                <a:cxnLst/>
                <a:rect l="l" t="t" r="r" b="b"/>
                <a:pathLst>
                  <a:path w="6141" h="6242" extrusionOk="0">
                    <a:moveTo>
                      <a:pt x="3058" y="1"/>
                    </a:moveTo>
                    <a:lnTo>
                      <a:pt x="0" y="6242"/>
                    </a:lnTo>
                    <a:lnTo>
                      <a:pt x="6141" y="6242"/>
                    </a:lnTo>
                    <a:lnTo>
                      <a:pt x="30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153;p54"/>
              <p:cNvSpPr/>
              <p:nvPr/>
            </p:nvSpPr>
            <p:spPr>
              <a:xfrm>
                <a:off x="5170441" y="5207366"/>
                <a:ext cx="95540" cy="254082"/>
              </a:xfrm>
              <a:custGeom>
                <a:avLst/>
                <a:gdLst/>
                <a:ahLst/>
                <a:cxnLst/>
                <a:rect l="l" t="t" r="r" b="b"/>
                <a:pathLst>
                  <a:path w="1931" h="5791" extrusionOk="0">
                    <a:moveTo>
                      <a:pt x="978" y="1"/>
                    </a:moveTo>
                    <a:cubicBezTo>
                      <a:pt x="978" y="1"/>
                      <a:pt x="803" y="51"/>
                      <a:pt x="778" y="452"/>
                    </a:cubicBezTo>
                    <a:cubicBezTo>
                      <a:pt x="753" y="853"/>
                      <a:pt x="678" y="4462"/>
                      <a:pt x="302" y="5214"/>
                    </a:cubicBezTo>
                    <a:lnTo>
                      <a:pt x="1" y="5790"/>
                    </a:lnTo>
                    <a:lnTo>
                      <a:pt x="1931" y="5790"/>
                    </a:lnTo>
                    <a:lnTo>
                      <a:pt x="1630" y="5214"/>
                    </a:lnTo>
                    <a:cubicBezTo>
                      <a:pt x="1254" y="4462"/>
                      <a:pt x="1179" y="853"/>
                      <a:pt x="1154" y="452"/>
                    </a:cubicBezTo>
                    <a:cubicBezTo>
                      <a:pt x="1129" y="51"/>
                      <a:pt x="978" y="1"/>
                      <a:pt x="9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154;p54"/>
              <p:cNvSpPr/>
              <p:nvPr/>
            </p:nvSpPr>
            <p:spPr>
              <a:xfrm>
                <a:off x="5104735" y="5050116"/>
                <a:ext cx="228238" cy="295851"/>
              </a:xfrm>
              <a:custGeom>
                <a:avLst/>
                <a:gdLst/>
                <a:ahLst/>
                <a:cxnLst/>
                <a:rect l="l" t="t" r="r" b="b"/>
                <a:pathLst>
                  <a:path w="4613" h="6743" extrusionOk="0">
                    <a:moveTo>
                      <a:pt x="2306" y="1"/>
                    </a:moveTo>
                    <a:cubicBezTo>
                      <a:pt x="1028" y="1"/>
                      <a:pt x="1" y="1505"/>
                      <a:pt x="1" y="3359"/>
                    </a:cubicBezTo>
                    <a:cubicBezTo>
                      <a:pt x="1" y="5239"/>
                      <a:pt x="1028" y="6743"/>
                      <a:pt x="2306" y="6743"/>
                    </a:cubicBezTo>
                    <a:cubicBezTo>
                      <a:pt x="3585" y="6743"/>
                      <a:pt x="4612" y="5239"/>
                      <a:pt x="4612" y="3359"/>
                    </a:cubicBezTo>
                    <a:cubicBezTo>
                      <a:pt x="4612" y="1505"/>
                      <a:pt x="3585" y="1"/>
                      <a:pt x="2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155;p54"/>
              <p:cNvSpPr/>
              <p:nvPr/>
            </p:nvSpPr>
            <p:spPr>
              <a:xfrm>
                <a:off x="5012955" y="5233778"/>
                <a:ext cx="84408" cy="227669"/>
              </a:xfrm>
              <a:custGeom>
                <a:avLst/>
                <a:gdLst/>
                <a:ahLst/>
                <a:cxnLst/>
                <a:rect l="l" t="t" r="r" b="b"/>
                <a:pathLst>
                  <a:path w="1706" h="5189" extrusionOk="0">
                    <a:moveTo>
                      <a:pt x="853" y="0"/>
                    </a:moveTo>
                    <a:cubicBezTo>
                      <a:pt x="853" y="0"/>
                      <a:pt x="703" y="50"/>
                      <a:pt x="678" y="401"/>
                    </a:cubicBezTo>
                    <a:cubicBezTo>
                      <a:pt x="653" y="752"/>
                      <a:pt x="602" y="3985"/>
                      <a:pt x="252" y="4662"/>
                    </a:cubicBezTo>
                    <a:lnTo>
                      <a:pt x="1" y="5188"/>
                    </a:lnTo>
                    <a:lnTo>
                      <a:pt x="1705" y="5188"/>
                    </a:lnTo>
                    <a:lnTo>
                      <a:pt x="1455" y="4662"/>
                    </a:lnTo>
                    <a:cubicBezTo>
                      <a:pt x="1104" y="3985"/>
                      <a:pt x="1028"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156;p54"/>
              <p:cNvSpPr/>
              <p:nvPr/>
            </p:nvSpPr>
            <p:spPr>
              <a:xfrm>
                <a:off x="4943539" y="5175468"/>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157;p54"/>
              <p:cNvSpPr/>
              <p:nvPr/>
            </p:nvSpPr>
            <p:spPr>
              <a:xfrm>
                <a:off x="4902622" y="5088595"/>
                <a:ext cx="305075" cy="273870"/>
              </a:xfrm>
              <a:custGeom>
                <a:avLst/>
                <a:gdLst/>
                <a:ahLst/>
                <a:cxnLst/>
                <a:rect l="l" t="t" r="r" b="b"/>
                <a:pathLst>
                  <a:path w="6166" h="6242" extrusionOk="0">
                    <a:moveTo>
                      <a:pt x="3083" y="1"/>
                    </a:moveTo>
                    <a:lnTo>
                      <a:pt x="0" y="6242"/>
                    </a:lnTo>
                    <a:lnTo>
                      <a:pt x="6166" y="6242"/>
                    </a:lnTo>
                    <a:lnTo>
                      <a:pt x="308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158;p54"/>
              <p:cNvSpPr/>
              <p:nvPr/>
            </p:nvSpPr>
            <p:spPr>
              <a:xfrm>
                <a:off x="4609965" y="5461404"/>
                <a:ext cx="1551352" cy="602628"/>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159;p54"/>
              <p:cNvSpPr/>
              <p:nvPr/>
            </p:nvSpPr>
            <p:spPr>
              <a:xfrm>
                <a:off x="4612439" y="5474610"/>
                <a:ext cx="1548879" cy="589421"/>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160;p54"/>
              <p:cNvSpPr/>
              <p:nvPr/>
            </p:nvSpPr>
            <p:spPr>
              <a:xfrm>
                <a:off x="5068766" y="5980405"/>
                <a:ext cx="396855" cy="26285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161;p54"/>
              <p:cNvSpPr/>
              <p:nvPr/>
            </p:nvSpPr>
            <p:spPr>
              <a:xfrm>
                <a:off x="5115917" y="6010109"/>
                <a:ext cx="313734" cy="233154"/>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162;p54"/>
              <p:cNvSpPr/>
              <p:nvPr/>
            </p:nvSpPr>
            <p:spPr>
              <a:xfrm>
                <a:off x="4884018" y="5511992"/>
                <a:ext cx="27311" cy="24219"/>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163;p54"/>
              <p:cNvSpPr/>
              <p:nvPr/>
            </p:nvSpPr>
            <p:spPr>
              <a:xfrm>
                <a:off x="4786054" y="5484482"/>
                <a:ext cx="32309" cy="27554"/>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164;p54"/>
              <p:cNvSpPr/>
              <p:nvPr/>
            </p:nvSpPr>
            <p:spPr>
              <a:xfrm>
                <a:off x="4807131" y="5560343"/>
                <a:ext cx="22364" cy="18735"/>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165;p54"/>
              <p:cNvSpPr/>
              <p:nvPr/>
            </p:nvSpPr>
            <p:spPr>
              <a:xfrm>
                <a:off x="5182860" y="5491064"/>
                <a:ext cx="16179" cy="14347"/>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166;p54"/>
              <p:cNvSpPr/>
              <p:nvPr/>
            </p:nvSpPr>
            <p:spPr>
              <a:xfrm>
                <a:off x="5258510" y="5575743"/>
                <a:ext cx="40967" cy="36329"/>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167;p54"/>
              <p:cNvSpPr/>
              <p:nvPr/>
            </p:nvSpPr>
            <p:spPr>
              <a:xfrm>
                <a:off x="5055159" y="5544986"/>
                <a:ext cx="8708" cy="772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168;p54"/>
              <p:cNvSpPr/>
              <p:nvPr/>
            </p:nvSpPr>
            <p:spPr>
              <a:xfrm>
                <a:off x="5919424" y="5860582"/>
                <a:ext cx="29835" cy="27510"/>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169;p54"/>
              <p:cNvSpPr/>
              <p:nvPr/>
            </p:nvSpPr>
            <p:spPr>
              <a:xfrm>
                <a:off x="5871085" y="5652744"/>
                <a:ext cx="21127" cy="18735"/>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170;p54"/>
              <p:cNvSpPr/>
              <p:nvPr/>
            </p:nvSpPr>
            <p:spPr>
              <a:xfrm>
                <a:off x="5688812" y="5724217"/>
                <a:ext cx="60807" cy="55020"/>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171;p54"/>
              <p:cNvSpPr/>
              <p:nvPr/>
            </p:nvSpPr>
            <p:spPr>
              <a:xfrm>
                <a:off x="5768173" y="5830878"/>
                <a:ext cx="22364" cy="2092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172;p54"/>
              <p:cNvSpPr/>
              <p:nvPr/>
            </p:nvSpPr>
            <p:spPr>
              <a:xfrm>
                <a:off x="5468045" y="5568065"/>
                <a:ext cx="23650" cy="22025"/>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173;p54"/>
              <p:cNvSpPr/>
              <p:nvPr/>
            </p:nvSpPr>
            <p:spPr>
              <a:xfrm>
                <a:off x="5516434" y="5632956"/>
                <a:ext cx="21127" cy="19832"/>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174;p54"/>
              <p:cNvSpPr/>
              <p:nvPr/>
            </p:nvSpPr>
            <p:spPr>
              <a:xfrm>
                <a:off x="5781779" y="5506464"/>
                <a:ext cx="26124" cy="22069"/>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175;p54"/>
              <p:cNvSpPr/>
              <p:nvPr/>
            </p:nvSpPr>
            <p:spPr>
              <a:xfrm>
                <a:off x="6009967" y="5526252"/>
                <a:ext cx="50862" cy="45148"/>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176;p54"/>
              <p:cNvSpPr/>
              <p:nvPr/>
            </p:nvSpPr>
            <p:spPr>
              <a:xfrm>
                <a:off x="6018626" y="5718689"/>
                <a:ext cx="33545" cy="29747"/>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177;p54"/>
              <p:cNvSpPr/>
              <p:nvPr/>
            </p:nvSpPr>
            <p:spPr>
              <a:xfrm>
                <a:off x="6070725" y="5914461"/>
                <a:ext cx="8708" cy="8819"/>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178;p54"/>
              <p:cNvSpPr/>
              <p:nvPr/>
            </p:nvSpPr>
            <p:spPr>
              <a:xfrm>
                <a:off x="5231199" y="4895061"/>
                <a:ext cx="53386" cy="566387"/>
              </a:xfrm>
              <a:custGeom>
                <a:avLst/>
                <a:gdLst/>
                <a:ahLst/>
                <a:cxnLst/>
                <a:rect l="l" t="t" r="r" b="b"/>
                <a:pathLst>
                  <a:path w="1079" h="12909" extrusionOk="0">
                    <a:moveTo>
                      <a:pt x="377" y="1"/>
                    </a:moveTo>
                    <a:lnTo>
                      <a:pt x="1" y="12908"/>
                    </a:lnTo>
                    <a:lnTo>
                      <a:pt x="1079" y="12908"/>
                    </a:lnTo>
                    <a:lnTo>
                      <a:pt x="678" y="1"/>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179;p54"/>
              <p:cNvSpPr/>
              <p:nvPr/>
            </p:nvSpPr>
            <p:spPr>
              <a:xfrm>
                <a:off x="5218829" y="4674061"/>
                <a:ext cx="78174" cy="207881"/>
              </a:xfrm>
              <a:custGeom>
                <a:avLst/>
                <a:gdLst/>
                <a:ahLst/>
                <a:cxnLst/>
                <a:rect l="l" t="t" r="r" b="b"/>
                <a:pathLst>
                  <a:path w="1580" h="4738" extrusionOk="0">
                    <a:moveTo>
                      <a:pt x="777" y="0"/>
                    </a:moveTo>
                    <a:cubicBezTo>
                      <a:pt x="777" y="0"/>
                      <a:pt x="0" y="2456"/>
                      <a:pt x="777" y="4737"/>
                    </a:cubicBezTo>
                    <a:cubicBezTo>
                      <a:pt x="1579" y="2456"/>
                      <a:pt x="777" y="0"/>
                      <a:pt x="777"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180;p54"/>
              <p:cNvSpPr/>
              <p:nvPr/>
            </p:nvSpPr>
            <p:spPr>
              <a:xfrm>
                <a:off x="5041504" y="4903880"/>
                <a:ext cx="202163" cy="103414"/>
              </a:xfrm>
              <a:custGeom>
                <a:avLst/>
                <a:gdLst/>
                <a:ahLst/>
                <a:cxnLst/>
                <a:rect l="l" t="t" r="r" b="b"/>
                <a:pathLst>
                  <a:path w="4086" h="2357" extrusionOk="0">
                    <a:moveTo>
                      <a:pt x="4086" y="0"/>
                    </a:moveTo>
                    <a:cubicBezTo>
                      <a:pt x="1730" y="452"/>
                      <a:pt x="0" y="2356"/>
                      <a:pt x="0" y="2356"/>
                    </a:cubicBezTo>
                    <a:cubicBezTo>
                      <a:pt x="0" y="2356"/>
                      <a:pt x="2507" y="1830"/>
                      <a:pt x="4086"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181;p54"/>
              <p:cNvSpPr/>
              <p:nvPr/>
            </p:nvSpPr>
            <p:spPr>
              <a:xfrm>
                <a:off x="5272166" y="4901686"/>
                <a:ext cx="202163" cy="104511"/>
              </a:xfrm>
              <a:custGeom>
                <a:avLst/>
                <a:gdLst/>
                <a:ahLst/>
                <a:cxnLst/>
                <a:rect l="l" t="t" r="r" b="b"/>
                <a:pathLst>
                  <a:path w="4086" h="2382" extrusionOk="0">
                    <a:moveTo>
                      <a:pt x="0" y="0"/>
                    </a:moveTo>
                    <a:lnTo>
                      <a:pt x="0" y="0"/>
                    </a:lnTo>
                    <a:cubicBezTo>
                      <a:pt x="1579" y="1830"/>
                      <a:pt x="4085" y="2381"/>
                      <a:pt x="4085" y="2381"/>
                    </a:cubicBezTo>
                    <a:cubicBezTo>
                      <a:pt x="4085" y="2381"/>
                      <a:pt x="2381" y="477"/>
                      <a:pt x="0"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182;p54"/>
              <p:cNvSpPr/>
              <p:nvPr/>
            </p:nvSpPr>
            <p:spPr>
              <a:xfrm>
                <a:off x="5227488" y="4869525"/>
                <a:ext cx="59570" cy="44314"/>
              </a:xfrm>
              <a:custGeom>
                <a:avLst/>
                <a:gdLst/>
                <a:ahLst/>
                <a:cxnLst/>
                <a:rect l="l" t="t" r="r" b="b"/>
                <a:pathLst>
                  <a:path w="1204" h="1010" extrusionOk="0">
                    <a:moveTo>
                      <a:pt x="602" y="0"/>
                    </a:moveTo>
                    <a:cubicBezTo>
                      <a:pt x="515" y="0"/>
                      <a:pt x="427" y="44"/>
                      <a:pt x="377" y="132"/>
                    </a:cubicBezTo>
                    <a:lnTo>
                      <a:pt x="101" y="608"/>
                    </a:lnTo>
                    <a:cubicBezTo>
                      <a:pt x="1" y="783"/>
                      <a:pt x="126" y="1009"/>
                      <a:pt x="327" y="1009"/>
                    </a:cubicBezTo>
                    <a:lnTo>
                      <a:pt x="878" y="1009"/>
                    </a:lnTo>
                    <a:cubicBezTo>
                      <a:pt x="1078" y="1009"/>
                      <a:pt x="1204" y="783"/>
                      <a:pt x="1104" y="608"/>
                    </a:cubicBezTo>
                    <a:lnTo>
                      <a:pt x="828" y="132"/>
                    </a:lnTo>
                    <a:cubicBezTo>
                      <a:pt x="778" y="44"/>
                      <a:pt x="690" y="0"/>
                      <a:pt x="602"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183;p54"/>
              <p:cNvSpPr/>
              <p:nvPr/>
            </p:nvSpPr>
            <p:spPr>
              <a:xfrm>
                <a:off x="5531326" y="4895061"/>
                <a:ext cx="53336" cy="566387"/>
              </a:xfrm>
              <a:custGeom>
                <a:avLst/>
                <a:gdLst/>
                <a:ahLst/>
                <a:cxnLst/>
                <a:rect l="l" t="t" r="r" b="b"/>
                <a:pathLst>
                  <a:path w="1078" h="12909" extrusionOk="0">
                    <a:moveTo>
                      <a:pt x="376" y="1"/>
                    </a:moveTo>
                    <a:lnTo>
                      <a:pt x="0" y="12908"/>
                    </a:lnTo>
                    <a:lnTo>
                      <a:pt x="1078" y="12908"/>
                    </a:lnTo>
                    <a:lnTo>
                      <a:pt x="677" y="1"/>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184;p54"/>
              <p:cNvSpPr/>
              <p:nvPr/>
            </p:nvSpPr>
            <p:spPr>
              <a:xfrm>
                <a:off x="5569770" y="4851054"/>
                <a:ext cx="229425" cy="45323"/>
              </a:xfrm>
              <a:custGeom>
                <a:avLst/>
                <a:gdLst/>
                <a:ahLst/>
                <a:cxnLst/>
                <a:rect l="l" t="t" r="r" b="b"/>
                <a:pathLst>
                  <a:path w="4637" h="1033" extrusionOk="0">
                    <a:moveTo>
                      <a:pt x="3991" y="0"/>
                    </a:moveTo>
                    <a:cubicBezTo>
                      <a:pt x="3098" y="0"/>
                      <a:pt x="1436" y="131"/>
                      <a:pt x="0" y="979"/>
                    </a:cubicBezTo>
                    <a:cubicBezTo>
                      <a:pt x="272" y="1016"/>
                      <a:pt x="542" y="1032"/>
                      <a:pt x="806" y="1032"/>
                    </a:cubicBezTo>
                    <a:cubicBezTo>
                      <a:pt x="2882" y="1032"/>
                      <a:pt x="4637" y="26"/>
                      <a:pt x="4637" y="26"/>
                    </a:cubicBezTo>
                    <a:cubicBezTo>
                      <a:pt x="4637" y="26"/>
                      <a:pt x="4391" y="0"/>
                      <a:pt x="399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185;p54"/>
              <p:cNvSpPr/>
              <p:nvPr/>
            </p:nvSpPr>
            <p:spPr>
              <a:xfrm>
                <a:off x="5386210" y="4732327"/>
                <a:ext cx="156298" cy="155099"/>
              </a:xfrm>
              <a:custGeom>
                <a:avLst/>
                <a:gdLst/>
                <a:ahLst/>
                <a:cxnLst/>
                <a:rect l="l" t="t" r="r" b="b"/>
                <a:pathLst>
                  <a:path w="3159" h="3535" extrusionOk="0">
                    <a:moveTo>
                      <a:pt x="1" y="1"/>
                    </a:moveTo>
                    <a:cubicBezTo>
                      <a:pt x="1" y="1"/>
                      <a:pt x="1054" y="2357"/>
                      <a:pt x="3159" y="3534"/>
                    </a:cubicBezTo>
                    <a:cubicBezTo>
                      <a:pt x="2231" y="1304"/>
                      <a:pt x="1" y="1"/>
                      <a:pt x="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186;p54"/>
              <p:cNvSpPr/>
              <p:nvPr/>
            </p:nvSpPr>
            <p:spPr>
              <a:xfrm>
                <a:off x="5476753" y="4911558"/>
                <a:ext cx="75700" cy="196913"/>
              </a:xfrm>
              <a:custGeom>
                <a:avLst/>
                <a:gdLst/>
                <a:ahLst/>
                <a:cxnLst/>
                <a:rect l="l" t="t" r="r" b="b"/>
                <a:pathLst>
                  <a:path w="1530" h="4488" extrusionOk="0">
                    <a:moveTo>
                      <a:pt x="1479" y="1"/>
                    </a:moveTo>
                    <a:lnTo>
                      <a:pt x="1479" y="1"/>
                    </a:lnTo>
                    <a:cubicBezTo>
                      <a:pt x="25" y="1906"/>
                      <a:pt x="0" y="4487"/>
                      <a:pt x="0" y="4487"/>
                    </a:cubicBezTo>
                    <a:cubicBezTo>
                      <a:pt x="0" y="4487"/>
                      <a:pt x="1529" y="2407"/>
                      <a:pt x="1479"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187;p54"/>
              <p:cNvSpPr/>
              <p:nvPr/>
            </p:nvSpPr>
            <p:spPr>
              <a:xfrm>
                <a:off x="5530485" y="4875624"/>
                <a:ext cx="55414" cy="46376"/>
              </a:xfrm>
              <a:custGeom>
                <a:avLst/>
                <a:gdLst/>
                <a:ahLst/>
                <a:cxnLst/>
                <a:rect l="l" t="t" r="r" b="b"/>
                <a:pathLst>
                  <a:path w="1120" h="1057" extrusionOk="0">
                    <a:moveTo>
                      <a:pt x="282" y="0"/>
                    </a:moveTo>
                    <a:cubicBezTo>
                      <a:pt x="134" y="0"/>
                      <a:pt x="0" y="151"/>
                      <a:pt x="42" y="319"/>
                    </a:cubicBezTo>
                    <a:lnTo>
                      <a:pt x="142" y="845"/>
                    </a:lnTo>
                    <a:cubicBezTo>
                      <a:pt x="176" y="979"/>
                      <a:pt x="287" y="1057"/>
                      <a:pt x="402" y="1057"/>
                    </a:cubicBezTo>
                    <a:cubicBezTo>
                      <a:pt x="460" y="1057"/>
                      <a:pt x="518" y="1037"/>
                      <a:pt x="569" y="995"/>
                    </a:cubicBezTo>
                    <a:lnTo>
                      <a:pt x="970" y="619"/>
                    </a:lnTo>
                    <a:cubicBezTo>
                      <a:pt x="1120" y="494"/>
                      <a:pt x="1070" y="243"/>
                      <a:pt x="894" y="168"/>
                    </a:cubicBezTo>
                    <a:lnTo>
                      <a:pt x="368" y="18"/>
                    </a:lnTo>
                    <a:cubicBezTo>
                      <a:pt x="340" y="6"/>
                      <a:pt x="311" y="0"/>
                      <a:pt x="282"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188;p54"/>
              <p:cNvSpPr/>
              <p:nvPr/>
            </p:nvSpPr>
            <p:spPr>
              <a:xfrm>
                <a:off x="5254799" y="5352461"/>
                <a:ext cx="283998" cy="108986"/>
              </a:xfrm>
              <a:custGeom>
                <a:avLst/>
                <a:gdLst/>
                <a:ahLst/>
                <a:cxnLst/>
                <a:rect l="l" t="t" r="r" b="b"/>
                <a:pathLst>
                  <a:path w="5740" h="2484" extrusionOk="0">
                    <a:moveTo>
                      <a:pt x="4114" y="0"/>
                    </a:moveTo>
                    <a:cubicBezTo>
                      <a:pt x="3811" y="0"/>
                      <a:pt x="3835" y="1055"/>
                      <a:pt x="3835" y="1055"/>
                    </a:cubicBezTo>
                    <a:cubicBezTo>
                      <a:pt x="3835" y="1055"/>
                      <a:pt x="3559" y="337"/>
                      <a:pt x="2706" y="337"/>
                    </a:cubicBezTo>
                    <a:cubicBezTo>
                      <a:pt x="2564" y="337"/>
                      <a:pt x="2406" y="357"/>
                      <a:pt x="2231" y="403"/>
                    </a:cubicBezTo>
                    <a:cubicBezTo>
                      <a:pt x="1153" y="679"/>
                      <a:pt x="1128" y="1882"/>
                      <a:pt x="1128" y="1882"/>
                    </a:cubicBezTo>
                    <a:cubicBezTo>
                      <a:pt x="1128" y="1882"/>
                      <a:pt x="696" y="900"/>
                      <a:pt x="388" y="900"/>
                    </a:cubicBezTo>
                    <a:cubicBezTo>
                      <a:pt x="348" y="900"/>
                      <a:pt x="310" y="917"/>
                      <a:pt x="276" y="954"/>
                    </a:cubicBezTo>
                    <a:cubicBezTo>
                      <a:pt x="0" y="1230"/>
                      <a:pt x="953" y="2082"/>
                      <a:pt x="953" y="2082"/>
                    </a:cubicBezTo>
                    <a:cubicBezTo>
                      <a:pt x="953" y="2082"/>
                      <a:pt x="943" y="2081"/>
                      <a:pt x="927" y="2081"/>
                    </a:cubicBezTo>
                    <a:cubicBezTo>
                      <a:pt x="856" y="2081"/>
                      <a:pt x="645" y="2114"/>
                      <a:pt x="501" y="2483"/>
                    </a:cubicBezTo>
                    <a:lnTo>
                      <a:pt x="5138" y="2483"/>
                    </a:lnTo>
                    <a:cubicBezTo>
                      <a:pt x="5138" y="2483"/>
                      <a:pt x="5740" y="1907"/>
                      <a:pt x="5464" y="1080"/>
                    </a:cubicBezTo>
                    <a:cubicBezTo>
                      <a:pt x="5366" y="810"/>
                      <a:pt x="5106" y="672"/>
                      <a:pt x="4848" y="672"/>
                    </a:cubicBezTo>
                    <a:cubicBezTo>
                      <a:pt x="4579" y="672"/>
                      <a:pt x="4313" y="823"/>
                      <a:pt x="4236" y="1130"/>
                    </a:cubicBezTo>
                    <a:cubicBezTo>
                      <a:pt x="4236" y="1130"/>
                      <a:pt x="4461" y="52"/>
                      <a:pt x="4135" y="2"/>
                    </a:cubicBezTo>
                    <a:cubicBezTo>
                      <a:pt x="4128" y="1"/>
                      <a:pt x="4121" y="0"/>
                      <a:pt x="41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189;p54"/>
              <p:cNvSpPr/>
              <p:nvPr/>
            </p:nvSpPr>
            <p:spPr>
              <a:xfrm>
                <a:off x="5294480" y="5380717"/>
                <a:ext cx="233136" cy="80731"/>
              </a:xfrm>
              <a:custGeom>
                <a:avLst/>
                <a:gdLst/>
                <a:ahLst/>
                <a:cxnLst/>
                <a:rect l="l" t="t" r="r" b="b"/>
                <a:pathLst>
                  <a:path w="4712" h="1840" extrusionOk="0">
                    <a:moveTo>
                      <a:pt x="1921" y="1"/>
                    </a:moveTo>
                    <a:cubicBezTo>
                      <a:pt x="1805" y="1"/>
                      <a:pt x="1683" y="19"/>
                      <a:pt x="1554" y="60"/>
                    </a:cubicBezTo>
                    <a:cubicBezTo>
                      <a:pt x="451" y="411"/>
                      <a:pt x="552" y="1539"/>
                      <a:pt x="552" y="1539"/>
                    </a:cubicBezTo>
                    <a:cubicBezTo>
                      <a:pt x="552" y="1539"/>
                      <a:pt x="490" y="1521"/>
                      <a:pt x="407" y="1521"/>
                    </a:cubicBezTo>
                    <a:cubicBezTo>
                      <a:pt x="265" y="1521"/>
                      <a:pt x="63" y="1571"/>
                      <a:pt x="0" y="1839"/>
                    </a:cubicBezTo>
                    <a:lnTo>
                      <a:pt x="4035" y="1839"/>
                    </a:lnTo>
                    <a:cubicBezTo>
                      <a:pt x="4035" y="1839"/>
                      <a:pt x="4712" y="1238"/>
                      <a:pt x="4311" y="661"/>
                    </a:cubicBezTo>
                    <a:cubicBezTo>
                      <a:pt x="4178" y="484"/>
                      <a:pt x="4014" y="407"/>
                      <a:pt x="3857" y="407"/>
                    </a:cubicBezTo>
                    <a:cubicBezTo>
                      <a:pt x="3570" y="407"/>
                      <a:pt x="3308" y="665"/>
                      <a:pt x="3308" y="1037"/>
                    </a:cubicBezTo>
                    <a:cubicBezTo>
                      <a:pt x="3308" y="1037"/>
                      <a:pt x="2800" y="1"/>
                      <a:pt x="192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190;p54"/>
              <p:cNvSpPr/>
              <p:nvPr/>
            </p:nvSpPr>
            <p:spPr>
              <a:xfrm>
                <a:off x="5606927" y="5376724"/>
                <a:ext cx="166243" cy="25316"/>
              </a:xfrm>
              <a:custGeom>
                <a:avLst/>
                <a:gdLst/>
                <a:ahLst/>
                <a:cxnLst/>
                <a:rect l="l" t="t" r="r" b="b"/>
                <a:pathLst>
                  <a:path w="3360" h="577" extrusionOk="0">
                    <a:moveTo>
                      <a:pt x="1" y="0"/>
                    </a:moveTo>
                    <a:lnTo>
                      <a:pt x="1" y="577"/>
                    </a:lnTo>
                    <a:lnTo>
                      <a:pt x="3359" y="577"/>
                    </a:lnTo>
                    <a:lnTo>
                      <a:pt x="3359" y="0"/>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191;p54"/>
              <p:cNvSpPr/>
              <p:nvPr/>
            </p:nvSpPr>
            <p:spPr>
              <a:xfrm>
                <a:off x="5641660" y="5384403"/>
                <a:ext cx="98014" cy="77045"/>
              </a:xfrm>
              <a:custGeom>
                <a:avLst/>
                <a:gdLst/>
                <a:ahLst/>
                <a:cxnLst/>
                <a:rect l="l" t="t" r="r" b="b"/>
                <a:pathLst>
                  <a:path w="1981" h="1756" extrusionOk="0">
                    <a:moveTo>
                      <a:pt x="1" y="1"/>
                    </a:moveTo>
                    <a:lnTo>
                      <a:pt x="1" y="1755"/>
                    </a:lnTo>
                    <a:lnTo>
                      <a:pt x="1981" y="1755"/>
                    </a:lnTo>
                    <a:lnTo>
                      <a:pt x="1981"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192;p54"/>
              <p:cNvSpPr/>
              <p:nvPr/>
            </p:nvSpPr>
            <p:spPr>
              <a:xfrm>
                <a:off x="5507859" y="5271138"/>
                <a:ext cx="342282" cy="112233"/>
              </a:xfrm>
              <a:custGeom>
                <a:avLst/>
                <a:gdLst/>
                <a:ahLst/>
                <a:cxnLst/>
                <a:rect l="l" t="t" r="r" b="b"/>
                <a:pathLst>
                  <a:path w="6918" h="2558" extrusionOk="0">
                    <a:moveTo>
                      <a:pt x="0" y="1"/>
                    </a:moveTo>
                    <a:lnTo>
                      <a:pt x="978" y="2557"/>
                    </a:lnTo>
                    <a:lnTo>
                      <a:pt x="6917" y="2557"/>
                    </a:lnTo>
                    <a:lnTo>
                      <a:pt x="5965" y="1"/>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193;p54"/>
              <p:cNvSpPr/>
              <p:nvPr/>
            </p:nvSpPr>
            <p:spPr>
              <a:xfrm>
                <a:off x="5502778"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1003" y="2752"/>
                    </a:lnTo>
                    <a:cubicBezTo>
                      <a:pt x="1028" y="2803"/>
                      <a:pt x="1078" y="2828"/>
                      <a:pt x="1129" y="2828"/>
                    </a:cubicBezTo>
                    <a:lnTo>
                      <a:pt x="1179" y="2828"/>
                    </a:lnTo>
                    <a:cubicBezTo>
                      <a:pt x="1254" y="2803"/>
                      <a:pt x="1279" y="2727"/>
                      <a:pt x="1254"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194;p54"/>
              <p:cNvSpPr/>
              <p:nvPr/>
            </p:nvSpPr>
            <p:spPr>
              <a:xfrm>
                <a:off x="5601980"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195;p54"/>
              <p:cNvSpPr/>
              <p:nvPr/>
            </p:nvSpPr>
            <p:spPr>
              <a:xfrm>
                <a:off x="5699944" y="5272477"/>
                <a:ext cx="63281" cy="124079"/>
              </a:xfrm>
              <a:custGeom>
                <a:avLst/>
                <a:gdLst/>
                <a:ahLst/>
                <a:cxnLst/>
                <a:rect l="l" t="t" r="r" b="b"/>
                <a:pathLst>
                  <a:path w="1279" h="2828" extrusionOk="0">
                    <a:moveTo>
                      <a:pt x="163" y="0"/>
                    </a:moveTo>
                    <a:cubicBezTo>
                      <a:pt x="143" y="0"/>
                      <a:pt x="122" y="7"/>
                      <a:pt x="101" y="21"/>
                    </a:cubicBezTo>
                    <a:cubicBezTo>
                      <a:pt x="51" y="46"/>
                      <a:pt x="1" y="121"/>
                      <a:pt x="26" y="171"/>
                    </a:cubicBezTo>
                    <a:lnTo>
                      <a:pt x="1003" y="2752"/>
                    </a:lnTo>
                    <a:cubicBezTo>
                      <a:pt x="1028" y="2803"/>
                      <a:pt x="1078" y="2828"/>
                      <a:pt x="1128" y="2828"/>
                    </a:cubicBezTo>
                    <a:lnTo>
                      <a:pt x="1179" y="2828"/>
                    </a:lnTo>
                    <a:cubicBezTo>
                      <a:pt x="1254" y="2803"/>
                      <a:pt x="1279" y="2727"/>
                      <a:pt x="1254"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196;p54"/>
              <p:cNvSpPr/>
              <p:nvPr/>
            </p:nvSpPr>
            <p:spPr>
              <a:xfrm>
                <a:off x="5797909"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197;p54"/>
              <p:cNvSpPr/>
              <p:nvPr/>
            </p:nvSpPr>
            <p:spPr>
              <a:xfrm>
                <a:off x="5515197" y="5298626"/>
                <a:ext cx="307549" cy="11057"/>
              </a:xfrm>
              <a:custGeom>
                <a:avLst/>
                <a:gdLst/>
                <a:ahLst/>
                <a:cxnLst/>
                <a:rect l="l" t="t" r="r" b="b"/>
                <a:pathLst>
                  <a:path w="6216" h="252" extrusionOk="0">
                    <a:moveTo>
                      <a:pt x="126" y="1"/>
                    </a:moveTo>
                    <a:cubicBezTo>
                      <a:pt x="50" y="1"/>
                      <a:pt x="0" y="51"/>
                      <a:pt x="0" y="126"/>
                    </a:cubicBezTo>
                    <a:cubicBezTo>
                      <a:pt x="0" y="201"/>
                      <a:pt x="50" y="252"/>
                      <a:pt x="126" y="252"/>
                    </a:cubicBezTo>
                    <a:lnTo>
                      <a:pt x="6091" y="252"/>
                    </a:lnTo>
                    <a:cubicBezTo>
                      <a:pt x="6141" y="252"/>
                      <a:pt x="6216" y="201"/>
                      <a:pt x="6216" y="126"/>
                    </a:cubicBezTo>
                    <a:cubicBezTo>
                      <a:pt x="6216" y="51"/>
                      <a:pt x="6141" y="1"/>
                      <a:pt x="609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198;p54"/>
              <p:cNvSpPr/>
              <p:nvPr/>
            </p:nvSpPr>
            <p:spPr>
              <a:xfrm>
                <a:off x="5536274" y="5349215"/>
                <a:ext cx="308786" cy="12153"/>
              </a:xfrm>
              <a:custGeom>
                <a:avLst/>
                <a:gdLst/>
                <a:ahLst/>
                <a:cxnLst/>
                <a:rect l="l" t="t" r="r" b="b"/>
                <a:pathLst>
                  <a:path w="6241" h="277" extrusionOk="0">
                    <a:moveTo>
                      <a:pt x="151" y="1"/>
                    </a:moveTo>
                    <a:cubicBezTo>
                      <a:pt x="76" y="1"/>
                      <a:pt x="0" y="51"/>
                      <a:pt x="0" y="126"/>
                    </a:cubicBezTo>
                    <a:cubicBezTo>
                      <a:pt x="0" y="201"/>
                      <a:pt x="76" y="277"/>
                      <a:pt x="151" y="277"/>
                    </a:cubicBezTo>
                    <a:lnTo>
                      <a:pt x="6091" y="277"/>
                    </a:lnTo>
                    <a:cubicBezTo>
                      <a:pt x="6166" y="277"/>
                      <a:pt x="6241" y="201"/>
                      <a:pt x="6241" y="126"/>
                    </a:cubicBezTo>
                    <a:cubicBezTo>
                      <a:pt x="6241" y="51"/>
                      <a:pt x="6166" y="1"/>
                      <a:pt x="609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199;p54"/>
              <p:cNvSpPr/>
              <p:nvPr/>
            </p:nvSpPr>
            <p:spPr>
              <a:xfrm>
                <a:off x="4712877" y="5671435"/>
                <a:ext cx="544445" cy="94771"/>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200;p54"/>
              <p:cNvSpPr/>
              <p:nvPr/>
            </p:nvSpPr>
            <p:spPr>
              <a:xfrm>
                <a:off x="5145653" y="5790206"/>
                <a:ext cx="338571" cy="159487"/>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201;p54"/>
              <p:cNvSpPr/>
              <p:nvPr/>
            </p:nvSpPr>
            <p:spPr>
              <a:xfrm>
                <a:off x="5158072" y="6190437"/>
                <a:ext cx="205874" cy="99948"/>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202;p54"/>
              <p:cNvSpPr/>
              <p:nvPr/>
            </p:nvSpPr>
            <p:spPr>
              <a:xfrm>
                <a:off x="5694996" y="6063988"/>
                <a:ext cx="410511" cy="122675"/>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213;p54"/>
              <p:cNvSpPr/>
              <p:nvPr/>
            </p:nvSpPr>
            <p:spPr>
              <a:xfrm>
                <a:off x="6159362" y="5463641"/>
                <a:ext cx="1444680" cy="602628"/>
              </a:xfrm>
              <a:custGeom>
                <a:avLst/>
                <a:gdLst/>
                <a:ahLst/>
                <a:cxnLst/>
                <a:rect l="l" t="t" r="r" b="b"/>
                <a:pathLst>
                  <a:path w="29199" h="13735" extrusionOk="0">
                    <a:moveTo>
                      <a:pt x="29198" y="0"/>
                    </a:moveTo>
                    <a:cubicBezTo>
                      <a:pt x="29198" y="1"/>
                      <a:pt x="27769" y="3760"/>
                      <a:pt x="21905" y="3835"/>
                    </a:cubicBezTo>
                    <a:cubicBezTo>
                      <a:pt x="17058" y="3897"/>
                      <a:pt x="16336" y="5401"/>
                      <a:pt x="15324" y="5401"/>
                    </a:cubicBezTo>
                    <a:cubicBezTo>
                      <a:pt x="15106" y="5401"/>
                      <a:pt x="14875" y="5332"/>
                      <a:pt x="14587" y="5163"/>
                    </a:cubicBezTo>
                    <a:cubicBezTo>
                      <a:pt x="13751" y="4680"/>
                      <a:pt x="11629" y="4142"/>
                      <a:pt x="9778" y="4142"/>
                    </a:cubicBezTo>
                    <a:cubicBezTo>
                      <a:pt x="8076" y="4142"/>
                      <a:pt x="6602" y="4597"/>
                      <a:pt x="6566" y="5965"/>
                    </a:cubicBezTo>
                    <a:cubicBezTo>
                      <a:pt x="6466" y="8522"/>
                      <a:pt x="7519" y="12381"/>
                      <a:pt x="0" y="12381"/>
                    </a:cubicBezTo>
                    <a:lnTo>
                      <a:pt x="0" y="13735"/>
                    </a:lnTo>
                    <a:cubicBezTo>
                      <a:pt x="10476" y="13735"/>
                      <a:pt x="6140" y="7745"/>
                      <a:pt x="8847" y="6091"/>
                    </a:cubicBezTo>
                    <a:cubicBezTo>
                      <a:pt x="9301" y="5812"/>
                      <a:pt x="9777" y="5704"/>
                      <a:pt x="10266" y="5704"/>
                    </a:cubicBezTo>
                    <a:cubicBezTo>
                      <a:pt x="11948" y="5704"/>
                      <a:pt x="13781" y="6983"/>
                      <a:pt x="15387" y="6983"/>
                    </a:cubicBezTo>
                    <a:cubicBezTo>
                      <a:pt x="16044" y="6983"/>
                      <a:pt x="16663" y="6769"/>
                      <a:pt x="17218" y="6166"/>
                    </a:cubicBezTo>
                    <a:cubicBezTo>
                      <a:pt x="19524" y="3634"/>
                      <a:pt x="29198" y="5715"/>
                      <a:pt x="29198" y="0"/>
                    </a:cubicBezTo>
                    <a:close/>
                  </a:path>
                </a:pathLst>
              </a:custGeom>
              <a:solidFill>
                <a:schemeClr val="bg1">
                  <a:lumMod val="95000"/>
                  <a:alpha val="17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228;p54"/>
              <p:cNvSpPr/>
              <p:nvPr/>
            </p:nvSpPr>
            <p:spPr>
              <a:xfrm>
                <a:off x="5254799" y="6047491"/>
                <a:ext cx="65755" cy="58354"/>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229;p54"/>
              <p:cNvSpPr/>
              <p:nvPr/>
            </p:nvSpPr>
            <p:spPr>
              <a:xfrm>
                <a:off x="5331687" y="6142086"/>
                <a:ext cx="23601" cy="2092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230;p54"/>
              <p:cNvSpPr/>
              <p:nvPr/>
            </p:nvSpPr>
            <p:spPr>
              <a:xfrm>
                <a:off x="5363896" y="6067278"/>
                <a:ext cx="43441" cy="38566"/>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231;p54"/>
              <p:cNvSpPr/>
              <p:nvPr/>
            </p:nvSpPr>
            <p:spPr>
              <a:xfrm>
                <a:off x="5206411" y="6016690"/>
                <a:ext cx="23601" cy="2097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232;p54"/>
              <p:cNvSpPr/>
              <p:nvPr/>
            </p:nvSpPr>
            <p:spPr>
              <a:xfrm>
                <a:off x="5640423" y="5582368"/>
                <a:ext cx="47201" cy="41813"/>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 name="Google Shape;248;p29"/>
              <p:cNvGrpSpPr/>
              <p:nvPr/>
            </p:nvGrpSpPr>
            <p:grpSpPr>
              <a:xfrm>
                <a:off x="5879794" y="6191459"/>
                <a:ext cx="503955" cy="464484"/>
                <a:chOff x="1263200" y="238125"/>
                <a:chExt cx="5074025" cy="5219200"/>
              </a:xfrm>
            </p:grpSpPr>
            <p:sp>
              <p:nvSpPr>
                <p:cNvPr id="156" name="Google Shape;249;p29"/>
                <p:cNvSpPr/>
                <p:nvPr/>
              </p:nvSpPr>
              <p:spPr>
                <a:xfrm>
                  <a:off x="5228125" y="3612650"/>
                  <a:ext cx="337650" cy="152500"/>
                </a:xfrm>
                <a:custGeom>
                  <a:avLst/>
                  <a:gdLst/>
                  <a:ahLst/>
                  <a:cxnLst/>
                  <a:rect l="l" t="t" r="r" b="b"/>
                  <a:pathLst>
                    <a:path w="13506" h="6100" extrusionOk="0">
                      <a:moveTo>
                        <a:pt x="3067" y="0"/>
                      </a:moveTo>
                      <a:cubicBezTo>
                        <a:pt x="1371" y="0"/>
                        <a:pt x="1" y="1370"/>
                        <a:pt x="1" y="3066"/>
                      </a:cubicBezTo>
                      <a:cubicBezTo>
                        <a:pt x="1" y="4730"/>
                        <a:pt x="1371" y="6100"/>
                        <a:pt x="3067" y="6100"/>
                      </a:cubicBezTo>
                      <a:lnTo>
                        <a:pt x="10439" y="6100"/>
                      </a:lnTo>
                      <a:cubicBezTo>
                        <a:pt x="12136" y="6100"/>
                        <a:pt x="13506" y="4730"/>
                        <a:pt x="13506" y="3066"/>
                      </a:cubicBezTo>
                      <a:cubicBezTo>
                        <a:pt x="13506" y="1370"/>
                        <a:pt x="12136"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50;p29"/>
                <p:cNvSpPr/>
                <p:nvPr/>
              </p:nvSpPr>
              <p:spPr>
                <a:xfrm>
                  <a:off x="5228125" y="3972275"/>
                  <a:ext cx="337650" cy="152525"/>
                </a:xfrm>
                <a:custGeom>
                  <a:avLst/>
                  <a:gdLst/>
                  <a:ahLst/>
                  <a:cxnLst/>
                  <a:rect l="l" t="t" r="r" b="b"/>
                  <a:pathLst>
                    <a:path w="13506" h="6101" extrusionOk="0">
                      <a:moveTo>
                        <a:pt x="3067" y="0"/>
                      </a:moveTo>
                      <a:cubicBezTo>
                        <a:pt x="1371" y="0"/>
                        <a:pt x="1" y="1370"/>
                        <a:pt x="1" y="3067"/>
                      </a:cubicBezTo>
                      <a:cubicBezTo>
                        <a:pt x="1" y="4730"/>
                        <a:pt x="1371" y="6100"/>
                        <a:pt x="3067" y="6100"/>
                      </a:cubicBezTo>
                      <a:lnTo>
                        <a:pt x="10439" y="6100"/>
                      </a:lnTo>
                      <a:cubicBezTo>
                        <a:pt x="12136" y="6100"/>
                        <a:pt x="13506" y="4730"/>
                        <a:pt x="13506" y="3067"/>
                      </a:cubicBezTo>
                      <a:cubicBezTo>
                        <a:pt x="13506" y="1370"/>
                        <a:pt x="12136"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51;p29"/>
                <p:cNvSpPr/>
                <p:nvPr/>
              </p:nvSpPr>
              <p:spPr>
                <a:xfrm>
                  <a:off x="5228125" y="4331900"/>
                  <a:ext cx="337650" cy="152525"/>
                </a:xfrm>
                <a:custGeom>
                  <a:avLst/>
                  <a:gdLst/>
                  <a:ahLst/>
                  <a:cxnLst/>
                  <a:rect l="l" t="t" r="r" b="b"/>
                  <a:pathLst>
                    <a:path w="13506" h="6101" extrusionOk="0">
                      <a:moveTo>
                        <a:pt x="3067" y="1"/>
                      </a:moveTo>
                      <a:cubicBezTo>
                        <a:pt x="1371" y="1"/>
                        <a:pt x="1" y="1371"/>
                        <a:pt x="1" y="3067"/>
                      </a:cubicBezTo>
                      <a:cubicBezTo>
                        <a:pt x="1" y="4731"/>
                        <a:pt x="1371" y="6101"/>
                        <a:pt x="3067" y="6101"/>
                      </a:cubicBezTo>
                      <a:lnTo>
                        <a:pt x="10439" y="6101"/>
                      </a:lnTo>
                      <a:cubicBezTo>
                        <a:pt x="12136" y="6101"/>
                        <a:pt x="13506" y="4731"/>
                        <a:pt x="13506" y="3067"/>
                      </a:cubicBezTo>
                      <a:cubicBezTo>
                        <a:pt x="13506" y="1371"/>
                        <a:pt x="12136" y="1"/>
                        <a:pt x="10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52;p29"/>
                <p:cNvSpPr/>
                <p:nvPr/>
              </p:nvSpPr>
              <p:spPr>
                <a:xfrm>
                  <a:off x="2034650" y="3612650"/>
                  <a:ext cx="337650" cy="152500"/>
                </a:xfrm>
                <a:custGeom>
                  <a:avLst/>
                  <a:gdLst/>
                  <a:ahLst/>
                  <a:cxnLst/>
                  <a:rect l="l" t="t" r="r" b="b"/>
                  <a:pathLst>
                    <a:path w="13506" h="6100" extrusionOk="0">
                      <a:moveTo>
                        <a:pt x="3067" y="0"/>
                      </a:moveTo>
                      <a:cubicBezTo>
                        <a:pt x="1371" y="0"/>
                        <a:pt x="1" y="1370"/>
                        <a:pt x="1" y="3066"/>
                      </a:cubicBezTo>
                      <a:cubicBezTo>
                        <a:pt x="1" y="4730"/>
                        <a:pt x="1371" y="6100"/>
                        <a:pt x="3067" y="6100"/>
                      </a:cubicBezTo>
                      <a:lnTo>
                        <a:pt x="10439" y="6100"/>
                      </a:lnTo>
                      <a:cubicBezTo>
                        <a:pt x="12135" y="6100"/>
                        <a:pt x="13505" y="4730"/>
                        <a:pt x="13505" y="3066"/>
                      </a:cubicBezTo>
                      <a:cubicBezTo>
                        <a:pt x="13505" y="1370"/>
                        <a:pt x="12135"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53;p29"/>
                <p:cNvSpPr/>
                <p:nvPr/>
              </p:nvSpPr>
              <p:spPr>
                <a:xfrm>
                  <a:off x="2034650" y="3972275"/>
                  <a:ext cx="337650" cy="152525"/>
                </a:xfrm>
                <a:custGeom>
                  <a:avLst/>
                  <a:gdLst/>
                  <a:ahLst/>
                  <a:cxnLst/>
                  <a:rect l="l" t="t" r="r" b="b"/>
                  <a:pathLst>
                    <a:path w="13506" h="6101" extrusionOk="0">
                      <a:moveTo>
                        <a:pt x="3067" y="0"/>
                      </a:moveTo>
                      <a:cubicBezTo>
                        <a:pt x="1371" y="0"/>
                        <a:pt x="1" y="1370"/>
                        <a:pt x="1" y="3067"/>
                      </a:cubicBezTo>
                      <a:cubicBezTo>
                        <a:pt x="1" y="4730"/>
                        <a:pt x="1371" y="6100"/>
                        <a:pt x="3067" y="6100"/>
                      </a:cubicBezTo>
                      <a:lnTo>
                        <a:pt x="10439" y="6100"/>
                      </a:lnTo>
                      <a:cubicBezTo>
                        <a:pt x="12135" y="6100"/>
                        <a:pt x="13505" y="4730"/>
                        <a:pt x="13505" y="3067"/>
                      </a:cubicBezTo>
                      <a:cubicBezTo>
                        <a:pt x="13505" y="1370"/>
                        <a:pt x="12135"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54;p29"/>
                <p:cNvSpPr/>
                <p:nvPr/>
              </p:nvSpPr>
              <p:spPr>
                <a:xfrm>
                  <a:off x="2034650" y="4331900"/>
                  <a:ext cx="337650" cy="152525"/>
                </a:xfrm>
                <a:custGeom>
                  <a:avLst/>
                  <a:gdLst/>
                  <a:ahLst/>
                  <a:cxnLst/>
                  <a:rect l="l" t="t" r="r" b="b"/>
                  <a:pathLst>
                    <a:path w="13506" h="6101" extrusionOk="0">
                      <a:moveTo>
                        <a:pt x="3067" y="1"/>
                      </a:moveTo>
                      <a:cubicBezTo>
                        <a:pt x="1371" y="1"/>
                        <a:pt x="1" y="1371"/>
                        <a:pt x="1" y="3067"/>
                      </a:cubicBezTo>
                      <a:cubicBezTo>
                        <a:pt x="1" y="4731"/>
                        <a:pt x="1371" y="6101"/>
                        <a:pt x="3067" y="6101"/>
                      </a:cubicBezTo>
                      <a:lnTo>
                        <a:pt x="10439" y="6101"/>
                      </a:lnTo>
                      <a:cubicBezTo>
                        <a:pt x="12135" y="6101"/>
                        <a:pt x="13505" y="4731"/>
                        <a:pt x="13505" y="3067"/>
                      </a:cubicBezTo>
                      <a:cubicBezTo>
                        <a:pt x="13505" y="1371"/>
                        <a:pt x="12135" y="1"/>
                        <a:pt x="10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55;p29"/>
                <p:cNvSpPr/>
                <p:nvPr/>
              </p:nvSpPr>
              <p:spPr>
                <a:xfrm>
                  <a:off x="1263200" y="238125"/>
                  <a:ext cx="5074025" cy="5219200"/>
                </a:xfrm>
                <a:custGeom>
                  <a:avLst/>
                  <a:gdLst/>
                  <a:ahLst/>
                  <a:cxnLst/>
                  <a:rect l="l" t="t" r="r" b="b"/>
                  <a:pathLst>
                    <a:path w="202961" h="208768" extrusionOk="0">
                      <a:moveTo>
                        <a:pt x="101481" y="6133"/>
                      </a:moveTo>
                      <a:cubicBezTo>
                        <a:pt x="120987" y="6133"/>
                        <a:pt x="136841" y="21986"/>
                        <a:pt x="136841" y="41460"/>
                      </a:cubicBezTo>
                      <a:cubicBezTo>
                        <a:pt x="136841" y="60967"/>
                        <a:pt x="120987" y="76820"/>
                        <a:pt x="101481" y="76820"/>
                      </a:cubicBezTo>
                      <a:cubicBezTo>
                        <a:pt x="81974" y="76820"/>
                        <a:pt x="66121" y="60967"/>
                        <a:pt x="66121" y="41460"/>
                      </a:cubicBezTo>
                      <a:cubicBezTo>
                        <a:pt x="66121" y="21986"/>
                        <a:pt x="81974" y="6133"/>
                        <a:pt x="101481" y="6133"/>
                      </a:cubicBezTo>
                      <a:close/>
                      <a:moveTo>
                        <a:pt x="60119" y="38720"/>
                      </a:moveTo>
                      <a:cubicBezTo>
                        <a:pt x="59988" y="40612"/>
                        <a:pt x="59988" y="42341"/>
                        <a:pt x="60119" y="44233"/>
                      </a:cubicBezTo>
                      <a:lnTo>
                        <a:pt x="48930" y="44233"/>
                      </a:lnTo>
                      <a:cubicBezTo>
                        <a:pt x="44200" y="44233"/>
                        <a:pt x="40384" y="48049"/>
                        <a:pt x="40351" y="52779"/>
                      </a:cubicBezTo>
                      <a:cubicBezTo>
                        <a:pt x="40318" y="82952"/>
                        <a:pt x="40318" y="106700"/>
                        <a:pt x="40318" y="119030"/>
                      </a:cubicBezTo>
                      <a:lnTo>
                        <a:pt x="34806" y="119030"/>
                      </a:lnTo>
                      <a:cubicBezTo>
                        <a:pt x="34806" y="108298"/>
                        <a:pt x="34806" y="86997"/>
                        <a:pt x="34838" y="52779"/>
                      </a:cubicBezTo>
                      <a:cubicBezTo>
                        <a:pt x="34871" y="45015"/>
                        <a:pt x="41166" y="38720"/>
                        <a:pt x="48930" y="38720"/>
                      </a:cubicBezTo>
                      <a:close/>
                      <a:moveTo>
                        <a:pt x="154031" y="50332"/>
                      </a:moveTo>
                      <a:cubicBezTo>
                        <a:pt x="155369" y="50332"/>
                        <a:pt x="156478" y="51442"/>
                        <a:pt x="156478" y="52779"/>
                      </a:cubicBezTo>
                      <a:cubicBezTo>
                        <a:pt x="156510" y="84616"/>
                        <a:pt x="156510" y="107352"/>
                        <a:pt x="156510" y="119030"/>
                      </a:cubicBezTo>
                      <a:lnTo>
                        <a:pt x="148877" y="119030"/>
                      </a:lnTo>
                      <a:cubicBezTo>
                        <a:pt x="144702" y="119030"/>
                        <a:pt x="141309" y="122422"/>
                        <a:pt x="141309" y="126598"/>
                      </a:cubicBezTo>
                      <a:lnTo>
                        <a:pt x="141309" y="151780"/>
                      </a:lnTo>
                      <a:cubicBezTo>
                        <a:pt x="141146" y="151748"/>
                        <a:pt x="141016" y="151748"/>
                        <a:pt x="140853" y="151748"/>
                      </a:cubicBezTo>
                      <a:cubicBezTo>
                        <a:pt x="139352" y="151748"/>
                        <a:pt x="137917" y="152400"/>
                        <a:pt x="136938" y="153542"/>
                      </a:cubicBezTo>
                      <a:cubicBezTo>
                        <a:pt x="132991" y="158141"/>
                        <a:pt x="127218" y="160783"/>
                        <a:pt x="121150" y="160783"/>
                      </a:cubicBezTo>
                      <a:cubicBezTo>
                        <a:pt x="115116" y="160783"/>
                        <a:pt x="109342" y="158141"/>
                        <a:pt x="105395" y="153542"/>
                      </a:cubicBezTo>
                      <a:cubicBezTo>
                        <a:pt x="104416" y="152400"/>
                        <a:pt x="102981" y="151748"/>
                        <a:pt x="101481" y="151748"/>
                      </a:cubicBezTo>
                      <a:cubicBezTo>
                        <a:pt x="99980" y="151748"/>
                        <a:pt x="98545" y="152400"/>
                        <a:pt x="97566" y="153542"/>
                      </a:cubicBezTo>
                      <a:cubicBezTo>
                        <a:pt x="93619" y="158141"/>
                        <a:pt x="87845" y="160783"/>
                        <a:pt x="81811" y="160783"/>
                      </a:cubicBezTo>
                      <a:cubicBezTo>
                        <a:pt x="75743" y="160783"/>
                        <a:pt x="69970" y="158141"/>
                        <a:pt x="66023" y="153542"/>
                      </a:cubicBezTo>
                      <a:cubicBezTo>
                        <a:pt x="65044" y="152400"/>
                        <a:pt x="63609" y="151748"/>
                        <a:pt x="62108" y="151748"/>
                      </a:cubicBezTo>
                      <a:cubicBezTo>
                        <a:pt x="61945" y="151748"/>
                        <a:pt x="61815" y="151748"/>
                        <a:pt x="61652" y="151780"/>
                      </a:cubicBezTo>
                      <a:lnTo>
                        <a:pt x="61652" y="126598"/>
                      </a:lnTo>
                      <a:cubicBezTo>
                        <a:pt x="61652" y="122422"/>
                        <a:pt x="58259" y="119030"/>
                        <a:pt x="54084" y="119030"/>
                      </a:cubicBezTo>
                      <a:lnTo>
                        <a:pt x="46451" y="119030"/>
                      </a:lnTo>
                      <a:cubicBezTo>
                        <a:pt x="46451" y="106700"/>
                        <a:pt x="46451" y="82952"/>
                        <a:pt x="46483" y="52779"/>
                      </a:cubicBezTo>
                      <a:cubicBezTo>
                        <a:pt x="46483" y="51442"/>
                        <a:pt x="47593" y="50332"/>
                        <a:pt x="48930" y="50332"/>
                      </a:cubicBezTo>
                      <a:lnTo>
                        <a:pt x="60967" y="50332"/>
                      </a:lnTo>
                      <a:cubicBezTo>
                        <a:pt x="65044" y="68958"/>
                        <a:pt x="81648" y="82952"/>
                        <a:pt x="101481" y="82952"/>
                      </a:cubicBezTo>
                      <a:cubicBezTo>
                        <a:pt x="121313" y="82952"/>
                        <a:pt x="137917" y="68958"/>
                        <a:pt x="141994" y="50332"/>
                      </a:cubicBezTo>
                      <a:close/>
                      <a:moveTo>
                        <a:pt x="13570" y="164763"/>
                      </a:moveTo>
                      <a:lnTo>
                        <a:pt x="13570" y="178855"/>
                      </a:lnTo>
                      <a:cubicBezTo>
                        <a:pt x="11287" y="180192"/>
                        <a:pt x="8775" y="181073"/>
                        <a:pt x="6133" y="181497"/>
                      </a:cubicBezTo>
                      <a:lnTo>
                        <a:pt x="6133" y="166720"/>
                      </a:lnTo>
                      <a:cubicBezTo>
                        <a:pt x="8710" y="166427"/>
                        <a:pt x="11221" y="165774"/>
                        <a:pt x="13570" y="164763"/>
                      </a:cubicBezTo>
                      <a:close/>
                      <a:moveTo>
                        <a:pt x="189391" y="164763"/>
                      </a:moveTo>
                      <a:cubicBezTo>
                        <a:pt x="191740" y="165774"/>
                        <a:pt x="194251" y="166427"/>
                        <a:pt x="196861" y="166720"/>
                      </a:cubicBezTo>
                      <a:lnTo>
                        <a:pt x="196861" y="181497"/>
                      </a:lnTo>
                      <a:cubicBezTo>
                        <a:pt x="194186" y="181073"/>
                        <a:pt x="191674" y="180192"/>
                        <a:pt x="189391" y="178855"/>
                      </a:cubicBezTo>
                      <a:lnTo>
                        <a:pt x="189391" y="164763"/>
                      </a:lnTo>
                      <a:close/>
                      <a:moveTo>
                        <a:pt x="101481" y="158337"/>
                      </a:moveTo>
                      <a:cubicBezTo>
                        <a:pt x="106569" y="163784"/>
                        <a:pt x="113680" y="166883"/>
                        <a:pt x="121183" y="166883"/>
                      </a:cubicBezTo>
                      <a:cubicBezTo>
                        <a:pt x="128522" y="166883"/>
                        <a:pt x="135503" y="163915"/>
                        <a:pt x="140559" y="158630"/>
                      </a:cubicBezTo>
                      <a:cubicBezTo>
                        <a:pt x="140641" y="158549"/>
                        <a:pt x="140747" y="158508"/>
                        <a:pt x="140853" y="158508"/>
                      </a:cubicBezTo>
                      <a:cubicBezTo>
                        <a:pt x="140959" y="158508"/>
                        <a:pt x="141065" y="158549"/>
                        <a:pt x="141146" y="158630"/>
                      </a:cubicBezTo>
                      <a:cubicBezTo>
                        <a:pt x="141212" y="158696"/>
                        <a:pt x="141244" y="158728"/>
                        <a:pt x="141309" y="158794"/>
                      </a:cubicBezTo>
                      <a:lnTo>
                        <a:pt x="141309" y="172690"/>
                      </a:lnTo>
                      <a:cubicBezTo>
                        <a:pt x="141174" y="172679"/>
                        <a:pt x="141040" y="172674"/>
                        <a:pt x="140906" y="172674"/>
                      </a:cubicBezTo>
                      <a:cubicBezTo>
                        <a:pt x="139334" y="172674"/>
                        <a:pt x="137901" y="173371"/>
                        <a:pt x="136938" y="174484"/>
                      </a:cubicBezTo>
                      <a:cubicBezTo>
                        <a:pt x="132959" y="179083"/>
                        <a:pt x="127218" y="181725"/>
                        <a:pt x="121150" y="181725"/>
                      </a:cubicBezTo>
                      <a:cubicBezTo>
                        <a:pt x="115116" y="181725"/>
                        <a:pt x="109375" y="179083"/>
                        <a:pt x="105428" y="174484"/>
                      </a:cubicBezTo>
                      <a:cubicBezTo>
                        <a:pt x="104369" y="173265"/>
                        <a:pt x="102933" y="172685"/>
                        <a:pt x="101510" y="172685"/>
                      </a:cubicBezTo>
                      <a:cubicBezTo>
                        <a:pt x="100037" y="172685"/>
                        <a:pt x="98578" y="173306"/>
                        <a:pt x="97566" y="174484"/>
                      </a:cubicBezTo>
                      <a:cubicBezTo>
                        <a:pt x="93619" y="179083"/>
                        <a:pt x="87845" y="181725"/>
                        <a:pt x="81811" y="181725"/>
                      </a:cubicBezTo>
                      <a:cubicBezTo>
                        <a:pt x="75743" y="181725"/>
                        <a:pt x="70002" y="179083"/>
                        <a:pt x="66023" y="174484"/>
                      </a:cubicBezTo>
                      <a:cubicBezTo>
                        <a:pt x="65061" y="173371"/>
                        <a:pt x="63627" y="172674"/>
                        <a:pt x="62055" y="172674"/>
                      </a:cubicBezTo>
                      <a:cubicBezTo>
                        <a:pt x="61921" y="172674"/>
                        <a:pt x="61787" y="172679"/>
                        <a:pt x="61652" y="172690"/>
                      </a:cubicBezTo>
                      <a:lnTo>
                        <a:pt x="61652" y="158794"/>
                      </a:lnTo>
                      <a:cubicBezTo>
                        <a:pt x="61717" y="158728"/>
                        <a:pt x="61750" y="158696"/>
                        <a:pt x="61815" y="158630"/>
                      </a:cubicBezTo>
                      <a:cubicBezTo>
                        <a:pt x="61896" y="158549"/>
                        <a:pt x="62002" y="158508"/>
                        <a:pt x="62108" y="158508"/>
                      </a:cubicBezTo>
                      <a:cubicBezTo>
                        <a:pt x="62214" y="158508"/>
                        <a:pt x="62320" y="158549"/>
                        <a:pt x="62402" y="158630"/>
                      </a:cubicBezTo>
                      <a:cubicBezTo>
                        <a:pt x="67458" y="163915"/>
                        <a:pt x="74439" y="166883"/>
                        <a:pt x="81811" y="166883"/>
                      </a:cubicBezTo>
                      <a:cubicBezTo>
                        <a:pt x="89281" y="166883"/>
                        <a:pt x="96392" y="163784"/>
                        <a:pt x="101481" y="158337"/>
                      </a:cubicBezTo>
                      <a:close/>
                      <a:moveTo>
                        <a:pt x="181823" y="125162"/>
                      </a:moveTo>
                      <a:cubicBezTo>
                        <a:pt x="182606" y="125162"/>
                        <a:pt x="183259" y="125815"/>
                        <a:pt x="183259" y="126598"/>
                      </a:cubicBezTo>
                      <a:lnTo>
                        <a:pt x="183259" y="173668"/>
                      </a:lnTo>
                      <a:cubicBezTo>
                        <a:pt x="182346" y="173001"/>
                        <a:pt x="181287" y="172681"/>
                        <a:pt x="180236" y="172681"/>
                      </a:cubicBezTo>
                      <a:cubicBezTo>
                        <a:pt x="178768" y="172681"/>
                        <a:pt x="177318" y="173305"/>
                        <a:pt x="176311" y="174484"/>
                      </a:cubicBezTo>
                      <a:cubicBezTo>
                        <a:pt x="172331" y="179083"/>
                        <a:pt x="166590" y="181725"/>
                        <a:pt x="160523" y="181725"/>
                      </a:cubicBezTo>
                      <a:cubicBezTo>
                        <a:pt x="155727" y="181725"/>
                        <a:pt x="151095" y="180029"/>
                        <a:pt x="147409" y="177061"/>
                      </a:cubicBezTo>
                      <a:lnTo>
                        <a:pt x="147409" y="126598"/>
                      </a:lnTo>
                      <a:cubicBezTo>
                        <a:pt x="147409" y="125815"/>
                        <a:pt x="148062" y="125162"/>
                        <a:pt x="148877" y="125162"/>
                      </a:cubicBezTo>
                      <a:close/>
                      <a:moveTo>
                        <a:pt x="180225" y="179279"/>
                      </a:moveTo>
                      <a:cubicBezTo>
                        <a:pt x="184531" y="183878"/>
                        <a:pt x="190402" y="186912"/>
                        <a:pt x="196828" y="187662"/>
                      </a:cubicBezTo>
                      <a:lnTo>
                        <a:pt x="196828" y="190891"/>
                      </a:lnTo>
                      <a:cubicBezTo>
                        <a:pt x="196828" y="190891"/>
                        <a:pt x="196861" y="190924"/>
                        <a:pt x="196861" y="190924"/>
                      </a:cubicBezTo>
                      <a:lnTo>
                        <a:pt x="196861" y="202439"/>
                      </a:lnTo>
                      <a:cubicBezTo>
                        <a:pt x="191903" y="201689"/>
                        <a:pt x="187434" y="199242"/>
                        <a:pt x="184139" y="195426"/>
                      </a:cubicBezTo>
                      <a:cubicBezTo>
                        <a:pt x="183161" y="194284"/>
                        <a:pt x="181725" y="193632"/>
                        <a:pt x="180225" y="193632"/>
                      </a:cubicBezTo>
                      <a:cubicBezTo>
                        <a:pt x="178724" y="193632"/>
                        <a:pt x="177289" y="194284"/>
                        <a:pt x="176311" y="195426"/>
                      </a:cubicBezTo>
                      <a:cubicBezTo>
                        <a:pt x="172331" y="200025"/>
                        <a:pt x="166590" y="202667"/>
                        <a:pt x="160523" y="202667"/>
                      </a:cubicBezTo>
                      <a:cubicBezTo>
                        <a:pt x="154488" y="202667"/>
                        <a:pt x="148714" y="200025"/>
                        <a:pt x="144767" y="195426"/>
                      </a:cubicBezTo>
                      <a:cubicBezTo>
                        <a:pt x="143740" y="194219"/>
                        <a:pt x="142296" y="193615"/>
                        <a:pt x="140853" y="193615"/>
                      </a:cubicBezTo>
                      <a:cubicBezTo>
                        <a:pt x="139409" y="193615"/>
                        <a:pt x="137966" y="194219"/>
                        <a:pt x="136938" y="195426"/>
                      </a:cubicBezTo>
                      <a:cubicBezTo>
                        <a:pt x="132959" y="200025"/>
                        <a:pt x="127218" y="202667"/>
                        <a:pt x="121150" y="202667"/>
                      </a:cubicBezTo>
                      <a:cubicBezTo>
                        <a:pt x="115116" y="202667"/>
                        <a:pt x="109342" y="200025"/>
                        <a:pt x="105395" y="195426"/>
                      </a:cubicBezTo>
                      <a:cubicBezTo>
                        <a:pt x="104367" y="194219"/>
                        <a:pt x="102924" y="193615"/>
                        <a:pt x="101481" y="193615"/>
                      </a:cubicBezTo>
                      <a:cubicBezTo>
                        <a:pt x="100037" y="193615"/>
                        <a:pt x="98594" y="194219"/>
                        <a:pt x="97566" y="195426"/>
                      </a:cubicBezTo>
                      <a:cubicBezTo>
                        <a:pt x="93619" y="200025"/>
                        <a:pt x="87845" y="202667"/>
                        <a:pt x="81811" y="202667"/>
                      </a:cubicBezTo>
                      <a:cubicBezTo>
                        <a:pt x="75743" y="202667"/>
                        <a:pt x="70002" y="200025"/>
                        <a:pt x="66023" y="195426"/>
                      </a:cubicBezTo>
                      <a:cubicBezTo>
                        <a:pt x="64995" y="194219"/>
                        <a:pt x="63552" y="193615"/>
                        <a:pt x="62108" y="193615"/>
                      </a:cubicBezTo>
                      <a:cubicBezTo>
                        <a:pt x="60665" y="193615"/>
                        <a:pt x="59222" y="194219"/>
                        <a:pt x="58194" y="195426"/>
                      </a:cubicBezTo>
                      <a:cubicBezTo>
                        <a:pt x="54247" y="200025"/>
                        <a:pt x="48473" y="202667"/>
                        <a:pt x="42439" y="202667"/>
                      </a:cubicBezTo>
                      <a:cubicBezTo>
                        <a:pt x="36371" y="202667"/>
                        <a:pt x="30630" y="200025"/>
                        <a:pt x="26651" y="195426"/>
                      </a:cubicBezTo>
                      <a:cubicBezTo>
                        <a:pt x="25672" y="194284"/>
                        <a:pt x="24237" y="193632"/>
                        <a:pt x="22736" y="193632"/>
                      </a:cubicBezTo>
                      <a:cubicBezTo>
                        <a:pt x="21236" y="193632"/>
                        <a:pt x="19800" y="194284"/>
                        <a:pt x="18822" y="195426"/>
                      </a:cubicBezTo>
                      <a:cubicBezTo>
                        <a:pt x="15527" y="199242"/>
                        <a:pt x="11058" y="201689"/>
                        <a:pt x="6100" y="202439"/>
                      </a:cubicBezTo>
                      <a:lnTo>
                        <a:pt x="6100" y="190924"/>
                      </a:lnTo>
                      <a:cubicBezTo>
                        <a:pt x="6100" y="190924"/>
                        <a:pt x="6100" y="190891"/>
                        <a:pt x="6100" y="190891"/>
                      </a:cubicBezTo>
                      <a:lnTo>
                        <a:pt x="6100" y="187662"/>
                      </a:lnTo>
                      <a:cubicBezTo>
                        <a:pt x="12559" y="186912"/>
                        <a:pt x="18430" y="183878"/>
                        <a:pt x="22736" y="179279"/>
                      </a:cubicBezTo>
                      <a:cubicBezTo>
                        <a:pt x="27825" y="184726"/>
                        <a:pt x="34936" y="187825"/>
                        <a:pt x="42439" y="187825"/>
                      </a:cubicBezTo>
                      <a:cubicBezTo>
                        <a:pt x="50072" y="187825"/>
                        <a:pt x="57150" y="184563"/>
                        <a:pt x="62108" y="179279"/>
                      </a:cubicBezTo>
                      <a:cubicBezTo>
                        <a:pt x="67197" y="184726"/>
                        <a:pt x="74308" y="187825"/>
                        <a:pt x="81811" y="187825"/>
                      </a:cubicBezTo>
                      <a:cubicBezTo>
                        <a:pt x="89281" y="187825"/>
                        <a:pt x="96392" y="184726"/>
                        <a:pt x="101481" y="179279"/>
                      </a:cubicBezTo>
                      <a:cubicBezTo>
                        <a:pt x="106569" y="184726"/>
                        <a:pt x="113680" y="187825"/>
                        <a:pt x="121150" y="187825"/>
                      </a:cubicBezTo>
                      <a:cubicBezTo>
                        <a:pt x="128653" y="187825"/>
                        <a:pt x="135764" y="184726"/>
                        <a:pt x="140853" y="179279"/>
                      </a:cubicBezTo>
                      <a:cubicBezTo>
                        <a:pt x="145811" y="184563"/>
                        <a:pt x="152889" y="187825"/>
                        <a:pt x="160523" y="187825"/>
                      </a:cubicBezTo>
                      <a:cubicBezTo>
                        <a:pt x="168025" y="187825"/>
                        <a:pt x="175136" y="184726"/>
                        <a:pt x="180225" y="179279"/>
                      </a:cubicBezTo>
                      <a:close/>
                      <a:moveTo>
                        <a:pt x="101481" y="0"/>
                      </a:moveTo>
                      <a:cubicBezTo>
                        <a:pt x="81648" y="0"/>
                        <a:pt x="65044" y="13961"/>
                        <a:pt x="60967" y="32587"/>
                      </a:cubicBezTo>
                      <a:lnTo>
                        <a:pt x="48930" y="32587"/>
                      </a:lnTo>
                      <a:cubicBezTo>
                        <a:pt x="37807" y="32587"/>
                        <a:pt x="28738" y="41623"/>
                        <a:pt x="28738" y="52746"/>
                      </a:cubicBezTo>
                      <a:cubicBezTo>
                        <a:pt x="28706" y="86997"/>
                        <a:pt x="28673" y="108265"/>
                        <a:pt x="28706" y="119030"/>
                      </a:cubicBezTo>
                      <a:lnTo>
                        <a:pt x="21138" y="119030"/>
                      </a:lnTo>
                      <a:cubicBezTo>
                        <a:pt x="16963" y="119030"/>
                        <a:pt x="13570" y="122422"/>
                        <a:pt x="13570" y="126598"/>
                      </a:cubicBezTo>
                      <a:lnTo>
                        <a:pt x="13570" y="136025"/>
                      </a:lnTo>
                      <a:cubicBezTo>
                        <a:pt x="13570" y="137721"/>
                        <a:pt x="14940" y="139091"/>
                        <a:pt x="16636" y="139091"/>
                      </a:cubicBezTo>
                      <a:cubicBezTo>
                        <a:pt x="18333" y="139091"/>
                        <a:pt x="19703" y="137721"/>
                        <a:pt x="19703" y="136025"/>
                      </a:cubicBezTo>
                      <a:lnTo>
                        <a:pt x="19703" y="126598"/>
                      </a:lnTo>
                      <a:cubicBezTo>
                        <a:pt x="19703" y="125815"/>
                        <a:pt x="20355" y="125162"/>
                        <a:pt x="21138" y="125162"/>
                      </a:cubicBezTo>
                      <a:lnTo>
                        <a:pt x="54084" y="125162"/>
                      </a:lnTo>
                      <a:cubicBezTo>
                        <a:pt x="54899" y="125162"/>
                        <a:pt x="55552" y="125815"/>
                        <a:pt x="55552" y="126598"/>
                      </a:cubicBezTo>
                      <a:lnTo>
                        <a:pt x="55552" y="177061"/>
                      </a:lnTo>
                      <a:cubicBezTo>
                        <a:pt x="51866" y="180029"/>
                        <a:pt x="47234" y="181725"/>
                        <a:pt x="42439" y="181725"/>
                      </a:cubicBezTo>
                      <a:cubicBezTo>
                        <a:pt x="36371" y="181725"/>
                        <a:pt x="30630" y="179083"/>
                        <a:pt x="26651" y="174484"/>
                      </a:cubicBezTo>
                      <a:cubicBezTo>
                        <a:pt x="25672" y="173342"/>
                        <a:pt x="24237" y="172690"/>
                        <a:pt x="22736" y="172690"/>
                      </a:cubicBezTo>
                      <a:cubicBezTo>
                        <a:pt x="21627" y="172690"/>
                        <a:pt x="20583" y="173048"/>
                        <a:pt x="19703" y="173668"/>
                      </a:cubicBezTo>
                      <a:lnTo>
                        <a:pt x="19703" y="150312"/>
                      </a:lnTo>
                      <a:cubicBezTo>
                        <a:pt x="19703" y="148616"/>
                        <a:pt x="18333" y="147246"/>
                        <a:pt x="16636" y="147246"/>
                      </a:cubicBezTo>
                      <a:cubicBezTo>
                        <a:pt x="14940" y="147246"/>
                        <a:pt x="13570" y="148616"/>
                        <a:pt x="13570" y="150312"/>
                      </a:cubicBezTo>
                      <a:lnTo>
                        <a:pt x="13570" y="157913"/>
                      </a:lnTo>
                      <a:cubicBezTo>
                        <a:pt x="10895" y="159511"/>
                        <a:pt x="7829" y="160457"/>
                        <a:pt x="4697" y="160718"/>
                      </a:cubicBezTo>
                      <a:cubicBezTo>
                        <a:pt x="2055" y="160914"/>
                        <a:pt x="0" y="163132"/>
                        <a:pt x="0" y="165807"/>
                      </a:cubicBezTo>
                      <a:cubicBezTo>
                        <a:pt x="0" y="166263"/>
                        <a:pt x="0" y="200906"/>
                        <a:pt x="0" y="203581"/>
                      </a:cubicBezTo>
                      <a:cubicBezTo>
                        <a:pt x="0" y="205016"/>
                        <a:pt x="620" y="206386"/>
                        <a:pt x="1664" y="207364"/>
                      </a:cubicBezTo>
                      <a:cubicBezTo>
                        <a:pt x="2596" y="208209"/>
                        <a:pt x="3815" y="208690"/>
                        <a:pt x="5087" y="208690"/>
                      </a:cubicBezTo>
                      <a:cubicBezTo>
                        <a:pt x="5239" y="208690"/>
                        <a:pt x="5392" y="208683"/>
                        <a:pt x="5546" y="208669"/>
                      </a:cubicBezTo>
                      <a:cubicBezTo>
                        <a:pt x="12135" y="208049"/>
                        <a:pt x="18235" y="205048"/>
                        <a:pt x="22736" y="200221"/>
                      </a:cubicBezTo>
                      <a:cubicBezTo>
                        <a:pt x="27825" y="205668"/>
                        <a:pt x="34936" y="208767"/>
                        <a:pt x="42439" y="208767"/>
                      </a:cubicBezTo>
                      <a:cubicBezTo>
                        <a:pt x="49909" y="208767"/>
                        <a:pt x="57020" y="205668"/>
                        <a:pt x="62108" y="200221"/>
                      </a:cubicBezTo>
                      <a:cubicBezTo>
                        <a:pt x="67197" y="205668"/>
                        <a:pt x="74308" y="208767"/>
                        <a:pt x="81811" y="208767"/>
                      </a:cubicBezTo>
                      <a:cubicBezTo>
                        <a:pt x="89281" y="208767"/>
                        <a:pt x="96392" y="205668"/>
                        <a:pt x="101481" y="200221"/>
                      </a:cubicBezTo>
                      <a:cubicBezTo>
                        <a:pt x="106569" y="205668"/>
                        <a:pt x="113680" y="208767"/>
                        <a:pt x="121150" y="208767"/>
                      </a:cubicBezTo>
                      <a:cubicBezTo>
                        <a:pt x="128653" y="208767"/>
                        <a:pt x="135764" y="205668"/>
                        <a:pt x="140853" y="200221"/>
                      </a:cubicBezTo>
                      <a:cubicBezTo>
                        <a:pt x="145941" y="205668"/>
                        <a:pt x="153053" y="208767"/>
                        <a:pt x="160523" y="208767"/>
                      </a:cubicBezTo>
                      <a:cubicBezTo>
                        <a:pt x="168025" y="208767"/>
                        <a:pt x="175136" y="205668"/>
                        <a:pt x="180225" y="200221"/>
                      </a:cubicBezTo>
                      <a:cubicBezTo>
                        <a:pt x="184726" y="205048"/>
                        <a:pt x="190826" y="208049"/>
                        <a:pt x="197416" y="208669"/>
                      </a:cubicBezTo>
                      <a:cubicBezTo>
                        <a:pt x="197565" y="208682"/>
                        <a:pt x="197714" y="208689"/>
                        <a:pt x="197861" y="208689"/>
                      </a:cubicBezTo>
                      <a:cubicBezTo>
                        <a:pt x="200637" y="208689"/>
                        <a:pt x="202961" y="206399"/>
                        <a:pt x="202961" y="203581"/>
                      </a:cubicBezTo>
                      <a:cubicBezTo>
                        <a:pt x="202961" y="203091"/>
                        <a:pt x="202961" y="166068"/>
                        <a:pt x="202961" y="165807"/>
                      </a:cubicBezTo>
                      <a:cubicBezTo>
                        <a:pt x="202961" y="163132"/>
                        <a:pt x="200906" y="160914"/>
                        <a:pt x="198264" y="160718"/>
                      </a:cubicBezTo>
                      <a:cubicBezTo>
                        <a:pt x="195132" y="160457"/>
                        <a:pt x="192066" y="159511"/>
                        <a:pt x="189391" y="157913"/>
                      </a:cubicBezTo>
                      <a:lnTo>
                        <a:pt x="189391" y="126598"/>
                      </a:lnTo>
                      <a:cubicBezTo>
                        <a:pt x="189391" y="122422"/>
                        <a:pt x="185999" y="119030"/>
                        <a:pt x="181823" y="119030"/>
                      </a:cubicBezTo>
                      <a:lnTo>
                        <a:pt x="174255" y="119030"/>
                      </a:lnTo>
                      <a:cubicBezTo>
                        <a:pt x="174255" y="111364"/>
                        <a:pt x="174288" y="99034"/>
                        <a:pt x="174255" y="82300"/>
                      </a:cubicBezTo>
                      <a:cubicBezTo>
                        <a:pt x="174255" y="80604"/>
                        <a:pt x="172885" y="79234"/>
                        <a:pt x="171189" y="79234"/>
                      </a:cubicBezTo>
                      <a:cubicBezTo>
                        <a:pt x="169526" y="79234"/>
                        <a:pt x="168156" y="80604"/>
                        <a:pt x="168156" y="82300"/>
                      </a:cubicBezTo>
                      <a:cubicBezTo>
                        <a:pt x="168156" y="99034"/>
                        <a:pt x="168156" y="111364"/>
                        <a:pt x="168156" y="119030"/>
                      </a:cubicBezTo>
                      <a:lnTo>
                        <a:pt x="162610" y="119030"/>
                      </a:lnTo>
                      <a:cubicBezTo>
                        <a:pt x="162643" y="107352"/>
                        <a:pt x="162643" y="84616"/>
                        <a:pt x="162610" y="52779"/>
                      </a:cubicBezTo>
                      <a:cubicBezTo>
                        <a:pt x="162578" y="48049"/>
                        <a:pt x="158761" y="44233"/>
                        <a:pt x="154031" y="44233"/>
                      </a:cubicBezTo>
                      <a:lnTo>
                        <a:pt x="142843" y="44233"/>
                      </a:lnTo>
                      <a:cubicBezTo>
                        <a:pt x="142973" y="42341"/>
                        <a:pt x="142973" y="40612"/>
                        <a:pt x="142843" y="38720"/>
                      </a:cubicBezTo>
                      <a:lnTo>
                        <a:pt x="154031" y="38720"/>
                      </a:lnTo>
                      <a:cubicBezTo>
                        <a:pt x="161795" y="38720"/>
                        <a:pt x="168123" y="45015"/>
                        <a:pt x="168123" y="52779"/>
                      </a:cubicBezTo>
                      <a:lnTo>
                        <a:pt x="168123" y="68012"/>
                      </a:lnTo>
                      <a:cubicBezTo>
                        <a:pt x="168123" y="69709"/>
                        <a:pt x="169493" y="71079"/>
                        <a:pt x="171189" y="71079"/>
                      </a:cubicBezTo>
                      <a:cubicBezTo>
                        <a:pt x="172885" y="71079"/>
                        <a:pt x="174255" y="69709"/>
                        <a:pt x="174223" y="68012"/>
                      </a:cubicBezTo>
                      <a:lnTo>
                        <a:pt x="174223" y="52746"/>
                      </a:lnTo>
                      <a:cubicBezTo>
                        <a:pt x="174223" y="41623"/>
                        <a:pt x="165155" y="32587"/>
                        <a:pt x="154031" y="32587"/>
                      </a:cubicBezTo>
                      <a:lnTo>
                        <a:pt x="141994" y="32587"/>
                      </a:lnTo>
                      <a:cubicBezTo>
                        <a:pt x="137917" y="13961"/>
                        <a:pt x="121313" y="0"/>
                        <a:pt x="1014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56;p29"/>
                <p:cNvSpPr/>
                <p:nvPr/>
              </p:nvSpPr>
              <p:spPr>
                <a:xfrm>
                  <a:off x="3261150" y="2475125"/>
                  <a:ext cx="1078125" cy="1406650"/>
                </a:xfrm>
                <a:custGeom>
                  <a:avLst/>
                  <a:gdLst/>
                  <a:ahLst/>
                  <a:cxnLst/>
                  <a:rect l="l" t="t" r="r" b="b"/>
                  <a:pathLst>
                    <a:path w="43125" h="56266" extrusionOk="0">
                      <a:moveTo>
                        <a:pt x="25020" y="7858"/>
                      </a:moveTo>
                      <a:lnTo>
                        <a:pt x="25020" y="23548"/>
                      </a:lnTo>
                      <a:cubicBezTo>
                        <a:pt x="25020" y="25896"/>
                        <a:pt x="26945" y="27821"/>
                        <a:pt x="29293" y="27821"/>
                      </a:cubicBezTo>
                      <a:lnTo>
                        <a:pt x="35785" y="27821"/>
                      </a:lnTo>
                      <a:lnTo>
                        <a:pt x="18105" y="48404"/>
                      </a:lnTo>
                      <a:lnTo>
                        <a:pt x="18105" y="32714"/>
                      </a:lnTo>
                      <a:cubicBezTo>
                        <a:pt x="18105" y="30365"/>
                        <a:pt x="16180" y="28441"/>
                        <a:pt x="13832" y="28441"/>
                      </a:cubicBezTo>
                      <a:lnTo>
                        <a:pt x="7340" y="28441"/>
                      </a:lnTo>
                      <a:lnTo>
                        <a:pt x="25020" y="7858"/>
                      </a:lnTo>
                      <a:close/>
                      <a:moveTo>
                        <a:pt x="26043" y="0"/>
                      </a:moveTo>
                      <a:cubicBezTo>
                        <a:pt x="24586" y="0"/>
                        <a:pt x="23179" y="632"/>
                        <a:pt x="22182" y="1790"/>
                      </a:cubicBezTo>
                      <a:lnTo>
                        <a:pt x="1697" y="25603"/>
                      </a:lnTo>
                      <a:cubicBezTo>
                        <a:pt x="294" y="27234"/>
                        <a:pt x="1" y="29452"/>
                        <a:pt x="882" y="31409"/>
                      </a:cubicBezTo>
                      <a:cubicBezTo>
                        <a:pt x="1795" y="33366"/>
                        <a:pt x="3687" y="34573"/>
                        <a:pt x="5807" y="34573"/>
                      </a:cubicBezTo>
                      <a:lnTo>
                        <a:pt x="12005" y="34573"/>
                      </a:lnTo>
                      <a:lnTo>
                        <a:pt x="12005" y="51144"/>
                      </a:lnTo>
                      <a:cubicBezTo>
                        <a:pt x="12005" y="53297"/>
                        <a:pt x="13310" y="55189"/>
                        <a:pt x="15300" y="55939"/>
                      </a:cubicBezTo>
                      <a:cubicBezTo>
                        <a:pt x="15887" y="56168"/>
                        <a:pt x="16506" y="56266"/>
                        <a:pt x="17094" y="56266"/>
                      </a:cubicBezTo>
                      <a:cubicBezTo>
                        <a:pt x="18562" y="56266"/>
                        <a:pt x="19964" y="55646"/>
                        <a:pt x="20943" y="54471"/>
                      </a:cubicBezTo>
                      <a:lnTo>
                        <a:pt x="41428" y="30659"/>
                      </a:lnTo>
                      <a:cubicBezTo>
                        <a:pt x="42831" y="29028"/>
                        <a:pt x="43124" y="26810"/>
                        <a:pt x="42244" y="24853"/>
                      </a:cubicBezTo>
                      <a:cubicBezTo>
                        <a:pt x="41330" y="22928"/>
                        <a:pt x="39438" y="21721"/>
                        <a:pt x="37318" y="21721"/>
                      </a:cubicBezTo>
                      <a:lnTo>
                        <a:pt x="31120" y="21721"/>
                      </a:lnTo>
                      <a:lnTo>
                        <a:pt x="31120" y="5118"/>
                      </a:lnTo>
                      <a:cubicBezTo>
                        <a:pt x="31120" y="2965"/>
                        <a:pt x="29815" y="1073"/>
                        <a:pt x="27826" y="322"/>
                      </a:cubicBezTo>
                      <a:cubicBezTo>
                        <a:pt x="27240" y="105"/>
                        <a:pt x="26637" y="0"/>
                        <a:pt x="2604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57;p29"/>
                <p:cNvSpPr/>
                <p:nvPr/>
              </p:nvSpPr>
              <p:spPr>
                <a:xfrm>
                  <a:off x="3087450" y="577100"/>
                  <a:ext cx="1396150" cy="1257450"/>
                </a:xfrm>
                <a:custGeom>
                  <a:avLst/>
                  <a:gdLst/>
                  <a:ahLst/>
                  <a:cxnLst/>
                  <a:rect l="l" t="t" r="r" b="b"/>
                  <a:pathLst>
                    <a:path w="55846" h="50298" extrusionOk="0">
                      <a:moveTo>
                        <a:pt x="27762" y="6111"/>
                      </a:moveTo>
                      <a:cubicBezTo>
                        <a:pt x="28456" y="6111"/>
                        <a:pt x="29154" y="6175"/>
                        <a:pt x="29848" y="6306"/>
                      </a:cubicBezTo>
                      <a:cubicBezTo>
                        <a:pt x="36078" y="7481"/>
                        <a:pt x="40058" y="13287"/>
                        <a:pt x="38916" y="19518"/>
                      </a:cubicBezTo>
                      <a:cubicBezTo>
                        <a:pt x="38721" y="20431"/>
                        <a:pt x="38460" y="21312"/>
                        <a:pt x="38068" y="22160"/>
                      </a:cubicBezTo>
                      <a:cubicBezTo>
                        <a:pt x="36095" y="18860"/>
                        <a:pt x="32518" y="16756"/>
                        <a:pt x="28496" y="16756"/>
                      </a:cubicBezTo>
                      <a:cubicBezTo>
                        <a:pt x="28263" y="16756"/>
                        <a:pt x="28029" y="16763"/>
                        <a:pt x="27793" y="16777"/>
                      </a:cubicBezTo>
                      <a:cubicBezTo>
                        <a:pt x="26358" y="13418"/>
                        <a:pt x="24042" y="10482"/>
                        <a:pt x="21041" y="8362"/>
                      </a:cubicBezTo>
                      <a:cubicBezTo>
                        <a:pt x="21041" y="8362"/>
                        <a:pt x="21041" y="8329"/>
                        <a:pt x="21041" y="8329"/>
                      </a:cubicBezTo>
                      <a:cubicBezTo>
                        <a:pt x="22990" y="6886"/>
                        <a:pt x="25353" y="6111"/>
                        <a:pt x="27762" y="6111"/>
                      </a:cubicBezTo>
                      <a:close/>
                      <a:moveTo>
                        <a:pt x="28511" y="22877"/>
                      </a:moveTo>
                      <a:cubicBezTo>
                        <a:pt x="31283" y="22877"/>
                        <a:pt x="33567" y="25128"/>
                        <a:pt x="33567" y="27901"/>
                      </a:cubicBezTo>
                      <a:cubicBezTo>
                        <a:pt x="33567" y="30706"/>
                        <a:pt x="31283" y="32957"/>
                        <a:pt x="28511" y="32957"/>
                      </a:cubicBezTo>
                      <a:cubicBezTo>
                        <a:pt x="25738" y="32957"/>
                        <a:pt x="23454" y="30706"/>
                        <a:pt x="23454" y="27901"/>
                      </a:cubicBezTo>
                      <a:cubicBezTo>
                        <a:pt x="23454" y="25128"/>
                        <a:pt x="25738" y="22877"/>
                        <a:pt x="28511" y="22877"/>
                      </a:cubicBezTo>
                      <a:close/>
                      <a:moveTo>
                        <a:pt x="49192" y="31228"/>
                      </a:moveTo>
                      <a:lnTo>
                        <a:pt x="49192" y="31228"/>
                      </a:lnTo>
                      <a:cubicBezTo>
                        <a:pt x="49550" y="34425"/>
                        <a:pt x="48539" y="37622"/>
                        <a:pt x="46419" y="40003"/>
                      </a:cubicBezTo>
                      <a:cubicBezTo>
                        <a:pt x="44396" y="42286"/>
                        <a:pt x="41624" y="43624"/>
                        <a:pt x="38590" y="43819"/>
                      </a:cubicBezTo>
                      <a:cubicBezTo>
                        <a:pt x="38378" y="43831"/>
                        <a:pt x="38167" y="43836"/>
                        <a:pt x="37957" y="43836"/>
                      </a:cubicBezTo>
                      <a:cubicBezTo>
                        <a:pt x="35154" y="43836"/>
                        <a:pt x="32496" y="42830"/>
                        <a:pt x="30403" y="40949"/>
                      </a:cubicBezTo>
                      <a:cubicBezTo>
                        <a:pt x="29750" y="40394"/>
                        <a:pt x="29196" y="39742"/>
                        <a:pt x="28706" y="39057"/>
                      </a:cubicBezTo>
                      <a:cubicBezTo>
                        <a:pt x="33012" y="38992"/>
                        <a:pt x="36698" y="36480"/>
                        <a:pt x="38492" y="32859"/>
                      </a:cubicBezTo>
                      <a:cubicBezTo>
                        <a:pt x="39298" y="32953"/>
                        <a:pt x="40108" y="33001"/>
                        <a:pt x="40918" y="33001"/>
                      </a:cubicBezTo>
                      <a:cubicBezTo>
                        <a:pt x="43750" y="33001"/>
                        <a:pt x="46579" y="32420"/>
                        <a:pt x="49192" y="31228"/>
                      </a:cubicBezTo>
                      <a:close/>
                      <a:moveTo>
                        <a:pt x="18757" y="22519"/>
                      </a:moveTo>
                      <a:cubicBezTo>
                        <a:pt x="16735" y="26139"/>
                        <a:pt x="16898" y="30608"/>
                        <a:pt x="19214" y="34099"/>
                      </a:cubicBezTo>
                      <a:cubicBezTo>
                        <a:pt x="17028" y="37002"/>
                        <a:pt x="15658" y="40492"/>
                        <a:pt x="15300" y="44146"/>
                      </a:cubicBezTo>
                      <a:cubicBezTo>
                        <a:pt x="15300" y="44146"/>
                        <a:pt x="15300" y="44146"/>
                        <a:pt x="15300" y="44178"/>
                      </a:cubicBezTo>
                      <a:cubicBezTo>
                        <a:pt x="12103" y="42776"/>
                        <a:pt x="9754" y="40068"/>
                        <a:pt x="8873" y="36676"/>
                      </a:cubicBezTo>
                      <a:cubicBezTo>
                        <a:pt x="7079" y="30021"/>
                        <a:pt x="11711" y="23171"/>
                        <a:pt x="18757" y="22519"/>
                      </a:cubicBezTo>
                      <a:close/>
                      <a:moveTo>
                        <a:pt x="27756" y="1"/>
                      </a:moveTo>
                      <a:cubicBezTo>
                        <a:pt x="24036" y="1"/>
                        <a:pt x="20371" y="1213"/>
                        <a:pt x="17355" y="3469"/>
                      </a:cubicBezTo>
                      <a:cubicBezTo>
                        <a:pt x="15789" y="4610"/>
                        <a:pt x="14908" y="6404"/>
                        <a:pt x="14908" y="8362"/>
                      </a:cubicBezTo>
                      <a:cubicBezTo>
                        <a:pt x="14941" y="10319"/>
                        <a:pt x="15887" y="12178"/>
                        <a:pt x="17485" y="13320"/>
                      </a:cubicBezTo>
                      <a:cubicBezTo>
                        <a:pt x="18659" y="14168"/>
                        <a:pt x="19703" y="15179"/>
                        <a:pt x="20551" y="16353"/>
                      </a:cubicBezTo>
                      <a:cubicBezTo>
                        <a:pt x="20301" y="16343"/>
                        <a:pt x="20051" y="16338"/>
                        <a:pt x="19803" y="16338"/>
                      </a:cubicBezTo>
                      <a:cubicBezTo>
                        <a:pt x="8465" y="16338"/>
                        <a:pt x="1" y="27165"/>
                        <a:pt x="2969" y="38274"/>
                      </a:cubicBezTo>
                      <a:cubicBezTo>
                        <a:pt x="4339" y="43461"/>
                        <a:pt x="7993" y="47668"/>
                        <a:pt x="12918" y="49789"/>
                      </a:cubicBezTo>
                      <a:cubicBezTo>
                        <a:pt x="13699" y="50130"/>
                        <a:pt x="14517" y="50297"/>
                        <a:pt x="15330" y="50297"/>
                      </a:cubicBezTo>
                      <a:cubicBezTo>
                        <a:pt x="16383" y="50297"/>
                        <a:pt x="17426" y="50015"/>
                        <a:pt x="18366" y="49463"/>
                      </a:cubicBezTo>
                      <a:cubicBezTo>
                        <a:pt x="20062" y="48451"/>
                        <a:pt x="21171" y="46690"/>
                        <a:pt x="21367" y="44765"/>
                      </a:cubicBezTo>
                      <a:cubicBezTo>
                        <a:pt x="21530" y="43297"/>
                        <a:pt x="21889" y="41895"/>
                        <a:pt x="22476" y="40557"/>
                      </a:cubicBezTo>
                      <a:cubicBezTo>
                        <a:pt x="23454" y="42417"/>
                        <a:pt x="24727" y="44113"/>
                        <a:pt x="26325" y="45516"/>
                      </a:cubicBezTo>
                      <a:cubicBezTo>
                        <a:pt x="29644" y="48487"/>
                        <a:pt x="33800" y="49952"/>
                        <a:pt x="37941" y="49952"/>
                      </a:cubicBezTo>
                      <a:cubicBezTo>
                        <a:pt x="42755" y="49952"/>
                        <a:pt x="47549" y="47973"/>
                        <a:pt x="50986" y="44080"/>
                      </a:cubicBezTo>
                      <a:cubicBezTo>
                        <a:pt x="54280" y="40362"/>
                        <a:pt x="55846" y="35403"/>
                        <a:pt x="55259" y="30478"/>
                      </a:cubicBezTo>
                      <a:cubicBezTo>
                        <a:pt x="55031" y="28521"/>
                        <a:pt x="53954" y="26857"/>
                        <a:pt x="52225" y="25911"/>
                      </a:cubicBezTo>
                      <a:cubicBezTo>
                        <a:pt x="51298" y="25376"/>
                        <a:pt x="50255" y="25114"/>
                        <a:pt x="49206" y="25114"/>
                      </a:cubicBezTo>
                      <a:cubicBezTo>
                        <a:pt x="48335" y="25114"/>
                        <a:pt x="47461" y="25295"/>
                        <a:pt x="46647" y="25650"/>
                      </a:cubicBezTo>
                      <a:cubicBezTo>
                        <a:pt x="45342" y="26270"/>
                        <a:pt x="43907" y="26629"/>
                        <a:pt x="42472" y="26792"/>
                      </a:cubicBezTo>
                      <a:cubicBezTo>
                        <a:pt x="43679" y="24932"/>
                        <a:pt x="44494" y="22845"/>
                        <a:pt x="44918" y="20659"/>
                      </a:cubicBezTo>
                      <a:cubicBezTo>
                        <a:pt x="46712" y="11102"/>
                        <a:pt x="40515" y="2066"/>
                        <a:pt x="30957" y="304"/>
                      </a:cubicBezTo>
                      <a:cubicBezTo>
                        <a:pt x="29895" y="101"/>
                        <a:pt x="28823" y="1"/>
                        <a:pt x="277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67" name="Google Shape;655;p30"/>
          <p:cNvSpPr/>
          <p:nvPr/>
        </p:nvSpPr>
        <p:spPr>
          <a:xfrm rot="10800000">
            <a:off x="7063133" y="3902946"/>
            <a:ext cx="412739" cy="376605"/>
          </a:xfrm>
          <a:custGeom>
            <a:avLst/>
            <a:gdLst/>
            <a:ahLst/>
            <a:cxnLst/>
            <a:rect l="l" t="t" r="r" b="b"/>
            <a:pathLst>
              <a:path w="179359" h="149108" extrusionOk="0">
                <a:moveTo>
                  <a:pt x="90668" y="1"/>
                </a:moveTo>
                <a:cubicBezTo>
                  <a:pt x="59095" y="1"/>
                  <a:pt x="36219" y="21173"/>
                  <a:pt x="26149" y="39718"/>
                </a:cubicBezTo>
                <a:cubicBezTo>
                  <a:pt x="1" y="87844"/>
                  <a:pt x="41410" y="149108"/>
                  <a:pt x="92859" y="149108"/>
                </a:cubicBezTo>
                <a:cubicBezTo>
                  <a:pt x="93260" y="149108"/>
                  <a:pt x="93662" y="149104"/>
                  <a:pt x="94064" y="149096"/>
                </a:cubicBezTo>
                <a:cubicBezTo>
                  <a:pt x="146034" y="148129"/>
                  <a:pt x="170152" y="115239"/>
                  <a:pt x="174755" y="75644"/>
                </a:cubicBezTo>
                <a:cubicBezTo>
                  <a:pt x="179358" y="36049"/>
                  <a:pt x="151338" y="13266"/>
                  <a:pt x="109842" y="2525"/>
                </a:cubicBezTo>
                <a:cubicBezTo>
                  <a:pt x="103148" y="785"/>
                  <a:pt x="96747" y="1"/>
                  <a:pt x="90668" y="1"/>
                </a:cubicBezTo>
                <a:close/>
              </a:path>
            </a:pathLst>
          </a:custGeom>
          <a:solidFill>
            <a:srgbClr val="B3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a:p>
        </p:txBody>
      </p:sp>
      <p:sp>
        <p:nvSpPr>
          <p:cNvPr id="168" name="Google Shape;655;p30"/>
          <p:cNvSpPr/>
          <p:nvPr/>
        </p:nvSpPr>
        <p:spPr>
          <a:xfrm rot="10800000">
            <a:off x="4171562" y="4024515"/>
            <a:ext cx="412739" cy="376605"/>
          </a:xfrm>
          <a:custGeom>
            <a:avLst/>
            <a:gdLst/>
            <a:ahLst/>
            <a:cxnLst/>
            <a:rect l="l" t="t" r="r" b="b"/>
            <a:pathLst>
              <a:path w="179359" h="149108" extrusionOk="0">
                <a:moveTo>
                  <a:pt x="90668" y="1"/>
                </a:moveTo>
                <a:cubicBezTo>
                  <a:pt x="59095" y="1"/>
                  <a:pt x="36219" y="21173"/>
                  <a:pt x="26149" y="39718"/>
                </a:cubicBezTo>
                <a:cubicBezTo>
                  <a:pt x="1" y="87844"/>
                  <a:pt x="41410" y="149108"/>
                  <a:pt x="92859" y="149108"/>
                </a:cubicBezTo>
                <a:cubicBezTo>
                  <a:pt x="93260" y="149108"/>
                  <a:pt x="93662" y="149104"/>
                  <a:pt x="94064" y="149096"/>
                </a:cubicBezTo>
                <a:cubicBezTo>
                  <a:pt x="146034" y="148129"/>
                  <a:pt x="170152" y="115239"/>
                  <a:pt x="174755" y="75644"/>
                </a:cubicBezTo>
                <a:cubicBezTo>
                  <a:pt x="179358" y="36049"/>
                  <a:pt x="151338" y="13266"/>
                  <a:pt x="109842" y="2525"/>
                </a:cubicBezTo>
                <a:cubicBezTo>
                  <a:pt x="103148" y="785"/>
                  <a:pt x="96747" y="1"/>
                  <a:pt x="90668" y="1"/>
                </a:cubicBezTo>
                <a:close/>
              </a:path>
            </a:pathLst>
          </a:custGeom>
          <a:solidFill>
            <a:srgbClr val="B3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a:p>
        </p:txBody>
      </p:sp>
      <p:sp>
        <p:nvSpPr>
          <p:cNvPr id="169" name="Google Shape;655;p30"/>
          <p:cNvSpPr/>
          <p:nvPr/>
        </p:nvSpPr>
        <p:spPr>
          <a:xfrm rot="10800000">
            <a:off x="2662743" y="5448560"/>
            <a:ext cx="412739" cy="376605"/>
          </a:xfrm>
          <a:custGeom>
            <a:avLst/>
            <a:gdLst/>
            <a:ahLst/>
            <a:cxnLst/>
            <a:rect l="l" t="t" r="r" b="b"/>
            <a:pathLst>
              <a:path w="179359" h="149108" extrusionOk="0">
                <a:moveTo>
                  <a:pt x="90668" y="1"/>
                </a:moveTo>
                <a:cubicBezTo>
                  <a:pt x="59095" y="1"/>
                  <a:pt x="36219" y="21173"/>
                  <a:pt x="26149" y="39718"/>
                </a:cubicBezTo>
                <a:cubicBezTo>
                  <a:pt x="1" y="87844"/>
                  <a:pt x="41410" y="149108"/>
                  <a:pt x="92859" y="149108"/>
                </a:cubicBezTo>
                <a:cubicBezTo>
                  <a:pt x="93260" y="149108"/>
                  <a:pt x="93662" y="149104"/>
                  <a:pt x="94064" y="149096"/>
                </a:cubicBezTo>
                <a:cubicBezTo>
                  <a:pt x="146034" y="148129"/>
                  <a:pt x="170152" y="115239"/>
                  <a:pt x="174755" y="75644"/>
                </a:cubicBezTo>
                <a:cubicBezTo>
                  <a:pt x="179358" y="36049"/>
                  <a:pt x="151338" y="13266"/>
                  <a:pt x="109842" y="2525"/>
                </a:cubicBezTo>
                <a:cubicBezTo>
                  <a:pt x="103148" y="785"/>
                  <a:pt x="96747" y="1"/>
                  <a:pt x="90668" y="1"/>
                </a:cubicBezTo>
                <a:close/>
              </a:path>
            </a:pathLst>
          </a:custGeom>
          <a:solidFill>
            <a:srgbClr val="B3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a:p>
        </p:txBody>
      </p:sp>
      <p:sp>
        <p:nvSpPr>
          <p:cNvPr id="170" name="Google Shape;655;p30"/>
          <p:cNvSpPr/>
          <p:nvPr/>
        </p:nvSpPr>
        <p:spPr>
          <a:xfrm rot="10800000">
            <a:off x="9053241" y="5320138"/>
            <a:ext cx="412739" cy="376605"/>
          </a:xfrm>
          <a:custGeom>
            <a:avLst/>
            <a:gdLst/>
            <a:ahLst/>
            <a:cxnLst/>
            <a:rect l="l" t="t" r="r" b="b"/>
            <a:pathLst>
              <a:path w="179359" h="149108" extrusionOk="0">
                <a:moveTo>
                  <a:pt x="90668" y="1"/>
                </a:moveTo>
                <a:cubicBezTo>
                  <a:pt x="59095" y="1"/>
                  <a:pt x="36219" y="21173"/>
                  <a:pt x="26149" y="39718"/>
                </a:cubicBezTo>
                <a:cubicBezTo>
                  <a:pt x="1" y="87844"/>
                  <a:pt x="41410" y="149108"/>
                  <a:pt x="92859" y="149108"/>
                </a:cubicBezTo>
                <a:cubicBezTo>
                  <a:pt x="93260" y="149108"/>
                  <a:pt x="93662" y="149104"/>
                  <a:pt x="94064" y="149096"/>
                </a:cubicBezTo>
                <a:cubicBezTo>
                  <a:pt x="146034" y="148129"/>
                  <a:pt x="170152" y="115239"/>
                  <a:pt x="174755" y="75644"/>
                </a:cubicBezTo>
                <a:cubicBezTo>
                  <a:pt x="179358" y="36049"/>
                  <a:pt x="151338" y="13266"/>
                  <a:pt x="109842" y="2525"/>
                </a:cubicBezTo>
                <a:cubicBezTo>
                  <a:pt x="103148" y="785"/>
                  <a:pt x="96747" y="1"/>
                  <a:pt x="90668" y="1"/>
                </a:cubicBezTo>
                <a:close/>
              </a:path>
            </a:pathLst>
          </a:custGeom>
          <a:solidFill>
            <a:srgbClr val="B3E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000"/>
          </a:p>
        </p:txBody>
      </p:sp>
      <p:sp>
        <p:nvSpPr>
          <p:cNvPr id="171" name="Google Shape;1045;p34"/>
          <p:cNvSpPr/>
          <p:nvPr/>
        </p:nvSpPr>
        <p:spPr>
          <a:xfrm flipH="1">
            <a:off x="2449387" y="3902946"/>
            <a:ext cx="7110192" cy="5910107"/>
          </a:xfrm>
          <a:prstGeom prst="arc">
            <a:avLst/>
          </a:prstGeom>
          <a:noFill/>
          <a:ln w="28575" cap="flat" cmpd="sng">
            <a:solidFill>
              <a:srgbClr val="024B9C"/>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solidFill>
            </a:endParaRPr>
          </a:p>
        </p:txBody>
      </p:sp>
    </p:spTree>
    <p:extLst>
      <p:ext uri="{BB962C8B-B14F-4D97-AF65-F5344CB8AC3E}">
        <p14:creationId xmlns:p14="http://schemas.microsoft.com/office/powerpoint/2010/main" val="278297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8" y="1574439"/>
            <a:ext cx="10905699" cy="4750547"/>
          </a:xfrm>
        </p:spPr>
        <p:txBody>
          <a:bodyPr/>
          <a:lstStyle/>
          <a:p>
            <a:pPr marL="0" indent="0" algn="just">
              <a:buNone/>
            </a:pPr>
            <a:endParaRPr lang="en-US" b="1" dirty="0"/>
          </a:p>
          <a:p>
            <a:pPr marL="0" indent="0" algn="just">
              <a:buNone/>
            </a:pPr>
            <a:endParaRPr lang="en-US" b="1" dirty="0" smtClean="0"/>
          </a:p>
          <a:p>
            <a:pPr marL="0" indent="0" algn="ctr">
              <a:buNone/>
            </a:pPr>
            <a:r>
              <a:rPr lang="en-US" b="1" dirty="0" smtClean="0"/>
              <a:t>Written </a:t>
            </a:r>
            <a:r>
              <a:rPr lang="en-US" b="1" dirty="0"/>
              <a:t>declaration </a:t>
            </a:r>
            <a:r>
              <a:rPr lang="en-US" dirty="0"/>
              <a:t>of the participating Member States and, where relevant, third countries, expressing their </a:t>
            </a:r>
            <a:r>
              <a:rPr lang="en-US" b="1" dirty="0"/>
              <a:t>willingness to conclude a cooperation agreement </a:t>
            </a:r>
            <a:r>
              <a:rPr lang="en-US" dirty="0"/>
              <a:t>in order to set up the renewable energy cross-border project. </a:t>
            </a:r>
            <a:endParaRPr lang="en-US" dirty="0" smtClean="0"/>
          </a:p>
          <a:p>
            <a:pPr marL="0" indent="0" algn="ctr">
              <a:buNone/>
            </a:pPr>
            <a:r>
              <a:rPr lang="en-US" dirty="0" smtClean="0"/>
              <a:t>The </a:t>
            </a:r>
            <a:r>
              <a:rPr lang="en-US" dirty="0"/>
              <a:t>declaration does </a:t>
            </a:r>
            <a:r>
              <a:rPr lang="en-US" b="1" dirty="0"/>
              <a:t>not require a specific format</a:t>
            </a:r>
            <a:r>
              <a:rPr lang="en-US" dirty="0"/>
              <a:t>, but it shall be </a:t>
            </a:r>
            <a:r>
              <a:rPr lang="en-US" b="1" dirty="0"/>
              <a:t>signed by the Ministries </a:t>
            </a:r>
            <a:r>
              <a:rPr lang="en-US" dirty="0"/>
              <a:t>of the participating Member States in charge of implementing the cooperation agreement. </a:t>
            </a:r>
            <a:endParaRPr lang="en-US" dirty="0" smtClean="0"/>
          </a:p>
          <a:p>
            <a:pPr marL="0" indent="0" algn="ctr">
              <a:buNone/>
            </a:pPr>
            <a:r>
              <a:rPr lang="en-US" dirty="0" smtClean="0">
                <a:sym typeface="Wingdings" panose="05000000000000000000" pitchFamily="2" charset="2"/>
              </a:rPr>
              <a:t></a:t>
            </a:r>
            <a:r>
              <a:rPr lang="en-US" dirty="0" smtClean="0"/>
              <a:t> In case of absence of existing declaration from the participating countries, promoters are welcome to use the recommended template.</a:t>
            </a:r>
            <a:endParaRPr lang="en-GB" dirty="0"/>
          </a:p>
          <a:p>
            <a:endParaRPr lang="fr-BE" dirty="0"/>
          </a:p>
        </p:txBody>
      </p:sp>
      <p:sp>
        <p:nvSpPr>
          <p:cNvPr id="3" name="Title 2"/>
          <p:cNvSpPr>
            <a:spLocks noGrp="1"/>
          </p:cNvSpPr>
          <p:nvPr>
            <p:ph type="title"/>
          </p:nvPr>
        </p:nvSpPr>
        <p:spPr>
          <a:xfrm>
            <a:off x="1033248" y="458164"/>
            <a:ext cx="10515600" cy="782357"/>
          </a:xfrm>
        </p:spPr>
        <p:txBody>
          <a:bodyPr/>
          <a:lstStyle/>
          <a:p>
            <a:r>
              <a:rPr lang="en-IE" b="1" dirty="0" smtClean="0"/>
              <a:t>Letter of proof </a:t>
            </a:r>
            <a:r>
              <a:rPr lang="en-IE" dirty="0" smtClean="0"/>
              <a:t>of Cooperation agreement</a:t>
            </a:r>
            <a:endParaRPr lang="fr-BE" dirty="0"/>
          </a:p>
        </p:txBody>
      </p:sp>
      <p:pic>
        <p:nvPicPr>
          <p:cNvPr id="4" name="Graphic 11" descr="Handshake">
            <a:extLst>
              <a:ext uri="{FF2B5EF4-FFF2-40B4-BE49-F238E27FC236}">
                <a16:creationId xmlns:a16="http://schemas.microsoft.com/office/drawing/2014/main" id="{2704ACFE-9FD4-4C0B-AF92-C87CCD76DEE7}"/>
              </a:ext>
            </a:extLst>
          </p:cNvPr>
          <p:cNvPicPr>
            <a:picLocks noChangeAspect="1"/>
          </p:cNvPicPr>
          <p:nvPr/>
        </p:nvPicPr>
        <p:blipFill>
          <a:blip r:embed="rId2">
            <a:extLst>
              <a:ext uri="{96DAC541-7B7A-43D3-8B79-37D633B846F1}">
                <asvg:svgBlip xmlns:asvg="http://schemas.microsoft.com/office/drawing/2016/SVG/main" xmlns="" r:embed="rId15"/>
              </a:ext>
            </a:extLst>
          </a:blip>
          <a:stretch>
            <a:fillRect/>
          </a:stretch>
        </p:blipFill>
        <p:spPr>
          <a:xfrm>
            <a:off x="6212198" y="1200551"/>
            <a:ext cx="1553159" cy="1553159"/>
          </a:xfrm>
          <a:prstGeom prst="rect">
            <a:avLst/>
          </a:prstGeom>
        </p:spPr>
      </p:pic>
      <p:sp>
        <p:nvSpPr>
          <p:cNvPr id="6" name="Google Shape;12688;p79"/>
          <p:cNvSpPr/>
          <p:nvPr/>
        </p:nvSpPr>
        <p:spPr>
          <a:xfrm>
            <a:off x="5666641" y="2381438"/>
            <a:ext cx="113612" cy="205400"/>
          </a:xfrm>
          <a:custGeom>
            <a:avLst/>
            <a:gdLst/>
            <a:ahLst/>
            <a:cxnLst/>
            <a:rect l="l" t="t" r="r" b="b"/>
            <a:pathLst>
              <a:path w="1317" h="2267" extrusionOk="0">
                <a:moveTo>
                  <a:pt x="0" y="1"/>
                </a:moveTo>
                <a:lnTo>
                  <a:pt x="248" y="1909"/>
                </a:lnTo>
                <a:cubicBezTo>
                  <a:pt x="277" y="2147"/>
                  <a:pt x="465" y="2267"/>
                  <a:pt x="655" y="2267"/>
                </a:cubicBezTo>
                <a:cubicBezTo>
                  <a:pt x="844" y="2267"/>
                  <a:pt x="1035" y="2147"/>
                  <a:pt x="1069" y="1909"/>
                </a:cubicBezTo>
                <a:lnTo>
                  <a:pt x="1317" y="1"/>
                </a:ln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2689;p79"/>
          <p:cNvSpPr/>
          <p:nvPr/>
        </p:nvSpPr>
        <p:spPr>
          <a:xfrm>
            <a:off x="5723401" y="2381438"/>
            <a:ext cx="56849" cy="205853"/>
          </a:xfrm>
          <a:custGeom>
            <a:avLst/>
            <a:gdLst/>
            <a:ahLst/>
            <a:cxnLst/>
            <a:rect l="l" t="t" r="r" b="b"/>
            <a:pathLst>
              <a:path w="659" h="2272" extrusionOk="0">
                <a:moveTo>
                  <a:pt x="0" y="1"/>
                </a:moveTo>
                <a:lnTo>
                  <a:pt x="0" y="2271"/>
                </a:lnTo>
                <a:cubicBezTo>
                  <a:pt x="201" y="2262"/>
                  <a:pt x="382" y="2109"/>
                  <a:pt x="411" y="1909"/>
                </a:cubicBezTo>
                <a:lnTo>
                  <a:pt x="659" y="1"/>
                </a:ln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2690;p79"/>
          <p:cNvSpPr/>
          <p:nvPr/>
        </p:nvSpPr>
        <p:spPr>
          <a:xfrm>
            <a:off x="4685629" y="1344285"/>
            <a:ext cx="876545" cy="1242099"/>
          </a:xfrm>
          <a:custGeom>
            <a:avLst/>
            <a:gdLst/>
            <a:ahLst/>
            <a:cxnLst/>
            <a:rect l="l" t="t" r="r" b="b"/>
            <a:pathLst>
              <a:path w="10161" h="13709" extrusionOk="0">
                <a:moveTo>
                  <a:pt x="3034" y="0"/>
                </a:moveTo>
                <a:lnTo>
                  <a:pt x="1" y="3034"/>
                </a:lnTo>
                <a:lnTo>
                  <a:pt x="1" y="13489"/>
                </a:lnTo>
                <a:cubicBezTo>
                  <a:pt x="1" y="13613"/>
                  <a:pt x="105" y="13709"/>
                  <a:pt x="220" y="13709"/>
                </a:cubicBezTo>
                <a:lnTo>
                  <a:pt x="9941" y="13709"/>
                </a:lnTo>
                <a:cubicBezTo>
                  <a:pt x="10065" y="13709"/>
                  <a:pt x="10161" y="13613"/>
                  <a:pt x="10161" y="13489"/>
                </a:cubicBezTo>
                <a:lnTo>
                  <a:pt x="10161" y="219"/>
                </a:lnTo>
                <a:cubicBezTo>
                  <a:pt x="10161" y="95"/>
                  <a:pt x="10056" y="0"/>
                  <a:pt x="9932" y="0"/>
                </a:cubicBezTo>
                <a:close/>
              </a:path>
            </a:pathLst>
          </a:custGeom>
          <a:solidFill>
            <a:srgbClr val="F0F3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2691;p79"/>
          <p:cNvSpPr/>
          <p:nvPr/>
        </p:nvSpPr>
        <p:spPr>
          <a:xfrm>
            <a:off x="4685629" y="1344285"/>
            <a:ext cx="304604" cy="319019"/>
          </a:xfrm>
          <a:custGeom>
            <a:avLst/>
            <a:gdLst/>
            <a:ahLst/>
            <a:cxnLst/>
            <a:rect l="l" t="t" r="r" b="b"/>
            <a:pathLst>
              <a:path w="3531" h="3521" extrusionOk="0">
                <a:moveTo>
                  <a:pt x="3034" y="0"/>
                </a:moveTo>
                <a:lnTo>
                  <a:pt x="1" y="3034"/>
                </a:lnTo>
                <a:lnTo>
                  <a:pt x="1" y="3520"/>
                </a:lnTo>
                <a:lnTo>
                  <a:pt x="3301" y="3520"/>
                </a:lnTo>
                <a:cubicBezTo>
                  <a:pt x="3425" y="3520"/>
                  <a:pt x="3530" y="3425"/>
                  <a:pt x="3530" y="3301"/>
                </a:cubicBezTo>
                <a:lnTo>
                  <a:pt x="3530" y="0"/>
                </a:ln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2692;p79"/>
          <p:cNvSpPr/>
          <p:nvPr/>
        </p:nvSpPr>
        <p:spPr>
          <a:xfrm>
            <a:off x="4685629" y="1344285"/>
            <a:ext cx="876545" cy="1242099"/>
          </a:xfrm>
          <a:custGeom>
            <a:avLst/>
            <a:gdLst/>
            <a:ahLst/>
            <a:cxnLst/>
            <a:rect l="l" t="t" r="r" b="b"/>
            <a:pathLst>
              <a:path w="10161" h="13709" extrusionOk="0">
                <a:moveTo>
                  <a:pt x="9254" y="0"/>
                </a:moveTo>
                <a:lnTo>
                  <a:pt x="9254" y="12774"/>
                </a:lnTo>
                <a:lnTo>
                  <a:pt x="1" y="12774"/>
                </a:lnTo>
                <a:lnTo>
                  <a:pt x="1" y="13489"/>
                </a:lnTo>
                <a:cubicBezTo>
                  <a:pt x="1" y="13613"/>
                  <a:pt x="105" y="13709"/>
                  <a:pt x="229" y="13709"/>
                </a:cubicBezTo>
                <a:lnTo>
                  <a:pt x="9932" y="13709"/>
                </a:lnTo>
                <a:cubicBezTo>
                  <a:pt x="10056" y="13709"/>
                  <a:pt x="10161" y="13613"/>
                  <a:pt x="10161" y="13489"/>
                </a:cubicBezTo>
                <a:lnTo>
                  <a:pt x="10161" y="219"/>
                </a:lnTo>
                <a:cubicBezTo>
                  <a:pt x="10161" y="95"/>
                  <a:pt x="10056" y="0"/>
                  <a:pt x="9932" y="0"/>
                </a:cubicBezTo>
                <a:close/>
              </a:path>
            </a:pathLst>
          </a:custGeom>
          <a:solidFill>
            <a:srgbClr val="C8D3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2693;p79"/>
          <p:cNvSpPr/>
          <p:nvPr/>
        </p:nvSpPr>
        <p:spPr>
          <a:xfrm>
            <a:off x="4685629" y="1344285"/>
            <a:ext cx="261812" cy="274894"/>
          </a:xfrm>
          <a:custGeom>
            <a:avLst/>
            <a:gdLst/>
            <a:ahLst/>
            <a:cxnLst/>
            <a:rect l="l" t="t" r="r" b="b"/>
            <a:pathLst>
              <a:path w="3035" h="3034" extrusionOk="0">
                <a:moveTo>
                  <a:pt x="3034" y="0"/>
                </a:moveTo>
                <a:lnTo>
                  <a:pt x="1" y="3034"/>
                </a:lnTo>
                <a:lnTo>
                  <a:pt x="2815" y="3034"/>
                </a:lnTo>
                <a:cubicBezTo>
                  <a:pt x="2939" y="3034"/>
                  <a:pt x="3034" y="2929"/>
                  <a:pt x="3034" y="2814"/>
                </a:cubicBezTo>
                <a:lnTo>
                  <a:pt x="3034" y="0"/>
                </a:lnTo>
                <a:close/>
              </a:path>
            </a:pathLst>
          </a:custGeom>
          <a:solidFill>
            <a:srgbClr val="DFE5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694;p79"/>
          <p:cNvSpPr/>
          <p:nvPr/>
        </p:nvSpPr>
        <p:spPr>
          <a:xfrm>
            <a:off x="4853501" y="2190442"/>
            <a:ext cx="540799" cy="38145"/>
          </a:xfrm>
          <a:custGeom>
            <a:avLst/>
            <a:gdLst/>
            <a:ahLst/>
            <a:cxnLst/>
            <a:rect l="l" t="t" r="r" b="b"/>
            <a:pathLst>
              <a:path w="6269" h="421" extrusionOk="0">
                <a:moveTo>
                  <a:pt x="258" y="1"/>
                </a:moveTo>
                <a:cubicBezTo>
                  <a:pt x="1" y="20"/>
                  <a:pt x="1" y="401"/>
                  <a:pt x="258" y="420"/>
                </a:cubicBezTo>
                <a:lnTo>
                  <a:pt x="6011" y="420"/>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2695;p79"/>
          <p:cNvSpPr/>
          <p:nvPr/>
        </p:nvSpPr>
        <p:spPr>
          <a:xfrm>
            <a:off x="5102033" y="2419496"/>
            <a:ext cx="292270" cy="38145"/>
          </a:xfrm>
          <a:custGeom>
            <a:avLst/>
            <a:gdLst/>
            <a:ahLst/>
            <a:cxnLst/>
            <a:rect l="l" t="t" r="r" b="b"/>
            <a:pathLst>
              <a:path w="3388" h="421" extrusionOk="0">
                <a:moveTo>
                  <a:pt x="258" y="1"/>
                </a:moveTo>
                <a:cubicBezTo>
                  <a:pt x="1" y="20"/>
                  <a:pt x="1" y="392"/>
                  <a:pt x="258" y="420"/>
                </a:cubicBezTo>
                <a:lnTo>
                  <a:pt x="3130" y="420"/>
                </a:lnTo>
                <a:cubicBezTo>
                  <a:pt x="3387" y="392"/>
                  <a:pt x="3387" y="20"/>
                  <a:pt x="3130"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2696;p79"/>
          <p:cNvSpPr/>
          <p:nvPr/>
        </p:nvSpPr>
        <p:spPr>
          <a:xfrm>
            <a:off x="4853501" y="2095401"/>
            <a:ext cx="540799" cy="38055"/>
          </a:xfrm>
          <a:custGeom>
            <a:avLst/>
            <a:gdLst/>
            <a:ahLst/>
            <a:cxnLst/>
            <a:rect l="l" t="t" r="r" b="b"/>
            <a:pathLst>
              <a:path w="6269" h="420" extrusionOk="0">
                <a:moveTo>
                  <a:pt x="258" y="0"/>
                </a:moveTo>
                <a:cubicBezTo>
                  <a:pt x="1" y="19"/>
                  <a:pt x="1" y="391"/>
                  <a:pt x="258" y="420"/>
                </a:cubicBezTo>
                <a:lnTo>
                  <a:pt x="6011" y="420"/>
                </a:lnTo>
                <a:cubicBezTo>
                  <a:pt x="6268" y="391"/>
                  <a:pt x="6268" y="19"/>
                  <a:pt x="6011" y="0"/>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2697;p79"/>
          <p:cNvSpPr/>
          <p:nvPr/>
        </p:nvSpPr>
        <p:spPr>
          <a:xfrm>
            <a:off x="4853501" y="2000267"/>
            <a:ext cx="540799" cy="38145"/>
          </a:xfrm>
          <a:custGeom>
            <a:avLst/>
            <a:gdLst/>
            <a:ahLst/>
            <a:cxnLst/>
            <a:rect l="l" t="t" r="r" b="b"/>
            <a:pathLst>
              <a:path w="6269" h="421" extrusionOk="0">
                <a:moveTo>
                  <a:pt x="258" y="1"/>
                </a:moveTo>
                <a:cubicBezTo>
                  <a:pt x="1" y="20"/>
                  <a:pt x="1" y="401"/>
                  <a:pt x="258" y="421"/>
                </a:cubicBezTo>
                <a:lnTo>
                  <a:pt x="6011" y="421"/>
                </a:lnTo>
                <a:cubicBezTo>
                  <a:pt x="6268" y="401"/>
                  <a:pt x="6268" y="20"/>
                  <a:pt x="6011"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2698;p79"/>
          <p:cNvSpPr/>
          <p:nvPr/>
        </p:nvSpPr>
        <p:spPr>
          <a:xfrm>
            <a:off x="4850736" y="1905129"/>
            <a:ext cx="546320" cy="38235"/>
          </a:xfrm>
          <a:custGeom>
            <a:avLst/>
            <a:gdLst/>
            <a:ahLst/>
            <a:cxnLst/>
            <a:rect l="l" t="t" r="r" b="b"/>
            <a:pathLst>
              <a:path w="6333" h="422" extrusionOk="0">
                <a:moveTo>
                  <a:pt x="272" y="1"/>
                </a:moveTo>
                <a:cubicBezTo>
                  <a:pt x="0" y="1"/>
                  <a:pt x="0" y="422"/>
                  <a:pt x="272" y="422"/>
                </a:cubicBezTo>
                <a:cubicBezTo>
                  <a:pt x="278" y="422"/>
                  <a:pt x="284" y="422"/>
                  <a:pt x="290" y="421"/>
                </a:cubicBezTo>
                <a:lnTo>
                  <a:pt x="6043" y="421"/>
                </a:lnTo>
                <a:cubicBezTo>
                  <a:pt x="6049" y="422"/>
                  <a:pt x="6055" y="422"/>
                  <a:pt x="6061" y="422"/>
                </a:cubicBezTo>
                <a:cubicBezTo>
                  <a:pt x="6333" y="422"/>
                  <a:pt x="6333" y="1"/>
                  <a:pt x="6061" y="1"/>
                </a:cubicBezTo>
                <a:cubicBezTo>
                  <a:pt x="6055" y="1"/>
                  <a:pt x="6049" y="1"/>
                  <a:pt x="6043" y="1"/>
                </a:cubicBezTo>
                <a:lnTo>
                  <a:pt x="290" y="1"/>
                </a:lnTo>
                <a:cubicBezTo>
                  <a:pt x="284" y="1"/>
                  <a:pt x="278" y="1"/>
                  <a:pt x="272" y="1"/>
                </a:cubicBezTo>
                <a:close/>
              </a:path>
            </a:pathLst>
          </a:custGeom>
          <a:solidFill>
            <a:srgbClr val="9BAF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2700;p79"/>
          <p:cNvSpPr/>
          <p:nvPr/>
        </p:nvSpPr>
        <p:spPr>
          <a:xfrm>
            <a:off x="5062259" y="1811718"/>
            <a:ext cx="122497" cy="37418"/>
          </a:xfrm>
          <a:custGeom>
            <a:avLst/>
            <a:gdLst/>
            <a:ahLst/>
            <a:cxnLst/>
            <a:rect l="l" t="t" r="r" b="b"/>
            <a:pathLst>
              <a:path w="1420" h="413" extrusionOk="0">
                <a:moveTo>
                  <a:pt x="273" y="1"/>
                </a:moveTo>
                <a:cubicBezTo>
                  <a:pt x="0" y="1"/>
                  <a:pt x="3" y="413"/>
                  <a:pt x="281" y="413"/>
                </a:cubicBezTo>
                <a:cubicBezTo>
                  <a:pt x="287" y="413"/>
                  <a:pt x="293" y="413"/>
                  <a:pt x="300" y="412"/>
                </a:cubicBezTo>
                <a:lnTo>
                  <a:pt x="1130" y="412"/>
                </a:lnTo>
                <a:cubicBezTo>
                  <a:pt x="1136" y="413"/>
                  <a:pt x="1141" y="413"/>
                  <a:pt x="1147" y="413"/>
                </a:cubicBezTo>
                <a:cubicBezTo>
                  <a:pt x="1417" y="413"/>
                  <a:pt x="1419" y="1"/>
                  <a:pt x="1156" y="1"/>
                </a:cubicBezTo>
                <a:cubicBezTo>
                  <a:pt x="1147" y="1"/>
                  <a:pt x="1138" y="1"/>
                  <a:pt x="1130" y="2"/>
                </a:cubicBezTo>
                <a:lnTo>
                  <a:pt x="300" y="2"/>
                </a:lnTo>
                <a:cubicBezTo>
                  <a:pt x="290" y="1"/>
                  <a:pt x="281" y="1"/>
                  <a:pt x="273" y="1"/>
                </a:cubicBezTo>
                <a:close/>
              </a:path>
            </a:pathLst>
          </a:custGeom>
          <a:solidFill>
            <a:srgbClr val="778D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2702;p79"/>
          <p:cNvSpPr/>
          <p:nvPr/>
        </p:nvSpPr>
        <p:spPr>
          <a:xfrm>
            <a:off x="5666634" y="1630325"/>
            <a:ext cx="113612" cy="795331"/>
          </a:xfrm>
          <a:custGeom>
            <a:avLst/>
            <a:gdLst/>
            <a:ahLst/>
            <a:cxnLst/>
            <a:rect l="l" t="t" r="r" b="b"/>
            <a:pathLst>
              <a:path w="1317" h="8778" extrusionOk="0">
                <a:moveTo>
                  <a:pt x="0" y="1"/>
                </a:moveTo>
                <a:lnTo>
                  <a:pt x="0" y="8777"/>
                </a:lnTo>
                <a:lnTo>
                  <a:pt x="1317" y="8777"/>
                </a:lnTo>
                <a:lnTo>
                  <a:pt x="1317" y="1"/>
                </a:lnTo>
                <a:close/>
              </a:path>
            </a:pathLst>
          </a:custGeom>
          <a:solidFill>
            <a:srgbClr val="BEC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2703;p79"/>
          <p:cNvSpPr/>
          <p:nvPr/>
        </p:nvSpPr>
        <p:spPr>
          <a:xfrm>
            <a:off x="5723394" y="1630325"/>
            <a:ext cx="56849" cy="795331"/>
          </a:xfrm>
          <a:custGeom>
            <a:avLst/>
            <a:gdLst/>
            <a:ahLst/>
            <a:cxnLst/>
            <a:rect l="l" t="t" r="r" b="b"/>
            <a:pathLst>
              <a:path w="659" h="8778" extrusionOk="0">
                <a:moveTo>
                  <a:pt x="0" y="1"/>
                </a:moveTo>
                <a:lnTo>
                  <a:pt x="0" y="8777"/>
                </a:lnTo>
                <a:lnTo>
                  <a:pt x="659" y="8777"/>
                </a:lnTo>
                <a:lnTo>
                  <a:pt x="659" y="1"/>
                </a:lnTo>
                <a:close/>
              </a:path>
            </a:pathLst>
          </a:custGeom>
          <a:solidFill>
            <a:srgbClr val="A4B7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2704;p79"/>
          <p:cNvSpPr/>
          <p:nvPr/>
        </p:nvSpPr>
        <p:spPr>
          <a:xfrm>
            <a:off x="5666618" y="1517073"/>
            <a:ext cx="113612" cy="139259"/>
          </a:xfrm>
          <a:custGeom>
            <a:avLst/>
            <a:gdLst/>
            <a:ahLst/>
            <a:cxnLst/>
            <a:rect l="l" t="t" r="r" b="b"/>
            <a:pathLst>
              <a:path w="1317" h="1537" extrusionOk="0">
                <a:moveTo>
                  <a:pt x="0" y="1"/>
                </a:moveTo>
                <a:lnTo>
                  <a:pt x="0" y="1537"/>
                </a:lnTo>
                <a:lnTo>
                  <a:pt x="1317" y="1537"/>
                </a:lnTo>
                <a:lnTo>
                  <a:pt x="1317" y="1"/>
                </a:lnTo>
                <a:close/>
              </a:path>
            </a:pathLst>
          </a:custGeom>
          <a:solidFill>
            <a:srgbClr val="6A7F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2705;p79"/>
          <p:cNvSpPr/>
          <p:nvPr/>
        </p:nvSpPr>
        <p:spPr>
          <a:xfrm>
            <a:off x="5723378" y="1517062"/>
            <a:ext cx="56849" cy="139259"/>
          </a:xfrm>
          <a:custGeom>
            <a:avLst/>
            <a:gdLst/>
            <a:ahLst/>
            <a:cxnLst/>
            <a:rect l="l" t="t" r="r" b="b"/>
            <a:pathLst>
              <a:path w="659" h="1537" extrusionOk="0">
                <a:moveTo>
                  <a:pt x="0" y="1"/>
                </a:moveTo>
                <a:lnTo>
                  <a:pt x="0" y="1537"/>
                </a:lnTo>
                <a:lnTo>
                  <a:pt x="659" y="1537"/>
                </a:lnTo>
                <a:lnTo>
                  <a:pt x="659" y="1"/>
                </a:lnTo>
                <a:close/>
              </a:path>
            </a:pathLst>
          </a:custGeom>
          <a:solidFill>
            <a:srgbClr val="5166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2706;p79"/>
          <p:cNvSpPr/>
          <p:nvPr/>
        </p:nvSpPr>
        <p:spPr>
          <a:xfrm>
            <a:off x="5666631" y="1344285"/>
            <a:ext cx="113612" cy="172874"/>
          </a:xfrm>
          <a:custGeom>
            <a:avLst/>
            <a:gdLst/>
            <a:ahLst/>
            <a:cxnLst/>
            <a:rect l="l" t="t" r="r" b="b"/>
            <a:pathLst>
              <a:path w="1317" h="1908" extrusionOk="0">
                <a:moveTo>
                  <a:pt x="658" y="0"/>
                </a:moveTo>
                <a:cubicBezTo>
                  <a:pt x="296" y="0"/>
                  <a:pt x="0" y="296"/>
                  <a:pt x="0" y="658"/>
                </a:cubicBezTo>
                <a:lnTo>
                  <a:pt x="0" y="1908"/>
                </a:lnTo>
                <a:lnTo>
                  <a:pt x="1317" y="1908"/>
                </a:lnTo>
                <a:lnTo>
                  <a:pt x="1317" y="658"/>
                </a:lnTo>
                <a:cubicBezTo>
                  <a:pt x="1317" y="296"/>
                  <a:pt x="1021" y="0"/>
                  <a:pt x="658" y="0"/>
                </a:cubicBezTo>
                <a:close/>
              </a:path>
            </a:pathLst>
          </a:custGeom>
          <a:solidFill>
            <a:srgbClr val="95A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2707;p79"/>
          <p:cNvSpPr/>
          <p:nvPr/>
        </p:nvSpPr>
        <p:spPr>
          <a:xfrm>
            <a:off x="5723342" y="1344295"/>
            <a:ext cx="56849" cy="172874"/>
          </a:xfrm>
          <a:custGeom>
            <a:avLst/>
            <a:gdLst/>
            <a:ahLst/>
            <a:cxnLst/>
            <a:rect l="l" t="t" r="r" b="b"/>
            <a:pathLst>
              <a:path w="659" h="1908" extrusionOk="0">
                <a:moveTo>
                  <a:pt x="0" y="0"/>
                </a:moveTo>
                <a:lnTo>
                  <a:pt x="0" y="1908"/>
                </a:lnTo>
                <a:lnTo>
                  <a:pt x="659" y="1908"/>
                </a:lnTo>
                <a:lnTo>
                  <a:pt x="659" y="658"/>
                </a:lnTo>
                <a:cubicBezTo>
                  <a:pt x="659" y="296"/>
                  <a:pt x="363" y="0"/>
                  <a:pt x="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TextBox 25"/>
          <p:cNvSpPr txBox="1"/>
          <p:nvPr/>
        </p:nvSpPr>
        <p:spPr>
          <a:xfrm>
            <a:off x="4866792" y="1547913"/>
            <a:ext cx="587008" cy="369332"/>
          </a:xfrm>
          <a:prstGeom prst="rect">
            <a:avLst/>
          </a:prstGeom>
          <a:noFill/>
        </p:spPr>
        <p:txBody>
          <a:bodyPr wrap="square" rtlCol="0">
            <a:spAutoFit/>
          </a:bodyPr>
          <a:lstStyle/>
          <a:p>
            <a:r>
              <a:rPr lang="en-IE" b="1" dirty="0" smtClean="0">
                <a:solidFill>
                  <a:srgbClr val="FFC000"/>
                </a:solidFill>
                <a:latin typeface="EC Square Sans Pro" panose="020B0506040000020004" pitchFamily="34" charset="0"/>
              </a:rPr>
              <a:t>C.A</a:t>
            </a:r>
            <a:endParaRPr lang="fr-BE" b="1" dirty="0">
              <a:solidFill>
                <a:srgbClr val="FFC000"/>
              </a:solidFill>
              <a:latin typeface="EC Square Sans Pro" panose="020B0506040000020004" pitchFamily="34" charset="0"/>
            </a:endParaRPr>
          </a:p>
        </p:txBody>
      </p:sp>
    </p:spTree>
    <p:extLst>
      <p:ext uri="{BB962C8B-B14F-4D97-AF65-F5344CB8AC3E}">
        <p14:creationId xmlns:p14="http://schemas.microsoft.com/office/powerpoint/2010/main" val="2540299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Points of attention</a:t>
            </a:r>
            <a:endParaRPr lang="fr-BE" dirty="0"/>
          </a:p>
        </p:txBody>
      </p:sp>
      <p:sp>
        <p:nvSpPr>
          <p:cNvPr id="5" name="Content Placeholder 4">
            <a:extLst>
              <a:ext uri="{FF2B5EF4-FFF2-40B4-BE49-F238E27FC236}">
                <a16:creationId xmlns:a16="http://schemas.microsoft.com/office/drawing/2014/main" id="{93C0F646-3C61-4E6A-813A-03E3389F3E5D}"/>
              </a:ext>
            </a:extLst>
          </p:cNvPr>
          <p:cNvSpPr txBox="1">
            <a:spLocks noGrp="1"/>
          </p:cNvSpPr>
          <p:nvPr>
            <p:ph idx="1"/>
          </p:nvPr>
        </p:nvSpPr>
        <p:spPr>
          <a:xfrm>
            <a:off x="896101" y="2374138"/>
            <a:ext cx="10905699" cy="3308598"/>
          </a:xfrm>
          <a:prstGeom prst="rect">
            <a:avLst/>
          </a:prstGeom>
          <a:noFill/>
        </p:spPr>
        <p:txBody>
          <a:bodyPr wrap="square" lIns="108000" tIns="0" rIns="108000" bIns="0" rtlCol="0">
            <a:spAutoFit/>
          </a:bodyPr>
          <a:lstStyle/>
          <a:p>
            <a:pPr marL="285750" indent="-285750" algn="l">
              <a:lnSpc>
                <a:spcPct val="150000"/>
              </a:lnSpc>
              <a:spcAft>
                <a:spcPts val="600"/>
              </a:spcAft>
              <a:buFont typeface="Arial" panose="020B0604020202020204" pitchFamily="34" charset="0"/>
              <a:buChar char="•"/>
            </a:pPr>
            <a:r>
              <a:rPr lang="en-US" sz="2800" dirty="0" smtClean="0"/>
              <a:t>The “</a:t>
            </a:r>
            <a:r>
              <a:rPr lang="en-US" sz="2800" b="1" dirty="0" smtClean="0"/>
              <a:t>cross-border</a:t>
            </a:r>
            <a:r>
              <a:rPr lang="en-US" sz="2800" dirty="0" smtClean="0"/>
              <a:t>” nature of a project may or may not be physical.</a:t>
            </a:r>
          </a:p>
          <a:p>
            <a:pPr marL="285750" indent="-285750" algn="l">
              <a:lnSpc>
                <a:spcPct val="150000"/>
              </a:lnSpc>
              <a:spcAft>
                <a:spcPts val="600"/>
              </a:spcAft>
              <a:buFont typeface="Arial" panose="020B0604020202020204" pitchFamily="34" charset="0"/>
              <a:buChar char="•"/>
            </a:pPr>
            <a:r>
              <a:rPr lang="en-US" sz="2800" dirty="0" smtClean="0"/>
              <a:t>The </a:t>
            </a:r>
            <a:r>
              <a:rPr lang="en-US" sz="2800" b="1" dirty="0"/>
              <a:t>cooperation agreement </a:t>
            </a:r>
            <a:r>
              <a:rPr lang="en-US" sz="2800" dirty="0"/>
              <a:t>may be harder to set up than the technical part of the project, </a:t>
            </a:r>
            <a:r>
              <a:rPr lang="en-US" sz="2800" dirty="0" smtClean="0"/>
              <a:t>it is essential </a:t>
            </a:r>
            <a:r>
              <a:rPr lang="en-US" sz="2800" dirty="0"/>
              <a:t>to work with </a:t>
            </a:r>
            <a:r>
              <a:rPr lang="en-US" sz="2800" dirty="0" smtClean="0"/>
              <a:t>Member States </a:t>
            </a:r>
            <a:r>
              <a:rPr lang="en-US" sz="2800" dirty="0"/>
              <a:t>early </a:t>
            </a:r>
            <a:r>
              <a:rPr lang="en-US" sz="2800" dirty="0" smtClean="0"/>
              <a:t>on.</a:t>
            </a:r>
          </a:p>
        </p:txBody>
      </p:sp>
      <p:sp>
        <p:nvSpPr>
          <p:cNvPr id="6" name="Google Shape;2144;p54"/>
          <p:cNvSpPr/>
          <p:nvPr/>
        </p:nvSpPr>
        <p:spPr>
          <a:xfrm>
            <a:off x="9588560" y="1094472"/>
            <a:ext cx="2251781" cy="1039497"/>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 name="Group 6"/>
          <p:cNvGrpSpPr/>
          <p:nvPr/>
        </p:nvGrpSpPr>
        <p:grpSpPr>
          <a:xfrm>
            <a:off x="9624641" y="304860"/>
            <a:ext cx="2251780" cy="1633600"/>
            <a:chOff x="4594291" y="1022393"/>
            <a:chExt cx="4053232" cy="3167993"/>
          </a:xfrm>
        </p:grpSpPr>
        <p:sp>
          <p:nvSpPr>
            <p:cNvPr id="8" name="Google Shape;2144;p54"/>
            <p:cNvSpPr/>
            <p:nvPr/>
          </p:nvSpPr>
          <p:spPr>
            <a:xfrm flipH="1">
              <a:off x="4594291" y="2164502"/>
              <a:ext cx="4053232" cy="2025884"/>
            </a:xfrm>
            <a:custGeom>
              <a:avLst/>
              <a:gdLst/>
              <a:ahLst/>
              <a:cxnLst/>
              <a:rect l="l" t="t" r="r" b="b"/>
              <a:pathLst>
                <a:path w="63685" h="31831" extrusionOk="0">
                  <a:moveTo>
                    <a:pt x="0" y="0"/>
                  </a:moveTo>
                  <a:cubicBezTo>
                    <a:pt x="0" y="17594"/>
                    <a:pt x="14261" y="31830"/>
                    <a:pt x="31855" y="31830"/>
                  </a:cubicBezTo>
                  <a:cubicBezTo>
                    <a:pt x="49449" y="31830"/>
                    <a:pt x="63685" y="17594"/>
                    <a:pt x="63685" y="0"/>
                  </a:cubicBezTo>
                  <a:close/>
                </a:path>
              </a:pathLst>
            </a:custGeom>
            <a:solidFill>
              <a:schemeClr val="tx2">
                <a:lumMod val="40000"/>
                <a:lumOff val="6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9" name="Google Shape;2099;p54"/>
            <p:cNvSpPr/>
            <p:nvPr/>
          </p:nvSpPr>
          <p:spPr>
            <a:xfrm flipH="1">
              <a:off x="6757266" y="2113459"/>
              <a:ext cx="402045" cy="51107"/>
            </a:xfrm>
            <a:custGeom>
              <a:avLst/>
              <a:gdLst/>
              <a:ahLst/>
              <a:cxnLst/>
              <a:rect l="l" t="t" r="r" b="b"/>
              <a:pathLst>
                <a:path w="6317" h="803" extrusionOk="0">
                  <a:moveTo>
                    <a:pt x="1" y="0"/>
                  </a:moveTo>
                  <a:lnTo>
                    <a:pt x="76" y="802"/>
                  </a:lnTo>
                  <a:lnTo>
                    <a:pt x="6216" y="802"/>
                  </a:lnTo>
                  <a:lnTo>
                    <a:pt x="6317" y="0"/>
                  </a:lnTo>
                  <a:close/>
                </a:path>
              </a:pathLst>
            </a:custGeom>
            <a:solidFill>
              <a:srgbClr val="84DBDD"/>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0" name="Google Shape;2105;p54"/>
            <p:cNvSpPr/>
            <p:nvPr/>
          </p:nvSpPr>
          <p:spPr>
            <a:xfrm flipH="1">
              <a:off x="6873673" y="1575913"/>
              <a:ext cx="181961" cy="154785"/>
            </a:xfrm>
            <a:custGeom>
              <a:avLst/>
              <a:gdLst/>
              <a:ahLst/>
              <a:cxnLst/>
              <a:rect l="l" t="t" r="r" b="b"/>
              <a:pathLst>
                <a:path w="2859" h="2432" extrusionOk="0">
                  <a:moveTo>
                    <a:pt x="2557" y="301"/>
                  </a:moveTo>
                  <a:lnTo>
                    <a:pt x="2557" y="2130"/>
                  </a:lnTo>
                  <a:lnTo>
                    <a:pt x="302" y="2130"/>
                  </a:lnTo>
                  <a:lnTo>
                    <a:pt x="302" y="301"/>
                  </a:lnTo>
                  <a:close/>
                  <a:moveTo>
                    <a:pt x="1" y="0"/>
                  </a:moveTo>
                  <a:lnTo>
                    <a:pt x="1" y="2431"/>
                  </a:lnTo>
                  <a:lnTo>
                    <a:pt x="2858" y="2431"/>
                  </a:lnTo>
                  <a:lnTo>
                    <a:pt x="2858" y="0"/>
                  </a:lnTo>
                  <a:close/>
                </a:path>
              </a:pathLst>
            </a:custGeom>
            <a:solidFill>
              <a:srgbClr val="FFFEF8"/>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1" name="Google Shape;2145;p54"/>
            <p:cNvSpPr/>
            <p:nvPr/>
          </p:nvSpPr>
          <p:spPr>
            <a:xfrm flipH="1">
              <a:off x="4651699" y="2649413"/>
              <a:ext cx="3936825" cy="1540973"/>
            </a:xfrm>
            <a:custGeom>
              <a:avLst/>
              <a:gdLst/>
              <a:ahLst/>
              <a:cxnLst/>
              <a:rect l="l" t="t" r="r" b="b"/>
              <a:pathLst>
                <a:path w="61856" h="24212" extrusionOk="0">
                  <a:moveTo>
                    <a:pt x="1" y="0"/>
                  </a:moveTo>
                  <a:cubicBezTo>
                    <a:pt x="3409" y="13910"/>
                    <a:pt x="15966" y="24211"/>
                    <a:pt x="30928" y="24211"/>
                  </a:cubicBezTo>
                  <a:cubicBezTo>
                    <a:pt x="45891" y="24211"/>
                    <a:pt x="58422" y="13910"/>
                    <a:pt x="61856" y="0"/>
                  </a:cubicBezTo>
                  <a:lnTo>
                    <a:pt x="61856" y="0"/>
                  </a:lnTo>
                  <a:cubicBezTo>
                    <a:pt x="56668" y="11930"/>
                    <a:pt x="44763" y="20301"/>
                    <a:pt x="30928" y="20301"/>
                  </a:cubicBezTo>
                  <a:cubicBezTo>
                    <a:pt x="17068" y="20301"/>
                    <a:pt x="5189" y="11930"/>
                    <a:pt x="1" y="0"/>
                  </a:cubicBezTo>
                  <a:close/>
                </a:path>
              </a:pathLst>
            </a:custGeom>
            <a:solidFill>
              <a:srgbClr val="3C425A">
                <a:alpha val="5179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2" name="Google Shape;2148;p54"/>
            <p:cNvSpPr/>
            <p:nvPr/>
          </p:nvSpPr>
          <p:spPr>
            <a:xfrm flipH="1">
              <a:off x="8178523" y="1795998"/>
              <a:ext cx="121307" cy="368568"/>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3" name="Google Shape;2149;p54"/>
            <p:cNvSpPr/>
            <p:nvPr/>
          </p:nvSpPr>
          <p:spPr>
            <a:xfrm flipH="1">
              <a:off x="8092348" y="1567894"/>
              <a:ext cx="293594" cy="429158"/>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accent3">
                <a:lumMod val="75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4" name="Google Shape;2153;p54"/>
            <p:cNvSpPr/>
            <p:nvPr/>
          </p:nvSpPr>
          <p:spPr>
            <a:xfrm flipH="1">
              <a:off x="7771768" y="1795998"/>
              <a:ext cx="122899" cy="368568"/>
            </a:xfrm>
            <a:custGeom>
              <a:avLst/>
              <a:gdLst/>
              <a:ahLst/>
              <a:cxnLst/>
              <a:rect l="l" t="t" r="r" b="b"/>
              <a:pathLst>
                <a:path w="1931" h="5791" extrusionOk="0">
                  <a:moveTo>
                    <a:pt x="978" y="1"/>
                  </a:moveTo>
                  <a:cubicBezTo>
                    <a:pt x="978" y="1"/>
                    <a:pt x="803" y="51"/>
                    <a:pt x="778" y="452"/>
                  </a:cubicBezTo>
                  <a:cubicBezTo>
                    <a:pt x="753" y="853"/>
                    <a:pt x="678" y="4462"/>
                    <a:pt x="302" y="5214"/>
                  </a:cubicBezTo>
                  <a:lnTo>
                    <a:pt x="1" y="5790"/>
                  </a:lnTo>
                  <a:lnTo>
                    <a:pt x="1931" y="5790"/>
                  </a:lnTo>
                  <a:lnTo>
                    <a:pt x="1630" y="5214"/>
                  </a:lnTo>
                  <a:cubicBezTo>
                    <a:pt x="1254" y="4462"/>
                    <a:pt x="1179" y="853"/>
                    <a:pt x="1154" y="452"/>
                  </a:cubicBezTo>
                  <a:cubicBezTo>
                    <a:pt x="1129" y="51"/>
                    <a:pt x="978" y="1"/>
                    <a:pt x="978" y="1"/>
                  </a:cubicBezTo>
                  <a:close/>
                </a:path>
              </a:pathLst>
            </a:custGeom>
            <a:solidFill>
              <a:srgbClr val="416EA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5" name="Google Shape;2158;p54"/>
            <p:cNvSpPr/>
            <p:nvPr/>
          </p:nvSpPr>
          <p:spPr>
            <a:xfrm flipH="1">
              <a:off x="6620048" y="2164502"/>
              <a:ext cx="1995589" cy="874164"/>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6" name="Google Shape;2159;p54"/>
            <p:cNvSpPr/>
            <p:nvPr/>
          </p:nvSpPr>
          <p:spPr>
            <a:xfrm flipH="1">
              <a:off x="6620048" y="2183659"/>
              <a:ext cx="1992407" cy="855007"/>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7" name="Google Shape;2160;p54"/>
            <p:cNvSpPr/>
            <p:nvPr/>
          </p:nvSpPr>
          <p:spPr>
            <a:xfrm flipH="1">
              <a:off x="7514960" y="2917359"/>
              <a:ext cx="510497" cy="38129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rgbClr val="C7E9D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8" name="Google Shape;2161;p54"/>
            <p:cNvSpPr/>
            <p:nvPr/>
          </p:nvSpPr>
          <p:spPr>
            <a:xfrm flipH="1">
              <a:off x="7561230" y="2960446"/>
              <a:ext cx="403573" cy="338210"/>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19" name="Google Shape;2162;p54"/>
            <p:cNvSpPr/>
            <p:nvPr/>
          </p:nvSpPr>
          <p:spPr>
            <a:xfrm flipH="1">
              <a:off x="8227975" y="2237885"/>
              <a:ext cx="35132" cy="35132"/>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0" name="Google Shape;2163;p54"/>
            <p:cNvSpPr/>
            <p:nvPr/>
          </p:nvSpPr>
          <p:spPr>
            <a:xfrm flipH="1">
              <a:off x="8347564" y="2197979"/>
              <a:ext cx="41560" cy="39969"/>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1" name="Google Shape;2164;p54"/>
            <p:cNvSpPr/>
            <p:nvPr/>
          </p:nvSpPr>
          <p:spPr>
            <a:xfrm flipH="1">
              <a:off x="8333244" y="2308022"/>
              <a:ext cx="28768" cy="27176"/>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2" name="Google Shape;2165;p54"/>
            <p:cNvSpPr/>
            <p:nvPr/>
          </p:nvSpPr>
          <p:spPr>
            <a:xfrm flipH="1">
              <a:off x="7857879" y="2207526"/>
              <a:ext cx="20812" cy="20812"/>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3" name="Google Shape;2166;p54"/>
            <p:cNvSpPr/>
            <p:nvPr/>
          </p:nvSpPr>
          <p:spPr>
            <a:xfrm flipH="1">
              <a:off x="7728680" y="2330361"/>
              <a:ext cx="52698" cy="52698"/>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4" name="Google Shape;2167;p54"/>
            <p:cNvSpPr/>
            <p:nvPr/>
          </p:nvSpPr>
          <p:spPr>
            <a:xfrm flipH="1">
              <a:off x="8031758" y="2285746"/>
              <a:ext cx="11202" cy="1120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5" name="Google Shape;2168;p54"/>
            <p:cNvSpPr/>
            <p:nvPr/>
          </p:nvSpPr>
          <p:spPr>
            <a:xfrm flipH="1">
              <a:off x="6892830" y="2743544"/>
              <a:ext cx="38378" cy="39905"/>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6" name="Google Shape;2169;p54"/>
            <p:cNvSpPr/>
            <p:nvPr/>
          </p:nvSpPr>
          <p:spPr>
            <a:xfrm flipH="1">
              <a:off x="6966213" y="2442058"/>
              <a:ext cx="27176" cy="27176"/>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7" name="Google Shape;2170;p54"/>
            <p:cNvSpPr/>
            <p:nvPr/>
          </p:nvSpPr>
          <p:spPr>
            <a:xfrm flipH="1">
              <a:off x="7149638" y="2545736"/>
              <a:ext cx="78220" cy="79811"/>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8" name="Google Shape;2171;p54"/>
            <p:cNvSpPr/>
            <p:nvPr/>
          </p:nvSpPr>
          <p:spPr>
            <a:xfrm flipH="1">
              <a:off x="7097003" y="2700457"/>
              <a:ext cx="28768" cy="3035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29" name="Google Shape;2172;p54"/>
            <p:cNvSpPr/>
            <p:nvPr/>
          </p:nvSpPr>
          <p:spPr>
            <a:xfrm flipH="1">
              <a:off x="7481419" y="2319223"/>
              <a:ext cx="30422" cy="31950"/>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0" name="Google Shape;2173;p54"/>
            <p:cNvSpPr/>
            <p:nvPr/>
          </p:nvSpPr>
          <p:spPr>
            <a:xfrm flipH="1">
              <a:off x="7422420" y="2413354"/>
              <a:ext cx="27176" cy="28768"/>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1" name="Google Shape;2174;p54"/>
            <p:cNvSpPr/>
            <p:nvPr/>
          </p:nvSpPr>
          <p:spPr>
            <a:xfrm flipH="1">
              <a:off x="7074664" y="2229866"/>
              <a:ext cx="33605" cy="32013"/>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2" name="Google Shape;2175;p54"/>
            <p:cNvSpPr/>
            <p:nvPr/>
          </p:nvSpPr>
          <p:spPr>
            <a:xfrm flipH="1">
              <a:off x="6749311" y="2258569"/>
              <a:ext cx="65427" cy="65491"/>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3" name="Google Shape;2176;p54"/>
            <p:cNvSpPr/>
            <p:nvPr/>
          </p:nvSpPr>
          <p:spPr>
            <a:xfrm flipH="1">
              <a:off x="6760449" y="2537716"/>
              <a:ext cx="43151" cy="43151"/>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4" name="Google Shape;2177;p54"/>
            <p:cNvSpPr/>
            <p:nvPr/>
          </p:nvSpPr>
          <p:spPr>
            <a:xfrm flipH="1">
              <a:off x="6725380" y="2821700"/>
              <a:ext cx="11202" cy="12793"/>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5" name="Google Shape;2178;p54"/>
            <p:cNvSpPr/>
            <p:nvPr/>
          </p:nvSpPr>
          <p:spPr>
            <a:xfrm flipH="1">
              <a:off x="7747837" y="1342973"/>
              <a:ext cx="68673" cy="821593"/>
            </a:xfrm>
            <a:custGeom>
              <a:avLst/>
              <a:gdLst/>
              <a:ahLst/>
              <a:cxnLst/>
              <a:rect l="l" t="t" r="r" b="b"/>
              <a:pathLst>
                <a:path w="1079" h="12909" extrusionOk="0">
                  <a:moveTo>
                    <a:pt x="377" y="1"/>
                  </a:moveTo>
                  <a:lnTo>
                    <a:pt x="1" y="12908"/>
                  </a:lnTo>
                  <a:lnTo>
                    <a:pt x="1079" y="12908"/>
                  </a:lnTo>
                  <a:lnTo>
                    <a:pt x="678"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6" name="Google Shape;2179;p54"/>
            <p:cNvSpPr/>
            <p:nvPr/>
          </p:nvSpPr>
          <p:spPr>
            <a:xfrm flipH="1">
              <a:off x="7731862" y="1022393"/>
              <a:ext cx="100559" cy="301550"/>
            </a:xfrm>
            <a:custGeom>
              <a:avLst/>
              <a:gdLst/>
              <a:ahLst/>
              <a:cxnLst/>
              <a:rect l="l" t="t" r="r" b="b"/>
              <a:pathLst>
                <a:path w="1580" h="4738" extrusionOk="0">
                  <a:moveTo>
                    <a:pt x="777" y="0"/>
                  </a:moveTo>
                  <a:cubicBezTo>
                    <a:pt x="777" y="0"/>
                    <a:pt x="0" y="2456"/>
                    <a:pt x="777" y="4737"/>
                  </a:cubicBezTo>
                  <a:cubicBezTo>
                    <a:pt x="1579" y="2456"/>
                    <a:pt x="777" y="0"/>
                    <a:pt x="777"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7" name="Google Shape;2180;p54"/>
            <p:cNvSpPr/>
            <p:nvPr/>
          </p:nvSpPr>
          <p:spPr>
            <a:xfrm flipH="1">
              <a:off x="7800472" y="1355765"/>
              <a:ext cx="260053" cy="150011"/>
            </a:xfrm>
            <a:custGeom>
              <a:avLst/>
              <a:gdLst/>
              <a:ahLst/>
              <a:cxnLst/>
              <a:rect l="l" t="t" r="r" b="b"/>
              <a:pathLst>
                <a:path w="4086" h="2357" extrusionOk="0">
                  <a:moveTo>
                    <a:pt x="4086" y="0"/>
                  </a:moveTo>
                  <a:cubicBezTo>
                    <a:pt x="1730" y="452"/>
                    <a:pt x="0" y="2356"/>
                    <a:pt x="0" y="2356"/>
                  </a:cubicBezTo>
                  <a:cubicBezTo>
                    <a:pt x="0" y="2356"/>
                    <a:pt x="2507" y="1830"/>
                    <a:pt x="4086"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8" name="Google Shape;2181;p54"/>
            <p:cNvSpPr/>
            <p:nvPr/>
          </p:nvSpPr>
          <p:spPr>
            <a:xfrm flipH="1">
              <a:off x="7503759" y="1352583"/>
              <a:ext cx="260053" cy="151602"/>
            </a:xfrm>
            <a:custGeom>
              <a:avLst/>
              <a:gdLst/>
              <a:ahLst/>
              <a:cxnLst/>
              <a:rect l="l" t="t" r="r" b="b"/>
              <a:pathLst>
                <a:path w="4086" h="2382" extrusionOk="0">
                  <a:moveTo>
                    <a:pt x="0" y="0"/>
                  </a:moveTo>
                  <a:lnTo>
                    <a:pt x="0" y="0"/>
                  </a:lnTo>
                  <a:cubicBezTo>
                    <a:pt x="1579" y="1830"/>
                    <a:pt x="4085" y="2381"/>
                    <a:pt x="4085" y="2381"/>
                  </a:cubicBezTo>
                  <a:cubicBezTo>
                    <a:pt x="4085" y="2381"/>
                    <a:pt x="2381" y="477"/>
                    <a:pt x="0"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39" name="Google Shape;2182;p54"/>
            <p:cNvSpPr/>
            <p:nvPr/>
          </p:nvSpPr>
          <p:spPr>
            <a:xfrm flipH="1">
              <a:off x="7744655" y="1305931"/>
              <a:ext cx="76629" cy="64281"/>
            </a:xfrm>
            <a:custGeom>
              <a:avLst/>
              <a:gdLst/>
              <a:ahLst/>
              <a:cxnLst/>
              <a:rect l="l" t="t" r="r" b="b"/>
              <a:pathLst>
                <a:path w="1204" h="1010" extrusionOk="0">
                  <a:moveTo>
                    <a:pt x="602" y="0"/>
                  </a:moveTo>
                  <a:cubicBezTo>
                    <a:pt x="515" y="0"/>
                    <a:pt x="427" y="44"/>
                    <a:pt x="377" y="132"/>
                  </a:cubicBezTo>
                  <a:lnTo>
                    <a:pt x="101" y="608"/>
                  </a:lnTo>
                  <a:cubicBezTo>
                    <a:pt x="1" y="783"/>
                    <a:pt x="126" y="1009"/>
                    <a:pt x="327" y="1009"/>
                  </a:cubicBezTo>
                  <a:lnTo>
                    <a:pt x="878" y="1009"/>
                  </a:lnTo>
                  <a:cubicBezTo>
                    <a:pt x="1078" y="1009"/>
                    <a:pt x="1204" y="783"/>
                    <a:pt x="1104" y="608"/>
                  </a:cubicBezTo>
                  <a:lnTo>
                    <a:pt x="828" y="132"/>
                  </a:lnTo>
                  <a:cubicBezTo>
                    <a:pt x="778" y="44"/>
                    <a:pt x="690" y="0"/>
                    <a:pt x="60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0" name="Google Shape;2183;p54"/>
            <p:cNvSpPr/>
            <p:nvPr/>
          </p:nvSpPr>
          <p:spPr>
            <a:xfrm flipH="1">
              <a:off x="7361830" y="1342973"/>
              <a:ext cx="68609" cy="821593"/>
            </a:xfrm>
            <a:custGeom>
              <a:avLst/>
              <a:gdLst/>
              <a:ahLst/>
              <a:cxnLst/>
              <a:rect l="l" t="t" r="r" b="b"/>
              <a:pathLst>
                <a:path w="1078" h="12909" extrusionOk="0">
                  <a:moveTo>
                    <a:pt x="376" y="1"/>
                  </a:moveTo>
                  <a:lnTo>
                    <a:pt x="0" y="12908"/>
                  </a:lnTo>
                  <a:lnTo>
                    <a:pt x="1078" y="12908"/>
                  </a:lnTo>
                  <a:lnTo>
                    <a:pt x="677" y="1"/>
                  </a:lnTo>
                  <a:close/>
                </a:path>
              </a:pathLst>
            </a:custGeom>
            <a:solidFill>
              <a:schemeClr val="accent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1" name="Google Shape;2184;p54"/>
            <p:cNvSpPr/>
            <p:nvPr/>
          </p:nvSpPr>
          <p:spPr>
            <a:xfrm flipH="1">
              <a:off x="7085866" y="1279137"/>
              <a:ext cx="295122" cy="65745"/>
            </a:xfrm>
            <a:custGeom>
              <a:avLst/>
              <a:gdLst/>
              <a:ahLst/>
              <a:cxnLst/>
              <a:rect l="l" t="t" r="r" b="b"/>
              <a:pathLst>
                <a:path w="4637" h="1033" extrusionOk="0">
                  <a:moveTo>
                    <a:pt x="3991" y="0"/>
                  </a:moveTo>
                  <a:cubicBezTo>
                    <a:pt x="3098" y="0"/>
                    <a:pt x="1436" y="131"/>
                    <a:pt x="0" y="979"/>
                  </a:cubicBezTo>
                  <a:cubicBezTo>
                    <a:pt x="272" y="1016"/>
                    <a:pt x="542" y="1032"/>
                    <a:pt x="806" y="1032"/>
                  </a:cubicBezTo>
                  <a:cubicBezTo>
                    <a:pt x="2882" y="1032"/>
                    <a:pt x="4637" y="26"/>
                    <a:pt x="4637" y="26"/>
                  </a:cubicBezTo>
                  <a:cubicBezTo>
                    <a:pt x="4637" y="26"/>
                    <a:pt x="4391" y="0"/>
                    <a:pt x="3991"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2" name="Google Shape;2185;p54"/>
            <p:cNvSpPr/>
            <p:nvPr/>
          </p:nvSpPr>
          <p:spPr>
            <a:xfrm flipH="1">
              <a:off x="7416056" y="1106913"/>
              <a:ext cx="201055" cy="224985"/>
            </a:xfrm>
            <a:custGeom>
              <a:avLst/>
              <a:gdLst/>
              <a:ahLst/>
              <a:cxnLst/>
              <a:rect l="l" t="t" r="r" b="b"/>
              <a:pathLst>
                <a:path w="3159" h="3535" extrusionOk="0">
                  <a:moveTo>
                    <a:pt x="1" y="1"/>
                  </a:moveTo>
                  <a:cubicBezTo>
                    <a:pt x="1" y="1"/>
                    <a:pt x="1054" y="2357"/>
                    <a:pt x="3159" y="3534"/>
                  </a:cubicBezTo>
                  <a:cubicBezTo>
                    <a:pt x="2231" y="1304"/>
                    <a:pt x="1" y="1"/>
                    <a:pt x="1"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3" name="Google Shape;2186;p54"/>
            <p:cNvSpPr/>
            <p:nvPr/>
          </p:nvSpPr>
          <p:spPr>
            <a:xfrm flipH="1">
              <a:off x="7403263" y="1366903"/>
              <a:ext cx="97377" cy="285639"/>
            </a:xfrm>
            <a:custGeom>
              <a:avLst/>
              <a:gdLst/>
              <a:ahLst/>
              <a:cxnLst/>
              <a:rect l="l" t="t" r="r" b="b"/>
              <a:pathLst>
                <a:path w="1530" h="4488" extrusionOk="0">
                  <a:moveTo>
                    <a:pt x="1479" y="1"/>
                  </a:moveTo>
                  <a:lnTo>
                    <a:pt x="1479" y="1"/>
                  </a:lnTo>
                  <a:cubicBezTo>
                    <a:pt x="25" y="1906"/>
                    <a:pt x="0" y="4487"/>
                    <a:pt x="0" y="4487"/>
                  </a:cubicBezTo>
                  <a:cubicBezTo>
                    <a:pt x="0" y="4487"/>
                    <a:pt x="1529" y="2407"/>
                    <a:pt x="1479" y="1"/>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4" name="Google Shape;2187;p54"/>
            <p:cNvSpPr/>
            <p:nvPr/>
          </p:nvSpPr>
          <p:spPr>
            <a:xfrm flipH="1">
              <a:off x="7360239" y="1314778"/>
              <a:ext cx="71282" cy="67273"/>
            </a:xfrm>
            <a:custGeom>
              <a:avLst/>
              <a:gdLst/>
              <a:ahLst/>
              <a:cxnLst/>
              <a:rect l="l" t="t" r="r" b="b"/>
              <a:pathLst>
                <a:path w="1120" h="1057" extrusionOk="0">
                  <a:moveTo>
                    <a:pt x="282" y="0"/>
                  </a:moveTo>
                  <a:cubicBezTo>
                    <a:pt x="134" y="0"/>
                    <a:pt x="0" y="151"/>
                    <a:pt x="42" y="319"/>
                  </a:cubicBezTo>
                  <a:lnTo>
                    <a:pt x="142" y="845"/>
                  </a:lnTo>
                  <a:cubicBezTo>
                    <a:pt x="176" y="979"/>
                    <a:pt x="287" y="1057"/>
                    <a:pt x="402" y="1057"/>
                  </a:cubicBezTo>
                  <a:cubicBezTo>
                    <a:pt x="460" y="1057"/>
                    <a:pt x="518" y="1037"/>
                    <a:pt x="569" y="995"/>
                  </a:cubicBezTo>
                  <a:lnTo>
                    <a:pt x="970" y="619"/>
                  </a:lnTo>
                  <a:cubicBezTo>
                    <a:pt x="1120" y="494"/>
                    <a:pt x="1070" y="243"/>
                    <a:pt x="894" y="168"/>
                  </a:cubicBezTo>
                  <a:lnTo>
                    <a:pt x="368" y="18"/>
                  </a:lnTo>
                  <a:cubicBezTo>
                    <a:pt x="340" y="6"/>
                    <a:pt x="311" y="0"/>
                    <a:pt x="282" y="0"/>
                  </a:cubicBezTo>
                  <a:close/>
                </a:path>
              </a:pathLst>
            </a:custGeom>
            <a:solidFill>
              <a:schemeClr val="tx1"/>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5" name="Google Shape;2188;p54"/>
            <p:cNvSpPr/>
            <p:nvPr/>
          </p:nvSpPr>
          <p:spPr>
            <a:xfrm flipH="1">
              <a:off x="7420829" y="2006472"/>
              <a:ext cx="365322" cy="158094"/>
            </a:xfrm>
            <a:custGeom>
              <a:avLst/>
              <a:gdLst/>
              <a:ahLst/>
              <a:cxnLst/>
              <a:rect l="l" t="t" r="r" b="b"/>
              <a:pathLst>
                <a:path w="5740" h="2484" extrusionOk="0">
                  <a:moveTo>
                    <a:pt x="4114" y="0"/>
                  </a:moveTo>
                  <a:cubicBezTo>
                    <a:pt x="3811" y="0"/>
                    <a:pt x="3835" y="1055"/>
                    <a:pt x="3835" y="1055"/>
                  </a:cubicBezTo>
                  <a:cubicBezTo>
                    <a:pt x="3835" y="1055"/>
                    <a:pt x="3559" y="337"/>
                    <a:pt x="2706" y="337"/>
                  </a:cubicBezTo>
                  <a:cubicBezTo>
                    <a:pt x="2564" y="337"/>
                    <a:pt x="2406" y="357"/>
                    <a:pt x="2231" y="403"/>
                  </a:cubicBezTo>
                  <a:cubicBezTo>
                    <a:pt x="1153" y="679"/>
                    <a:pt x="1128" y="1882"/>
                    <a:pt x="1128" y="1882"/>
                  </a:cubicBezTo>
                  <a:cubicBezTo>
                    <a:pt x="1128" y="1882"/>
                    <a:pt x="696" y="900"/>
                    <a:pt x="388" y="900"/>
                  </a:cubicBezTo>
                  <a:cubicBezTo>
                    <a:pt x="348" y="900"/>
                    <a:pt x="310" y="917"/>
                    <a:pt x="276" y="954"/>
                  </a:cubicBezTo>
                  <a:cubicBezTo>
                    <a:pt x="0" y="1230"/>
                    <a:pt x="953" y="2082"/>
                    <a:pt x="953" y="2082"/>
                  </a:cubicBezTo>
                  <a:cubicBezTo>
                    <a:pt x="953" y="2082"/>
                    <a:pt x="943" y="2081"/>
                    <a:pt x="927" y="2081"/>
                  </a:cubicBezTo>
                  <a:cubicBezTo>
                    <a:pt x="856" y="2081"/>
                    <a:pt x="645" y="2114"/>
                    <a:pt x="501" y="2483"/>
                  </a:cubicBezTo>
                  <a:lnTo>
                    <a:pt x="5138" y="2483"/>
                  </a:lnTo>
                  <a:cubicBezTo>
                    <a:pt x="5138" y="2483"/>
                    <a:pt x="5740" y="1907"/>
                    <a:pt x="5464" y="1080"/>
                  </a:cubicBezTo>
                  <a:cubicBezTo>
                    <a:pt x="5366" y="810"/>
                    <a:pt x="5106" y="672"/>
                    <a:pt x="4848" y="672"/>
                  </a:cubicBezTo>
                  <a:cubicBezTo>
                    <a:pt x="4579" y="672"/>
                    <a:pt x="4313" y="823"/>
                    <a:pt x="4236" y="1130"/>
                  </a:cubicBezTo>
                  <a:cubicBezTo>
                    <a:pt x="4236" y="1130"/>
                    <a:pt x="4461" y="52"/>
                    <a:pt x="4135" y="2"/>
                  </a:cubicBezTo>
                  <a:cubicBezTo>
                    <a:pt x="4128" y="1"/>
                    <a:pt x="4121" y="0"/>
                    <a:pt x="4114" y="0"/>
                  </a:cubicBezTo>
                  <a:close/>
                </a:path>
              </a:pathLst>
            </a:custGeom>
            <a:solidFill>
              <a:srgbClr val="009593"/>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6" name="Google Shape;2189;p54"/>
            <p:cNvSpPr/>
            <p:nvPr/>
          </p:nvSpPr>
          <p:spPr>
            <a:xfrm flipH="1">
              <a:off x="7435213" y="2047459"/>
              <a:ext cx="299895" cy="117107"/>
            </a:xfrm>
            <a:custGeom>
              <a:avLst/>
              <a:gdLst/>
              <a:ahLst/>
              <a:cxnLst/>
              <a:rect l="l" t="t" r="r" b="b"/>
              <a:pathLst>
                <a:path w="4712" h="1840" extrusionOk="0">
                  <a:moveTo>
                    <a:pt x="1921" y="1"/>
                  </a:moveTo>
                  <a:cubicBezTo>
                    <a:pt x="1805" y="1"/>
                    <a:pt x="1683" y="19"/>
                    <a:pt x="1554" y="60"/>
                  </a:cubicBezTo>
                  <a:cubicBezTo>
                    <a:pt x="451" y="411"/>
                    <a:pt x="552" y="1539"/>
                    <a:pt x="552" y="1539"/>
                  </a:cubicBezTo>
                  <a:cubicBezTo>
                    <a:pt x="552" y="1539"/>
                    <a:pt x="490" y="1521"/>
                    <a:pt x="407" y="1521"/>
                  </a:cubicBezTo>
                  <a:cubicBezTo>
                    <a:pt x="265" y="1521"/>
                    <a:pt x="63" y="1571"/>
                    <a:pt x="0" y="1839"/>
                  </a:cubicBezTo>
                  <a:lnTo>
                    <a:pt x="4035" y="1839"/>
                  </a:lnTo>
                  <a:cubicBezTo>
                    <a:pt x="4035" y="1839"/>
                    <a:pt x="4712" y="1238"/>
                    <a:pt x="4311" y="661"/>
                  </a:cubicBezTo>
                  <a:cubicBezTo>
                    <a:pt x="4178" y="484"/>
                    <a:pt x="4014" y="407"/>
                    <a:pt x="3857" y="407"/>
                  </a:cubicBezTo>
                  <a:cubicBezTo>
                    <a:pt x="3570" y="407"/>
                    <a:pt x="3308" y="665"/>
                    <a:pt x="3308" y="1037"/>
                  </a:cubicBezTo>
                  <a:cubicBezTo>
                    <a:pt x="3308" y="1037"/>
                    <a:pt x="2800" y="1"/>
                    <a:pt x="192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7" name="Google Shape;2190;p54"/>
            <p:cNvSpPr/>
            <p:nvPr/>
          </p:nvSpPr>
          <p:spPr>
            <a:xfrm flipH="1">
              <a:off x="7119343" y="2041667"/>
              <a:ext cx="213847" cy="36723"/>
            </a:xfrm>
            <a:custGeom>
              <a:avLst/>
              <a:gdLst/>
              <a:ahLst/>
              <a:cxnLst/>
              <a:rect l="l" t="t" r="r" b="b"/>
              <a:pathLst>
                <a:path w="3360" h="577" extrusionOk="0">
                  <a:moveTo>
                    <a:pt x="1" y="0"/>
                  </a:moveTo>
                  <a:lnTo>
                    <a:pt x="1" y="577"/>
                  </a:lnTo>
                  <a:lnTo>
                    <a:pt x="3359" y="577"/>
                  </a:lnTo>
                  <a:lnTo>
                    <a:pt x="3359" y="0"/>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8" name="Google Shape;2191;p54"/>
            <p:cNvSpPr/>
            <p:nvPr/>
          </p:nvSpPr>
          <p:spPr>
            <a:xfrm flipH="1">
              <a:off x="7162431" y="2052805"/>
              <a:ext cx="126081" cy="111761"/>
            </a:xfrm>
            <a:custGeom>
              <a:avLst/>
              <a:gdLst/>
              <a:ahLst/>
              <a:cxnLst/>
              <a:rect l="l" t="t" r="r" b="b"/>
              <a:pathLst>
                <a:path w="1981" h="1756" extrusionOk="0">
                  <a:moveTo>
                    <a:pt x="1" y="1"/>
                  </a:moveTo>
                  <a:lnTo>
                    <a:pt x="1" y="1755"/>
                  </a:lnTo>
                  <a:lnTo>
                    <a:pt x="1981" y="1755"/>
                  </a:lnTo>
                  <a:lnTo>
                    <a:pt x="1981" y="1"/>
                  </a:ln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49" name="Google Shape;2192;p54"/>
            <p:cNvSpPr/>
            <p:nvPr/>
          </p:nvSpPr>
          <p:spPr>
            <a:xfrm flipH="1">
              <a:off x="7017256" y="1899675"/>
              <a:ext cx="440296" cy="162804"/>
            </a:xfrm>
            <a:custGeom>
              <a:avLst/>
              <a:gdLst/>
              <a:ahLst/>
              <a:cxnLst/>
              <a:rect l="l" t="t" r="r" b="b"/>
              <a:pathLst>
                <a:path w="6918" h="2558" extrusionOk="0">
                  <a:moveTo>
                    <a:pt x="0" y="1"/>
                  </a:moveTo>
                  <a:lnTo>
                    <a:pt x="978" y="2557"/>
                  </a:lnTo>
                  <a:lnTo>
                    <a:pt x="6917" y="2557"/>
                  </a:lnTo>
                  <a:lnTo>
                    <a:pt x="5965" y="1"/>
                  </a:lnTo>
                  <a:close/>
                </a:path>
              </a:pathLst>
            </a:custGeom>
            <a:solidFill>
              <a:srgbClr val="8088A0"/>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0" name="Google Shape;2193;p54"/>
            <p:cNvSpPr/>
            <p:nvPr/>
          </p:nvSpPr>
          <p:spPr>
            <a:xfrm flipH="1">
              <a:off x="7385761"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1003" y="2752"/>
                  </a:lnTo>
                  <a:cubicBezTo>
                    <a:pt x="1028" y="2803"/>
                    <a:pt x="1078" y="2828"/>
                    <a:pt x="1129"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1" name="Google Shape;2194;p54"/>
            <p:cNvSpPr/>
            <p:nvPr/>
          </p:nvSpPr>
          <p:spPr>
            <a:xfrm flipH="1">
              <a:off x="7258153"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2" name="Google Shape;2195;p54"/>
            <p:cNvSpPr/>
            <p:nvPr/>
          </p:nvSpPr>
          <p:spPr>
            <a:xfrm flipH="1">
              <a:off x="7132135" y="1890447"/>
              <a:ext cx="81402" cy="179988"/>
            </a:xfrm>
            <a:custGeom>
              <a:avLst/>
              <a:gdLst/>
              <a:ahLst/>
              <a:cxnLst/>
              <a:rect l="l" t="t" r="r" b="b"/>
              <a:pathLst>
                <a:path w="1279" h="2828" extrusionOk="0">
                  <a:moveTo>
                    <a:pt x="163" y="0"/>
                  </a:moveTo>
                  <a:cubicBezTo>
                    <a:pt x="143" y="0"/>
                    <a:pt x="122" y="7"/>
                    <a:pt x="101" y="21"/>
                  </a:cubicBezTo>
                  <a:cubicBezTo>
                    <a:pt x="51" y="46"/>
                    <a:pt x="1" y="121"/>
                    <a:pt x="26" y="171"/>
                  </a:cubicBezTo>
                  <a:lnTo>
                    <a:pt x="1003" y="2752"/>
                  </a:lnTo>
                  <a:cubicBezTo>
                    <a:pt x="1028" y="2803"/>
                    <a:pt x="1078" y="2828"/>
                    <a:pt x="1128" y="2828"/>
                  </a:cubicBezTo>
                  <a:lnTo>
                    <a:pt x="1179" y="2828"/>
                  </a:lnTo>
                  <a:cubicBezTo>
                    <a:pt x="1254" y="2803"/>
                    <a:pt x="1279" y="2727"/>
                    <a:pt x="1254"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3" name="Google Shape;2196;p54"/>
            <p:cNvSpPr/>
            <p:nvPr/>
          </p:nvSpPr>
          <p:spPr>
            <a:xfrm flipH="1">
              <a:off x="7006118" y="1890447"/>
              <a:ext cx="81402" cy="179988"/>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4" name="Google Shape;2197;p54"/>
            <p:cNvSpPr/>
            <p:nvPr/>
          </p:nvSpPr>
          <p:spPr>
            <a:xfrm flipH="1">
              <a:off x="7055571" y="1928379"/>
              <a:ext cx="395617" cy="16039"/>
            </a:xfrm>
            <a:custGeom>
              <a:avLst/>
              <a:gdLst/>
              <a:ahLst/>
              <a:cxnLst/>
              <a:rect l="l" t="t" r="r" b="b"/>
              <a:pathLst>
                <a:path w="6216" h="252" extrusionOk="0">
                  <a:moveTo>
                    <a:pt x="126" y="1"/>
                  </a:moveTo>
                  <a:cubicBezTo>
                    <a:pt x="50" y="1"/>
                    <a:pt x="0" y="51"/>
                    <a:pt x="0" y="126"/>
                  </a:cubicBezTo>
                  <a:cubicBezTo>
                    <a:pt x="0" y="201"/>
                    <a:pt x="50" y="252"/>
                    <a:pt x="126" y="252"/>
                  </a:cubicBezTo>
                  <a:lnTo>
                    <a:pt x="6091" y="252"/>
                  </a:lnTo>
                  <a:cubicBezTo>
                    <a:pt x="6141" y="252"/>
                    <a:pt x="6216" y="201"/>
                    <a:pt x="6216" y="126"/>
                  </a:cubicBezTo>
                  <a:cubicBezTo>
                    <a:pt x="6216" y="51"/>
                    <a:pt x="6141"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5" name="Google Shape;2198;p54"/>
            <p:cNvSpPr/>
            <p:nvPr/>
          </p:nvSpPr>
          <p:spPr>
            <a:xfrm flipH="1">
              <a:off x="7026867" y="2001762"/>
              <a:ext cx="397208" cy="17630"/>
            </a:xfrm>
            <a:custGeom>
              <a:avLst/>
              <a:gdLst/>
              <a:ahLst/>
              <a:cxnLst/>
              <a:rect l="l" t="t" r="r" b="b"/>
              <a:pathLst>
                <a:path w="6241" h="277" extrusionOk="0">
                  <a:moveTo>
                    <a:pt x="151" y="1"/>
                  </a:moveTo>
                  <a:cubicBezTo>
                    <a:pt x="76" y="1"/>
                    <a:pt x="0" y="51"/>
                    <a:pt x="0" y="126"/>
                  </a:cubicBezTo>
                  <a:cubicBezTo>
                    <a:pt x="0" y="201"/>
                    <a:pt x="76" y="277"/>
                    <a:pt x="151" y="277"/>
                  </a:cubicBezTo>
                  <a:lnTo>
                    <a:pt x="6091" y="277"/>
                  </a:lnTo>
                  <a:cubicBezTo>
                    <a:pt x="6166" y="277"/>
                    <a:pt x="6241" y="201"/>
                    <a:pt x="6241" y="126"/>
                  </a:cubicBezTo>
                  <a:cubicBezTo>
                    <a:pt x="6241" y="51"/>
                    <a:pt x="6166" y="1"/>
                    <a:pt x="6091" y="1"/>
                  </a:cubicBezTo>
                  <a:close/>
                </a:path>
              </a:pathLst>
            </a:custGeom>
            <a:solidFill>
              <a:srgbClr val="3C425A"/>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6" name="Google Shape;2199;p54"/>
            <p:cNvSpPr/>
            <p:nvPr/>
          </p:nvSpPr>
          <p:spPr>
            <a:xfrm flipH="1">
              <a:off x="7782906" y="2469171"/>
              <a:ext cx="700350" cy="137473"/>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7" name="Google Shape;2200;p54"/>
            <p:cNvSpPr/>
            <p:nvPr/>
          </p:nvSpPr>
          <p:spPr>
            <a:xfrm flipH="1">
              <a:off x="7491030" y="2641458"/>
              <a:ext cx="435523" cy="231350"/>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8" name="Google Shape;2201;p54"/>
            <p:cNvSpPr/>
            <p:nvPr/>
          </p:nvSpPr>
          <p:spPr>
            <a:xfrm flipH="1">
              <a:off x="7645751" y="3222027"/>
              <a:ext cx="264827" cy="144983"/>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59" name="Google Shape;2202;p54"/>
            <p:cNvSpPr/>
            <p:nvPr/>
          </p:nvSpPr>
          <p:spPr>
            <a:xfrm flipH="1">
              <a:off x="6691839" y="3038603"/>
              <a:ext cx="528063" cy="177951"/>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0" name="Google Shape;2228;p54"/>
            <p:cNvSpPr/>
            <p:nvPr/>
          </p:nvSpPr>
          <p:spPr>
            <a:xfrm flipH="1">
              <a:off x="7701567" y="3014672"/>
              <a:ext cx="84584" cy="84648"/>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1" name="Google Shape;2229;p54"/>
            <p:cNvSpPr/>
            <p:nvPr/>
          </p:nvSpPr>
          <p:spPr>
            <a:xfrm flipH="1">
              <a:off x="7656889" y="3151891"/>
              <a:ext cx="30359" cy="3035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2" name="Google Shape;2230;p54"/>
            <p:cNvSpPr/>
            <p:nvPr/>
          </p:nvSpPr>
          <p:spPr>
            <a:xfrm flipH="1">
              <a:off x="7589934" y="3043376"/>
              <a:ext cx="55880" cy="55944"/>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3" name="Google Shape;2231;p54"/>
            <p:cNvSpPr/>
            <p:nvPr/>
          </p:nvSpPr>
          <p:spPr>
            <a:xfrm flipH="1">
              <a:off x="7818038" y="2969993"/>
              <a:ext cx="30359" cy="3042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sp>
          <p:nvSpPr>
            <p:cNvPr id="64" name="Google Shape;2232;p54"/>
            <p:cNvSpPr/>
            <p:nvPr/>
          </p:nvSpPr>
          <p:spPr>
            <a:xfrm flipH="1">
              <a:off x="7229385" y="2339971"/>
              <a:ext cx="60717" cy="60654"/>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smtClean="0">
                <a:ln>
                  <a:noFill/>
                </a:ln>
                <a:solidFill>
                  <a:srgbClr val="000000"/>
                </a:solidFill>
                <a:effectLst/>
                <a:uLnTx/>
                <a:uFillTx/>
                <a:cs typeface="Arial"/>
                <a:sym typeface="Arial"/>
              </a:endParaRPr>
            </a:p>
          </p:txBody>
        </p:sp>
      </p:grpSp>
      <p:grpSp>
        <p:nvGrpSpPr>
          <p:cNvPr id="65" name="Group 64"/>
          <p:cNvGrpSpPr/>
          <p:nvPr/>
        </p:nvGrpSpPr>
        <p:grpSpPr>
          <a:xfrm>
            <a:off x="9646177" y="315713"/>
            <a:ext cx="2155623" cy="1475130"/>
            <a:chOff x="4587651" y="4674061"/>
            <a:chExt cx="3016391" cy="1981882"/>
          </a:xfrm>
        </p:grpSpPr>
        <p:sp>
          <p:nvSpPr>
            <p:cNvPr id="66" name="Google Shape;2080;p54"/>
            <p:cNvSpPr/>
            <p:nvPr/>
          </p:nvSpPr>
          <p:spPr>
            <a:xfrm>
              <a:off x="6925094" y="4732327"/>
              <a:ext cx="16179" cy="13250"/>
            </a:xfrm>
            <a:custGeom>
              <a:avLst/>
              <a:gdLst/>
              <a:ahLst/>
              <a:cxnLst/>
              <a:rect l="l" t="t" r="r" b="b"/>
              <a:pathLst>
                <a:path w="327" h="302" extrusionOk="0">
                  <a:moveTo>
                    <a:pt x="176" y="1"/>
                  </a:moveTo>
                  <a:cubicBezTo>
                    <a:pt x="76" y="1"/>
                    <a:pt x="1" y="51"/>
                    <a:pt x="1" y="151"/>
                  </a:cubicBezTo>
                  <a:cubicBezTo>
                    <a:pt x="1" y="251"/>
                    <a:pt x="76" y="301"/>
                    <a:pt x="176" y="301"/>
                  </a:cubicBezTo>
                  <a:cubicBezTo>
                    <a:pt x="251" y="301"/>
                    <a:pt x="327" y="251"/>
                    <a:pt x="327" y="151"/>
                  </a:cubicBezTo>
                  <a:cubicBezTo>
                    <a:pt x="327" y="51"/>
                    <a:pt x="251" y="1"/>
                    <a:pt x="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091;p54"/>
            <p:cNvSpPr/>
            <p:nvPr/>
          </p:nvSpPr>
          <p:spPr>
            <a:xfrm>
              <a:off x="5706129" y="5008347"/>
              <a:ext cx="383249" cy="453101"/>
            </a:xfrm>
            <a:custGeom>
              <a:avLst/>
              <a:gdLst/>
              <a:ahLst/>
              <a:cxnLst/>
              <a:rect l="l" t="t" r="r" b="b"/>
              <a:pathLst>
                <a:path w="7746" h="10327" extrusionOk="0">
                  <a:moveTo>
                    <a:pt x="1705" y="0"/>
                  </a:moveTo>
                  <a:lnTo>
                    <a:pt x="1" y="3259"/>
                  </a:lnTo>
                  <a:lnTo>
                    <a:pt x="803" y="10326"/>
                  </a:lnTo>
                  <a:lnTo>
                    <a:pt x="6943" y="10326"/>
                  </a:lnTo>
                  <a:lnTo>
                    <a:pt x="7745" y="3259"/>
                  </a:lnTo>
                  <a:lnTo>
                    <a:pt x="6066" y="0"/>
                  </a:lnTo>
                  <a:close/>
                </a:path>
              </a:pathLst>
            </a:custGeom>
            <a:solidFill>
              <a:srgbClr val="E850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092;p54"/>
            <p:cNvSpPr/>
            <p:nvPr/>
          </p:nvSpPr>
          <p:spPr>
            <a:xfrm>
              <a:off x="5706129" y="4964340"/>
              <a:ext cx="383249" cy="497108"/>
            </a:xfrm>
            <a:custGeom>
              <a:avLst/>
              <a:gdLst/>
              <a:ahLst/>
              <a:cxnLst/>
              <a:rect l="l" t="t" r="r" b="b"/>
              <a:pathLst>
                <a:path w="7746" h="11330" extrusionOk="0">
                  <a:moveTo>
                    <a:pt x="3284" y="1"/>
                  </a:moveTo>
                  <a:lnTo>
                    <a:pt x="1705" y="1003"/>
                  </a:lnTo>
                  <a:lnTo>
                    <a:pt x="1" y="4262"/>
                  </a:lnTo>
                  <a:lnTo>
                    <a:pt x="803" y="11329"/>
                  </a:lnTo>
                  <a:lnTo>
                    <a:pt x="6943" y="11329"/>
                  </a:lnTo>
                  <a:lnTo>
                    <a:pt x="7745" y="4262"/>
                  </a:lnTo>
                  <a:lnTo>
                    <a:pt x="6066" y="1003"/>
                  </a:lnTo>
                  <a:lnTo>
                    <a:pt x="4437" y="1"/>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093;p54"/>
            <p:cNvSpPr/>
            <p:nvPr/>
          </p:nvSpPr>
          <p:spPr>
            <a:xfrm>
              <a:off x="5702418" y="5216184"/>
              <a:ext cx="391908" cy="30844"/>
            </a:xfrm>
            <a:custGeom>
              <a:avLst/>
              <a:gdLst/>
              <a:ahLst/>
              <a:cxnLst/>
              <a:rect l="l" t="t" r="r" b="b"/>
              <a:pathLst>
                <a:path w="7921" h="703" extrusionOk="0">
                  <a:moveTo>
                    <a:pt x="1" y="0"/>
                  </a:moveTo>
                  <a:lnTo>
                    <a:pt x="1" y="702"/>
                  </a:lnTo>
                  <a:lnTo>
                    <a:pt x="7921" y="702"/>
                  </a:lnTo>
                  <a:lnTo>
                    <a:pt x="7921" y="0"/>
                  </a:lnTo>
                  <a:close/>
                </a:path>
              </a:pathLst>
            </a:custGeom>
            <a:solidFill>
              <a:srgbClr val="035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094;p54"/>
            <p:cNvSpPr/>
            <p:nvPr/>
          </p:nvSpPr>
          <p:spPr>
            <a:xfrm>
              <a:off x="5851245" y="4942358"/>
              <a:ext cx="95540" cy="24263"/>
            </a:xfrm>
            <a:custGeom>
              <a:avLst/>
              <a:gdLst/>
              <a:ahLst/>
              <a:cxnLst/>
              <a:rect l="l" t="t" r="r" b="b"/>
              <a:pathLst>
                <a:path w="1931" h="553" extrusionOk="0">
                  <a:moveTo>
                    <a:pt x="276" y="1"/>
                  </a:moveTo>
                  <a:cubicBezTo>
                    <a:pt x="126" y="1"/>
                    <a:pt x="0" y="126"/>
                    <a:pt x="0" y="276"/>
                  </a:cubicBezTo>
                  <a:cubicBezTo>
                    <a:pt x="0" y="427"/>
                    <a:pt x="126" y="552"/>
                    <a:pt x="276" y="552"/>
                  </a:cubicBezTo>
                  <a:lnTo>
                    <a:pt x="1654" y="552"/>
                  </a:lnTo>
                  <a:cubicBezTo>
                    <a:pt x="1805" y="552"/>
                    <a:pt x="1930" y="427"/>
                    <a:pt x="1930" y="276"/>
                  </a:cubicBezTo>
                  <a:cubicBezTo>
                    <a:pt x="1930" y="126"/>
                    <a:pt x="1805" y="1"/>
                    <a:pt x="1654"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095;p54"/>
            <p:cNvSpPr/>
            <p:nvPr/>
          </p:nvSpPr>
          <p:spPr>
            <a:xfrm>
              <a:off x="5918187" y="4942753"/>
              <a:ext cx="114144" cy="69674"/>
            </a:xfrm>
            <a:custGeom>
              <a:avLst/>
              <a:gdLst/>
              <a:ahLst/>
              <a:cxnLst/>
              <a:rect l="l" t="t" r="r" b="b"/>
              <a:pathLst>
                <a:path w="2307" h="1588" extrusionOk="0">
                  <a:moveTo>
                    <a:pt x="305" y="1"/>
                  </a:moveTo>
                  <a:cubicBezTo>
                    <a:pt x="214" y="1"/>
                    <a:pt x="124" y="46"/>
                    <a:pt x="76" y="142"/>
                  </a:cubicBezTo>
                  <a:cubicBezTo>
                    <a:pt x="1" y="267"/>
                    <a:pt x="26" y="418"/>
                    <a:pt x="151" y="518"/>
                  </a:cubicBezTo>
                  <a:lnTo>
                    <a:pt x="1830" y="1546"/>
                  </a:lnTo>
                  <a:cubicBezTo>
                    <a:pt x="1877" y="1574"/>
                    <a:pt x="1931" y="1588"/>
                    <a:pt x="1984" y="1588"/>
                  </a:cubicBezTo>
                  <a:cubicBezTo>
                    <a:pt x="2073" y="1588"/>
                    <a:pt x="2159" y="1549"/>
                    <a:pt x="2206" y="1470"/>
                  </a:cubicBezTo>
                  <a:cubicBezTo>
                    <a:pt x="2306" y="1345"/>
                    <a:pt x="2256" y="1170"/>
                    <a:pt x="2131" y="1094"/>
                  </a:cubicBezTo>
                  <a:lnTo>
                    <a:pt x="452" y="42"/>
                  </a:lnTo>
                  <a:cubicBezTo>
                    <a:pt x="407" y="15"/>
                    <a:pt x="355" y="1"/>
                    <a:pt x="305"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096;p54"/>
            <p:cNvSpPr/>
            <p:nvPr/>
          </p:nvSpPr>
          <p:spPr>
            <a:xfrm>
              <a:off x="5765650" y="4942753"/>
              <a:ext cx="114144" cy="69674"/>
            </a:xfrm>
            <a:custGeom>
              <a:avLst/>
              <a:gdLst/>
              <a:ahLst/>
              <a:cxnLst/>
              <a:rect l="l" t="t" r="r" b="b"/>
              <a:pathLst>
                <a:path w="2307" h="1588" extrusionOk="0">
                  <a:moveTo>
                    <a:pt x="1978" y="1"/>
                  </a:moveTo>
                  <a:cubicBezTo>
                    <a:pt x="1927" y="1"/>
                    <a:pt x="1876" y="15"/>
                    <a:pt x="1831" y="42"/>
                  </a:cubicBezTo>
                  <a:lnTo>
                    <a:pt x="151" y="1094"/>
                  </a:lnTo>
                  <a:cubicBezTo>
                    <a:pt x="26" y="1170"/>
                    <a:pt x="1" y="1345"/>
                    <a:pt x="76" y="1470"/>
                  </a:cubicBezTo>
                  <a:cubicBezTo>
                    <a:pt x="123" y="1549"/>
                    <a:pt x="209" y="1588"/>
                    <a:pt x="298" y="1588"/>
                  </a:cubicBezTo>
                  <a:cubicBezTo>
                    <a:pt x="351" y="1588"/>
                    <a:pt x="405" y="1574"/>
                    <a:pt x="452" y="1546"/>
                  </a:cubicBezTo>
                  <a:lnTo>
                    <a:pt x="2131" y="518"/>
                  </a:lnTo>
                  <a:cubicBezTo>
                    <a:pt x="2257" y="418"/>
                    <a:pt x="2307" y="267"/>
                    <a:pt x="2207" y="142"/>
                  </a:cubicBezTo>
                  <a:cubicBezTo>
                    <a:pt x="2158" y="46"/>
                    <a:pt x="2069" y="1"/>
                    <a:pt x="1978" y="1"/>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097;p54"/>
            <p:cNvSpPr/>
            <p:nvPr/>
          </p:nvSpPr>
          <p:spPr>
            <a:xfrm>
              <a:off x="5666448" y="4989217"/>
              <a:ext cx="129036" cy="188927"/>
            </a:xfrm>
            <a:custGeom>
              <a:avLst/>
              <a:gdLst/>
              <a:ahLst/>
              <a:cxnLst/>
              <a:rect l="l" t="t" r="r" b="b"/>
              <a:pathLst>
                <a:path w="2608" h="4306" extrusionOk="0">
                  <a:moveTo>
                    <a:pt x="2290" y="0"/>
                  </a:moveTo>
                  <a:cubicBezTo>
                    <a:pt x="2193" y="0"/>
                    <a:pt x="2107" y="51"/>
                    <a:pt x="2056" y="136"/>
                  </a:cubicBezTo>
                  <a:lnTo>
                    <a:pt x="76" y="3895"/>
                  </a:lnTo>
                  <a:cubicBezTo>
                    <a:pt x="1" y="4020"/>
                    <a:pt x="51" y="4196"/>
                    <a:pt x="201" y="4271"/>
                  </a:cubicBezTo>
                  <a:cubicBezTo>
                    <a:pt x="240" y="4294"/>
                    <a:pt x="284" y="4306"/>
                    <a:pt x="327" y="4306"/>
                  </a:cubicBezTo>
                  <a:cubicBezTo>
                    <a:pt x="423" y="4306"/>
                    <a:pt x="518" y="4250"/>
                    <a:pt x="552" y="4146"/>
                  </a:cubicBezTo>
                  <a:lnTo>
                    <a:pt x="2532" y="411"/>
                  </a:lnTo>
                  <a:cubicBezTo>
                    <a:pt x="2608" y="261"/>
                    <a:pt x="2557" y="111"/>
                    <a:pt x="2432" y="35"/>
                  </a:cubicBezTo>
                  <a:cubicBezTo>
                    <a:pt x="2384" y="11"/>
                    <a:pt x="2336" y="0"/>
                    <a:pt x="2290" y="0"/>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098;p54"/>
            <p:cNvSpPr/>
            <p:nvPr/>
          </p:nvSpPr>
          <p:spPr>
            <a:xfrm>
              <a:off x="6001259" y="4990314"/>
              <a:ext cx="127799" cy="187830"/>
            </a:xfrm>
            <a:custGeom>
              <a:avLst/>
              <a:gdLst/>
              <a:ahLst/>
              <a:cxnLst/>
              <a:rect l="l" t="t" r="r" b="b"/>
              <a:pathLst>
                <a:path w="2583" h="4281" extrusionOk="0">
                  <a:moveTo>
                    <a:pt x="318" y="0"/>
                  </a:moveTo>
                  <a:cubicBezTo>
                    <a:pt x="273" y="0"/>
                    <a:pt x="225" y="11"/>
                    <a:pt x="176" y="35"/>
                  </a:cubicBezTo>
                  <a:cubicBezTo>
                    <a:pt x="51" y="111"/>
                    <a:pt x="1" y="261"/>
                    <a:pt x="76" y="411"/>
                  </a:cubicBezTo>
                  <a:lnTo>
                    <a:pt x="2031" y="4121"/>
                  </a:lnTo>
                  <a:cubicBezTo>
                    <a:pt x="2083" y="4225"/>
                    <a:pt x="2171" y="4281"/>
                    <a:pt x="2270" y="4281"/>
                  </a:cubicBezTo>
                  <a:cubicBezTo>
                    <a:pt x="2314" y="4281"/>
                    <a:pt x="2360" y="4269"/>
                    <a:pt x="2407" y="4246"/>
                  </a:cubicBezTo>
                  <a:cubicBezTo>
                    <a:pt x="2532" y="4171"/>
                    <a:pt x="2582" y="3995"/>
                    <a:pt x="2507" y="3870"/>
                  </a:cubicBezTo>
                  <a:lnTo>
                    <a:pt x="552" y="136"/>
                  </a:lnTo>
                  <a:cubicBezTo>
                    <a:pt x="501" y="51"/>
                    <a:pt x="415" y="0"/>
                    <a:pt x="318" y="0"/>
                  </a:cubicBezTo>
                  <a:close/>
                </a:path>
              </a:pathLst>
            </a:custGeom>
            <a:solidFill>
              <a:srgbClr val="024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099;p54"/>
            <p:cNvSpPr/>
            <p:nvPr/>
          </p:nvSpPr>
          <p:spPr>
            <a:xfrm>
              <a:off x="5742099" y="5426216"/>
              <a:ext cx="312546" cy="35232"/>
            </a:xfrm>
            <a:custGeom>
              <a:avLst/>
              <a:gdLst/>
              <a:ahLst/>
              <a:cxnLst/>
              <a:rect l="l" t="t" r="r" b="b"/>
              <a:pathLst>
                <a:path w="6317" h="803" extrusionOk="0">
                  <a:moveTo>
                    <a:pt x="1" y="0"/>
                  </a:moveTo>
                  <a:lnTo>
                    <a:pt x="76" y="802"/>
                  </a:lnTo>
                  <a:lnTo>
                    <a:pt x="6216" y="802"/>
                  </a:lnTo>
                  <a:lnTo>
                    <a:pt x="6317" y="0"/>
                  </a:lnTo>
                  <a:close/>
                </a:path>
              </a:pathLst>
            </a:custGeom>
            <a:solidFill>
              <a:srgbClr val="0356B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100;p54"/>
            <p:cNvSpPr/>
            <p:nvPr/>
          </p:nvSpPr>
          <p:spPr>
            <a:xfrm>
              <a:off x="5817749" y="5304155"/>
              <a:ext cx="146403" cy="157293"/>
            </a:xfrm>
            <a:custGeom>
              <a:avLst/>
              <a:gdLst/>
              <a:ahLst/>
              <a:cxnLst/>
              <a:rect l="l" t="t" r="r" b="b"/>
              <a:pathLst>
                <a:path w="2959" h="3585" extrusionOk="0">
                  <a:moveTo>
                    <a:pt x="1" y="0"/>
                  </a:moveTo>
                  <a:lnTo>
                    <a:pt x="1" y="3584"/>
                  </a:lnTo>
                  <a:lnTo>
                    <a:pt x="2958" y="3584"/>
                  </a:lnTo>
                  <a:lnTo>
                    <a:pt x="2958"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101;p54"/>
            <p:cNvSpPr/>
            <p:nvPr/>
          </p:nvSpPr>
          <p:spPr>
            <a:xfrm>
              <a:off x="5880981" y="5305251"/>
              <a:ext cx="19890" cy="156196"/>
            </a:xfrm>
            <a:custGeom>
              <a:avLst/>
              <a:gdLst/>
              <a:ahLst/>
              <a:cxnLst/>
              <a:rect l="l" t="t" r="r" b="b"/>
              <a:pathLst>
                <a:path w="402" h="3560" extrusionOk="0">
                  <a:moveTo>
                    <a:pt x="1" y="0"/>
                  </a:moveTo>
                  <a:lnTo>
                    <a:pt x="1" y="3559"/>
                  </a:lnTo>
                  <a:lnTo>
                    <a:pt x="402" y="3559"/>
                  </a:lnTo>
                  <a:lnTo>
                    <a:pt x="402"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102;p54"/>
            <p:cNvSpPr/>
            <p:nvPr/>
          </p:nvSpPr>
          <p:spPr>
            <a:xfrm>
              <a:off x="5815275" y="5305251"/>
              <a:ext cx="79411" cy="156196"/>
            </a:xfrm>
            <a:custGeom>
              <a:avLst/>
              <a:gdLst/>
              <a:ahLst/>
              <a:cxnLst/>
              <a:rect l="l" t="t" r="r" b="b"/>
              <a:pathLst>
                <a:path w="1605" h="3560" extrusionOk="0">
                  <a:moveTo>
                    <a:pt x="351" y="0"/>
                  </a:moveTo>
                  <a:lnTo>
                    <a:pt x="1" y="201"/>
                  </a:lnTo>
                  <a:lnTo>
                    <a:pt x="602" y="1629"/>
                  </a:lnTo>
                  <a:lnTo>
                    <a:pt x="26" y="3008"/>
                  </a:lnTo>
                  <a:lnTo>
                    <a:pt x="151" y="3559"/>
                  </a:lnTo>
                  <a:lnTo>
                    <a:pt x="803" y="2106"/>
                  </a:lnTo>
                  <a:lnTo>
                    <a:pt x="1404" y="3559"/>
                  </a:lnTo>
                  <a:lnTo>
                    <a:pt x="1529" y="3008"/>
                  </a:lnTo>
                  <a:lnTo>
                    <a:pt x="1003" y="1655"/>
                  </a:lnTo>
                  <a:lnTo>
                    <a:pt x="1605" y="326"/>
                  </a:lnTo>
                  <a:lnTo>
                    <a:pt x="1254" y="50"/>
                  </a:lnTo>
                  <a:lnTo>
                    <a:pt x="803" y="1153"/>
                  </a:lnTo>
                  <a:lnTo>
                    <a:pt x="351"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103;p54"/>
            <p:cNvSpPr/>
            <p:nvPr/>
          </p:nvSpPr>
          <p:spPr>
            <a:xfrm>
              <a:off x="5888452" y="5305251"/>
              <a:ext cx="80648" cy="156196"/>
            </a:xfrm>
            <a:custGeom>
              <a:avLst/>
              <a:gdLst/>
              <a:ahLst/>
              <a:cxnLst/>
              <a:rect l="l" t="t" r="r" b="b"/>
              <a:pathLst>
                <a:path w="1630" h="3560" extrusionOk="0">
                  <a:moveTo>
                    <a:pt x="376" y="0"/>
                  </a:moveTo>
                  <a:lnTo>
                    <a:pt x="0" y="201"/>
                  </a:lnTo>
                  <a:lnTo>
                    <a:pt x="602" y="1629"/>
                  </a:lnTo>
                  <a:lnTo>
                    <a:pt x="25" y="3008"/>
                  </a:lnTo>
                  <a:lnTo>
                    <a:pt x="151" y="3559"/>
                  </a:lnTo>
                  <a:lnTo>
                    <a:pt x="802" y="2106"/>
                  </a:lnTo>
                  <a:lnTo>
                    <a:pt x="1404" y="3559"/>
                  </a:lnTo>
                  <a:lnTo>
                    <a:pt x="1554" y="3008"/>
                  </a:lnTo>
                  <a:lnTo>
                    <a:pt x="1028" y="1655"/>
                  </a:lnTo>
                  <a:lnTo>
                    <a:pt x="1629" y="326"/>
                  </a:lnTo>
                  <a:lnTo>
                    <a:pt x="1278" y="50"/>
                  </a:lnTo>
                  <a:lnTo>
                    <a:pt x="827" y="1153"/>
                  </a:lnTo>
                  <a:lnTo>
                    <a:pt x="376" y="0"/>
                  </a:lnTo>
                  <a:close/>
                </a:path>
              </a:pathLst>
            </a:custGeom>
            <a:solidFill>
              <a:schemeClr val="tx1">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104;p54"/>
            <p:cNvSpPr/>
            <p:nvPr/>
          </p:nvSpPr>
          <p:spPr>
            <a:xfrm>
              <a:off x="5830168" y="5062226"/>
              <a:ext cx="126513" cy="93498"/>
            </a:xfrm>
            <a:custGeom>
              <a:avLst/>
              <a:gdLst/>
              <a:ahLst/>
              <a:cxnLst/>
              <a:rect l="l" t="t" r="r" b="b"/>
              <a:pathLst>
                <a:path w="2557" h="2131" extrusionOk="0">
                  <a:moveTo>
                    <a:pt x="0" y="0"/>
                  </a:moveTo>
                  <a:lnTo>
                    <a:pt x="0" y="2131"/>
                  </a:lnTo>
                  <a:lnTo>
                    <a:pt x="2557" y="2131"/>
                  </a:lnTo>
                  <a:lnTo>
                    <a:pt x="2557" y="0"/>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105;p54"/>
            <p:cNvSpPr/>
            <p:nvPr/>
          </p:nvSpPr>
          <p:spPr>
            <a:xfrm>
              <a:off x="5822697" y="5055645"/>
              <a:ext cx="141455" cy="106705"/>
            </a:xfrm>
            <a:custGeom>
              <a:avLst/>
              <a:gdLst/>
              <a:ahLst/>
              <a:cxnLst/>
              <a:rect l="l" t="t" r="r" b="b"/>
              <a:pathLst>
                <a:path w="2859" h="2432" extrusionOk="0">
                  <a:moveTo>
                    <a:pt x="2557" y="301"/>
                  </a:moveTo>
                  <a:lnTo>
                    <a:pt x="2557" y="2130"/>
                  </a:lnTo>
                  <a:lnTo>
                    <a:pt x="302" y="2130"/>
                  </a:lnTo>
                  <a:lnTo>
                    <a:pt x="302" y="301"/>
                  </a:lnTo>
                  <a:close/>
                  <a:moveTo>
                    <a:pt x="1" y="0"/>
                  </a:moveTo>
                  <a:lnTo>
                    <a:pt x="1" y="2431"/>
                  </a:lnTo>
                  <a:lnTo>
                    <a:pt x="2858" y="2431"/>
                  </a:lnTo>
                  <a:lnTo>
                    <a:pt x="285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106;p54"/>
            <p:cNvSpPr/>
            <p:nvPr/>
          </p:nvSpPr>
          <p:spPr>
            <a:xfrm>
              <a:off x="5807853" y="5294239"/>
              <a:ext cx="167430" cy="167209"/>
            </a:xfrm>
            <a:custGeom>
              <a:avLst/>
              <a:gdLst/>
              <a:ahLst/>
              <a:cxnLst/>
              <a:rect l="l" t="t" r="r" b="b"/>
              <a:pathLst>
                <a:path w="3384" h="3811" extrusionOk="0">
                  <a:moveTo>
                    <a:pt x="0" y="1"/>
                  </a:moveTo>
                  <a:lnTo>
                    <a:pt x="0" y="3810"/>
                  </a:lnTo>
                  <a:lnTo>
                    <a:pt x="426" y="3810"/>
                  </a:lnTo>
                  <a:lnTo>
                    <a:pt x="426" y="452"/>
                  </a:lnTo>
                  <a:lnTo>
                    <a:pt x="2932" y="452"/>
                  </a:lnTo>
                  <a:lnTo>
                    <a:pt x="2932" y="3810"/>
                  </a:lnTo>
                  <a:lnTo>
                    <a:pt x="3384" y="3810"/>
                  </a:lnTo>
                  <a:lnTo>
                    <a:pt x="338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108;p54"/>
            <p:cNvSpPr/>
            <p:nvPr/>
          </p:nvSpPr>
          <p:spPr>
            <a:xfrm>
              <a:off x="6417955" y="4752115"/>
              <a:ext cx="9945" cy="7766"/>
            </a:xfrm>
            <a:custGeom>
              <a:avLst/>
              <a:gdLst/>
              <a:ahLst/>
              <a:cxnLst/>
              <a:rect l="l" t="t" r="r" b="b"/>
              <a:pathLst>
                <a:path w="201" h="177" extrusionOk="0">
                  <a:moveTo>
                    <a:pt x="100" y="1"/>
                  </a:moveTo>
                  <a:cubicBezTo>
                    <a:pt x="50" y="1"/>
                    <a:pt x="0" y="26"/>
                    <a:pt x="0" y="76"/>
                  </a:cubicBezTo>
                  <a:cubicBezTo>
                    <a:pt x="0" y="151"/>
                    <a:pt x="50" y="176"/>
                    <a:pt x="100" y="176"/>
                  </a:cubicBezTo>
                  <a:cubicBezTo>
                    <a:pt x="150" y="176"/>
                    <a:pt x="201" y="151"/>
                    <a:pt x="201" y="76"/>
                  </a:cubicBezTo>
                  <a:cubicBezTo>
                    <a:pt x="201" y="26"/>
                    <a:pt x="150" y="1"/>
                    <a:pt x="100" y="1"/>
                  </a:cubicBezTo>
                  <a:close/>
                </a:path>
              </a:pathLst>
            </a:custGeom>
            <a:solidFill>
              <a:srgbClr val="7BA6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148;p54"/>
            <p:cNvSpPr/>
            <p:nvPr/>
          </p:nvSpPr>
          <p:spPr>
            <a:xfrm>
              <a:off x="4855470" y="5207366"/>
              <a:ext cx="94303" cy="254082"/>
            </a:xfrm>
            <a:custGeom>
              <a:avLst/>
              <a:gdLst/>
              <a:ahLst/>
              <a:cxnLst/>
              <a:rect l="l" t="t" r="r" b="b"/>
              <a:pathLst>
                <a:path w="1906" h="5791" extrusionOk="0">
                  <a:moveTo>
                    <a:pt x="953" y="1"/>
                  </a:moveTo>
                  <a:cubicBezTo>
                    <a:pt x="953" y="1"/>
                    <a:pt x="803" y="51"/>
                    <a:pt x="778" y="452"/>
                  </a:cubicBezTo>
                  <a:cubicBezTo>
                    <a:pt x="753" y="853"/>
                    <a:pt x="678" y="4462"/>
                    <a:pt x="277" y="5214"/>
                  </a:cubicBezTo>
                  <a:lnTo>
                    <a:pt x="1" y="5790"/>
                  </a:lnTo>
                  <a:lnTo>
                    <a:pt x="1906" y="5790"/>
                  </a:lnTo>
                  <a:lnTo>
                    <a:pt x="1630" y="5214"/>
                  </a:lnTo>
                  <a:cubicBezTo>
                    <a:pt x="1254" y="4462"/>
                    <a:pt x="1154" y="853"/>
                    <a:pt x="1129" y="452"/>
                  </a:cubicBezTo>
                  <a:cubicBezTo>
                    <a:pt x="1129" y="51"/>
                    <a:pt x="953" y="1"/>
                    <a:pt x="953" y="1"/>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149;p54"/>
            <p:cNvSpPr/>
            <p:nvPr/>
          </p:nvSpPr>
          <p:spPr>
            <a:xfrm>
              <a:off x="4788528" y="5050116"/>
              <a:ext cx="228238" cy="295851"/>
            </a:xfrm>
            <a:custGeom>
              <a:avLst/>
              <a:gdLst/>
              <a:ahLst/>
              <a:cxnLst/>
              <a:rect l="l" t="t" r="r" b="b"/>
              <a:pathLst>
                <a:path w="4613" h="6743" extrusionOk="0">
                  <a:moveTo>
                    <a:pt x="2306" y="1"/>
                  </a:moveTo>
                  <a:cubicBezTo>
                    <a:pt x="1053" y="1"/>
                    <a:pt x="1" y="1505"/>
                    <a:pt x="1" y="3359"/>
                  </a:cubicBezTo>
                  <a:cubicBezTo>
                    <a:pt x="1" y="5239"/>
                    <a:pt x="1053" y="6743"/>
                    <a:pt x="2306" y="6743"/>
                  </a:cubicBezTo>
                  <a:cubicBezTo>
                    <a:pt x="3584" y="6743"/>
                    <a:pt x="4612" y="5239"/>
                    <a:pt x="4612" y="3359"/>
                  </a:cubicBezTo>
                  <a:cubicBezTo>
                    <a:pt x="4612" y="1505"/>
                    <a:pt x="3584" y="1"/>
                    <a:pt x="2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150;p54"/>
            <p:cNvSpPr/>
            <p:nvPr/>
          </p:nvSpPr>
          <p:spPr>
            <a:xfrm>
              <a:off x="4696748" y="5233778"/>
              <a:ext cx="85645" cy="227669"/>
            </a:xfrm>
            <a:custGeom>
              <a:avLst/>
              <a:gdLst/>
              <a:ahLst/>
              <a:cxnLst/>
              <a:rect l="l" t="t" r="r" b="b"/>
              <a:pathLst>
                <a:path w="1731" h="5189" extrusionOk="0">
                  <a:moveTo>
                    <a:pt x="853" y="0"/>
                  </a:moveTo>
                  <a:cubicBezTo>
                    <a:pt x="853" y="0"/>
                    <a:pt x="728" y="50"/>
                    <a:pt x="703" y="401"/>
                  </a:cubicBezTo>
                  <a:cubicBezTo>
                    <a:pt x="678" y="752"/>
                    <a:pt x="602" y="3985"/>
                    <a:pt x="251" y="4662"/>
                  </a:cubicBezTo>
                  <a:lnTo>
                    <a:pt x="1" y="5188"/>
                  </a:lnTo>
                  <a:lnTo>
                    <a:pt x="1730" y="5188"/>
                  </a:lnTo>
                  <a:lnTo>
                    <a:pt x="1455" y="4662"/>
                  </a:lnTo>
                  <a:cubicBezTo>
                    <a:pt x="1129" y="3985"/>
                    <a:pt x="1054"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151;p54"/>
            <p:cNvSpPr/>
            <p:nvPr/>
          </p:nvSpPr>
          <p:spPr>
            <a:xfrm>
              <a:off x="4627331" y="5175468"/>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152;p54"/>
            <p:cNvSpPr/>
            <p:nvPr/>
          </p:nvSpPr>
          <p:spPr>
            <a:xfrm>
              <a:off x="4587651" y="5088595"/>
              <a:ext cx="303838" cy="273870"/>
            </a:xfrm>
            <a:custGeom>
              <a:avLst/>
              <a:gdLst/>
              <a:ahLst/>
              <a:cxnLst/>
              <a:rect l="l" t="t" r="r" b="b"/>
              <a:pathLst>
                <a:path w="6141" h="6242" extrusionOk="0">
                  <a:moveTo>
                    <a:pt x="3058" y="1"/>
                  </a:moveTo>
                  <a:lnTo>
                    <a:pt x="0" y="6242"/>
                  </a:lnTo>
                  <a:lnTo>
                    <a:pt x="6141" y="6242"/>
                  </a:lnTo>
                  <a:lnTo>
                    <a:pt x="30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153;p54"/>
            <p:cNvSpPr/>
            <p:nvPr/>
          </p:nvSpPr>
          <p:spPr>
            <a:xfrm>
              <a:off x="5170441" y="5207366"/>
              <a:ext cx="95540" cy="254082"/>
            </a:xfrm>
            <a:custGeom>
              <a:avLst/>
              <a:gdLst/>
              <a:ahLst/>
              <a:cxnLst/>
              <a:rect l="l" t="t" r="r" b="b"/>
              <a:pathLst>
                <a:path w="1931" h="5791" extrusionOk="0">
                  <a:moveTo>
                    <a:pt x="978" y="1"/>
                  </a:moveTo>
                  <a:cubicBezTo>
                    <a:pt x="978" y="1"/>
                    <a:pt x="803" y="51"/>
                    <a:pt x="778" y="452"/>
                  </a:cubicBezTo>
                  <a:cubicBezTo>
                    <a:pt x="753" y="853"/>
                    <a:pt x="678" y="4462"/>
                    <a:pt x="302" y="5214"/>
                  </a:cubicBezTo>
                  <a:lnTo>
                    <a:pt x="1" y="5790"/>
                  </a:lnTo>
                  <a:lnTo>
                    <a:pt x="1931" y="5790"/>
                  </a:lnTo>
                  <a:lnTo>
                    <a:pt x="1630" y="5214"/>
                  </a:lnTo>
                  <a:cubicBezTo>
                    <a:pt x="1254" y="4462"/>
                    <a:pt x="1179" y="853"/>
                    <a:pt x="1154" y="452"/>
                  </a:cubicBezTo>
                  <a:cubicBezTo>
                    <a:pt x="1129" y="51"/>
                    <a:pt x="978" y="1"/>
                    <a:pt x="9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154;p54"/>
            <p:cNvSpPr/>
            <p:nvPr/>
          </p:nvSpPr>
          <p:spPr>
            <a:xfrm>
              <a:off x="5104735" y="5050116"/>
              <a:ext cx="228238" cy="295851"/>
            </a:xfrm>
            <a:custGeom>
              <a:avLst/>
              <a:gdLst/>
              <a:ahLst/>
              <a:cxnLst/>
              <a:rect l="l" t="t" r="r" b="b"/>
              <a:pathLst>
                <a:path w="4613" h="6743" extrusionOk="0">
                  <a:moveTo>
                    <a:pt x="2306" y="1"/>
                  </a:moveTo>
                  <a:cubicBezTo>
                    <a:pt x="1028" y="1"/>
                    <a:pt x="1" y="1505"/>
                    <a:pt x="1" y="3359"/>
                  </a:cubicBezTo>
                  <a:cubicBezTo>
                    <a:pt x="1" y="5239"/>
                    <a:pt x="1028" y="6743"/>
                    <a:pt x="2306" y="6743"/>
                  </a:cubicBezTo>
                  <a:cubicBezTo>
                    <a:pt x="3585" y="6743"/>
                    <a:pt x="4612" y="5239"/>
                    <a:pt x="4612" y="3359"/>
                  </a:cubicBezTo>
                  <a:cubicBezTo>
                    <a:pt x="4612" y="1505"/>
                    <a:pt x="3585" y="1"/>
                    <a:pt x="230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155;p54"/>
            <p:cNvSpPr/>
            <p:nvPr/>
          </p:nvSpPr>
          <p:spPr>
            <a:xfrm>
              <a:off x="5012955" y="5233778"/>
              <a:ext cx="84408" cy="227669"/>
            </a:xfrm>
            <a:custGeom>
              <a:avLst/>
              <a:gdLst/>
              <a:ahLst/>
              <a:cxnLst/>
              <a:rect l="l" t="t" r="r" b="b"/>
              <a:pathLst>
                <a:path w="1706" h="5189" extrusionOk="0">
                  <a:moveTo>
                    <a:pt x="853" y="0"/>
                  </a:moveTo>
                  <a:cubicBezTo>
                    <a:pt x="853" y="0"/>
                    <a:pt x="703" y="50"/>
                    <a:pt x="678" y="401"/>
                  </a:cubicBezTo>
                  <a:cubicBezTo>
                    <a:pt x="653" y="752"/>
                    <a:pt x="602" y="3985"/>
                    <a:pt x="252" y="4662"/>
                  </a:cubicBezTo>
                  <a:lnTo>
                    <a:pt x="1" y="5188"/>
                  </a:lnTo>
                  <a:lnTo>
                    <a:pt x="1705" y="5188"/>
                  </a:lnTo>
                  <a:lnTo>
                    <a:pt x="1455" y="4662"/>
                  </a:lnTo>
                  <a:cubicBezTo>
                    <a:pt x="1104" y="3985"/>
                    <a:pt x="1028" y="752"/>
                    <a:pt x="1028" y="401"/>
                  </a:cubicBezTo>
                  <a:cubicBezTo>
                    <a:pt x="1003" y="50"/>
                    <a:pt x="853" y="0"/>
                    <a:pt x="853"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156;p54"/>
            <p:cNvSpPr/>
            <p:nvPr/>
          </p:nvSpPr>
          <p:spPr>
            <a:xfrm>
              <a:off x="4943539" y="5175468"/>
              <a:ext cx="223240" cy="226572"/>
            </a:xfrm>
            <a:custGeom>
              <a:avLst/>
              <a:gdLst/>
              <a:ahLst/>
              <a:cxnLst/>
              <a:rect l="l" t="t" r="r" b="b"/>
              <a:pathLst>
                <a:path w="4512" h="5164" extrusionOk="0">
                  <a:moveTo>
                    <a:pt x="2256" y="1"/>
                  </a:moveTo>
                  <a:lnTo>
                    <a:pt x="0" y="5164"/>
                  </a:lnTo>
                  <a:lnTo>
                    <a:pt x="4512" y="5164"/>
                  </a:lnTo>
                  <a:lnTo>
                    <a:pt x="225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157;p54"/>
            <p:cNvSpPr/>
            <p:nvPr/>
          </p:nvSpPr>
          <p:spPr>
            <a:xfrm>
              <a:off x="4902622" y="5088595"/>
              <a:ext cx="305075" cy="273870"/>
            </a:xfrm>
            <a:custGeom>
              <a:avLst/>
              <a:gdLst/>
              <a:ahLst/>
              <a:cxnLst/>
              <a:rect l="l" t="t" r="r" b="b"/>
              <a:pathLst>
                <a:path w="6166" h="6242" extrusionOk="0">
                  <a:moveTo>
                    <a:pt x="3083" y="1"/>
                  </a:moveTo>
                  <a:lnTo>
                    <a:pt x="0" y="6242"/>
                  </a:lnTo>
                  <a:lnTo>
                    <a:pt x="6166" y="6242"/>
                  </a:lnTo>
                  <a:lnTo>
                    <a:pt x="308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158;p54"/>
            <p:cNvSpPr/>
            <p:nvPr/>
          </p:nvSpPr>
          <p:spPr>
            <a:xfrm>
              <a:off x="4609965" y="5461404"/>
              <a:ext cx="1551352" cy="602628"/>
            </a:xfrm>
            <a:custGeom>
              <a:avLst/>
              <a:gdLst/>
              <a:ahLst/>
              <a:cxnLst/>
              <a:rect l="l" t="t" r="r" b="b"/>
              <a:pathLst>
                <a:path w="31355" h="13735" extrusionOk="0">
                  <a:moveTo>
                    <a:pt x="0" y="0"/>
                  </a:moveTo>
                  <a:cubicBezTo>
                    <a:pt x="0" y="0"/>
                    <a:pt x="577" y="4958"/>
                    <a:pt x="6538" y="4958"/>
                  </a:cubicBezTo>
                  <a:cubicBezTo>
                    <a:pt x="7156" y="4958"/>
                    <a:pt x="7832" y="4905"/>
                    <a:pt x="8572" y="4787"/>
                  </a:cubicBezTo>
                  <a:cubicBezTo>
                    <a:pt x="9379" y="4659"/>
                    <a:pt x="10120" y="4600"/>
                    <a:pt x="10804" y="4600"/>
                  </a:cubicBezTo>
                  <a:cubicBezTo>
                    <a:pt x="16796" y="4600"/>
                    <a:pt x="18414" y="9118"/>
                    <a:pt x="21204" y="11053"/>
                  </a:cubicBezTo>
                  <a:cubicBezTo>
                    <a:pt x="24286" y="13183"/>
                    <a:pt x="26266" y="13735"/>
                    <a:pt x="31354" y="13735"/>
                  </a:cubicBezTo>
                  <a:lnTo>
                    <a:pt x="313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159;p54"/>
            <p:cNvSpPr/>
            <p:nvPr/>
          </p:nvSpPr>
          <p:spPr>
            <a:xfrm>
              <a:off x="4612439" y="5474610"/>
              <a:ext cx="1548879" cy="589421"/>
            </a:xfrm>
            <a:custGeom>
              <a:avLst/>
              <a:gdLst/>
              <a:ahLst/>
              <a:cxnLst/>
              <a:rect l="l" t="t" r="r" b="b"/>
              <a:pathLst>
                <a:path w="31305" h="13434" extrusionOk="0">
                  <a:moveTo>
                    <a:pt x="1" y="0"/>
                  </a:moveTo>
                  <a:cubicBezTo>
                    <a:pt x="246" y="1073"/>
                    <a:pt x="1429" y="4656"/>
                    <a:pt x="6497" y="4656"/>
                  </a:cubicBezTo>
                  <a:cubicBezTo>
                    <a:pt x="7113" y="4656"/>
                    <a:pt x="7786" y="4603"/>
                    <a:pt x="8522" y="4486"/>
                  </a:cubicBezTo>
                  <a:cubicBezTo>
                    <a:pt x="9329" y="4358"/>
                    <a:pt x="10070" y="4299"/>
                    <a:pt x="10754" y="4299"/>
                  </a:cubicBezTo>
                  <a:cubicBezTo>
                    <a:pt x="16746" y="4299"/>
                    <a:pt x="18364" y="8817"/>
                    <a:pt x="21154" y="10752"/>
                  </a:cubicBezTo>
                  <a:cubicBezTo>
                    <a:pt x="24236" y="12882"/>
                    <a:pt x="26216" y="13434"/>
                    <a:pt x="31304" y="13434"/>
                  </a:cubicBezTo>
                  <a:lnTo>
                    <a:pt x="31304" y="12080"/>
                  </a:lnTo>
                  <a:cubicBezTo>
                    <a:pt x="26141" y="12080"/>
                    <a:pt x="24136" y="11529"/>
                    <a:pt x="20978" y="9399"/>
                  </a:cubicBezTo>
                  <a:cubicBezTo>
                    <a:pt x="18166" y="7464"/>
                    <a:pt x="16505" y="2946"/>
                    <a:pt x="10433" y="2946"/>
                  </a:cubicBezTo>
                  <a:cubicBezTo>
                    <a:pt x="9739" y="2946"/>
                    <a:pt x="8988" y="3004"/>
                    <a:pt x="8171" y="3133"/>
                  </a:cubicBezTo>
                  <a:cubicBezTo>
                    <a:pt x="7415" y="3253"/>
                    <a:pt x="6724" y="3308"/>
                    <a:pt x="6092" y="3308"/>
                  </a:cubicBezTo>
                  <a:cubicBezTo>
                    <a:pt x="2389" y="3308"/>
                    <a:pt x="729" y="1435"/>
                    <a:pt x="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160;p54"/>
            <p:cNvSpPr/>
            <p:nvPr/>
          </p:nvSpPr>
          <p:spPr>
            <a:xfrm>
              <a:off x="5068766" y="5980405"/>
              <a:ext cx="396855" cy="262857"/>
            </a:xfrm>
            <a:custGeom>
              <a:avLst/>
              <a:gdLst/>
              <a:ahLst/>
              <a:cxnLst/>
              <a:rect l="l" t="t" r="r" b="b"/>
              <a:pathLst>
                <a:path w="8021" h="5991" extrusionOk="0">
                  <a:moveTo>
                    <a:pt x="4813" y="1"/>
                  </a:moveTo>
                  <a:cubicBezTo>
                    <a:pt x="2883" y="1"/>
                    <a:pt x="1" y="252"/>
                    <a:pt x="1580" y="2658"/>
                  </a:cubicBezTo>
                  <a:cubicBezTo>
                    <a:pt x="2632" y="4287"/>
                    <a:pt x="2883" y="5991"/>
                    <a:pt x="4813" y="5991"/>
                  </a:cubicBezTo>
                  <a:cubicBezTo>
                    <a:pt x="8021" y="5991"/>
                    <a:pt x="7244" y="4487"/>
                    <a:pt x="7244" y="2557"/>
                  </a:cubicBezTo>
                  <a:cubicBezTo>
                    <a:pt x="7244" y="627"/>
                    <a:pt x="6743" y="1"/>
                    <a:pt x="48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161;p54"/>
            <p:cNvSpPr/>
            <p:nvPr/>
          </p:nvSpPr>
          <p:spPr>
            <a:xfrm>
              <a:off x="5115917" y="6010109"/>
              <a:ext cx="313734" cy="233154"/>
            </a:xfrm>
            <a:custGeom>
              <a:avLst/>
              <a:gdLst/>
              <a:ahLst/>
              <a:cxnLst/>
              <a:rect l="l" t="t" r="r" b="b"/>
              <a:pathLst>
                <a:path w="6341" h="5314" extrusionOk="0">
                  <a:moveTo>
                    <a:pt x="526" y="1"/>
                  </a:moveTo>
                  <a:cubicBezTo>
                    <a:pt x="75" y="402"/>
                    <a:pt x="0" y="1028"/>
                    <a:pt x="627" y="1981"/>
                  </a:cubicBezTo>
                  <a:cubicBezTo>
                    <a:pt x="1679" y="3610"/>
                    <a:pt x="1930" y="5314"/>
                    <a:pt x="3860" y="5314"/>
                  </a:cubicBezTo>
                  <a:cubicBezTo>
                    <a:pt x="5689" y="5314"/>
                    <a:pt x="6216" y="4838"/>
                    <a:pt x="6341" y="4036"/>
                  </a:cubicBezTo>
                  <a:lnTo>
                    <a:pt x="6341" y="4036"/>
                  </a:lnTo>
                  <a:cubicBezTo>
                    <a:pt x="5990" y="4387"/>
                    <a:pt x="5364" y="4562"/>
                    <a:pt x="4211" y="4562"/>
                  </a:cubicBezTo>
                  <a:cubicBezTo>
                    <a:pt x="2306" y="4562"/>
                    <a:pt x="2055" y="2858"/>
                    <a:pt x="978" y="1229"/>
                  </a:cubicBezTo>
                  <a:cubicBezTo>
                    <a:pt x="652" y="727"/>
                    <a:pt x="526" y="326"/>
                    <a:pt x="5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162;p54"/>
            <p:cNvSpPr/>
            <p:nvPr/>
          </p:nvSpPr>
          <p:spPr>
            <a:xfrm>
              <a:off x="4884018" y="5511992"/>
              <a:ext cx="27311" cy="24219"/>
            </a:xfrm>
            <a:custGeom>
              <a:avLst/>
              <a:gdLst/>
              <a:ahLst/>
              <a:cxnLst/>
              <a:rect l="l" t="t" r="r" b="b"/>
              <a:pathLst>
                <a:path w="552" h="552" extrusionOk="0">
                  <a:moveTo>
                    <a:pt x="276" y="0"/>
                  </a:moveTo>
                  <a:cubicBezTo>
                    <a:pt x="126" y="0"/>
                    <a:pt x="0" y="125"/>
                    <a:pt x="0" y="276"/>
                  </a:cubicBezTo>
                  <a:cubicBezTo>
                    <a:pt x="0" y="426"/>
                    <a:pt x="126" y="552"/>
                    <a:pt x="276" y="552"/>
                  </a:cubicBezTo>
                  <a:cubicBezTo>
                    <a:pt x="426" y="552"/>
                    <a:pt x="552" y="426"/>
                    <a:pt x="552" y="276"/>
                  </a:cubicBezTo>
                  <a:cubicBezTo>
                    <a:pt x="552" y="125"/>
                    <a:pt x="426" y="0"/>
                    <a:pt x="2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163;p54"/>
            <p:cNvSpPr/>
            <p:nvPr/>
          </p:nvSpPr>
          <p:spPr>
            <a:xfrm>
              <a:off x="4786054" y="5484482"/>
              <a:ext cx="32309" cy="27554"/>
            </a:xfrm>
            <a:custGeom>
              <a:avLst/>
              <a:gdLst/>
              <a:ahLst/>
              <a:cxnLst/>
              <a:rect l="l" t="t" r="r" b="b"/>
              <a:pathLst>
                <a:path w="653" h="628" extrusionOk="0">
                  <a:moveTo>
                    <a:pt x="326" y="1"/>
                  </a:moveTo>
                  <a:cubicBezTo>
                    <a:pt x="151" y="1"/>
                    <a:pt x="0" y="151"/>
                    <a:pt x="0" y="326"/>
                  </a:cubicBezTo>
                  <a:cubicBezTo>
                    <a:pt x="0" y="502"/>
                    <a:pt x="151" y="627"/>
                    <a:pt x="326" y="627"/>
                  </a:cubicBezTo>
                  <a:cubicBezTo>
                    <a:pt x="502" y="627"/>
                    <a:pt x="652" y="502"/>
                    <a:pt x="652" y="326"/>
                  </a:cubicBezTo>
                  <a:cubicBezTo>
                    <a:pt x="652" y="151"/>
                    <a:pt x="502" y="1"/>
                    <a:pt x="3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164;p54"/>
            <p:cNvSpPr/>
            <p:nvPr/>
          </p:nvSpPr>
          <p:spPr>
            <a:xfrm>
              <a:off x="4807131" y="5560343"/>
              <a:ext cx="22364" cy="18735"/>
            </a:xfrm>
            <a:custGeom>
              <a:avLst/>
              <a:gdLst/>
              <a:ahLst/>
              <a:cxnLst/>
              <a:rect l="l" t="t" r="r" b="b"/>
              <a:pathLst>
                <a:path w="452" h="427" extrusionOk="0">
                  <a:moveTo>
                    <a:pt x="226" y="1"/>
                  </a:moveTo>
                  <a:cubicBezTo>
                    <a:pt x="101" y="1"/>
                    <a:pt x="0" y="101"/>
                    <a:pt x="0" y="226"/>
                  </a:cubicBezTo>
                  <a:cubicBezTo>
                    <a:pt x="0" y="327"/>
                    <a:pt x="101" y="427"/>
                    <a:pt x="226" y="427"/>
                  </a:cubicBezTo>
                  <a:cubicBezTo>
                    <a:pt x="351" y="427"/>
                    <a:pt x="452" y="327"/>
                    <a:pt x="452" y="226"/>
                  </a:cubicBezTo>
                  <a:cubicBezTo>
                    <a:pt x="452" y="101"/>
                    <a:pt x="351"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165;p54"/>
            <p:cNvSpPr/>
            <p:nvPr/>
          </p:nvSpPr>
          <p:spPr>
            <a:xfrm>
              <a:off x="5182860" y="5491064"/>
              <a:ext cx="16179" cy="14347"/>
            </a:xfrm>
            <a:custGeom>
              <a:avLst/>
              <a:gdLst/>
              <a:ahLst/>
              <a:cxnLst/>
              <a:rect l="l" t="t" r="r" b="b"/>
              <a:pathLst>
                <a:path w="327" h="327" extrusionOk="0">
                  <a:moveTo>
                    <a:pt x="176" y="1"/>
                  </a:moveTo>
                  <a:cubicBezTo>
                    <a:pt x="76" y="1"/>
                    <a:pt x="0" y="76"/>
                    <a:pt x="0" y="176"/>
                  </a:cubicBezTo>
                  <a:cubicBezTo>
                    <a:pt x="0" y="252"/>
                    <a:pt x="76" y="327"/>
                    <a:pt x="176" y="327"/>
                  </a:cubicBezTo>
                  <a:cubicBezTo>
                    <a:pt x="251" y="327"/>
                    <a:pt x="326" y="252"/>
                    <a:pt x="326" y="176"/>
                  </a:cubicBezTo>
                  <a:cubicBezTo>
                    <a:pt x="326" y="76"/>
                    <a:pt x="251" y="1"/>
                    <a:pt x="17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166;p54"/>
            <p:cNvSpPr/>
            <p:nvPr/>
          </p:nvSpPr>
          <p:spPr>
            <a:xfrm>
              <a:off x="5258510" y="5575743"/>
              <a:ext cx="40967" cy="36329"/>
            </a:xfrm>
            <a:custGeom>
              <a:avLst/>
              <a:gdLst/>
              <a:ahLst/>
              <a:cxnLst/>
              <a:rect l="l" t="t" r="r" b="b"/>
              <a:pathLst>
                <a:path w="828" h="828" extrusionOk="0">
                  <a:moveTo>
                    <a:pt x="401" y="1"/>
                  </a:moveTo>
                  <a:cubicBezTo>
                    <a:pt x="176" y="1"/>
                    <a:pt x="0" y="176"/>
                    <a:pt x="0" y="427"/>
                  </a:cubicBezTo>
                  <a:cubicBezTo>
                    <a:pt x="0" y="652"/>
                    <a:pt x="176" y="828"/>
                    <a:pt x="401" y="828"/>
                  </a:cubicBezTo>
                  <a:cubicBezTo>
                    <a:pt x="627" y="828"/>
                    <a:pt x="827" y="652"/>
                    <a:pt x="827" y="427"/>
                  </a:cubicBezTo>
                  <a:cubicBezTo>
                    <a:pt x="827" y="176"/>
                    <a:pt x="627" y="1"/>
                    <a:pt x="40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167;p54"/>
            <p:cNvSpPr/>
            <p:nvPr/>
          </p:nvSpPr>
          <p:spPr>
            <a:xfrm>
              <a:off x="5055159" y="5544986"/>
              <a:ext cx="8708" cy="7722"/>
            </a:xfrm>
            <a:custGeom>
              <a:avLst/>
              <a:gdLst/>
              <a:ahLst/>
              <a:cxnLst/>
              <a:rect l="l" t="t" r="r" b="b"/>
              <a:pathLst>
                <a:path w="176" h="176" extrusionOk="0">
                  <a:moveTo>
                    <a:pt x="100" y="0"/>
                  </a:moveTo>
                  <a:cubicBezTo>
                    <a:pt x="50" y="0"/>
                    <a:pt x="0" y="50"/>
                    <a:pt x="0" y="75"/>
                  </a:cubicBezTo>
                  <a:cubicBezTo>
                    <a:pt x="0" y="125"/>
                    <a:pt x="50" y="175"/>
                    <a:pt x="100" y="175"/>
                  </a:cubicBezTo>
                  <a:cubicBezTo>
                    <a:pt x="150" y="175"/>
                    <a:pt x="175" y="125"/>
                    <a:pt x="175" y="75"/>
                  </a:cubicBezTo>
                  <a:cubicBezTo>
                    <a:pt x="175" y="50"/>
                    <a:pt x="150" y="0"/>
                    <a:pt x="100"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168;p54"/>
            <p:cNvSpPr/>
            <p:nvPr/>
          </p:nvSpPr>
          <p:spPr>
            <a:xfrm>
              <a:off x="5919424" y="5860582"/>
              <a:ext cx="29835" cy="27510"/>
            </a:xfrm>
            <a:custGeom>
              <a:avLst/>
              <a:gdLst/>
              <a:ahLst/>
              <a:cxnLst/>
              <a:rect l="l" t="t" r="r" b="b"/>
              <a:pathLst>
                <a:path w="603" h="627" extrusionOk="0">
                  <a:moveTo>
                    <a:pt x="302" y="0"/>
                  </a:moveTo>
                  <a:cubicBezTo>
                    <a:pt x="126" y="0"/>
                    <a:pt x="1" y="150"/>
                    <a:pt x="1" y="326"/>
                  </a:cubicBezTo>
                  <a:cubicBezTo>
                    <a:pt x="1" y="476"/>
                    <a:pt x="126" y="627"/>
                    <a:pt x="302" y="627"/>
                  </a:cubicBezTo>
                  <a:cubicBezTo>
                    <a:pt x="477" y="627"/>
                    <a:pt x="602" y="476"/>
                    <a:pt x="602" y="326"/>
                  </a:cubicBezTo>
                  <a:cubicBezTo>
                    <a:pt x="602" y="150"/>
                    <a:pt x="477" y="0"/>
                    <a:pt x="30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169;p54"/>
            <p:cNvSpPr/>
            <p:nvPr/>
          </p:nvSpPr>
          <p:spPr>
            <a:xfrm>
              <a:off x="5871085" y="5652744"/>
              <a:ext cx="21127" cy="18735"/>
            </a:xfrm>
            <a:custGeom>
              <a:avLst/>
              <a:gdLst/>
              <a:ahLst/>
              <a:cxnLst/>
              <a:rect l="l" t="t" r="r" b="b"/>
              <a:pathLst>
                <a:path w="427" h="427" extrusionOk="0">
                  <a:moveTo>
                    <a:pt x="201" y="0"/>
                  </a:moveTo>
                  <a:cubicBezTo>
                    <a:pt x="101" y="0"/>
                    <a:pt x="0" y="100"/>
                    <a:pt x="0" y="201"/>
                  </a:cubicBezTo>
                  <a:cubicBezTo>
                    <a:pt x="0" y="326"/>
                    <a:pt x="101" y="426"/>
                    <a:pt x="201" y="426"/>
                  </a:cubicBezTo>
                  <a:cubicBezTo>
                    <a:pt x="326" y="426"/>
                    <a:pt x="426" y="326"/>
                    <a:pt x="426" y="201"/>
                  </a:cubicBezTo>
                  <a:cubicBezTo>
                    <a:pt x="426" y="100"/>
                    <a:pt x="326" y="0"/>
                    <a:pt x="20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170;p54"/>
            <p:cNvSpPr/>
            <p:nvPr/>
          </p:nvSpPr>
          <p:spPr>
            <a:xfrm>
              <a:off x="5688812" y="5724217"/>
              <a:ext cx="60807" cy="55020"/>
            </a:xfrm>
            <a:custGeom>
              <a:avLst/>
              <a:gdLst/>
              <a:ahLst/>
              <a:cxnLst/>
              <a:rect l="l" t="t" r="r" b="b"/>
              <a:pathLst>
                <a:path w="1229" h="1254" extrusionOk="0">
                  <a:moveTo>
                    <a:pt x="627" y="0"/>
                  </a:moveTo>
                  <a:cubicBezTo>
                    <a:pt x="276" y="0"/>
                    <a:pt x="0" y="276"/>
                    <a:pt x="0" y="627"/>
                  </a:cubicBezTo>
                  <a:cubicBezTo>
                    <a:pt x="0" y="978"/>
                    <a:pt x="276" y="1253"/>
                    <a:pt x="627" y="1253"/>
                  </a:cubicBezTo>
                  <a:cubicBezTo>
                    <a:pt x="952" y="1253"/>
                    <a:pt x="1228" y="978"/>
                    <a:pt x="1228" y="627"/>
                  </a:cubicBezTo>
                  <a:cubicBezTo>
                    <a:pt x="1228" y="276"/>
                    <a:pt x="952" y="0"/>
                    <a:pt x="62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171;p54"/>
            <p:cNvSpPr/>
            <p:nvPr/>
          </p:nvSpPr>
          <p:spPr>
            <a:xfrm>
              <a:off x="5768173" y="5830878"/>
              <a:ext cx="22364" cy="20929"/>
            </a:xfrm>
            <a:custGeom>
              <a:avLst/>
              <a:gdLst/>
              <a:ahLst/>
              <a:cxnLst/>
              <a:rect l="l" t="t" r="r" b="b"/>
              <a:pathLst>
                <a:path w="452" h="477" extrusionOk="0">
                  <a:moveTo>
                    <a:pt x="226" y="0"/>
                  </a:moveTo>
                  <a:cubicBezTo>
                    <a:pt x="100" y="0"/>
                    <a:pt x="0" y="126"/>
                    <a:pt x="0" y="251"/>
                  </a:cubicBezTo>
                  <a:cubicBezTo>
                    <a:pt x="0" y="376"/>
                    <a:pt x="100" y="477"/>
                    <a:pt x="226" y="477"/>
                  </a:cubicBezTo>
                  <a:cubicBezTo>
                    <a:pt x="351" y="477"/>
                    <a:pt x="451" y="376"/>
                    <a:pt x="451" y="251"/>
                  </a:cubicBezTo>
                  <a:cubicBezTo>
                    <a:pt x="451" y="126"/>
                    <a:pt x="351"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172;p54"/>
            <p:cNvSpPr/>
            <p:nvPr/>
          </p:nvSpPr>
          <p:spPr>
            <a:xfrm>
              <a:off x="5468045" y="5568065"/>
              <a:ext cx="23650" cy="22025"/>
            </a:xfrm>
            <a:custGeom>
              <a:avLst/>
              <a:gdLst/>
              <a:ahLst/>
              <a:cxnLst/>
              <a:rect l="l" t="t" r="r" b="b"/>
              <a:pathLst>
                <a:path w="478" h="502" extrusionOk="0">
                  <a:moveTo>
                    <a:pt x="252" y="0"/>
                  </a:moveTo>
                  <a:cubicBezTo>
                    <a:pt x="101" y="0"/>
                    <a:pt x="1" y="126"/>
                    <a:pt x="1" y="251"/>
                  </a:cubicBezTo>
                  <a:cubicBezTo>
                    <a:pt x="1" y="401"/>
                    <a:pt x="101" y="502"/>
                    <a:pt x="252" y="502"/>
                  </a:cubicBezTo>
                  <a:cubicBezTo>
                    <a:pt x="377" y="502"/>
                    <a:pt x="477" y="401"/>
                    <a:pt x="477" y="251"/>
                  </a:cubicBezTo>
                  <a:cubicBezTo>
                    <a:pt x="477" y="126"/>
                    <a:pt x="377" y="0"/>
                    <a:pt x="252"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173;p54"/>
            <p:cNvSpPr/>
            <p:nvPr/>
          </p:nvSpPr>
          <p:spPr>
            <a:xfrm>
              <a:off x="5516434" y="5632956"/>
              <a:ext cx="21127" cy="19832"/>
            </a:xfrm>
            <a:custGeom>
              <a:avLst/>
              <a:gdLst/>
              <a:ahLst/>
              <a:cxnLst/>
              <a:rect l="l" t="t" r="r" b="b"/>
              <a:pathLst>
                <a:path w="427" h="452" extrusionOk="0">
                  <a:moveTo>
                    <a:pt x="226" y="0"/>
                  </a:moveTo>
                  <a:cubicBezTo>
                    <a:pt x="101" y="0"/>
                    <a:pt x="0" y="100"/>
                    <a:pt x="0" y="226"/>
                  </a:cubicBezTo>
                  <a:cubicBezTo>
                    <a:pt x="0" y="351"/>
                    <a:pt x="101" y="451"/>
                    <a:pt x="226" y="451"/>
                  </a:cubicBezTo>
                  <a:cubicBezTo>
                    <a:pt x="326" y="451"/>
                    <a:pt x="426" y="351"/>
                    <a:pt x="426" y="226"/>
                  </a:cubicBezTo>
                  <a:cubicBezTo>
                    <a:pt x="426" y="100"/>
                    <a:pt x="326" y="0"/>
                    <a:pt x="22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174;p54"/>
            <p:cNvSpPr/>
            <p:nvPr/>
          </p:nvSpPr>
          <p:spPr>
            <a:xfrm>
              <a:off x="5781779" y="5506464"/>
              <a:ext cx="26124" cy="22069"/>
            </a:xfrm>
            <a:custGeom>
              <a:avLst/>
              <a:gdLst/>
              <a:ahLst/>
              <a:cxnLst/>
              <a:rect l="l" t="t" r="r" b="b"/>
              <a:pathLst>
                <a:path w="528" h="503" extrusionOk="0">
                  <a:moveTo>
                    <a:pt x="277" y="1"/>
                  </a:moveTo>
                  <a:cubicBezTo>
                    <a:pt x="126" y="1"/>
                    <a:pt x="1" y="101"/>
                    <a:pt x="1" y="251"/>
                  </a:cubicBezTo>
                  <a:cubicBezTo>
                    <a:pt x="1" y="402"/>
                    <a:pt x="126" y="502"/>
                    <a:pt x="277" y="502"/>
                  </a:cubicBezTo>
                  <a:cubicBezTo>
                    <a:pt x="402" y="502"/>
                    <a:pt x="527" y="402"/>
                    <a:pt x="527" y="251"/>
                  </a:cubicBezTo>
                  <a:cubicBezTo>
                    <a:pt x="527" y="101"/>
                    <a:pt x="402" y="1"/>
                    <a:pt x="27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2175;p54"/>
            <p:cNvSpPr/>
            <p:nvPr/>
          </p:nvSpPr>
          <p:spPr>
            <a:xfrm>
              <a:off x="6009967" y="5526252"/>
              <a:ext cx="50862" cy="45148"/>
            </a:xfrm>
            <a:custGeom>
              <a:avLst/>
              <a:gdLst/>
              <a:ahLst/>
              <a:cxnLst/>
              <a:rect l="l" t="t" r="r" b="b"/>
              <a:pathLst>
                <a:path w="1028" h="1029" extrusionOk="0">
                  <a:moveTo>
                    <a:pt x="527" y="1"/>
                  </a:moveTo>
                  <a:cubicBezTo>
                    <a:pt x="226" y="1"/>
                    <a:pt x="0" y="227"/>
                    <a:pt x="0" y="502"/>
                  </a:cubicBezTo>
                  <a:cubicBezTo>
                    <a:pt x="0" y="803"/>
                    <a:pt x="226" y="1029"/>
                    <a:pt x="527" y="1029"/>
                  </a:cubicBezTo>
                  <a:cubicBezTo>
                    <a:pt x="802" y="1029"/>
                    <a:pt x="1028" y="803"/>
                    <a:pt x="1028" y="502"/>
                  </a:cubicBezTo>
                  <a:cubicBezTo>
                    <a:pt x="1028" y="227"/>
                    <a:pt x="802" y="1"/>
                    <a:pt x="5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2176;p54"/>
            <p:cNvSpPr/>
            <p:nvPr/>
          </p:nvSpPr>
          <p:spPr>
            <a:xfrm>
              <a:off x="6018626" y="5718689"/>
              <a:ext cx="33545" cy="29747"/>
            </a:xfrm>
            <a:custGeom>
              <a:avLst/>
              <a:gdLst/>
              <a:ahLst/>
              <a:cxnLst/>
              <a:rect l="l" t="t" r="r" b="b"/>
              <a:pathLst>
                <a:path w="678" h="678" extrusionOk="0">
                  <a:moveTo>
                    <a:pt x="352" y="1"/>
                  </a:moveTo>
                  <a:cubicBezTo>
                    <a:pt x="151" y="1"/>
                    <a:pt x="1" y="151"/>
                    <a:pt x="1" y="327"/>
                  </a:cubicBezTo>
                  <a:cubicBezTo>
                    <a:pt x="1" y="527"/>
                    <a:pt x="151" y="678"/>
                    <a:pt x="352" y="678"/>
                  </a:cubicBezTo>
                  <a:cubicBezTo>
                    <a:pt x="527" y="678"/>
                    <a:pt x="677" y="527"/>
                    <a:pt x="677" y="327"/>
                  </a:cubicBezTo>
                  <a:cubicBezTo>
                    <a:pt x="677" y="151"/>
                    <a:pt x="527" y="1"/>
                    <a:pt x="3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2177;p54"/>
            <p:cNvSpPr/>
            <p:nvPr/>
          </p:nvSpPr>
          <p:spPr>
            <a:xfrm>
              <a:off x="6070725" y="5914461"/>
              <a:ext cx="8708" cy="8819"/>
            </a:xfrm>
            <a:custGeom>
              <a:avLst/>
              <a:gdLst/>
              <a:ahLst/>
              <a:cxnLst/>
              <a:rect l="l" t="t" r="r" b="b"/>
              <a:pathLst>
                <a:path w="176" h="201" extrusionOk="0">
                  <a:moveTo>
                    <a:pt x="76" y="0"/>
                  </a:moveTo>
                  <a:cubicBezTo>
                    <a:pt x="26" y="0"/>
                    <a:pt x="0" y="50"/>
                    <a:pt x="0" y="100"/>
                  </a:cubicBezTo>
                  <a:cubicBezTo>
                    <a:pt x="0" y="151"/>
                    <a:pt x="26" y="201"/>
                    <a:pt x="76" y="201"/>
                  </a:cubicBezTo>
                  <a:cubicBezTo>
                    <a:pt x="126" y="201"/>
                    <a:pt x="176" y="151"/>
                    <a:pt x="176" y="100"/>
                  </a:cubicBezTo>
                  <a:cubicBezTo>
                    <a:pt x="176" y="50"/>
                    <a:pt x="126" y="0"/>
                    <a:pt x="76"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2178;p54"/>
            <p:cNvSpPr/>
            <p:nvPr/>
          </p:nvSpPr>
          <p:spPr>
            <a:xfrm>
              <a:off x="5231199" y="4895061"/>
              <a:ext cx="53386" cy="566387"/>
            </a:xfrm>
            <a:custGeom>
              <a:avLst/>
              <a:gdLst/>
              <a:ahLst/>
              <a:cxnLst/>
              <a:rect l="l" t="t" r="r" b="b"/>
              <a:pathLst>
                <a:path w="1079" h="12909" extrusionOk="0">
                  <a:moveTo>
                    <a:pt x="377" y="1"/>
                  </a:moveTo>
                  <a:lnTo>
                    <a:pt x="1" y="12908"/>
                  </a:lnTo>
                  <a:lnTo>
                    <a:pt x="1079" y="12908"/>
                  </a:lnTo>
                  <a:lnTo>
                    <a:pt x="678" y="1"/>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2179;p54"/>
            <p:cNvSpPr/>
            <p:nvPr/>
          </p:nvSpPr>
          <p:spPr>
            <a:xfrm>
              <a:off x="5218829" y="4674061"/>
              <a:ext cx="78174" cy="207881"/>
            </a:xfrm>
            <a:custGeom>
              <a:avLst/>
              <a:gdLst/>
              <a:ahLst/>
              <a:cxnLst/>
              <a:rect l="l" t="t" r="r" b="b"/>
              <a:pathLst>
                <a:path w="1580" h="4738" extrusionOk="0">
                  <a:moveTo>
                    <a:pt x="777" y="0"/>
                  </a:moveTo>
                  <a:cubicBezTo>
                    <a:pt x="777" y="0"/>
                    <a:pt x="0" y="2456"/>
                    <a:pt x="777" y="4737"/>
                  </a:cubicBezTo>
                  <a:cubicBezTo>
                    <a:pt x="1579" y="2456"/>
                    <a:pt x="777" y="0"/>
                    <a:pt x="777"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2180;p54"/>
            <p:cNvSpPr/>
            <p:nvPr/>
          </p:nvSpPr>
          <p:spPr>
            <a:xfrm>
              <a:off x="5041504" y="4903880"/>
              <a:ext cx="202163" cy="103414"/>
            </a:xfrm>
            <a:custGeom>
              <a:avLst/>
              <a:gdLst/>
              <a:ahLst/>
              <a:cxnLst/>
              <a:rect l="l" t="t" r="r" b="b"/>
              <a:pathLst>
                <a:path w="4086" h="2357" extrusionOk="0">
                  <a:moveTo>
                    <a:pt x="4086" y="0"/>
                  </a:moveTo>
                  <a:cubicBezTo>
                    <a:pt x="1730" y="452"/>
                    <a:pt x="0" y="2356"/>
                    <a:pt x="0" y="2356"/>
                  </a:cubicBezTo>
                  <a:cubicBezTo>
                    <a:pt x="0" y="2356"/>
                    <a:pt x="2507" y="1830"/>
                    <a:pt x="4086"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2181;p54"/>
            <p:cNvSpPr/>
            <p:nvPr/>
          </p:nvSpPr>
          <p:spPr>
            <a:xfrm>
              <a:off x="5272166" y="4901686"/>
              <a:ext cx="202163" cy="104511"/>
            </a:xfrm>
            <a:custGeom>
              <a:avLst/>
              <a:gdLst/>
              <a:ahLst/>
              <a:cxnLst/>
              <a:rect l="l" t="t" r="r" b="b"/>
              <a:pathLst>
                <a:path w="4086" h="2382" extrusionOk="0">
                  <a:moveTo>
                    <a:pt x="0" y="0"/>
                  </a:moveTo>
                  <a:lnTo>
                    <a:pt x="0" y="0"/>
                  </a:lnTo>
                  <a:cubicBezTo>
                    <a:pt x="1579" y="1830"/>
                    <a:pt x="4085" y="2381"/>
                    <a:pt x="4085" y="2381"/>
                  </a:cubicBezTo>
                  <a:cubicBezTo>
                    <a:pt x="4085" y="2381"/>
                    <a:pt x="2381" y="477"/>
                    <a:pt x="0"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2182;p54"/>
            <p:cNvSpPr/>
            <p:nvPr/>
          </p:nvSpPr>
          <p:spPr>
            <a:xfrm>
              <a:off x="5227488" y="4869525"/>
              <a:ext cx="59570" cy="44314"/>
            </a:xfrm>
            <a:custGeom>
              <a:avLst/>
              <a:gdLst/>
              <a:ahLst/>
              <a:cxnLst/>
              <a:rect l="l" t="t" r="r" b="b"/>
              <a:pathLst>
                <a:path w="1204" h="1010" extrusionOk="0">
                  <a:moveTo>
                    <a:pt x="602" y="0"/>
                  </a:moveTo>
                  <a:cubicBezTo>
                    <a:pt x="515" y="0"/>
                    <a:pt x="427" y="44"/>
                    <a:pt x="377" y="132"/>
                  </a:cubicBezTo>
                  <a:lnTo>
                    <a:pt x="101" y="608"/>
                  </a:lnTo>
                  <a:cubicBezTo>
                    <a:pt x="1" y="783"/>
                    <a:pt x="126" y="1009"/>
                    <a:pt x="327" y="1009"/>
                  </a:cubicBezTo>
                  <a:lnTo>
                    <a:pt x="878" y="1009"/>
                  </a:lnTo>
                  <a:cubicBezTo>
                    <a:pt x="1078" y="1009"/>
                    <a:pt x="1204" y="783"/>
                    <a:pt x="1104" y="608"/>
                  </a:cubicBezTo>
                  <a:lnTo>
                    <a:pt x="828" y="132"/>
                  </a:lnTo>
                  <a:cubicBezTo>
                    <a:pt x="778" y="44"/>
                    <a:pt x="690" y="0"/>
                    <a:pt x="602"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2183;p54"/>
            <p:cNvSpPr/>
            <p:nvPr/>
          </p:nvSpPr>
          <p:spPr>
            <a:xfrm>
              <a:off x="5531326" y="4895061"/>
              <a:ext cx="53336" cy="566387"/>
            </a:xfrm>
            <a:custGeom>
              <a:avLst/>
              <a:gdLst/>
              <a:ahLst/>
              <a:cxnLst/>
              <a:rect l="l" t="t" r="r" b="b"/>
              <a:pathLst>
                <a:path w="1078" h="12909" extrusionOk="0">
                  <a:moveTo>
                    <a:pt x="376" y="1"/>
                  </a:moveTo>
                  <a:lnTo>
                    <a:pt x="0" y="12908"/>
                  </a:lnTo>
                  <a:lnTo>
                    <a:pt x="1078" y="12908"/>
                  </a:lnTo>
                  <a:lnTo>
                    <a:pt x="677" y="1"/>
                  </a:ln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2184;p54"/>
            <p:cNvSpPr/>
            <p:nvPr/>
          </p:nvSpPr>
          <p:spPr>
            <a:xfrm>
              <a:off x="5569770" y="4851054"/>
              <a:ext cx="229425" cy="45323"/>
            </a:xfrm>
            <a:custGeom>
              <a:avLst/>
              <a:gdLst/>
              <a:ahLst/>
              <a:cxnLst/>
              <a:rect l="l" t="t" r="r" b="b"/>
              <a:pathLst>
                <a:path w="4637" h="1033" extrusionOk="0">
                  <a:moveTo>
                    <a:pt x="3991" y="0"/>
                  </a:moveTo>
                  <a:cubicBezTo>
                    <a:pt x="3098" y="0"/>
                    <a:pt x="1436" y="131"/>
                    <a:pt x="0" y="979"/>
                  </a:cubicBezTo>
                  <a:cubicBezTo>
                    <a:pt x="272" y="1016"/>
                    <a:pt x="542" y="1032"/>
                    <a:pt x="806" y="1032"/>
                  </a:cubicBezTo>
                  <a:cubicBezTo>
                    <a:pt x="2882" y="1032"/>
                    <a:pt x="4637" y="26"/>
                    <a:pt x="4637" y="26"/>
                  </a:cubicBezTo>
                  <a:cubicBezTo>
                    <a:pt x="4637" y="26"/>
                    <a:pt x="4391" y="0"/>
                    <a:pt x="399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2185;p54"/>
            <p:cNvSpPr/>
            <p:nvPr/>
          </p:nvSpPr>
          <p:spPr>
            <a:xfrm>
              <a:off x="5386210" y="4732327"/>
              <a:ext cx="156298" cy="155099"/>
            </a:xfrm>
            <a:custGeom>
              <a:avLst/>
              <a:gdLst/>
              <a:ahLst/>
              <a:cxnLst/>
              <a:rect l="l" t="t" r="r" b="b"/>
              <a:pathLst>
                <a:path w="3159" h="3535" extrusionOk="0">
                  <a:moveTo>
                    <a:pt x="1" y="1"/>
                  </a:moveTo>
                  <a:cubicBezTo>
                    <a:pt x="1" y="1"/>
                    <a:pt x="1054" y="2357"/>
                    <a:pt x="3159" y="3534"/>
                  </a:cubicBezTo>
                  <a:cubicBezTo>
                    <a:pt x="2231" y="1304"/>
                    <a:pt x="1" y="1"/>
                    <a:pt x="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2186;p54"/>
            <p:cNvSpPr/>
            <p:nvPr/>
          </p:nvSpPr>
          <p:spPr>
            <a:xfrm>
              <a:off x="5476753" y="4911558"/>
              <a:ext cx="75700" cy="196913"/>
            </a:xfrm>
            <a:custGeom>
              <a:avLst/>
              <a:gdLst/>
              <a:ahLst/>
              <a:cxnLst/>
              <a:rect l="l" t="t" r="r" b="b"/>
              <a:pathLst>
                <a:path w="1530" h="4488" extrusionOk="0">
                  <a:moveTo>
                    <a:pt x="1479" y="1"/>
                  </a:moveTo>
                  <a:lnTo>
                    <a:pt x="1479" y="1"/>
                  </a:lnTo>
                  <a:cubicBezTo>
                    <a:pt x="25" y="1906"/>
                    <a:pt x="0" y="4487"/>
                    <a:pt x="0" y="4487"/>
                  </a:cubicBezTo>
                  <a:cubicBezTo>
                    <a:pt x="0" y="4487"/>
                    <a:pt x="1529" y="2407"/>
                    <a:pt x="1479"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2187;p54"/>
            <p:cNvSpPr/>
            <p:nvPr/>
          </p:nvSpPr>
          <p:spPr>
            <a:xfrm>
              <a:off x="5530485" y="4875624"/>
              <a:ext cx="55414" cy="46376"/>
            </a:xfrm>
            <a:custGeom>
              <a:avLst/>
              <a:gdLst/>
              <a:ahLst/>
              <a:cxnLst/>
              <a:rect l="l" t="t" r="r" b="b"/>
              <a:pathLst>
                <a:path w="1120" h="1057" extrusionOk="0">
                  <a:moveTo>
                    <a:pt x="282" y="0"/>
                  </a:moveTo>
                  <a:cubicBezTo>
                    <a:pt x="134" y="0"/>
                    <a:pt x="0" y="151"/>
                    <a:pt x="42" y="319"/>
                  </a:cubicBezTo>
                  <a:lnTo>
                    <a:pt x="142" y="845"/>
                  </a:lnTo>
                  <a:cubicBezTo>
                    <a:pt x="176" y="979"/>
                    <a:pt x="287" y="1057"/>
                    <a:pt x="402" y="1057"/>
                  </a:cubicBezTo>
                  <a:cubicBezTo>
                    <a:pt x="460" y="1057"/>
                    <a:pt x="518" y="1037"/>
                    <a:pt x="569" y="995"/>
                  </a:cubicBezTo>
                  <a:lnTo>
                    <a:pt x="970" y="619"/>
                  </a:lnTo>
                  <a:cubicBezTo>
                    <a:pt x="1120" y="494"/>
                    <a:pt x="1070" y="243"/>
                    <a:pt x="894" y="168"/>
                  </a:cubicBezTo>
                  <a:lnTo>
                    <a:pt x="368" y="18"/>
                  </a:lnTo>
                  <a:cubicBezTo>
                    <a:pt x="340" y="6"/>
                    <a:pt x="311" y="0"/>
                    <a:pt x="282" y="0"/>
                  </a:cubicBezTo>
                  <a:close/>
                </a:path>
              </a:pathLst>
            </a:custGeom>
            <a:solidFill>
              <a:srgbClr val="92D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188;p54"/>
            <p:cNvSpPr/>
            <p:nvPr/>
          </p:nvSpPr>
          <p:spPr>
            <a:xfrm>
              <a:off x="5254799" y="5352461"/>
              <a:ext cx="283998" cy="108986"/>
            </a:xfrm>
            <a:custGeom>
              <a:avLst/>
              <a:gdLst/>
              <a:ahLst/>
              <a:cxnLst/>
              <a:rect l="l" t="t" r="r" b="b"/>
              <a:pathLst>
                <a:path w="5740" h="2484" extrusionOk="0">
                  <a:moveTo>
                    <a:pt x="4114" y="0"/>
                  </a:moveTo>
                  <a:cubicBezTo>
                    <a:pt x="3811" y="0"/>
                    <a:pt x="3835" y="1055"/>
                    <a:pt x="3835" y="1055"/>
                  </a:cubicBezTo>
                  <a:cubicBezTo>
                    <a:pt x="3835" y="1055"/>
                    <a:pt x="3559" y="337"/>
                    <a:pt x="2706" y="337"/>
                  </a:cubicBezTo>
                  <a:cubicBezTo>
                    <a:pt x="2564" y="337"/>
                    <a:pt x="2406" y="357"/>
                    <a:pt x="2231" y="403"/>
                  </a:cubicBezTo>
                  <a:cubicBezTo>
                    <a:pt x="1153" y="679"/>
                    <a:pt x="1128" y="1882"/>
                    <a:pt x="1128" y="1882"/>
                  </a:cubicBezTo>
                  <a:cubicBezTo>
                    <a:pt x="1128" y="1882"/>
                    <a:pt x="696" y="900"/>
                    <a:pt x="388" y="900"/>
                  </a:cubicBezTo>
                  <a:cubicBezTo>
                    <a:pt x="348" y="900"/>
                    <a:pt x="310" y="917"/>
                    <a:pt x="276" y="954"/>
                  </a:cubicBezTo>
                  <a:cubicBezTo>
                    <a:pt x="0" y="1230"/>
                    <a:pt x="953" y="2082"/>
                    <a:pt x="953" y="2082"/>
                  </a:cubicBezTo>
                  <a:cubicBezTo>
                    <a:pt x="953" y="2082"/>
                    <a:pt x="943" y="2081"/>
                    <a:pt x="927" y="2081"/>
                  </a:cubicBezTo>
                  <a:cubicBezTo>
                    <a:pt x="856" y="2081"/>
                    <a:pt x="645" y="2114"/>
                    <a:pt x="501" y="2483"/>
                  </a:cubicBezTo>
                  <a:lnTo>
                    <a:pt x="5138" y="2483"/>
                  </a:lnTo>
                  <a:cubicBezTo>
                    <a:pt x="5138" y="2483"/>
                    <a:pt x="5740" y="1907"/>
                    <a:pt x="5464" y="1080"/>
                  </a:cubicBezTo>
                  <a:cubicBezTo>
                    <a:pt x="5366" y="810"/>
                    <a:pt x="5106" y="672"/>
                    <a:pt x="4848" y="672"/>
                  </a:cubicBezTo>
                  <a:cubicBezTo>
                    <a:pt x="4579" y="672"/>
                    <a:pt x="4313" y="823"/>
                    <a:pt x="4236" y="1130"/>
                  </a:cubicBezTo>
                  <a:cubicBezTo>
                    <a:pt x="4236" y="1130"/>
                    <a:pt x="4461" y="52"/>
                    <a:pt x="4135" y="2"/>
                  </a:cubicBezTo>
                  <a:cubicBezTo>
                    <a:pt x="4128" y="1"/>
                    <a:pt x="4121" y="0"/>
                    <a:pt x="41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189;p54"/>
            <p:cNvSpPr/>
            <p:nvPr/>
          </p:nvSpPr>
          <p:spPr>
            <a:xfrm>
              <a:off x="5294480" y="5380717"/>
              <a:ext cx="233136" cy="80731"/>
            </a:xfrm>
            <a:custGeom>
              <a:avLst/>
              <a:gdLst/>
              <a:ahLst/>
              <a:cxnLst/>
              <a:rect l="l" t="t" r="r" b="b"/>
              <a:pathLst>
                <a:path w="4712" h="1840" extrusionOk="0">
                  <a:moveTo>
                    <a:pt x="1921" y="1"/>
                  </a:moveTo>
                  <a:cubicBezTo>
                    <a:pt x="1805" y="1"/>
                    <a:pt x="1683" y="19"/>
                    <a:pt x="1554" y="60"/>
                  </a:cubicBezTo>
                  <a:cubicBezTo>
                    <a:pt x="451" y="411"/>
                    <a:pt x="552" y="1539"/>
                    <a:pt x="552" y="1539"/>
                  </a:cubicBezTo>
                  <a:cubicBezTo>
                    <a:pt x="552" y="1539"/>
                    <a:pt x="490" y="1521"/>
                    <a:pt x="407" y="1521"/>
                  </a:cubicBezTo>
                  <a:cubicBezTo>
                    <a:pt x="265" y="1521"/>
                    <a:pt x="63" y="1571"/>
                    <a:pt x="0" y="1839"/>
                  </a:cubicBezTo>
                  <a:lnTo>
                    <a:pt x="4035" y="1839"/>
                  </a:lnTo>
                  <a:cubicBezTo>
                    <a:pt x="4035" y="1839"/>
                    <a:pt x="4712" y="1238"/>
                    <a:pt x="4311" y="661"/>
                  </a:cubicBezTo>
                  <a:cubicBezTo>
                    <a:pt x="4178" y="484"/>
                    <a:pt x="4014" y="407"/>
                    <a:pt x="3857" y="407"/>
                  </a:cubicBezTo>
                  <a:cubicBezTo>
                    <a:pt x="3570" y="407"/>
                    <a:pt x="3308" y="665"/>
                    <a:pt x="3308" y="1037"/>
                  </a:cubicBezTo>
                  <a:cubicBezTo>
                    <a:pt x="3308" y="1037"/>
                    <a:pt x="2800" y="1"/>
                    <a:pt x="1921"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190;p54"/>
            <p:cNvSpPr/>
            <p:nvPr/>
          </p:nvSpPr>
          <p:spPr>
            <a:xfrm>
              <a:off x="5606927" y="5376724"/>
              <a:ext cx="166243" cy="25316"/>
            </a:xfrm>
            <a:custGeom>
              <a:avLst/>
              <a:gdLst/>
              <a:ahLst/>
              <a:cxnLst/>
              <a:rect l="l" t="t" r="r" b="b"/>
              <a:pathLst>
                <a:path w="3360" h="577" extrusionOk="0">
                  <a:moveTo>
                    <a:pt x="1" y="0"/>
                  </a:moveTo>
                  <a:lnTo>
                    <a:pt x="1" y="577"/>
                  </a:lnTo>
                  <a:lnTo>
                    <a:pt x="3359" y="577"/>
                  </a:lnTo>
                  <a:lnTo>
                    <a:pt x="3359" y="0"/>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191;p54"/>
            <p:cNvSpPr/>
            <p:nvPr/>
          </p:nvSpPr>
          <p:spPr>
            <a:xfrm>
              <a:off x="5641660" y="5384403"/>
              <a:ext cx="98014" cy="77045"/>
            </a:xfrm>
            <a:custGeom>
              <a:avLst/>
              <a:gdLst/>
              <a:ahLst/>
              <a:cxnLst/>
              <a:rect l="l" t="t" r="r" b="b"/>
              <a:pathLst>
                <a:path w="1981" h="1756" extrusionOk="0">
                  <a:moveTo>
                    <a:pt x="1" y="1"/>
                  </a:moveTo>
                  <a:lnTo>
                    <a:pt x="1" y="1755"/>
                  </a:lnTo>
                  <a:lnTo>
                    <a:pt x="1981" y="1755"/>
                  </a:lnTo>
                  <a:lnTo>
                    <a:pt x="1981"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192;p54"/>
            <p:cNvSpPr/>
            <p:nvPr/>
          </p:nvSpPr>
          <p:spPr>
            <a:xfrm>
              <a:off x="5507859" y="5271138"/>
              <a:ext cx="342282" cy="112233"/>
            </a:xfrm>
            <a:custGeom>
              <a:avLst/>
              <a:gdLst/>
              <a:ahLst/>
              <a:cxnLst/>
              <a:rect l="l" t="t" r="r" b="b"/>
              <a:pathLst>
                <a:path w="6918" h="2558" extrusionOk="0">
                  <a:moveTo>
                    <a:pt x="0" y="1"/>
                  </a:moveTo>
                  <a:lnTo>
                    <a:pt x="978" y="2557"/>
                  </a:lnTo>
                  <a:lnTo>
                    <a:pt x="6917" y="2557"/>
                  </a:lnTo>
                  <a:lnTo>
                    <a:pt x="5965" y="1"/>
                  </a:ln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193;p54"/>
            <p:cNvSpPr/>
            <p:nvPr/>
          </p:nvSpPr>
          <p:spPr>
            <a:xfrm>
              <a:off x="5502778"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1003" y="2752"/>
                  </a:lnTo>
                  <a:cubicBezTo>
                    <a:pt x="1028" y="2803"/>
                    <a:pt x="1078" y="2828"/>
                    <a:pt x="1129" y="2828"/>
                  </a:cubicBezTo>
                  <a:lnTo>
                    <a:pt x="1179" y="2828"/>
                  </a:lnTo>
                  <a:cubicBezTo>
                    <a:pt x="1254" y="2803"/>
                    <a:pt x="1279" y="2727"/>
                    <a:pt x="1254"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194;p54"/>
            <p:cNvSpPr/>
            <p:nvPr/>
          </p:nvSpPr>
          <p:spPr>
            <a:xfrm>
              <a:off x="5601980"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195;p54"/>
            <p:cNvSpPr/>
            <p:nvPr/>
          </p:nvSpPr>
          <p:spPr>
            <a:xfrm>
              <a:off x="5699944" y="5272477"/>
              <a:ext cx="63281" cy="124079"/>
            </a:xfrm>
            <a:custGeom>
              <a:avLst/>
              <a:gdLst/>
              <a:ahLst/>
              <a:cxnLst/>
              <a:rect l="l" t="t" r="r" b="b"/>
              <a:pathLst>
                <a:path w="1279" h="2828" extrusionOk="0">
                  <a:moveTo>
                    <a:pt x="163" y="0"/>
                  </a:moveTo>
                  <a:cubicBezTo>
                    <a:pt x="143" y="0"/>
                    <a:pt x="122" y="7"/>
                    <a:pt x="101" y="21"/>
                  </a:cubicBezTo>
                  <a:cubicBezTo>
                    <a:pt x="51" y="46"/>
                    <a:pt x="1" y="121"/>
                    <a:pt x="26" y="171"/>
                  </a:cubicBezTo>
                  <a:lnTo>
                    <a:pt x="1003" y="2752"/>
                  </a:lnTo>
                  <a:cubicBezTo>
                    <a:pt x="1028" y="2803"/>
                    <a:pt x="1078" y="2828"/>
                    <a:pt x="1128" y="2828"/>
                  </a:cubicBezTo>
                  <a:lnTo>
                    <a:pt x="1179" y="2828"/>
                  </a:lnTo>
                  <a:cubicBezTo>
                    <a:pt x="1254" y="2803"/>
                    <a:pt x="1279" y="2727"/>
                    <a:pt x="1254"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196;p54"/>
            <p:cNvSpPr/>
            <p:nvPr/>
          </p:nvSpPr>
          <p:spPr>
            <a:xfrm>
              <a:off x="5797909" y="5272477"/>
              <a:ext cx="63281" cy="124079"/>
            </a:xfrm>
            <a:custGeom>
              <a:avLst/>
              <a:gdLst/>
              <a:ahLst/>
              <a:cxnLst/>
              <a:rect l="l" t="t" r="r" b="b"/>
              <a:pathLst>
                <a:path w="1279" h="2828" extrusionOk="0">
                  <a:moveTo>
                    <a:pt x="163" y="0"/>
                  </a:moveTo>
                  <a:cubicBezTo>
                    <a:pt x="143" y="0"/>
                    <a:pt x="122" y="7"/>
                    <a:pt x="101" y="21"/>
                  </a:cubicBezTo>
                  <a:cubicBezTo>
                    <a:pt x="26" y="46"/>
                    <a:pt x="1" y="121"/>
                    <a:pt x="26" y="171"/>
                  </a:cubicBezTo>
                  <a:lnTo>
                    <a:pt x="978" y="2752"/>
                  </a:lnTo>
                  <a:cubicBezTo>
                    <a:pt x="1003" y="2803"/>
                    <a:pt x="1053" y="2828"/>
                    <a:pt x="1103" y="2828"/>
                  </a:cubicBezTo>
                  <a:lnTo>
                    <a:pt x="1154" y="2828"/>
                  </a:lnTo>
                  <a:cubicBezTo>
                    <a:pt x="1229" y="2803"/>
                    <a:pt x="1279" y="2727"/>
                    <a:pt x="1229" y="2652"/>
                  </a:cubicBezTo>
                  <a:lnTo>
                    <a:pt x="276" y="96"/>
                  </a:lnTo>
                  <a:cubicBezTo>
                    <a:pt x="258" y="42"/>
                    <a:pt x="214" y="0"/>
                    <a:pt x="16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197;p54"/>
            <p:cNvSpPr/>
            <p:nvPr/>
          </p:nvSpPr>
          <p:spPr>
            <a:xfrm>
              <a:off x="5515197" y="5298626"/>
              <a:ext cx="307549" cy="11057"/>
            </a:xfrm>
            <a:custGeom>
              <a:avLst/>
              <a:gdLst/>
              <a:ahLst/>
              <a:cxnLst/>
              <a:rect l="l" t="t" r="r" b="b"/>
              <a:pathLst>
                <a:path w="6216" h="252" extrusionOk="0">
                  <a:moveTo>
                    <a:pt x="126" y="1"/>
                  </a:moveTo>
                  <a:cubicBezTo>
                    <a:pt x="50" y="1"/>
                    <a:pt x="0" y="51"/>
                    <a:pt x="0" y="126"/>
                  </a:cubicBezTo>
                  <a:cubicBezTo>
                    <a:pt x="0" y="201"/>
                    <a:pt x="50" y="252"/>
                    <a:pt x="126" y="252"/>
                  </a:cubicBezTo>
                  <a:lnTo>
                    <a:pt x="6091" y="252"/>
                  </a:lnTo>
                  <a:cubicBezTo>
                    <a:pt x="6141" y="252"/>
                    <a:pt x="6216" y="201"/>
                    <a:pt x="6216" y="126"/>
                  </a:cubicBezTo>
                  <a:cubicBezTo>
                    <a:pt x="6216" y="51"/>
                    <a:pt x="6141" y="1"/>
                    <a:pt x="609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198;p54"/>
            <p:cNvSpPr/>
            <p:nvPr/>
          </p:nvSpPr>
          <p:spPr>
            <a:xfrm>
              <a:off x="5536274" y="5349215"/>
              <a:ext cx="308786" cy="12153"/>
            </a:xfrm>
            <a:custGeom>
              <a:avLst/>
              <a:gdLst/>
              <a:ahLst/>
              <a:cxnLst/>
              <a:rect l="l" t="t" r="r" b="b"/>
              <a:pathLst>
                <a:path w="6241" h="277" extrusionOk="0">
                  <a:moveTo>
                    <a:pt x="151" y="1"/>
                  </a:moveTo>
                  <a:cubicBezTo>
                    <a:pt x="76" y="1"/>
                    <a:pt x="0" y="51"/>
                    <a:pt x="0" y="126"/>
                  </a:cubicBezTo>
                  <a:cubicBezTo>
                    <a:pt x="0" y="201"/>
                    <a:pt x="76" y="277"/>
                    <a:pt x="151" y="277"/>
                  </a:cubicBezTo>
                  <a:lnTo>
                    <a:pt x="6091" y="277"/>
                  </a:lnTo>
                  <a:cubicBezTo>
                    <a:pt x="6166" y="277"/>
                    <a:pt x="6241" y="201"/>
                    <a:pt x="6241" y="126"/>
                  </a:cubicBezTo>
                  <a:cubicBezTo>
                    <a:pt x="6241" y="51"/>
                    <a:pt x="6166" y="1"/>
                    <a:pt x="609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199;p54"/>
            <p:cNvSpPr/>
            <p:nvPr/>
          </p:nvSpPr>
          <p:spPr>
            <a:xfrm>
              <a:off x="4712877" y="5671435"/>
              <a:ext cx="544445" cy="94771"/>
            </a:xfrm>
            <a:custGeom>
              <a:avLst/>
              <a:gdLst/>
              <a:ahLst/>
              <a:cxnLst/>
              <a:rect l="l" t="t" r="r" b="b"/>
              <a:pathLst>
                <a:path w="11004" h="2160" extrusionOk="0">
                  <a:moveTo>
                    <a:pt x="1" y="0"/>
                  </a:moveTo>
                  <a:lnTo>
                    <a:pt x="1" y="0"/>
                  </a:lnTo>
                  <a:cubicBezTo>
                    <a:pt x="2118" y="1747"/>
                    <a:pt x="5067" y="2159"/>
                    <a:pt x="7379" y="2159"/>
                  </a:cubicBezTo>
                  <a:cubicBezTo>
                    <a:pt x="9445" y="2159"/>
                    <a:pt x="11003" y="1830"/>
                    <a:pt x="11003" y="1830"/>
                  </a:cubicBezTo>
                  <a:cubicBezTo>
                    <a:pt x="10426" y="1487"/>
                    <a:pt x="9850" y="1401"/>
                    <a:pt x="9176" y="1401"/>
                  </a:cubicBezTo>
                  <a:cubicBezTo>
                    <a:pt x="8507" y="1401"/>
                    <a:pt x="7743" y="1485"/>
                    <a:pt x="6788" y="1485"/>
                  </a:cubicBezTo>
                  <a:cubicBezTo>
                    <a:pt x="5198" y="1485"/>
                    <a:pt x="3082" y="1251"/>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200;p54"/>
            <p:cNvSpPr/>
            <p:nvPr/>
          </p:nvSpPr>
          <p:spPr>
            <a:xfrm>
              <a:off x="5145653" y="5790206"/>
              <a:ext cx="338571" cy="159487"/>
            </a:xfrm>
            <a:custGeom>
              <a:avLst/>
              <a:gdLst/>
              <a:ahLst/>
              <a:cxnLst/>
              <a:rect l="l" t="t" r="r" b="b"/>
              <a:pathLst>
                <a:path w="6843" h="3635" extrusionOk="0">
                  <a:moveTo>
                    <a:pt x="1" y="0"/>
                  </a:moveTo>
                  <a:cubicBezTo>
                    <a:pt x="5038" y="827"/>
                    <a:pt x="6843" y="3634"/>
                    <a:pt x="6843" y="3634"/>
                  </a:cubicBezTo>
                  <a:cubicBezTo>
                    <a:pt x="6843" y="3634"/>
                    <a:pt x="5539" y="25"/>
                    <a:pt x="1" y="0"/>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201;p54"/>
            <p:cNvSpPr/>
            <p:nvPr/>
          </p:nvSpPr>
          <p:spPr>
            <a:xfrm>
              <a:off x="5158072" y="6190437"/>
              <a:ext cx="205874" cy="99948"/>
            </a:xfrm>
            <a:custGeom>
              <a:avLst/>
              <a:gdLst/>
              <a:ahLst/>
              <a:cxnLst/>
              <a:rect l="l" t="t" r="r" b="b"/>
              <a:pathLst>
                <a:path w="4161" h="2278" extrusionOk="0">
                  <a:moveTo>
                    <a:pt x="0" y="1"/>
                  </a:moveTo>
                  <a:lnTo>
                    <a:pt x="0" y="1"/>
                  </a:lnTo>
                  <a:cubicBezTo>
                    <a:pt x="477" y="1855"/>
                    <a:pt x="1667" y="2278"/>
                    <a:pt x="2652" y="2278"/>
                  </a:cubicBezTo>
                  <a:cubicBezTo>
                    <a:pt x="3478" y="2278"/>
                    <a:pt x="4161" y="1981"/>
                    <a:pt x="4161" y="1981"/>
                  </a:cubicBezTo>
                  <a:lnTo>
                    <a:pt x="4161" y="1981"/>
                  </a:lnTo>
                  <a:cubicBezTo>
                    <a:pt x="3856" y="2031"/>
                    <a:pt x="3571" y="2054"/>
                    <a:pt x="3306" y="2054"/>
                  </a:cubicBezTo>
                  <a:cubicBezTo>
                    <a:pt x="781" y="2054"/>
                    <a:pt x="0"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202;p54"/>
            <p:cNvSpPr/>
            <p:nvPr/>
          </p:nvSpPr>
          <p:spPr>
            <a:xfrm>
              <a:off x="5694996" y="6063988"/>
              <a:ext cx="410511" cy="122675"/>
            </a:xfrm>
            <a:custGeom>
              <a:avLst/>
              <a:gdLst/>
              <a:ahLst/>
              <a:cxnLst/>
              <a:rect l="l" t="t" r="r" b="b"/>
              <a:pathLst>
                <a:path w="8297" h="2796" extrusionOk="0">
                  <a:moveTo>
                    <a:pt x="0" y="1"/>
                  </a:moveTo>
                  <a:lnTo>
                    <a:pt x="0" y="1"/>
                  </a:lnTo>
                  <a:cubicBezTo>
                    <a:pt x="1999" y="2367"/>
                    <a:pt x="4824" y="2795"/>
                    <a:pt x="6607" y="2795"/>
                  </a:cubicBezTo>
                  <a:cubicBezTo>
                    <a:pt x="7619" y="2795"/>
                    <a:pt x="8296" y="2657"/>
                    <a:pt x="8296" y="2657"/>
                  </a:cubicBezTo>
                  <a:cubicBezTo>
                    <a:pt x="3535" y="2607"/>
                    <a:pt x="1" y="1"/>
                    <a:pt x="0" y="1"/>
                  </a:cubicBezTo>
                  <a:close/>
                </a:path>
              </a:pathLst>
            </a:custGeom>
            <a:solidFill>
              <a:srgbClr val="FFFEF8">
                <a:alpha val="611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213;p54"/>
            <p:cNvSpPr/>
            <p:nvPr/>
          </p:nvSpPr>
          <p:spPr>
            <a:xfrm>
              <a:off x="6159362" y="5463641"/>
              <a:ext cx="1444680" cy="602628"/>
            </a:xfrm>
            <a:custGeom>
              <a:avLst/>
              <a:gdLst/>
              <a:ahLst/>
              <a:cxnLst/>
              <a:rect l="l" t="t" r="r" b="b"/>
              <a:pathLst>
                <a:path w="29199" h="13735" extrusionOk="0">
                  <a:moveTo>
                    <a:pt x="29198" y="0"/>
                  </a:moveTo>
                  <a:cubicBezTo>
                    <a:pt x="29198" y="1"/>
                    <a:pt x="27769" y="3760"/>
                    <a:pt x="21905" y="3835"/>
                  </a:cubicBezTo>
                  <a:cubicBezTo>
                    <a:pt x="17058" y="3897"/>
                    <a:pt x="16336" y="5401"/>
                    <a:pt x="15324" y="5401"/>
                  </a:cubicBezTo>
                  <a:cubicBezTo>
                    <a:pt x="15106" y="5401"/>
                    <a:pt x="14875" y="5332"/>
                    <a:pt x="14587" y="5163"/>
                  </a:cubicBezTo>
                  <a:cubicBezTo>
                    <a:pt x="13751" y="4680"/>
                    <a:pt x="11629" y="4142"/>
                    <a:pt x="9778" y="4142"/>
                  </a:cubicBezTo>
                  <a:cubicBezTo>
                    <a:pt x="8076" y="4142"/>
                    <a:pt x="6602" y="4597"/>
                    <a:pt x="6566" y="5965"/>
                  </a:cubicBezTo>
                  <a:cubicBezTo>
                    <a:pt x="6466" y="8522"/>
                    <a:pt x="7519" y="12381"/>
                    <a:pt x="0" y="12381"/>
                  </a:cubicBezTo>
                  <a:lnTo>
                    <a:pt x="0" y="13735"/>
                  </a:lnTo>
                  <a:cubicBezTo>
                    <a:pt x="10476" y="13735"/>
                    <a:pt x="6140" y="7745"/>
                    <a:pt x="8847" y="6091"/>
                  </a:cubicBezTo>
                  <a:cubicBezTo>
                    <a:pt x="9301" y="5812"/>
                    <a:pt x="9777" y="5704"/>
                    <a:pt x="10266" y="5704"/>
                  </a:cubicBezTo>
                  <a:cubicBezTo>
                    <a:pt x="11948" y="5704"/>
                    <a:pt x="13781" y="6983"/>
                    <a:pt x="15387" y="6983"/>
                  </a:cubicBezTo>
                  <a:cubicBezTo>
                    <a:pt x="16044" y="6983"/>
                    <a:pt x="16663" y="6769"/>
                    <a:pt x="17218" y="6166"/>
                  </a:cubicBezTo>
                  <a:cubicBezTo>
                    <a:pt x="19524" y="3634"/>
                    <a:pt x="29198" y="5715"/>
                    <a:pt x="29198" y="0"/>
                  </a:cubicBezTo>
                  <a:close/>
                </a:path>
              </a:pathLst>
            </a:custGeom>
            <a:solidFill>
              <a:schemeClr val="bg1">
                <a:lumMod val="95000"/>
                <a:alpha val="178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228;p54"/>
            <p:cNvSpPr/>
            <p:nvPr/>
          </p:nvSpPr>
          <p:spPr>
            <a:xfrm>
              <a:off x="5254799" y="6047491"/>
              <a:ext cx="65755" cy="58354"/>
            </a:xfrm>
            <a:custGeom>
              <a:avLst/>
              <a:gdLst/>
              <a:ahLst/>
              <a:cxnLst/>
              <a:rect l="l" t="t" r="r" b="b"/>
              <a:pathLst>
                <a:path w="1329" h="1330" extrusionOk="0">
                  <a:moveTo>
                    <a:pt x="652" y="1"/>
                  </a:moveTo>
                  <a:cubicBezTo>
                    <a:pt x="301" y="1"/>
                    <a:pt x="0" y="301"/>
                    <a:pt x="0" y="677"/>
                  </a:cubicBezTo>
                  <a:cubicBezTo>
                    <a:pt x="0" y="1028"/>
                    <a:pt x="301" y="1329"/>
                    <a:pt x="652" y="1329"/>
                  </a:cubicBezTo>
                  <a:cubicBezTo>
                    <a:pt x="1028" y="1329"/>
                    <a:pt x="1328" y="1028"/>
                    <a:pt x="1328" y="677"/>
                  </a:cubicBezTo>
                  <a:cubicBezTo>
                    <a:pt x="1328" y="301"/>
                    <a:pt x="1028" y="1"/>
                    <a:pt x="652"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229;p54"/>
            <p:cNvSpPr/>
            <p:nvPr/>
          </p:nvSpPr>
          <p:spPr>
            <a:xfrm>
              <a:off x="5331687" y="6142086"/>
              <a:ext cx="23601" cy="20929"/>
            </a:xfrm>
            <a:custGeom>
              <a:avLst/>
              <a:gdLst/>
              <a:ahLst/>
              <a:cxnLst/>
              <a:rect l="l" t="t" r="r" b="b"/>
              <a:pathLst>
                <a:path w="477" h="477" extrusionOk="0">
                  <a:moveTo>
                    <a:pt x="251" y="0"/>
                  </a:moveTo>
                  <a:cubicBezTo>
                    <a:pt x="100" y="0"/>
                    <a:pt x="0" y="125"/>
                    <a:pt x="0" y="251"/>
                  </a:cubicBezTo>
                  <a:cubicBezTo>
                    <a:pt x="0" y="376"/>
                    <a:pt x="100" y="476"/>
                    <a:pt x="251" y="476"/>
                  </a:cubicBezTo>
                  <a:cubicBezTo>
                    <a:pt x="376" y="476"/>
                    <a:pt x="476" y="376"/>
                    <a:pt x="476" y="251"/>
                  </a:cubicBezTo>
                  <a:cubicBezTo>
                    <a:pt x="476" y="125"/>
                    <a:pt x="376" y="0"/>
                    <a:pt x="251"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230;p54"/>
            <p:cNvSpPr/>
            <p:nvPr/>
          </p:nvSpPr>
          <p:spPr>
            <a:xfrm>
              <a:off x="5363896" y="6067278"/>
              <a:ext cx="43441" cy="38566"/>
            </a:xfrm>
            <a:custGeom>
              <a:avLst/>
              <a:gdLst/>
              <a:ahLst/>
              <a:cxnLst/>
              <a:rect l="l" t="t" r="r" b="b"/>
              <a:pathLst>
                <a:path w="878" h="879" extrusionOk="0">
                  <a:moveTo>
                    <a:pt x="427" y="1"/>
                  </a:moveTo>
                  <a:cubicBezTo>
                    <a:pt x="201" y="1"/>
                    <a:pt x="1" y="201"/>
                    <a:pt x="1" y="452"/>
                  </a:cubicBezTo>
                  <a:cubicBezTo>
                    <a:pt x="1" y="678"/>
                    <a:pt x="201" y="878"/>
                    <a:pt x="427" y="878"/>
                  </a:cubicBezTo>
                  <a:cubicBezTo>
                    <a:pt x="677" y="878"/>
                    <a:pt x="878" y="678"/>
                    <a:pt x="878" y="452"/>
                  </a:cubicBezTo>
                  <a:cubicBezTo>
                    <a:pt x="878" y="201"/>
                    <a:pt x="677" y="1"/>
                    <a:pt x="427"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231;p54"/>
            <p:cNvSpPr/>
            <p:nvPr/>
          </p:nvSpPr>
          <p:spPr>
            <a:xfrm>
              <a:off x="5206411" y="6016690"/>
              <a:ext cx="23601" cy="20972"/>
            </a:xfrm>
            <a:custGeom>
              <a:avLst/>
              <a:gdLst/>
              <a:ahLst/>
              <a:cxnLst/>
              <a:rect l="l" t="t" r="r" b="b"/>
              <a:pathLst>
                <a:path w="477" h="478" extrusionOk="0">
                  <a:moveTo>
                    <a:pt x="226" y="1"/>
                  </a:moveTo>
                  <a:cubicBezTo>
                    <a:pt x="101" y="1"/>
                    <a:pt x="1" y="101"/>
                    <a:pt x="1" y="227"/>
                  </a:cubicBezTo>
                  <a:cubicBezTo>
                    <a:pt x="1" y="352"/>
                    <a:pt x="101" y="477"/>
                    <a:pt x="226" y="477"/>
                  </a:cubicBezTo>
                  <a:cubicBezTo>
                    <a:pt x="352" y="477"/>
                    <a:pt x="477" y="352"/>
                    <a:pt x="477" y="227"/>
                  </a:cubicBezTo>
                  <a:cubicBezTo>
                    <a:pt x="477" y="101"/>
                    <a:pt x="352" y="1"/>
                    <a:pt x="226" y="1"/>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232;p54"/>
            <p:cNvSpPr/>
            <p:nvPr/>
          </p:nvSpPr>
          <p:spPr>
            <a:xfrm>
              <a:off x="5640423" y="5582368"/>
              <a:ext cx="47201" cy="41813"/>
            </a:xfrm>
            <a:custGeom>
              <a:avLst/>
              <a:gdLst/>
              <a:ahLst/>
              <a:cxnLst/>
              <a:rect l="l" t="t" r="r" b="b"/>
              <a:pathLst>
                <a:path w="954" h="953" extrusionOk="0">
                  <a:moveTo>
                    <a:pt x="477" y="0"/>
                  </a:moveTo>
                  <a:cubicBezTo>
                    <a:pt x="201" y="0"/>
                    <a:pt x="1" y="201"/>
                    <a:pt x="1" y="476"/>
                  </a:cubicBezTo>
                  <a:cubicBezTo>
                    <a:pt x="1" y="752"/>
                    <a:pt x="201" y="953"/>
                    <a:pt x="477" y="953"/>
                  </a:cubicBezTo>
                  <a:cubicBezTo>
                    <a:pt x="727" y="953"/>
                    <a:pt x="953" y="752"/>
                    <a:pt x="953" y="476"/>
                  </a:cubicBezTo>
                  <a:cubicBezTo>
                    <a:pt x="953" y="201"/>
                    <a:pt x="727" y="0"/>
                    <a:pt x="477" y="0"/>
                  </a:cubicBezTo>
                  <a:close/>
                </a:path>
              </a:pathLst>
            </a:custGeom>
            <a:solidFill>
              <a:srgbClr val="3C425A">
                <a:alpha val="54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 name="Google Shape;248;p29"/>
            <p:cNvGrpSpPr/>
            <p:nvPr/>
          </p:nvGrpSpPr>
          <p:grpSpPr>
            <a:xfrm>
              <a:off x="5879794" y="6191459"/>
              <a:ext cx="503955" cy="464484"/>
              <a:chOff x="1263200" y="238125"/>
              <a:chExt cx="5074025" cy="5219200"/>
            </a:xfrm>
          </p:grpSpPr>
          <p:sp>
            <p:nvSpPr>
              <p:cNvPr id="146" name="Google Shape;249;p29"/>
              <p:cNvSpPr/>
              <p:nvPr/>
            </p:nvSpPr>
            <p:spPr>
              <a:xfrm>
                <a:off x="5228125" y="3612650"/>
                <a:ext cx="337650" cy="152500"/>
              </a:xfrm>
              <a:custGeom>
                <a:avLst/>
                <a:gdLst/>
                <a:ahLst/>
                <a:cxnLst/>
                <a:rect l="l" t="t" r="r" b="b"/>
                <a:pathLst>
                  <a:path w="13506" h="6100" extrusionOk="0">
                    <a:moveTo>
                      <a:pt x="3067" y="0"/>
                    </a:moveTo>
                    <a:cubicBezTo>
                      <a:pt x="1371" y="0"/>
                      <a:pt x="1" y="1370"/>
                      <a:pt x="1" y="3066"/>
                    </a:cubicBezTo>
                    <a:cubicBezTo>
                      <a:pt x="1" y="4730"/>
                      <a:pt x="1371" y="6100"/>
                      <a:pt x="3067" y="6100"/>
                    </a:cubicBezTo>
                    <a:lnTo>
                      <a:pt x="10439" y="6100"/>
                    </a:lnTo>
                    <a:cubicBezTo>
                      <a:pt x="12136" y="6100"/>
                      <a:pt x="13506" y="4730"/>
                      <a:pt x="13506" y="3066"/>
                    </a:cubicBezTo>
                    <a:cubicBezTo>
                      <a:pt x="13506" y="1370"/>
                      <a:pt x="12136"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50;p29"/>
              <p:cNvSpPr/>
              <p:nvPr/>
            </p:nvSpPr>
            <p:spPr>
              <a:xfrm>
                <a:off x="5228125" y="3972275"/>
                <a:ext cx="337650" cy="152525"/>
              </a:xfrm>
              <a:custGeom>
                <a:avLst/>
                <a:gdLst/>
                <a:ahLst/>
                <a:cxnLst/>
                <a:rect l="l" t="t" r="r" b="b"/>
                <a:pathLst>
                  <a:path w="13506" h="6101" extrusionOk="0">
                    <a:moveTo>
                      <a:pt x="3067" y="0"/>
                    </a:moveTo>
                    <a:cubicBezTo>
                      <a:pt x="1371" y="0"/>
                      <a:pt x="1" y="1370"/>
                      <a:pt x="1" y="3067"/>
                    </a:cubicBezTo>
                    <a:cubicBezTo>
                      <a:pt x="1" y="4730"/>
                      <a:pt x="1371" y="6100"/>
                      <a:pt x="3067" y="6100"/>
                    </a:cubicBezTo>
                    <a:lnTo>
                      <a:pt x="10439" y="6100"/>
                    </a:lnTo>
                    <a:cubicBezTo>
                      <a:pt x="12136" y="6100"/>
                      <a:pt x="13506" y="4730"/>
                      <a:pt x="13506" y="3067"/>
                    </a:cubicBezTo>
                    <a:cubicBezTo>
                      <a:pt x="13506" y="1370"/>
                      <a:pt x="12136"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51;p29"/>
              <p:cNvSpPr/>
              <p:nvPr/>
            </p:nvSpPr>
            <p:spPr>
              <a:xfrm>
                <a:off x="5228125" y="4331900"/>
                <a:ext cx="337650" cy="152525"/>
              </a:xfrm>
              <a:custGeom>
                <a:avLst/>
                <a:gdLst/>
                <a:ahLst/>
                <a:cxnLst/>
                <a:rect l="l" t="t" r="r" b="b"/>
                <a:pathLst>
                  <a:path w="13506" h="6101" extrusionOk="0">
                    <a:moveTo>
                      <a:pt x="3067" y="1"/>
                    </a:moveTo>
                    <a:cubicBezTo>
                      <a:pt x="1371" y="1"/>
                      <a:pt x="1" y="1371"/>
                      <a:pt x="1" y="3067"/>
                    </a:cubicBezTo>
                    <a:cubicBezTo>
                      <a:pt x="1" y="4731"/>
                      <a:pt x="1371" y="6101"/>
                      <a:pt x="3067" y="6101"/>
                    </a:cubicBezTo>
                    <a:lnTo>
                      <a:pt x="10439" y="6101"/>
                    </a:lnTo>
                    <a:cubicBezTo>
                      <a:pt x="12136" y="6101"/>
                      <a:pt x="13506" y="4731"/>
                      <a:pt x="13506" y="3067"/>
                    </a:cubicBezTo>
                    <a:cubicBezTo>
                      <a:pt x="13506" y="1371"/>
                      <a:pt x="12136" y="1"/>
                      <a:pt x="10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52;p29"/>
              <p:cNvSpPr/>
              <p:nvPr/>
            </p:nvSpPr>
            <p:spPr>
              <a:xfrm>
                <a:off x="2034650" y="3612650"/>
                <a:ext cx="337650" cy="152500"/>
              </a:xfrm>
              <a:custGeom>
                <a:avLst/>
                <a:gdLst/>
                <a:ahLst/>
                <a:cxnLst/>
                <a:rect l="l" t="t" r="r" b="b"/>
                <a:pathLst>
                  <a:path w="13506" h="6100" extrusionOk="0">
                    <a:moveTo>
                      <a:pt x="3067" y="0"/>
                    </a:moveTo>
                    <a:cubicBezTo>
                      <a:pt x="1371" y="0"/>
                      <a:pt x="1" y="1370"/>
                      <a:pt x="1" y="3066"/>
                    </a:cubicBezTo>
                    <a:cubicBezTo>
                      <a:pt x="1" y="4730"/>
                      <a:pt x="1371" y="6100"/>
                      <a:pt x="3067" y="6100"/>
                    </a:cubicBezTo>
                    <a:lnTo>
                      <a:pt x="10439" y="6100"/>
                    </a:lnTo>
                    <a:cubicBezTo>
                      <a:pt x="12135" y="6100"/>
                      <a:pt x="13505" y="4730"/>
                      <a:pt x="13505" y="3066"/>
                    </a:cubicBezTo>
                    <a:cubicBezTo>
                      <a:pt x="13505" y="1370"/>
                      <a:pt x="12135"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53;p29"/>
              <p:cNvSpPr/>
              <p:nvPr/>
            </p:nvSpPr>
            <p:spPr>
              <a:xfrm>
                <a:off x="2034650" y="3972275"/>
                <a:ext cx="337650" cy="152525"/>
              </a:xfrm>
              <a:custGeom>
                <a:avLst/>
                <a:gdLst/>
                <a:ahLst/>
                <a:cxnLst/>
                <a:rect l="l" t="t" r="r" b="b"/>
                <a:pathLst>
                  <a:path w="13506" h="6101" extrusionOk="0">
                    <a:moveTo>
                      <a:pt x="3067" y="0"/>
                    </a:moveTo>
                    <a:cubicBezTo>
                      <a:pt x="1371" y="0"/>
                      <a:pt x="1" y="1370"/>
                      <a:pt x="1" y="3067"/>
                    </a:cubicBezTo>
                    <a:cubicBezTo>
                      <a:pt x="1" y="4730"/>
                      <a:pt x="1371" y="6100"/>
                      <a:pt x="3067" y="6100"/>
                    </a:cubicBezTo>
                    <a:lnTo>
                      <a:pt x="10439" y="6100"/>
                    </a:lnTo>
                    <a:cubicBezTo>
                      <a:pt x="12135" y="6100"/>
                      <a:pt x="13505" y="4730"/>
                      <a:pt x="13505" y="3067"/>
                    </a:cubicBezTo>
                    <a:cubicBezTo>
                      <a:pt x="13505" y="1370"/>
                      <a:pt x="12135" y="0"/>
                      <a:pt x="104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54;p29"/>
              <p:cNvSpPr/>
              <p:nvPr/>
            </p:nvSpPr>
            <p:spPr>
              <a:xfrm>
                <a:off x="2034650" y="4331900"/>
                <a:ext cx="337650" cy="152525"/>
              </a:xfrm>
              <a:custGeom>
                <a:avLst/>
                <a:gdLst/>
                <a:ahLst/>
                <a:cxnLst/>
                <a:rect l="l" t="t" r="r" b="b"/>
                <a:pathLst>
                  <a:path w="13506" h="6101" extrusionOk="0">
                    <a:moveTo>
                      <a:pt x="3067" y="1"/>
                    </a:moveTo>
                    <a:cubicBezTo>
                      <a:pt x="1371" y="1"/>
                      <a:pt x="1" y="1371"/>
                      <a:pt x="1" y="3067"/>
                    </a:cubicBezTo>
                    <a:cubicBezTo>
                      <a:pt x="1" y="4731"/>
                      <a:pt x="1371" y="6101"/>
                      <a:pt x="3067" y="6101"/>
                    </a:cubicBezTo>
                    <a:lnTo>
                      <a:pt x="10439" y="6101"/>
                    </a:lnTo>
                    <a:cubicBezTo>
                      <a:pt x="12135" y="6101"/>
                      <a:pt x="13505" y="4731"/>
                      <a:pt x="13505" y="3067"/>
                    </a:cubicBezTo>
                    <a:cubicBezTo>
                      <a:pt x="13505" y="1371"/>
                      <a:pt x="12135" y="1"/>
                      <a:pt x="104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55;p29"/>
              <p:cNvSpPr/>
              <p:nvPr/>
            </p:nvSpPr>
            <p:spPr>
              <a:xfrm>
                <a:off x="1263200" y="238125"/>
                <a:ext cx="5074025" cy="5219200"/>
              </a:xfrm>
              <a:custGeom>
                <a:avLst/>
                <a:gdLst/>
                <a:ahLst/>
                <a:cxnLst/>
                <a:rect l="l" t="t" r="r" b="b"/>
                <a:pathLst>
                  <a:path w="202961" h="208768" extrusionOk="0">
                    <a:moveTo>
                      <a:pt x="101481" y="6133"/>
                    </a:moveTo>
                    <a:cubicBezTo>
                      <a:pt x="120987" y="6133"/>
                      <a:pt x="136841" y="21986"/>
                      <a:pt x="136841" y="41460"/>
                    </a:cubicBezTo>
                    <a:cubicBezTo>
                      <a:pt x="136841" y="60967"/>
                      <a:pt x="120987" y="76820"/>
                      <a:pt x="101481" y="76820"/>
                    </a:cubicBezTo>
                    <a:cubicBezTo>
                      <a:pt x="81974" y="76820"/>
                      <a:pt x="66121" y="60967"/>
                      <a:pt x="66121" y="41460"/>
                    </a:cubicBezTo>
                    <a:cubicBezTo>
                      <a:pt x="66121" y="21986"/>
                      <a:pt x="81974" y="6133"/>
                      <a:pt x="101481" y="6133"/>
                    </a:cubicBezTo>
                    <a:close/>
                    <a:moveTo>
                      <a:pt x="60119" y="38720"/>
                    </a:moveTo>
                    <a:cubicBezTo>
                      <a:pt x="59988" y="40612"/>
                      <a:pt x="59988" y="42341"/>
                      <a:pt x="60119" y="44233"/>
                    </a:cubicBezTo>
                    <a:lnTo>
                      <a:pt x="48930" y="44233"/>
                    </a:lnTo>
                    <a:cubicBezTo>
                      <a:pt x="44200" y="44233"/>
                      <a:pt x="40384" y="48049"/>
                      <a:pt x="40351" y="52779"/>
                    </a:cubicBezTo>
                    <a:cubicBezTo>
                      <a:pt x="40318" y="82952"/>
                      <a:pt x="40318" y="106700"/>
                      <a:pt x="40318" y="119030"/>
                    </a:cubicBezTo>
                    <a:lnTo>
                      <a:pt x="34806" y="119030"/>
                    </a:lnTo>
                    <a:cubicBezTo>
                      <a:pt x="34806" y="108298"/>
                      <a:pt x="34806" y="86997"/>
                      <a:pt x="34838" y="52779"/>
                    </a:cubicBezTo>
                    <a:cubicBezTo>
                      <a:pt x="34871" y="45015"/>
                      <a:pt x="41166" y="38720"/>
                      <a:pt x="48930" y="38720"/>
                    </a:cubicBezTo>
                    <a:close/>
                    <a:moveTo>
                      <a:pt x="154031" y="50332"/>
                    </a:moveTo>
                    <a:cubicBezTo>
                      <a:pt x="155369" y="50332"/>
                      <a:pt x="156478" y="51442"/>
                      <a:pt x="156478" y="52779"/>
                    </a:cubicBezTo>
                    <a:cubicBezTo>
                      <a:pt x="156510" y="84616"/>
                      <a:pt x="156510" y="107352"/>
                      <a:pt x="156510" y="119030"/>
                    </a:cubicBezTo>
                    <a:lnTo>
                      <a:pt x="148877" y="119030"/>
                    </a:lnTo>
                    <a:cubicBezTo>
                      <a:pt x="144702" y="119030"/>
                      <a:pt x="141309" y="122422"/>
                      <a:pt x="141309" y="126598"/>
                    </a:cubicBezTo>
                    <a:lnTo>
                      <a:pt x="141309" y="151780"/>
                    </a:lnTo>
                    <a:cubicBezTo>
                      <a:pt x="141146" y="151748"/>
                      <a:pt x="141016" y="151748"/>
                      <a:pt x="140853" y="151748"/>
                    </a:cubicBezTo>
                    <a:cubicBezTo>
                      <a:pt x="139352" y="151748"/>
                      <a:pt x="137917" y="152400"/>
                      <a:pt x="136938" y="153542"/>
                    </a:cubicBezTo>
                    <a:cubicBezTo>
                      <a:pt x="132991" y="158141"/>
                      <a:pt x="127218" y="160783"/>
                      <a:pt x="121150" y="160783"/>
                    </a:cubicBezTo>
                    <a:cubicBezTo>
                      <a:pt x="115116" y="160783"/>
                      <a:pt x="109342" y="158141"/>
                      <a:pt x="105395" y="153542"/>
                    </a:cubicBezTo>
                    <a:cubicBezTo>
                      <a:pt x="104416" y="152400"/>
                      <a:pt x="102981" y="151748"/>
                      <a:pt x="101481" y="151748"/>
                    </a:cubicBezTo>
                    <a:cubicBezTo>
                      <a:pt x="99980" y="151748"/>
                      <a:pt x="98545" y="152400"/>
                      <a:pt x="97566" y="153542"/>
                    </a:cubicBezTo>
                    <a:cubicBezTo>
                      <a:pt x="93619" y="158141"/>
                      <a:pt x="87845" y="160783"/>
                      <a:pt x="81811" y="160783"/>
                    </a:cubicBezTo>
                    <a:cubicBezTo>
                      <a:pt x="75743" y="160783"/>
                      <a:pt x="69970" y="158141"/>
                      <a:pt x="66023" y="153542"/>
                    </a:cubicBezTo>
                    <a:cubicBezTo>
                      <a:pt x="65044" y="152400"/>
                      <a:pt x="63609" y="151748"/>
                      <a:pt x="62108" y="151748"/>
                    </a:cubicBezTo>
                    <a:cubicBezTo>
                      <a:pt x="61945" y="151748"/>
                      <a:pt x="61815" y="151748"/>
                      <a:pt x="61652" y="151780"/>
                    </a:cubicBezTo>
                    <a:lnTo>
                      <a:pt x="61652" y="126598"/>
                    </a:lnTo>
                    <a:cubicBezTo>
                      <a:pt x="61652" y="122422"/>
                      <a:pt x="58259" y="119030"/>
                      <a:pt x="54084" y="119030"/>
                    </a:cubicBezTo>
                    <a:lnTo>
                      <a:pt x="46451" y="119030"/>
                    </a:lnTo>
                    <a:cubicBezTo>
                      <a:pt x="46451" y="106700"/>
                      <a:pt x="46451" y="82952"/>
                      <a:pt x="46483" y="52779"/>
                    </a:cubicBezTo>
                    <a:cubicBezTo>
                      <a:pt x="46483" y="51442"/>
                      <a:pt x="47593" y="50332"/>
                      <a:pt x="48930" y="50332"/>
                    </a:cubicBezTo>
                    <a:lnTo>
                      <a:pt x="60967" y="50332"/>
                    </a:lnTo>
                    <a:cubicBezTo>
                      <a:pt x="65044" y="68958"/>
                      <a:pt x="81648" y="82952"/>
                      <a:pt x="101481" y="82952"/>
                    </a:cubicBezTo>
                    <a:cubicBezTo>
                      <a:pt x="121313" y="82952"/>
                      <a:pt x="137917" y="68958"/>
                      <a:pt x="141994" y="50332"/>
                    </a:cubicBezTo>
                    <a:close/>
                    <a:moveTo>
                      <a:pt x="13570" y="164763"/>
                    </a:moveTo>
                    <a:lnTo>
                      <a:pt x="13570" y="178855"/>
                    </a:lnTo>
                    <a:cubicBezTo>
                      <a:pt x="11287" y="180192"/>
                      <a:pt x="8775" y="181073"/>
                      <a:pt x="6133" y="181497"/>
                    </a:cubicBezTo>
                    <a:lnTo>
                      <a:pt x="6133" y="166720"/>
                    </a:lnTo>
                    <a:cubicBezTo>
                      <a:pt x="8710" y="166427"/>
                      <a:pt x="11221" y="165774"/>
                      <a:pt x="13570" y="164763"/>
                    </a:cubicBezTo>
                    <a:close/>
                    <a:moveTo>
                      <a:pt x="189391" y="164763"/>
                    </a:moveTo>
                    <a:cubicBezTo>
                      <a:pt x="191740" y="165774"/>
                      <a:pt x="194251" y="166427"/>
                      <a:pt x="196861" y="166720"/>
                    </a:cubicBezTo>
                    <a:lnTo>
                      <a:pt x="196861" y="181497"/>
                    </a:lnTo>
                    <a:cubicBezTo>
                      <a:pt x="194186" y="181073"/>
                      <a:pt x="191674" y="180192"/>
                      <a:pt x="189391" y="178855"/>
                    </a:cubicBezTo>
                    <a:lnTo>
                      <a:pt x="189391" y="164763"/>
                    </a:lnTo>
                    <a:close/>
                    <a:moveTo>
                      <a:pt x="101481" y="158337"/>
                    </a:moveTo>
                    <a:cubicBezTo>
                      <a:pt x="106569" y="163784"/>
                      <a:pt x="113680" y="166883"/>
                      <a:pt x="121183" y="166883"/>
                    </a:cubicBezTo>
                    <a:cubicBezTo>
                      <a:pt x="128522" y="166883"/>
                      <a:pt x="135503" y="163915"/>
                      <a:pt x="140559" y="158630"/>
                    </a:cubicBezTo>
                    <a:cubicBezTo>
                      <a:pt x="140641" y="158549"/>
                      <a:pt x="140747" y="158508"/>
                      <a:pt x="140853" y="158508"/>
                    </a:cubicBezTo>
                    <a:cubicBezTo>
                      <a:pt x="140959" y="158508"/>
                      <a:pt x="141065" y="158549"/>
                      <a:pt x="141146" y="158630"/>
                    </a:cubicBezTo>
                    <a:cubicBezTo>
                      <a:pt x="141212" y="158696"/>
                      <a:pt x="141244" y="158728"/>
                      <a:pt x="141309" y="158794"/>
                    </a:cubicBezTo>
                    <a:lnTo>
                      <a:pt x="141309" y="172690"/>
                    </a:lnTo>
                    <a:cubicBezTo>
                      <a:pt x="141174" y="172679"/>
                      <a:pt x="141040" y="172674"/>
                      <a:pt x="140906" y="172674"/>
                    </a:cubicBezTo>
                    <a:cubicBezTo>
                      <a:pt x="139334" y="172674"/>
                      <a:pt x="137901" y="173371"/>
                      <a:pt x="136938" y="174484"/>
                    </a:cubicBezTo>
                    <a:cubicBezTo>
                      <a:pt x="132959" y="179083"/>
                      <a:pt x="127218" y="181725"/>
                      <a:pt x="121150" y="181725"/>
                    </a:cubicBezTo>
                    <a:cubicBezTo>
                      <a:pt x="115116" y="181725"/>
                      <a:pt x="109375" y="179083"/>
                      <a:pt x="105428" y="174484"/>
                    </a:cubicBezTo>
                    <a:cubicBezTo>
                      <a:pt x="104369" y="173265"/>
                      <a:pt x="102933" y="172685"/>
                      <a:pt x="101510" y="172685"/>
                    </a:cubicBezTo>
                    <a:cubicBezTo>
                      <a:pt x="100037" y="172685"/>
                      <a:pt x="98578" y="173306"/>
                      <a:pt x="97566" y="174484"/>
                    </a:cubicBezTo>
                    <a:cubicBezTo>
                      <a:pt x="93619" y="179083"/>
                      <a:pt x="87845" y="181725"/>
                      <a:pt x="81811" y="181725"/>
                    </a:cubicBezTo>
                    <a:cubicBezTo>
                      <a:pt x="75743" y="181725"/>
                      <a:pt x="70002" y="179083"/>
                      <a:pt x="66023" y="174484"/>
                    </a:cubicBezTo>
                    <a:cubicBezTo>
                      <a:pt x="65061" y="173371"/>
                      <a:pt x="63627" y="172674"/>
                      <a:pt x="62055" y="172674"/>
                    </a:cubicBezTo>
                    <a:cubicBezTo>
                      <a:pt x="61921" y="172674"/>
                      <a:pt x="61787" y="172679"/>
                      <a:pt x="61652" y="172690"/>
                    </a:cubicBezTo>
                    <a:lnTo>
                      <a:pt x="61652" y="158794"/>
                    </a:lnTo>
                    <a:cubicBezTo>
                      <a:pt x="61717" y="158728"/>
                      <a:pt x="61750" y="158696"/>
                      <a:pt x="61815" y="158630"/>
                    </a:cubicBezTo>
                    <a:cubicBezTo>
                      <a:pt x="61896" y="158549"/>
                      <a:pt x="62002" y="158508"/>
                      <a:pt x="62108" y="158508"/>
                    </a:cubicBezTo>
                    <a:cubicBezTo>
                      <a:pt x="62214" y="158508"/>
                      <a:pt x="62320" y="158549"/>
                      <a:pt x="62402" y="158630"/>
                    </a:cubicBezTo>
                    <a:cubicBezTo>
                      <a:pt x="67458" y="163915"/>
                      <a:pt x="74439" y="166883"/>
                      <a:pt x="81811" y="166883"/>
                    </a:cubicBezTo>
                    <a:cubicBezTo>
                      <a:pt x="89281" y="166883"/>
                      <a:pt x="96392" y="163784"/>
                      <a:pt x="101481" y="158337"/>
                    </a:cubicBezTo>
                    <a:close/>
                    <a:moveTo>
                      <a:pt x="181823" y="125162"/>
                    </a:moveTo>
                    <a:cubicBezTo>
                      <a:pt x="182606" y="125162"/>
                      <a:pt x="183259" y="125815"/>
                      <a:pt x="183259" y="126598"/>
                    </a:cubicBezTo>
                    <a:lnTo>
                      <a:pt x="183259" y="173668"/>
                    </a:lnTo>
                    <a:cubicBezTo>
                      <a:pt x="182346" y="173001"/>
                      <a:pt x="181287" y="172681"/>
                      <a:pt x="180236" y="172681"/>
                    </a:cubicBezTo>
                    <a:cubicBezTo>
                      <a:pt x="178768" y="172681"/>
                      <a:pt x="177318" y="173305"/>
                      <a:pt x="176311" y="174484"/>
                    </a:cubicBezTo>
                    <a:cubicBezTo>
                      <a:pt x="172331" y="179083"/>
                      <a:pt x="166590" y="181725"/>
                      <a:pt x="160523" y="181725"/>
                    </a:cubicBezTo>
                    <a:cubicBezTo>
                      <a:pt x="155727" y="181725"/>
                      <a:pt x="151095" y="180029"/>
                      <a:pt x="147409" y="177061"/>
                    </a:cubicBezTo>
                    <a:lnTo>
                      <a:pt x="147409" y="126598"/>
                    </a:lnTo>
                    <a:cubicBezTo>
                      <a:pt x="147409" y="125815"/>
                      <a:pt x="148062" y="125162"/>
                      <a:pt x="148877" y="125162"/>
                    </a:cubicBezTo>
                    <a:close/>
                    <a:moveTo>
                      <a:pt x="180225" y="179279"/>
                    </a:moveTo>
                    <a:cubicBezTo>
                      <a:pt x="184531" y="183878"/>
                      <a:pt x="190402" y="186912"/>
                      <a:pt x="196828" y="187662"/>
                    </a:cubicBezTo>
                    <a:lnTo>
                      <a:pt x="196828" y="190891"/>
                    </a:lnTo>
                    <a:cubicBezTo>
                      <a:pt x="196828" y="190891"/>
                      <a:pt x="196861" y="190924"/>
                      <a:pt x="196861" y="190924"/>
                    </a:cubicBezTo>
                    <a:lnTo>
                      <a:pt x="196861" y="202439"/>
                    </a:lnTo>
                    <a:cubicBezTo>
                      <a:pt x="191903" y="201689"/>
                      <a:pt x="187434" y="199242"/>
                      <a:pt x="184139" y="195426"/>
                    </a:cubicBezTo>
                    <a:cubicBezTo>
                      <a:pt x="183161" y="194284"/>
                      <a:pt x="181725" y="193632"/>
                      <a:pt x="180225" y="193632"/>
                    </a:cubicBezTo>
                    <a:cubicBezTo>
                      <a:pt x="178724" y="193632"/>
                      <a:pt x="177289" y="194284"/>
                      <a:pt x="176311" y="195426"/>
                    </a:cubicBezTo>
                    <a:cubicBezTo>
                      <a:pt x="172331" y="200025"/>
                      <a:pt x="166590" y="202667"/>
                      <a:pt x="160523" y="202667"/>
                    </a:cubicBezTo>
                    <a:cubicBezTo>
                      <a:pt x="154488" y="202667"/>
                      <a:pt x="148714" y="200025"/>
                      <a:pt x="144767" y="195426"/>
                    </a:cubicBezTo>
                    <a:cubicBezTo>
                      <a:pt x="143740" y="194219"/>
                      <a:pt x="142296" y="193615"/>
                      <a:pt x="140853" y="193615"/>
                    </a:cubicBezTo>
                    <a:cubicBezTo>
                      <a:pt x="139409" y="193615"/>
                      <a:pt x="137966" y="194219"/>
                      <a:pt x="136938" y="195426"/>
                    </a:cubicBezTo>
                    <a:cubicBezTo>
                      <a:pt x="132959" y="200025"/>
                      <a:pt x="127218" y="202667"/>
                      <a:pt x="121150" y="202667"/>
                    </a:cubicBezTo>
                    <a:cubicBezTo>
                      <a:pt x="115116" y="202667"/>
                      <a:pt x="109342" y="200025"/>
                      <a:pt x="105395" y="195426"/>
                    </a:cubicBezTo>
                    <a:cubicBezTo>
                      <a:pt x="104367" y="194219"/>
                      <a:pt x="102924" y="193615"/>
                      <a:pt x="101481" y="193615"/>
                    </a:cubicBezTo>
                    <a:cubicBezTo>
                      <a:pt x="100037" y="193615"/>
                      <a:pt x="98594" y="194219"/>
                      <a:pt x="97566" y="195426"/>
                    </a:cubicBezTo>
                    <a:cubicBezTo>
                      <a:pt x="93619" y="200025"/>
                      <a:pt x="87845" y="202667"/>
                      <a:pt x="81811" y="202667"/>
                    </a:cubicBezTo>
                    <a:cubicBezTo>
                      <a:pt x="75743" y="202667"/>
                      <a:pt x="70002" y="200025"/>
                      <a:pt x="66023" y="195426"/>
                    </a:cubicBezTo>
                    <a:cubicBezTo>
                      <a:pt x="64995" y="194219"/>
                      <a:pt x="63552" y="193615"/>
                      <a:pt x="62108" y="193615"/>
                    </a:cubicBezTo>
                    <a:cubicBezTo>
                      <a:pt x="60665" y="193615"/>
                      <a:pt x="59222" y="194219"/>
                      <a:pt x="58194" y="195426"/>
                    </a:cubicBezTo>
                    <a:cubicBezTo>
                      <a:pt x="54247" y="200025"/>
                      <a:pt x="48473" y="202667"/>
                      <a:pt x="42439" y="202667"/>
                    </a:cubicBezTo>
                    <a:cubicBezTo>
                      <a:pt x="36371" y="202667"/>
                      <a:pt x="30630" y="200025"/>
                      <a:pt x="26651" y="195426"/>
                    </a:cubicBezTo>
                    <a:cubicBezTo>
                      <a:pt x="25672" y="194284"/>
                      <a:pt x="24237" y="193632"/>
                      <a:pt x="22736" y="193632"/>
                    </a:cubicBezTo>
                    <a:cubicBezTo>
                      <a:pt x="21236" y="193632"/>
                      <a:pt x="19800" y="194284"/>
                      <a:pt x="18822" y="195426"/>
                    </a:cubicBezTo>
                    <a:cubicBezTo>
                      <a:pt x="15527" y="199242"/>
                      <a:pt x="11058" y="201689"/>
                      <a:pt x="6100" y="202439"/>
                    </a:cubicBezTo>
                    <a:lnTo>
                      <a:pt x="6100" y="190924"/>
                    </a:lnTo>
                    <a:cubicBezTo>
                      <a:pt x="6100" y="190924"/>
                      <a:pt x="6100" y="190891"/>
                      <a:pt x="6100" y="190891"/>
                    </a:cubicBezTo>
                    <a:lnTo>
                      <a:pt x="6100" y="187662"/>
                    </a:lnTo>
                    <a:cubicBezTo>
                      <a:pt x="12559" y="186912"/>
                      <a:pt x="18430" y="183878"/>
                      <a:pt x="22736" y="179279"/>
                    </a:cubicBezTo>
                    <a:cubicBezTo>
                      <a:pt x="27825" y="184726"/>
                      <a:pt x="34936" y="187825"/>
                      <a:pt x="42439" y="187825"/>
                    </a:cubicBezTo>
                    <a:cubicBezTo>
                      <a:pt x="50072" y="187825"/>
                      <a:pt x="57150" y="184563"/>
                      <a:pt x="62108" y="179279"/>
                    </a:cubicBezTo>
                    <a:cubicBezTo>
                      <a:pt x="67197" y="184726"/>
                      <a:pt x="74308" y="187825"/>
                      <a:pt x="81811" y="187825"/>
                    </a:cubicBezTo>
                    <a:cubicBezTo>
                      <a:pt x="89281" y="187825"/>
                      <a:pt x="96392" y="184726"/>
                      <a:pt x="101481" y="179279"/>
                    </a:cubicBezTo>
                    <a:cubicBezTo>
                      <a:pt x="106569" y="184726"/>
                      <a:pt x="113680" y="187825"/>
                      <a:pt x="121150" y="187825"/>
                    </a:cubicBezTo>
                    <a:cubicBezTo>
                      <a:pt x="128653" y="187825"/>
                      <a:pt x="135764" y="184726"/>
                      <a:pt x="140853" y="179279"/>
                    </a:cubicBezTo>
                    <a:cubicBezTo>
                      <a:pt x="145811" y="184563"/>
                      <a:pt x="152889" y="187825"/>
                      <a:pt x="160523" y="187825"/>
                    </a:cubicBezTo>
                    <a:cubicBezTo>
                      <a:pt x="168025" y="187825"/>
                      <a:pt x="175136" y="184726"/>
                      <a:pt x="180225" y="179279"/>
                    </a:cubicBezTo>
                    <a:close/>
                    <a:moveTo>
                      <a:pt x="101481" y="0"/>
                    </a:moveTo>
                    <a:cubicBezTo>
                      <a:pt x="81648" y="0"/>
                      <a:pt x="65044" y="13961"/>
                      <a:pt x="60967" y="32587"/>
                    </a:cubicBezTo>
                    <a:lnTo>
                      <a:pt x="48930" y="32587"/>
                    </a:lnTo>
                    <a:cubicBezTo>
                      <a:pt x="37807" y="32587"/>
                      <a:pt x="28738" y="41623"/>
                      <a:pt x="28738" y="52746"/>
                    </a:cubicBezTo>
                    <a:cubicBezTo>
                      <a:pt x="28706" y="86997"/>
                      <a:pt x="28673" y="108265"/>
                      <a:pt x="28706" y="119030"/>
                    </a:cubicBezTo>
                    <a:lnTo>
                      <a:pt x="21138" y="119030"/>
                    </a:lnTo>
                    <a:cubicBezTo>
                      <a:pt x="16963" y="119030"/>
                      <a:pt x="13570" y="122422"/>
                      <a:pt x="13570" y="126598"/>
                    </a:cubicBezTo>
                    <a:lnTo>
                      <a:pt x="13570" y="136025"/>
                    </a:lnTo>
                    <a:cubicBezTo>
                      <a:pt x="13570" y="137721"/>
                      <a:pt x="14940" y="139091"/>
                      <a:pt x="16636" y="139091"/>
                    </a:cubicBezTo>
                    <a:cubicBezTo>
                      <a:pt x="18333" y="139091"/>
                      <a:pt x="19703" y="137721"/>
                      <a:pt x="19703" y="136025"/>
                    </a:cubicBezTo>
                    <a:lnTo>
                      <a:pt x="19703" y="126598"/>
                    </a:lnTo>
                    <a:cubicBezTo>
                      <a:pt x="19703" y="125815"/>
                      <a:pt x="20355" y="125162"/>
                      <a:pt x="21138" y="125162"/>
                    </a:cubicBezTo>
                    <a:lnTo>
                      <a:pt x="54084" y="125162"/>
                    </a:lnTo>
                    <a:cubicBezTo>
                      <a:pt x="54899" y="125162"/>
                      <a:pt x="55552" y="125815"/>
                      <a:pt x="55552" y="126598"/>
                    </a:cubicBezTo>
                    <a:lnTo>
                      <a:pt x="55552" y="177061"/>
                    </a:lnTo>
                    <a:cubicBezTo>
                      <a:pt x="51866" y="180029"/>
                      <a:pt x="47234" y="181725"/>
                      <a:pt x="42439" y="181725"/>
                    </a:cubicBezTo>
                    <a:cubicBezTo>
                      <a:pt x="36371" y="181725"/>
                      <a:pt x="30630" y="179083"/>
                      <a:pt x="26651" y="174484"/>
                    </a:cubicBezTo>
                    <a:cubicBezTo>
                      <a:pt x="25672" y="173342"/>
                      <a:pt x="24237" y="172690"/>
                      <a:pt x="22736" y="172690"/>
                    </a:cubicBezTo>
                    <a:cubicBezTo>
                      <a:pt x="21627" y="172690"/>
                      <a:pt x="20583" y="173048"/>
                      <a:pt x="19703" y="173668"/>
                    </a:cubicBezTo>
                    <a:lnTo>
                      <a:pt x="19703" y="150312"/>
                    </a:lnTo>
                    <a:cubicBezTo>
                      <a:pt x="19703" y="148616"/>
                      <a:pt x="18333" y="147246"/>
                      <a:pt x="16636" y="147246"/>
                    </a:cubicBezTo>
                    <a:cubicBezTo>
                      <a:pt x="14940" y="147246"/>
                      <a:pt x="13570" y="148616"/>
                      <a:pt x="13570" y="150312"/>
                    </a:cubicBezTo>
                    <a:lnTo>
                      <a:pt x="13570" y="157913"/>
                    </a:lnTo>
                    <a:cubicBezTo>
                      <a:pt x="10895" y="159511"/>
                      <a:pt x="7829" y="160457"/>
                      <a:pt x="4697" y="160718"/>
                    </a:cubicBezTo>
                    <a:cubicBezTo>
                      <a:pt x="2055" y="160914"/>
                      <a:pt x="0" y="163132"/>
                      <a:pt x="0" y="165807"/>
                    </a:cubicBezTo>
                    <a:cubicBezTo>
                      <a:pt x="0" y="166263"/>
                      <a:pt x="0" y="200906"/>
                      <a:pt x="0" y="203581"/>
                    </a:cubicBezTo>
                    <a:cubicBezTo>
                      <a:pt x="0" y="205016"/>
                      <a:pt x="620" y="206386"/>
                      <a:pt x="1664" y="207364"/>
                    </a:cubicBezTo>
                    <a:cubicBezTo>
                      <a:pt x="2596" y="208209"/>
                      <a:pt x="3815" y="208690"/>
                      <a:pt x="5087" y="208690"/>
                    </a:cubicBezTo>
                    <a:cubicBezTo>
                      <a:pt x="5239" y="208690"/>
                      <a:pt x="5392" y="208683"/>
                      <a:pt x="5546" y="208669"/>
                    </a:cubicBezTo>
                    <a:cubicBezTo>
                      <a:pt x="12135" y="208049"/>
                      <a:pt x="18235" y="205048"/>
                      <a:pt x="22736" y="200221"/>
                    </a:cubicBezTo>
                    <a:cubicBezTo>
                      <a:pt x="27825" y="205668"/>
                      <a:pt x="34936" y="208767"/>
                      <a:pt x="42439" y="208767"/>
                    </a:cubicBezTo>
                    <a:cubicBezTo>
                      <a:pt x="49909" y="208767"/>
                      <a:pt x="57020" y="205668"/>
                      <a:pt x="62108" y="200221"/>
                    </a:cubicBezTo>
                    <a:cubicBezTo>
                      <a:pt x="67197" y="205668"/>
                      <a:pt x="74308" y="208767"/>
                      <a:pt x="81811" y="208767"/>
                    </a:cubicBezTo>
                    <a:cubicBezTo>
                      <a:pt x="89281" y="208767"/>
                      <a:pt x="96392" y="205668"/>
                      <a:pt x="101481" y="200221"/>
                    </a:cubicBezTo>
                    <a:cubicBezTo>
                      <a:pt x="106569" y="205668"/>
                      <a:pt x="113680" y="208767"/>
                      <a:pt x="121150" y="208767"/>
                    </a:cubicBezTo>
                    <a:cubicBezTo>
                      <a:pt x="128653" y="208767"/>
                      <a:pt x="135764" y="205668"/>
                      <a:pt x="140853" y="200221"/>
                    </a:cubicBezTo>
                    <a:cubicBezTo>
                      <a:pt x="145941" y="205668"/>
                      <a:pt x="153053" y="208767"/>
                      <a:pt x="160523" y="208767"/>
                    </a:cubicBezTo>
                    <a:cubicBezTo>
                      <a:pt x="168025" y="208767"/>
                      <a:pt x="175136" y="205668"/>
                      <a:pt x="180225" y="200221"/>
                    </a:cubicBezTo>
                    <a:cubicBezTo>
                      <a:pt x="184726" y="205048"/>
                      <a:pt x="190826" y="208049"/>
                      <a:pt x="197416" y="208669"/>
                    </a:cubicBezTo>
                    <a:cubicBezTo>
                      <a:pt x="197565" y="208682"/>
                      <a:pt x="197714" y="208689"/>
                      <a:pt x="197861" y="208689"/>
                    </a:cubicBezTo>
                    <a:cubicBezTo>
                      <a:pt x="200637" y="208689"/>
                      <a:pt x="202961" y="206399"/>
                      <a:pt x="202961" y="203581"/>
                    </a:cubicBezTo>
                    <a:cubicBezTo>
                      <a:pt x="202961" y="203091"/>
                      <a:pt x="202961" y="166068"/>
                      <a:pt x="202961" y="165807"/>
                    </a:cubicBezTo>
                    <a:cubicBezTo>
                      <a:pt x="202961" y="163132"/>
                      <a:pt x="200906" y="160914"/>
                      <a:pt x="198264" y="160718"/>
                    </a:cubicBezTo>
                    <a:cubicBezTo>
                      <a:pt x="195132" y="160457"/>
                      <a:pt x="192066" y="159511"/>
                      <a:pt x="189391" y="157913"/>
                    </a:cubicBezTo>
                    <a:lnTo>
                      <a:pt x="189391" y="126598"/>
                    </a:lnTo>
                    <a:cubicBezTo>
                      <a:pt x="189391" y="122422"/>
                      <a:pt x="185999" y="119030"/>
                      <a:pt x="181823" y="119030"/>
                    </a:cubicBezTo>
                    <a:lnTo>
                      <a:pt x="174255" y="119030"/>
                    </a:lnTo>
                    <a:cubicBezTo>
                      <a:pt x="174255" y="111364"/>
                      <a:pt x="174288" y="99034"/>
                      <a:pt x="174255" y="82300"/>
                    </a:cubicBezTo>
                    <a:cubicBezTo>
                      <a:pt x="174255" y="80604"/>
                      <a:pt x="172885" y="79234"/>
                      <a:pt x="171189" y="79234"/>
                    </a:cubicBezTo>
                    <a:cubicBezTo>
                      <a:pt x="169526" y="79234"/>
                      <a:pt x="168156" y="80604"/>
                      <a:pt x="168156" y="82300"/>
                    </a:cubicBezTo>
                    <a:cubicBezTo>
                      <a:pt x="168156" y="99034"/>
                      <a:pt x="168156" y="111364"/>
                      <a:pt x="168156" y="119030"/>
                    </a:cubicBezTo>
                    <a:lnTo>
                      <a:pt x="162610" y="119030"/>
                    </a:lnTo>
                    <a:cubicBezTo>
                      <a:pt x="162643" y="107352"/>
                      <a:pt x="162643" y="84616"/>
                      <a:pt x="162610" y="52779"/>
                    </a:cubicBezTo>
                    <a:cubicBezTo>
                      <a:pt x="162578" y="48049"/>
                      <a:pt x="158761" y="44233"/>
                      <a:pt x="154031" y="44233"/>
                    </a:cubicBezTo>
                    <a:lnTo>
                      <a:pt x="142843" y="44233"/>
                    </a:lnTo>
                    <a:cubicBezTo>
                      <a:pt x="142973" y="42341"/>
                      <a:pt x="142973" y="40612"/>
                      <a:pt x="142843" y="38720"/>
                    </a:cubicBezTo>
                    <a:lnTo>
                      <a:pt x="154031" y="38720"/>
                    </a:lnTo>
                    <a:cubicBezTo>
                      <a:pt x="161795" y="38720"/>
                      <a:pt x="168123" y="45015"/>
                      <a:pt x="168123" y="52779"/>
                    </a:cubicBezTo>
                    <a:lnTo>
                      <a:pt x="168123" y="68012"/>
                    </a:lnTo>
                    <a:cubicBezTo>
                      <a:pt x="168123" y="69709"/>
                      <a:pt x="169493" y="71079"/>
                      <a:pt x="171189" y="71079"/>
                    </a:cubicBezTo>
                    <a:cubicBezTo>
                      <a:pt x="172885" y="71079"/>
                      <a:pt x="174255" y="69709"/>
                      <a:pt x="174223" y="68012"/>
                    </a:cubicBezTo>
                    <a:lnTo>
                      <a:pt x="174223" y="52746"/>
                    </a:lnTo>
                    <a:cubicBezTo>
                      <a:pt x="174223" y="41623"/>
                      <a:pt x="165155" y="32587"/>
                      <a:pt x="154031" y="32587"/>
                    </a:cubicBezTo>
                    <a:lnTo>
                      <a:pt x="141994" y="32587"/>
                    </a:lnTo>
                    <a:cubicBezTo>
                      <a:pt x="137917" y="13961"/>
                      <a:pt x="121313" y="0"/>
                      <a:pt x="1014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56;p29"/>
              <p:cNvSpPr/>
              <p:nvPr/>
            </p:nvSpPr>
            <p:spPr>
              <a:xfrm>
                <a:off x="3261150" y="2475125"/>
                <a:ext cx="1078125" cy="1406650"/>
              </a:xfrm>
              <a:custGeom>
                <a:avLst/>
                <a:gdLst/>
                <a:ahLst/>
                <a:cxnLst/>
                <a:rect l="l" t="t" r="r" b="b"/>
                <a:pathLst>
                  <a:path w="43125" h="56266" extrusionOk="0">
                    <a:moveTo>
                      <a:pt x="25020" y="7858"/>
                    </a:moveTo>
                    <a:lnTo>
                      <a:pt x="25020" y="23548"/>
                    </a:lnTo>
                    <a:cubicBezTo>
                      <a:pt x="25020" y="25896"/>
                      <a:pt x="26945" y="27821"/>
                      <a:pt x="29293" y="27821"/>
                    </a:cubicBezTo>
                    <a:lnTo>
                      <a:pt x="35785" y="27821"/>
                    </a:lnTo>
                    <a:lnTo>
                      <a:pt x="18105" y="48404"/>
                    </a:lnTo>
                    <a:lnTo>
                      <a:pt x="18105" y="32714"/>
                    </a:lnTo>
                    <a:cubicBezTo>
                      <a:pt x="18105" y="30365"/>
                      <a:pt x="16180" y="28441"/>
                      <a:pt x="13832" y="28441"/>
                    </a:cubicBezTo>
                    <a:lnTo>
                      <a:pt x="7340" y="28441"/>
                    </a:lnTo>
                    <a:lnTo>
                      <a:pt x="25020" y="7858"/>
                    </a:lnTo>
                    <a:close/>
                    <a:moveTo>
                      <a:pt x="26043" y="0"/>
                    </a:moveTo>
                    <a:cubicBezTo>
                      <a:pt x="24586" y="0"/>
                      <a:pt x="23179" y="632"/>
                      <a:pt x="22182" y="1790"/>
                    </a:cubicBezTo>
                    <a:lnTo>
                      <a:pt x="1697" y="25603"/>
                    </a:lnTo>
                    <a:cubicBezTo>
                      <a:pt x="294" y="27234"/>
                      <a:pt x="1" y="29452"/>
                      <a:pt x="882" y="31409"/>
                    </a:cubicBezTo>
                    <a:cubicBezTo>
                      <a:pt x="1795" y="33366"/>
                      <a:pt x="3687" y="34573"/>
                      <a:pt x="5807" y="34573"/>
                    </a:cubicBezTo>
                    <a:lnTo>
                      <a:pt x="12005" y="34573"/>
                    </a:lnTo>
                    <a:lnTo>
                      <a:pt x="12005" y="51144"/>
                    </a:lnTo>
                    <a:cubicBezTo>
                      <a:pt x="12005" y="53297"/>
                      <a:pt x="13310" y="55189"/>
                      <a:pt x="15300" y="55939"/>
                    </a:cubicBezTo>
                    <a:cubicBezTo>
                      <a:pt x="15887" y="56168"/>
                      <a:pt x="16506" y="56266"/>
                      <a:pt x="17094" y="56266"/>
                    </a:cubicBezTo>
                    <a:cubicBezTo>
                      <a:pt x="18562" y="56266"/>
                      <a:pt x="19964" y="55646"/>
                      <a:pt x="20943" y="54471"/>
                    </a:cubicBezTo>
                    <a:lnTo>
                      <a:pt x="41428" y="30659"/>
                    </a:lnTo>
                    <a:cubicBezTo>
                      <a:pt x="42831" y="29028"/>
                      <a:pt x="43124" y="26810"/>
                      <a:pt x="42244" y="24853"/>
                    </a:cubicBezTo>
                    <a:cubicBezTo>
                      <a:pt x="41330" y="22928"/>
                      <a:pt x="39438" y="21721"/>
                      <a:pt x="37318" y="21721"/>
                    </a:cubicBezTo>
                    <a:lnTo>
                      <a:pt x="31120" y="21721"/>
                    </a:lnTo>
                    <a:lnTo>
                      <a:pt x="31120" y="5118"/>
                    </a:lnTo>
                    <a:cubicBezTo>
                      <a:pt x="31120" y="2965"/>
                      <a:pt x="29815" y="1073"/>
                      <a:pt x="27826" y="322"/>
                    </a:cubicBezTo>
                    <a:cubicBezTo>
                      <a:pt x="27240" y="105"/>
                      <a:pt x="26637" y="0"/>
                      <a:pt x="26043"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57;p29"/>
              <p:cNvSpPr/>
              <p:nvPr/>
            </p:nvSpPr>
            <p:spPr>
              <a:xfrm>
                <a:off x="3087450" y="577100"/>
                <a:ext cx="1396150" cy="1257450"/>
              </a:xfrm>
              <a:custGeom>
                <a:avLst/>
                <a:gdLst/>
                <a:ahLst/>
                <a:cxnLst/>
                <a:rect l="l" t="t" r="r" b="b"/>
                <a:pathLst>
                  <a:path w="55846" h="50298" extrusionOk="0">
                    <a:moveTo>
                      <a:pt x="27762" y="6111"/>
                    </a:moveTo>
                    <a:cubicBezTo>
                      <a:pt x="28456" y="6111"/>
                      <a:pt x="29154" y="6175"/>
                      <a:pt x="29848" y="6306"/>
                    </a:cubicBezTo>
                    <a:cubicBezTo>
                      <a:pt x="36078" y="7481"/>
                      <a:pt x="40058" y="13287"/>
                      <a:pt x="38916" y="19518"/>
                    </a:cubicBezTo>
                    <a:cubicBezTo>
                      <a:pt x="38721" y="20431"/>
                      <a:pt x="38460" y="21312"/>
                      <a:pt x="38068" y="22160"/>
                    </a:cubicBezTo>
                    <a:cubicBezTo>
                      <a:pt x="36095" y="18860"/>
                      <a:pt x="32518" y="16756"/>
                      <a:pt x="28496" y="16756"/>
                    </a:cubicBezTo>
                    <a:cubicBezTo>
                      <a:pt x="28263" y="16756"/>
                      <a:pt x="28029" y="16763"/>
                      <a:pt x="27793" y="16777"/>
                    </a:cubicBezTo>
                    <a:cubicBezTo>
                      <a:pt x="26358" y="13418"/>
                      <a:pt x="24042" y="10482"/>
                      <a:pt x="21041" y="8362"/>
                    </a:cubicBezTo>
                    <a:cubicBezTo>
                      <a:pt x="21041" y="8362"/>
                      <a:pt x="21041" y="8329"/>
                      <a:pt x="21041" y="8329"/>
                    </a:cubicBezTo>
                    <a:cubicBezTo>
                      <a:pt x="22990" y="6886"/>
                      <a:pt x="25353" y="6111"/>
                      <a:pt x="27762" y="6111"/>
                    </a:cubicBezTo>
                    <a:close/>
                    <a:moveTo>
                      <a:pt x="28511" y="22877"/>
                    </a:moveTo>
                    <a:cubicBezTo>
                      <a:pt x="31283" y="22877"/>
                      <a:pt x="33567" y="25128"/>
                      <a:pt x="33567" y="27901"/>
                    </a:cubicBezTo>
                    <a:cubicBezTo>
                      <a:pt x="33567" y="30706"/>
                      <a:pt x="31283" y="32957"/>
                      <a:pt x="28511" y="32957"/>
                    </a:cubicBezTo>
                    <a:cubicBezTo>
                      <a:pt x="25738" y="32957"/>
                      <a:pt x="23454" y="30706"/>
                      <a:pt x="23454" y="27901"/>
                    </a:cubicBezTo>
                    <a:cubicBezTo>
                      <a:pt x="23454" y="25128"/>
                      <a:pt x="25738" y="22877"/>
                      <a:pt x="28511" y="22877"/>
                    </a:cubicBezTo>
                    <a:close/>
                    <a:moveTo>
                      <a:pt x="49192" y="31228"/>
                    </a:moveTo>
                    <a:lnTo>
                      <a:pt x="49192" y="31228"/>
                    </a:lnTo>
                    <a:cubicBezTo>
                      <a:pt x="49550" y="34425"/>
                      <a:pt x="48539" y="37622"/>
                      <a:pt x="46419" y="40003"/>
                    </a:cubicBezTo>
                    <a:cubicBezTo>
                      <a:pt x="44396" y="42286"/>
                      <a:pt x="41624" y="43624"/>
                      <a:pt x="38590" y="43819"/>
                    </a:cubicBezTo>
                    <a:cubicBezTo>
                      <a:pt x="38378" y="43831"/>
                      <a:pt x="38167" y="43836"/>
                      <a:pt x="37957" y="43836"/>
                    </a:cubicBezTo>
                    <a:cubicBezTo>
                      <a:pt x="35154" y="43836"/>
                      <a:pt x="32496" y="42830"/>
                      <a:pt x="30403" y="40949"/>
                    </a:cubicBezTo>
                    <a:cubicBezTo>
                      <a:pt x="29750" y="40394"/>
                      <a:pt x="29196" y="39742"/>
                      <a:pt x="28706" y="39057"/>
                    </a:cubicBezTo>
                    <a:cubicBezTo>
                      <a:pt x="33012" y="38992"/>
                      <a:pt x="36698" y="36480"/>
                      <a:pt x="38492" y="32859"/>
                    </a:cubicBezTo>
                    <a:cubicBezTo>
                      <a:pt x="39298" y="32953"/>
                      <a:pt x="40108" y="33001"/>
                      <a:pt x="40918" y="33001"/>
                    </a:cubicBezTo>
                    <a:cubicBezTo>
                      <a:pt x="43750" y="33001"/>
                      <a:pt x="46579" y="32420"/>
                      <a:pt x="49192" y="31228"/>
                    </a:cubicBezTo>
                    <a:close/>
                    <a:moveTo>
                      <a:pt x="18757" y="22519"/>
                    </a:moveTo>
                    <a:cubicBezTo>
                      <a:pt x="16735" y="26139"/>
                      <a:pt x="16898" y="30608"/>
                      <a:pt x="19214" y="34099"/>
                    </a:cubicBezTo>
                    <a:cubicBezTo>
                      <a:pt x="17028" y="37002"/>
                      <a:pt x="15658" y="40492"/>
                      <a:pt x="15300" y="44146"/>
                    </a:cubicBezTo>
                    <a:cubicBezTo>
                      <a:pt x="15300" y="44146"/>
                      <a:pt x="15300" y="44146"/>
                      <a:pt x="15300" y="44178"/>
                    </a:cubicBezTo>
                    <a:cubicBezTo>
                      <a:pt x="12103" y="42776"/>
                      <a:pt x="9754" y="40068"/>
                      <a:pt x="8873" y="36676"/>
                    </a:cubicBezTo>
                    <a:cubicBezTo>
                      <a:pt x="7079" y="30021"/>
                      <a:pt x="11711" y="23171"/>
                      <a:pt x="18757" y="22519"/>
                    </a:cubicBezTo>
                    <a:close/>
                    <a:moveTo>
                      <a:pt x="27756" y="1"/>
                    </a:moveTo>
                    <a:cubicBezTo>
                      <a:pt x="24036" y="1"/>
                      <a:pt x="20371" y="1213"/>
                      <a:pt x="17355" y="3469"/>
                    </a:cubicBezTo>
                    <a:cubicBezTo>
                      <a:pt x="15789" y="4610"/>
                      <a:pt x="14908" y="6404"/>
                      <a:pt x="14908" y="8362"/>
                    </a:cubicBezTo>
                    <a:cubicBezTo>
                      <a:pt x="14941" y="10319"/>
                      <a:pt x="15887" y="12178"/>
                      <a:pt x="17485" y="13320"/>
                    </a:cubicBezTo>
                    <a:cubicBezTo>
                      <a:pt x="18659" y="14168"/>
                      <a:pt x="19703" y="15179"/>
                      <a:pt x="20551" y="16353"/>
                    </a:cubicBezTo>
                    <a:cubicBezTo>
                      <a:pt x="20301" y="16343"/>
                      <a:pt x="20051" y="16338"/>
                      <a:pt x="19803" y="16338"/>
                    </a:cubicBezTo>
                    <a:cubicBezTo>
                      <a:pt x="8465" y="16338"/>
                      <a:pt x="1" y="27165"/>
                      <a:pt x="2969" y="38274"/>
                    </a:cubicBezTo>
                    <a:cubicBezTo>
                      <a:pt x="4339" y="43461"/>
                      <a:pt x="7993" y="47668"/>
                      <a:pt x="12918" y="49789"/>
                    </a:cubicBezTo>
                    <a:cubicBezTo>
                      <a:pt x="13699" y="50130"/>
                      <a:pt x="14517" y="50297"/>
                      <a:pt x="15330" y="50297"/>
                    </a:cubicBezTo>
                    <a:cubicBezTo>
                      <a:pt x="16383" y="50297"/>
                      <a:pt x="17426" y="50015"/>
                      <a:pt x="18366" y="49463"/>
                    </a:cubicBezTo>
                    <a:cubicBezTo>
                      <a:pt x="20062" y="48451"/>
                      <a:pt x="21171" y="46690"/>
                      <a:pt x="21367" y="44765"/>
                    </a:cubicBezTo>
                    <a:cubicBezTo>
                      <a:pt x="21530" y="43297"/>
                      <a:pt x="21889" y="41895"/>
                      <a:pt x="22476" y="40557"/>
                    </a:cubicBezTo>
                    <a:cubicBezTo>
                      <a:pt x="23454" y="42417"/>
                      <a:pt x="24727" y="44113"/>
                      <a:pt x="26325" y="45516"/>
                    </a:cubicBezTo>
                    <a:cubicBezTo>
                      <a:pt x="29644" y="48487"/>
                      <a:pt x="33800" y="49952"/>
                      <a:pt x="37941" y="49952"/>
                    </a:cubicBezTo>
                    <a:cubicBezTo>
                      <a:pt x="42755" y="49952"/>
                      <a:pt x="47549" y="47973"/>
                      <a:pt x="50986" y="44080"/>
                    </a:cubicBezTo>
                    <a:cubicBezTo>
                      <a:pt x="54280" y="40362"/>
                      <a:pt x="55846" y="35403"/>
                      <a:pt x="55259" y="30478"/>
                    </a:cubicBezTo>
                    <a:cubicBezTo>
                      <a:pt x="55031" y="28521"/>
                      <a:pt x="53954" y="26857"/>
                      <a:pt x="52225" y="25911"/>
                    </a:cubicBezTo>
                    <a:cubicBezTo>
                      <a:pt x="51298" y="25376"/>
                      <a:pt x="50255" y="25114"/>
                      <a:pt x="49206" y="25114"/>
                    </a:cubicBezTo>
                    <a:cubicBezTo>
                      <a:pt x="48335" y="25114"/>
                      <a:pt x="47461" y="25295"/>
                      <a:pt x="46647" y="25650"/>
                    </a:cubicBezTo>
                    <a:cubicBezTo>
                      <a:pt x="45342" y="26270"/>
                      <a:pt x="43907" y="26629"/>
                      <a:pt x="42472" y="26792"/>
                    </a:cubicBezTo>
                    <a:cubicBezTo>
                      <a:pt x="43679" y="24932"/>
                      <a:pt x="44494" y="22845"/>
                      <a:pt x="44918" y="20659"/>
                    </a:cubicBezTo>
                    <a:cubicBezTo>
                      <a:pt x="46712" y="11102"/>
                      <a:pt x="40515" y="2066"/>
                      <a:pt x="30957" y="304"/>
                    </a:cubicBezTo>
                    <a:cubicBezTo>
                      <a:pt x="29895" y="101"/>
                      <a:pt x="28823" y="1"/>
                      <a:pt x="277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160" name="Graphic 5" descr="Lightbulb and gear">
            <a:extLst>
              <a:ext uri="{FF2B5EF4-FFF2-40B4-BE49-F238E27FC236}">
                <a16:creationId xmlns:a16="http://schemas.microsoft.com/office/drawing/2014/main" id="{29A490F2-23E4-4627-A84E-CE527546132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rot="10800000">
            <a:off x="520210" y="1212962"/>
            <a:ext cx="641934" cy="641934"/>
          </a:xfrm>
          <a:prstGeom prst="rect">
            <a:avLst/>
          </a:prstGeom>
        </p:spPr>
      </p:pic>
    </p:spTree>
    <p:extLst>
      <p:ext uri="{BB962C8B-B14F-4D97-AF65-F5344CB8AC3E}">
        <p14:creationId xmlns:p14="http://schemas.microsoft.com/office/powerpoint/2010/main" val="187331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Socio-economic net benefits</a:t>
            </a:r>
            <a:br>
              <a:rPr lang="en-US" dirty="0" smtClean="0"/>
            </a:br>
            <a:r>
              <a:rPr lang="en-US" sz="1800" dirty="0">
                <a:hlinkClick r:id="rId3"/>
              </a:rPr>
              <a:t>Art. </a:t>
            </a:r>
            <a:r>
              <a:rPr lang="en-US" sz="1800" dirty="0" smtClean="0">
                <a:hlinkClick r:id="rId3"/>
              </a:rPr>
              <a:t>5 </a:t>
            </a:r>
            <a:r>
              <a:rPr lang="en-US" sz="1800" dirty="0">
                <a:hlinkClick r:id="rId3"/>
              </a:rPr>
              <a:t>of the delegated regulation </a:t>
            </a:r>
            <a:r>
              <a:rPr lang="en-US" sz="1800" dirty="0"/>
              <a:t>supplementing the CEF </a:t>
            </a:r>
            <a:r>
              <a:rPr lang="en-US" sz="1800" dirty="0" smtClean="0"/>
              <a:t>Regulation</a:t>
            </a:r>
            <a:endParaRPr lang="en-GB" sz="3200" dirty="0"/>
          </a:p>
        </p:txBody>
      </p:sp>
      <p:sp>
        <p:nvSpPr>
          <p:cNvPr id="26" name="TextBox 25"/>
          <p:cNvSpPr txBox="1"/>
          <p:nvPr/>
        </p:nvSpPr>
        <p:spPr>
          <a:xfrm>
            <a:off x="782003" y="1899532"/>
            <a:ext cx="9950394" cy="4409669"/>
          </a:xfrm>
          <a:prstGeom prst="rect">
            <a:avLst/>
          </a:prstGeom>
          <a:noFill/>
        </p:spPr>
        <p:txBody>
          <a:bodyPr wrap="square" rtlCol="0">
            <a:spAutoFit/>
          </a:bodyPr>
          <a:lstStyle/>
          <a:p>
            <a:pPr>
              <a:lnSpc>
                <a:spcPct val="200000"/>
              </a:lnSpc>
            </a:pPr>
            <a:r>
              <a:rPr lang="en-US" sz="2400" b="1" dirty="0" smtClean="0"/>
              <a:t>Estimation of the socio-economic net benefits</a:t>
            </a:r>
          </a:p>
          <a:p>
            <a:pPr marL="342900" indent="-342900">
              <a:lnSpc>
                <a:spcPct val="200000"/>
              </a:lnSpc>
              <a:buFont typeface="Arial" panose="020B0604020202020204" pitchFamily="34" charset="0"/>
              <a:buChar char="•"/>
            </a:pPr>
            <a:r>
              <a:rPr lang="en-US" sz="2400" dirty="0" smtClean="0"/>
              <a:t>Cost-benefit analysis (CBA</a:t>
            </a:r>
            <a:r>
              <a:rPr lang="en-US" sz="2400" dirty="0"/>
              <a:t>) , </a:t>
            </a:r>
            <a:r>
              <a:rPr lang="en-US" sz="2400" dirty="0" smtClean="0"/>
              <a:t>covering all elements of p. 3 of Annex Part IV of the CEF Regulation.</a:t>
            </a:r>
          </a:p>
          <a:p>
            <a:pPr marL="342900" indent="-342900">
              <a:lnSpc>
                <a:spcPct val="200000"/>
              </a:lnSpc>
              <a:buFont typeface="Arial" panose="020B0604020202020204" pitchFamily="34" charset="0"/>
              <a:buChar char="•"/>
            </a:pPr>
            <a:r>
              <a:rPr lang="en-US" sz="2400" dirty="0" smtClean="0"/>
              <a:t>Based on CBA </a:t>
            </a:r>
            <a:r>
              <a:rPr lang="en-US" sz="2400" dirty="0"/>
              <a:t>m</a:t>
            </a:r>
            <a:r>
              <a:rPr lang="en-US" sz="2400" dirty="0" smtClean="0"/>
              <a:t>ethodology set out in the Commission staff working document </a:t>
            </a:r>
            <a:r>
              <a:rPr lang="en-US" sz="2400" dirty="0" smtClean="0">
                <a:hlinkClick r:id="rId4"/>
              </a:rPr>
              <a:t>(2021</a:t>
            </a:r>
            <a:r>
              <a:rPr lang="en-US" sz="2400" dirty="0">
                <a:hlinkClick r:id="rId4"/>
              </a:rPr>
              <a:t>) </a:t>
            </a:r>
            <a:r>
              <a:rPr lang="en-US" sz="2400" dirty="0" smtClean="0">
                <a:hlinkClick r:id="rId4"/>
              </a:rPr>
              <a:t>429</a:t>
            </a:r>
            <a:r>
              <a:rPr lang="en-US" sz="2400" dirty="0" smtClean="0"/>
              <a:t>. </a:t>
            </a:r>
            <a:endParaRPr lang="en-US" sz="2400" dirty="0"/>
          </a:p>
          <a:p>
            <a:pPr marL="342900" indent="-342900">
              <a:lnSpc>
                <a:spcPct val="200000"/>
              </a:lnSpc>
              <a:buFont typeface="Arial" panose="020B0604020202020204" pitchFamily="34" charset="0"/>
              <a:buChar char="•"/>
            </a:pPr>
            <a:r>
              <a:rPr lang="en-US" sz="2400" dirty="0"/>
              <a:t>Comparison to a similar project or renewable energy </a:t>
            </a:r>
            <a:r>
              <a:rPr lang="en-US" sz="2400" dirty="0" smtClean="0"/>
              <a:t>project.</a:t>
            </a:r>
            <a:endParaRPr lang="en-US" sz="2400" dirty="0"/>
          </a:p>
        </p:txBody>
      </p:sp>
      <p:grpSp>
        <p:nvGrpSpPr>
          <p:cNvPr id="4" name="Group 3"/>
          <p:cNvGrpSpPr/>
          <p:nvPr/>
        </p:nvGrpSpPr>
        <p:grpSpPr>
          <a:xfrm rot="5400000">
            <a:off x="658928" y="1250310"/>
            <a:ext cx="364066" cy="259522"/>
            <a:chOff x="11244839" y="4971323"/>
            <a:chExt cx="392671" cy="299426"/>
          </a:xfrm>
        </p:grpSpPr>
        <p:grpSp>
          <p:nvGrpSpPr>
            <p:cNvPr id="5" name="Group 4"/>
            <p:cNvGrpSpPr/>
            <p:nvPr/>
          </p:nvGrpSpPr>
          <p:grpSpPr>
            <a:xfrm flipV="1">
              <a:off x="11244839" y="4971323"/>
              <a:ext cx="392671" cy="299426"/>
              <a:chOff x="9535275" y="6152908"/>
              <a:chExt cx="245938" cy="174350"/>
            </a:xfrm>
            <a:solidFill>
              <a:srgbClr val="FFC000"/>
            </a:solidFill>
          </p:grpSpPr>
          <p:sp>
            <p:nvSpPr>
              <p:cNvPr id="7" name="Google Shape;1227;p56"/>
              <p:cNvSpPr/>
              <p:nvPr/>
            </p:nvSpPr>
            <p:spPr>
              <a:xfrm rot="5400000" flipH="1">
                <a:off x="9529263" y="6158920"/>
                <a:ext cx="174350" cy="162325"/>
              </a:xfrm>
              <a:custGeom>
                <a:avLst/>
                <a:gdLst/>
                <a:ahLst/>
                <a:cxnLst/>
                <a:rect l="l" t="t" r="r" b="b"/>
                <a:pathLst>
                  <a:path w="6974" h="6493" extrusionOk="0">
                    <a:moveTo>
                      <a:pt x="0" y="0"/>
                    </a:moveTo>
                    <a:lnTo>
                      <a:pt x="0" y="5468"/>
                    </a:lnTo>
                    <a:cubicBezTo>
                      <a:pt x="0" y="6034"/>
                      <a:pt x="459" y="6493"/>
                      <a:pt x="1025" y="6493"/>
                    </a:cubicBezTo>
                    <a:lnTo>
                      <a:pt x="5946" y="6493"/>
                    </a:lnTo>
                    <a:cubicBezTo>
                      <a:pt x="6512" y="6493"/>
                      <a:pt x="6974" y="6034"/>
                      <a:pt x="6974" y="5468"/>
                    </a:cubicBezTo>
                    <a:lnTo>
                      <a:pt x="6974"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229;p56"/>
              <p:cNvSpPr/>
              <p:nvPr/>
            </p:nvSpPr>
            <p:spPr>
              <a:xfrm rot="5400000" flipH="1">
                <a:off x="9731702" y="6234141"/>
                <a:ext cx="26621" cy="72400"/>
              </a:xfrm>
              <a:custGeom>
                <a:avLst/>
                <a:gdLst/>
                <a:ahLst/>
                <a:cxnLst/>
                <a:rect l="l" t="t" r="r" b="b"/>
                <a:pathLst>
                  <a:path w="1335" h="3835" extrusionOk="0">
                    <a:moveTo>
                      <a:pt x="0" y="1"/>
                    </a:moveTo>
                    <a:lnTo>
                      <a:pt x="0" y="3834"/>
                    </a:lnTo>
                    <a:lnTo>
                      <a:pt x="1334" y="3834"/>
                    </a:lnTo>
                    <a:lnTo>
                      <a:pt x="1334"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 name="Google Shape;1229;p56"/>
            <p:cNvSpPr/>
            <p:nvPr/>
          </p:nvSpPr>
          <p:spPr>
            <a:xfrm rot="16200000" flipH="1" flipV="1">
              <a:off x="11556852" y="5133622"/>
              <a:ext cx="45718" cy="115596"/>
            </a:xfrm>
            <a:custGeom>
              <a:avLst/>
              <a:gdLst/>
              <a:ahLst/>
              <a:cxnLst/>
              <a:rect l="l" t="t" r="r" b="b"/>
              <a:pathLst>
                <a:path w="1335" h="3835" extrusionOk="0">
                  <a:moveTo>
                    <a:pt x="0" y="1"/>
                  </a:moveTo>
                  <a:lnTo>
                    <a:pt x="0" y="3834"/>
                  </a:lnTo>
                  <a:lnTo>
                    <a:pt x="1334" y="3834"/>
                  </a:lnTo>
                  <a:lnTo>
                    <a:pt x="1334" y="1"/>
                  </a:ln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8953922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46896" y="1588019"/>
            <a:ext cx="10587080" cy="3133237"/>
          </a:xfrm>
        </p:spPr>
        <p:txBody>
          <a:bodyPr/>
          <a:lstStyle/>
          <a:p>
            <a:pPr>
              <a:lnSpc>
                <a:spcPct val="200000"/>
              </a:lnSpc>
            </a:pPr>
            <a:r>
              <a:rPr lang="en-IE" b="1" dirty="0" smtClean="0">
                <a:solidFill>
                  <a:srgbClr val="000000"/>
                </a:solidFill>
              </a:rPr>
              <a:t>Objective</a:t>
            </a:r>
            <a:r>
              <a:rPr lang="en-IE" dirty="0" smtClean="0">
                <a:solidFill>
                  <a:srgbClr val="000000"/>
                </a:solidFill>
              </a:rPr>
              <a:t>: determine </a:t>
            </a:r>
            <a:r>
              <a:rPr lang="en-US" dirty="0" smtClean="0">
                <a:solidFill>
                  <a:srgbClr val="000000"/>
                </a:solidFill>
              </a:rPr>
              <a:t>whether projects applying for the list of CB RES projects create value from a holistic, societal perspective</a:t>
            </a:r>
          </a:p>
          <a:p>
            <a:pPr>
              <a:lnSpc>
                <a:spcPct val="200000"/>
              </a:lnSpc>
            </a:pPr>
            <a:r>
              <a:rPr lang="en-US" dirty="0" smtClean="0">
                <a:solidFill>
                  <a:srgbClr val="000000"/>
                </a:solidFill>
              </a:rPr>
              <a:t>Based on the </a:t>
            </a:r>
            <a:r>
              <a:rPr lang="en-US" b="1" dirty="0" smtClean="0">
                <a:solidFill>
                  <a:srgbClr val="000000"/>
                </a:solidFill>
              </a:rPr>
              <a:t>7 indicators </a:t>
            </a:r>
            <a:r>
              <a:rPr lang="en-US" dirty="0" smtClean="0">
                <a:solidFill>
                  <a:srgbClr val="000000"/>
                </a:solidFill>
              </a:rPr>
              <a:t>in </a:t>
            </a:r>
            <a:r>
              <a:rPr lang="en-US" dirty="0" smtClean="0">
                <a:solidFill>
                  <a:srgbClr val="000000"/>
                </a:solidFill>
                <a:hlinkClick r:id="rId2"/>
              </a:rPr>
              <a:t>Annex Part IV of the CEF Regulation</a:t>
            </a:r>
            <a:r>
              <a:rPr lang="en-US" dirty="0" smtClean="0">
                <a:solidFill>
                  <a:srgbClr val="000000"/>
                </a:solidFill>
              </a:rPr>
              <a:t>.</a:t>
            </a:r>
          </a:p>
          <a:p>
            <a:pPr>
              <a:lnSpc>
                <a:spcPct val="200000"/>
              </a:lnSpc>
            </a:pPr>
            <a:r>
              <a:rPr lang="en-US" dirty="0" smtClean="0">
                <a:solidFill>
                  <a:srgbClr val="000000"/>
                </a:solidFill>
              </a:rPr>
              <a:t>Some of the indicators – </a:t>
            </a:r>
            <a:r>
              <a:rPr lang="en-US" b="1" dirty="0" smtClean="0">
                <a:solidFill>
                  <a:srgbClr val="000000"/>
                </a:solidFill>
              </a:rPr>
              <a:t>monetized</a:t>
            </a:r>
            <a:r>
              <a:rPr lang="en-US" dirty="0" smtClean="0">
                <a:solidFill>
                  <a:srgbClr val="000000"/>
                </a:solidFill>
              </a:rPr>
              <a:t>, some of them – </a:t>
            </a:r>
            <a:r>
              <a:rPr lang="en-US" b="1" dirty="0" smtClean="0">
                <a:solidFill>
                  <a:srgbClr val="000000"/>
                </a:solidFill>
              </a:rPr>
              <a:t>not.</a:t>
            </a:r>
          </a:p>
          <a:p>
            <a:pPr>
              <a:lnSpc>
                <a:spcPct val="150000"/>
              </a:lnSpc>
            </a:pPr>
            <a:r>
              <a:rPr lang="en-US" b="1" dirty="0" smtClean="0">
                <a:solidFill>
                  <a:srgbClr val="000000"/>
                </a:solidFill>
              </a:rPr>
              <a:t>End result </a:t>
            </a:r>
            <a:r>
              <a:rPr lang="en-US" dirty="0" smtClean="0">
                <a:solidFill>
                  <a:srgbClr val="000000"/>
                </a:solidFill>
              </a:rPr>
              <a:t>of the CBA – a value of the net benefits (+ or - number in EUR)</a:t>
            </a:r>
          </a:p>
        </p:txBody>
      </p:sp>
      <p:sp>
        <p:nvSpPr>
          <p:cNvPr id="3" name="Title 2"/>
          <p:cNvSpPr>
            <a:spLocks noGrp="1"/>
          </p:cNvSpPr>
          <p:nvPr>
            <p:ph type="title"/>
          </p:nvPr>
        </p:nvSpPr>
        <p:spPr>
          <a:xfrm>
            <a:off x="846896" y="530485"/>
            <a:ext cx="11021253" cy="782357"/>
          </a:xfrm>
        </p:spPr>
        <p:txBody>
          <a:bodyPr/>
          <a:lstStyle/>
          <a:p>
            <a:r>
              <a:rPr lang="en-IE" dirty="0" smtClean="0"/>
              <a:t>Main points of the </a:t>
            </a:r>
            <a:r>
              <a:rPr lang="en-IE" b="1" dirty="0" smtClean="0"/>
              <a:t>CBA methodology</a:t>
            </a:r>
            <a:endParaRPr lang="fr-BE" b="1" dirty="0"/>
          </a:p>
        </p:txBody>
      </p:sp>
    </p:spTree>
    <p:extLst>
      <p:ext uri="{BB962C8B-B14F-4D97-AF65-F5344CB8AC3E}">
        <p14:creationId xmlns:p14="http://schemas.microsoft.com/office/powerpoint/2010/main" val="2884391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 id="{9E25CBC4-264C-4E5F-8DDF-C73C2B944108}" vid="{63966CC3-CC63-46CF-BE8C-07ABBDCD62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11</TotalTime>
  <Words>1281</Words>
  <Application>Microsoft Office PowerPoint</Application>
  <PresentationFormat>Widescreen</PresentationFormat>
  <Paragraphs>149</Paragraphs>
  <Slides>16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EC Square Sans Pro</vt:lpstr>
      <vt:lpstr>Palatino Linotype</vt:lpstr>
      <vt:lpstr>Wingdings</vt:lpstr>
      <vt:lpstr>Office Theme</vt:lpstr>
      <vt:lpstr>Cooperation Mechanism and  requirements on the cost benefit analysis </vt:lpstr>
      <vt:lpstr>What projects are eligible for financing ? (Art. 3 of Delegated Regulation)</vt:lpstr>
      <vt:lpstr>Eligible technologies, components and investments</vt:lpstr>
      <vt:lpstr>General criteria of eligibility  (p. 2 of Part IV of Annex to the CEF Regulation)</vt:lpstr>
      <vt:lpstr>Types of Cooperation mechanism Art. 4 of the delegated regulation supplementing the CEF Regulation</vt:lpstr>
      <vt:lpstr>Letter of proof of Cooperation agreement</vt:lpstr>
      <vt:lpstr>Points of attention</vt:lpstr>
      <vt:lpstr>Socio-economic net benefits Art. 5 of the delegated regulation supplementing the CEF Regulation</vt:lpstr>
      <vt:lpstr>Main points of the CBA methodology</vt:lpstr>
      <vt:lpstr>Cost-benefit analysis</vt:lpstr>
      <vt:lpstr>Counterfactual</vt:lpstr>
      <vt:lpstr>Cost-benefit analysis – element by element (1)</vt:lpstr>
      <vt:lpstr>Cost-benefit analysis – element by element (2)</vt:lpstr>
      <vt:lpstr>Cost-benefit analysis – element by element (3)</vt:lpstr>
      <vt:lpstr>Cost-benefit analysis – element by element (4)</vt:lpstr>
      <vt:lpstr>Thank you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 RES  in the context  of the Green Deal Objectives</dc:title>
  <dc:creator>GAYARRE LETE Sara (CINEA)</dc:creator>
  <cp:lastModifiedBy>GAYARRE LETE Sara (CINEA)</cp:lastModifiedBy>
  <cp:revision>3</cp:revision>
  <dcterms:created xsi:type="dcterms:W3CDTF">2023-01-26T16:01:53Z</dcterms:created>
  <dcterms:modified xsi:type="dcterms:W3CDTF">2023-01-26T16:13:02Z</dcterms:modified>
</cp:coreProperties>
</file>