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4"/>
  </p:sldMasterIdLst>
  <p:notesMasterIdLst>
    <p:notesMasterId r:id="rId24"/>
  </p:notesMasterIdLst>
  <p:sldIdLst>
    <p:sldId id="256" r:id="rId5"/>
    <p:sldId id="774" r:id="rId6"/>
    <p:sldId id="777" r:id="rId7"/>
    <p:sldId id="454" r:id="rId8"/>
    <p:sldId id="464" r:id="rId9"/>
    <p:sldId id="766" r:id="rId10"/>
    <p:sldId id="767" r:id="rId11"/>
    <p:sldId id="463" r:id="rId12"/>
    <p:sldId id="776" r:id="rId13"/>
    <p:sldId id="452" r:id="rId14"/>
    <p:sldId id="458" r:id="rId15"/>
    <p:sldId id="462" r:id="rId16"/>
    <p:sldId id="460" r:id="rId17"/>
    <p:sldId id="461" r:id="rId18"/>
    <p:sldId id="459" r:id="rId19"/>
    <p:sldId id="770" r:id="rId20"/>
    <p:sldId id="768" r:id="rId21"/>
    <p:sldId id="451" r:id="rId22"/>
    <p:sldId id="45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8D30AF1-760E-4F04-A88B-4FFE55FEE76D}">
          <p14:sldIdLst>
            <p14:sldId id="256"/>
            <p14:sldId id="774"/>
            <p14:sldId id="777"/>
            <p14:sldId id="454"/>
            <p14:sldId id="464"/>
            <p14:sldId id="766"/>
            <p14:sldId id="767"/>
            <p14:sldId id="463"/>
            <p14:sldId id="776"/>
            <p14:sldId id="452"/>
            <p14:sldId id="458"/>
            <p14:sldId id="462"/>
            <p14:sldId id="460"/>
            <p14:sldId id="461"/>
            <p14:sldId id="459"/>
            <p14:sldId id="770"/>
            <p14:sldId id="768"/>
            <p14:sldId id="451"/>
            <p14:sldId id="45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ick Gommers" initials="AG" lastIdx="1" clrIdx="0">
    <p:extLst>
      <p:ext uri="{19B8F6BF-5375-455C-9EA6-DF929625EA0E}">
        <p15:presenceInfo xmlns:p15="http://schemas.microsoft.com/office/powerpoint/2012/main" userId="Annick Gommers" providerId="None"/>
      </p:ext>
    </p:extLst>
  </p:cmAuthor>
  <p:cmAuthor id="2" name="Annick" initials="A" lastIdx="4" clrIdx="1">
    <p:extLst>
      <p:ext uri="{19B8F6BF-5375-455C-9EA6-DF929625EA0E}">
        <p15:presenceInfo xmlns:p15="http://schemas.microsoft.com/office/powerpoint/2012/main" userId="Annick" providerId="None"/>
      </p:ext>
    </p:extLst>
  </p:cmAuthor>
  <p:cmAuthor id="3" name="Geert Goorden" initials="GG" lastIdx="14" clrIdx="2">
    <p:extLst>
      <p:ext uri="{19B8F6BF-5375-455C-9EA6-DF929625EA0E}">
        <p15:presenceInfo xmlns:p15="http://schemas.microsoft.com/office/powerpoint/2012/main" userId="S::geert.goorden@factor4.eu::3a39468b-3733-47e3-a059-38d5d668a2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776"/>
    <a:srgbClr val="FFFFCC"/>
    <a:srgbClr val="4D4D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3CBDC6-33E1-4C46-8925-96D3783E2411}" v="8" dt="2021-06-07T15:04:02.8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10" autoAdjust="0"/>
    <p:restoredTop sz="83317" autoAdjust="0"/>
  </p:normalViewPr>
  <p:slideViewPr>
    <p:cSldViewPr snapToGrid="0">
      <p:cViewPr varScale="1">
        <p:scale>
          <a:sx n="77" d="100"/>
          <a:sy n="77" d="100"/>
        </p:scale>
        <p:origin x="1280" y="60"/>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ert Goorden" userId="3a39468b-3733-47e3-a059-38d5d668a261" providerId="ADAL" clId="{4D3CBDC6-33E1-4C46-8925-96D3783E2411}"/>
    <pc:docChg chg="custSel modSld modMainMaster modNotesMaster">
      <pc:chgData name="Geert Goorden" userId="3a39468b-3733-47e3-a059-38d5d668a261" providerId="ADAL" clId="{4D3CBDC6-33E1-4C46-8925-96D3783E2411}" dt="2021-06-02T08:47:13.243" v="172"/>
      <pc:docMkLst>
        <pc:docMk/>
      </pc:docMkLst>
      <pc:sldChg chg="modSp modNotes">
        <pc:chgData name="Geert Goorden" userId="3a39468b-3733-47e3-a059-38d5d668a261" providerId="ADAL" clId="{4D3CBDC6-33E1-4C46-8925-96D3783E2411}" dt="2021-06-02T08:47:13.243" v="172"/>
        <pc:sldMkLst>
          <pc:docMk/>
          <pc:sldMk cId="2148843462" sldId="256"/>
        </pc:sldMkLst>
        <pc:spChg chg="mod">
          <ac:chgData name="Geert Goorden" userId="3a39468b-3733-47e3-a059-38d5d668a261" providerId="ADAL" clId="{4D3CBDC6-33E1-4C46-8925-96D3783E2411}" dt="2021-06-02T08:38:21.493" v="0"/>
          <ac:spMkLst>
            <pc:docMk/>
            <pc:sldMk cId="2148843462" sldId="256"/>
            <ac:spMk id="2" creationId="{00000000-0000-0000-0000-000000000000}"/>
          </ac:spMkLst>
        </pc:spChg>
        <pc:spChg chg="mod">
          <ac:chgData name="Geert Goorden" userId="3a39468b-3733-47e3-a059-38d5d668a261" providerId="ADAL" clId="{4D3CBDC6-33E1-4C46-8925-96D3783E2411}" dt="2021-06-02T08:47:13.243" v="172"/>
          <ac:spMkLst>
            <pc:docMk/>
            <pc:sldMk cId="2148843462" sldId="256"/>
            <ac:spMk id="3" creationId="{00000000-0000-0000-0000-000000000000}"/>
          </ac:spMkLst>
        </pc:spChg>
        <pc:picChg chg="mod">
          <ac:chgData name="Geert Goorden" userId="3a39468b-3733-47e3-a059-38d5d668a261" providerId="ADAL" clId="{4D3CBDC6-33E1-4C46-8925-96D3783E2411}" dt="2021-06-02T08:38:21.493" v="0"/>
          <ac:picMkLst>
            <pc:docMk/>
            <pc:sldMk cId="2148843462" sldId="256"/>
            <ac:picMk id="4" creationId="{9FE2A92C-4D38-429C-BFEA-C32B354B0718}"/>
          </ac:picMkLst>
        </pc:picChg>
      </pc:sldChg>
      <pc:sldChg chg="modSp">
        <pc:chgData name="Geert Goorden" userId="3a39468b-3733-47e3-a059-38d5d668a261" providerId="ADAL" clId="{4D3CBDC6-33E1-4C46-8925-96D3783E2411}" dt="2021-06-02T08:38:21.493" v="0"/>
        <pc:sldMkLst>
          <pc:docMk/>
          <pc:sldMk cId="267728299" sldId="317"/>
        </pc:sldMkLst>
        <pc:spChg chg="mod">
          <ac:chgData name="Geert Goorden" userId="3a39468b-3733-47e3-a059-38d5d668a261" providerId="ADAL" clId="{4D3CBDC6-33E1-4C46-8925-96D3783E2411}" dt="2021-06-02T08:38:21.493" v="0"/>
          <ac:spMkLst>
            <pc:docMk/>
            <pc:sldMk cId="267728299" sldId="317"/>
            <ac:spMk id="3" creationId="{C7368157-8E72-4F26-9533-0181734CE0EF}"/>
          </ac:spMkLst>
        </pc:spChg>
      </pc:sldChg>
      <pc:sldChg chg="modSp mod">
        <pc:chgData name="Geert Goorden" userId="3a39468b-3733-47e3-a059-38d5d668a261" providerId="ADAL" clId="{4D3CBDC6-33E1-4C46-8925-96D3783E2411}" dt="2021-06-02T08:45:40.908" v="168" actId="20577"/>
        <pc:sldMkLst>
          <pc:docMk/>
          <pc:sldMk cId="3981230515" sldId="451"/>
        </pc:sldMkLst>
        <pc:spChg chg="mod">
          <ac:chgData name="Geert Goorden" userId="3a39468b-3733-47e3-a059-38d5d668a261" providerId="ADAL" clId="{4D3CBDC6-33E1-4C46-8925-96D3783E2411}" dt="2021-06-02T08:38:21.493" v="0"/>
          <ac:spMkLst>
            <pc:docMk/>
            <pc:sldMk cId="3981230515" sldId="451"/>
            <ac:spMk id="3" creationId="{25E68133-EF38-4445-8728-AEC0383C4D99}"/>
          </ac:spMkLst>
        </pc:spChg>
        <pc:spChg chg="mod">
          <ac:chgData name="Geert Goorden" userId="3a39468b-3733-47e3-a059-38d5d668a261" providerId="ADAL" clId="{4D3CBDC6-33E1-4C46-8925-96D3783E2411}" dt="2021-06-02T08:38:21.493" v="0"/>
          <ac:spMkLst>
            <pc:docMk/>
            <pc:sldMk cId="3981230515" sldId="451"/>
            <ac:spMk id="4" creationId="{D32B7877-D2A2-4171-BA3B-FECC9F1A46D4}"/>
          </ac:spMkLst>
        </pc:spChg>
        <pc:spChg chg="mod">
          <ac:chgData name="Geert Goorden" userId="3a39468b-3733-47e3-a059-38d5d668a261" providerId="ADAL" clId="{4D3CBDC6-33E1-4C46-8925-96D3783E2411}" dt="2021-06-02T08:45:40.908" v="168" actId="20577"/>
          <ac:spMkLst>
            <pc:docMk/>
            <pc:sldMk cId="3981230515" sldId="451"/>
            <ac:spMk id="5" creationId="{68B42F01-D279-4323-9353-7573DB2E38C3}"/>
          </ac:spMkLst>
        </pc:spChg>
        <pc:spChg chg="mod">
          <ac:chgData name="Geert Goorden" userId="3a39468b-3733-47e3-a059-38d5d668a261" providerId="ADAL" clId="{4D3CBDC6-33E1-4C46-8925-96D3783E2411}" dt="2021-06-02T08:45:14.473" v="160" actId="113"/>
          <ac:spMkLst>
            <pc:docMk/>
            <pc:sldMk cId="3981230515" sldId="451"/>
            <ac:spMk id="16" creationId="{509F1206-E621-45B3-8525-30C1003A67B5}"/>
          </ac:spMkLst>
        </pc:spChg>
        <pc:spChg chg="mod">
          <ac:chgData name="Geert Goorden" userId="3a39468b-3733-47e3-a059-38d5d668a261" providerId="ADAL" clId="{4D3CBDC6-33E1-4C46-8925-96D3783E2411}" dt="2021-06-02T08:38:21.493" v="0"/>
          <ac:spMkLst>
            <pc:docMk/>
            <pc:sldMk cId="3981230515" sldId="451"/>
            <ac:spMk id="17" creationId="{E79D6435-B4D7-4EA6-B799-03483CAD1E5F}"/>
          </ac:spMkLst>
        </pc:spChg>
        <pc:picChg chg="mod">
          <ac:chgData name="Geert Goorden" userId="3a39468b-3733-47e3-a059-38d5d668a261" providerId="ADAL" clId="{4D3CBDC6-33E1-4C46-8925-96D3783E2411}" dt="2021-06-02T08:38:21.493" v="0"/>
          <ac:picMkLst>
            <pc:docMk/>
            <pc:sldMk cId="3981230515" sldId="451"/>
            <ac:picMk id="2050" creationId="{662C6DD3-6BD4-4B90-96B2-4E810F51EDD3}"/>
          </ac:picMkLst>
        </pc:picChg>
      </pc:sldChg>
      <pc:sldChg chg="modSp modNotes">
        <pc:chgData name="Geert Goorden" userId="3a39468b-3733-47e3-a059-38d5d668a261" providerId="ADAL" clId="{4D3CBDC6-33E1-4C46-8925-96D3783E2411}" dt="2021-06-02T08:38:21.493" v="0"/>
        <pc:sldMkLst>
          <pc:docMk/>
          <pc:sldMk cId="2437830908" sldId="452"/>
        </pc:sldMkLst>
        <pc:spChg chg="mod">
          <ac:chgData name="Geert Goorden" userId="3a39468b-3733-47e3-a059-38d5d668a261" providerId="ADAL" clId="{4D3CBDC6-33E1-4C46-8925-96D3783E2411}" dt="2021-06-02T08:38:21.493" v="0"/>
          <ac:spMkLst>
            <pc:docMk/>
            <pc:sldMk cId="2437830908" sldId="452"/>
            <ac:spMk id="2" creationId="{5E14E1C9-F851-445D-958F-27424D4F1DA0}"/>
          </ac:spMkLst>
        </pc:spChg>
        <pc:spChg chg="mod">
          <ac:chgData name="Geert Goorden" userId="3a39468b-3733-47e3-a059-38d5d668a261" providerId="ADAL" clId="{4D3CBDC6-33E1-4C46-8925-96D3783E2411}" dt="2021-06-02T08:38:21.493" v="0"/>
          <ac:spMkLst>
            <pc:docMk/>
            <pc:sldMk cId="2437830908" sldId="452"/>
            <ac:spMk id="3" creationId="{33863AB0-2411-4BBB-A28B-9E95A11B2A50}"/>
          </ac:spMkLst>
        </pc:spChg>
        <pc:picChg chg="mod">
          <ac:chgData name="Geert Goorden" userId="3a39468b-3733-47e3-a059-38d5d668a261" providerId="ADAL" clId="{4D3CBDC6-33E1-4C46-8925-96D3783E2411}" dt="2021-06-02T08:38:21.493" v="0"/>
          <ac:picMkLst>
            <pc:docMk/>
            <pc:sldMk cId="2437830908" sldId="452"/>
            <ac:picMk id="1026" creationId="{0D238444-09B3-49EC-9F51-9BCF9ED7E603}"/>
          </ac:picMkLst>
        </pc:picChg>
      </pc:sldChg>
      <pc:sldChg chg="modSp modNotes">
        <pc:chgData name="Geert Goorden" userId="3a39468b-3733-47e3-a059-38d5d668a261" providerId="ADAL" clId="{4D3CBDC6-33E1-4C46-8925-96D3783E2411}" dt="2021-06-02T08:47:13.243" v="172"/>
        <pc:sldMkLst>
          <pc:docMk/>
          <pc:sldMk cId="1321764894" sldId="454"/>
        </pc:sldMkLst>
        <pc:spChg chg="mod">
          <ac:chgData name="Geert Goorden" userId="3a39468b-3733-47e3-a059-38d5d668a261" providerId="ADAL" clId="{4D3CBDC6-33E1-4C46-8925-96D3783E2411}" dt="2021-06-02T08:47:13.243" v="172"/>
          <ac:spMkLst>
            <pc:docMk/>
            <pc:sldMk cId="1321764894" sldId="454"/>
            <ac:spMk id="2" creationId="{5E14E1C9-F851-445D-958F-27424D4F1DA0}"/>
          </ac:spMkLst>
        </pc:spChg>
        <pc:spChg chg="mod">
          <ac:chgData name="Geert Goorden" userId="3a39468b-3733-47e3-a059-38d5d668a261" providerId="ADAL" clId="{4D3CBDC6-33E1-4C46-8925-96D3783E2411}" dt="2021-06-02T08:38:21.493" v="0"/>
          <ac:spMkLst>
            <pc:docMk/>
            <pc:sldMk cId="1321764894" sldId="454"/>
            <ac:spMk id="3" creationId="{33863AB0-2411-4BBB-A28B-9E95A11B2A50}"/>
          </ac:spMkLst>
        </pc:spChg>
        <pc:spChg chg="mod">
          <ac:chgData name="Geert Goorden" userId="3a39468b-3733-47e3-a059-38d5d668a261" providerId="ADAL" clId="{4D3CBDC6-33E1-4C46-8925-96D3783E2411}" dt="2021-06-02T08:38:21.493" v="0"/>
          <ac:spMkLst>
            <pc:docMk/>
            <pc:sldMk cId="1321764894" sldId="454"/>
            <ac:spMk id="5" creationId="{4E7FBC17-FFCD-4B44-9A87-7A035755BC0E}"/>
          </ac:spMkLst>
        </pc:spChg>
        <pc:spChg chg="mod">
          <ac:chgData name="Geert Goorden" userId="3a39468b-3733-47e3-a059-38d5d668a261" providerId="ADAL" clId="{4D3CBDC6-33E1-4C46-8925-96D3783E2411}" dt="2021-06-02T08:38:21.493" v="0"/>
          <ac:spMkLst>
            <pc:docMk/>
            <pc:sldMk cId="1321764894" sldId="454"/>
            <ac:spMk id="6" creationId="{83D6B595-F0E8-41B1-9C4F-8FC2D4E85654}"/>
          </ac:spMkLst>
        </pc:spChg>
        <pc:spChg chg="mod">
          <ac:chgData name="Geert Goorden" userId="3a39468b-3733-47e3-a059-38d5d668a261" providerId="ADAL" clId="{4D3CBDC6-33E1-4C46-8925-96D3783E2411}" dt="2021-06-02T08:38:21.493" v="0"/>
          <ac:spMkLst>
            <pc:docMk/>
            <pc:sldMk cId="1321764894" sldId="454"/>
            <ac:spMk id="8" creationId="{DDEC1956-CFF4-482E-BC8B-B682C292446D}"/>
          </ac:spMkLst>
        </pc:spChg>
        <pc:spChg chg="mod">
          <ac:chgData name="Geert Goorden" userId="3a39468b-3733-47e3-a059-38d5d668a261" providerId="ADAL" clId="{4D3CBDC6-33E1-4C46-8925-96D3783E2411}" dt="2021-06-02T08:38:21.493" v="0"/>
          <ac:spMkLst>
            <pc:docMk/>
            <pc:sldMk cId="1321764894" sldId="454"/>
            <ac:spMk id="11" creationId="{B920BA2F-4597-4856-9E6C-1D0D1A970EFB}"/>
          </ac:spMkLst>
        </pc:spChg>
        <pc:picChg chg="mod">
          <ac:chgData name="Geert Goorden" userId="3a39468b-3733-47e3-a059-38d5d668a261" providerId="ADAL" clId="{4D3CBDC6-33E1-4C46-8925-96D3783E2411}" dt="2021-06-02T08:38:21.493" v="0"/>
          <ac:picMkLst>
            <pc:docMk/>
            <pc:sldMk cId="1321764894" sldId="454"/>
            <ac:picMk id="4" creationId="{152D187E-8E44-4739-B102-32275C924328}"/>
          </ac:picMkLst>
        </pc:picChg>
      </pc:sldChg>
      <pc:sldChg chg="modSp">
        <pc:chgData name="Geert Goorden" userId="3a39468b-3733-47e3-a059-38d5d668a261" providerId="ADAL" clId="{4D3CBDC6-33E1-4C46-8925-96D3783E2411}" dt="2021-06-02T08:47:13.243" v="172"/>
        <pc:sldMkLst>
          <pc:docMk/>
          <pc:sldMk cId="2978596756" sldId="456"/>
        </pc:sldMkLst>
        <pc:spChg chg="mod">
          <ac:chgData name="Geert Goorden" userId="3a39468b-3733-47e3-a059-38d5d668a261" providerId="ADAL" clId="{4D3CBDC6-33E1-4C46-8925-96D3783E2411}" dt="2021-06-02T08:47:13.243" v="172"/>
          <ac:spMkLst>
            <pc:docMk/>
            <pc:sldMk cId="2978596756" sldId="456"/>
            <ac:spMk id="2" creationId="{BE279B12-B1B6-498A-8E52-42C402106C6D}"/>
          </ac:spMkLst>
        </pc:spChg>
        <pc:spChg chg="mod">
          <ac:chgData name="Geert Goorden" userId="3a39468b-3733-47e3-a059-38d5d668a261" providerId="ADAL" clId="{4D3CBDC6-33E1-4C46-8925-96D3783E2411}" dt="2021-06-02T08:38:21.493" v="0"/>
          <ac:spMkLst>
            <pc:docMk/>
            <pc:sldMk cId="2978596756" sldId="456"/>
            <ac:spMk id="3" creationId="{25E68133-EF38-4445-8728-AEC0383C4D99}"/>
          </ac:spMkLst>
        </pc:spChg>
        <pc:picChg chg="mod">
          <ac:chgData name="Geert Goorden" userId="3a39468b-3733-47e3-a059-38d5d668a261" providerId="ADAL" clId="{4D3CBDC6-33E1-4C46-8925-96D3783E2411}" dt="2021-06-02T08:38:21.493" v="0"/>
          <ac:picMkLst>
            <pc:docMk/>
            <pc:sldMk cId="2978596756" sldId="456"/>
            <ac:picMk id="4" creationId="{B755B309-2691-4668-92AE-F2E7210BD5DF}"/>
          </ac:picMkLst>
        </pc:picChg>
      </pc:sldChg>
      <pc:sldChg chg="modSp">
        <pc:chgData name="Geert Goorden" userId="3a39468b-3733-47e3-a059-38d5d668a261" providerId="ADAL" clId="{4D3CBDC6-33E1-4C46-8925-96D3783E2411}" dt="2021-06-02T08:38:21.493" v="0"/>
        <pc:sldMkLst>
          <pc:docMk/>
          <pc:sldMk cId="2246881586" sldId="458"/>
        </pc:sldMkLst>
        <pc:spChg chg="mod">
          <ac:chgData name="Geert Goorden" userId="3a39468b-3733-47e3-a059-38d5d668a261" providerId="ADAL" clId="{4D3CBDC6-33E1-4C46-8925-96D3783E2411}" dt="2021-06-02T08:38:21.493" v="0"/>
          <ac:spMkLst>
            <pc:docMk/>
            <pc:sldMk cId="2246881586" sldId="458"/>
            <ac:spMk id="2" creationId="{635CD49A-91F8-419C-B6B9-F285449B78CA}"/>
          </ac:spMkLst>
        </pc:spChg>
        <pc:spChg chg="mod">
          <ac:chgData name="Geert Goorden" userId="3a39468b-3733-47e3-a059-38d5d668a261" providerId="ADAL" clId="{4D3CBDC6-33E1-4C46-8925-96D3783E2411}" dt="2021-06-02T08:38:21.493" v="0"/>
          <ac:spMkLst>
            <pc:docMk/>
            <pc:sldMk cId="2246881586" sldId="458"/>
            <ac:spMk id="3" creationId="{13964552-E190-44D7-8BCD-39EF3C4E9916}"/>
          </ac:spMkLst>
        </pc:spChg>
        <pc:picChg chg="mod">
          <ac:chgData name="Geert Goorden" userId="3a39468b-3733-47e3-a059-38d5d668a261" providerId="ADAL" clId="{4D3CBDC6-33E1-4C46-8925-96D3783E2411}" dt="2021-06-02T08:38:21.493" v="0"/>
          <ac:picMkLst>
            <pc:docMk/>
            <pc:sldMk cId="2246881586" sldId="458"/>
            <ac:picMk id="4" creationId="{4942787F-7C4F-4F45-9742-C9DCFD90FC28}"/>
          </ac:picMkLst>
        </pc:picChg>
      </pc:sldChg>
      <pc:sldChg chg="modSp">
        <pc:chgData name="Geert Goorden" userId="3a39468b-3733-47e3-a059-38d5d668a261" providerId="ADAL" clId="{4D3CBDC6-33E1-4C46-8925-96D3783E2411}" dt="2021-06-02T08:47:13.243" v="172"/>
        <pc:sldMkLst>
          <pc:docMk/>
          <pc:sldMk cId="1746537001" sldId="459"/>
        </pc:sldMkLst>
        <pc:spChg chg="mod">
          <ac:chgData name="Geert Goorden" userId="3a39468b-3733-47e3-a059-38d5d668a261" providerId="ADAL" clId="{4D3CBDC6-33E1-4C46-8925-96D3783E2411}" dt="2021-06-02T08:47:13.243" v="172"/>
          <ac:spMkLst>
            <pc:docMk/>
            <pc:sldMk cId="1746537001" sldId="459"/>
            <ac:spMk id="2" creationId="{16062090-F049-483C-B899-CDAACE184E44}"/>
          </ac:spMkLst>
        </pc:spChg>
        <pc:picChg chg="mod">
          <ac:chgData name="Geert Goorden" userId="3a39468b-3733-47e3-a059-38d5d668a261" providerId="ADAL" clId="{4D3CBDC6-33E1-4C46-8925-96D3783E2411}" dt="2021-06-02T08:38:21.493" v="0"/>
          <ac:picMkLst>
            <pc:docMk/>
            <pc:sldMk cId="1746537001" sldId="459"/>
            <ac:picMk id="7" creationId="{A8FF9326-4295-42E5-915A-BF7D11785C71}"/>
          </ac:picMkLst>
        </pc:picChg>
      </pc:sldChg>
      <pc:sldChg chg="modSp modNotes">
        <pc:chgData name="Geert Goorden" userId="3a39468b-3733-47e3-a059-38d5d668a261" providerId="ADAL" clId="{4D3CBDC6-33E1-4C46-8925-96D3783E2411}" dt="2021-06-02T08:47:13.243" v="172"/>
        <pc:sldMkLst>
          <pc:docMk/>
          <pc:sldMk cId="3084078290" sldId="460"/>
        </pc:sldMkLst>
        <pc:spChg chg="mod">
          <ac:chgData name="Geert Goorden" userId="3a39468b-3733-47e3-a059-38d5d668a261" providerId="ADAL" clId="{4D3CBDC6-33E1-4C46-8925-96D3783E2411}" dt="2021-06-02T08:47:13.243" v="172"/>
          <ac:spMkLst>
            <pc:docMk/>
            <pc:sldMk cId="3084078290" sldId="460"/>
            <ac:spMk id="2" creationId="{1DB6F7C8-BAE5-4FF9-A29C-15FBCC6CA70C}"/>
          </ac:spMkLst>
        </pc:spChg>
        <pc:spChg chg="mod">
          <ac:chgData name="Geert Goorden" userId="3a39468b-3733-47e3-a059-38d5d668a261" providerId="ADAL" clId="{4D3CBDC6-33E1-4C46-8925-96D3783E2411}" dt="2021-06-02T08:38:21.493" v="0"/>
          <ac:spMkLst>
            <pc:docMk/>
            <pc:sldMk cId="3084078290" sldId="460"/>
            <ac:spMk id="6" creationId="{A245AA88-696A-4531-B508-F3F9058B254B}"/>
          </ac:spMkLst>
        </pc:spChg>
        <pc:picChg chg="mod">
          <ac:chgData name="Geert Goorden" userId="3a39468b-3733-47e3-a059-38d5d668a261" providerId="ADAL" clId="{4D3CBDC6-33E1-4C46-8925-96D3783E2411}" dt="2021-06-02T08:38:21.493" v="0"/>
          <ac:picMkLst>
            <pc:docMk/>
            <pc:sldMk cId="3084078290" sldId="460"/>
            <ac:picMk id="4" creationId="{B21730B8-24F8-4D35-ADAB-AD1BDB52768B}"/>
          </ac:picMkLst>
        </pc:picChg>
        <pc:picChg chg="mod">
          <ac:chgData name="Geert Goorden" userId="3a39468b-3733-47e3-a059-38d5d668a261" providerId="ADAL" clId="{4D3CBDC6-33E1-4C46-8925-96D3783E2411}" dt="2021-06-02T08:38:21.493" v="0"/>
          <ac:picMkLst>
            <pc:docMk/>
            <pc:sldMk cId="3084078290" sldId="460"/>
            <ac:picMk id="5" creationId="{113E5384-C2CE-49FA-95CE-3053F491B2A7}"/>
          </ac:picMkLst>
        </pc:picChg>
      </pc:sldChg>
      <pc:sldChg chg="modSp">
        <pc:chgData name="Geert Goorden" userId="3a39468b-3733-47e3-a059-38d5d668a261" providerId="ADAL" clId="{4D3CBDC6-33E1-4C46-8925-96D3783E2411}" dt="2021-06-02T08:47:13.243" v="172"/>
        <pc:sldMkLst>
          <pc:docMk/>
          <pc:sldMk cId="1804350238" sldId="461"/>
        </pc:sldMkLst>
        <pc:spChg chg="mod">
          <ac:chgData name="Geert Goorden" userId="3a39468b-3733-47e3-a059-38d5d668a261" providerId="ADAL" clId="{4D3CBDC6-33E1-4C46-8925-96D3783E2411}" dt="2021-06-02T08:47:13.243" v="172"/>
          <ac:spMkLst>
            <pc:docMk/>
            <pc:sldMk cId="1804350238" sldId="461"/>
            <ac:spMk id="2" creationId="{6BB5924D-AC68-4C4B-B597-9FEB599DCED0}"/>
          </ac:spMkLst>
        </pc:spChg>
        <pc:picChg chg="mod">
          <ac:chgData name="Geert Goorden" userId="3a39468b-3733-47e3-a059-38d5d668a261" providerId="ADAL" clId="{4D3CBDC6-33E1-4C46-8925-96D3783E2411}" dt="2021-06-02T08:38:21.493" v="0"/>
          <ac:picMkLst>
            <pc:docMk/>
            <pc:sldMk cId="1804350238" sldId="461"/>
            <ac:picMk id="4" creationId="{52731C64-3D10-4BEC-B797-2326A048A74B}"/>
          </ac:picMkLst>
        </pc:picChg>
      </pc:sldChg>
      <pc:sldChg chg="modSp">
        <pc:chgData name="Geert Goorden" userId="3a39468b-3733-47e3-a059-38d5d668a261" providerId="ADAL" clId="{4D3CBDC6-33E1-4C46-8925-96D3783E2411}" dt="2021-06-02T08:38:21.493" v="0"/>
        <pc:sldMkLst>
          <pc:docMk/>
          <pc:sldMk cId="1365334898" sldId="462"/>
        </pc:sldMkLst>
        <pc:spChg chg="mod">
          <ac:chgData name="Geert Goorden" userId="3a39468b-3733-47e3-a059-38d5d668a261" providerId="ADAL" clId="{4D3CBDC6-33E1-4C46-8925-96D3783E2411}" dt="2021-06-02T08:38:21.493" v="0"/>
          <ac:spMkLst>
            <pc:docMk/>
            <pc:sldMk cId="1365334898" sldId="462"/>
            <ac:spMk id="2" creationId="{B5589104-9863-428B-9000-BB27E35BD357}"/>
          </ac:spMkLst>
        </pc:spChg>
        <pc:graphicFrameChg chg="mod">
          <ac:chgData name="Geert Goorden" userId="3a39468b-3733-47e3-a059-38d5d668a261" providerId="ADAL" clId="{4D3CBDC6-33E1-4C46-8925-96D3783E2411}" dt="2021-06-02T08:38:21.493" v="0"/>
          <ac:graphicFrameMkLst>
            <pc:docMk/>
            <pc:sldMk cId="1365334898" sldId="462"/>
            <ac:graphicFrameMk id="11" creationId="{C3AFF4CC-5234-4F5D-A132-53423F88F935}"/>
          </ac:graphicFrameMkLst>
        </pc:graphicFrameChg>
      </pc:sldChg>
      <pc:sldChg chg="modSp modNotes">
        <pc:chgData name="Geert Goorden" userId="3a39468b-3733-47e3-a059-38d5d668a261" providerId="ADAL" clId="{4D3CBDC6-33E1-4C46-8925-96D3783E2411}" dt="2021-06-02T08:47:13.243" v="172"/>
        <pc:sldMkLst>
          <pc:docMk/>
          <pc:sldMk cId="138566975" sldId="463"/>
        </pc:sldMkLst>
        <pc:spChg chg="mod">
          <ac:chgData name="Geert Goorden" userId="3a39468b-3733-47e3-a059-38d5d668a261" providerId="ADAL" clId="{4D3CBDC6-33E1-4C46-8925-96D3783E2411}" dt="2021-06-02T08:47:13.243" v="172"/>
          <ac:spMkLst>
            <pc:docMk/>
            <pc:sldMk cId="138566975" sldId="463"/>
            <ac:spMk id="2" creationId="{A33B74C5-9BC3-408A-9767-A10BD4150271}"/>
          </ac:spMkLst>
        </pc:spChg>
        <pc:spChg chg="mod">
          <ac:chgData name="Geert Goorden" userId="3a39468b-3733-47e3-a059-38d5d668a261" providerId="ADAL" clId="{4D3CBDC6-33E1-4C46-8925-96D3783E2411}" dt="2021-06-02T08:38:21.493" v="0"/>
          <ac:spMkLst>
            <pc:docMk/>
            <pc:sldMk cId="138566975" sldId="463"/>
            <ac:spMk id="4" creationId="{3B9C9979-3A3C-45FA-B06A-E8CED0047924}"/>
          </ac:spMkLst>
        </pc:spChg>
        <pc:picChg chg="mod">
          <ac:chgData name="Geert Goorden" userId="3a39468b-3733-47e3-a059-38d5d668a261" providerId="ADAL" clId="{4D3CBDC6-33E1-4C46-8925-96D3783E2411}" dt="2021-06-02T08:38:21.493" v="0"/>
          <ac:picMkLst>
            <pc:docMk/>
            <pc:sldMk cId="138566975" sldId="463"/>
            <ac:picMk id="8" creationId="{C892432C-199E-40EA-961C-2FF4605002B1}"/>
          </ac:picMkLst>
        </pc:picChg>
      </pc:sldChg>
      <pc:sldChg chg="modSp">
        <pc:chgData name="Geert Goorden" userId="3a39468b-3733-47e3-a059-38d5d668a261" providerId="ADAL" clId="{4D3CBDC6-33E1-4C46-8925-96D3783E2411}" dt="2021-06-02T08:47:13.243" v="172"/>
        <pc:sldMkLst>
          <pc:docMk/>
          <pc:sldMk cId="2941709969" sldId="464"/>
        </pc:sldMkLst>
        <pc:spChg chg="mod">
          <ac:chgData name="Geert Goorden" userId="3a39468b-3733-47e3-a059-38d5d668a261" providerId="ADAL" clId="{4D3CBDC6-33E1-4C46-8925-96D3783E2411}" dt="2021-06-02T08:47:13.243" v="172"/>
          <ac:spMkLst>
            <pc:docMk/>
            <pc:sldMk cId="2941709969" sldId="464"/>
            <ac:spMk id="2" creationId="{305170FB-FC54-47FB-B6D8-38900D9038D7}"/>
          </ac:spMkLst>
        </pc:spChg>
        <pc:spChg chg="mod">
          <ac:chgData name="Geert Goorden" userId="3a39468b-3733-47e3-a059-38d5d668a261" providerId="ADAL" clId="{4D3CBDC6-33E1-4C46-8925-96D3783E2411}" dt="2021-06-02T08:47:13.243" v="172"/>
          <ac:spMkLst>
            <pc:docMk/>
            <pc:sldMk cId="2941709969" sldId="464"/>
            <ac:spMk id="3" creationId="{B1F54D75-7433-4C99-B866-109F082602EF}"/>
          </ac:spMkLst>
        </pc:spChg>
      </pc:sldChg>
      <pc:sldChg chg="modSp modNotes">
        <pc:chgData name="Geert Goorden" userId="3a39468b-3733-47e3-a059-38d5d668a261" providerId="ADAL" clId="{4D3CBDC6-33E1-4C46-8925-96D3783E2411}" dt="2021-06-02T08:47:13.243" v="172"/>
        <pc:sldMkLst>
          <pc:docMk/>
          <pc:sldMk cId="3768109743" sldId="766"/>
        </pc:sldMkLst>
        <pc:spChg chg="mod">
          <ac:chgData name="Geert Goorden" userId="3a39468b-3733-47e3-a059-38d5d668a261" providerId="ADAL" clId="{4D3CBDC6-33E1-4C46-8925-96D3783E2411}" dt="2021-06-02T08:47:13.243" v="172"/>
          <ac:spMkLst>
            <pc:docMk/>
            <pc:sldMk cId="3768109743" sldId="766"/>
            <ac:spMk id="2" creationId="{AF2DB28B-7720-4BC9-8135-A624D22081F0}"/>
          </ac:spMkLst>
        </pc:spChg>
        <pc:spChg chg="mod">
          <ac:chgData name="Geert Goorden" userId="3a39468b-3733-47e3-a059-38d5d668a261" providerId="ADAL" clId="{4D3CBDC6-33E1-4C46-8925-96D3783E2411}" dt="2021-06-02T08:38:21.493" v="0"/>
          <ac:spMkLst>
            <pc:docMk/>
            <pc:sldMk cId="3768109743" sldId="766"/>
            <ac:spMk id="3" creationId="{E4AD7101-62F2-4301-B99C-7D8E7600EFC7}"/>
          </ac:spMkLst>
        </pc:spChg>
        <pc:picChg chg="mod">
          <ac:chgData name="Geert Goorden" userId="3a39468b-3733-47e3-a059-38d5d668a261" providerId="ADAL" clId="{4D3CBDC6-33E1-4C46-8925-96D3783E2411}" dt="2021-06-02T08:38:21.493" v="0"/>
          <ac:picMkLst>
            <pc:docMk/>
            <pc:sldMk cId="3768109743" sldId="766"/>
            <ac:picMk id="10" creationId="{E47E5A96-5A2B-40C3-B640-1BCE694D0250}"/>
          </ac:picMkLst>
        </pc:picChg>
      </pc:sldChg>
      <pc:sldChg chg="modSp modNotes">
        <pc:chgData name="Geert Goorden" userId="3a39468b-3733-47e3-a059-38d5d668a261" providerId="ADAL" clId="{4D3CBDC6-33E1-4C46-8925-96D3783E2411}" dt="2021-06-02T08:47:13.243" v="172"/>
        <pc:sldMkLst>
          <pc:docMk/>
          <pc:sldMk cId="3040591704" sldId="767"/>
        </pc:sldMkLst>
        <pc:spChg chg="mod">
          <ac:chgData name="Geert Goorden" userId="3a39468b-3733-47e3-a059-38d5d668a261" providerId="ADAL" clId="{4D3CBDC6-33E1-4C46-8925-96D3783E2411}" dt="2021-06-02T08:47:13.243" v="172"/>
          <ac:spMkLst>
            <pc:docMk/>
            <pc:sldMk cId="3040591704" sldId="767"/>
            <ac:spMk id="2" creationId="{2ED6B215-1F5D-46C4-8320-1E80E6F8387E}"/>
          </ac:spMkLst>
        </pc:spChg>
        <pc:spChg chg="mod">
          <ac:chgData name="Geert Goorden" userId="3a39468b-3733-47e3-a059-38d5d668a261" providerId="ADAL" clId="{4D3CBDC6-33E1-4C46-8925-96D3783E2411}" dt="2021-06-02T08:38:21.493" v="0"/>
          <ac:spMkLst>
            <pc:docMk/>
            <pc:sldMk cId="3040591704" sldId="767"/>
            <ac:spMk id="10" creationId="{B0F95E55-A466-4655-AC2A-074F03648A57}"/>
          </ac:spMkLst>
        </pc:spChg>
        <pc:picChg chg="mod">
          <ac:chgData name="Geert Goorden" userId="3a39468b-3733-47e3-a059-38d5d668a261" providerId="ADAL" clId="{4D3CBDC6-33E1-4C46-8925-96D3783E2411}" dt="2021-06-02T08:38:21.493" v="0"/>
          <ac:picMkLst>
            <pc:docMk/>
            <pc:sldMk cId="3040591704" sldId="767"/>
            <ac:picMk id="9" creationId="{359BB09D-671E-4724-91F1-16F6FFFC4C7C}"/>
          </ac:picMkLst>
        </pc:picChg>
      </pc:sldChg>
      <pc:sldChg chg="modSp">
        <pc:chgData name="Geert Goorden" userId="3a39468b-3733-47e3-a059-38d5d668a261" providerId="ADAL" clId="{4D3CBDC6-33E1-4C46-8925-96D3783E2411}" dt="2021-06-02T08:47:13.243" v="172"/>
        <pc:sldMkLst>
          <pc:docMk/>
          <pc:sldMk cId="2966964269" sldId="768"/>
        </pc:sldMkLst>
        <pc:spChg chg="mod">
          <ac:chgData name="Geert Goorden" userId="3a39468b-3733-47e3-a059-38d5d668a261" providerId="ADAL" clId="{4D3CBDC6-33E1-4C46-8925-96D3783E2411}" dt="2021-06-02T08:47:13.243" v="172"/>
          <ac:spMkLst>
            <pc:docMk/>
            <pc:sldMk cId="2966964269" sldId="768"/>
            <ac:spMk id="2" creationId="{A0BB29A1-F44D-45B1-8A6F-E0E11CA33E14}"/>
          </ac:spMkLst>
        </pc:spChg>
        <pc:picChg chg="mod">
          <ac:chgData name="Geert Goorden" userId="3a39468b-3733-47e3-a059-38d5d668a261" providerId="ADAL" clId="{4D3CBDC6-33E1-4C46-8925-96D3783E2411}" dt="2021-06-02T08:38:21.493" v="0"/>
          <ac:picMkLst>
            <pc:docMk/>
            <pc:sldMk cId="2966964269" sldId="768"/>
            <ac:picMk id="4" creationId="{222B852D-9C95-44F9-ACE2-66CAF60D14DC}"/>
          </ac:picMkLst>
        </pc:picChg>
      </pc:sldChg>
      <pc:sldChg chg="modSp mod">
        <pc:chgData name="Geert Goorden" userId="3a39468b-3733-47e3-a059-38d5d668a261" providerId="ADAL" clId="{4D3CBDC6-33E1-4C46-8925-96D3783E2411}" dt="2021-06-02T08:47:13.243" v="172"/>
        <pc:sldMkLst>
          <pc:docMk/>
          <pc:sldMk cId="1210300229" sldId="770"/>
        </pc:sldMkLst>
        <pc:spChg chg="mod">
          <ac:chgData name="Geert Goorden" userId="3a39468b-3733-47e3-a059-38d5d668a261" providerId="ADAL" clId="{4D3CBDC6-33E1-4C46-8925-96D3783E2411}" dt="2021-06-02T08:47:13.243" v="172"/>
          <ac:spMkLst>
            <pc:docMk/>
            <pc:sldMk cId="1210300229" sldId="770"/>
            <ac:spMk id="2" creationId="{049CF3EB-FF90-472D-A798-D89854D5D9C3}"/>
          </ac:spMkLst>
        </pc:spChg>
        <pc:spChg chg="mod">
          <ac:chgData name="Geert Goorden" userId="3a39468b-3733-47e3-a059-38d5d668a261" providerId="ADAL" clId="{4D3CBDC6-33E1-4C46-8925-96D3783E2411}" dt="2021-06-02T08:47:13.243" v="172"/>
          <ac:spMkLst>
            <pc:docMk/>
            <pc:sldMk cId="1210300229" sldId="770"/>
            <ac:spMk id="3" creationId="{1962F724-4FE3-42C7-ADAF-1DB7EF49D8CF}"/>
          </ac:spMkLst>
        </pc:spChg>
        <pc:spChg chg="mod">
          <ac:chgData name="Geert Goorden" userId="3a39468b-3733-47e3-a059-38d5d668a261" providerId="ADAL" clId="{4D3CBDC6-33E1-4C46-8925-96D3783E2411}" dt="2021-06-02T08:38:21.493" v="0"/>
          <ac:spMkLst>
            <pc:docMk/>
            <pc:sldMk cId="1210300229" sldId="770"/>
            <ac:spMk id="6" creationId="{5F574584-C32A-4B2A-B2AF-3A255AE46180}"/>
          </ac:spMkLst>
        </pc:spChg>
        <pc:picChg chg="mod">
          <ac:chgData name="Geert Goorden" userId="3a39468b-3733-47e3-a059-38d5d668a261" providerId="ADAL" clId="{4D3CBDC6-33E1-4C46-8925-96D3783E2411}" dt="2021-06-02T08:38:21.493" v="0"/>
          <ac:picMkLst>
            <pc:docMk/>
            <pc:sldMk cId="1210300229" sldId="770"/>
            <ac:picMk id="4" creationId="{ECB260C2-70A9-4C25-9FEC-296FE85A8F8F}"/>
          </ac:picMkLst>
        </pc:picChg>
        <pc:picChg chg="mod">
          <ac:chgData name="Geert Goorden" userId="3a39468b-3733-47e3-a059-38d5d668a261" providerId="ADAL" clId="{4D3CBDC6-33E1-4C46-8925-96D3783E2411}" dt="2021-06-02T08:38:21.493" v="0"/>
          <ac:picMkLst>
            <pc:docMk/>
            <pc:sldMk cId="1210300229" sldId="770"/>
            <ac:picMk id="5" creationId="{D519C4E1-967E-4B40-9B6C-486E00F659C6}"/>
          </ac:picMkLst>
        </pc:picChg>
      </pc:sldChg>
      <pc:sldChg chg="modSp mod modNotes">
        <pc:chgData name="Geert Goorden" userId="3a39468b-3733-47e3-a059-38d5d668a261" providerId="ADAL" clId="{4D3CBDC6-33E1-4C46-8925-96D3783E2411}" dt="2021-06-02T08:47:13.243" v="172"/>
        <pc:sldMkLst>
          <pc:docMk/>
          <pc:sldMk cId="330789902" sldId="774"/>
        </pc:sldMkLst>
        <pc:spChg chg="mod">
          <ac:chgData name="Geert Goorden" userId="3a39468b-3733-47e3-a059-38d5d668a261" providerId="ADAL" clId="{4D3CBDC6-33E1-4C46-8925-96D3783E2411}" dt="2021-06-02T08:47:13.243" v="172"/>
          <ac:spMkLst>
            <pc:docMk/>
            <pc:sldMk cId="330789902" sldId="774"/>
            <ac:spMk id="2" creationId="{0B7967E3-9B17-4B25-928E-88D7448B6EFF}"/>
          </ac:spMkLst>
        </pc:spChg>
        <pc:spChg chg="mod">
          <ac:chgData name="Geert Goorden" userId="3a39468b-3733-47e3-a059-38d5d668a261" providerId="ADAL" clId="{4D3CBDC6-33E1-4C46-8925-96D3783E2411}" dt="2021-06-02T08:47:13.243" v="172"/>
          <ac:spMkLst>
            <pc:docMk/>
            <pc:sldMk cId="330789902" sldId="774"/>
            <ac:spMk id="3" creationId="{7F47B934-E4C8-4906-9544-6E15D650E38A}"/>
          </ac:spMkLst>
        </pc:spChg>
        <pc:spChg chg="mod">
          <ac:chgData name="Geert Goorden" userId="3a39468b-3733-47e3-a059-38d5d668a261" providerId="ADAL" clId="{4D3CBDC6-33E1-4C46-8925-96D3783E2411}" dt="2021-06-02T08:43:17.651" v="128" actId="1038"/>
          <ac:spMkLst>
            <pc:docMk/>
            <pc:sldMk cId="330789902" sldId="774"/>
            <ac:spMk id="10" creationId="{38D4863A-5ABB-4603-A205-42B0B06960D0}"/>
          </ac:spMkLst>
        </pc:spChg>
        <pc:spChg chg="mod">
          <ac:chgData name="Geert Goorden" userId="3a39468b-3733-47e3-a059-38d5d668a261" providerId="ADAL" clId="{4D3CBDC6-33E1-4C46-8925-96D3783E2411}" dt="2021-06-02T08:43:17.651" v="128" actId="1038"/>
          <ac:spMkLst>
            <pc:docMk/>
            <pc:sldMk cId="330789902" sldId="774"/>
            <ac:spMk id="16" creationId="{2814685A-930F-4084-961F-ED6D43B7F913}"/>
          </ac:spMkLst>
        </pc:spChg>
        <pc:spChg chg="mod">
          <ac:chgData name="Geert Goorden" userId="3a39468b-3733-47e3-a059-38d5d668a261" providerId="ADAL" clId="{4D3CBDC6-33E1-4C46-8925-96D3783E2411}" dt="2021-06-02T08:43:17.651" v="128" actId="1038"/>
          <ac:spMkLst>
            <pc:docMk/>
            <pc:sldMk cId="330789902" sldId="774"/>
            <ac:spMk id="21" creationId="{499B79D2-9BC3-4965-BAAF-1DBD677A535A}"/>
          </ac:spMkLst>
        </pc:spChg>
        <pc:spChg chg="mod">
          <ac:chgData name="Geert Goorden" userId="3a39468b-3733-47e3-a059-38d5d668a261" providerId="ADAL" clId="{4D3CBDC6-33E1-4C46-8925-96D3783E2411}" dt="2021-06-02T08:43:17.651" v="128" actId="1038"/>
          <ac:spMkLst>
            <pc:docMk/>
            <pc:sldMk cId="330789902" sldId="774"/>
            <ac:spMk id="22" creationId="{B6E24CDC-B14E-4057-BEB2-5B8AB8CE020E}"/>
          </ac:spMkLst>
        </pc:spChg>
        <pc:spChg chg="mod">
          <ac:chgData name="Geert Goorden" userId="3a39468b-3733-47e3-a059-38d5d668a261" providerId="ADAL" clId="{4D3CBDC6-33E1-4C46-8925-96D3783E2411}" dt="2021-06-02T08:43:17.651" v="128" actId="1038"/>
          <ac:spMkLst>
            <pc:docMk/>
            <pc:sldMk cId="330789902" sldId="774"/>
            <ac:spMk id="23" creationId="{8285F31F-638E-4D08-9D1F-F3FE0C369F5D}"/>
          </ac:spMkLst>
        </pc:spChg>
        <pc:spChg chg="mod">
          <ac:chgData name="Geert Goorden" userId="3a39468b-3733-47e3-a059-38d5d668a261" providerId="ADAL" clId="{4D3CBDC6-33E1-4C46-8925-96D3783E2411}" dt="2021-06-02T08:43:17.651" v="128" actId="1038"/>
          <ac:spMkLst>
            <pc:docMk/>
            <pc:sldMk cId="330789902" sldId="774"/>
            <ac:spMk id="24" creationId="{C8A7679F-3496-4387-9FED-911E43812529}"/>
          </ac:spMkLst>
        </pc:spChg>
        <pc:spChg chg="mod">
          <ac:chgData name="Geert Goorden" userId="3a39468b-3733-47e3-a059-38d5d668a261" providerId="ADAL" clId="{4D3CBDC6-33E1-4C46-8925-96D3783E2411}" dt="2021-06-02T08:38:21.493" v="0"/>
          <ac:spMkLst>
            <pc:docMk/>
            <pc:sldMk cId="330789902" sldId="774"/>
            <ac:spMk id="25" creationId="{F421AAE0-0863-4B12-9DE4-3D0A14583D56}"/>
          </ac:spMkLst>
        </pc:spChg>
        <pc:picChg chg="mod">
          <ac:chgData name="Geert Goorden" userId="3a39468b-3733-47e3-a059-38d5d668a261" providerId="ADAL" clId="{4D3CBDC6-33E1-4C46-8925-96D3783E2411}" dt="2021-06-02T08:43:17.651" v="128" actId="1038"/>
          <ac:picMkLst>
            <pc:docMk/>
            <pc:sldMk cId="330789902" sldId="774"/>
            <ac:picMk id="4" creationId="{346CA0DF-569B-468B-A9C7-18BAFF6CAB66}"/>
          </ac:picMkLst>
        </pc:picChg>
        <pc:picChg chg="mod">
          <ac:chgData name="Geert Goorden" userId="3a39468b-3733-47e3-a059-38d5d668a261" providerId="ADAL" clId="{4D3CBDC6-33E1-4C46-8925-96D3783E2411}" dt="2021-06-02T08:43:17.651" v="128" actId="1038"/>
          <ac:picMkLst>
            <pc:docMk/>
            <pc:sldMk cId="330789902" sldId="774"/>
            <ac:picMk id="5" creationId="{FCBF3E64-24B0-4AC3-9A27-DF8E7A223C7E}"/>
          </ac:picMkLst>
        </pc:picChg>
        <pc:picChg chg="mod">
          <ac:chgData name="Geert Goorden" userId="3a39468b-3733-47e3-a059-38d5d668a261" providerId="ADAL" clId="{4D3CBDC6-33E1-4C46-8925-96D3783E2411}" dt="2021-06-02T08:43:17.651" v="128" actId="1038"/>
          <ac:picMkLst>
            <pc:docMk/>
            <pc:sldMk cId="330789902" sldId="774"/>
            <ac:picMk id="6" creationId="{B6982B7F-B124-4853-9099-E5D2F187565C}"/>
          </ac:picMkLst>
        </pc:picChg>
        <pc:picChg chg="mod">
          <ac:chgData name="Geert Goorden" userId="3a39468b-3733-47e3-a059-38d5d668a261" providerId="ADAL" clId="{4D3CBDC6-33E1-4C46-8925-96D3783E2411}" dt="2021-06-02T08:43:17.651" v="128" actId="1038"/>
          <ac:picMkLst>
            <pc:docMk/>
            <pc:sldMk cId="330789902" sldId="774"/>
            <ac:picMk id="7" creationId="{6A5B8DD8-129D-45B4-AA0C-9BE2A8E60D52}"/>
          </ac:picMkLst>
        </pc:picChg>
        <pc:picChg chg="mod">
          <ac:chgData name="Geert Goorden" userId="3a39468b-3733-47e3-a059-38d5d668a261" providerId="ADAL" clId="{4D3CBDC6-33E1-4C46-8925-96D3783E2411}" dt="2021-06-02T08:43:17.651" v="128" actId="1038"/>
          <ac:picMkLst>
            <pc:docMk/>
            <pc:sldMk cId="330789902" sldId="774"/>
            <ac:picMk id="8" creationId="{070EF070-2F56-4610-8764-2786CCB2A5F1}"/>
          </ac:picMkLst>
        </pc:picChg>
        <pc:picChg chg="mod">
          <ac:chgData name="Geert Goorden" userId="3a39468b-3733-47e3-a059-38d5d668a261" providerId="ADAL" clId="{4D3CBDC6-33E1-4C46-8925-96D3783E2411}" dt="2021-06-02T08:43:17.651" v="128" actId="1038"/>
          <ac:picMkLst>
            <pc:docMk/>
            <pc:sldMk cId="330789902" sldId="774"/>
            <ac:picMk id="9" creationId="{527FD3AB-22E2-4475-91E7-CA1882E4DF42}"/>
          </ac:picMkLst>
        </pc:picChg>
        <pc:picChg chg="mod">
          <ac:chgData name="Geert Goorden" userId="3a39468b-3733-47e3-a059-38d5d668a261" providerId="ADAL" clId="{4D3CBDC6-33E1-4C46-8925-96D3783E2411}" dt="2021-06-02T08:43:17.651" v="128" actId="1038"/>
          <ac:picMkLst>
            <pc:docMk/>
            <pc:sldMk cId="330789902" sldId="774"/>
            <ac:picMk id="11" creationId="{C8044229-590E-48C4-B295-1B624D03580D}"/>
          </ac:picMkLst>
        </pc:picChg>
        <pc:picChg chg="mod">
          <ac:chgData name="Geert Goorden" userId="3a39468b-3733-47e3-a059-38d5d668a261" providerId="ADAL" clId="{4D3CBDC6-33E1-4C46-8925-96D3783E2411}" dt="2021-06-02T08:43:17.651" v="128" actId="1038"/>
          <ac:picMkLst>
            <pc:docMk/>
            <pc:sldMk cId="330789902" sldId="774"/>
            <ac:picMk id="12" creationId="{AF51852E-15D8-4647-8AC1-097C10196888}"/>
          </ac:picMkLst>
        </pc:picChg>
        <pc:picChg chg="mod">
          <ac:chgData name="Geert Goorden" userId="3a39468b-3733-47e3-a059-38d5d668a261" providerId="ADAL" clId="{4D3CBDC6-33E1-4C46-8925-96D3783E2411}" dt="2021-06-02T08:43:17.651" v="128" actId="1038"/>
          <ac:picMkLst>
            <pc:docMk/>
            <pc:sldMk cId="330789902" sldId="774"/>
            <ac:picMk id="13" creationId="{82CC33D7-68E6-4A30-B81C-351BAD6ABA36}"/>
          </ac:picMkLst>
        </pc:picChg>
        <pc:picChg chg="mod">
          <ac:chgData name="Geert Goorden" userId="3a39468b-3733-47e3-a059-38d5d668a261" providerId="ADAL" clId="{4D3CBDC6-33E1-4C46-8925-96D3783E2411}" dt="2021-06-02T08:43:17.651" v="128" actId="1038"/>
          <ac:picMkLst>
            <pc:docMk/>
            <pc:sldMk cId="330789902" sldId="774"/>
            <ac:picMk id="14" creationId="{D127F52F-5F73-4866-B37F-0D1A8ED425D8}"/>
          </ac:picMkLst>
        </pc:picChg>
        <pc:picChg chg="mod">
          <ac:chgData name="Geert Goorden" userId="3a39468b-3733-47e3-a059-38d5d668a261" providerId="ADAL" clId="{4D3CBDC6-33E1-4C46-8925-96D3783E2411}" dt="2021-06-02T08:43:17.651" v="128" actId="1038"/>
          <ac:picMkLst>
            <pc:docMk/>
            <pc:sldMk cId="330789902" sldId="774"/>
            <ac:picMk id="15" creationId="{3380EA42-071D-44F9-8FFE-A957BDE6BBD4}"/>
          </ac:picMkLst>
        </pc:picChg>
        <pc:picChg chg="mod">
          <ac:chgData name="Geert Goorden" userId="3a39468b-3733-47e3-a059-38d5d668a261" providerId="ADAL" clId="{4D3CBDC6-33E1-4C46-8925-96D3783E2411}" dt="2021-06-02T08:43:17.651" v="128" actId="1038"/>
          <ac:picMkLst>
            <pc:docMk/>
            <pc:sldMk cId="330789902" sldId="774"/>
            <ac:picMk id="17" creationId="{322C7A98-A2CC-45D9-A2EF-5B3603FC31B9}"/>
          </ac:picMkLst>
        </pc:picChg>
        <pc:picChg chg="mod">
          <ac:chgData name="Geert Goorden" userId="3a39468b-3733-47e3-a059-38d5d668a261" providerId="ADAL" clId="{4D3CBDC6-33E1-4C46-8925-96D3783E2411}" dt="2021-06-02T08:43:17.651" v="128" actId="1038"/>
          <ac:picMkLst>
            <pc:docMk/>
            <pc:sldMk cId="330789902" sldId="774"/>
            <ac:picMk id="18" creationId="{18C70F46-E5F9-4F4A-AA9A-1A5A6B355B17}"/>
          </ac:picMkLst>
        </pc:picChg>
        <pc:picChg chg="mod">
          <ac:chgData name="Geert Goorden" userId="3a39468b-3733-47e3-a059-38d5d668a261" providerId="ADAL" clId="{4D3CBDC6-33E1-4C46-8925-96D3783E2411}" dt="2021-06-02T08:43:17.651" v="128" actId="1038"/>
          <ac:picMkLst>
            <pc:docMk/>
            <pc:sldMk cId="330789902" sldId="774"/>
            <ac:picMk id="19" creationId="{CD0BF215-E9B0-4A64-806F-16BF7ED74BA9}"/>
          </ac:picMkLst>
        </pc:picChg>
        <pc:picChg chg="mod">
          <ac:chgData name="Geert Goorden" userId="3a39468b-3733-47e3-a059-38d5d668a261" providerId="ADAL" clId="{4D3CBDC6-33E1-4C46-8925-96D3783E2411}" dt="2021-06-02T08:43:17.651" v="128" actId="1038"/>
          <ac:picMkLst>
            <pc:docMk/>
            <pc:sldMk cId="330789902" sldId="774"/>
            <ac:picMk id="20" creationId="{32783B54-0172-4699-84CD-184D873223B1}"/>
          </ac:picMkLst>
        </pc:picChg>
      </pc:sldChg>
      <pc:sldChg chg="modSp modNotes">
        <pc:chgData name="Geert Goorden" userId="3a39468b-3733-47e3-a059-38d5d668a261" providerId="ADAL" clId="{4D3CBDC6-33E1-4C46-8925-96D3783E2411}" dt="2021-06-02T08:38:21.493" v="0"/>
        <pc:sldMkLst>
          <pc:docMk/>
          <pc:sldMk cId="3877786537" sldId="776"/>
        </pc:sldMkLst>
        <pc:spChg chg="mod">
          <ac:chgData name="Geert Goorden" userId="3a39468b-3733-47e3-a059-38d5d668a261" providerId="ADAL" clId="{4D3CBDC6-33E1-4C46-8925-96D3783E2411}" dt="2021-06-02T08:38:21.493" v="0"/>
          <ac:spMkLst>
            <pc:docMk/>
            <pc:sldMk cId="3877786537" sldId="776"/>
            <ac:spMk id="3" creationId="{770DD88B-C6B3-4B21-973C-98034C9C1696}"/>
          </ac:spMkLst>
        </pc:spChg>
        <pc:spChg chg="mod">
          <ac:chgData name="Geert Goorden" userId="3a39468b-3733-47e3-a059-38d5d668a261" providerId="ADAL" clId="{4D3CBDC6-33E1-4C46-8925-96D3783E2411}" dt="2021-06-02T08:38:21.493" v="0"/>
          <ac:spMkLst>
            <pc:docMk/>
            <pc:sldMk cId="3877786537" sldId="776"/>
            <ac:spMk id="4" creationId="{B9A21737-2C08-4326-B153-9D310E7B3AF7}"/>
          </ac:spMkLst>
        </pc:spChg>
        <pc:picChg chg="mod">
          <ac:chgData name="Geert Goorden" userId="3a39468b-3733-47e3-a059-38d5d668a261" providerId="ADAL" clId="{4D3CBDC6-33E1-4C46-8925-96D3783E2411}" dt="2021-06-02T08:38:21.493" v="0"/>
          <ac:picMkLst>
            <pc:docMk/>
            <pc:sldMk cId="3877786537" sldId="776"/>
            <ac:picMk id="2" creationId="{7CBF83CF-8F29-4F29-B272-27C16B6603C7}"/>
          </ac:picMkLst>
        </pc:picChg>
      </pc:sldChg>
      <pc:sldMasterChg chg="modSp modSldLayout">
        <pc:chgData name="Geert Goorden" userId="3a39468b-3733-47e3-a059-38d5d668a261" providerId="ADAL" clId="{4D3CBDC6-33E1-4C46-8925-96D3783E2411}" dt="2021-06-02T08:46:31.899" v="171"/>
        <pc:sldMasterMkLst>
          <pc:docMk/>
          <pc:sldMasterMk cId="2342931970" sldId="2147483705"/>
        </pc:sldMasterMkLst>
        <pc:spChg chg="mod">
          <ac:chgData name="Geert Goorden" userId="3a39468b-3733-47e3-a059-38d5d668a261" providerId="ADAL" clId="{4D3CBDC6-33E1-4C46-8925-96D3783E2411}" dt="2021-06-02T08:38:21.493" v="0"/>
          <ac:spMkLst>
            <pc:docMk/>
            <pc:sldMasterMk cId="2342931970" sldId="2147483705"/>
            <ac:spMk id="2"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ac:spMk id="3"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ac:spMk id="7"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ac:spMk id="8"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ac:spMk id="16" creationId="{00000000-0000-0000-0000-000000000000}"/>
          </ac:spMkLst>
        </pc:spChg>
        <pc:picChg chg="mod">
          <ac:chgData name="Geert Goorden" userId="3a39468b-3733-47e3-a059-38d5d668a261" providerId="ADAL" clId="{4D3CBDC6-33E1-4C46-8925-96D3783E2411}" dt="2021-06-02T08:38:21.493" v="0"/>
          <ac:picMkLst>
            <pc:docMk/>
            <pc:sldMasterMk cId="2342931970" sldId="2147483705"/>
            <ac:picMk id="11" creationId="{00000000-0000-0000-0000-000000000000}"/>
          </ac:picMkLst>
        </pc:picChg>
        <pc:picChg chg="mod">
          <ac:chgData name="Geert Goorden" userId="3a39468b-3733-47e3-a059-38d5d668a261" providerId="ADAL" clId="{4D3CBDC6-33E1-4C46-8925-96D3783E2411}" dt="2021-06-02T08:38:21.493" v="0"/>
          <ac:picMkLst>
            <pc:docMk/>
            <pc:sldMasterMk cId="2342931970" sldId="2147483705"/>
            <ac:picMk id="12" creationId="{00000000-0000-0000-0000-000000000000}"/>
          </ac:picMkLst>
        </pc:picChg>
        <pc:cxnChg chg="mod">
          <ac:chgData name="Geert Goorden" userId="3a39468b-3733-47e3-a059-38d5d668a261" providerId="ADAL" clId="{4D3CBDC6-33E1-4C46-8925-96D3783E2411}" dt="2021-06-02T08:38:21.493" v="0"/>
          <ac:cxnSpMkLst>
            <pc:docMk/>
            <pc:sldMasterMk cId="2342931970" sldId="2147483705"/>
            <ac:cxnSpMk id="9" creationId="{00000000-0000-0000-0000-000000000000}"/>
          </ac:cxnSpMkLst>
        </pc:cxnChg>
        <pc:cxnChg chg="mod">
          <ac:chgData name="Geert Goorden" userId="3a39468b-3733-47e3-a059-38d5d668a261" providerId="ADAL" clId="{4D3CBDC6-33E1-4C46-8925-96D3783E2411}" dt="2021-06-02T08:38:21.493" v="0"/>
          <ac:cxnSpMkLst>
            <pc:docMk/>
            <pc:sldMasterMk cId="2342931970" sldId="2147483705"/>
            <ac:cxnSpMk id="10" creationId="{00000000-0000-0000-0000-000000000000}"/>
          </ac:cxnSpMkLst>
        </pc:cxnChg>
        <pc:sldLayoutChg chg="addSp modSp">
          <pc:chgData name="Geert Goorden" userId="3a39468b-3733-47e3-a059-38d5d668a261" providerId="ADAL" clId="{4D3CBDC6-33E1-4C46-8925-96D3783E2411}" dt="2021-06-02T08:41:30.436" v="2"/>
          <pc:sldLayoutMkLst>
            <pc:docMk/>
            <pc:sldMasterMk cId="2342931970" sldId="2147483705"/>
            <pc:sldLayoutMk cId="901491951" sldId="2147483706"/>
          </pc:sldLayoutMkLst>
          <pc:spChg chg="mod">
            <ac:chgData name="Geert Goorden" userId="3a39468b-3733-47e3-a059-38d5d668a261" providerId="ADAL" clId="{4D3CBDC6-33E1-4C46-8925-96D3783E2411}" dt="2021-06-02T08:38:21.493" v="0"/>
            <ac:spMkLst>
              <pc:docMk/>
              <pc:sldMasterMk cId="2342931970" sldId="2147483705"/>
              <pc:sldLayoutMk cId="901491951" sldId="2147483706"/>
              <ac:spMk id="2"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901491951" sldId="2147483706"/>
              <ac:spMk id="3"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901491951" sldId="2147483706"/>
              <ac:spMk id="4" creationId="{00000000-0000-0000-0000-000000000000}"/>
            </ac:spMkLst>
          </pc:spChg>
          <pc:spChg chg="add mod">
            <ac:chgData name="Geert Goorden" userId="3a39468b-3733-47e3-a059-38d5d668a261" providerId="ADAL" clId="{4D3CBDC6-33E1-4C46-8925-96D3783E2411}" dt="2021-06-02T08:41:30.436" v="2"/>
            <ac:spMkLst>
              <pc:docMk/>
              <pc:sldMasterMk cId="2342931970" sldId="2147483705"/>
              <pc:sldLayoutMk cId="901491951" sldId="2147483706"/>
              <ac:spMk id="5" creationId="{36719641-78A4-495B-AE6C-1EF448470843}"/>
            </ac:spMkLst>
          </pc:spChg>
        </pc:sldLayoutChg>
        <pc:sldLayoutChg chg="modSp">
          <pc:chgData name="Geert Goorden" userId="3a39468b-3733-47e3-a059-38d5d668a261" providerId="ADAL" clId="{4D3CBDC6-33E1-4C46-8925-96D3783E2411}" dt="2021-06-02T08:38:21.493" v="0"/>
          <pc:sldLayoutMkLst>
            <pc:docMk/>
            <pc:sldMasterMk cId="2342931970" sldId="2147483705"/>
            <pc:sldLayoutMk cId="2408455915" sldId="2147483707"/>
          </pc:sldLayoutMkLst>
          <pc:spChg chg="mod">
            <ac:chgData name="Geert Goorden" userId="3a39468b-3733-47e3-a059-38d5d668a261" providerId="ADAL" clId="{4D3CBDC6-33E1-4C46-8925-96D3783E2411}" dt="2021-06-02T08:38:21.493" v="0"/>
            <ac:spMkLst>
              <pc:docMk/>
              <pc:sldMasterMk cId="2342931970" sldId="2147483705"/>
              <pc:sldLayoutMk cId="2408455915" sldId="2147483707"/>
              <ac:spMk id="2" creationId="{00000000-0000-0000-0000-000000000000}"/>
            </ac:spMkLst>
          </pc:spChg>
        </pc:sldLayoutChg>
        <pc:sldLayoutChg chg="modSp">
          <pc:chgData name="Geert Goorden" userId="3a39468b-3733-47e3-a059-38d5d668a261" providerId="ADAL" clId="{4D3CBDC6-33E1-4C46-8925-96D3783E2411}" dt="2021-06-02T08:38:21.493" v="0"/>
          <pc:sldLayoutMkLst>
            <pc:docMk/>
            <pc:sldMasterMk cId="2342931970" sldId="2147483705"/>
            <pc:sldLayoutMk cId="1257758142" sldId="2147483708"/>
          </pc:sldLayoutMkLst>
          <pc:spChg chg="mod">
            <ac:chgData name="Geert Goorden" userId="3a39468b-3733-47e3-a059-38d5d668a261" providerId="ADAL" clId="{4D3CBDC6-33E1-4C46-8925-96D3783E2411}" dt="2021-06-02T08:38:21.493" v="0"/>
            <ac:spMkLst>
              <pc:docMk/>
              <pc:sldMasterMk cId="2342931970" sldId="2147483705"/>
              <pc:sldLayoutMk cId="1257758142" sldId="2147483708"/>
              <ac:spMk id="2"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1257758142" sldId="2147483708"/>
              <ac:spMk id="3" creationId="{00000000-0000-0000-0000-000000000000}"/>
            </ac:spMkLst>
          </pc:spChg>
        </pc:sldLayoutChg>
        <pc:sldLayoutChg chg="addSp delSp modSp">
          <pc:chgData name="Geert Goorden" userId="3a39468b-3733-47e3-a059-38d5d668a261" providerId="ADAL" clId="{4D3CBDC6-33E1-4C46-8925-96D3783E2411}" dt="2021-06-02T08:46:31.899" v="171"/>
          <pc:sldLayoutMkLst>
            <pc:docMk/>
            <pc:sldMasterMk cId="2342931970" sldId="2147483705"/>
            <pc:sldLayoutMk cId="2903892273" sldId="2147483709"/>
          </pc:sldLayoutMkLst>
          <pc:spChg chg="del mod">
            <ac:chgData name="Geert Goorden" userId="3a39468b-3733-47e3-a059-38d5d668a261" providerId="ADAL" clId="{4D3CBDC6-33E1-4C46-8925-96D3783E2411}" dt="2021-06-02T08:46:28.554" v="170"/>
            <ac:spMkLst>
              <pc:docMk/>
              <pc:sldMasterMk cId="2342931970" sldId="2147483705"/>
              <pc:sldLayoutMk cId="2903892273" sldId="2147483709"/>
              <ac:spMk id="2"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2903892273" sldId="2147483709"/>
              <ac:spMk id="3"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2903892273" sldId="2147483709"/>
              <ac:spMk id="4" creationId="{00000000-0000-0000-0000-000000000000}"/>
            </ac:spMkLst>
          </pc:spChg>
          <pc:spChg chg="add mod">
            <ac:chgData name="Geert Goorden" userId="3a39468b-3733-47e3-a059-38d5d668a261" providerId="ADAL" clId="{4D3CBDC6-33E1-4C46-8925-96D3783E2411}" dt="2021-06-02T08:46:25.220" v="169"/>
            <ac:spMkLst>
              <pc:docMk/>
              <pc:sldMasterMk cId="2342931970" sldId="2147483705"/>
              <pc:sldLayoutMk cId="2903892273" sldId="2147483709"/>
              <ac:spMk id="5" creationId="{80EA354D-4DF1-4189-B30B-35F60E4A2854}"/>
            </ac:spMkLst>
          </pc:spChg>
          <pc:spChg chg="add mod">
            <ac:chgData name="Geert Goorden" userId="3a39468b-3733-47e3-a059-38d5d668a261" providerId="ADAL" clId="{4D3CBDC6-33E1-4C46-8925-96D3783E2411}" dt="2021-06-02T08:46:31.899" v="171"/>
            <ac:spMkLst>
              <pc:docMk/>
              <pc:sldMasterMk cId="2342931970" sldId="2147483705"/>
              <pc:sldLayoutMk cId="2903892273" sldId="2147483709"/>
              <ac:spMk id="6" creationId="{50DC03C3-F7C7-4737-8FA7-6AD449B5B2DE}"/>
            </ac:spMkLst>
          </pc:spChg>
        </pc:sldLayoutChg>
        <pc:sldLayoutChg chg="modSp">
          <pc:chgData name="Geert Goorden" userId="3a39468b-3733-47e3-a059-38d5d668a261" providerId="ADAL" clId="{4D3CBDC6-33E1-4C46-8925-96D3783E2411}" dt="2021-06-02T08:38:21.493" v="0"/>
          <pc:sldLayoutMkLst>
            <pc:docMk/>
            <pc:sldMasterMk cId="2342931970" sldId="2147483705"/>
            <pc:sldLayoutMk cId="145171928" sldId="2147483710"/>
          </pc:sldLayoutMkLst>
          <pc:spChg chg="mod">
            <ac:chgData name="Geert Goorden" userId="3a39468b-3733-47e3-a059-38d5d668a261" providerId="ADAL" clId="{4D3CBDC6-33E1-4C46-8925-96D3783E2411}" dt="2021-06-02T08:38:21.493" v="0"/>
            <ac:spMkLst>
              <pc:docMk/>
              <pc:sldMasterMk cId="2342931970" sldId="2147483705"/>
              <pc:sldLayoutMk cId="145171928" sldId="2147483710"/>
              <ac:spMk id="2"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145171928" sldId="2147483710"/>
              <ac:spMk id="3"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145171928" sldId="2147483710"/>
              <ac:spMk id="4"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145171928" sldId="2147483710"/>
              <ac:spMk id="5"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145171928" sldId="2147483710"/>
              <ac:spMk id="6" creationId="{00000000-0000-0000-0000-000000000000}"/>
            </ac:spMkLst>
          </pc:spChg>
        </pc:sldLayoutChg>
        <pc:sldLayoutChg chg="modSp">
          <pc:chgData name="Geert Goorden" userId="3a39468b-3733-47e3-a059-38d5d668a261" providerId="ADAL" clId="{4D3CBDC6-33E1-4C46-8925-96D3783E2411}" dt="2021-06-02T08:38:21.493" v="0"/>
          <pc:sldLayoutMkLst>
            <pc:docMk/>
            <pc:sldMasterMk cId="2342931970" sldId="2147483705"/>
            <pc:sldLayoutMk cId="3323411201" sldId="2147483711"/>
          </pc:sldLayoutMkLst>
          <pc:spChg chg="mod">
            <ac:chgData name="Geert Goorden" userId="3a39468b-3733-47e3-a059-38d5d668a261" providerId="ADAL" clId="{4D3CBDC6-33E1-4C46-8925-96D3783E2411}" dt="2021-06-02T08:38:21.493" v="0"/>
            <ac:spMkLst>
              <pc:docMk/>
              <pc:sldMasterMk cId="2342931970" sldId="2147483705"/>
              <pc:sldLayoutMk cId="3323411201" sldId="2147483711"/>
              <ac:spMk id="2" creationId="{00000000-0000-0000-0000-000000000000}"/>
            </ac:spMkLst>
          </pc:spChg>
        </pc:sldLayoutChg>
        <pc:sldLayoutChg chg="modSp">
          <pc:chgData name="Geert Goorden" userId="3a39468b-3733-47e3-a059-38d5d668a261" providerId="ADAL" clId="{4D3CBDC6-33E1-4C46-8925-96D3783E2411}" dt="2021-06-02T08:38:21.493" v="0"/>
          <pc:sldLayoutMkLst>
            <pc:docMk/>
            <pc:sldMasterMk cId="2342931970" sldId="2147483705"/>
            <pc:sldLayoutMk cId="986101363" sldId="2147483713"/>
          </pc:sldLayoutMkLst>
          <pc:spChg chg="mod">
            <ac:chgData name="Geert Goorden" userId="3a39468b-3733-47e3-a059-38d5d668a261" providerId="ADAL" clId="{4D3CBDC6-33E1-4C46-8925-96D3783E2411}" dt="2021-06-02T08:38:21.493" v="0"/>
            <ac:spMkLst>
              <pc:docMk/>
              <pc:sldMasterMk cId="2342931970" sldId="2147483705"/>
              <pc:sldLayoutMk cId="986101363" sldId="2147483713"/>
              <ac:spMk id="2"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986101363" sldId="2147483713"/>
              <ac:spMk id="3"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986101363" sldId="2147483713"/>
              <ac:spMk id="4" creationId="{00000000-0000-0000-0000-000000000000}"/>
            </ac:spMkLst>
          </pc:spChg>
        </pc:sldLayoutChg>
        <pc:sldLayoutChg chg="modSp">
          <pc:chgData name="Geert Goorden" userId="3a39468b-3733-47e3-a059-38d5d668a261" providerId="ADAL" clId="{4D3CBDC6-33E1-4C46-8925-96D3783E2411}" dt="2021-06-02T08:38:21.493" v="0"/>
          <pc:sldLayoutMkLst>
            <pc:docMk/>
            <pc:sldMasterMk cId="2342931970" sldId="2147483705"/>
            <pc:sldLayoutMk cId="3817980646" sldId="2147483714"/>
          </pc:sldLayoutMkLst>
          <pc:spChg chg="mod">
            <ac:chgData name="Geert Goorden" userId="3a39468b-3733-47e3-a059-38d5d668a261" providerId="ADAL" clId="{4D3CBDC6-33E1-4C46-8925-96D3783E2411}" dt="2021-06-02T08:38:21.493" v="0"/>
            <ac:spMkLst>
              <pc:docMk/>
              <pc:sldMasterMk cId="2342931970" sldId="2147483705"/>
              <pc:sldLayoutMk cId="3817980646" sldId="2147483714"/>
              <ac:spMk id="2"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3817980646" sldId="2147483714"/>
              <ac:spMk id="3"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3817980646" sldId="2147483714"/>
              <ac:spMk id="4" creationId="{00000000-0000-0000-0000-000000000000}"/>
            </ac:spMkLst>
          </pc:spChg>
        </pc:sldLayoutChg>
        <pc:sldLayoutChg chg="modSp">
          <pc:chgData name="Geert Goorden" userId="3a39468b-3733-47e3-a059-38d5d668a261" providerId="ADAL" clId="{4D3CBDC6-33E1-4C46-8925-96D3783E2411}" dt="2021-06-02T08:38:21.493" v="0"/>
          <pc:sldLayoutMkLst>
            <pc:docMk/>
            <pc:sldMasterMk cId="2342931970" sldId="2147483705"/>
            <pc:sldLayoutMk cId="4070444617" sldId="2147483715"/>
          </pc:sldLayoutMkLst>
          <pc:spChg chg="mod">
            <ac:chgData name="Geert Goorden" userId="3a39468b-3733-47e3-a059-38d5d668a261" providerId="ADAL" clId="{4D3CBDC6-33E1-4C46-8925-96D3783E2411}" dt="2021-06-02T08:38:21.493" v="0"/>
            <ac:spMkLst>
              <pc:docMk/>
              <pc:sldMasterMk cId="2342931970" sldId="2147483705"/>
              <pc:sldLayoutMk cId="4070444617" sldId="2147483715"/>
              <ac:spMk id="2"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4070444617" sldId="2147483715"/>
              <ac:spMk id="3" creationId="{00000000-0000-0000-0000-000000000000}"/>
            </ac:spMkLst>
          </pc:spChg>
        </pc:sldLayoutChg>
        <pc:sldLayoutChg chg="modSp">
          <pc:chgData name="Geert Goorden" userId="3a39468b-3733-47e3-a059-38d5d668a261" providerId="ADAL" clId="{4D3CBDC6-33E1-4C46-8925-96D3783E2411}" dt="2021-06-02T08:38:21.493" v="0"/>
          <pc:sldLayoutMkLst>
            <pc:docMk/>
            <pc:sldMasterMk cId="2342931970" sldId="2147483705"/>
            <pc:sldLayoutMk cId="3933550879" sldId="2147483716"/>
          </pc:sldLayoutMkLst>
          <pc:spChg chg="mod">
            <ac:chgData name="Geert Goorden" userId="3a39468b-3733-47e3-a059-38d5d668a261" providerId="ADAL" clId="{4D3CBDC6-33E1-4C46-8925-96D3783E2411}" dt="2021-06-02T08:38:21.493" v="0"/>
            <ac:spMkLst>
              <pc:docMk/>
              <pc:sldMasterMk cId="2342931970" sldId="2147483705"/>
              <pc:sldLayoutMk cId="3933550879" sldId="2147483716"/>
              <ac:spMk id="2"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3933550879" sldId="2147483716"/>
              <ac:spMk id="3" creationId="{00000000-0000-0000-0000-000000000000}"/>
            </ac:spMkLst>
          </pc:spChg>
        </pc:sldLayoutChg>
        <pc:sldLayoutChg chg="modSp">
          <pc:chgData name="Geert Goorden" userId="3a39468b-3733-47e3-a059-38d5d668a261" providerId="ADAL" clId="{4D3CBDC6-33E1-4C46-8925-96D3783E2411}" dt="2021-06-02T08:38:21.493" v="0"/>
          <pc:sldLayoutMkLst>
            <pc:docMk/>
            <pc:sldMasterMk cId="2342931970" sldId="2147483705"/>
            <pc:sldLayoutMk cId="3144989015" sldId="2147483717"/>
          </pc:sldLayoutMkLst>
          <pc:spChg chg="mod">
            <ac:chgData name="Geert Goorden" userId="3a39468b-3733-47e3-a059-38d5d668a261" providerId="ADAL" clId="{4D3CBDC6-33E1-4C46-8925-96D3783E2411}" dt="2021-06-02T08:38:21.493" v="0"/>
            <ac:spMkLst>
              <pc:docMk/>
              <pc:sldMasterMk cId="2342931970" sldId="2147483705"/>
              <pc:sldLayoutMk cId="3144989015" sldId="2147483717"/>
              <ac:spMk id="6"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3144989015" sldId="2147483717"/>
              <ac:spMk id="7"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3144989015" sldId="2147483717"/>
              <ac:spMk id="17" creationId="{00000000-0000-0000-0000-000000000000}"/>
            </ac:spMkLst>
          </pc:spChg>
          <pc:picChg chg="mod">
            <ac:chgData name="Geert Goorden" userId="3a39468b-3733-47e3-a059-38d5d668a261" providerId="ADAL" clId="{4D3CBDC6-33E1-4C46-8925-96D3783E2411}" dt="2021-06-02T08:38:21.493" v="0"/>
            <ac:picMkLst>
              <pc:docMk/>
              <pc:sldMasterMk cId="2342931970" sldId="2147483705"/>
              <pc:sldLayoutMk cId="3144989015" sldId="2147483717"/>
              <ac:picMk id="8" creationId="{00000000-0000-0000-0000-000000000000}"/>
            </ac:picMkLst>
          </pc:picChg>
          <pc:picChg chg="mod">
            <ac:chgData name="Geert Goorden" userId="3a39468b-3733-47e3-a059-38d5d668a261" providerId="ADAL" clId="{4D3CBDC6-33E1-4C46-8925-96D3783E2411}" dt="2021-06-02T08:38:21.493" v="0"/>
            <ac:picMkLst>
              <pc:docMk/>
              <pc:sldMasterMk cId="2342931970" sldId="2147483705"/>
              <pc:sldLayoutMk cId="3144989015" sldId="2147483717"/>
              <ac:picMk id="9" creationId="{00000000-0000-0000-0000-000000000000}"/>
            </ac:picMkLst>
          </pc:picChg>
          <pc:picChg chg="mod">
            <ac:chgData name="Geert Goorden" userId="3a39468b-3733-47e3-a059-38d5d668a261" providerId="ADAL" clId="{4D3CBDC6-33E1-4C46-8925-96D3783E2411}" dt="2021-06-02T08:38:21.493" v="0"/>
            <ac:picMkLst>
              <pc:docMk/>
              <pc:sldMasterMk cId="2342931970" sldId="2147483705"/>
              <pc:sldLayoutMk cId="3144989015" sldId="2147483717"/>
              <ac:picMk id="10" creationId="{00000000-0000-0000-0000-000000000000}"/>
            </ac:picMkLst>
          </pc:picChg>
          <pc:picChg chg="mod">
            <ac:chgData name="Geert Goorden" userId="3a39468b-3733-47e3-a059-38d5d668a261" providerId="ADAL" clId="{4D3CBDC6-33E1-4C46-8925-96D3783E2411}" dt="2021-06-02T08:38:21.493" v="0"/>
            <ac:picMkLst>
              <pc:docMk/>
              <pc:sldMasterMk cId="2342931970" sldId="2147483705"/>
              <pc:sldLayoutMk cId="3144989015" sldId="2147483717"/>
              <ac:picMk id="11" creationId="{00000000-0000-0000-0000-000000000000}"/>
            </ac:picMkLst>
          </pc:picChg>
          <pc:picChg chg="mod">
            <ac:chgData name="Geert Goorden" userId="3a39468b-3733-47e3-a059-38d5d668a261" providerId="ADAL" clId="{4D3CBDC6-33E1-4C46-8925-96D3783E2411}" dt="2021-06-02T08:38:21.493" v="0"/>
            <ac:picMkLst>
              <pc:docMk/>
              <pc:sldMasterMk cId="2342931970" sldId="2147483705"/>
              <pc:sldLayoutMk cId="3144989015" sldId="2147483717"/>
              <ac:picMk id="12" creationId="{00000000-0000-0000-0000-000000000000}"/>
            </ac:picMkLst>
          </pc:picChg>
          <pc:picChg chg="mod">
            <ac:chgData name="Geert Goorden" userId="3a39468b-3733-47e3-a059-38d5d668a261" providerId="ADAL" clId="{4D3CBDC6-33E1-4C46-8925-96D3783E2411}" dt="2021-06-02T08:38:21.493" v="0"/>
            <ac:picMkLst>
              <pc:docMk/>
              <pc:sldMasterMk cId="2342931970" sldId="2147483705"/>
              <pc:sldLayoutMk cId="3144989015" sldId="2147483717"/>
              <ac:picMk id="13" creationId="{00000000-0000-0000-0000-000000000000}"/>
            </ac:picMkLst>
          </pc:picChg>
          <pc:picChg chg="mod">
            <ac:chgData name="Geert Goorden" userId="3a39468b-3733-47e3-a059-38d5d668a261" providerId="ADAL" clId="{4D3CBDC6-33E1-4C46-8925-96D3783E2411}" dt="2021-06-02T08:38:21.493" v="0"/>
            <ac:picMkLst>
              <pc:docMk/>
              <pc:sldMasterMk cId="2342931970" sldId="2147483705"/>
              <pc:sldLayoutMk cId="3144989015" sldId="2147483717"/>
              <ac:picMk id="14" creationId="{00000000-0000-0000-0000-000000000000}"/>
            </ac:picMkLst>
          </pc:picChg>
          <pc:picChg chg="mod">
            <ac:chgData name="Geert Goorden" userId="3a39468b-3733-47e3-a059-38d5d668a261" providerId="ADAL" clId="{4D3CBDC6-33E1-4C46-8925-96D3783E2411}" dt="2021-06-02T08:38:21.493" v="0"/>
            <ac:picMkLst>
              <pc:docMk/>
              <pc:sldMasterMk cId="2342931970" sldId="2147483705"/>
              <pc:sldLayoutMk cId="3144989015" sldId="2147483717"/>
              <ac:picMk id="15" creationId="{00000000-0000-0000-0000-000000000000}"/>
            </ac:picMkLst>
          </pc:picChg>
          <pc:picChg chg="mod">
            <ac:chgData name="Geert Goorden" userId="3a39468b-3733-47e3-a059-38d5d668a261" providerId="ADAL" clId="{4D3CBDC6-33E1-4C46-8925-96D3783E2411}" dt="2021-06-02T08:38:21.493" v="0"/>
            <ac:picMkLst>
              <pc:docMk/>
              <pc:sldMasterMk cId="2342931970" sldId="2147483705"/>
              <pc:sldLayoutMk cId="3144989015" sldId="2147483717"/>
              <ac:picMk id="16" creationId="{00000000-0000-0000-0000-000000000000}"/>
            </ac:picMkLst>
          </pc:picChg>
        </pc:sldLayoutChg>
        <pc:sldLayoutChg chg="modSp">
          <pc:chgData name="Geert Goorden" userId="3a39468b-3733-47e3-a059-38d5d668a261" providerId="ADAL" clId="{4D3CBDC6-33E1-4C46-8925-96D3783E2411}" dt="2021-06-02T08:38:21.493" v="0"/>
          <pc:sldLayoutMkLst>
            <pc:docMk/>
            <pc:sldMasterMk cId="2342931970" sldId="2147483705"/>
            <pc:sldLayoutMk cId="3027945806" sldId="2147483718"/>
          </pc:sldLayoutMkLst>
          <pc:spChg chg="mod">
            <ac:chgData name="Geert Goorden" userId="3a39468b-3733-47e3-a059-38d5d668a261" providerId="ADAL" clId="{4D3CBDC6-33E1-4C46-8925-96D3783E2411}" dt="2021-06-02T08:38:21.493" v="0"/>
            <ac:spMkLst>
              <pc:docMk/>
              <pc:sldMasterMk cId="2342931970" sldId="2147483705"/>
              <pc:sldLayoutMk cId="3027945806" sldId="2147483718"/>
              <ac:spMk id="5"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3027945806" sldId="2147483718"/>
              <ac:spMk id="11" creationId="{00000000-0000-0000-0000-000000000000}"/>
            </ac:spMkLst>
          </pc:spChg>
          <pc:spChg chg="mod">
            <ac:chgData name="Geert Goorden" userId="3a39468b-3733-47e3-a059-38d5d668a261" providerId="ADAL" clId="{4D3CBDC6-33E1-4C46-8925-96D3783E2411}" dt="2021-06-02T08:38:21.493" v="0"/>
            <ac:spMkLst>
              <pc:docMk/>
              <pc:sldMasterMk cId="2342931970" sldId="2147483705"/>
              <pc:sldLayoutMk cId="3027945806" sldId="2147483718"/>
              <ac:spMk id="12" creationId="{00000000-0000-0000-0000-000000000000}"/>
            </ac:spMkLst>
          </pc:spChg>
          <pc:picChg chg="mod">
            <ac:chgData name="Geert Goorden" userId="3a39468b-3733-47e3-a059-38d5d668a261" providerId="ADAL" clId="{4D3CBDC6-33E1-4C46-8925-96D3783E2411}" dt="2021-06-02T08:38:21.493" v="0"/>
            <ac:picMkLst>
              <pc:docMk/>
              <pc:sldMasterMk cId="2342931970" sldId="2147483705"/>
              <pc:sldLayoutMk cId="3027945806" sldId="2147483718"/>
              <ac:picMk id="10" creationId="{00000000-0000-0000-0000-000000000000}"/>
            </ac:picMkLst>
          </pc:picChg>
          <pc:cxnChg chg="mod">
            <ac:chgData name="Geert Goorden" userId="3a39468b-3733-47e3-a059-38d5d668a261" providerId="ADAL" clId="{4D3CBDC6-33E1-4C46-8925-96D3783E2411}" dt="2021-06-02T08:38:21.493" v="0"/>
            <ac:cxnSpMkLst>
              <pc:docMk/>
              <pc:sldMasterMk cId="2342931970" sldId="2147483705"/>
              <pc:sldLayoutMk cId="3027945806" sldId="2147483718"/>
              <ac:cxnSpMk id="4" creationId="{00000000-0000-0000-0000-000000000000}"/>
            </ac:cxnSpMkLst>
          </pc:cxn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E6B9FC-B1F4-44B9-BB4B-BE96E2B085A0}" type="doc">
      <dgm:prSet loTypeId="urn:microsoft.com/office/officeart/2005/8/layout/vList5" loCatId="list" qsTypeId="urn:microsoft.com/office/officeart/2005/8/quickstyle/simple2" qsCatId="simple" csTypeId="urn:microsoft.com/office/officeart/2005/8/colors/accent1_2" csCatId="accent1" phldr="1"/>
      <dgm:spPr/>
      <dgm:t>
        <a:bodyPr/>
        <a:lstStyle/>
        <a:p>
          <a:endParaRPr lang="en-US"/>
        </a:p>
      </dgm:t>
    </dgm:pt>
    <dgm:pt modelId="{26BBDD47-D156-4D00-BA0F-2C98C37339A0}">
      <dgm:prSet/>
      <dgm:spPr/>
      <dgm:t>
        <a:bodyPr/>
        <a:lstStyle/>
        <a:p>
          <a:r>
            <a:rPr lang="en-US"/>
            <a:t>EPC : Energy Performance Contracts</a:t>
          </a:r>
        </a:p>
      </dgm:t>
    </dgm:pt>
    <dgm:pt modelId="{C6B29439-F3BD-42B2-9795-D86506DED615}" type="parTrans" cxnId="{BF49A96C-4013-41E1-BBFD-B8A1CE2D648E}">
      <dgm:prSet/>
      <dgm:spPr/>
      <dgm:t>
        <a:bodyPr/>
        <a:lstStyle/>
        <a:p>
          <a:endParaRPr lang="en-US"/>
        </a:p>
      </dgm:t>
    </dgm:pt>
    <dgm:pt modelId="{3EED9FA1-0C19-449F-9A04-F29494C35961}" type="sibTrans" cxnId="{BF49A96C-4013-41E1-BBFD-B8A1CE2D648E}">
      <dgm:prSet/>
      <dgm:spPr/>
      <dgm:t>
        <a:bodyPr/>
        <a:lstStyle/>
        <a:p>
          <a:endParaRPr lang="en-US"/>
        </a:p>
      </dgm:t>
    </dgm:pt>
    <dgm:pt modelId="{D93C017C-C2D7-4153-95FC-6258429B4E27}">
      <dgm:prSet/>
      <dgm:spPr/>
      <dgm:t>
        <a:bodyPr/>
        <a:lstStyle/>
        <a:p>
          <a:r>
            <a:rPr lang="en-US" dirty="0"/>
            <a:t>Output based = result oriented</a:t>
          </a:r>
          <a:br>
            <a:rPr lang="en-US" dirty="0"/>
          </a:br>
          <a:r>
            <a:rPr lang="en-US" dirty="0"/>
            <a:t>= bonus / malus</a:t>
          </a:r>
        </a:p>
      </dgm:t>
    </dgm:pt>
    <dgm:pt modelId="{397D3CCC-E2FE-4839-BBEF-E4EAD480AD97}" type="parTrans" cxnId="{A5EF7E39-B98D-48C2-8385-64C4EC5BEBF1}">
      <dgm:prSet/>
      <dgm:spPr/>
      <dgm:t>
        <a:bodyPr/>
        <a:lstStyle/>
        <a:p>
          <a:endParaRPr lang="en-US"/>
        </a:p>
      </dgm:t>
    </dgm:pt>
    <dgm:pt modelId="{BE467CB1-63B7-4CD5-ABDC-8B7761F6E2E5}" type="sibTrans" cxnId="{A5EF7E39-B98D-48C2-8385-64C4EC5BEBF1}">
      <dgm:prSet/>
      <dgm:spPr/>
      <dgm:t>
        <a:bodyPr/>
        <a:lstStyle/>
        <a:p>
          <a:endParaRPr lang="en-US"/>
        </a:p>
      </dgm:t>
    </dgm:pt>
    <dgm:pt modelId="{C4424225-2D9E-4DE3-8DD1-421692CC8E6C}">
      <dgm:prSet/>
      <dgm:spPr/>
      <dgm:t>
        <a:bodyPr/>
        <a:lstStyle/>
        <a:p>
          <a:r>
            <a:rPr lang="en-US"/>
            <a:t>Pooling of buildings</a:t>
          </a:r>
        </a:p>
      </dgm:t>
    </dgm:pt>
    <dgm:pt modelId="{B2148C64-7AAE-4FCA-B617-021FCE6ADCE9}" type="parTrans" cxnId="{1AACC01F-572E-400E-B87A-DDC090BE9FB3}">
      <dgm:prSet/>
      <dgm:spPr/>
      <dgm:t>
        <a:bodyPr/>
        <a:lstStyle/>
        <a:p>
          <a:endParaRPr lang="en-US"/>
        </a:p>
      </dgm:t>
    </dgm:pt>
    <dgm:pt modelId="{C7DA3F80-191C-4355-8275-C1DFDA06DC6C}" type="sibTrans" cxnId="{1AACC01F-572E-400E-B87A-DDC090BE9FB3}">
      <dgm:prSet/>
      <dgm:spPr/>
      <dgm:t>
        <a:bodyPr/>
        <a:lstStyle/>
        <a:p>
          <a:endParaRPr lang="en-US"/>
        </a:p>
      </dgm:t>
    </dgm:pt>
    <dgm:pt modelId="{7C55A3B9-2C90-4933-872D-07BEC00F36F3}">
      <dgm:prSet/>
      <dgm:spPr/>
      <dgm:t>
        <a:bodyPr/>
        <a:lstStyle/>
        <a:p>
          <a:r>
            <a:rPr lang="en-US" dirty="0"/>
            <a:t>Robust mix of energy efficiency </a:t>
          </a:r>
          <a:br>
            <a:rPr lang="en-US" dirty="0"/>
          </a:br>
          <a:r>
            <a:rPr lang="en-US" dirty="0"/>
            <a:t>and building related RES</a:t>
          </a:r>
        </a:p>
      </dgm:t>
    </dgm:pt>
    <dgm:pt modelId="{EE5E3148-18A4-4ADF-8EF7-D80864622902}" type="parTrans" cxnId="{A8D6E717-4EC0-4CF5-ADAD-9CC33993B253}">
      <dgm:prSet/>
      <dgm:spPr/>
      <dgm:t>
        <a:bodyPr/>
        <a:lstStyle/>
        <a:p>
          <a:endParaRPr lang="en-US"/>
        </a:p>
      </dgm:t>
    </dgm:pt>
    <dgm:pt modelId="{6A5CDD4D-C902-4DF4-AE5D-6E731BCE6572}" type="sibTrans" cxnId="{A8D6E717-4EC0-4CF5-ADAD-9CC33993B253}">
      <dgm:prSet/>
      <dgm:spPr/>
      <dgm:t>
        <a:bodyPr/>
        <a:lstStyle/>
        <a:p>
          <a:endParaRPr lang="en-US"/>
        </a:p>
      </dgm:t>
    </dgm:pt>
    <dgm:pt modelId="{E6497E20-051A-429F-AD63-E949CE051D24}">
      <dgm:prSet/>
      <dgm:spPr/>
      <dgm:t>
        <a:bodyPr/>
        <a:lstStyle/>
        <a:p>
          <a:r>
            <a:rPr lang="en-US" dirty="0"/>
            <a:t>EPC 2</a:t>
          </a:r>
          <a:r>
            <a:rPr lang="en-US" baseline="30000" dirty="0"/>
            <a:t>nd</a:t>
          </a:r>
          <a:r>
            <a:rPr lang="en-US" dirty="0"/>
            <a:t> generation:</a:t>
          </a:r>
          <a:br>
            <a:rPr lang="en-US" dirty="0"/>
          </a:br>
          <a:r>
            <a:rPr lang="en-US" dirty="0"/>
            <a:t>Asset based maintenance </a:t>
          </a:r>
        </a:p>
        <a:p>
          <a:r>
            <a:rPr lang="en-US" dirty="0"/>
            <a:t>(condition measurements cf. NEN 2767)</a:t>
          </a:r>
        </a:p>
      </dgm:t>
    </dgm:pt>
    <dgm:pt modelId="{D9A4D354-1250-4391-820E-FF6024C25163}" type="parTrans" cxnId="{50F43017-779D-4868-B1C9-0AE2CF492F56}">
      <dgm:prSet/>
      <dgm:spPr/>
      <dgm:t>
        <a:bodyPr/>
        <a:lstStyle/>
        <a:p>
          <a:endParaRPr lang="en-US"/>
        </a:p>
      </dgm:t>
    </dgm:pt>
    <dgm:pt modelId="{7DD2A6A1-788D-4EB9-AE86-BC13AF14585D}" type="sibTrans" cxnId="{50F43017-779D-4868-B1C9-0AE2CF492F56}">
      <dgm:prSet/>
      <dgm:spPr/>
      <dgm:t>
        <a:bodyPr/>
        <a:lstStyle/>
        <a:p>
          <a:endParaRPr lang="en-US"/>
        </a:p>
      </dgm:t>
    </dgm:pt>
    <dgm:pt modelId="{6A82A067-5B56-4796-BC59-28C5BE4E5D92}">
      <dgm:prSet/>
      <dgm:spPr/>
      <dgm:t>
        <a:bodyPr/>
        <a:lstStyle/>
        <a:p>
          <a:r>
            <a:rPr lang="en-US" dirty="0"/>
            <a:t>Deeper renovations possible while remaining budget neutral.</a:t>
          </a:r>
          <a:br>
            <a:rPr lang="en-US" dirty="0"/>
          </a:br>
          <a:br>
            <a:rPr lang="en-US" dirty="0"/>
          </a:br>
          <a:r>
            <a:rPr lang="en-US" dirty="0"/>
            <a:t>42% energy saving instead of ‘average’ 35%</a:t>
          </a:r>
        </a:p>
      </dgm:t>
    </dgm:pt>
    <dgm:pt modelId="{83DF4010-72DD-4499-8373-C15D9BB33FF2}" type="parTrans" cxnId="{AFC18ACA-81E1-41F4-99B9-663981B647AE}">
      <dgm:prSet/>
      <dgm:spPr/>
      <dgm:t>
        <a:bodyPr/>
        <a:lstStyle/>
        <a:p>
          <a:endParaRPr lang="en-US"/>
        </a:p>
      </dgm:t>
    </dgm:pt>
    <dgm:pt modelId="{61F7273F-90AA-4EB2-BCA8-FD3A6C796C55}" type="sibTrans" cxnId="{AFC18ACA-81E1-41F4-99B9-663981B647AE}">
      <dgm:prSet/>
      <dgm:spPr/>
      <dgm:t>
        <a:bodyPr/>
        <a:lstStyle/>
        <a:p>
          <a:endParaRPr lang="en-US"/>
        </a:p>
      </dgm:t>
    </dgm:pt>
    <dgm:pt modelId="{009363C9-4991-4F51-A72F-8858781E7C52}" type="pres">
      <dgm:prSet presAssocID="{65E6B9FC-B1F4-44B9-BB4B-BE96E2B085A0}" presName="Name0" presStyleCnt="0">
        <dgm:presLayoutVars>
          <dgm:dir/>
          <dgm:animLvl val="lvl"/>
          <dgm:resizeHandles val="exact"/>
        </dgm:presLayoutVars>
      </dgm:prSet>
      <dgm:spPr/>
    </dgm:pt>
    <dgm:pt modelId="{37F1468A-9681-4862-9342-82B69DB0F322}" type="pres">
      <dgm:prSet presAssocID="{26BBDD47-D156-4D00-BA0F-2C98C37339A0}" presName="linNode" presStyleCnt="0"/>
      <dgm:spPr/>
    </dgm:pt>
    <dgm:pt modelId="{5B7DFAAE-C707-496C-8194-D295D752ADCA}" type="pres">
      <dgm:prSet presAssocID="{26BBDD47-D156-4D00-BA0F-2C98C37339A0}" presName="parentText" presStyleLbl="node1" presStyleIdx="0" presStyleCnt="2">
        <dgm:presLayoutVars>
          <dgm:chMax val="1"/>
          <dgm:bulletEnabled val="1"/>
        </dgm:presLayoutVars>
      </dgm:prSet>
      <dgm:spPr/>
    </dgm:pt>
    <dgm:pt modelId="{7FC70DF6-103B-447F-9917-CEC555F38053}" type="pres">
      <dgm:prSet presAssocID="{26BBDD47-D156-4D00-BA0F-2C98C37339A0}" presName="descendantText" presStyleLbl="alignAccFollowNode1" presStyleIdx="0" presStyleCnt="2">
        <dgm:presLayoutVars>
          <dgm:bulletEnabled val="1"/>
        </dgm:presLayoutVars>
      </dgm:prSet>
      <dgm:spPr/>
    </dgm:pt>
    <dgm:pt modelId="{1206AD2C-3FB2-4FA1-B13F-A5723CCEDFAE}" type="pres">
      <dgm:prSet presAssocID="{3EED9FA1-0C19-449F-9A04-F29494C35961}" presName="sp" presStyleCnt="0"/>
      <dgm:spPr/>
    </dgm:pt>
    <dgm:pt modelId="{3698ED9D-A770-4390-95C3-7F9ADE0E01FD}" type="pres">
      <dgm:prSet presAssocID="{E6497E20-051A-429F-AD63-E949CE051D24}" presName="linNode" presStyleCnt="0"/>
      <dgm:spPr/>
    </dgm:pt>
    <dgm:pt modelId="{1CBF6E81-C018-4637-A6E2-5DABEEF628B2}" type="pres">
      <dgm:prSet presAssocID="{E6497E20-051A-429F-AD63-E949CE051D24}" presName="parentText" presStyleLbl="node1" presStyleIdx="1" presStyleCnt="2">
        <dgm:presLayoutVars>
          <dgm:chMax val="1"/>
          <dgm:bulletEnabled val="1"/>
        </dgm:presLayoutVars>
      </dgm:prSet>
      <dgm:spPr/>
    </dgm:pt>
    <dgm:pt modelId="{C76F0DAB-95AF-480D-898E-7EA1116BB42F}" type="pres">
      <dgm:prSet presAssocID="{E6497E20-051A-429F-AD63-E949CE051D24}" presName="descendantText" presStyleLbl="alignAccFollowNode1" presStyleIdx="1" presStyleCnt="2">
        <dgm:presLayoutVars>
          <dgm:bulletEnabled val="1"/>
        </dgm:presLayoutVars>
      </dgm:prSet>
      <dgm:spPr/>
    </dgm:pt>
  </dgm:ptLst>
  <dgm:cxnLst>
    <dgm:cxn modelId="{097D5B05-1075-4E11-BB68-56E84937430F}" type="presOf" srcId="{E6497E20-051A-429F-AD63-E949CE051D24}" destId="{1CBF6E81-C018-4637-A6E2-5DABEEF628B2}" srcOrd="0" destOrd="0" presId="urn:microsoft.com/office/officeart/2005/8/layout/vList5"/>
    <dgm:cxn modelId="{50F43017-779D-4868-B1C9-0AE2CF492F56}" srcId="{65E6B9FC-B1F4-44B9-BB4B-BE96E2B085A0}" destId="{E6497E20-051A-429F-AD63-E949CE051D24}" srcOrd="1" destOrd="0" parTransId="{D9A4D354-1250-4391-820E-FF6024C25163}" sibTransId="{7DD2A6A1-788D-4EB9-AE86-BC13AF14585D}"/>
    <dgm:cxn modelId="{A8D6E717-4EC0-4CF5-ADAD-9CC33993B253}" srcId="{26BBDD47-D156-4D00-BA0F-2C98C37339A0}" destId="{7C55A3B9-2C90-4933-872D-07BEC00F36F3}" srcOrd="2" destOrd="0" parTransId="{EE5E3148-18A4-4ADF-8EF7-D80864622902}" sibTransId="{6A5CDD4D-C902-4DF4-AE5D-6E731BCE6572}"/>
    <dgm:cxn modelId="{1AACC01F-572E-400E-B87A-DDC090BE9FB3}" srcId="{26BBDD47-D156-4D00-BA0F-2C98C37339A0}" destId="{C4424225-2D9E-4DE3-8DD1-421692CC8E6C}" srcOrd="1" destOrd="0" parTransId="{B2148C64-7AAE-4FCA-B617-021FCE6ADCE9}" sibTransId="{C7DA3F80-191C-4355-8275-C1DFDA06DC6C}"/>
    <dgm:cxn modelId="{A5EF7E39-B98D-48C2-8385-64C4EC5BEBF1}" srcId="{26BBDD47-D156-4D00-BA0F-2C98C37339A0}" destId="{D93C017C-C2D7-4153-95FC-6258429B4E27}" srcOrd="0" destOrd="0" parTransId="{397D3CCC-E2FE-4839-BBEF-E4EAD480AD97}" sibTransId="{BE467CB1-63B7-4CD5-ABDC-8B7761F6E2E5}"/>
    <dgm:cxn modelId="{C7335540-F521-4E68-A836-AFE458B1D258}" type="presOf" srcId="{7C55A3B9-2C90-4933-872D-07BEC00F36F3}" destId="{7FC70DF6-103B-447F-9917-CEC555F38053}" srcOrd="0" destOrd="2" presId="urn:microsoft.com/office/officeart/2005/8/layout/vList5"/>
    <dgm:cxn modelId="{BF49A96C-4013-41E1-BBFD-B8A1CE2D648E}" srcId="{65E6B9FC-B1F4-44B9-BB4B-BE96E2B085A0}" destId="{26BBDD47-D156-4D00-BA0F-2C98C37339A0}" srcOrd="0" destOrd="0" parTransId="{C6B29439-F3BD-42B2-9795-D86506DED615}" sibTransId="{3EED9FA1-0C19-449F-9A04-F29494C35961}"/>
    <dgm:cxn modelId="{C6910590-D0EE-41A1-8D70-A791D91EAB15}" type="presOf" srcId="{26BBDD47-D156-4D00-BA0F-2C98C37339A0}" destId="{5B7DFAAE-C707-496C-8194-D295D752ADCA}" srcOrd="0" destOrd="0" presId="urn:microsoft.com/office/officeart/2005/8/layout/vList5"/>
    <dgm:cxn modelId="{50DA69AF-309B-494B-A59C-277B3962D2D7}" type="presOf" srcId="{65E6B9FC-B1F4-44B9-BB4B-BE96E2B085A0}" destId="{009363C9-4991-4F51-A72F-8858781E7C52}" srcOrd="0" destOrd="0" presId="urn:microsoft.com/office/officeart/2005/8/layout/vList5"/>
    <dgm:cxn modelId="{AFC18ACA-81E1-41F4-99B9-663981B647AE}" srcId="{E6497E20-051A-429F-AD63-E949CE051D24}" destId="{6A82A067-5B56-4796-BC59-28C5BE4E5D92}" srcOrd="0" destOrd="0" parTransId="{83DF4010-72DD-4499-8373-C15D9BB33FF2}" sibTransId="{61F7273F-90AA-4EB2-BCA8-FD3A6C796C55}"/>
    <dgm:cxn modelId="{96F5B0EB-85DF-4ED9-855C-56BF53B8CF18}" type="presOf" srcId="{6A82A067-5B56-4796-BC59-28C5BE4E5D92}" destId="{C76F0DAB-95AF-480D-898E-7EA1116BB42F}" srcOrd="0" destOrd="0" presId="urn:microsoft.com/office/officeart/2005/8/layout/vList5"/>
    <dgm:cxn modelId="{78EE09EC-1D3B-45EA-BA82-B4AE9C527616}" type="presOf" srcId="{C4424225-2D9E-4DE3-8DD1-421692CC8E6C}" destId="{7FC70DF6-103B-447F-9917-CEC555F38053}" srcOrd="0" destOrd="1" presId="urn:microsoft.com/office/officeart/2005/8/layout/vList5"/>
    <dgm:cxn modelId="{A0D280F1-CA5B-42A6-9787-C4BEC3256739}" type="presOf" srcId="{D93C017C-C2D7-4153-95FC-6258429B4E27}" destId="{7FC70DF6-103B-447F-9917-CEC555F38053}" srcOrd="0" destOrd="0" presId="urn:microsoft.com/office/officeart/2005/8/layout/vList5"/>
    <dgm:cxn modelId="{1DA2D5AC-FAB8-4D2A-9667-F63E757B3AF9}" type="presParOf" srcId="{009363C9-4991-4F51-A72F-8858781E7C52}" destId="{37F1468A-9681-4862-9342-82B69DB0F322}" srcOrd="0" destOrd="0" presId="urn:microsoft.com/office/officeart/2005/8/layout/vList5"/>
    <dgm:cxn modelId="{AD13ED33-8065-4F3A-8640-2932F9412C23}" type="presParOf" srcId="{37F1468A-9681-4862-9342-82B69DB0F322}" destId="{5B7DFAAE-C707-496C-8194-D295D752ADCA}" srcOrd="0" destOrd="0" presId="urn:microsoft.com/office/officeart/2005/8/layout/vList5"/>
    <dgm:cxn modelId="{A778C227-93F9-4358-931F-C467A4307E21}" type="presParOf" srcId="{37F1468A-9681-4862-9342-82B69DB0F322}" destId="{7FC70DF6-103B-447F-9917-CEC555F38053}" srcOrd="1" destOrd="0" presId="urn:microsoft.com/office/officeart/2005/8/layout/vList5"/>
    <dgm:cxn modelId="{5FB9A20A-BEDC-4A83-9325-CED95A349CF6}" type="presParOf" srcId="{009363C9-4991-4F51-A72F-8858781E7C52}" destId="{1206AD2C-3FB2-4FA1-B13F-A5723CCEDFAE}" srcOrd="1" destOrd="0" presId="urn:microsoft.com/office/officeart/2005/8/layout/vList5"/>
    <dgm:cxn modelId="{24FD5194-8C8A-4300-81E4-55C3CE18B234}" type="presParOf" srcId="{009363C9-4991-4F51-A72F-8858781E7C52}" destId="{3698ED9D-A770-4390-95C3-7F9ADE0E01FD}" srcOrd="2" destOrd="0" presId="urn:microsoft.com/office/officeart/2005/8/layout/vList5"/>
    <dgm:cxn modelId="{3DF42498-C2AC-46B2-8FB7-1D572872EB58}" type="presParOf" srcId="{3698ED9D-A770-4390-95C3-7F9ADE0E01FD}" destId="{1CBF6E81-C018-4637-A6E2-5DABEEF628B2}" srcOrd="0" destOrd="0" presId="urn:microsoft.com/office/officeart/2005/8/layout/vList5"/>
    <dgm:cxn modelId="{F64DA096-5D8B-4068-AC4E-9025AC701EAE}" type="presParOf" srcId="{3698ED9D-A770-4390-95C3-7F9ADE0E01FD}" destId="{C76F0DAB-95AF-480D-898E-7EA1116BB42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70DF6-103B-447F-9917-CEC555F38053}">
      <dsp:nvSpPr>
        <dsp:cNvPr id="0" name=""/>
        <dsp:cNvSpPr/>
      </dsp:nvSpPr>
      <dsp:spPr>
        <a:xfrm rot="5400000">
          <a:off x="4791223" y="-1627290"/>
          <a:ext cx="1609809"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Output based = result oriented</a:t>
          </a:r>
          <a:br>
            <a:rPr lang="en-US" sz="1800" kern="1200" dirty="0"/>
          </a:br>
          <a:r>
            <a:rPr lang="en-US" sz="1800" kern="1200" dirty="0"/>
            <a:t>= bonus / malus</a:t>
          </a:r>
        </a:p>
        <a:p>
          <a:pPr marL="171450" lvl="1" indent="-171450" algn="l" defTabSz="800100">
            <a:lnSpc>
              <a:spcPct val="90000"/>
            </a:lnSpc>
            <a:spcBef>
              <a:spcPct val="0"/>
            </a:spcBef>
            <a:spcAft>
              <a:spcPct val="15000"/>
            </a:spcAft>
            <a:buChar char="•"/>
          </a:pPr>
          <a:r>
            <a:rPr lang="en-US" sz="1800" kern="1200"/>
            <a:t>Pooling of buildings</a:t>
          </a:r>
        </a:p>
        <a:p>
          <a:pPr marL="171450" lvl="1" indent="-171450" algn="l" defTabSz="800100">
            <a:lnSpc>
              <a:spcPct val="90000"/>
            </a:lnSpc>
            <a:spcBef>
              <a:spcPct val="0"/>
            </a:spcBef>
            <a:spcAft>
              <a:spcPct val="15000"/>
            </a:spcAft>
            <a:buChar char="•"/>
          </a:pPr>
          <a:r>
            <a:rPr lang="en-US" sz="1800" kern="1200" dirty="0"/>
            <a:t>Robust mix of energy efficiency </a:t>
          </a:r>
          <a:br>
            <a:rPr lang="en-US" sz="1800" kern="1200" dirty="0"/>
          </a:br>
          <a:r>
            <a:rPr lang="en-US" sz="1800" kern="1200" dirty="0"/>
            <a:t>and building related RES</a:t>
          </a:r>
        </a:p>
      </dsp:txBody>
      <dsp:txXfrm rot="-5400000">
        <a:off x="2962656" y="279861"/>
        <a:ext cx="5188360" cy="1452641"/>
      </dsp:txXfrm>
    </dsp:sp>
    <dsp:sp modelId="{5B7DFAAE-C707-496C-8194-D295D752ADCA}">
      <dsp:nvSpPr>
        <dsp:cNvPr id="0" name=""/>
        <dsp:cNvSpPr/>
      </dsp:nvSpPr>
      <dsp:spPr>
        <a:xfrm>
          <a:off x="0" y="50"/>
          <a:ext cx="2962656" cy="2012262"/>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en-US" sz="1900" kern="1200"/>
            <a:t>EPC : Energy Performance Contracts</a:t>
          </a:r>
        </a:p>
      </dsp:txBody>
      <dsp:txXfrm>
        <a:off x="98231" y="98281"/>
        <a:ext cx="2766194" cy="1815800"/>
      </dsp:txXfrm>
    </dsp:sp>
    <dsp:sp modelId="{C76F0DAB-95AF-480D-898E-7EA1116BB42F}">
      <dsp:nvSpPr>
        <dsp:cNvPr id="0" name=""/>
        <dsp:cNvSpPr/>
      </dsp:nvSpPr>
      <dsp:spPr>
        <a:xfrm rot="5400000">
          <a:off x="4791223" y="485584"/>
          <a:ext cx="1609809"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Deeper renovations possible while remaining budget neutral.</a:t>
          </a:r>
          <a:br>
            <a:rPr lang="en-US" sz="1800" kern="1200" dirty="0"/>
          </a:br>
          <a:br>
            <a:rPr lang="en-US" sz="1800" kern="1200" dirty="0"/>
          </a:br>
          <a:r>
            <a:rPr lang="en-US" sz="1800" kern="1200" dirty="0"/>
            <a:t>42% energy saving instead of ‘average’ 35%</a:t>
          </a:r>
        </a:p>
      </dsp:txBody>
      <dsp:txXfrm rot="-5400000">
        <a:off x="2962656" y="2392735"/>
        <a:ext cx="5188360" cy="1452641"/>
      </dsp:txXfrm>
    </dsp:sp>
    <dsp:sp modelId="{1CBF6E81-C018-4637-A6E2-5DABEEF628B2}">
      <dsp:nvSpPr>
        <dsp:cNvPr id="0" name=""/>
        <dsp:cNvSpPr/>
      </dsp:nvSpPr>
      <dsp:spPr>
        <a:xfrm>
          <a:off x="0" y="2112925"/>
          <a:ext cx="2962656" cy="2012262"/>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en-US" sz="1900" kern="1200" dirty="0"/>
            <a:t>EPC 2</a:t>
          </a:r>
          <a:r>
            <a:rPr lang="en-US" sz="1900" kern="1200" baseline="30000" dirty="0"/>
            <a:t>nd</a:t>
          </a:r>
          <a:r>
            <a:rPr lang="en-US" sz="1900" kern="1200" dirty="0"/>
            <a:t> generation:</a:t>
          </a:r>
          <a:br>
            <a:rPr lang="en-US" sz="1900" kern="1200" dirty="0"/>
          </a:br>
          <a:r>
            <a:rPr lang="en-US" sz="1900" kern="1200" dirty="0"/>
            <a:t>Asset based maintenance </a:t>
          </a:r>
        </a:p>
        <a:p>
          <a:pPr marL="0" lvl="0" indent="0" algn="ctr" defTabSz="844550">
            <a:lnSpc>
              <a:spcPct val="90000"/>
            </a:lnSpc>
            <a:spcBef>
              <a:spcPct val="0"/>
            </a:spcBef>
            <a:spcAft>
              <a:spcPct val="35000"/>
            </a:spcAft>
            <a:buNone/>
          </a:pPr>
          <a:r>
            <a:rPr lang="en-US" sz="1900" kern="1200" dirty="0"/>
            <a:t>(condition measurements cf. NEN 2767)</a:t>
          </a:r>
        </a:p>
      </dsp:txBody>
      <dsp:txXfrm>
        <a:off x="98231" y="2211156"/>
        <a:ext cx="2766194" cy="181580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A73303-6092-4E89-822D-6E9D294FB1C2}" type="datetimeFigureOut">
              <a:rPr lang="en-US" smtClean="0"/>
              <a:t>6/7/2021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BF8999-512C-42C4-9C87-BE8583083AB6}" type="slidenum">
              <a:rPr lang="en-US" smtClean="0"/>
              <a:t>‹#›</a:t>
            </a:fld>
            <a:endParaRPr lang="en-US"/>
          </a:p>
        </p:txBody>
      </p:sp>
    </p:spTree>
    <p:extLst>
      <p:ext uri="{BB962C8B-B14F-4D97-AF65-F5344CB8AC3E}">
        <p14:creationId xmlns:p14="http://schemas.microsoft.com/office/powerpoint/2010/main" val="2656371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32BF8999-512C-42C4-9C87-BE8583083AB6}" type="slidenum">
              <a:rPr lang="en-US" smtClean="0"/>
              <a:t>1</a:t>
            </a:fld>
            <a:endParaRPr lang="en-US"/>
          </a:p>
        </p:txBody>
      </p:sp>
    </p:spTree>
    <p:extLst>
      <p:ext uri="{BB962C8B-B14F-4D97-AF65-F5344CB8AC3E}">
        <p14:creationId xmlns:p14="http://schemas.microsoft.com/office/powerpoint/2010/main" val="2964064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Natural renovation moment = trigger point = opportune moment in the life-cycle of  a  building to renovate</a:t>
            </a:r>
            <a:endParaRPr lang="nl-BE" dirty="0"/>
          </a:p>
        </p:txBody>
      </p:sp>
      <p:sp>
        <p:nvSpPr>
          <p:cNvPr id="4" name="Slide Number Placeholder 3"/>
          <p:cNvSpPr>
            <a:spLocks noGrp="1"/>
          </p:cNvSpPr>
          <p:nvPr>
            <p:ph type="sldNum" sz="quarter" idx="5"/>
          </p:nvPr>
        </p:nvSpPr>
        <p:spPr/>
        <p:txBody>
          <a:bodyPr/>
          <a:lstStyle/>
          <a:p>
            <a:fld id="{32BF8999-512C-42C4-9C87-BE8583083AB6}" type="slidenum">
              <a:rPr lang="en-US" smtClean="0"/>
              <a:t>13</a:t>
            </a:fld>
            <a:endParaRPr lang="en-US"/>
          </a:p>
        </p:txBody>
      </p:sp>
    </p:spTree>
    <p:extLst>
      <p:ext uri="{BB962C8B-B14F-4D97-AF65-F5344CB8AC3E}">
        <p14:creationId xmlns:p14="http://schemas.microsoft.com/office/powerpoint/2010/main" val="1805140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32BF8999-512C-42C4-9C87-BE8583083AB6}" type="slidenum">
              <a:rPr lang="en-US" smtClean="0"/>
              <a:t>2</a:t>
            </a:fld>
            <a:endParaRPr lang="en-US"/>
          </a:p>
        </p:txBody>
      </p:sp>
    </p:spTree>
    <p:extLst>
      <p:ext uri="{BB962C8B-B14F-4D97-AF65-F5344CB8AC3E}">
        <p14:creationId xmlns:p14="http://schemas.microsoft.com/office/powerpoint/2010/main" val="2729215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a:t>fAlco</a:t>
            </a:r>
            <a:r>
              <a:rPr lang="en-US" dirty="0"/>
              <a:t> : beyond quick wins</a:t>
            </a:r>
            <a:endParaRPr lang="en-BE" dirty="0"/>
          </a:p>
        </p:txBody>
      </p:sp>
      <p:sp>
        <p:nvSpPr>
          <p:cNvPr id="4" name="Slide Number Placeholder 3"/>
          <p:cNvSpPr>
            <a:spLocks noGrp="1"/>
          </p:cNvSpPr>
          <p:nvPr>
            <p:ph type="sldNum" sz="quarter" idx="5"/>
          </p:nvPr>
        </p:nvSpPr>
        <p:spPr/>
        <p:txBody>
          <a:bodyPr/>
          <a:lstStyle/>
          <a:p>
            <a:fld id="{32BF8999-512C-42C4-9C87-BE8583083AB6}" type="slidenum">
              <a:rPr lang="en-US" smtClean="0"/>
              <a:t>4</a:t>
            </a:fld>
            <a:endParaRPr lang="en-US"/>
          </a:p>
        </p:txBody>
      </p:sp>
    </p:spTree>
    <p:extLst>
      <p:ext uri="{BB962C8B-B14F-4D97-AF65-F5344CB8AC3E}">
        <p14:creationId xmlns:p14="http://schemas.microsoft.com/office/powerpoint/2010/main" val="2125925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32BF8999-512C-42C4-9C87-BE8583083AB6}" type="slidenum">
              <a:rPr lang="en-US" smtClean="0"/>
              <a:t>6</a:t>
            </a:fld>
            <a:endParaRPr lang="en-US"/>
          </a:p>
        </p:txBody>
      </p:sp>
    </p:spTree>
    <p:extLst>
      <p:ext uri="{BB962C8B-B14F-4D97-AF65-F5344CB8AC3E}">
        <p14:creationId xmlns:p14="http://schemas.microsoft.com/office/powerpoint/2010/main" val="2483290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nl-BE" dirty="0"/>
              <a:t>uitdaging</a:t>
            </a:r>
            <a:endParaRPr lang="en-GB" dirty="0"/>
          </a:p>
        </p:txBody>
      </p:sp>
      <p:sp>
        <p:nvSpPr>
          <p:cNvPr id="4" name="Slide Number Placeholder 3"/>
          <p:cNvSpPr>
            <a:spLocks noGrp="1"/>
          </p:cNvSpPr>
          <p:nvPr>
            <p:ph type="sldNum" sz="quarter" idx="10"/>
          </p:nvPr>
        </p:nvSpPr>
        <p:spPr/>
        <p:txBody>
          <a:bodyPr/>
          <a:lstStyle/>
          <a:p>
            <a:fld id="{32BF8999-512C-42C4-9C87-BE8583083AB6}" type="slidenum">
              <a:rPr lang="en-US" smtClean="0"/>
              <a:t>7</a:t>
            </a:fld>
            <a:endParaRPr lang="en-US"/>
          </a:p>
        </p:txBody>
      </p:sp>
    </p:spTree>
    <p:extLst>
      <p:ext uri="{BB962C8B-B14F-4D97-AF65-F5344CB8AC3E}">
        <p14:creationId xmlns:p14="http://schemas.microsoft.com/office/powerpoint/2010/main" val="79690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EE &lt;&gt; RES :</a:t>
            </a:r>
          </a:p>
          <a:p>
            <a:r>
              <a:rPr lang="en-US" dirty="0"/>
              <a:t>Ultimate goal = carbon neutral built environment</a:t>
            </a:r>
            <a:br>
              <a:rPr lang="en-US" dirty="0"/>
            </a:br>
            <a:r>
              <a:rPr lang="en-US" dirty="0"/>
              <a:t>not: all buildings are energy neutral</a:t>
            </a:r>
          </a:p>
          <a:p>
            <a:endParaRPr lang="en-US" dirty="0"/>
          </a:p>
          <a:p>
            <a:r>
              <a:rPr lang="en-US" dirty="0"/>
              <a:t>Strategic exercise: </a:t>
            </a:r>
            <a:br>
              <a:rPr lang="en-US" dirty="0"/>
            </a:br>
            <a:r>
              <a:rPr lang="en-US" dirty="0"/>
              <a:t>balance between investing in EE at building level vs. acquiring local (!) renewable energy; </a:t>
            </a:r>
            <a:br>
              <a:rPr lang="en-US" dirty="0"/>
            </a:br>
            <a:r>
              <a:rPr lang="en-US" dirty="0"/>
              <a:t>e.g. residual warmth, green gas, ..</a:t>
            </a:r>
            <a:endParaRPr lang="en-BE" dirty="0"/>
          </a:p>
          <a:p>
            <a:endParaRPr lang="nl-BE" dirty="0"/>
          </a:p>
        </p:txBody>
      </p:sp>
      <p:sp>
        <p:nvSpPr>
          <p:cNvPr id="4" name="Slide Number Placeholder 3"/>
          <p:cNvSpPr>
            <a:spLocks noGrp="1"/>
          </p:cNvSpPr>
          <p:nvPr>
            <p:ph type="sldNum" sz="quarter" idx="5"/>
          </p:nvPr>
        </p:nvSpPr>
        <p:spPr/>
        <p:txBody>
          <a:bodyPr/>
          <a:lstStyle/>
          <a:p>
            <a:fld id="{32BF8999-512C-42C4-9C87-BE8583083AB6}" type="slidenum">
              <a:rPr lang="en-US" smtClean="0"/>
              <a:t>8</a:t>
            </a:fld>
            <a:endParaRPr lang="en-US"/>
          </a:p>
        </p:txBody>
      </p:sp>
    </p:spTree>
    <p:extLst>
      <p:ext uri="{BB962C8B-B14F-4D97-AF65-F5344CB8AC3E}">
        <p14:creationId xmlns:p14="http://schemas.microsoft.com/office/powerpoint/2010/main" val="1425054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OK, sometimes emotional elements, heritage factors, etc. </a:t>
            </a:r>
          </a:p>
          <a:p>
            <a:r>
              <a:rPr lang="en-US" dirty="0"/>
              <a:t>nevertheless</a:t>
            </a:r>
            <a:endParaRPr lang="nl-BE" dirty="0"/>
          </a:p>
        </p:txBody>
      </p:sp>
      <p:sp>
        <p:nvSpPr>
          <p:cNvPr id="4" name="Slide Number Placeholder 3"/>
          <p:cNvSpPr>
            <a:spLocks noGrp="1"/>
          </p:cNvSpPr>
          <p:nvPr>
            <p:ph type="sldNum" sz="quarter" idx="5"/>
          </p:nvPr>
        </p:nvSpPr>
        <p:spPr/>
        <p:txBody>
          <a:bodyPr/>
          <a:lstStyle/>
          <a:p>
            <a:fld id="{32BF8999-512C-42C4-9C87-BE8583083AB6}" type="slidenum">
              <a:rPr lang="en-US" smtClean="0"/>
              <a:t>9</a:t>
            </a:fld>
            <a:endParaRPr lang="en-US"/>
          </a:p>
        </p:txBody>
      </p:sp>
    </p:spTree>
    <p:extLst>
      <p:ext uri="{BB962C8B-B14F-4D97-AF65-F5344CB8AC3E}">
        <p14:creationId xmlns:p14="http://schemas.microsoft.com/office/powerpoint/2010/main" val="3604282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32BF8999-512C-42C4-9C87-BE8583083AB6}" type="slidenum">
              <a:rPr lang="en-US" smtClean="0"/>
              <a:t>10</a:t>
            </a:fld>
            <a:endParaRPr lang="en-US"/>
          </a:p>
        </p:txBody>
      </p:sp>
    </p:spTree>
    <p:extLst>
      <p:ext uri="{BB962C8B-B14F-4D97-AF65-F5344CB8AC3E}">
        <p14:creationId xmlns:p14="http://schemas.microsoft.com/office/powerpoint/2010/main" val="3599995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32BF8999-512C-42C4-9C87-BE8583083AB6}" type="slidenum">
              <a:rPr lang="en-US" smtClean="0"/>
              <a:t>12</a:t>
            </a:fld>
            <a:endParaRPr lang="en-US"/>
          </a:p>
        </p:txBody>
      </p:sp>
    </p:spTree>
    <p:extLst>
      <p:ext uri="{BB962C8B-B14F-4D97-AF65-F5344CB8AC3E}">
        <p14:creationId xmlns:p14="http://schemas.microsoft.com/office/powerpoint/2010/main" val="4082804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jpeg"/><Relationship Id="rId4" Type="http://schemas.openxmlformats.org/officeDocument/2006/relationships/image" Target="../media/image5.png"/><Relationship Id="rId9" Type="http://schemas.openxmlformats.org/officeDocument/2006/relationships/image" Target="../media/image10.jpe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2130426"/>
            <a:ext cx="10363200" cy="1470025"/>
          </a:xfrm>
        </p:spPr>
        <p:txBody>
          <a:bodyPr/>
          <a:lstStyle>
            <a:lvl1pPr>
              <a:defRPr baseline="0"/>
            </a:lvl1pPr>
          </a:lstStyle>
          <a:p>
            <a:r>
              <a:rPr lang="en-US"/>
              <a:t>Replace with presentation title</a:t>
            </a:r>
          </a:p>
        </p:txBody>
      </p:sp>
      <p:sp>
        <p:nvSpPr>
          <p:cNvPr id="3" name="Subtitle 2"/>
          <p:cNvSpPr>
            <a:spLocks noGrp="1"/>
          </p:cNvSpPr>
          <p:nvPr>
            <p:ph type="subTitle" idx="1" hasCustomPrompt="1"/>
          </p:nvPr>
        </p:nvSpPr>
        <p:spPr>
          <a:xfrm>
            <a:off x="1871531" y="3733800"/>
            <a:ext cx="8534400" cy="2286000"/>
          </a:xfrm>
        </p:spPr>
        <p:txBody>
          <a:bodyPr>
            <a:normAutofit/>
          </a:bodyPr>
          <a:lstStyle>
            <a:lvl1pPr marL="0" indent="0" algn="ctr">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Replace with : </a:t>
            </a:r>
          </a:p>
          <a:p>
            <a:r>
              <a:rPr lang="en-US"/>
              <a:t>Event Name</a:t>
            </a:r>
          </a:p>
          <a:p>
            <a:r>
              <a:rPr lang="en-US"/>
              <a:t>Event Location, Event Date</a:t>
            </a:r>
            <a:br>
              <a:rPr lang="en-US"/>
            </a:br>
            <a:r>
              <a:rPr lang="en-US"/>
              <a:t>Presenter’s name, affiliation</a:t>
            </a:r>
          </a:p>
        </p:txBody>
      </p:sp>
      <p:sp>
        <p:nvSpPr>
          <p:cNvPr id="4" name="Text Box 4"/>
          <p:cNvSpPr txBox="1">
            <a:spLocks noChangeArrowheads="1"/>
          </p:cNvSpPr>
          <p:nvPr userDrawn="1"/>
        </p:nvSpPr>
        <p:spPr bwMode="auto">
          <a:xfrm>
            <a:off x="1871531" y="6248993"/>
            <a:ext cx="9101268" cy="48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ctr" anchorCtr="0" upright="1">
            <a:noAutofit/>
          </a:bodyPr>
          <a:lstStyle/>
          <a:p>
            <a:pPr marL="12700" marR="0" indent="0" algn="just"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This project has received funding from the European Union’s Horizon 2020 research and innovation </a:t>
            </a:r>
            <a:r>
              <a:rPr lang="en-US" sz="800" i="0" kern="1200" dirty="0" err="1">
                <a:solidFill>
                  <a:schemeClr val="tx1"/>
                </a:solidFill>
                <a:effectLst/>
                <a:latin typeface="Tahoma" panose="020B0604030504040204" pitchFamily="34" charset="0"/>
                <a:ea typeface="Tahoma" panose="020B0604030504040204" pitchFamily="34" charset="0"/>
                <a:cs typeface="Tahoma" panose="020B0604030504040204" pitchFamily="34" charset="0"/>
              </a:rPr>
              <a:t>programme</a:t>
            </a:r>
            <a:r>
              <a:rPr lang="en-US" sz="800" i="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under grant agreement No 747331. This publication (communication) reflects the views only of the author, and the Commission cannot be held responsible for any use which may be made of the information contained therein.</a:t>
            </a:r>
            <a:endParaRPr lang="en-US" sz="800" i="0" dirty="0">
              <a:effectLst/>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36719641-78A4-495B-AE6C-1EF448470843}"/>
              </a:ext>
            </a:extLst>
          </p:cNvPr>
          <p:cNvSpPr>
            <a:spLocks noGrp="1"/>
          </p:cNvSpPr>
          <p:nvPr>
            <p:ph type="sldNum" sz="quarter" idx="10"/>
          </p:nvPr>
        </p:nvSpPr>
        <p:spPr/>
        <p:txBody>
          <a:bodyPr/>
          <a:lstStyle/>
          <a:p>
            <a:fld id="{7B8CFBF8-5EE5-414F-BB64-B7448D3FC99E}" type="slidenum">
              <a:rPr lang="en-US" smtClean="0"/>
              <a:pPr/>
              <a:t>‹#›</a:t>
            </a:fld>
            <a:endParaRPr lang="en-US"/>
          </a:p>
        </p:txBody>
      </p:sp>
    </p:spTree>
    <p:extLst>
      <p:ext uri="{BB962C8B-B14F-4D97-AF65-F5344CB8AC3E}">
        <p14:creationId xmlns:p14="http://schemas.microsoft.com/office/powerpoint/2010/main" val="9014919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650806" y="274638"/>
            <a:ext cx="8931593" cy="944562"/>
          </a:xfrm>
        </p:spPr>
        <p:txBody>
          <a:bodyPr/>
          <a:lstStyle/>
          <a:p>
            <a:r>
              <a:rPr lang="en-US"/>
              <a:t>Click to edit Master title style</a:t>
            </a:r>
          </a:p>
        </p:txBody>
      </p:sp>
      <p:sp>
        <p:nvSpPr>
          <p:cNvPr id="3" name="Vertical Text Placeholder 2"/>
          <p:cNvSpPr>
            <a:spLocks noGrp="1"/>
          </p:cNvSpPr>
          <p:nvPr>
            <p:ph type="body" orient="vert" idx="1"/>
          </p:nvPr>
        </p:nvSpPr>
        <p:spPr>
          <a:xfrm>
            <a:off x="508000" y="1752600"/>
            <a:ext cx="10972800" cy="41252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704446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752601"/>
            <a:ext cx="2743200" cy="4373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752601"/>
            <a:ext cx="8026400" cy="43735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335508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1"/>
          <p:cNvSpPr txBox="1">
            <a:spLocks/>
          </p:cNvSpPr>
          <p:nvPr userDrawn="1"/>
        </p:nvSpPr>
        <p:spPr>
          <a:xfrm>
            <a:off x="1016000" y="1981200"/>
            <a:ext cx="9347200" cy="14478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4400">
              <a:latin typeface="Arial" panose="020B0604020202020204" pitchFamily="34" charset="0"/>
              <a:cs typeface="Arial" panose="020B0604020202020204" pitchFamily="34" charset="0"/>
            </a:endParaRPr>
          </a:p>
        </p:txBody>
      </p:sp>
      <p:sp>
        <p:nvSpPr>
          <p:cNvPr id="7" name="Title 1"/>
          <p:cNvSpPr txBox="1">
            <a:spLocks/>
          </p:cNvSpPr>
          <p:nvPr userDrawn="1"/>
        </p:nvSpPr>
        <p:spPr>
          <a:xfrm>
            <a:off x="1219200" y="3962400"/>
            <a:ext cx="9347200" cy="14478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4400"/>
          </a:p>
        </p:txBody>
      </p:sp>
      <p:pic>
        <p:nvPicPr>
          <p:cNvPr id="8" name="Picture 7"/>
          <p:cNvPicPr>
            <a:picLocks noChangeAspect="1"/>
          </p:cNvPicPr>
          <p:nvPr userDrawn="1"/>
        </p:nvPicPr>
        <p:blipFill>
          <a:blip r:embed="rId2"/>
          <a:stretch>
            <a:fillRect/>
          </a:stretch>
        </p:blipFill>
        <p:spPr>
          <a:xfrm>
            <a:off x="846697" y="1988840"/>
            <a:ext cx="5368292" cy="974872"/>
          </a:xfrm>
          <a:prstGeom prst="rect">
            <a:avLst/>
          </a:prstGeom>
        </p:spPr>
      </p:pic>
      <p:pic>
        <p:nvPicPr>
          <p:cNvPr id="9" name="Picture 8"/>
          <p:cNvPicPr>
            <a:picLocks noChangeAspect="1"/>
          </p:cNvPicPr>
          <p:nvPr userDrawn="1"/>
        </p:nvPicPr>
        <p:blipFill>
          <a:blip r:embed="rId3"/>
          <a:stretch>
            <a:fillRect/>
          </a:stretch>
        </p:blipFill>
        <p:spPr>
          <a:xfrm>
            <a:off x="888278" y="3047844"/>
            <a:ext cx="1588321" cy="1154015"/>
          </a:xfrm>
          <a:prstGeom prst="rect">
            <a:avLst/>
          </a:prstGeom>
        </p:spPr>
      </p:pic>
      <p:pic>
        <p:nvPicPr>
          <p:cNvPr id="10" name="Picture 9"/>
          <p:cNvPicPr>
            <a:picLocks noChangeAspect="1"/>
          </p:cNvPicPr>
          <p:nvPr userDrawn="1"/>
        </p:nvPicPr>
        <p:blipFill>
          <a:blip r:embed="rId4"/>
          <a:stretch>
            <a:fillRect/>
          </a:stretch>
        </p:blipFill>
        <p:spPr>
          <a:xfrm>
            <a:off x="2734933" y="3082128"/>
            <a:ext cx="1529939" cy="1161115"/>
          </a:xfrm>
          <a:prstGeom prst="rect">
            <a:avLst/>
          </a:prstGeom>
        </p:spPr>
      </p:pic>
      <p:pic>
        <p:nvPicPr>
          <p:cNvPr id="11" name="Picture 10"/>
          <p:cNvPicPr>
            <a:picLocks noChangeAspect="1"/>
          </p:cNvPicPr>
          <p:nvPr userDrawn="1"/>
        </p:nvPicPr>
        <p:blipFill>
          <a:blip r:embed="rId5"/>
          <a:stretch>
            <a:fillRect/>
          </a:stretch>
        </p:blipFill>
        <p:spPr>
          <a:xfrm>
            <a:off x="2476599" y="5079919"/>
            <a:ext cx="2506869" cy="696926"/>
          </a:xfrm>
          <a:prstGeom prst="rect">
            <a:avLst/>
          </a:prstGeom>
        </p:spPr>
      </p:pic>
      <p:pic>
        <p:nvPicPr>
          <p:cNvPr id="12" name="Picture 11"/>
          <p:cNvPicPr>
            <a:picLocks noChangeAspect="1"/>
          </p:cNvPicPr>
          <p:nvPr userDrawn="1"/>
        </p:nvPicPr>
        <p:blipFill>
          <a:blip r:embed="rId6"/>
          <a:stretch>
            <a:fillRect/>
          </a:stretch>
        </p:blipFill>
        <p:spPr>
          <a:xfrm>
            <a:off x="846696" y="4681553"/>
            <a:ext cx="1474037" cy="1095292"/>
          </a:xfrm>
          <a:prstGeom prst="rect">
            <a:avLst/>
          </a:prstGeom>
        </p:spPr>
      </p:pic>
      <p:pic>
        <p:nvPicPr>
          <p:cNvPr id="13" name="Picture 12"/>
          <p:cNvPicPr>
            <a:picLocks noChangeAspect="1"/>
          </p:cNvPicPr>
          <p:nvPr userDrawn="1"/>
        </p:nvPicPr>
        <p:blipFill>
          <a:blip r:embed="rId7"/>
          <a:stretch>
            <a:fillRect/>
          </a:stretch>
        </p:blipFill>
        <p:spPr>
          <a:xfrm>
            <a:off x="8268029" y="4916303"/>
            <a:ext cx="1931491" cy="884331"/>
          </a:xfrm>
          <a:prstGeom prst="rect">
            <a:avLst/>
          </a:prstGeom>
        </p:spPr>
      </p:pic>
      <p:pic>
        <p:nvPicPr>
          <p:cNvPr id="14" name="Picture 13"/>
          <p:cNvPicPr>
            <a:picLocks noChangeAspect="1"/>
          </p:cNvPicPr>
          <p:nvPr userDrawn="1"/>
        </p:nvPicPr>
        <p:blipFill>
          <a:blip r:embed="rId8"/>
          <a:stretch>
            <a:fillRect/>
          </a:stretch>
        </p:blipFill>
        <p:spPr>
          <a:xfrm>
            <a:off x="5291360" y="4916303"/>
            <a:ext cx="2376251" cy="860543"/>
          </a:xfrm>
          <a:prstGeom prst="rect">
            <a:avLst/>
          </a:prstGeom>
        </p:spPr>
      </p:pic>
      <p:pic>
        <p:nvPicPr>
          <p:cNvPr id="15" name="Shape 173"/>
          <p:cNvPicPr preferRelativeResize="0"/>
          <p:nvPr userDrawn="1"/>
        </p:nvPicPr>
        <p:blipFill>
          <a:blip r:embed="rId9">
            <a:alphaModFix/>
          </a:blip>
          <a:stretch>
            <a:fillRect/>
          </a:stretch>
        </p:blipFill>
        <p:spPr>
          <a:xfrm>
            <a:off x="8366769" y="3047844"/>
            <a:ext cx="2431273" cy="1193200"/>
          </a:xfrm>
          <a:prstGeom prst="rect">
            <a:avLst/>
          </a:prstGeom>
          <a:noFill/>
          <a:ln>
            <a:noFill/>
          </a:ln>
        </p:spPr>
      </p:pic>
      <p:pic>
        <p:nvPicPr>
          <p:cNvPr id="16" name="Picture 2"/>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4572000" y="3468256"/>
            <a:ext cx="3600000" cy="55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feld 23"/>
          <p:cNvSpPr txBox="1"/>
          <p:nvPr userDrawn="1"/>
        </p:nvSpPr>
        <p:spPr>
          <a:xfrm>
            <a:off x="2543605" y="539969"/>
            <a:ext cx="8256917" cy="584775"/>
          </a:xfrm>
          <a:prstGeom prst="rect">
            <a:avLst/>
          </a:prstGeom>
          <a:noFill/>
          <a:ln>
            <a:noFill/>
          </a:ln>
        </p:spPr>
        <p:txBody>
          <a:bodyPr wrap="square" rtlCol="0">
            <a:spAutoFit/>
          </a:bodyPr>
          <a:lstStyle/>
          <a:p>
            <a:pPr algn="ctr"/>
            <a:r>
              <a:rPr lang="de-DE" sz="3200" b="1">
                <a:solidFill>
                  <a:schemeClr val="tx1"/>
                </a:solidFill>
                <a:latin typeface="Arial" panose="020B0604020202020204" pitchFamily="34" charset="0"/>
                <a:cs typeface="Arial" panose="020B0604020202020204" pitchFamily="34" charset="0"/>
              </a:rPr>
              <a:t>The FALCO Consortium</a:t>
            </a:r>
          </a:p>
        </p:txBody>
      </p:sp>
    </p:spTree>
    <p:extLst>
      <p:ext uri="{BB962C8B-B14F-4D97-AF65-F5344CB8AC3E}">
        <p14:creationId xmlns:p14="http://schemas.microsoft.com/office/powerpoint/2010/main" val="31449890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cxnSp>
        <p:nvCxnSpPr>
          <p:cNvPr id="4" name="Gerade Verbindung 22"/>
          <p:cNvCxnSpPr/>
          <p:nvPr userDrawn="1"/>
        </p:nvCxnSpPr>
        <p:spPr>
          <a:xfrm>
            <a:off x="719403" y="6093296"/>
            <a:ext cx="100811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feld 23"/>
          <p:cNvSpPr txBox="1"/>
          <p:nvPr userDrawn="1"/>
        </p:nvSpPr>
        <p:spPr>
          <a:xfrm>
            <a:off x="1238225" y="2514600"/>
            <a:ext cx="9734575" cy="1446550"/>
          </a:xfrm>
          <a:prstGeom prst="rect">
            <a:avLst/>
          </a:prstGeom>
          <a:noFill/>
          <a:ln>
            <a:noFill/>
          </a:ln>
        </p:spPr>
        <p:txBody>
          <a:bodyPr wrap="square" rtlCol="0">
            <a:spAutoFit/>
          </a:bodyPr>
          <a:lstStyle/>
          <a:p>
            <a:pPr algn="ctr"/>
            <a:r>
              <a:rPr lang="de-DE" sz="4400" b="1">
                <a:solidFill>
                  <a:schemeClr val="tx1"/>
                </a:solidFill>
                <a:latin typeface="Arial" panose="020B0604020202020204" pitchFamily="34" charset="0"/>
                <a:cs typeface="Arial" panose="020B0604020202020204" pitchFamily="34" charset="0"/>
              </a:rPr>
              <a:t>THANK</a:t>
            </a:r>
            <a:r>
              <a:rPr lang="de-DE" sz="4400" b="1" baseline="0">
                <a:solidFill>
                  <a:schemeClr val="tx1"/>
                </a:solidFill>
                <a:latin typeface="Arial" panose="020B0604020202020204" pitchFamily="34" charset="0"/>
                <a:cs typeface="Arial" panose="020B0604020202020204" pitchFamily="34" charset="0"/>
              </a:rPr>
              <a:t> YOU </a:t>
            </a:r>
          </a:p>
          <a:p>
            <a:pPr algn="ctr"/>
            <a:r>
              <a:rPr lang="de-DE" sz="4400" b="1" baseline="0">
                <a:solidFill>
                  <a:schemeClr val="tx1"/>
                </a:solidFill>
                <a:latin typeface="Arial" panose="020B0604020202020204" pitchFamily="34" charset="0"/>
                <a:cs typeface="Arial" panose="020B0604020202020204" pitchFamily="34" charset="0"/>
              </a:rPr>
              <a:t>FOR YOUR ATTENTION</a:t>
            </a:r>
            <a:endParaRPr lang="de-DE" sz="4400" b="1">
              <a:solidFill>
                <a:schemeClr val="tx1"/>
              </a:solidFill>
              <a:latin typeface="Arial" panose="020B0604020202020204" pitchFamily="34" charset="0"/>
              <a:cs typeface="Arial" panose="020B0604020202020204" pitchFamily="34" charset="0"/>
            </a:endParaRPr>
          </a:p>
        </p:txBody>
      </p:sp>
      <p:pic>
        <p:nvPicPr>
          <p:cNvPr id="10" name="image1.png"/>
          <p:cNvPicPr/>
          <p:nvPr userDrawn="1"/>
        </p:nvPicPr>
        <p:blipFill>
          <a:blip r:embed="rId2" cstate="print"/>
          <a:stretch>
            <a:fillRect/>
          </a:stretch>
        </p:blipFill>
        <p:spPr>
          <a:xfrm>
            <a:off x="719403" y="6237312"/>
            <a:ext cx="1056117" cy="504056"/>
          </a:xfrm>
          <a:prstGeom prst="rect">
            <a:avLst/>
          </a:prstGeom>
        </p:spPr>
      </p:pic>
      <p:sp>
        <p:nvSpPr>
          <p:cNvPr id="11" name="Text Box 4"/>
          <p:cNvSpPr txBox="1">
            <a:spLocks noChangeArrowheads="1"/>
          </p:cNvSpPr>
          <p:nvPr userDrawn="1"/>
        </p:nvSpPr>
        <p:spPr bwMode="auto">
          <a:xfrm>
            <a:off x="1871531" y="6248993"/>
            <a:ext cx="9101268" cy="48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ctr" anchorCtr="0" upright="1">
            <a:noAutofit/>
          </a:bodyPr>
          <a:lstStyle/>
          <a:p>
            <a:pPr marL="12700" marR="0" algn="just">
              <a:spcBef>
                <a:spcPts val="0"/>
              </a:spcBef>
              <a:spcAft>
                <a:spcPts val="0"/>
              </a:spcAft>
            </a:pPr>
            <a:r>
              <a:rPr lang="en-US" sz="800" i="0" kern="1200">
                <a:solidFill>
                  <a:schemeClr val="tx1"/>
                </a:solidFill>
                <a:effectLst/>
                <a:latin typeface="Tahoma" panose="020B0604030504040204" pitchFamily="34" charset="0"/>
                <a:ea typeface="Tahoma" panose="020B0604030504040204" pitchFamily="34" charset="0"/>
                <a:cs typeface="Tahoma" panose="020B060403050404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a:t>
            </a:r>
            <a:endParaRPr lang="en-US" sz="800" i="0">
              <a:effectLst/>
              <a:latin typeface="Tahoma" panose="020B0604030504040204" pitchFamily="34" charset="0"/>
              <a:ea typeface="Tahoma" panose="020B0604030504040204" pitchFamily="34" charset="0"/>
              <a:cs typeface="Tahoma" panose="020B0604030504040204" pitchFamily="34" charset="0"/>
            </a:endParaRPr>
          </a:p>
        </p:txBody>
      </p:sp>
      <p:sp>
        <p:nvSpPr>
          <p:cNvPr id="12" name="TextBox 11"/>
          <p:cNvSpPr txBox="1"/>
          <p:nvPr userDrawn="1"/>
        </p:nvSpPr>
        <p:spPr>
          <a:xfrm>
            <a:off x="623391" y="5352774"/>
            <a:ext cx="10349407" cy="646331"/>
          </a:xfrm>
          <a:prstGeom prst="rect">
            <a:avLst/>
          </a:prstGeom>
          <a:noFill/>
        </p:spPr>
        <p:txBody>
          <a:bodyPr wrap="square" rtlCol="0" anchor="ctr">
            <a:spAutoFit/>
          </a:bodyPr>
          <a:lstStyle/>
          <a:p>
            <a:r>
              <a:rPr lang="en-US" sz="1800">
                <a:latin typeface="Arial" panose="020B0604020202020204" pitchFamily="34" charset="0"/>
                <a:cs typeface="Arial" panose="020B0604020202020204" pitchFamily="34" charset="0"/>
              </a:rPr>
              <a:t>Presenter’s details:</a:t>
            </a:r>
            <a:r>
              <a:rPr lang="en-US" sz="1800" baseline="0">
                <a:latin typeface="Arial" panose="020B0604020202020204" pitchFamily="34" charset="0"/>
                <a:cs typeface="Arial" panose="020B0604020202020204" pitchFamily="34" charset="0"/>
              </a:rPr>
              <a:t> </a:t>
            </a:r>
          </a:p>
          <a:p>
            <a:r>
              <a:rPr lang="en-US" sz="1800" baseline="0">
                <a:latin typeface="Arial" panose="020B0604020202020204" pitchFamily="34" charset="0"/>
                <a:cs typeface="Arial" panose="020B0604020202020204" pitchFamily="34" charset="0"/>
              </a:rPr>
              <a:t>For more information about the FALCO project, visit XXX</a:t>
            </a:r>
          </a:p>
        </p:txBody>
      </p:sp>
    </p:spTree>
    <p:extLst>
      <p:ext uri="{BB962C8B-B14F-4D97-AF65-F5344CB8AC3E}">
        <p14:creationId xmlns:p14="http://schemas.microsoft.com/office/powerpoint/2010/main" val="30279458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50806" y="274638"/>
            <a:ext cx="8931593" cy="944562"/>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84559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36576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14400" y="2133601"/>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2577581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752601"/>
            <a:ext cx="53848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752601"/>
            <a:ext cx="53848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a:extLst>
              <a:ext uri="{FF2B5EF4-FFF2-40B4-BE49-F238E27FC236}">
                <a16:creationId xmlns:a16="http://schemas.microsoft.com/office/drawing/2014/main" id="{80EA354D-4DF1-4189-B30B-35F60E4A2854}"/>
              </a:ext>
            </a:extLst>
          </p:cNvPr>
          <p:cNvSpPr>
            <a:spLocks noGrp="1"/>
          </p:cNvSpPr>
          <p:nvPr>
            <p:ph type="sldNum" sz="quarter" idx="10"/>
          </p:nvPr>
        </p:nvSpPr>
        <p:spPr/>
        <p:txBody>
          <a:bodyPr/>
          <a:lstStyle/>
          <a:p>
            <a:fld id="{7B8CFBF8-5EE5-414F-BB64-B7448D3FC99E}" type="slidenum">
              <a:rPr lang="en-US" smtClean="0"/>
              <a:pPr/>
              <a:t>‹#›</a:t>
            </a:fld>
            <a:endParaRPr lang="en-US"/>
          </a:p>
        </p:txBody>
      </p:sp>
      <p:sp>
        <p:nvSpPr>
          <p:cNvPr id="6" name="Title 5">
            <a:extLst>
              <a:ext uri="{FF2B5EF4-FFF2-40B4-BE49-F238E27FC236}">
                <a16:creationId xmlns:a16="http://schemas.microsoft.com/office/drawing/2014/main" id="{50DC03C3-F7C7-4737-8FA7-6AD449B5B2DE}"/>
              </a:ext>
            </a:extLst>
          </p:cNvPr>
          <p:cNvSpPr>
            <a:spLocks noGrp="1"/>
          </p:cNvSpPr>
          <p:nvPr>
            <p:ph type="title"/>
          </p:nvPr>
        </p:nvSpPr>
        <p:spPr/>
        <p:txBody>
          <a:bodyPr/>
          <a:lstStyle/>
          <a:p>
            <a:r>
              <a:rPr lang="en-US"/>
              <a:t>Click to edit Master title style</a:t>
            </a:r>
            <a:endParaRPr lang="nl-BE"/>
          </a:p>
        </p:txBody>
      </p:sp>
    </p:spTree>
    <p:extLst>
      <p:ext uri="{BB962C8B-B14F-4D97-AF65-F5344CB8AC3E}">
        <p14:creationId xmlns:p14="http://schemas.microsoft.com/office/powerpoint/2010/main" val="29038922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50806" y="274638"/>
            <a:ext cx="8931593" cy="94456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752600"/>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438400"/>
            <a:ext cx="5386917"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7601" y="175260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438400"/>
            <a:ext cx="5389033"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51719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50806" y="274638"/>
            <a:ext cx="8931593" cy="944562"/>
          </a:xfrm>
        </p:spPr>
        <p:txBody>
          <a:bodyPr/>
          <a:lstStyle/>
          <a:p>
            <a:r>
              <a:rPr lang="en-US"/>
              <a:t>Click to edit Master title style</a:t>
            </a:r>
          </a:p>
        </p:txBody>
      </p:sp>
    </p:spTree>
    <p:extLst>
      <p:ext uri="{BB962C8B-B14F-4D97-AF65-F5344CB8AC3E}">
        <p14:creationId xmlns:p14="http://schemas.microsoft.com/office/powerpoint/2010/main" val="33234112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73872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67640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3048001"/>
            <a:ext cx="4011084" cy="30781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861013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179806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50806" y="274638"/>
            <a:ext cx="8931593" cy="94456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65573" y="1988840"/>
            <a:ext cx="10972800" cy="41252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hteck 19"/>
          <p:cNvSpPr/>
          <p:nvPr userDrawn="1"/>
        </p:nvSpPr>
        <p:spPr>
          <a:xfrm>
            <a:off x="11569237" y="-1"/>
            <a:ext cx="622763" cy="3434705"/>
          </a:xfrm>
          <a:prstGeom prst="rect">
            <a:avLst/>
          </a:prstGeom>
          <a:solidFill>
            <a:srgbClr val="4DA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latin typeface="Arial" panose="020B0604020202020204" pitchFamily="34" charset="0"/>
              <a:cs typeface="Arial" panose="020B0604020202020204" pitchFamily="34" charset="0"/>
            </a:endParaRPr>
          </a:p>
        </p:txBody>
      </p:sp>
      <p:sp>
        <p:nvSpPr>
          <p:cNvPr id="8" name="Rechteck 20"/>
          <p:cNvSpPr/>
          <p:nvPr userDrawn="1"/>
        </p:nvSpPr>
        <p:spPr>
          <a:xfrm>
            <a:off x="11568608" y="3434706"/>
            <a:ext cx="622763" cy="3423295"/>
          </a:xfrm>
          <a:prstGeom prst="rect">
            <a:avLst/>
          </a:prstGeom>
          <a:solidFill>
            <a:srgbClr val="9FC5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latin typeface="Arial" panose="020B0604020202020204" pitchFamily="34" charset="0"/>
              <a:cs typeface="Arial" panose="020B0604020202020204" pitchFamily="34" charset="0"/>
            </a:endParaRPr>
          </a:p>
        </p:txBody>
      </p:sp>
      <p:cxnSp>
        <p:nvCxnSpPr>
          <p:cNvPr id="9" name="Gerade Verbindung 21"/>
          <p:cNvCxnSpPr/>
          <p:nvPr userDrawn="1"/>
        </p:nvCxnSpPr>
        <p:spPr>
          <a:xfrm>
            <a:off x="2543605" y="1340768"/>
            <a:ext cx="825691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Gerade Verbindung 22"/>
          <p:cNvCxnSpPr/>
          <p:nvPr userDrawn="1"/>
        </p:nvCxnSpPr>
        <p:spPr>
          <a:xfrm>
            <a:off x="719403" y="6093296"/>
            <a:ext cx="100811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981" y="-1"/>
            <a:ext cx="1986742" cy="1986742"/>
          </a:xfrm>
          <a:prstGeom prst="rect">
            <a:avLst/>
          </a:prstGeom>
        </p:spPr>
      </p:pic>
      <p:pic>
        <p:nvPicPr>
          <p:cNvPr id="12" name="image1.png"/>
          <p:cNvPicPr/>
          <p:nvPr userDrawn="1"/>
        </p:nvPicPr>
        <p:blipFill>
          <a:blip r:embed="rId16" cstate="print"/>
          <a:stretch>
            <a:fillRect/>
          </a:stretch>
        </p:blipFill>
        <p:spPr>
          <a:xfrm>
            <a:off x="719403" y="6165872"/>
            <a:ext cx="971429" cy="647619"/>
          </a:xfrm>
          <a:prstGeom prst="rect">
            <a:avLst/>
          </a:prstGeom>
        </p:spPr>
      </p:pic>
      <p:sp>
        <p:nvSpPr>
          <p:cNvPr id="16" name="Slide Number Placeholder 15"/>
          <p:cNvSpPr>
            <a:spLocks noGrp="1"/>
          </p:cNvSpPr>
          <p:nvPr>
            <p:ph type="sldNum" sz="quarter" idx="4"/>
          </p:nvPr>
        </p:nvSpPr>
        <p:spPr>
          <a:xfrm>
            <a:off x="8534400" y="6356351"/>
            <a:ext cx="2844800" cy="365125"/>
          </a:xfrm>
          <a:prstGeom prst="rect">
            <a:avLst/>
          </a:prstGeom>
        </p:spPr>
        <p:txBody>
          <a:bodyPr vert="horz" lIns="91440" tIns="45720" rIns="91440" bIns="45720" rtlCol="0" anchor="ctr"/>
          <a:lstStyle>
            <a:lvl1pPr algn="r">
              <a:defRPr sz="1200">
                <a:solidFill>
                  <a:schemeClr val="tx1"/>
                </a:solidFill>
              </a:defRPr>
            </a:lvl1pPr>
          </a:lstStyle>
          <a:p>
            <a:fld id="{7B8CFBF8-5EE5-414F-BB64-B7448D3FC99E}" type="slidenum">
              <a:rPr lang="en-US" smtClean="0"/>
              <a:pPr/>
              <a:t>‹#›</a:t>
            </a:fld>
            <a:endParaRPr lang="en-US"/>
          </a:p>
        </p:txBody>
      </p:sp>
    </p:spTree>
    <p:extLst>
      <p:ext uri="{BB962C8B-B14F-4D97-AF65-F5344CB8AC3E}">
        <p14:creationId xmlns:p14="http://schemas.microsoft.com/office/powerpoint/2010/main" val="2342931970"/>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hf hdr="0" ftr="0" dt="0"/>
  <p:txStyles>
    <p:titleStyle>
      <a:lvl1pPr algn="ctr" defTabSz="914400" rtl="0" eaLnBrk="1" latinLnBrk="0" hangingPunct="1">
        <a:spcBef>
          <a:spcPct val="0"/>
        </a:spcBef>
        <a:buNone/>
        <a:defRPr sz="3200"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Clr>
          <a:srgbClr val="39AB47"/>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rgbClr val="4D4D4C"/>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rgbClr val="7777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rgbClr val="777776"/>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rgbClr val="77777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svg"/><Relationship Id="rId2" Type="http://schemas.openxmlformats.org/officeDocument/2006/relationships/notesSlide" Target="../notesSlides/notesSlide2.xml"/><Relationship Id="rId16" Type="http://schemas.openxmlformats.org/officeDocument/2006/relationships/image" Target="../media/image26.svg"/><Relationship Id="rId1" Type="http://schemas.openxmlformats.org/officeDocument/2006/relationships/slideLayout" Target="../slideLayouts/slideLayout2.xml"/><Relationship Id="rId6" Type="http://schemas.openxmlformats.org/officeDocument/2006/relationships/image" Target="../media/image16.sv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 Id="rId14" Type="http://schemas.openxmlformats.org/officeDocument/2006/relationships/image" Target="../media/image24.svg"/></Relationships>
</file>

<file path=ppt/slides/_rels/slide3.xml.rels><?xml version="1.0" encoding="UTF-8" standalone="yes"?>
<Relationships xmlns="http://schemas.openxmlformats.org/package/2006/relationships"><Relationship Id="rId3" Type="http://schemas.openxmlformats.org/officeDocument/2006/relationships/hyperlink" Target="https://www.financinglocalclimateplans.eu/" TargetMode="External"/><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43948" y="1652694"/>
            <a:ext cx="8038253" cy="2588780"/>
          </a:xfrm>
        </p:spPr>
        <p:txBody>
          <a:bodyPr>
            <a:normAutofit/>
          </a:bodyPr>
          <a:lstStyle/>
          <a:p>
            <a:r>
              <a:rPr lang="en-US" dirty="0"/>
              <a:t>Strategic portfolio management</a:t>
            </a:r>
            <a:br>
              <a:rPr lang="en-US" dirty="0"/>
            </a:br>
            <a:r>
              <a:rPr lang="en-US" dirty="0"/>
              <a:t>for cost-effective deep (energy) retrofits of public buildings in Flanders (SPREM). </a:t>
            </a:r>
            <a:br>
              <a:rPr lang="en-US" dirty="0"/>
            </a:br>
            <a:endParaRPr lang="en-US" dirty="0"/>
          </a:p>
        </p:txBody>
      </p:sp>
      <p:sp>
        <p:nvSpPr>
          <p:cNvPr id="3" name="Subtitle 2"/>
          <p:cNvSpPr>
            <a:spLocks noGrp="1"/>
          </p:cNvSpPr>
          <p:nvPr>
            <p:ph type="subTitle" idx="1"/>
          </p:nvPr>
        </p:nvSpPr>
        <p:spPr/>
        <p:txBody>
          <a:bodyPr>
            <a:normAutofit/>
          </a:bodyPr>
          <a:lstStyle/>
          <a:p>
            <a:r>
              <a:rPr lang="en-US" sz="1600" dirty="0"/>
              <a:t>16/06/2021</a:t>
            </a:r>
          </a:p>
          <a:p>
            <a:endParaRPr lang="en-US" sz="1600" dirty="0"/>
          </a:p>
          <a:p>
            <a:r>
              <a:rPr lang="en-US" sz="1600" dirty="0"/>
              <a:t>by Geert Goorden – Factor4</a:t>
            </a:r>
          </a:p>
          <a:p>
            <a:r>
              <a:rPr lang="en-US" sz="1600" dirty="0"/>
              <a:t>geert.goorden@factor4.eu</a:t>
            </a:r>
          </a:p>
        </p:txBody>
      </p:sp>
      <p:pic>
        <p:nvPicPr>
          <p:cNvPr id="4" name="Picture 3">
            <a:extLst>
              <a:ext uri="{FF2B5EF4-FFF2-40B4-BE49-F238E27FC236}">
                <a16:creationId xmlns:a16="http://schemas.microsoft.com/office/drawing/2014/main" id="{9FE2A92C-4D38-429C-BFEA-C32B354B0718}"/>
              </a:ext>
            </a:extLst>
          </p:cNvPr>
          <p:cNvPicPr>
            <a:picLocks noChangeAspect="1"/>
          </p:cNvPicPr>
          <p:nvPr/>
        </p:nvPicPr>
        <p:blipFill>
          <a:blip r:embed="rId3"/>
          <a:stretch>
            <a:fillRect/>
          </a:stretch>
        </p:blipFill>
        <p:spPr>
          <a:xfrm>
            <a:off x="4660007" y="5035972"/>
            <a:ext cx="2936082" cy="760308"/>
          </a:xfrm>
          <a:prstGeom prst="rect">
            <a:avLst/>
          </a:prstGeom>
        </p:spPr>
      </p:pic>
    </p:spTree>
    <p:extLst>
      <p:ext uri="{BB962C8B-B14F-4D97-AF65-F5344CB8AC3E}">
        <p14:creationId xmlns:p14="http://schemas.microsoft.com/office/powerpoint/2010/main" val="21488434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863AB0-2411-4BBB-A28B-9E95A11B2A50}"/>
              </a:ext>
            </a:extLst>
          </p:cNvPr>
          <p:cNvSpPr>
            <a:spLocks noGrp="1"/>
          </p:cNvSpPr>
          <p:nvPr>
            <p:ph sz="half" idx="1"/>
          </p:nvPr>
        </p:nvSpPr>
        <p:spPr>
          <a:xfrm>
            <a:off x="6172200" y="1752601"/>
            <a:ext cx="5099858" cy="4373563"/>
          </a:xfrm>
        </p:spPr>
        <p:txBody>
          <a:bodyPr>
            <a:normAutofit/>
          </a:bodyPr>
          <a:lstStyle/>
          <a:p>
            <a:pPr>
              <a:lnSpc>
                <a:spcPct val="90000"/>
              </a:lnSpc>
            </a:pPr>
            <a:r>
              <a:rPr lang="en-US" sz="1500" dirty="0"/>
              <a:t>Organization’s actual ‘need’ for buildings/space ?</a:t>
            </a:r>
            <a:br>
              <a:rPr lang="en-US" sz="1500" dirty="0"/>
            </a:br>
            <a:r>
              <a:rPr lang="en-US" sz="1500" dirty="0"/>
              <a:t>&gt; optimize organizational processes accordingly </a:t>
            </a:r>
            <a:br>
              <a:rPr lang="en-US" sz="1500" dirty="0"/>
            </a:br>
            <a:r>
              <a:rPr lang="en-US" sz="1500" dirty="0"/>
              <a:t>(FM &gt;&gt; HR)</a:t>
            </a:r>
            <a:br>
              <a:rPr lang="en-US" sz="1500" dirty="0"/>
            </a:br>
            <a:br>
              <a:rPr lang="en-US" sz="1500" dirty="0"/>
            </a:br>
            <a:endParaRPr lang="en-US" sz="1500" dirty="0"/>
          </a:p>
          <a:p>
            <a:pPr>
              <a:lnSpc>
                <a:spcPct val="90000"/>
              </a:lnSpc>
            </a:pPr>
            <a:r>
              <a:rPr lang="en-US" sz="1500" dirty="0"/>
              <a:t>Identify redundant / inappropriate buildings, and waste no longer money on them. </a:t>
            </a:r>
            <a:br>
              <a:rPr lang="en-US" sz="1500" dirty="0"/>
            </a:br>
            <a:r>
              <a:rPr lang="en-US" sz="1500" dirty="0"/>
              <a:t>Use the generated income to invest in other building renovations instead.</a:t>
            </a:r>
            <a:br>
              <a:rPr lang="en-US" sz="1500" dirty="0"/>
            </a:br>
            <a:endParaRPr lang="en-US" sz="1500" dirty="0"/>
          </a:p>
          <a:p>
            <a:pPr>
              <a:lnSpc>
                <a:spcPct val="90000"/>
              </a:lnSpc>
            </a:pPr>
            <a:endParaRPr lang="en-US" sz="1500" dirty="0"/>
          </a:p>
          <a:p>
            <a:pPr>
              <a:lnSpc>
                <a:spcPct val="90000"/>
              </a:lnSpc>
            </a:pPr>
            <a:r>
              <a:rPr lang="en-US" sz="1500" dirty="0"/>
              <a:t>Identify those buildings that cannot be made future-proof</a:t>
            </a:r>
            <a:br>
              <a:rPr lang="en-US" sz="1500" dirty="0"/>
            </a:br>
            <a:r>
              <a:rPr lang="en-US" sz="1500" dirty="0"/>
              <a:t>(also take into account location and mobility)</a:t>
            </a:r>
          </a:p>
          <a:p>
            <a:pPr>
              <a:lnSpc>
                <a:spcPct val="90000"/>
              </a:lnSpc>
            </a:pPr>
            <a:endParaRPr lang="en-US" sz="1500" dirty="0"/>
          </a:p>
          <a:p>
            <a:pPr>
              <a:lnSpc>
                <a:spcPct val="90000"/>
              </a:lnSpc>
            </a:pPr>
            <a:endParaRPr lang="en-US" sz="1500" dirty="0"/>
          </a:p>
          <a:p>
            <a:pPr>
              <a:lnSpc>
                <a:spcPct val="90000"/>
              </a:lnSpc>
            </a:pPr>
            <a:endParaRPr lang="en-BE" sz="1500" dirty="0"/>
          </a:p>
        </p:txBody>
      </p:sp>
      <p:sp>
        <p:nvSpPr>
          <p:cNvPr id="2" name="Titel 1">
            <a:extLst>
              <a:ext uri="{FF2B5EF4-FFF2-40B4-BE49-F238E27FC236}">
                <a16:creationId xmlns:a16="http://schemas.microsoft.com/office/drawing/2014/main" id="{5E14E1C9-F851-445D-958F-27424D4F1DA0}"/>
              </a:ext>
            </a:extLst>
          </p:cNvPr>
          <p:cNvSpPr>
            <a:spLocks noGrp="1"/>
          </p:cNvSpPr>
          <p:nvPr>
            <p:ph type="title"/>
          </p:nvPr>
        </p:nvSpPr>
        <p:spPr>
          <a:xfrm>
            <a:off x="3512105" y="274638"/>
            <a:ext cx="6698695" cy="944562"/>
          </a:xfrm>
        </p:spPr>
        <p:txBody>
          <a:bodyPr anchor="ctr">
            <a:normAutofit/>
          </a:bodyPr>
          <a:lstStyle/>
          <a:p>
            <a:r>
              <a:rPr lang="en-US" b="1" dirty="0"/>
              <a:t>Functional</a:t>
            </a:r>
            <a:r>
              <a:rPr lang="en-US" dirty="0"/>
              <a:t> real estate needs</a:t>
            </a:r>
            <a:endParaRPr lang="nl-BE" dirty="0">
              <a:highlight>
                <a:srgbClr val="FFFF00"/>
              </a:highlight>
            </a:endParaRPr>
          </a:p>
        </p:txBody>
      </p:sp>
      <p:pic>
        <p:nvPicPr>
          <p:cNvPr id="1026" name="Picture 2">
            <a:extLst>
              <a:ext uri="{FF2B5EF4-FFF2-40B4-BE49-F238E27FC236}">
                <a16:creationId xmlns:a16="http://schemas.microsoft.com/office/drawing/2014/main" id="{0D238444-09B3-49EC-9F51-9BCF9ED7E60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359" r="15928" b="3"/>
          <a:stretch/>
        </p:blipFill>
        <p:spPr bwMode="auto">
          <a:xfrm>
            <a:off x="1981200" y="1752601"/>
            <a:ext cx="4038600" cy="4373563"/>
          </a:xfrm>
          <a:prstGeom prst="rect">
            <a:avLst/>
          </a:prstGeom>
          <a:solidFill>
            <a:srgbClr val="FFFFFF"/>
          </a:solidFill>
        </p:spPr>
      </p:pic>
    </p:spTree>
    <p:extLst>
      <p:ext uri="{BB962C8B-B14F-4D97-AF65-F5344CB8AC3E}">
        <p14:creationId xmlns:p14="http://schemas.microsoft.com/office/powerpoint/2010/main" val="24378309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964552-E190-44D7-8BCD-39EF3C4E9916}"/>
              </a:ext>
            </a:extLst>
          </p:cNvPr>
          <p:cNvSpPr>
            <a:spLocks noGrp="1"/>
          </p:cNvSpPr>
          <p:nvPr>
            <p:ph sz="half" idx="1"/>
          </p:nvPr>
        </p:nvSpPr>
        <p:spPr>
          <a:xfrm>
            <a:off x="1981200" y="1752601"/>
            <a:ext cx="4693920" cy="4373563"/>
          </a:xfrm>
        </p:spPr>
        <p:txBody>
          <a:bodyPr>
            <a:normAutofit/>
          </a:bodyPr>
          <a:lstStyle/>
          <a:p>
            <a:pPr>
              <a:lnSpc>
                <a:spcPct val="90000"/>
              </a:lnSpc>
            </a:pPr>
            <a:r>
              <a:rPr lang="en-US" sz="1500" dirty="0"/>
              <a:t>Be aware of bias : </a:t>
            </a:r>
            <a:br>
              <a:rPr lang="en-US" sz="1500" dirty="0"/>
            </a:br>
            <a:r>
              <a:rPr lang="en-US" sz="1500" dirty="0"/>
              <a:t>beyond energy and climate</a:t>
            </a:r>
          </a:p>
          <a:p>
            <a:pPr>
              <a:lnSpc>
                <a:spcPct val="90000"/>
              </a:lnSpc>
            </a:pPr>
            <a:r>
              <a:rPr lang="en-US" sz="1500" dirty="0"/>
              <a:t>Energy considerations &lt;&lt;&lt; other concerns </a:t>
            </a:r>
          </a:p>
          <a:p>
            <a:pPr>
              <a:lnSpc>
                <a:spcPct val="90000"/>
              </a:lnSpc>
            </a:pPr>
            <a:endParaRPr lang="en-US" sz="1500" dirty="0"/>
          </a:p>
          <a:p>
            <a:pPr>
              <a:lnSpc>
                <a:spcPct val="90000"/>
              </a:lnSpc>
            </a:pPr>
            <a:endParaRPr lang="en-US" sz="1500" dirty="0"/>
          </a:p>
          <a:p>
            <a:pPr>
              <a:lnSpc>
                <a:spcPct val="90000"/>
              </a:lnSpc>
            </a:pPr>
            <a:endParaRPr lang="en-US" sz="1500" dirty="0"/>
          </a:p>
          <a:p>
            <a:pPr marL="0" indent="0">
              <a:lnSpc>
                <a:spcPct val="90000"/>
              </a:lnSpc>
              <a:buNone/>
            </a:pPr>
            <a:endParaRPr lang="en-US" sz="1500" dirty="0"/>
          </a:p>
          <a:p>
            <a:pPr>
              <a:lnSpc>
                <a:spcPct val="90000"/>
              </a:lnSpc>
            </a:pPr>
            <a:r>
              <a:rPr lang="en-US" sz="1500" dirty="0"/>
              <a:t>Synchronize energy retrofits with </a:t>
            </a:r>
            <a:r>
              <a:rPr lang="en-US" sz="1500" b="1" dirty="0"/>
              <a:t>natural renovation moments</a:t>
            </a:r>
            <a:r>
              <a:rPr lang="en-US" sz="1500" dirty="0"/>
              <a:t> for other purposes </a:t>
            </a:r>
            <a:br>
              <a:rPr lang="en-US" sz="1500" dirty="0"/>
            </a:br>
            <a:r>
              <a:rPr lang="en-US" sz="1500" dirty="0"/>
              <a:t>(cf. technical life cycle of a building):</a:t>
            </a:r>
            <a:br>
              <a:rPr lang="en-US" sz="1500" dirty="0"/>
            </a:br>
            <a:br>
              <a:rPr lang="en-US" sz="1500" dirty="0"/>
            </a:br>
            <a:r>
              <a:rPr lang="en-US" sz="1500" dirty="0"/>
              <a:t>fire safety upgrades, </a:t>
            </a:r>
            <a:br>
              <a:rPr lang="en-US" sz="1500" dirty="0"/>
            </a:br>
            <a:r>
              <a:rPr lang="en-US" sz="1500" dirty="0"/>
              <a:t>asbestos removal, </a:t>
            </a:r>
            <a:br>
              <a:rPr lang="en-US" sz="1500" dirty="0"/>
            </a:br>
            <a:r>
              <a:rPr lang="en-US" sz="1500" dirty="0"/>
              <a:t>solve accessibility problems</a:t>
            </a:r>
            <a:br>
              <a:rPr lang="en-US" sz="1500" dirty="0"/>
            </a:br>
            <a:r>
              <a:rPr lang="en-US" sz="1500" dirty="0"/>
              <a:t>upgrade to new way of working (post Corona), </a:t>
            </a:r>
            <a:r>
              <a:rPr lang="en-US" sz="1500" dirty="0" err="1"/>
              <a:t>etc</a:t>
            </a:r>
            <a:r>
              <a:rPr lang="en-US" sz="1500" dirty="0"/>
              <a:t>);</a:t>
            </a:r>
          </a:p>
          <a:p>
            <a:pPr>
              <a:lnSpc>
                <a:spcPct val="90000"/>
              </a:lnSpc>
            </a:pPr>
            <a:endParaRPr lang="en-US" sz="1500" dirty="0"/>
          </a:p>
          <a:p>
            <a:pPr>
              <a:lnSpc>
                <a:spcPct val="90000"/>
              </a:lnSpc>
            </a:pPr>
            <a:endParaRPr lang="en-BE" sz="1500" dirty="0"/>
          </a:p>
        </p:txBody>
      </p:sp>
      <p:sp>
        <p:nvSpPr>
          <p:cNvPr id="2" name="Title 1">
            <a:extLst>
              <a:ext uri="{FF2B5EF4-FFF2-40B4-BE49-F238E27FC236}">
                <a16:creationId xmlns:a16="http://schemas.microsoft.com/office/drawing/2014/main" id="{635CD49A-91F8-419C-B6B9-F285449B78CA}"/>
              </a:ext>
            </a:extLst>
          </p:cNvPr>
          <p:cNvSpPr>
            <a:spLocks noGrp="1"/>
          </p:cNvSpPr>
          <p:nvPr>
            <p:ph type="title"/>
          </p:nvPr>
        </p:nvSpPr>
        <p:spPr>
          <a:xfrm>
            <a:off x="3512105" y="274638"/>
            <a:ext cx="6698695" cy="944562"/>
          </a:xfrm>
        </p:spPr>
        <p:txBody>
          <a:bodyPr anchor="ctr">
            <a:normAutofit fontScale="90000"/>
          </a:bodyPr>
          <a:lstStyle/>
          <a:p>
            <a:r>
              <a:rPr lang="en-US" dirty="0"/>
              <a:t>Technical life-cycle of a building:</a:t>
            </a:r>
            <a:br>
              <a:rPr lang="en-US" dirty="0"/>
            </a:br>
            <a:r>
              <a:rPr lang="en-US" sz="2700" b="1" dirty="0"/>
              <a:t>trigger points </a:t>
            </a:r>
            <a:r>
              <a:rPr lang="en-US" sz="2700" dirty="0"/>
              <a:t>(= natural renovation moments)</a:t>
            </a:r>
            <a:r>
              <a:rPr lang="en-US" dirty="0"/>
              <a:t> </a:t>
            </a:r>
            <a:endParaRPr lang="en-BE" sz="2200" dirty="0">
              <a:highlight>
                <a:srgbClr val="FFFF00"/>
              </a:highlight>
            </a:endParaRPr>
          </a:p>
        </p:txBody>
      </p:sp>
      <p:pic>
        <p:nvPicPr>
          <p:cNvPr id="4" name="Picture 3">
            <a:extLst>
              <a:ext uri="{FF2B5EF4-FFF2-40B4-BE49-F238E27FC236}">
                <a16:creationId xmlns:a16="http://schemas.microsoft.com/office/drawing/2014/main" id="{4942787F-7C4F-4F45-9742-C9DCFD90FC28}"/>
              </a:ext>
            </a:extLst>
          </p:cNvPr>
          <p:cNvPicPr>
            <a:picLocks noChangeAspect="1"/>
          </p:cNvPicPr>
          <p:nvPr/>
        </p:nvPicPr>
        <p:blipFill>
          <a:blip r:embed="rId2"/>
          <a:stretch>
            <a:fillRect/>
          </a:stretch>
        </p:blipFill>
        <p:spPr>
          <a:xfrm>
            <a:off x="7112000" y="3593941"/>
            <a:ext cx="3098800" cy="991616"/>
          </a:xfrm>
          <a:prstGeom prst="rect">
            <a:avLst/>
          </a:prstGeom>
          <a:noFill/>
        </p:spPr>
      </p:pic>
    </p:spTree>
    <p:extLst>
      <p:ext uri="{BB962C8B-B14F-4D97-AF65-F5344CB8AC3E}">
        <p14:creationId xmlns:p14="http://schemas.microsoft.com/office/powerpoint/2010/main" val="22468815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89104-9863-428B-9000-BB27E35BD357}"/>
              </a:ext>
            </a:extLst>
          </p:cNvPr>
          <p:cNvSpPr>
            <a:spLocks noGrp="1"/>
          </p:cNvSpPr>
          <p:nvPr>
            <p:ph type="title"/>
          </p:nvPr>
        </p:nvSpPr>
        <p:spPr>
          <a:xfrm>
            <a:off x="3512105" y="274638"/>
            <a:ext cx="6698695" cy="944562"/>
          </a:xfrm>
        </p:spPr>
        <p:txBody>
          <a:bodyPr anchor="ctr">
            <a:normAutofit/>
          </a:bodyPr>
          <a:lstStyle/>
          <a:p>
            <a:pPr>
              <a:lnSpc>
                <a:spcPct val="90000"/>
              </a:lnSpc>
            </a:pPr>
            <a:r>
              <a:rPr lang="en-US" sz="3000" dirty="0"/>
              <a:t>Performance based contracting</a:t>
            </a:r>
            <a:br>
              <a:rPr lang="en-US" sz="3000" dirty="0"/>
            </a:br>
            <a:r>
              <a:rPr lang="en-US" sz="3000" dirty="0"/>
              <a:t>to implement retrofits</a:t>
            </a:r>
            <a:endParaRPr lang="en-BE" sz="3000" dirty="0"/>
          </a:p>
        </p:txBody>
      </p:sp>
      <p:graphicFrame>
        <p:nvGraphicFramePr>
          <p:cNvPr id="11" name="Content Placeholder 2">
            <a:extLst>
              <a:ext uri="{FF2B5EF4-FFF2-40B4-BE49-F238E27FC236}">
                <a16:creationId xmlns:a16="http://schemas.microsoft.com/office/drawing/2014/main" id="{C3AFF4CC-5234-4F5D-A132-53423F88F935}"/>
              </a:ext>
            </a:extLst>
          </p:cNvPr>
          <p:cNvGraphicFramePr>
            <a:graphicFrameLocks noGrp="1"/>
          </p:cNvGraphicFramePr>
          <p:nvPr>
            <p:ph idx="1"/>
            <p:extLst>
              <p:ext uri="{D42A27DB-BD31-4B8C-83A1-F6EECF244321}">
                <p14:modId xmlns:p14="http://schemas.microsoft.com/office/powerpoint/2010/main" val="962705555"/>
              </p:ext>
            </p:extLst>
          </p:nvPr>
        </p:nvGraphicFramePr>
        <p:xfrm>
          <a:off x="1948180" y="1988840"/>
          <a:ext cx="8229600" cy="4125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653348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6F7C8-BAE5-4FF9-A29C-15FBCC6CA70C}"/>
              </a:ext>
            </a:extLst>
          </p:cNvPr>
          <p:cNvSpPr>
            <a:spLocks noGrp="1"/>
          </p:cNvSpPr>
          <p:nvPr>
            <p:ph type="title"/>
          </p:nvPr>
        </p:nvSpPr>
        <p:spPr/>
        <p:txBody>
          <a:bodyPr/>
          <a:lstStyle/>
          <a:p>
            <a:pPr algn="l"/>
            <a:r>
              <a:rPr lang="en-US" dirty="0"/>
              <a:t>Develop &amp; compare PORTFOLIO scenarios</a:t>
            </a:r>
            <a:endParaRPr lang="en-BE" dirty="0"/>
          </a:p>
        </p:txBody>
      </p:sp>
      <p:pic>
        <p:nvPicPr>
          <p:cNvPr id="4" name="Content Placeholder 3">
            <a:extLst>
              <a:ext uri="{FF2B5EF4-FFF2-40B4-BE49-F238E27FC236}">
                <a16:creationId xmlns:a16="http://schemas.microsoft.com/office/drawing/2014/main" id="{B21730B8-24F8-4D35-ADAB-AD1BDB52768B}"/>
              </a:ext>
            </a:extLst>
          </p:cNvPr>
          <p:cNvPicPr>
            <a:picLocks noGrp="1" noChangeAspect="1"/>
          </p:cNvPicPr>
          <p:nvPr>
            <p:ph idx="1"/>
          </p:nvPr>
        </p:nvPicPr>
        <p:blipFill>
          <a:blip r:embed="rId3"/>
          <a:stretch>
            <a:fillRect/>
          </a:stretch>
        </p:blipFill>
        <p:spPr>
          <a:xfrm>
            <a:off x="2130699" y="2029778"/>
            <a:ext cx="3531808" cy="2544980"/>
          </a:xfrm>
          <a:prstGeom prst="rect">
            <a:avLst/>
          </a:prstGeom>
        </p:spPr>
      </p:pic>
      <p:pic>
        <p:nvPicPr>
          <p:cNvPr id="5" name="Picture 4">
            <a:extLst>
              <a:ext uri="{FF2B5EF4-FFF2-40B4-BE49-F238E27FC236}">
                <a16:creationId xmlns:a16="http://schemas.microsoft.com/office/drawing/2014/main" id="{113E5384-C2CE-49FA-95CE-3053F491B2A7}"/>
              </a:ext>
            </a:extLst>
          </p:cNvPr>
          <p:cNvPicPr>
            <a:picLocks noChangeAspect="1"/>
          </p:cNvPicPr>
          <p:nvPr/>
        </p:nvPicPr>
        <p:blipFill>
          <a:blip r:embed="rId4"/>
          <a:stretch>
            <a:fillRect/>
          </a:stretch>
        </p:blipFill>
        <p:spPr>
          <a:xfrm>
            <a:off x="5943601" y="2101514"/>
            <a:ext cx="3437467" cy="2487685"/>
          </a:xfrm>
          <a:prstGeom prst="rect">
            <a:avLst/>
          </a:prstGeom>
        </p:spPr>
      </p:pic>
      <p:sp>
        <p:nvSpPr>
          <p:cNvPr id="6" name="TextBox 5">
            <a:extLst>
              <a:ext uri="{FF2B5EF4-FFF2-40B4-BE49-F238E27FC236}">
                <a16:creationId xmlns:a16="http://schemas.microsoft.com/office/drawing/2014/main" id="{A245AA88-696A-4531-B508-F3F9058B254B}"/>
              </a:ext>
            </a:extLst>
          </p:cNvPr>
          <p:cNvSpPr txBox="1"/>
          <p:nvPr/>
        </p:nvSpPr>
        <p:spPr>
          <a:xfrm>
            <a:off x="2773680" y="4945428"/>
            <a:ext cx="5777654" cy="461665"/>
          </a:xfrm>
          <a:prstGeom prst="rect">
            <a:avLst/>
          </a:prstGeom>
          <a:noFill/>
        </p:spPr>
        <p:txBody>
          <a:bodyPr wrap="square" rtlCol="0">
            <a:spAutoFit/>
          </a:bodyPr>
          <a:lstStyle/>
          <a:p>
            <a:pPr algn="ctr"/>
            <a:r>
              <a:rPr lang="en-US" sz="2400" dirty="0"/>
              <a:t>accelerated</a:t>
            </a:r>
            <a:r>
              <a:rPr lang="en-US" dirty="0"/>
              <a:t> vs. </a:t>
            </a:r>
            <a:r>
              <a:rPr lang="en-US" sz="2400" dirty="0"/>
              <a:t>stepwise</a:t>
            </a:r>
            <a:r>
              <a:rPr lang="en-US" dirty="0"/>
              <a:t> scenario</a:t>
            </a:r>
            <a:endParaRPr lang="en-BE" dirty="0"/>
          </a:p>
        </p:txBody>
      </p:sp>
    </p:spTree>
    <p:extLst>
      <p:ext uri="{BB962C8B-B14F-4D97-AF65-F5344CB8AC3E}">
        <p14:creationId xmlns:p14="http://schemas.microsoft.com/office/powerpoint/2010/main" val="30840782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5924D-AC68-4C4B-B597-9FEB599DCED0}"/>
              </a:ext>
            </a:extLst>
          </p:cNvPr>
          <p:cNvSpPr>
            <a:spLocks noGrp="1"/>
          </p:cNvSpPr>
          <p:nvPr>
            <p:ph type="title"/>
          </p:nvPr>
        </p:nvSpPr>
        <p:spPr/>
        <p:txBody>
          <a:bodyPr/>
          <a:lstStyle/>
          <a:p>
            <a:pPr algn="l"/>
            <a:r>
              <a:rPr lang="en-US" dirty="0"/>
              <a:t>Accelerated scenario</a:t>
            </a:r>
            <a:endParaRPr lang="en-BE" dirty="0"/>
          </a:p>
        </p:txBody>
      </p:sp>
      <p:pic>
        <p:nvPicPr>
          <p:cNvPr id="4" name="Content Placeholder 3">
            <a:extLst>
              <a:ext uri="{FF2B5EF4-FFF2-40B4-BE49-F238E27FC236}">
                <a16:creationId xmlns:a16="http://schemas.microsoft.com/office/drawing/2014/main" id="{52731C64-3D10-4BEC-B797-2326A048A74B}"/>
              </a:ext>
            </a:extLst>
          </p:cNvPr>
          <p:cNvPicPr>
            <a:picLocks noGrp="1" noChangeAspect="1"/>
          </p:cNvPicPr>
          <p:nvPr>
            <p:ph idx="1"/>
          </p:nvPr>
        </p:nvPicPr>
        <p:blipFill>
          <a:blip r:embed="rId2"/>
          <a:stretch>
            <a:fillRect/>
          </a:stretch>
        </p:blipFill>
        <p:spPr>
          <a:xfrm>
            <a:off x="3451500" y="1684339"/>
            <a:ext cx="5723553" cy="4124325"/>
          </a:xfrm>
          <a:prstGeom prst="rect">
            <a:avLst/>
          </a:prstGeom>
        </p:spPr>
      </p:pic>
    </p:spTree>
    <p:extLst>
      <p:ext uri="{BB962C8B-B14F-4D97-AF65-F5344CB8AC3E}">
        <p14:creationId xmlns:p14="http://schemas.microsoft.com/office/powerpoint/2010/main" val="18043502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62090-F049-483C-B899-CDAACE184E44}"/>
              </a:ext>
            </a:extLst>
          </p:cNvPr>
          <p:cNvSpPr>
            <a:spLocks noGrp="1"/>
          </p:cNvSpPr>
          <p:nvPr>
            <p:ph type="title"/>
          </p:nvPr>
        </p:nvSpPr>
        <p:spPr/>
        <p:txBody>
          <a:bodyPr/>
          <a:lstStyle/>
          <a:p>
            <a:pPr algn="l"/>
            <a:r>
              <a:rPr lang="en-US" dirty="0"/>
              <a:t>Stepwise scenario</a:t>
            </a:r>
            <a:endParaRPr lang="en-BE" dirty="0"/>
          </a:p>
        </p:txBody>
      </p:sp>
      <p:pic>
        <p:nvPicPr>
          <p:cNvPr id="7" name="Content Placeholder 6">
            <a:extLst>
              <a:ext uri="{FF2B5EF4-FFF2-40B4-BE49-F238E27FC236}">
                <a16:creationId xmlns:a16="http://schemas.microsoft.com/office/drawing/2014/main" id="{A8FF9326-4295-42E5-915A-BF7D11785C71}"/>
              </a:ext>
            </a:extLst>
          </p:cNvPr>
          <p:cNvPicPr>
            <a:picLocks noGrp="1" noChangeAspect="1"/>
          </p:cNvPicPr>
          <p:nvPr>
            <p:ph idx="1"/>
          </p:nvPr>
        </p:nvPicPr>
        <p:blipFill>
          <a:blip r:embed="rId2"/>
          <a:stretch>
            <a:fillRect/>
          </a:stretch>
        </p:blipFill>
        <p:spPr>
          <a:xfrm>
            <a:off x="3443473" y="1596285"/>
            <a:ext cx="5978234" cy="4326431"/>
          </a:xfrm>
          <a:prstGeom prst="rect">
            <a:avLst/>
          </a:prstGeom>
        </p:spPr>
      </p:pic>
    </p:spTree>
    <p:extLst>
      <p:ext uri="{BB962C8B-B14F-4D97-AF65-F5344CB8AC3E}">
        <p14:creationId xmlns:p14="http://schemas.microsoft.com/office/powerpoint/2010/main" val="17465370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CF3EB-FF90-472D-A798-D89854D5D9C3}"/>
              </a:ext>
            </a:extLst>
          </p:cNvPr>
          <p:cNvSpPr>
            <a:spLocks noGrp="1"/>
          </p:cNvSpPr>
          <p:nvPr>
            <p:ph type="title"/>
          </p:nvPr>
        </p:nvSpPr>
        <p:spPr/>
        <p:txBody>
          <a:bodyPr>
            <a:normAutofit/>
          </a:bodyPr>
          <a:lstStyle/>
          <a:p>
            <a:pPr algn="l"/>
            <a:r>
              <a:rPr lang="en-US" dirty="0"/>
              <a:t>Impact on CO</a:t>
            </a:r>
            <a:r>
              <a:rPr lang="en-US" baseline="-25000" dirty="0"/>
              <a:t>2</a:t>
            </a:r>
            <a:r>
              <a:rPr lang="en-US" dirty="0"/>
              <a:t> emissions 2020-2050</a:t>
            </a:r>
            <a:endParaRPr lang="en-BE" dirty="0"/>
          </a:p>
        </p:txBody>
      </p:sp>
      <p:sp>
        <p:nvSpPr>
          <p:cNvPr id="3" name="Content Placeholder 2">
            <a:extLst>
              <a:ext uri="{FF2B5EF4-FFF2-40B4-BE49-F238E27FC236}">
                <a16:creationId xmlns:a16="http://schemas.microsoft.com/office/drawing/2014/main" id="{1962F724-4FE3-42C7-ADAF-1DB7EF49D8CF}"/>
              </a:ext>
            </a:extLst>
          </p:cNvPr>
          <p:cNvSpPr>
            <a:spLocks noGrp="1"/>
          </p:cNvSpPr>
          <p:nvPr>
            <p:ph idx="1"/>
          </p:nvPr>
        </p:nvSpPr>
        <p:spPr/>
        <p:txBody>
          <a:bodyPr/>
          <a:lstStyle/>
          <a:p>
            <a:endParaRPr lang="en-US" dirty="0"/>
          </a:p>
          <a:p>
            <a:endParaRPr lang="en-BE" dirty="0"/>
          </a:p>
        </p:txBody>
      </p:sp>
      <p:pic>
        <p:nvPicPr>
          <p:cNvPr id="4" name="Picture 3">
            <a:extLst>
              <a:ext uri="{FF2B5EF4-FFF2-40B4-BE49-F238E27FC236}">
                <a16:creationId xmlns:a16="http://schemas.microsoft.com/office/drawing/2014/main" id="{ECB260C2-70A9-4C25-9FEC-296FE85A8F8F}"/>
              </a:ext>
            </a:extLst>
          </p:cNvPr>
          <p:cNvPicPr/>
          <p:nvPr/>
        </p:nvPicPr>
        <p:blipFill>
          <a:blip r:embed="rId2"/>
          <a:stretch>
            <a:fillRect/>
          </a:stretch>
        </p:blipFill>
        <p:spPr>
          <a:xfrm>
            <a:off x="3559518" y="1453198"/>
            <a:ext cx="6194083" cy="1818756"/>
          </a:xfrm>
          <a:prstGeom prst="rect">
            <a:avLst/>
          </a:prstGeom>
        </p:spPr>
      </p:pic>
      <p:pic>
        <p:nvPicPr>
          <p:cNvPr id="5" name="Picture 4">
            <a:extLst>
              <a:ext uri="{FF2B5EF4-FFF2-40B4-BE49-F238E27FC236}">
                <a16:creationId xmlns:a16="http://schemas.microsoft.com/office/drawing/2014/main" id="{D519C4E1-967E-4B40-9B6C-486E00F659C6}"/>
              </a:ext>
            </a:extLst>
          </p:cNvPr>
          <p:cNvPicPr/>
          <p:nvPr/>
        </p:nvPicPr>
        <p:blipFill rotWithShape="1">
          <a:blip r:embed="rId3"/>
          <a:srcRect l="4535" t="2816" r="47702" b="67734"/>
          <a:stretch/>
        </p:blipFill>
        <p:spPr bwMode="auto">
          <a:xfrm>
            <a:off x="4849707" y="3505952"/>
            <a:ext cx="4903894" cy="3227094"/>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5F574584-C32A-4B2A-B2AF-3A255AE46180}"/>
              </a:ext>
            </a:extLst>
          </p:cNvPr>
          <p:cNvSpPr txBox="1"/>
          <p:nvPr/>
        </p:nvSpPr>
        <p:spPr>
          <a:xfrm>
            <a:off x="2498221" y="5275600"/>
            <a:ext cx="2122593" cy="646331"/>
          </a:xfrm>
          <a:prstGeom prst="rect">
            <a:avLst/>
          </a:prstGeom>
          <a:noFill/>
        </p:spPr>
        <p:txBody>
          <a:bodyPr wrap="square" rtlCol="0">
            <a:spAutoFit/>
          </a:bodyPr>
          <a:lstStyle/>
          <a:p>
            <a:r>
              <a:rPr lang="en-US" dirty="0"/>
              <a:t>Pace of carbon reduction</a:t>
            </a:r>
            <a:endParaRPr lang="en-BE" dirty="0"/>
          </a:p>
        </p:txBody>
      </p:sp>
    </p:spTree>
    <p:extLst>
      <p:ext uri="{BB962C8B-B14F-4D97-AF65-F5344CB8AC3E}">
        <p14:creationId xmlns:p14="http://schemas.microsoft.com/office/powerpoint/2010/main" val="12103002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B29A1-F44D-45B1-8A6F-E0E11CA33E14}"/>
              </a:ext>
            </a:extLst>
          </p:cNvPr>
          <p:cNvSpPr>
            <a:spLocks noGrp="1"/>
          </p:cNvSpPr>
          <p:nvPr>
            <p:ph type="title"/>
          </p:nvPr>
        </p:nvSpPr>
        <p:spPr/>
        <p:txBody>
          <a:bodyPr/>
          <a:lstStyle/>
          <a:p>
            <a:pPr algn="l"/>
            <a:r>
              <a:rPr lang="en-US" dirty="0"/>
              <a:t>Impact on budget 2020-2050</a:t>
            </a:r>
            <a:endParaRPr lang="en-BE" dirty="0"/>
          </a:p>
        </p:txBody>
      </p:sp>
      <p:pic>
        <p:nvPicPr>
          <p:cNvPr id="4" name="Content Placeholder 4">
            <a:extLst>
              <a:ext uri="{FF2B5EF4-FFF2-40B4-BE49-F238E27FC236}">
                <a16:creationId xmlns:a16="http://schemas.microsoft.com/office/drawing/2014/main" id="{222B852D-9C95-44F9-ACE2-66CAF60D14DC}"/>
              </a:ext>
            </a:extLst>
          </p:cNvPr>
          <p:cNvPicPr>
            <a:picLocks noGrp="1" noChangeAspect="1"/>
          </p:cNvPicPr>
          <p:nvPr>
            <p:ph idx="1"/>
          </p:nvPr>
        </p:nvPicPr>
        <p:blipFill>
          <a:blip r:embed="rId2"/>
          <a:stretch>
            <a:fillRect/>
          </a:stretch>
        </p:blipFill>
        <p:spPr>
          <a:xfrm>
            <a:off x="3360274" y="1562419"/>
            <a:ext cx="6312405" cy="4124325"/>
          </a:xfrm>
          <a:prstGeom prst="rect">
            <a:avLst/>
          </a:prstGeom>
        </p:spPr>
      </p:pic>
    </p:spTree>
    <p:extLst>
      <p:ext uri="{BB962C8B-B14F-4D97-AF65-F5344CB8AC3E}">
        <p14:creationId xmlns:p14="http://schemas.microsoft.com/office/powerpoint/2010/main" val="29669642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ext Sign Showing Takeaways. Conceptual Photo An Act Or Instance Of Giving  Something From You To Someone Megaphone Loudspeaker Spe Stock Illustration  - Illustration of present, brodcast: 124033232">
            <a:extLst>
              <a:ext uri="{FF2B5EF4-FFF2-40B4-BE49-F238E27FC236}">
                <a16:creationId xmlns:a16="http://schemas.microsoft.com/office/drawing/2014/main" id="{662C6DD3-6BD4-4B90-96B2-4E810F51EDD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03967" y="226011"/>
            <a:ext cx="2439794" cy="1623571"/>
          </a:xfrm>
          <a:prstGeom prst="rect">
            <a:avLst/>
          </a:prstGeom>
          <a:solidFill>
            <a:srgbClr val="FFFFFF"/>
          </a:solidFill>
        </p:spPr>
      </p:pic>
      <p:sp>
        <p:nvSpPr>
          <p:cNvPr id="3" name="Tekstvak 2">
            <a:extLst>
              <a:ext uri="{FF2B5EF4-FFF2-40B4-BE49-F238E27FC236}">
                <a16:creationId xmlns:a16="http://schemas.microsoft.com/office/drawing/2014/main" id="{25E68133-EF38-4445-8728-AEC0383C4D99}"/>
              </a:ext>
            </a:extLst>
          </p:cNvPr>
          <p:cNvSpPr txBox="1"/>
          <p:nvPr/>
        </p:nvSpPr>
        <p:spPr>
          <a:xfrm>
            <a:off x="6172200" y="1752601"/>
            <a:ext cx="4038600" cy="4373563"/>
          </a:xfrm>
          <a:prstGeom prst="rect">
            <a:avLst/>
          </a:prstGeom>
        </p:spPr>
        <p:txBody>
          <a:bodyPr vert="horz" lIns="91440" tIns="45720" rIns="91440" bIns="45720" rtlCol="0">
            <a:normAutofit/>
          </a:bodyPr>
          <a:lstStyle/>
          <a:p>
            <a:pPr marL="285750" indent="-285750">
              <a:lnSpc>
                <a:spcPct val="90000"/>
              </a:lnSpc>
              <a:spcBef>
                <a:spcPct val="20000"/>
              </a:spcBef>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285750" indent="-285750">
              <a:lnSpc>
                <a:spcPct val="90000"/>
              </a:lnSpc>
              <a:spcBef>
                <a:spcPct val="20000"/>
              </a:spcBef>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285750" indent="-285750">
              <a:lnSpc>
                <a:spcPct val="90000"/>
              </a:lnSpc>
              <a:spcBef>
                <a:spcPct val="20000"/>
              </a:spcBef>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285750" indent="-285750">
              <a:lnSpc>
                <a:spcPct val="90000"/>
              </a:lnSpc>
              <a:spcBef>
                <a:spcPct val="20000"/>
              </a:spcBef>
              <a:buFont typeface="Arial" panose="020B0604020202020204" pitchFamily="34" charset="0"/>
              <a:buChar char="•"/>
            </a:pPr>
            <a:r>
              <a:rPr lang="en-US" sz="1100" dirty="0">
                <a:latin typeface="Arial" panose="020B0604020202020204" pitchFamily="34" charset="0"/>
                <a:cs typeface="Arial" panose="020B0604020202020204" pitchFamily="34" charset="0"/>
              </a:rPr>
              <a:t>Dare to assess an organization’s </a:t>
            </a:r>
            <a:r>
              <a:rPr lang="en-US" sz="1100" b="1" dirty="0">
                <a:latin typeface="Arial" panose="020B0604020202020204" pitchFamily="34" charset="0"/>
                <a:cs typeface="Arial" panose="020B0604020202020204" pitchFamily="34" charset="0"/>
              </a:rPr>
              <a:t>actual need for buildings/space</a:t>
            </a:r>
            <a:r>
              <a:rPr lang="en-US" sz="1100" dirty="0">
                <a:latin typeface="Arial" panose="020B0604020202020204" pitchFamily="34" charset="0"/>
                <a:cs typeface="Arial" panose="020B0604020202020204" pitchFamily="34" charset="0"/>
              </a:rPr>
              <a:t>.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Optimize organizational processes accordingly (FM &amp; HR)</a:t>
            </a:r>
            <a:br>
              <a:rPr lang="en-US" sz="1100" dirty="0">
                <a:latin typeface="Arial" panose="020B0604020202020204" pitchFamily="34" charset="0"/>
                <a:cs typeface="Arial" panose="020B0604020202020204" pitchFamily="34" charset="0"/>
              </a:rPr>
            </a:b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Identify </a:t>
            </a:r>
            <a:r>
              <a:rPr lang="en-US" sz="1100" b="1" dirty="0">
                <a:latin typeface="Arial" panose="020B0604020202020204" pitchFamily="34" charset="0"/>
                <a:cs typeface="Arial" panose="020B0604020202020204" pitchFamily="34" charset="0"/>
              </a:rPr>
              <a:t>redundant buildings</a:t>
            </a:r>
            <a:r>
              <a:rPr lang="en-US" sz="1100" dirty="0">
                <a:latin typeface="Arial" panose="020B0604020202020204" pitchFamily="34" charset="0"/>
                <a:cs typeface="Arial" panose="020B0604020202020204" pitchFamily="34" charset="0"/>
              </a:rPr>
              <a:t>, and no longer waste money on them. Use the generated income to invest in other building renovations </a:t>
            </a:r>
            <a:br>
              <a:rPr lang="en-US" sz="1100" dirty="0">
                <a:latin typeface="Arial" panose="020B0604020202020204" pitchFamily="34" charset="0"/>
                <a:cs typeface="Arial" panose="020B0604020202020204" pitchFamily="34" charset="0"/>
              </a:rPr>
            </a:br>
            <a:endParaRPr lang="en-US" sz="1100" dirty="0">
              <a:latin typeface="Arial" panose="020B0604020202020204" pitchFamily="34" charset="0"/>
              <a:cs typeface="Arial" panose="020B0604020202020204" pitchFamily="34" charset="0"/>
            </a:endParaRPr>
          </a:p>
          <a:p>
            <a:pPr marL="285750" indent="-285750">
              <a:lnSpc>
                <a:spcPct val="90000"/>
              </a:lnSpc>
              <a:spcBef>
                <a:spcPct val="20000"/>
              </a:spcBef>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285750" indent="-285750">
              <a:lnSpc>
                <a:spcPct val="90000"/>
              </a:lnSpc>
              <a:spcBef>
                <a:spcPct val="20000"/>
              </a:spcBef>
              <a:buFont typeface="Arial" panose="020B0604020202020204" pitchFamily="34" charset="0"/>
              <a:buChar char="•"/>
            </a:pPr>
            <a:r>
              <a:rPr lang="en-US" sz="1100" b="1" dirty="0">
                <a:latin typeface="Arial" panose="020B0604020202020204" pitchFamily="34" charset="0"/>
                <a:cs typeface="Arial" panose="020B0604020202020204" pitchFamily="34" charset="0"/>
              </a:rPr>
              <a:t>Synchronize</a:t>
            </a:r>
            <a:r>
              <a:rPr lang="en-US" sz="1100" dirty="0">
                <a:latin typeface="Arial" panose="020B0604020202020204" pitchFamily="34" charset="0"/>
                <a:cs typeface="Arial" panose="020B0604020202020204" pitchFamily="34" charset="0"/>
              </a:rPr>
              <a:t> energy retrofits with </a:t>
            </a:r>
            <a:r>
              <a:rPr lang="en-US" sz="1100" b="1" dirty="0">
                <a:latin typeface="Arial" panose="020B0604020202020204" pitchFamily="34" charset="0"/>
                <a:cs typeface="Arial" panose="020B0604020202020204" pitchFamily="34" charset="0"/>
              </a:rPr>
              <a:t>trigger points in the technical life-cycle of a building </a:t>
            </a:r>
            <a:br>
              <a:rPr lang="en-US" sz="1100" b="1" dirty="0">
                <a:latin typeface="Arial" panose="020B0604020202020204" pitchFamily="34" charset="0"/>
                <a:cs typeface="Arial" panose="020B0604020202020204" pitchFamily="34" charset="0"/>
              </a:rPr>
            </a:br>
            <a:br>
              <a:rPr lang="en-US" sz="1100" b="1"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&gt;&gt; increase cost-effectiveness of retrofits</a:t>
            </a:r>
            <a:br>
              <a:rPr lang="en-US" sz="1100" dirty="0">
                <a:latin typeface="Arial" panose="020B0604020202020204" pitchFamily="34" charset="0"/>
                <a:cs typeface="Arial" panose="020B0604020202020204" pitchFamily="34" charset="0"/>
              </a:rPr>
            </a:br>
            <a:endParaRPr lang="en-US" sz="1100" dirty="0">
              <a:latin typeface="Arial" panose="020B0604020202020204" pitchFamily="34" charset="0"/>
              <a:cs typeface="Arial" panose="020B0604020202020204" pitchFamily="34" charset="0"/>
            </a:endParaRPr>
          </a:p>
          <a:p>
            <a:pPr marL="285750" indent="-285750">
              <a:lnSpc>
                <a:spcPct val="90000"/>
              </a:lnSpc>
              <a:spcBef>
                <a:spcPct val="20000"/>
              </a:spcBef>
              <a:buFont typeface="Arial" panose="020B0604020202020204" pitchFamily="34" charset="0"/>
              <a:buChar char="•"/>
            </a:pPr>
            <a:r>
              <a:rPr lang="en-US" sz="1100" b="1" dirty="0">
                <a:latin typeface="Arial" panose="020B0604020202020204" pitchFamily="34" charset="0"/>
                <a:cs typeface="Arial" panose="020B0604020202020204" pitchFamily="34" charset="0"/>
              </a:rPr>
              <a:t>Performance based</a:t>
            </a:r>
            <a:r>
              <a:rPr lang="en-US" sz="1100" dirty="0">
                <a:latin typeface="Arial" panose="020B0604020202020204" pitchFamily="34" charset="0"/>
                <a:cs typeface="Arial" panose="020B0604020202020204" pitchFamily="34" charset="0"/>
              </a:rPr>
              <a:t> implementation of energy retrofits (EPC 2</a:t>
            </a:r>
            <a:r>
              <a:rPr lang="en-US" sz="1100" baseline="30000" dirty="0">
                <a:latin typeface="Arial" panose="020B0604020202020204" pitchFamily="34" charset="0"/>
                <a:cs typeface="Arial" panose="020B0604020202020204" pitchFamily="34" charset="0"/>
              </a:rPr>
              <a:t>nd</a:t>
            </a:r>
            <a:r>
              <a:rPr lang="en-US" sz="1100" dirty="0">
                <a:latin typeface="Arial" panose="020B0604020202020204" pitchFamily="34" charset="0"/>
                <a:cs typeface="Arial" panose="020B0604020202020204" pitchFamily="34" charset="0"/>
              </a:rPr>
              <a:t> generation)</a:t>
            </a:r>
            <a:br>
              <a:rPr lang="en-US" sz="1100" dirty="0">
                <a:latin typeface="Arial" panose="020B0604020202020204" pitchFamily="34" charset="0"/>
                <a:cs typeface="Arial" panose="020B0604020202020204" pitchFamily="34" charset="0"/>
              </a:rPr>
            </a:br>
            <a:endParaRPr lang="en-US" sz="1100" dirty="0">
              <a:latin typeface="Arial" panose="020B0604020202020204" pitchFamily="34" charset="0"/>
              <a:cs typeface="Arial" panose="020B0604020202020204" pitchFamily="34" charset="0"/>
            </a:endParaRPr>
          </a:p>
          <a:p>
            <a:pPr marL="285750" indent="-285750">
              <a:lnSpc>
                <a:spcPct val="90000"/>
              </a:lnSpc>
              <a:spcBef>
                <a:spcPct val="20000"/>
              </a:spcBef>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285750" indent="-285750">
              <a:lnSpc>
                <a:spcPct val="90000"/>
              </a:lnSpc>
              <a:spcBef>
                <a:spcPct val="20000"/>
              </a:spcBef>
              <a:buFont typeface="Arial" panose="020B0604020202020204" pitchFamily="34" charset="0"/>
              <a:buChar char="•"/>
            </a:pPr>
            <a:r>
              <a:rPr lang="en-US" sz="1100" dirty="0">
                <a:solidFill>
                  <a:prstClr val="black"/>
                </a:solidFill>
                <a:latin typeface="Arial" panose="020B0604020202020204" pitchFamily="34" charset="0"/>
                <a:cs typeface="Arial" panose="020B0604020202020204" pitchFamily="34" charset="0"/>
              </a:rPr>
              <a:t>Strike balance between EE and RES </a:t>
            </a:r>
            <a:r>
              <a:rPr lang="en-US" sz="1100" b="1" dirty="0">
                <a:solidFill>
                  <a:prstClr val="black"/>
                </a:solidFill>
                <a:latin typeface="Arial" panose="020B0604020202020204" pitchFamily="34" charset="0"/>
                <a:cs typeface="Arial" panose="020B0604020202020204" pitchFamily="34" charset="0"/>
              </a:rPr>
              <a:t>at building level </a:t>
            </a:r>
            <a:r>
              <a:rPr lang="en-US" sz="1100" dirty="0">
                <a:solidFill>
                  <a:prstClr val="black"/>
                </a:solidFill>
                <a:latin typeface="Arial" panose="020B0604020202020204" pitchFamily="34" charset="0"/>
                <a:cs typeface="Arial" panose="020B0604020202020204" pitchFamily="34" charset="0"/>
              </a:rPr>
              <a:t>and use of </a:t>
            </a:r>
            <a:r>
              <a:rPr lang="en-US" sz="1100" b="1" dirty="0">
                <a:solidFill>
                  <a:prstClr val="black"/>
                </a:solidFill>
                <a:latin typeface="Arial" panose="020B0604020202020204" pitchFamily="34" charset="0"/>
                <a:cs typeface="Arial" panose="020B0604020202020204" pitchFamily="34" charset="0"/>
              </a:rPr>
              <a:t>local RES </a:t>
            </a:r>
            <a:r>
              <a:rPr lang="en-US" sz="1100" dirty="0">
                <a:solidFill>
                  <a:prstClr val="black"/>
                </a:solidFill>
                <a:latin typeface="Arial" panose="020B0604020202020204" pitchFamily="34" charset="0"/>
                <a:cs typeface="Arial" panose="020B0604020202020204" pitchFamily="34" charset="0"/>
              </a:rPr>
              <a:t>for remaining energy needs</a:t>
            </a:r>
          </a:p>
          <a:p>
            <a:pPr marL="285750" indent="-285750">
              <a:lnSpc>
                <a:spcPct val="90000"/>
              </a:lnSpc>
              <a:spcBef>
                <a:spcPct val="20000"/>
              </a:spcBef>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285750" indent="-285750">
              <a:lnSpc>
                <a:spcPct val="90000"/>
              </a:lnSpc>
              <a:spcBef>
                <a:spcPct val="20000"/>
              </a:spcBef>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a:lnSpc>
                <a:spcPct val="90000"/>
              </a:lnSpc>
              <a:spcBef>
                <a:spcPct val="20000"/>
              </a:spcBef>
              <a:buFont typeface="Arial" panose="020B0604020202020204" pitchFamily="34" charset="0"/>
            </a:pPr>
            <a:endParaRPr lang="en-US" sz="1100" dirty="0">
              <a:latin typeface="Arial" panose="020B0604020202020204" pitchFamily="34" charset="0"/>
              <a:cs typeface="Arial" panose="020B0604020202020204" pitchFamily="34" charset="0"/>
            </a:endParaRPr>
          </a:p>
        </p:txBody>
      </p:sp>
      <p:sp>
        <p:nvSpPr>
          <p:cNvPr id="4" name="Left Brace 3">
            <a:extLst>
              <a:ext uri="{FF2B5EF4-FFF2-40B4-BE49-F238E27FC236}">
                <a16:creationId xmlns:a16="http://schemas.microsoft.com/office/drawing/2014/main" id="{D32B7877-D2A2-4171-BA3B-FECC9F1A46D4}"/>
              </a:ext>
            </a:extLst>
          </p:cNvPr>
          <p:cNvSpPr/>
          <p:nvPr/>
        </p:nvSpPr>
        <p:spPr>
          <a:xfrm>
            <a:off x="5721928" y="2244437"/>
            <a:ext cx="482138" cy="3591099"/>
          </a:xfrm>
          <a:prstGeom prst="lef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nl-BE"/>
          </a:p>
        </p:txBody>
      </p:sp>
      <p:sp>
        <p:nvSpPr>
          <p:cNvPr id="5" name="TextBox 4">
            <a:extLst>
              <a:ext uri="{FF2B5EF4-FFF2-40B4-BE49-F238E27FC236}">
                <a16:creationId xmlns:a16="http://schemas.microsoft.com/office/drawing/2014/main" id="{68B42F01-D279-4323-9353-7573DB2E38C3}"/>
              </a:ext>
            </a:extLst>
          </p:cNvPr>
          <p:cNvSpPr txBox="1"/>
          <p:nvPr/>
        </p:nvSpPr>
        <p:spPr>
          <a:xfrm>
            <a:off x="1808018" y="3621222"/>
            <a:ext cx="3970714" cy="1754326"/>
          </a:xfrm>
          <a:prstGeom prst="rect">
            <a:avLst/>
          </a:prstGeom>
          <a:noFill/>
        </p:spPr>
        <p:txBody>
          <a:bodyPr wrap="square" rtlCol="0">
            <a:spAutoFit/>
          </a:bodyPr>
          <a:lstStyle/>
          <a:p>
            <a:pPr algn="ctr"/>
            <a:r>
              <a:rPr lang="en-US" sz="3600" dirty="0">
                <a:solidFill>
                  <a:srgbClr val="0070C0"/>
                </a:solidFill>
              </a:rPr>
              <a:t>need for strategic portfolio approach</a:t>
            </a:r>
          </a:p>
          <a:p>
            <a:pPr algn="ctr"/>
            <a:r>
              <a:rPr lang="en-US" sz="3600" dirty="0">
                <a:solidFill>
                  <a:srgbClr val="0070C0"/>
                </a:solidFill>
              </a:rPr>
              <a:t>‘SPREM’</a:t>
            </a:r>
            <a:endParaRPr lang="nl-BE" sz="3600" dirty="0">
              <a:solidFill>
                <a:srgbClr val="0070C0"/>
              </a:solidFill>
            </a:endParaRPr>
          </a:p>
        </p:txBody>
      </p:sp>
      <p:sp>
        <p:nvSpPr>
          <p:cNvPr id="16" name="TextBox 15">
            <a:extLst>
              <a:ext uri="{FF2B5EF4-FFF2-40B4-BE49-F238E27FC236}">
                <a16:creationId xmlns:a16="http://schemas.microsoft.com/office/drawing/2014/main" id="{509F1206-E621-45B3-8525-30C1003A67B5}"/>
              </a:ext>
            </a:extLst>
          </p:cNvPr>
          <p:cNvSpPr txBox="1"/>
          <p:nvPr/>
        </p:nvSpPr>
        <p:spPr>
          <a:xfrm>
            <a:off x="1943784" y="1489289"/>
            <a:ext cx="3778144" cy="1477328"/>
          </a:xfrm>
          <a:prstGeom prst="rect">
            <a:avLst/>
          </a:prstGeom>
          <a:noFill/>
          <a:ln w="19050">
            <a:solidFill>
              <a:schemeClr val="accent1"/>
            </a:solidFill>
          </a:ln>
        </p:spPr>
        <p:txBody>
          <a:bodyPr wrap="square" rtlCol="0">
            <a:spAutoFit/>
          </a:bodyPr>
          <a:lstStyle/>
          <a:p>
            <a:r>
              <a:rPr lang="en-US" b="1" dirty="0"/>
              <a:t>Deep energy retrofit </a:t>
            </a:r>
            <a:br>
              <a:rPr lang="en-US" dirty="0"/>
            </a:br>
            <a:r>
              <a:rPr lang="en-US" dirty="0"/>
              <a:t>= negative business case from </a:t>
            </a:r>
            <a:r>
              <a:rPr lang="en-US" i="1" dirty="0"/>
              <a:t>energy</a:t>
            </a:r>
            <a:r>
              <a:rPr lang="en-US" dirty="0"/>
              <a:t> perspective (red figures)</a:t>
            </a:r>
            <a:br>
              <a:rPr lang="en-US" dirty="0"/>
            </a:br>
            <a:r>
              <a:rPr lang="en-US" dirty="0"/>
              <a:t> </a:t>
            </a:r>
            <a:br>
              <a:rPr lang="en-US" dirty="0"/>
            </a:br>
            <a:r>
              <a:rPr lang="en-US" dirty="0"/>
              <a:t>How to address this challenge ?</a:t>
            </a:r>
          </a:p>
        </p:txBody>
      </p:sp>
      <p:sp>
        <p:nvSpPr>
          <p:cNvPr id="17" name="Arrow: Down 16">
            <a:extLst>
              <a:ext uri="{FF2B5EF4-FFF2-40B4-BE49-F238E27FC236}">
                <a16:creationId xmlns:a16="http://schemas.microsoft.com/office/drawing/2014/main" id="{E79D6435-B4D7-4EA6-B799-03483CAD1E5F}"/>
              </a:ext>
            </a:extLst>
          </p:cNvPr>
          <p:cNvSpPr/>
          <p:nvPr/>
        </p:nvSpPr>
        <p:spPr>
          <a:xfrm>
            <a:off x="2930236" y="3054928"/>
            <a:ext cx="1219200" cy="4849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9812305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279B12-B1B6-498A-8E52-42C402106C6D}"/>
              </a:ext>
            </a:extLst>
          </p:cNvPr>
          <p:cNvSpPr>
            <a:spLocks noGrp="1"/>
          </p:cNvSpPr>
          <p:nvPr>
            <p:ph type="title"/>
          </p:nvPr>
        </p:nvSpPr>
        <p:spPr/>
        <p:txBody>
          <a:bodyPr/>
          <a:lstStyle/>
          <a:p>
            <a:pPr algn="l"/>
            <a:r>
              <a:rPr lang="nl-BE" dirty="0" err="1"/>
              <a:t>Any</a:t>
            </a:r>
            <a:r>
              <a:rPr lang="nl-BE" dirty="0"/>
              <a:t> </a:t>
            </a:r>
            <a:r>
              <a:rPr lang="nl-BE" dirty="0" err="1"/>
              <a:t>questions</a:t>
            </a:r>
            <a:r>
              <a:rPr lang="nl-BE" dirty="0"/>
              <a:t> ?</a:t>
            </a:r>
          </a:p>
        </p:txBody>
      </p:sp>
      <p:sp>
        <p:nvSpPr>
          <p:cNvPr id="3" name="Tekstvak 2">
            <a:extLst>
              <a:ext uri="{FF2B5EF4-FFF2-40B4-BE49-F238E27FC236}">
                <a16:creationId xmlns:a16="http://schemas.microsoft.com/office/drawing/2014/main" id="{25E68133-EF38-4445-8728-AEC0383C4D99}"/>
              </a:ext>
            </a:extLst>
          </p:cNvPr>
          <p:cNvSpPr txBox="1"/>
          <p:nvPr/>
        </p:nvSpPr>
        <p:spPr>
          <a:xfrm>
            <a:off x="2164080" y="1678610"/>
            <a:ext cx="7863840" cy="646331"/>
          </a:xfrm>
          <a:prstGeom prst="rect">
            <a:avLst/>
          </a:prstGeom>
          <a:noFill/>
        </p:spPr>
        <p:txBody>
          <a:bodyPr wrap="square" rtlCol="0">
            <a:spAutoFit/>
          </a:bodyPr>
          <a:lstStyle/>
          <a:p>
            <a:pPr marL="285750" indent="-285750">
              <a:buFont typeface="Arial" panose="020B0604020202020204" pitchFamily="34" charset="0"/>
              <a:buChar char="•"/>
            </a:pPr>
            <a:endParaRPr lang="en-US" dirty="0"/>
          </a:p>
          <a:p>
            <a:endParaRPr lang="en-GB" dirty="0"/>
          </a:p>
        </p:txBody>
      </p:sp>
      <p:pic>
        <p:nvPicPr>
          <p:cNvPr id="4" name="Picture 3">
            <a:extLst>
              <a:ext uri="{FF2B5EF4-FFF2-40B4-BE49-F238E27FC236}">
                <a16:creationId xmlns:a16="http://schemas.microsoft.com/office/drawing/2014/main" id="{B755B309-2691-4668-92AE-F2E7210BD5DF}"/>
              </a:ext>
            </a:extLst>
          </p:cNvPr>
          <p:cNvPicPr>
            <a:picLocks noChangeAspect="1"/>
          </p:cNvPicPr>
          <p:nvPr/>
        </p:nvPicPr>
        <p:blipFill>
          <a:blip r:embed="rId2"/>
          <a:stretch>
            <a:fillRect/>
          </a:stretch>
        </p:blipFill>
        <p:spPr>
          <a:xfrm>
            <a:off x="3438553" y="1678610"/>
            <a:ext cx="6181880" cy="4121253"/>
          </a:xfrm>
          <a:prstGeom prst="rect">
            <a:avLst/>
          </a:prstGeom>
        </p:spPr>
      </p:pic>
    </p:spTree>
    <p:extLst>
      <p:ext uri="{BB962C8B-B14F-4D97-AF65-F5344CB8AC3E}">
        <p14:creationId xmlns:p14="http://schemas.microsoft.com/office/powerpoint/2010/main" val="29785967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967E3-9B17-4B25-928E-88D7448B6EFF}"/>
              </a:ext>
            </a:extLst>
          </p:cNvPr>
          <p:cNvSpPr>
            <a:spLocks noGrp="1"/>
          </p:cNvSpPr>
          <p:nvPr>
            <p:ph type="title"/>
          </p:nvPr>
        </p:nvSpPr>
        <p:spPr/>
        <p:txBody>
          <a:bodyPr/>
          <a:lstStyle/>
          <a:p>
            <a:pPr algn="l"/>
            <a:r>
              <a:rPr lang="en-US" dirty="0"/>
              <a:t>Overview</a:t>
            </a:r>
            <a:endParaRPr lang="en-BE" dirty="0"/>
          </a:p>
        </p:txBody>
      </p:sp>
      <p:sp>
        <p:nvSpPr>
          <p:cNvPr id="3" name="Content Placeholder 2">
            <a:extLst>
              <a:ext uri="{FF2B5EF4-FFF2-40B4-BE49-F238E27FC236}">
                <a16:creationId xmlns:a16="http://schemas.microsoft.com/office/drawing/2014/main" id="{7F47B934-E4C8-4906-9544-6E15D650E38A}"/>
              </a:ext>
            </a:extLst>
          </p:cNvPr>
          <p:cNvSpPr>
            <a:spLocks noGrp="1"/>
          </p:cNvSpPr>
          <p:nvPr>
            <p:ph idx="1"/>
          </p:nvPr>
        </p:nvSpPr>
        <p:spPr/>
        <p:txBody>
          <a:bodyPr/>
          <a:lstStyle/>
          <a:p>
            <a:r>
              <a:rPr lang="en-US" dirty="0"/>
              <a:t>FALCO project</a:t>
            </a:r>
          </a:p>
          <a:p>
            <a:r>
              <a:rPr lang="en-US" dirty="0"/>
              <a:t>Deep Energy Retrofits: difficult business case</a:t>
            </a:r>
          </a:p>
          <a:p>
            <a:r>
              <a:rPr lang="en-US" dirty="0"/>
              <a:t>Strategic Public Real Estate Management</a:t>
            </a:r>
            <a:br>
              <a:rPr lang="en-US" dirty="0"/>
            </a:br>
            <a:r>
              <a:rPr lang="en-US" dirty="0"/>
              <a:t>(SPREM)</a:t>
            </a:r>
          </a:p>
          <a:p>
            <a:pPr marL="0" indent="0">
              <a:buNone/>
            </a:pPr>
            <a:endParaRPr lang="en-US" dirty="0"/>
          </a:p>
          <a:p>
            <a:pPr marL="0" indent="0">
              <a:buNone/>
            </a:pPr>
            <a:br>
              <a:rPr lang="en-US" dirty="0"/>
            </a:br>
            <a:endParaRPr lang="en-US" dirty="0"/>
          </a:p>
          <a:p>
            <a:endParaRPr lang="en-BE" dirty="0"/>
          </a:p>
        </p:txBody>
      </p:sp>
      <p:pic>
        <p:nvPicPr>
          <p:cNvPr id="4" name="Graphic 3" descr="Stad">
            <a:extLst>
              <a:ext uri="{FF2B5EF4-FFF2-40B4-BE49-F238E27FC236}">
                <a16:creationId xmlns:a16="http://schemas.microsoft.com/office/drawing/2014/main" id="{346CA0DF-569B-468B-A9C7-18BAFF6CAB6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8855265" y="2722202"/>
            <a:ext cx="798444" cy="914400"/>
          </a:xfrm>
          <a:prstGeom prst="rect">
            <a:avLst/>
          </a:prstGeom>
        </p:spPr>
      </p:pic>
      <p:pic>
        <p:nvPicPr>
          <p:cNvPr id="5" name="Graphic 4" descr="School">
            <a:extLst>
              <a:ext uri="{FF2B5EF4-FFF2-40B4-BE49-F238E27FC236}">
                <a16:creationId xmlns:a16="http://schemas.microsoft.com/office/drawing/2014/main" id="{FCBF3E64-24B0-4AC3-9A27-DF8E7A223C7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59288" y="2722202"/>
            <a:ext cx="914400" cy="914400"/>
          </a:xfrm>
          <a:prstGeom prst="rect">
            <a:avLst/>
          </a:prstGeom>
        </p:spPr>
      </p:pic>
      <p:pic>
        <p:nvPicPr>
          <p:cNvPr id="6" name="Graphic 5" descr="Stad">
            <a:extLst>
              <a:ext uri="{FF2B5EF4-FFF2-40B4-BE49-F238E27FC236}">
                <a16:creationId xmlns:a16="http://schemas.microsoft.com/office/drawing/2014/main" id="{B6982B7F-B124-4853-9099-E5D2F187565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826312" y="3522895"/>
            <a:ext cx="914400" cy="914400"/>
          </a:xfrm>
          <a:prstGeom prst="rect">
            <a:avLst/>
          </a:prstGeom>
        </p:spPr>
      </p:pic>
      <p:pic>
        <p:nvPicPr>
          <p:cNvPr id="7" name="Graphic 6" descr="Stad">
            <a:extLst>
              <a:ext uri="{FF2B5EF4-FFF2-40B4-BE49-F238E27FC236}">
                <a16:creationId xmlns:a16="http://schemas.microsoft.com/office/drawing/2014/main" id="{6A5B8DD8-129D-45B4-AA0C-9BE2A8E60D5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8308937" y="3512956"/>
            <a:ext cx="798444" cy="914400"/>
          </a:xfrm>
          <a:prstGeom prst="rect">
            <a:avLst/>
          </a:prstGeom>
        </p:spPr>
      </p:pic>
      <p:pic>
        <p:nvPicPr>
          <p:cNvPr id="8" name="Graphic 7" descr="School">
            <a:extLst>
              <a:ext uri="{FF2B5EF4-FFF2-40B4-BE49-F238E27FC236}">
                <a16:creationId xmlns:a16="http://schemas.microsoft.com/office/drawing/2014/main" id="{070EF070-2F56-4610-8764-2786CCB2A5F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012960" y="3512956"/>
            <a:ext cx="914400" cy="914400"/>
          </a:xfrm>
          <a:prstGeom prst="rect">
            <a:avLst/>
          </a:prstGeom>
        </p:spPr>
      </p:pic>
      <p:pic>
        <p:nvPicPr>
          <p:cNvPr id="9" name="Graphic 8" descr="Rechtbank">
            <a:extLst>
              <a:ext uri="{FF2B5EF4-FFF2-40B4-BE49-F238E27FC236}">
                <a16:creationId xmlns:a16="http://schemas.microsoft.com/office/drawing/2014/main" id="{527FD3AB-22E2-4475-91E7-CA1882E4DF4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766424" y="3738242"/>
            <a:ext cx="609602" cy="609602"/>
          </a:xfrm>
          <a:prstGeom prst="rect">
            <a:avLst/>
          </a:prstGeom>
        </p:spPr>
      </p:pic>
      <p:sp>
        <p:nvSpPr>
          <p:cNvPr id="10" name="Rechthoek 15">
            <a:extLst>
              <a:ext uri="{FF2B5EF4-FFF2-40B4-BE49-F238E27FC236}">
                <a16:creationId xmlns:a16="http://schemas.microsoft.com/office/drawing/2014/main" id="{38D4863A-5ABB-4603-A205-42B0B06960D0}"/>
              </a:ext>
            </a:extLst>
          </p:cNvPr>
          <p:cNvSpPr/>
          <p:nvPr/>
        </p:nvSpPr>
        <p:spPr>
          <a:xfrm>
            <a:off x="8881834" y="2866972"/>
            <a:ext cx="249764" cy="609603"/>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algn="ctr">
              <a:defRPr/>
            </a:pPr>
            <a:endParaRPr lang="nl-BE" kern="0">
              <a:solidFill>
                <a:prstClr val="white"/>
              </a:solidFill>
              <a:latin typeface="Calibri" panose="020F0502020204030204"/>
            </a:endParaRPr>
          </a:p>
        </p:txBody>
      </p:sp>
      <p:pic>
        <p:nvPicPr>
          <p:cNvPr id="11" name="Graphic 10" descr="Rechtbank">
            <a:extLst>
              <a:ext uri="{FF2B5EF4-FFF2-40B4-BE49-F238E27FC236}">
                <a16:creationId xmlns:a16="http://schemas.microsoft.com/office/drawing/2014/main" id="{C8044229-590E-48C4-B295-1B624D03580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537028" y="2947488"/>
            <a:ext cx="609602" cy="609602"/>
          </a:xfrm>
          <a:prstGeom prst="rect">
            <a:avLst/>
          </a:prstGeom>
        </p:spPr>
      </p:pic>
      <p:pic>
        <p:nvPicPr>
          <p:cNvPr id="12" name="Graphic 11" descr="Stad">
            <a:extLst>
              <a:ext uri="{FF2B5EF4-FFF2-40B4-BE49-F238E27FC236}">
                <a16:creationId xmlns:a16="http://schemas.microsoft.com/office/drawing/2014/main" id="{AF51852E-15D8-4647-8AC1-097C1019688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228210" y="4356779"/>
            <a:ext cx="914400" cy="914400"/>
          </a:xfrm>
          <a:prstGeom prst="rect">
            <a:avLst/>
          </a:prstGeom>
        </p:spPr>
      </p:pic>
      <p:pic>
        <p:nvPicPr>
          <p:cNvPr id="13" name="Graphic 12" descr="Stad">
            <a:extLst>
              <a:ext uri="{FF2B5EF4-FFF2-40B4-BE49-F238E27FC236}">
                <a16:creationId xmlns:a16="http://schemas.microsoft.com/office/drawing/2014/main" id="{82CC33D7-68E6-4A30-B81C-351BAD6ABA3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flipH="1">
            <a:off x="7710835" y="4346840"/>
            <a:ext cx="798444" cy="914400"/>
          </a:xfrm>
          <a:prstGeom prst="rect">
            <a:avLst/>
          </a:prstGeom>
        </p:spPr>
      </p:pic>
      <p:pic>
        <p:nvPicPr>
          <p:cNvPr id="14" name="Graphic 13" descr="School">
            <a:extLst>
              <a:ext uri="{FF2B5EF4-FFF2-40B4-BE49-F238E27FC236}">
                <a16:creationId xmlns:a16="http://schemas.microsoft.com/office/drawing/2014/main" id="{D127F52F-5F73-4866-B37F-0D1A8ED425D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14858" y="4346840"/>
            <a:ext cx="914400" cy="914400"/>
          </a:xfrm>
          <a:prstGeom prst="rect">
            <a:avLst/>
          </a:prstGeom>
        </p:spPr>
      </p:pic>
      <p:pic>
        <p:nvPicPr>
          <p:cNvPr id="15" name="Graphic 14" descr="Rechtbank">
            <a:extLst>
              <a:ext uri="{FF2B5EF4-FFF2-40B4-BE49-F238E27FC236}">
                <a16:creationId xmlns:a16="http://schemas.microsoft.com/office/drawing/2014/main" id="{3380EA42-071D-44F9-8FFE-A957BDE6BBD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168322" y="4572126"/>
            <a:ext cx="609602" cy="609602"/>
          </a:xfrm>
          <a:prstGeom prst="rect">
            <a:avLst/>
          </a:prstGeom>
        </p:spPr>
      </p:pic>
      <p:sp>
        <p:nvSpPr>
          <p:cNvPr id="16" name="Rechthoek 20">
            <a:extLst>
              <a:ext uri="{FF2B5EF4-FFF2-40B4-BE49-F238E27FC236}">
                <a16:creationId xmlns:a16="http://schemas.microsoft.com/office/drawing/2014/main" id="{2814685A-930F-4084-961F-ED6D43B7F913}"/>
              </a:ext>
            </a:extLst>
          </p:cNvPr>
          <p:cNvSpPr/>
          <p:nvPr/>
        </p:nvSpPr>
        <p:spPr>
          <a:xfrm>
            <a:off x="10422160" y="3698927"/>
            <a:ext cx="249764" cy="609603"/>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algn="ctr">
              <a:defRPr/>
            </a:pPr>
            <a:endParaRPr lang="nl-BE" kern="0">
              <a:solidFill>
                <a:prstClr val="white"/>
              </a:solidFill>
              <a:latin typeface="Calibri" panose="020F0502020204030204"/>
            </a:endParaRPr>
          </a:p>
        </p:txBody>
      </p:sp>
      <p:pic>
        <p:nvPicPr>
          <p:cNvPr id="17" name="Graphic 16" descr="Stad">
            <a:extLst>
              <a:ext uri="{FF2B5EF4-FFF2-40B4-BE49-F238E27FC236}">
                <a16:creationId xmlns:a16="http://schemas.microsoft.com/office/drawing/2014/main" id="{322C7A98-A2CC-45D9-A2EF-5B3603FC31B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73244" y="5190659"/>
            <a:ext cx="914400" cy="914400"/>
          </a:xfrm>
          <a:prstGeom prst="rect">
            <a:avLst/>
          </a:prstGeom>
        </p:spPr>
      </p:pic>
      <p:pic>
        <p:nvPicPr>
          <p:cNvPr id="18" name="Graphic 17" descr="Stad">
            <a:extLst>
              <a:ext uri="{FF2B5EF4-FFF2-40B4-BE49-F238E27FC236}">
                <a16:creationId xmlns:a16="http://schemas.microsoft.com/office/drawing/2014/main" id="{18C70F46-E5F9-4F4A-AA9A-1A5A6B355B1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flipH="1">
            <a:off x="7155869" y="5180720"/>
            <a:ext cx="798444" cy="914400"/>
          </a:xfrm>
          <a:prstGeom prst="rect">
            <a:avLst/>
          </a:prstGeom>
        </p:spPr>
      </p:pic>
      <p:pic>
        <p:nvPicPr>
          <p:cNvPr id="19" name="Graphic 18" descr="School">
            <a:extLst>
              <a:ext uri="{FF2B5EF4-FFF2-40B4-BE49-F238E27FC236}">
                <a16:creationId xmlns:a16="http://schemas.microsoft.com/office/drawing/2014/main" id="{CD0BF215-E9B0-4A64-806F-16BF7ED74B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859892" y="5180720"/>
            <a:ext cx="914400" cy="914400"/>
          </a:xfrm>
          <a:prstGeom prst="rect">
            <a:avLst/>
          </a:prstGeom>
        </p:spPr>
      </p:pic>
      <p:pic>
        <p:nvPicPr>
          <p:cNvPr id="20" name="Graphic 19" descr="Rechtbank">
            <a:extLst>
              <a:ext uri="{FF2B5EF4-FFF2-40B4-BE49-F238E27FC236}">
                <a16:creationId xmlns:a16="http://schemas.microsoft.com/office/drawing/2014/main" id="{32783B54-0172-4699-84CD-184D873223B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613356" y="5406006"/>
            <a:ext cx="609602" cy="609602"/>
          </a:xfrm>
          <a:prstGeom prst="rect">
            <a:avLst/>
          </a:prstGeom>
        </p:spPr>
      </p:pic>
      <p:sp>
        <p:nvSpPr>
          <p:cNvPr id="21" name="Tekstvak 25">
            <a:extLst>
              <a:ext uri="{FF2B5EF4-FFF2-40B4-BE49-F238E27FC236}">
                <a16:creationId xmlns:a16="http://schemas.microsoft.com/office/drawing/2014/main" id="{499B79D2-9BC3-4965-BAAF-1DBD677A535A}"/>
              </a:ext>
            </a:extLst>
          </p:cNvPr>
          <p:cNvSpPr txBox="1"/>
          <p:nvPr/>
        </p:nvSpPr>
        <p:spPr>
          <a:xfrm>
            <a:off x="8547111" y="2790424"/>
            <a:ext cx="498855" cy="276999"/>
          </a:xfrm>
          <a:prstGeom prst="rect">
            <a:avLst/>
          </a:prstGeom>
          <a:noFill/>
        </p:spPr>
        <p:txBody>
          <a:bodyPr wrap="none" rtlCol="0">
            <a:spAutoFit/>
          </a:bodyPr>
          <a:lstStyle/>
          <a:p>
            <a:pPr>
              <a:defRPr/>
            </a:pPr>
            <a:r>
              <a:rPr lang="nl-BE" sz="1200" kern="0" dirty="0">
                <a:solidFill>
                  <a:srgbClr val="70AD47">
                    <a:lumMod val="75000"/>
                  </a:srgbClr>
                </a:solidFill>
              </a:rPr>
              <a:t>2050</a:t>
            </a:r>
          </a:p>
        </p:txBody>
      </p:sp>
      <p:sp>
        <p:nvSpPr>
          <p:cNvPr id="22" name="Tekstvak 26">
            <a:extLst>
              <a:ext uri="{FF2B5EF4-FFF2-40B4-BE49-F238E27FC236}">
                <a16:creationId xmlns:a16="http://schemas.microsoft.com/office/drawing/2014/main" id="{B6E24CDC-B14E-4057-BEB2-5B8AB8CE020E}"/>
              </a:ext>
            </a:extLst>
          </p:cNvPr>
          <p:cNvSpPr txBox="1"/>
          <p:nvPr/>
        </p:nvSpPr>
        <p:spPr>
          <a:xfrm>
            <a:off x="7783247" y="3557091"/>
            <a:ext cx="498855" cy="276999"/>
          </a:xfrm>
          <a:prstGeom prst="rect">
            <a:avLst/>
          </a:prstGeom>
          <a:noFill/>
        </p:spPr>
        <p:txBody>
          <a:bodyPr wrap="none" rtlCol="0">
            <a:spAutoFit/>
          </a:bodyPr>
          <a:lstStyle/>
          <a:p>
            <a:pPr>
              <a:defRPr/>
            </a:pPr>
            <a:r>
              <a:rPr lang="nl-BE" sz="1200" kern="0" dirty="0">
                <a:solidFill>
                  <a:srgbClr val="70AD47">
                    <a:lumMod val="75000"/>
                  </a:srgbClr>
                </a:solidFill>
              </a:rPr>
              <a:t>2040</a:t>
            </a:r>
          </a:p>
        </p:txBody>
      </p:sp>
      <p:sp>
        <p:nvSpPr>
          <p:cNvPr id="23" name="Tekstvak 27">
            <a:extLst>
              <a:ext uri="{FF2B5EF4-FFF2-40B4-BE49-F238E27FC236}">
                <a16:creationId xmlns:a16="http://schemas.microsoft.com/office/drawing/2014/main" id="{8285F31F-638E-4D08-9D1F-F3FE0C369F5D}"/>
              </a:ext>
            </a:extLst>
          </p:cNvPr>
          <p:cNvSpPr txBox="1"/>
          <p:nvPr/>
        </p:nvSpPr>
        <p:spPr>
          <a:xfrm>
            <a:off x="7198793" y="4384099"/>
            <a:ext cx="498855" cy="276999"/>
          </a:xfrm>
          <a:prstGeom prst="rect">
            <a:avLst/>
          </a:prstGeom>
          <a:noFill/>
        </p:spPr>
        <p:txBody>
          <a:bodyPr wrap="none" rtlCol="0">
            <a:spAutoFit/>
          </a:bodyPr>
          <a:lstStyle/>
          <a:p>
            <a:pPr>
              <a:defRPr/>
            </a:pPr>
            <a:r>
              <a:rPr lang="nl-BE" sz="1200" kern="0" dirty="0">
                <a:solidFill>
                  <a:srgbClr val="70AD47">
                    <a:lumMod val="75000"/>
                  </a:srgbClr>
                </a:solidFill>
              </a:rPr>
              <a:t>2030</a:t>
            </a:r>
          </a:p>
        </p:txBody>
      </p:sp>
      <p:sp>
        <p:nvSpPr>
          <p:cNvPr id="24" name="Rechthoek 29">
            <a:extLst>
              <a:ext uri="{FF2B5EF4-FFF2-40B4-BE49-F238E27FC236}">
                <a16:creationId xmlns:a16="http://schemas.microsoft.com/office/drawing/2014/main" id="{C8A7679F-3496-4387-9FED-911E43812529}"/>
              </a:ext>
            </a:extLst>
          </p:cNvPr>
          <p:cNvSpPr/>
          <p:nvPr/>
        </p:nvSpPr>
        <p:spPr>
          <a:xfrm>
            <a:off x="9806594" y="4509178"/>
            <a:ext cx="336016" cy="609603"/>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algn="ctr">
              <a:defRPr/>
            </a:pPr>
            <a:endParaRPr lang="nl-BE" kern="0">
              <a:solidFill>
                <a:prstClr val="white"/>
              </a:solidFill>
              <a:latin typeface="Calibri" panose="020F0502020204030204"/>
            </a:endParaRPr>
          </a:p>
        </p:txBody>
      </p:sp>
      <p:sp>
        <p:nvSpPr>
          <p:cNvPr id="25" name="Tekstvak 50">
            <a:extLst>
              <a:ext uri="{FF2B5EF4-FFF2-40B4-BE49-F238E27FC236}">
                <a16:creationId xmlns:a16="http://schemas.microsoft.com/office/drawing/2014/main" id="{F421AAE0-0863-4B12-9DE4-3D0A14583D56}"/>
              </a:ext>
            </a:extLst>
          </p:cNvPr>
          <p:cNvSpPr txBox="1"/>
          <p:nvPr/>
        </p:nvSpPr>
        <p:spPr>
          <a:xfrm>
            <a:off x="6081933" y="5691520"/>
            <a:ext cx="498855" cy="276999"/>
          </a:xfrm>
          <a:prstGeom prst="rect">
            <a:avLst/>
          </a:prstGeom>
          <a:noFill/>
        </p:spPr>
        <p:txBody>
          <a:bodyPr wrap="none" rtlCol="0">
            <a:spAutoFit/>
          </a:bodyPr>
          <a:lstStyle/>
          <a:p>
            <a:pPr>
              <a:defRPr/>
            </a:pPr>
            <a:r>
              <a:rPr lang="nl-BE" sz="1200" kern="0" dirty="0">
                <a:solidFill>
                  <a:srgbClr val="70AD47">
                    <a:lumMod val="75000"/>
                  </a:srgbClr>
                </a:solidFill>
              </a:rPr>
              <a:t>2020</a:t>
            </a:r>
          </a:p>
        </p:txBody>
      </p:sp>
    </p:spTree>
    <p:extLst>
      <p:ext uri="{BB962C8B-B14F-4D97-AF65-F5344CB8AC3E}">
        <p14:creationId xmlns:p14="http://schemas.microsoft.com/office/powerpoint/2010/main" val="3307899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A6FC3-832A-4772-86FD-8F74427A00E9}"/>
              </a:ext>
            </a:extLst>
          </p:cNvPr>
          <p:cNvSpPr>
            <a:spLocks noGrp="1"/>
          </p:cNvSpPr>
          <p:nvPr>
            <p:ph type="title"/>
          </p:nvPr>
        </p:nvSpPr>
        <p:spPr/>
        <p:txBody>
          <a:bodyPr>
            <a:normAutofit fontScale="90000"/>
          </a:bodyPr>
          <a:lstStyle/>
          <a:p>
            <a:r>
              <a:rPr lang="en-US" dirty="0"/>
              <a:t>F</a:t>
            </a:r>
            <a:r>
              <a:rPr lang="en-US" dirty="0">
                <a:solidFill>
                  <a:srgbClr val="00B050"/>
                </a:solidFill>
              </a:rPr>
              <a:t>A</a:t>
            </a:r>
            <a:r>
              <a:rPr lang="en-US" dirty="0"/>
              <a:t>LCO</a:t>
            </a:r>
            <a:br>
              <a:rPr lang="en-US" dirty="0"/>
            </a:br>
            <a:r>
              <a:rPr lang="en-US" dirty="0"/>
              <a:t>Financing </a:t>
            </a:r>
            <a:r>
              <a:rPr lang="en-US" dirty="0">
                <a:solidFill>
                  <a:srgbClr val="00B050"/>
                </a:solidFill>
              </a:rPr>
              <a:t>Ambitious</a:t>
            </a:r>
            <a:r>
              <a:rPr lang="en-US" dirty="0"/>
              <a:t> Local Climate Objectives</a:t>
            </a:r>
            <a:endParaRPr lang="nl-BE" dirty="0"/>
          </a:p>
        </p:txBody>
      </p:sp>
      <p:pic>
        <p:nvPicPr>
          <p:cNvPr id="5" name="Content Placeholder 4">
            <a:extLst>
              <a:ext uri="{FF2B5EF4-FFF2-40B4-BE49-F238E27FC236}">
                <a16:creationId xmlns:a16="http://schemas.microsoft.com/office/drawing/2014/main" id="{FBCBE2FF-34FC-46E2-9C3D-ABDE271A2469}"/>
              </a:ext>
            </a:extLst>
          </p:cNvPr>
          <p:cNvPicPr>
            <a:picLocks noGrp="1" noChangeAspect="1"/>
          </p:cNvPicPr>
          <p:nvPr>
            <p:ph idx="1"/>
          </p:nvPr>
        </p:nvPicPr>
        <p:blipFill>
          <a:blip r:embed="rId2"/>
          <a:stretch>
            <a:fillRect/>
          </a:stretch>
        </p:blipFill>
        <p:spPr>
          <a:xfrm>
            <a:off x="669606" y="2824665"/>
            <a:ext cx="5724250" cy="3035260"/>
          </a:xfrm>
          <a:ln>
            <a:solidFill>
              <a:schemeClr val="accent1"/>
            </a:solidFill>
          </a:ln>
        </p:spPr>
      </p:pic>
      <p:sp>
        <p:nvSpPr>
          <p:cNvPr id="6" name="TextBox 5">
            <a:extLst>
              <a:ext uri="{FF2B5EF4-FFF2-40B4-BE49-F238E27FC236}">
                <a16:creationId xmlns:a16="http://schemas.microsoft.com/office/drawing/2014/main" id="{6752ED9D-26FE-4719-AAD5-0BF676D4B615}"/>
              </a:ext>
            </a:extLst>
          </p:cNvPr>
          <p:cNvSpPr txBox="1"/>
          <p:nvPr/>
        </p:nvSpPr>
        <p:spPr>
          <a:xfrm>
            <a:off x="6841279" y="5490593"/>
            <a:ext cx="4572000" cy="369332"/>
          </a:xfrm>
          <a:prstGeom prst="rect">
            <a:avLst/>
          </a:prstGeom>
          <a:noFill/>
        </p:spPr>
        <p:txBody>
          <a:bodyPr wrap="square">
            <a:spAutoFit/>
          </a:bodyPr>
          <a:lstStyle/>
          <a:p>
            <a:r>
              <a:rPr lang="nl-BE" dirty="0">
                <a:hlinkClick r:id="rId3"/>
              </a:rPr>
              <a:t>https://www.financinglocalclimateplans.eu</a:t>
            </a:r>
            <a:endParaRPr lang="nl-BE" dirty="0"/>
          </a:p>
        </p:txBody>
      </p:sp>
      <p:sp>
        <p:nvSpPr>
          <p:cNvPr id="8" name="TextBox 7">
            <a:extLst>
              <a:ext uri="{FF2B5EF4-FFF2-40B4-BE49-F238E27FC236}">
                <a16:creationId xmlns:a16="http://schemas.microsoft.com/office/drawing/2014/main" id="{FDC5B522-86BA-4FE8-8FD6-05C0BEDEC925}"/>
              </a:ext>
            </a:extLst>
          </p:cNvPr>
          <p:cNvSpPr txBox="1"/>
          <p:nvPr/>
        </p:nvSpPr>
        <p:spPr>
          <a:xfrm>
            <a:off x="583623" y="2088438"/>
            <a:ext cx="5070763" cy="584775"/>
          </a:xfrm>
          <a:prstGeom prst="rect">
            <a:avLst/>
          </a:prstGeom>
          <a:noFill/>
        </p:spPr>
        <p:txBody>
          <a:bodyPr wrap="square" rtlCol="0">
            <a:spAutoFit/>
          </a:bodyPr>
          <a:lstStyle/>
          <a:p>
            <a:r>
              <a:rPr lang="en-US" sz="3200" dirty="0"/>
              <a:t>Consortium</a:t>
            </a:r>
            <a:endParaRPr lang="nl-BE" sz="3200" dirty="0"/>
          </a:p>
        </p:txBody>
      </p:sp>
    </p:spTree>
    <p:extLst>
      <p:ext uri="{BB962C8B-B14F-4D97-AF65-F5344CB8AC3E}">
        <p14:creationId xmlns:p14="http://schemas.microsoft.com/office/powerpoint/2010/main" val="6942832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14E1C9-F851-445D-958F-27424D4F1DA0}"/>
              </a:ext>
            </a:extLst>
          </p:cNvPr>
          <p:cNvSpPr>
            <a:spLocks noGrp="1"/>
          </p:cNvSpPr>
          <p:nvPr>
            <p:ph type="title"/>
          </p:nvPr>
        </p:nvSpPr>
        <p:spPr/>
        <p:txBody>
          <a:bodyPr>
            <a:normAutofit/>
          </a:bodyPr>
          <a:lstStyle/>
          <a:p>
            <a:pPr algn="l"/>
            <a:r>
              <a:rPr lang="en-US" dirty="0"/>
              <a:t>the challenge : F</a:t>
            </a:r>
            <a:r>
              <a:rPr lang="en-US" dirty="0">
                <a:solidFill>
                  <a:srgbClr val="00B050"/>
                </a:solidFill>
              </a:rPr>
              <a:t>A</a:t>
            </a:r>
            <a:r>
              <a:rPr lang="en-US" dirty="0"/>
              <a:t>LCO</a:t>
            </a:r>
            <a:endParaRPr lang="nl-BE" dirty="0"/>
          </a:p>
        </p:txBody>
      </p:sp>
      <p:sp>
        <p:nvSpPr>
          <p:cNvPr id="3" name="Content Placeholder 2">
            <a:extLst>
              <a:ext uri="{FF2B5EF4-FFF2-40B4-BE49-F238E27FC236}">
                <a16:creationId xmlns:a16="http://schemas.microsoft.com/office/drawing/2014/main" id="{33863AB0-2411-4BBB-A28B-9E95A11B2A50}"/>
              </a:ext>
            </a:extLst>
          </p:cNvPr>
          <p:cNvSpPr>
            <a:spLocks noGrp="1"/>
          </p:cNvSpPr>
          <p:nvPr>
            <p:ph idx="1"/>
          </p:nvPr>
        </p:nvSpPr>
        <p:spPr>
          <a:xfrm>
            <a:off x="2010715" y="1796788"/>
            <a:ext cx="3226646" cy="862918"/>
          </a:xfrm>
        </p:spPr>
        <p:txBody>
          <a:bodyPr>
            <a:normAutofit/>
          </a:bodyPr>
          <a:lstStyle/>
          <a:p>
            <a:r>
              <a:rPr lang="en-US" sz="1600" dirty="0"/>
              <a:t>Many municipalities have </a:t>
            </a:r>
            <a:r>
              <a:rPr lang="en-US" sz="1600" b="1" dirty="0"/>
              <a:t>mid-term </a:t>
            </a:r>
            <a:r>
              <a:rPr lang="en-US" sz="1600" dirty="0"/>
              <a:t>climate commitments, </a:t>
            </a:r>
            <a:r>
              <a:rPr lang="en-US" sz="1600" b="1" dirty="0"/>
              <a:t>2030</a:t>
            </a:r>
            <a:endParaRPr lang="en-BE" dirty="0"/>
          </a:p>
        </p:txBody>
      </p:sp>
      <p:pic>
        <p:nvPicPr>
          <p:cNvPr id="4" name="Picture 3">
            <a:extLst>
              <a:ext uri="{FF2B5EF4-FFF2-40B4-BE49-F238E27FC236}">
                <a16:creationId xmlns:a16="http://schemas.microsoft.com/office/drawing/2014/main" id="{152D187E-8E44-4739-B102-32275C924328}"/>
              </a:ext>
            </a:extLst>
          </p:cNvPr>
          <p:cNvPicPr>
            <a:picLocks noChangeAspect="1"/>
          </p:cNvPicPr>
          <p:nvPr/>
        </p:nvPicPr>
        <p:blipFill>
          <a:blip r:embed="rId3"/>
          <a:stretch>
            <a:fillRect/>
          </a:stretch>
        </p:blipFill>
        <p:spPr>
          <a:xfrm>
            <a:off x="3537054" y="4772988"/>
            <a:ext cx="4676037" cy="2085013"/>
          </a:xfrm>
          <a:prstGeom prst="rect">
            <a:avLst/>
          </a:prstGeom>
        </p:spPr>
      </p:pic>
      <p:sp>
        <p:nvSpPr>
          <p:cNvPr id="5" name="Content Placeholder 2">
            <a:extLst>
              <a:ext uri="{FF2B5EF4-FFF2-40B4-BE49-F238E27FC236}">
                <a16:creationId xmlns:a16="http://schemas.microsoft.com/office/drawing/2014/main" id="{4E7FBC17-FFCD-4B44-9A87-7A035755BC0E}"/>
              </a:ext>
            </a:extLst>
          </p:cNvPr>
          <p:cNvSpPr txBox="1">
            <a:spLocks/>
          </p:cNvSpPr>
          <p:nvPr/>
        </p:nvSpPr>
        <p:spPr>
          <a:xfrm>
            <a:off x="6645489" y="1801703"/>
            <a:ext cx="3135205" cy="930816"/>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Clr>
                <a:srgbClr val="39AB47"/>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rgbClr val="4D4D4C"/>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rgbClr val="7777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rgbClr val="777776"/>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rgbClr val="77777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sz="2100" dirty="0">
                <a:solidFill>
                  <a:prstClr val="black"/>
                </a:solidFill>
              </a:rPr>
              <a:t>Few municipalities have </a:t>
            </a:r>
            <a:r>
              <a:rPr lang="en-US" sz="2100" b="1" dirty="0">
                <a:solidFill>
                  <a:prstClr val="black"/>
                </a:solidFill>
              </a:rPr>
              <a:t>long-term</a:t>
            </a:r>
            <a:r>
              <a:rPr lang="en-US" sz="2100" dirty="0">
                <a:solidFill>
                  <a:prstClr val="black"/>
                </a:solidFill>
              </a:rPr>
              <a:t> climate commitments / ideas, </a:t>
            </a:r>
            <a:r>
              <a:rPr lang="en-US" sz="2100" b="1" dirty="0">
                <a:solidFill>
                  <a:prstClr val="black"/>
                </a:solidFill>
              </a:rPr>
              <a:t>2050</a:t>
            </a:r>
          </a:p>
        </p:txBody>
      </p:sp>
      <p:sp>
        <p:nvSpPr>
          <p:cNvPr id="6" name="Arrow: Left-Right 5">
            <a:extLst>
              <a:ext uri="{FF2B5EF4-FFF2-40B4-BE49-F238E27FC236}">
                <a16:creationId xmlns:a16="http://schemas.microsoft.com/office/drawing/2014/main" id="{83D6B595-F0E8-41B1-9C4F-8FC2D4E85654}"/>
              </a:ext>
            </a:extLst>
          </p:cNvPr>
          <p:cNvSpPr/>
          <p:nvPr/>
        </p:nvSpPr>
        <p:spPr>
          <a:xfrm>
            <a:off x="5430039" y="2744222"/>
            <a:ext cx="1022773" cy="52154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 name="Content Placeholder 2">
            <a:extLst>
              <a:ext uri="{FF2B5EF4-FFF2-40B4-BE49-F238E27FC236}">
                <a16:creationId xmlns:a16="http://schemas.microsoft.com/office/drawing/2014/main" id="{DDEC1956-CFF4-482E-BC8B-B682C292446D}"/>
              </a:ext>
            </a:extLst>
          </p:cNvPr>
          <p:cNvSpPr txBox="1">
            <a:spLocks/>
          </p:cNvSpPr>
          <p:nvPr/>
        </p:nvSpPr>
        <p:spPr>
          <a:xfrm>
            <a:off x="2010715" y="2860136"/>
            <a:ext cx="3226646" cy="1840038"/>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Clr>
                <a:srgbClr val="39AB47"/>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rgbClr val="4D4D4C"/>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rgbClr val="7777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rgbClr val="777776"/>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rgbClr val="77777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600" dirty="0"/>
              <a:t>2030 goals have an ‘intermediate’ level of ambition: </a:t>
            </a:r>
            <a:br>
              <a:rPr lang="en-US" sz="1600" dirty="0"/>
            </a:br>
            <a:br>
              <a:rPr lang="en-US" sz="1600" dirty="0"/>
            </a:br>
            <a:r>
              <a:rPr lang="en-US" sz="1600" dirty="0">
                <a:solidFill>
                  <a:srgbClr val="00B050"/>
                </a:solidFill>
              </a:rPr>
              <a:t>&gt; pro: </a:t>
            </a:r>
            <a:br>
              <a:rPr lang="en-US" sz="1600" dirty="0">
                <a:solidFill>
                  <a:srgbClr val="00B050"/>
                </a:solidFill>
              </a:rPr>
            </a:br>
            <a:r>
              <a:rPr lang="en-US" sz="1600" dirty="0">
                <a:solidFill>
                  <a:srgbClr val="00B050"/>
                </a:solidFill>
              </a:rPr>
              <a:t>robust business case, </a:t>
            </a:r>
            <a:br>
              <a:rPr lang="en-US" sz="1600" dirty="0">
                <a:solidFill>
                  <a:srgbClr val="00B050"/>
                </a:solidFill>
              </a:rPr>
            </a:br>
            <a:r>
              <a:rPr lang="en-US" sz="1600" dirty="0">
                <a:solidFill>
                  <a:srgbClr val="00B050"/>
                </a:solidFill>
              </a:rPr>
              <a:t>positive or budget neutral</a:t>
            </a:r>
            <a:br>
              <a:rPr lang="en-US" sz="1600" dirty="0">
                <a:solidFill>
                  <a:srgbClr val="00B050"/>
                </a:solidFill>
              </a:rPr>
            </a:br>
            <a:br>
              <a:rPr lang="en-US" sz="1600" dirty="0"/>
            </a:br>
            <a:r>
              <a:rPr lang="en-US" sz="1600" dirty="0">
                <a:solidFill>
                  <a:srgbClr val="FF0000"/>
                </a:solidFill>
              </a:rPr>
              <a:t>&gt; con: </a:t>
            </a:r>
            <a:br>
              <a:rPr lang="en-US" sz="1600" dirty="0">
                <a:solidFill>
                  <a:srgbClr val="FF0000"/>
                </a:solidFill>
              </a:rPr>
            </a:br>
            <a:r>
              <a:rPr lang="en-US" sz="1600" dirty="0">
                <a:solidFill>
                  <a:srgbClr val="FF0000"/>
                </a:solidFill>
              </a:rPr>
              <a:t>risk for technical and financial lock-in</a:t>
            </a:r>
          </a:p>
          <a:p>
            <a:endParaRPr lang="en-US" dirty="0"/>
          </a:p>
          <a:p>
            <a:endParaRPr lang="en-BE" dirty="0"/>
          </a:p>
        </p:txBody>
      </p:sp>
      <p:sp>
        <p:nvSpPr>
          <p:cNvPr id="11" name="Content Placeholder 2">
            <a:extLst>
              <a:ext uri="{FF2B5EF4-FFF2-40B4-BE49-F238E27FC236}">
                <a16:creationId xmlns:a16="http://schemas.microsoft.com/office/drawing/2014/main" id="{B920BA2F-4597-4856-9E6C-1D0D1A970EFB}"/>
              </a:ext>
            </a:extLst>
          </p:cNvPr>
          <p:cNvSpPr txBox="1">
            <a:spLocks/>
          </p:cNvSpPr>
          <p:nvPr/>
        </p:nvSpPr>
        <p:spPr>
          <a:xfrm>
            <a:off x="6645489" y="2832428"/>
            <a:ext cx="3063661" cy="1739572"/>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Clr>
                <a:srgbClr val="39AB47"/>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rgbClr val="4D4D4C"/>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rgbClr val="7777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rgbClr val="777776"/>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rgbClr val="77777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sz="2100" dirty="0">
                <a:solidFill>
                  <a:prstClr val="black"/>
                </a:solidFill>
              </a:rPr>
              <a:t>2050 objectives are ambitious : ‘climate neutral’</a:t>
            </a:r>
            <a:br>
              <a:rPr lang="en-US" sz="2100" dirty="0">
                <a:solidFill>
                  <a:prstClr val="black"/>
                </a:solidFill>
              </a:rPr>
            </a:br>
            <a:br>
              <a:rPr lang="en-US" sz="2100" dirty="0">
                <a:solidFill>
                  <a:prstClr val="black"/>
                </a:solidFill>
              </a:rPr>
            </a:br>
            <a:r>
              <a:rPr lang="en-US" sz="2100" dirty="0">
                <a:solidFill>
                  <a:srgbClr val="00B050"/>
                </a:solidFill>
              </a:rPr>
              <a:t>&gt; pro : </a:t>
            </a:r>
            <a:br>
              <a:rPr lang="en-US" sz="2100" dirty="0">
                <a:solidFill>
                  <a:srgbClr val="00B050"/>
                </a:solidFill>
              </a:rPr>
            </a:br>
            <a:r>
              <a:rPr lang="en-US" sz="2100" dirty="0">
                <a:solidFill>
                  <a:srgbClr val="00B050"/>
                </a:solidFill>
              </a:rPr>
              <a:t>no risk for technical or financial lock in</a:t>
            </a:r>
            <a:br>
              <a:rPr lang="en-US" sz="2100" dirty="0">
                <a:solidFill>
                  <a:srgbClr val="00B050"/>
                </a:solidFill>
              </a:rPr>
            </a:br>
            <a:br>
              <a:rPr lang="en-US" sz="2100" dirty="0">
                <a:solidFill>
                  <a:prstClr val="black"/>
                </a:solidFill>
              </a:rPr>
            </a:br>
            <a:r>
              <a:rPr lang="en-US" sz="2100" dirty="0">
                <a:solidFill>
                  <a:srgbClr val="FF0000"/>
                </a:solidFill>
              </a:rPr>
              <a:t>&gt; con: </a:t>
            </a:r>
            <a:br>
              <a:rPr lang="en-US" sz="2100" dirty="0">
                <a:solidFill>
                  <a:srgbClr val="FF0000"/>
                </a:solidFill>
              </a:rPr>
            </a:br>
            <a:r>
              <a:rPr lang="en-US" sz="2100" dirty="0">
                <a:solidFill>
                  <a:srgbClr val="FF0000"/>
                </a:solidFill>
              </a:rPr>
              <a:t>very difficult business case</a:t>
            </a:r>
            <a:endParaRPr lang="en-BE" dirty="0">
              <a:solidFill>
                <a:srgbClr val="FF0000"/>
              </a:solidFill>
            </a:endParaRPr>
          </a:p>
        </p:txBody>
      </p:sp>
    </p:spTree>
    <p:extLst>
      <p:ext uri="{BB962C8B-B14F-4D97-AF65-F5344CB8AC3E}">
        <p14:creationId xmlns:p14="http://schemas.microsoft.com/office/powerpoint/2010/main" val="13217648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170FB-FC54-47FB-B6D8-38900D9038D7}"/>
              </a:ext>
            </a:extLst>
          </p:cNvPr>
          <p:cNvSpPr>
            <a:spLocks noGrp="1"/>
          </p:cNvSpPr>
          <p:nvPr>
            <p:ph type="title"/>
          </p:nvPr>
        </p:nvSpPr>
        <p:spPr/>
        <p:txBody>
          <a:bodyPr/>
          <a:lstStyle/>
          <a:p>
            <a:pPr algn="l"/>
            <a:r>
              <a:rPr lang="en-US" dirty="0"/>
              <a:t>Ambition levels</a:t>
            </a:r>
            <a:endParaRPr lang="en-BE" dirty="0"/>
          </a:p>
        </p:txBody>
      </p:sp>
      <p:sp>
        <p:nvSpPr>
          <p:cNvPr id="3" name="Content Placeholder 2">
            <a:extLst>
              <a:ext uri="{FF2B5EF4-FFF2-40B4-BE49-F238E27FC236}">
                <a16:creationId xmlns:a16="http://schemas.microsoft.com/office/drawing/2014/main" id="{B1F54D75-7433-4C99-B866-109F082602EF}"/>
              </a:ext>
            </a:extLst>
          </p:cNvPr>
          <p:cNvSpPr>
            <a:spLocks noGrp="1"/>
          </p:cNvSpPr>
          <p:nvPr>
            <p:ph idx="1"/>
          </p:nvPr>
        </p:nvSpPr>
        <p:spPr/>
        <p:txBody>
          <a:bodyPr/>
          <a:lstStyle/>
          <a:p>
            <a:pPr marL="0" indent="0">
              <a:buNone/>
              <a:defRPr/>
            </a:pPr>
            <a:r>
              <a:rPr lang="nl-BE" dirty="0" err="1">
                <a:solidFill>
                  <a:prstClr val="black"/>
                </a:solidFill>
              </a:rPr>
              <a:t>Various</a:t>
            </a:r>
            <a:r>
              <a:rPr lang="nl-BE" dirty="0">
                <a:solidFill>
                  <a:prstClr val="black"/>
                </a:solidFill>
              </a:rPr>
              <a:t> </a:t>
            </a:r>
            <a:r>
              <a:rPr lang="nl-BE" dirty="0" err="1">
                <a:solidFill>
                  <a:prstClr val="black"/>
                </a:solidFill>
              </a:rPr>
              <a:t>ambition</a:t>
            </a:r>
            <a:r>
              <a:rPr lang="nl-BE" dirty="0">
                <a:solidFill>
                  <a:prstClr val="black"/>
                </a:solidFill>
              </a:rPr>
              <a:t> levels at </a:t>
            </a:r>
            <a:r>
              <a:rPr lang="nl-BE" b="1" dirty="0">
                <a:solidFill>
                  <a:prstClr val="black"/>
                </a:solidFill>
              </a:rPr>
              <a:t>building level</a:t>
            </a:r>
            <a:r>
              <a:rPr lang="nl-BE" dirty="0">
                <a:solidFill>
                  <a:prstClr val="black"/>
                </a:solidFill>
              </a:rPr>
              <a:t>:</a:t>
            </a:r>
            <a:br>
              <a:rPr lang="nl-BE" dirty="0">
                <a:solidFill>
                  <a:prstClr val="black"/>
                </a:solidFill>
              </a:rPr>
            </a:br>
            <a:endParaRPr lang="nl-BE" dirty="0">
              <a:solidFill>
                <a:prstClr val="black"/>
              </a:solidFill>
            </a:endParaRPr>
          </a:p>
          <a:p>
            <a:pPr>
              <a:defRPr/>
            </a:pPr>
            <a:r>
              <a:rPr lang="nl-BE" sz="2000" dirty="0">
                <a:solidFill>
                  <a:prstClr val="black"/>
                </a:solidFill>
              </a:rPr>
              <a:t>S0: low </a:t>
            </a:r>
            <a:r>
              <a:rPr lang="nl-BE" sz="2000" dirty="0" err="1">
                <a:solidFill>
                  <a:prstClr val="black"/>
                </a:solidFill>
              </a:rPr>
              <a:t>ambition</a:t>
            </a:r>
            <a:r>
              <a:rPr lang="nl-BE" sz="2000" dirty="0">
                <a:solidFill>
                  <a:prstClr val="black"/>
                </a:solidFill>
              </a:rPr>
              <a:t>		= 10% </a:t>
            </a:r>
            <a:r>
              <a:rPr lang="nl-BE" sz="2000" dirty="0" err="1">
                <a:solidFill>
                  <a:prstClr val="black"/>
                </a:solidFill>
              </a:rPr>
              <a:t>reducti</a:t>
            </a:r>
            <a:r>
              <a:rPr lang="en-US" sz="2000" dirty="0">
                <a:solidFill>
                  <a:prstClr val="black"/>
                </a:solidFill>
              </a:rPr>
              <a:t>on in energy use (*)</a:t>
            </a:r>
            <a:endParaRPr lang="en-GB" sz="2000" dirty="0">
              <a:solidFill>
                <a:prstClr val="black"/>
              </a:solidFill>
            </a:endParaRPr>
          </a:p>
          <a:p>
            <a:pPr>
              <a:defRPr/>
            </a:pPr>
            <a:r>
              <a:rPr lang="nl-BE" sz="2000" dirty="0">
                <a:solidFill>
                  <a:prstClr val="black"/>
                </a:solidFill>
              </a:rPr>
              <a:t>S1: </a:t>
            </a:r>
            <a:r>
              <a:rPr lang="nl-BE" sz="2000" dirty="0" err="1">
                <a:solidFill>
                  <a:prstClr val="black"/>
                </a:solidFill>
              </a:rPr>
              <a:t>average</a:t>
            </a:r>
            <a:r>
              <a:rPr lang="nl-BE" sz="2000" dirty="0">
                <a:solidFill>
                  <a:prstClr val="black"/>
                </a:solidFill>
              </a:rPr>
              <a:t> </a:t>
            </a:r>
            <a:r>
              <a:rPr lang="nl-BE" sz="2000" dirty="0" err="1">
                <a:solidFill>
                  <a:prstClr val="black"/>
                </a:solidFill>
              </a:rPr>
              <a:t>ambition</a:t>
            </a:r>
            <a:r>
              <a:rPr lang="nl-BE" sz="2000" dirty="0">
                <a:solidFill>
                  <a:prstClr val="black"/>
                </a:solidFill>
              </a:rPr>
              <a:t> 	= 27%                   “</a:t>
            </a:r>
            <a:endParaRPr lang="en-GB" sz="2000" dirty="0">
              <a:solidFill>
                <a:prstClr val="black"/>
              </a:solidFill>
            </a:endParaRPr>
          </a:p>
          <a:p>
            <a:pPr>
              <a:defRPr/>
            </a:pPr>
            <a:r>
              <a:rPr lang="nl-BE" sz="2000" dirty="0">
                <a:solidFill>
                  <a:prstClr val="black"/>
                </a:solidFill>
              </a:rPr>
              <a:t>S2: high </a:t>
            </a:r>
            <a:r>
              <a:rPr lang="nl-BE" sz="2000" dirty="0" err="1">
                <a:solidFill>
                  <a:prstClr val="black"/>
                </a:solidFill>
              </a:rPr>
              <a:t>ambition</a:t>
            </a:r>
            <a:r>
              <a:rPr lang="nl-BE" sz="2000" dirty="0">
                <a:solidFill>
                  <a:prstClr val="black"/>
                </a:solidFill>
              </a:rPr>
              <a:t>		= 42%                   “</a:t>
            </a:r>
            <a:endParaRPr lang="en-GB" sz="2000" dirty="0">
              <a:solidFill>
                <a:prstClr val="black"/>
              </a:solidFill>
            </a:endParaRPr>
          </a:p>
          <a:p>
            <a:pPr>
              <a:defRPr/>
            </a:pPr>
            <a:r>
              <a:rPr lang="nl-BE" sz="2000" dirty="0">
                <a:solidFill>
                  <a:srgbClr val="00B050"/>
                </a:solidFill>
              </a:rPr>
              <a:t>S3/S4: </a:t>
            </a:r>
            <a:r>
              <a:rPr lang="nl-BE" sz="2000" dirty="0" err="1">
                <a:solidFill>
                  <a:srgbClr val="00B050"/>
                </a:solidFill>
              </a:rPr>
              <a:t>very</a:t>
            </a:r>
            <a:r>
              <a:rPr lang="nl-BE" sz="2000" dirty="0">
                <a:solidFill>
                  <a:srgbClr val="00B050"/>
                </a:solidFill>
              </a:rPr>
              <a:t> high </a:t>
            </a:r>
            <a:r>
              <a:rPr lang="nl-BE" sz="2000" dirty="0" err="1">
                <a:solidFill>
                  <a:srgbClr val="00B050"/>
                </a:solidFill>
              </a:rPr>
              <a:t>ambition</a:t>
            </a:r>
            <a:r>
              <a:rPr lang="nl-BE" sz="2000" dirty="0">
                <a:solidFill>
                  <a:srgbClr val="00B050"/>
                </a:solidFill>
              </a:rPr>
              <a:t>	= 80%                   “</a:t>
            </a:r>
            <a:br>
              <a:rPr lang="nl-BE" sz="2000" dirty="0">
                <a:solidFill>
                  <a:srgbClr val="00B050"/>
                </a:solidFill>
              </a:rPr>
            </a:br>
            <a:r>
              <a:rPr lang="nl-BE" sz="2000" dirty="0">
                <a:solidFill>
                  <a:srgbClr val="00B050"/>
                </a:solidFill>
              </a:rPr>
              <a:t>= </a:t>
            </a:r>
            <a:r>
              <a:rPr lang="nl-BE" sz="2000" dirty="0" err="1">
                <a:solidFill>
                  <a:srgbClr val="00B050"/>
                </a:solidFill>
              </a:rPr>
              <a:t>Deep</a:t>
            </a:r>
            <a:r>
              <a:rPr lang="nl-BE" sz="2000" dirty="0">
                <a:solidFill>
                  <a:srgbClr val="00B050"/>
                </a:solidFill>
              </a:rPr>
              <a:t> Energy Retrofit (DER)</a:t>
            </a:r>
          </a:p>
          <a:p>
            <a:pPr>
              <a:defRPr/>
            </a:pPr>
            <a:endParaRPr lang="nl-BE" sz="2000" dirty="0">
              <a:solidFill>
                <a:srgbClr val="00B050"/>
              </a:solidFill>
            </a:endParaRPr>
          </a:p>
          <a:p>
            <a:pPr marL="0" indent="0">
              <a:buNone/>
              <a:defRPr/>
            </a:pPr>
            <a:r>
              <a:rPr lang="nl-BE" sz="1400" dirty="0">
                <a:solidFill>
                  <a:prstClr val="black"/>
                </a:solidFill>
              </a:rPr>
              <a:t>(*) </a:t>
            </a:r>
            <a:r>
              <a:rPr lang="nl-BE" sz="1400" dirty="0" err="1">
                <a:solidFill>
                  <a:prstClr val="black"/>
                </a:solidFill>
              </a:rPr>
              <a:t>assumption</a:t>
            </a:r>
            <a:r>
              <a:rPr lang="nl-BE" sz="1400" dirty="0">
                <a:solidFill>
                  <a:prstClr val="black"/>
                </a:solidFill>
              </a:rPr>
              <a:t>: </a:t>
            </a:r>
            <a:r>
              <a:rPr lang="nl-BE" sz="1400" dirty="0" err="1">
                <a:solidFill>
                  <a:prstClr val="black"/>
                </a:solidFill>
              </a:rPr>
              <a:t>reduction</a:t>
            </a:r>
            <a:r>
              <a:rPr lang="nl-BE" sz="1400" dirty="0">
                <a:solidFill>
                  <a:prstClr val="black"/>
                </a:solidFill>
              </a:rPr>
              <a:t> </a:t>
            </a:r>
            <a:r>
              <a:rPr lang="nl-BE" sz="1400" dirty="0" err="1">
                <a:solidFill>
                  <a:prstClr val="black"/>
                </a:solidFill>
              </a:rPr>
              <a:t>compared</a:t>
            </a:r>
            <a:r>
              <a:rPr lang="nl-BE" sz="1400" dirty="0">
                <a:solidFill>
                  <a:prstClr val="black"/>
                </a:solidFill>
              </a:rPr>
              <a:t> </a:t>
            </a:r>
            <a:r>
              <a:rPr lang="nl-BE" sz="1400" dirty="0" err="1">
                <a:solidFill>
                  <a:prstClr val="black"/>
                </a:solidFill>
              </a:rPr>
              <a:t>to</a:t>
            </a:r>
            <a:r>
              <a:rPr lang="nl-BE" sz="1400" dirty="0">
                <a:solidFill>
                  <a:prstClr val="black"/>
                </a:solidFill>
              </a:rPr>
              <a:t> BAU-scenario</a:t>
            </a:r>
          </a:p>
          <a:p>
            <a:endParaRPr lang="en-BE" dirty="0"/>
          </a:p>
        </p:txBody>
      </p:sp>
    </p:spTree>
    <p:extLst>
      <p:ext uri="{BB962C8B-B14F-4D97-AF65-F5344CB8AC3E}">
        <p14:creationId xmlns:p14="http://schemas.microsoft.com/office/powerpoint/2010/main" val="29417099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DB28B-7720-4BC9-8135-A624D22081F0}"/>
              </a:ext>
            </a:extLst>
          </p:cNvPr>
          <p:cNvSpPr>
            <a:spLocks noGrp="1"/>
          </p:cNvSpPr>
          <p:nvPr>
            <p:ph type="title"/>
          </p:nvPr>
        </p:nvSpPr>
        <p:spPr/>
        <p:txBody>
          <a:bodyPr>
            <a:normAutofit fontScale="90000"/>
          </a:bodyPr>
          <a:lstStyle/>
          <a:p>
            <a:pPr algn="l"/>
            <a:r>
              <a:rPr lang="en-US" dirty="0"/>
              <a:t>Difficult business case of </a:t>
            </a:r>
            <a:br>
              <a:rPr lang="en-US" dirty="0"/>
            </a:br>
            <a:r>
              <a:rPr lang="en-US" dirty="0"/>
              <a:t>deep energy retrofits (DER)</a:t>
            </a:r>
            <a:endParaRPr lang="nl-BE" dirty="0"/>
          </a:p>
        </p:txBody>
      </p:sp>
      <p:pic>
        <p:nvPicPr>
          <p:cNvPr id="10" name="Content Placeholder 9">
            <a:extLst>
              <a:ext uri="{FF2B5EF4-FFF2-40B4-BE49-F238E27FC236}">
                <a16:creationId xmlns:a16="http://schemas.microsoft.com/office/drawing/2014/main" id="{E47E5A96-5A2B-40C3-B640-1BCE694D0250}"/>
              </a:ext>
            </a:extLst>
          </p:cNvPr>
          <p:cNvPicPr>
            <a:picLocks noGrp="1" noChangeAspect="1"/>
          </p:cNvPicPr>
          <p:nvPr>
            <p:ph idx="1"/>
          </p:nvPr>
        </p:nvPicPr>
        <p:blipFill>
          <a:blip r:embed="rId3"/>
          <a:stretch>
            <a:fillRect/>
          </a:stretch>
        </p:blipFill>
        <p:spPr>
          <a:xfrm>
            <a:off x="3380129" y="1508692"/>
            <a:ext cx="6310465" cy="4124325"/>
          </a:xfrm>
          <a:prstGeom prst="rect">
            <a:avLst/>
          </a:prstGeom>
        </p:spPr>
      </p:pic>
      <p:sp>
        <p:nvSpPr>
          <p:cNvPr id="3" name="TextBox 2">
            <a:extLst>
              <a:ext uri="{FF2B5EF4-FFF2-40B4-BE49-F238E27FC236}">
                <a16:creationId xmlns:a16="http://schemas.microsoft.com/office/drawing/2014/main" id="{E4AD7101-62F2-4301-B99C-7D8E7600EFC7}"/>
              </a:ext>
            </a:extLst>
          </p:cNvPr>
          <p:cNvSpPr txBox="1"/>
          <p:nvPr/>
        </p:nvSpPr>
        <p:spPr>
          <a:xfrm>
            <a:off x="2932853" y="5540587"/>
            <a:ext cx="4998720" cy="365760"/>
          </a:xfrm>
          <a:prstGeom prst="rect">
            <a:avLst/>
          </a:prstGeom>
          <a:noFill/>
        </p:spPr>
        <p:txBody>
          <a:bodyPr wrap="square" rtlCol="0">
            <a:spAutoFit/>
          </a:bodyPr>
          <a:lstStyle/>
          <a:p>
            <a:r>
              <a:rPr lang="en-US" dirty="0"/>
              <a:t>NB figures for 100.000 m</a:t>
            </a:r>
            <a:r>
              <a:rPr lang="en-US" baseline="30000" dirty="0"/>
              <a:t>2</a:t>
            </a:r>
            <a:endParaRPr lang="en-BE" baseline="30000" dirty="0"/>
          </a:p>
        </p:txBody>
      </p:sp>
    </p:spTree>
    <p:extLst>
      <p:ext uri="{BB962C8B-B14F-4D97-AF65-F5344CB8AC3E}">
        <p14:creationId xmlns:p14="http://schemas.microsoft.com/office/powerpoint/2010/main" val="37681097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6B215-1F5D-46C4-8320-1E80E6F8387E}"/>
              </a:ext>
            </a:extLst>
          </p:cNvPr>
          <p:cNvSpPr>
            <a:spLocks noGrp="1"/>
          </p:cNvSpPr>
          <p:nvPr>
            <p:ph type="title"/>
          </p:nvPr>
        </p:nvSpPr>
        <p:spPr/>
        <p:txBody>
          <a:bodyPr>
            <a:normAutofit fontScale="90000"/>
          </a:bodyPr>
          <a:lstStyle/>
          <a:p>
            <a:pPr algn="l"/>
            <a:r>
              <a:rPr lang="nl-BE" dirty="0" err="1"/>
              <a:t>Difficult</a:t>
            </a:r>
            <a:r>
              <a:rPr lang="nl-BE" dirty="0"/>
              <a:t> business case of </a:t>
            </a:r>
            <a:br>
              <a:rPr lang="nl-BE" dirty="0"/>
            </a:br>
            <a:r>
              <a:rPr lang="nl-BE" dirty="0" err="1"/>
              <a:t>deep</a:t>
            </a:r>
            <a:r>
              <a:rPr lang="nl-BE" dirty="0"/>
              <a:t> energy retrofits (DER)</a:t>
            </a:r>
          </a:p>
        </p:txBody>
      </p:sp>
      <p:pic>
        <p:nvPicPr>
          <p:cNvPr id="9" name="Content Placeholder 8">
            <a:extLst>
              <a:ext uri="{FF2B5EF4-FFF2-40B4-BE49-F238E27FC236}">
                <a16:creationId xmlns:a16="http://schemas.microsoft.com/office/drawing/2014/main" id="{359BB09D-671E-4724-91F1-16F6FFFC4C7C}"/>
              </a:ext>
            </a:extLst>
          </p:cNvPr>
          <p:cNvPicPr>
            <a:picLocks noGrp="1" noChangeAspect="1"/>
          </p:cNvPicPr>
          <p:nvPr>
            <p:ph idx="1"/>
          </p:nvPr>
        </p:nvPicPr>
        <p:blipFill>
          <a:blip r:embed="rId3"/>
          <a:stretch>
            <a:fillRect/>
          </a:stretch>
        </p:blipFill>
        <p:spPr>
          <a:xfrm>
            <a:off x="3126322" y="1361130"/>
            <a:ext cx="6859603" cy="4480108"/>
          </a:xfrm>
          <a:prstGeom prst="rect">
            <a:avLst/>
          </a:prstGeom>
        </p:spPr>
      </p:pic>
      <p:sp>
        <p:nvSpPr>
          <p:cNvPr id="10" name="TextBox 9">
            <a:extLst>
              <a:ext uri="{FF2B5EF4-FFF2-40B4-BE49-F238E27FC236}">
                <a16:creationId xmlns:a16="http://schemas.microsoft.com/office/drawing/2014/main" id="{B0F95E55-A466-4655-AC2A-074F03648A57}"/>
              </a:ext>
            </a:extLst>
          </p:cNvPr>
          <p:cNvSpPr txBox="1"/>
          <p:nvPr/>
        </p:nvSpPr>
        <p:spPr>
          <a:xfrm>
            <a:off x="3184139" y="5658358"/>
            <a:ext cx="4998720" cy="365760"/>
          </a:xfrm>
          <a:prstGeom prst="rect">
            <a:avLst/>
          </a:prstGeom>
          <a:noFill/>
        </p:spPr>
        <p:txBody>
          <a:bodyPr wrap="square" rtlCol="0">
            <a:spAutoFit/>
          </a:bodyPr>
          <a:lstStyle/>
          <a:p>
            <a:r>
              <a:rPr lang="en-US" dirty="0"/>
              <a:t>NB figures for 100.000 m</a:t>
            </a:r>
            <a:r>
              <a:rPr lang="en-US" baseline="30000" dirty="0"/>
              <a:t>2</a:t>
            </a:r>
            <a:endParaRPr lang="en-BE" baseline="30000" dirty="0"/>
          </a:p>
        </p:txBody>
      </p:sp>
    </p:spTree>
    <p:extLst>
      <p:ext uri="{BB962C8B-B14F-4D97-AF65-F5344CB8AC3E}">
        <p14:creationId xmlns:p14="http://schemas.microsoft.com/office/powerpoint/2010/main" val="30405917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B74C5-9BC3-408A-9767-A10BD4150271}"/>
              </a:ext>
            </a:extLst>
          </p:cNvPr>
          <p:cNvSpPr>
            <a:spLocks noGrp="1"/>
          </p:cNvSpPr>
          <p:nvPr>
            <p:ph type="title"/>
          </p:nvPr>
        </p:nvSpPr>
        <p:spPr/>
        <p:txBody>
          <a:bodyPr>
            <a:normAutofit fontScale="90000"/>
          </a:bodyPr>
          <a:lstStyle/>
          <a:p>
            <a:pPr algn="l"/>
            <a:r>
              <a:rPr lang="en-US" dirty="0"/>
              <a:t>Alternative thinking needed </a:t>
            </a:r>
            <a:br>
              <a:rPr lang="en-US" dirty="0"/>
            </a:br>
            <a:r>
              <a:rPr lang="en-US" dirty="0"/>
              <a:t>to fund deep energy retrofits</a:t>
            </a:r>
            <a:endParaRPr lang="en-BE" dirty="0"/>
          </a:p>
        </p:txBody>
      </p:sp>
      <p:sp>
        <p:nvSpPr>
          <p:cNvPr id="4" name="Content Placeholder 2">
            <a:extLst>
              <a:ext uri="{FF2B5EF4-FFF2-40B4-BE49-F238E27FC236}">
                <a16:creationId xmlns:a16="http://schemas.microsoft.com/office/drawing/2014/main" id="{3B9C9979-3A3C-45FA-B06A-E8CED0047924}"/>
              </a:ext>
            </a:extLst>
          </p:cNvPr>
          <p:cNvSpPr txBox="1">
            <a:spLocks/>
          </p:cNvSpPr>
          <p:nvPr/>
        </p:nvSpPr>
        <p:spPr>
          <a:xfrm>
            <a:off x="1981199" y="1685997"/>
            <a:ext cx="8229600" cy="4125238"/>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Clr>
                <a:srgbClr val="39AB47"/>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rgbClr val="4D4D4C"/>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rgbClr val="7777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rgbClr val="777776"/>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400" kern="1200">
                <a:solidFill>
                  <a:srgbClr val="77777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dirty="0">
              <a:solidFill>
                <a:prstClr val="black"/>
              </a:solidFill>
            </a:endParaRPr>
          </a:p>
          <a:p>
            <a:r>
              <a:rPr lang="en-US" dirty="0">
                <a:solidFill>
                  <a:prstClr val="black"/>
                </a:solidFill>
              </a:rPr>
              <a:t>STRATEGIC LEVEL</a:t>
            </a:r>
            <a:br>
              <a:rPr lang="en-US" dirty="0">
                <a:solidFill>
                  <a:prstClr val="black"/>
                </a:solidFill>
              </a:rPr>
            </a:br>
            <a:endParaRPr lang="en-US" dirty="0">
              <a:solidFill>
                <a:prstClr val="black"/>
              </a:solidFill>
            </a:endParaRPr>
          </a:p>
          <a:p>
            <a:pPr lvl="1"/>
            <a:r>
              <a:rPr lang="en-US" dirty="0">
                <a:solidFill>
                  <a:prstClr val="black"/>
                </a:solidFill>
              </a:rPr>
              <a:t>building/project level  &gt;&gt; portfolio level </a:t>
            </a:r>
          </a:p>
          <a:p>
            <a:pPr lvl="1"/>
            <a:r>
              <a:rPr lang="en-US" dirty="0">
                <a:solidFill>
                  <a:prstClr val="black"/>
                </a:solidFill>
              </a:rPr>
              <a:t>functional real estate needs</a:t>
            </a:r>
          </a:p>
          <a:p>
            <a:pPr lvl="1"/>
            <a:r>
              <a:rPr lang="en-US" dirty="0">
                <a:solidFill>
                  <a:prstClr val="black"/>
                </a:solidFill>
              </a:rPr>
              <a:t>EE at building level &gt;&gt; district context : use/buy local RES</a:t>
            </a:r>
            <a:br>
              <a:rPr lang="en-US" dirty="0">
                <a:solidFill>
                  <a:prstClr val="black"/>
                </a:solidFill>
              </a:rPr>
            </a:br>
            <a:endParaRPr lang="en-US" dirty="0">
              <a:solidFill>
                <a:prstClr val="black"/>
              </a:solidFill>
            </a:endParaRPr>
          </a:p>
          <a:p>
            <a:r>
              <a:rPr lang="en-US" dirty="0">
                <a:solidFill>
                  <a:prstClr val="black"/>
                </a:solidFill>
              </a:rPr>
              <a:t>OPERATIONAL LEVEL</a:t>
            </a:r>
            <a:br>
              <a:rPr lang="en-US" dirty="0">
                <a:solidFill>
                  <a:prstClr val="black"/>
                </a:solidFill>
              </a:rPr>
            </a:br>
            <a:endParaRPr lang="en-US" dirty="0">
              <a:solidFill>
                <a:prstClr val="black"/>
              </a:solidFill>
            </a:endParaRPr>
          </a:p>
          <a:p>
            <a:pPr lvl="1"/>
            <a:r>
              <a:rPr lang="en-US" dirty="0"/>
              <a:t>synchronize energy retrofits with technical life cycle of building</a:t>
            </a:r>
          </a:p>
          <a:p>
            <a:pPr lvl="1"/>
            <a:r>
              <a:rPr lang="en-US" dirty="0"/>
              <a:t>performance contracting (e.g. EPC 2</a:t>
            </a:r>
            <a:r>
              <a:rPr lang="en-US" baseline="30000" dirty="0"/>
              <a:t>nd</a:t>
            </a:r>
            <a:r>
              <a:rPr lang="en-US" dirty="0"/>
              <a:t> generation)</a:t>
            </a:r>
            <a:br>
              <a:rPr lang="en-US" dirty="0"/>
            </a:br>
            <a:endParaRPr lang="en-US" dirty="0"/>
          </a:p>
          <a:p>
            <a:r>
              <a:rPr lang="en-US" dirty="0"/>
              <a:t>= “SPREM”</a:t>
            </a:r>
          </a:p>
          <a:p>
            <a:pPr marL="457200" lvl="1" indent="0">
              <a:buNone/>
            </a:pPr>
            <a:endParaRPr lang="en-US" dirty="0"/>
          </a:p>
        </p:txBody>
      </p:sp>
      <p:pic>
        <p:nvPicPr>
          <p:cNvPr id="8" name="Picture 7">
            <a:extLst>
              <a:ext uri="{FF2B5EF4-FFF2-40B4-BE49-F238E27FC236}">
                <a16:creationId xmlns:a16="http://schemas.microsoft.com/office/drawing/2014/main" id="{C892432C-199E-40EA-961C-2FF4605002B1}"/>
              </a:ext>
            </a:extLst>
          </p:cNvPr>
          <p:cNvPicPr>
            <a:picLocks noChangeAspect="1"/>
          </p:cNvPicPr>
          <p:nvPr/>
        </p:nvPicPr>
        <p:blipFill>
          <a:blip r:embed="rId3"/>
          <a:stretch>
            <a:fillRect/>
          </a:stretch>
        </p:blipFill>
        <p:spPr>
          <a:xfrm>
            <a:off x="7510276" y="174297"/>
            <a:ext cx="1910104" cy="1511700"/>
          </a:xfrm>
          <a:prstGeom prst="rect">
            <a:avLst/>
          </a:prstGeom>
        </p:spPr>
      </p:pic>
    </p:spTree>
    <p:extLst>
      <p:ext uri="{BB962C8B-B14F-4D97-AF65-F5344CB8AC3E}">
        <p14:creationId xmlns:p14="http://schemas.microsoft.com/office/powerpoint/2010/main" val="1385669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0DD88B-C6B3-4B21-973C-98034C9C1696}"/>
              </a:ext>
            </a:extLst>
          </p:cNvPr>
          <p:cNvSpPr>
            <a:spLocks noGrp="1"/>
          </p:cNvSpPr>
          <p:nvPr>
            <p:ph sz="half" idx="1"/>
          </p:nvPr>
        </p:nvSpPr>
        <p:spPr>
          <a:xfrm>
            <a:off x="1981200" y="1752601"/>
            <a:ext cx="4038600" cy="4373563"/>
          </a:xfrm>
        </p:spPr>
        <p:txBody>
          <a:bodyPr>
            <a:normAutofit/>
          </a:bodyPr>
          <a:lstStyle/>
          <a:p>
            <a:pPr marL="0" indent="0">
              <a:lnSpc>
                <a:spcPct val="90000"/>
              </a:lnSpc>
              <a:buNone/>
            </a:pPr>
            <a:endParaRPr lang="en-US" sz="2600" i="1"/>
          </a:p>
          <a:p>
            <a:pPr marL="0" indent="0">
              <a:lnSpc>
                <a:spcPct val="90000"/>
              </a:lnSpc>
              <a:buNone/>
            </a:pPr>
            <a:endParaRPr lang="en-US" sz="2600" i="1"/>
          </a:p>
          <a:p>
            <a:pPr marL="0" indent="0">
              <a:lnSpc>
                <a:spcPct val="90000"/>
              </a:lnSpc>
              <a:buNone/>
            </a:pPr>
            <a:r>
              <a:rPr lang="en-US" sz="2600" i="1"/>
              <a:t>“Few municipal governments think of their holdings as a '</a:t>
            </a:r>
            <a:r>
              <a:rPr lang="en-US" sz="2600" b="1" i="1"/>
              <a:t>'portfolio'' </a:t>
            </a:r>
            <a:r>
              <a:rPr lang="en-US" sz="2600" i="1"/>
              <a:t>whose composition might be modified to better serve public purposes”</a:t>
            </a:r>
          </a:p>
          <a:p>
            <a:pPr marL="0" indent="0">
              <a:lnSpc>
                <a:spcPct val="90000"/>
              </a:lnSpc>
              <a:buNone/>
            </a:pPr>
            <a:endParaRPr lang="en-US" sz="2600" i="1"/>
          </a:p>
          <a:p>
            <a:pPr marL="0" indent="0">
              <a:lnSpc>
                <a:spcPct val="90000"/>
              </a:lnSpc>
              <a:buNone/>
            </a:pPr>
            <a:r>
              <a:rPr lang="en-US" sz="2600" i="1"/>
              <a:t>(</a:t>
            </a:r>
            <a:r>
              <a:rPr lang="en-US" sz="2600" i="1" err="1"/>
              <a:t>Kaganova</a:t>
            </a:r>
            <a:r>
              <a:rPr lang="en-US" sz="2600" i="1"/>
              <a:t> &amp; Nayyar-Stone (2000))</a:t>
            </a:r>
            <a:endParaRPr lang="nl-BE" sz="2600" i="1"/>
          </a:p>
        </p:txBody>
      </p:sp>
      <p:pic>
        <p:nvPicPr>
          <p:cNvPr id="2" name="Picture 1">
            <a:extLst>
              <a:ext uri="{FF2B5EF4-FFF2-40B4-BE49-F238E27FC236}">
                <a16:creationId xmlns:a16="http://schemas.microsoft.com/office/drawing/2014/main" id="{7CBF83CF-8F29-4F29-B272-27C16B6603C7}"/>
              </a:ext>
            </a:extLst>
          </p:cNvPr>
          <p:cNvPicPr>
            <a:picLocks noChangeAspect="1"/>
          </p:cNvPicPr>
          <p:nvPr/>
        </p:nvPicPr>
        <p:blipFill rotWithShape="1">
          <a:blip r:embed="rId3"/>
          <a:srcRect l="12569" r="25791" b="-2"/>
          <a:stretch/>
        </p:blipFill>
        <p:spPr>
          <a:xfrm>
            <a:off x="6172200" y="1752601"/>
            <a:ext cx="4038600" cy="4373563"/>
          </a:xfrm>
          <a:prstGeom prst="rect">
            <a:avLst/>
          </a:prstGeom>
          <a:noFill/>
        </p:spPr>
      </p:pic>
      <p:sp>
        <p:nvSpPr>
          <p:cNvPr id="4" name="TextBox 3">
            <a:extLst>
              <a:ext uri="{FF2B5EF4-FFF2-40B4-BE49-F238E27FC236}">
                <a16:creationId xmlns:a16="http://schemas.microsoft.com/office/drawing/2014/main" id="{B9A21737-2C08-4326-B153-9D310E7B3AF7}"/>
              </a:ext>
            </a:extLst>
          </p:cNvPr>
          <p:cNvSpPr txBox="1"/>
          <p:nvPr/>
        </p:nvSpPr>
        <p:spPr>
          <a:xfrm>
            <a:off x="6283036" y="2022765"/>
            <a:ext cx="3927764" cy="538609"/>
          </a:xfrm>
          <a:prstGeom prst="rect">
            <a:avLst/>
          </a:prstGeom>
          <a:noFill/>
        </p:spPr>
        <p:txBody>
          <a:bodyPr wrap="square" rtlCol="0">
            <a:spAutoFit/>
          </a:bodyPr>
          <a:lstStyle/>
          <a:p>
            <a:r>
              <a:rPr lang="en-US" sz="2900" dirty="0">
                <a:solidFill>
                  <a:prstClr val="black"/>
                </a:solidFill>
                <a:latin typeface="Arial" panose="020B0604020202020204" pitchFamily="34" charset="0"/>
                <a:ea typeface="+mj-ea"/>
                <a:cs typeface="Arial" panose="020B0604020202020204" pitchFamily="34" charset="0"/>
              </a:rPr>
              <a:t>SPREM</a:t>
            </a:r>
            <a:endParaRPr lang="nl-BE" dirty="0"/>
          </a:p>
        </p:txBody>
      </p:sp>
    </p:spTree>
    <p:extLst>
      <p:ext uri="{BB962C8B-B14F-4D97-AF65-F5344CB8AC3E}">
        <p14:creationId xmlns:p14="http://schemas.microsoft.com/office/powerpoint/2010/main" val="38777865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B6B78AB2AC8124899C9AA8EAD63B2D9" ma:contentTypeVersion="12" ma:contentTypeDescription="Een nieuw document maken." ma:contentTypeScope="" ma:versionID="02b5f661bed63c0349a7106f07551ae7">
  <xsd:schema xmlns:xsd="http://www.w3.org/2001/XMLSchema" xmlns:xs="http://www.w3.org/2001/XMLSchema" xmlns:p="http://schemas.microsoft.com/office/2006/metadata/properties" xmlns:ns2="0f862354-056f-45f2-be19-b208e2ffcb36" xmlns:ns3="30ef9eb1-774c-4ce0-aadb-3f3586ffd65e" targetNamespace="http://schemas.microsoft.com/office/2006/metadata/properties" ma:root="true" ma:fieldsID="0376492e575c34b607c397450fce0df1" ns2:_="" ns3:_="">
    <xsd:import namespace="0f862354-056f-45f2-be19-b208e2ffcb36"/>
    <xsd:import namespace="30ef9eb1-774c-4ce0-aadb-3f3586ffd65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862354-056f-45f2-be19-b208e2ffcb3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0ef9eb1-774c-4ce0-aadb-3f3586ffd65e"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F89AE9-D010-4EBF-8174-63DCBE7229A6}">
  <ds:schemaRefs>
    <ds:schemaRef ds:uri="http://schemas.openxmlformats.org/package/2006/metadata/core-properties"/>
    <ds:schemaRef ds:uri="http://schemas.microsoft.com/office/2006/documentManagement/types"/>
    <ds:schemaRef ds:uri="http://purl.org/dc/terms/"/>
    <ds:schemaRef ds:uri="http://schemas.microsoft.com/office/infopath/2007/PartnerControls"/>
    <ds:schemaRef ds:uri="http://purl.org/dc/dcmitype/"/>
    <ds:schemaRef ds:uri="0f862354-056f-45f2-be19-b208e2ffcb36"/>
    <ds:schemaRef ds:uri="http://schemas.microsoft.com/office/2006/metadata/properties"/>
    <ds:schemaRef ds:uri="30ef9eb1-774c-4ce0-aadb-3f3586ffd65e"/>
    <ds:schemaRef ds:uri="http://www.w3.org/XML/1998/namespace"/>
    <ds:schemaRef ds:uri="http://purl.org/dc/elements/1.1/"/>
  </ds:schemaRefs>
</ds:datastoreItem>
</file>

<file path=customXml/itemProps2.xml><?xml version="1.0" encoding="utf-8"?>
<ds:datastoreItem xmlns:ds="http://schemas.openxmlformats.org/officeDocument/2006/customXml" ds:itemID="{E5D86FD1-3272-48DD-BF32-7DE372B1F01A}">
  <ds:schemaRefs>
    <ds:schemaRef ds:uri="http://schemas.microsoft.com/sharepoint/v3/contenttype/forms"/>
  </ds:schemaRefs>
</ds:datastoreItem>
</file>

<file path=customXml/itemProps3.xml><?xml version="1.0" encoding="utf-8"?>
<ds:datastoreItem xmlns:ds="http://schemas.openxmlformats.org/officeDocument/2006/customXml" ds:itemID="{B45F66E3-655F-4A3A-AC70-1F839C1C0E11}"/>
</file>

<file path=docProps/app.xml><?xml version="1.0" encoding="utf-8"?>
<Properties xmlns="http://schemas.openxmlformats.org/officeDocument/2006/extended-properties" xmlns:vt="http://schemas.openxmlformats.org/officeDocument/2006/docPropsVTypes">
  <Template/>
  <TotalTime>0</TotalTime>
  <Words>844</Words>
  <Application>Microsoft Office PowerPoint</Application>
  <PresentationFormat>Widescreen</PresentationFormat>
  <Paragraphs>113</Paragraphs>
  <Slides>19</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Tahoma</vt:lpstr>
      <vt:lpstr>Custom Design</vt:lpstr>
      <vt:lpstr>Strategic portfolio management for cost-effective deep (energy) retrofits of public buildings in Flanders (SPREM).  </vt:lpstr>
      <vt:lpstr>Overview</vt:lpstr>
      <vt:lpstr>FALCO Financing Ambitious Local Climate Objectives</vt:lpstr>
      <vt:lpstr>the challenge : FALCO</vt:lpstr>
      <vt:lpstr>Ambition levels</vt:lpstr>
      <vt:lpstr>Difficult business case of  deep energy retrofits (DER)</vt:lpstr>
      <vt:lpstr>Difficult business case of  deep energy retrofits (DER)</vt:lpstr>
      <vt:lpstr>Alternative thinking needed  to fund deep energy retrofits</vt:lpstr>
      <vt:lpstr>PowerPoint Presentation</vt:lpstr>
      <vt:lpstr>Functional real estate needs</vt:lpstr>
      <vt:lpstr>Technical life-cycle of a building: trigger points (= natural renovation moments) </vt:lpstr>
      <vt:lpstr>Performance based contracting to implement retrofits</vt:lpstr>
      <vt:lpstr>Develop &amp; compare PORTFOLIO scenarios</vt:lpstr>
      <vt:lpstr>Accelerated scenario</vt:lpstr>
      <vt:lpstr>Stepwise scenario</vt:lpstr>
      <vt:lpstr>Impact on CO2 emissions 2020-2050</vt:lpstr>
      <vt:lpstr>Impact on budget 2020-2050</vt:lpstr>
      <vt:lpstr>PowerPoint Presentation</vt:lpstr>
      <vt:lpstr>Any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Florian Debeve</dc:creator>
  <cp:lastModifiedBy>Geert Goorden</cp:lastModifiedBy>
  <cp:revision>142</cp:revision>
  <dcterms:created xsi:type="dcterms:W3CDTF">2017-07-27T15:34:33Z</dcterms:created>
  <dcterms:modified xsi:type="dcterms:W3CDTF">2021-06-07T15:04:12Z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0x010100CB6B78AB2AC8124899C9AA8EAD63B2D9</vt:lpwstr>
  </property>
</Properties>
</file>