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893" r:id="rId5"/>
    <p:sldId id="894" r:id="rId6"/>
    <p:sldId id="314" r:id="rId7"/>
    <p:sldId id="862" r:id="rId8"/>
    <p:sldId id="824" r:id="rId9"/>
    <p:sldId id="867" r:id="rId10"/>
    <p:sldId id="865" r:id="rId11"/>
    <p:sldId id="885" r:id="rId12"/>
    <p:sldId id="837" r:id="rId13"/>
    <p:sldId id="892" r:id="rId14"/>
    <p:sldId id="882" r:id="rId15"/>
    <p:sldId id="883" r:id="rId16"/>
    <p:sldId id="884" r:id="rId17"/>
    <p:sldId id="886" r:id="rId18"/>
    <p:sldId id="871" r:id="rId19"/>
    <p:sldId id="848" r:id="rId20"/>
    <p:sldId id="880" r:id="rId21"/>
    <p:sldId id="889" r:id="rId22"/>
    <p:sldId id="888" r:id="rId23"/>
    <p:sldId id="891" r:id="rId24"/>
    <p:sldId id="890" r:id="rId25"/>
    <p:sldId id="367" r:id="rId2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derik van Agtmaal" initials="FvA" lastIdx="1" clrIdx="0">
    <p:extLst>
      <p:ext uri="{19B8F6BF-5375-455C-9EA6-DF929625EA0E}">
        <p15:presenceInfo xmlns:p15="http://schemas.microsoft.com/office/powerpoint/2012/main" userId="64913811b4efa1e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4CD7EA"/>
    <a:srgbClr val="15C9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D244DB-A8EB-5211-94F8-BBFBC1BDBBD9}" v="33" dt="2021-06-07T10:48:48.623"/>
    <p1510:client id="{5CA412A1-A5A3-91FC-CB16-45D497B05E0D}" v="4" dt="2021-06-07T10:36:39.910"/>
    <p1510:client id="{D4328390-9BD0-4D44-8629-6A082FBF1586}" v="105" dt="2021-06-07T10:37:39.10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ert Goorden" userId="3a39468b-3733-47e3-a059-38d5d668a261" providerId="ADAL" clId="{626B1D55-8D29-4E20-9960-BDB22A645686}"/>
    <pc:docChg chg="custSel modSld">
      <pc:chgData name="Geert Goorden" userId="3a39468b-3733-47e3-a059-38d5d668a261" providerId="ADAL" clId="{626B1D55-8D29-4E20-9960-BDB22A645686}" dt="2021-05-27T08:04:36.618" v="1161" actId="20577"/>
      <pc:docMkLst>
        <pc:docMk/>
      </pc:docMkLst>
      <pc:sldChg chg="addSp delSp modSp mod modNotesTx">
        <pc:chgData name="Geert Goorden" userId="3a39468b-3733-47e3-a059-38d5d668a261" providerId="ADAL" clId="{626B1D55-8D29-4E20-9960-BDB22A645686}" dt="2021-05-27T08:04:36.618" v="1161" actId="20577"/>
        <pc:sldMkLst>
          <pc:docMk/>
          <pc:sldMk cId="3390087546" sldId="894"/>
        </pc:sldMkLst>
        <pc:spChg chg="del mod">
          <ac:chgData name="Geert Goorden" userId="3a39468b-3733-47e3-a059-38d5d668a261" providerId="ADAL" clId="{626B1D55-8D29-4E20-9960-BDB22A645686}" dt="2021-05-27T07:07:26.494" v="6" actId="478"/>
          <ac:spMkLst>
            <pc:docMk/>
            <pc:sldMk cId="3390087546" sldId="894"/>
            <ac:spMk id="2" creationId="{96D36062-BF85-4E18-A681-B33BF8921567}"/>
          </ac:spMkLst>
        </pc:spChg>
        <pc:spChg chg="del">
          <ac:chgData name="Geert Goorden" userId="3a39468b-3733-47e3-a059-38d5d668a261" providerId="ADAL" clId="{626B1D55-8D29-4E20-9960-BDB22A645686}" dt="2021-05-27T07:07:04.531" v="3" actId="478"/>
          <ac:spMkLst>
            <pc:docMk/>
            <pc:sldMk cId="3390087546" sldId="894"/>
            <ac:spMk id="3" creationId="{F276CFF5-C08A-4172-9133-09028E9294BE}"/>
          </ac:spMkLst>
        </pc:spChg>
        <pc:spChg chg="add">
          <ac:chgData name="Geert Goorden" userId="3a39468b-3733-47e3-a059-38d5d668a261" providerId="ADAL" clId="{626B1D55-8D29-4E20-9960-BDB22A645686}" dt="2021-05-27T07:05:56.075" v="0" actId="11529"/>
          <ac:spMkLst>
            <pc:docMk/>
            <pc:sldMk cId="3390087546" sldId="894"/>
            <ac:spMk id="5" creationId="{C959CBAD-023B-4DCA-9A20-2022D3345F44}"/>
          </ac:spMkLst>
        </pc:spChg>
        <pc:spChg chg="add del mod">
          <ac:chgData name="Geert Goorden" userId="3a39468b-3733-47e3-a059-38d5d668a261" providerId="ADAL" clId="{626B1D55-8D29-4E20-9960-BDB22A645686}" dt="2021-05-27T07:07:08.135" v="4" actId="478"/>
          <ac:spMkLst>
            <pc:docMk/>
            <pc:sldMk cId="3390087546" sldId="894"/>
            <ac:spMk id="7" creationId="{E78123BC-9289-4F93-B3D5-2A4309513BEA}"/>
          </ac:spMkLst>
        </pc:spChg>
        <pc:spChg chg="add del mod">
          <ac:chgData name="Geert Goorden" userId="3a39468b-3733-47e3-a059-38d5d668a261" providerId="ADAL" clId="{626B1D55-8D29-4E20-9960-BDB22A645686}" dt="2021-05-27T07:08:10.320" v="9" actId="478"/>
          <ac:spMkLst>
            <pc:docMk/>
            <pc:sldMk cId="3390087546" sldId="894"/>
            <ac:spMk id="10" creationId="{3FF61CC7-1307-4019-9E32-B0C6CB5EF78F}"/>
          </ac:spMkLst>
        </pc:spChg>
        <pc:spChg chg="add del mod">
          <ac:chgData name="Geert Goorden" userId="3a39468b-3733-47e3-a059-38d5d668a261" providerId="ADAL" clId="{626B1D55-8D29-4E20-9960-BDB22A645686}" dt="2021-05-27T07:08:10.323" v="11"/>
          <ac:spMkLst>
            <pc:docMk/>
            <pc:sldMk cId="3390087546" sldId="894"/>
            <ac:spMk id="11" creationId="{E1F1E04B-318B-4314-B573-FE470ACAA901}"/>
          </ac:spMkLst>
        </pc:spChg>
        <pc:spChg chg="add mod">
          <ac:chgData name="Geert Goorden" userId="3a39468b-3733-47e3-a059-38d5d668a261" providerId="ADAL" clId="{626B1D55-8D29-4E20-9960-BDB22A645686}" dt="2021-05-27T08:04:36.618" v="1161" actId="20577"/>
          <ac:spMkLst>
            <pc:docMk/>
            <pc:sldMk cId="3390087546" sldId="894"/>
            <ac:spMk id="12" creationId="{34C78D34-CDB4-4823-8BD6-2840461166A5}"/>
          </ac:spMkLst>
        </pc:spChg>
      </pc:sldChg>
    </pc:docChg>
  </pc:docChgLst>
  <pc:docChgLst>
    <pc:chgData name="van Agtmaal Erik" userId="S::erik.vanagtmaal_vlaanderen.be#ext#@vlaamsenergiebedrijf.onmicrosoft.com::cb11aa59-7bb6-424a-a525-92d2c1009747" providerId="AD" clId="Web-{DAB6C177-A605-7F85-ECBA-68C01EE485E5}"/>
    <pc:docChg chg="modSld">
      <pc:chgData name="van Agtmaal Erik" userId="S::erik.vanagtmaal_vlaanderen.be#ext#@vlaamsenergiebedrijf.onmicrosoft.com::cb11aa59-7bb6-424a-a525-92d2c1009747" providerId="AD" clId="Web-{DAB6C177-A605-7F85-ECBA-68C01EE485E5}" dt="2021-05-27T09:17:53.703" v="7" actId="20577"/>
      <pc:docMkLst>
        <pc:docMk/>
      </pc:docMkLst>
      <pc:sldChg chg="modSp">
        <pc:chgData name="van Agtmaal Erik" userId="S::erik.vanagtmaal_vlaanderen.be#ext#@vlaamsenergiebedrijf.onmicrosoft.com::cb11aa59-7bb6-424a-a525-92d2c1009747" providerId="AD" clId="Web-{DAB6C177-A605-7F85-ECBA-68C01EE485E5}" dt="2021-05-27T09:17:53.703" v="7" actId="20577"/>
        <pc:sldMkLst>
          <pc:docMk/>
          <pc:sldMk cId="3390087546" sldId="894"/>
        </pc:sldMkLst>
        <pc:spChg chg="mod">
          <ac:chgData name="van Agtmaal Erik" userId="S::erik.vanagtmaal_vlaanderen.be#ext#@vlaamsenergiebedrijf.onmicrosoft.com::cb11aa59-7bb6-424a-a525-92d2c1009747" providerId="AD" clId="Web-{DAB6C177-A605-7F85-ECBA-68C01EE485E5}" dt="2021-05-27T09:17:53.703" v="7" actId="20577"/>
          <ac:spMkLst>
            <pc:docMk/>
            <pc:sldMk cId="3390087546" sldId="894"/>
            <ac:spMk id="12" creationId="{34C78D34-CDB4-4823-8BD6-2840461166A5}"/>
          </ac:spMkLst>
        </pc:spChg>
      </pc:sldChg>
    </pc:docChg>
  </pc:docChgLst>
  <pc:docChgLst>
    <pc:chgData name="Frederik van Agtmaal" userId="64913811b4efa1e0" providerId="LiveId" clId="{D4328390-9BD0-4D44-8629-6A082FBF1586}"/>
    <pc:docChg chg="undo custSel modSld">
      <pc:chgData name="Frederik van Agtmaal" userId="64913811b4efa1e0" providerId="LiveId" clId="{D4328390-9BD0-4D44-8629-6A082FBF1586}" dt="2021-06-07T10:42:35.131" v="271" actId="6549"/>
      <pc:docMkLst>
        <pc:docMk/>
      </pc:docMkLst>
      <pc:sldChg chg="modSp mod">
        <pc:chgData name="Frederik van Agtmaal" userId="64913811b4efa1e0" providerId="LiveId" clId="{D4328390-9BD0-4D44-8629-6A082FBF1586}" dt="2021-06-07T10:38:16.553" v="100" actId="2711"/>
        <pc:sldMkLst>
          <pc:docMk/>
          <pc:sldMk cId="2649456425" sldId="824"/>
        </pc:sldMkLst>
        <pc:spChg chg="mod">
          <ac:chgData name="Frederik van Agtmaal" userId="64913811b4efa1e0" providerId="LiveId" clId="{D4328390-9BD0-4D44-8629-6A082FBF1586}" dt="2021-06-07T10:38:16.553" v="100" actId="2711"/>
          <ac:spMkLst>
            <pc:docMk/>
            <pc:sldMk cId="2649456425" sldId="824"/>
            <ac:spMk id="7" creationId="{E7466947-0C6A-456F-AC66-BDC454C50285}"/>
          </ac:spMkLst>
        </pc:spChg>
      </pc:sldChg>
      <pc:sldChg chg="modSp mod">
        <pc:chgData name="Frederik van Agtmaal" userId="64913811b4efa1e0" providerId="LiveId" clId="{D4328390-9BD0-4D44-8629-6A082FBF1586}" dt="2021-06-07T10:42:35.131" v="271" actId="6549"/>
        <pc:sldMkLst>
          <pc:docMk/>
          <pc:sldMk cId="3332174946" sldId="848"/>
        </pc:sldMkLst>
        <pc:spChg chg="mod">
          <ac:chgData name="Frederik van Agtmaal" userId="64913811b4efa1e0" providerId="LiveId" clId="{D4328390-9BD0-4D44-8629-6A082FBF1586}" dt="2021-06-07T10:42:35.131" v="271" actId="6549"/>
          <ac:spMkLst>
            <pc:docMk/>
            <pc:sldMk cId="3332174946" sldId="848"/>
            <ac:spMk id="35" creationId="{7E18CB0B-0A6A-42EF-9595-B33B7A4C27A8}"/>
          </ac:spMkLst>
        </pc:spChg>
      </pc:sldChg>
      <pc:sldChg chg="modSp mod">
        <pc:chgData name="Frederik van Agtmaal" userId="64913811b4efa1e0" providerId="LiveId" clId="{D4328390-9BD0-4D44-8629-6A082FBF1586}" dt="2021-06-07T10:40:32.075" v="260" actId="1038"/>
        <pc:sldMkLst>
          <pc:docMk/>
          <pc:sldMk cId="3699683065" sldId="883"/>
        </pc:sldMkLst>
        <pc:spChg chg="mod">
          <ac:chgData name="Frederik van Agtmaal" userId="64913811b4efa1e0" providerId="LiveId" clId="{D4328390-9BD0-4D44-8629-6A082FBF1586}" dt="2021-06-07T10:40:32.075" v="260" actId="1038"/>
          <ac:spMkLst>
            <pc:docMk/>
            <pc:sldMk cId="3699683065" sldId="883"/>
            <ac:spMk id="26" creationId="{6FE6B2ED-D11A-4162-80F7-117FF23B7FF3}"/>
          </ac:spMkLst>
        </pc:spChg>
      </pc:sldChg>
      <pc:sldChg chg="modSp mod addCm modCm">
        <pc:chgData name="Frederik van Agtmaal" userId="64913811b4efa1e0" providerId="LiveId" clId="{D4328390-9BD0-4D44-8629-6A082FBF1586}" dt="2021-05-27T09:13:19.317" v="98" actId="20577"/>
        <pc:sldMkLst>
          <pc:docMk/>
          <pc:sldMk cId="3390087546" sldId="894"/>
        </pc:sldMkLst>
        <pc:spChg chg="mod">
          <ac:chgData name="Frederik van Agtmaal" userId="64913811b4efa1e0" providerId="LiveId" clId="{D4328390-9BD0-4D44-8629-6A082FBF1586}" dt="2021-05-27T09:13:19.317" v="98" actId="20577"/>
          <ac:spMkLst>
            <pc:docMk/>
            <pc:sldMk cId="3390087546" sldId="894"/>
            <ac:spMk id="12" creationId="{34C78D34-CDB4-4823-8BD6-2840461166A5}"/>
          </ac:spMkLst>
        </pc:spChg>
      </pc:sldChg>
    </pc:docChg>
  </pc:docChgLst>
  <pc:docChgLst>
    <pc:chgData name="Geert Goordon" userId="S::geert.goorden_factorvier.onmicrosoft.com#ext#@veb.be::66238c79-50ad-46ff-bb23-b26f058994ae" providerId="AD" clId="Web-{560609B9-0839-BD22-CBBA-38AF4E67BD93}"/>
    <pc:docChg chg="modSld">
      <pc:chgData name="Geert Goordon" userId="S::geert.goorden_factorvier.onmicrosoft.com#ext#@veb.be::66238c79-50ad-46ff-bb23-b26f058994ae" providerId="AD" clId="Web-{560609B9-0839-BD22-CBBA-38AF4E67BD93}" dt="2021-05-27T09:04:04.983" v="19" actId="20577"/>
      <pc:docMkLst>
        <pc:docMk/>
      </pc:docMkLst>
      <pc:sldChg chg="modSp">
        <pc:chgData name="Geert Goordon" userId="S::geert.goorden_factorvier.onmicrosoft.com#ext#@veb.be::66238c79-50ad-46ff-bb23-b26f058994ae" providerId="AD" clId="Web-{560609B9-0839-BD22-CBBA-38AF4E67BD93}" dt="2021-05-27T09:04:04.983" v="19" actId="20577"/>
        <pc:sldMkLst>
          <pc:docMk/>
          <pc:sldMk cId="3390087546" sldId="894"/>
        </pc:sldMkLst>
        <pc:spChg chg="mod">
          <ac:chgData name="Geert Goordon" userId="S::geert.goorden_factorvier.onmicrosoft.com#ext#@veb.be::66238c79-50ad-46ff-bb23-b26f058994ae" providerId="AD" clId="Web-{560609B9-0839-BD22-CBBA-38AF4E67BD93}" dt="2021-05-27T09:04:04.983" v="19" actId="20577"/>
          <ac:spMkLst>
            <pc:docMk/>
            <pc:sldMk cId="3390087546" sldId="894"/>
            <ac:spMk id="12" creationId="{34C78D34-CDB4-4823-8BD6-2840461166A5}"/>
          </ac:spMkLst>
        </pc:spChg>
      </pc:sldChg>
    </pc:docChg>
  </pc:docChgLst>
  <pc:docChgLst>
    <pc:chgData name="Geert Goordon" userId="S::geert.goorden_factorvier.onmicrosoft.com#ext#@veb.be::66238c79-50ad-46ff-bb23-b26f058994ae" providerId="AD" clId="Web-{8E019F6D-41D0-3FEF-A1CE-A21455C401EE}"/>
    <pc:docChg chg="modSld">
      <pc:chgData name="Geert Goordon" userId="S::geert.goorden_factorvier.onmicrosoft.com#ext#@veb.be::66238c79-50ad-46ff-bb23-b26f058994ae" providerId="AD" clId="Web-{8E019F6D-41D0-3FEF-A1CE-A21455C401EE}" dt="2021-05-27T11:22:48.698" v="50" actId="20577"/>
      <pc:docMkLst>
        <pc:docMk/>
      </pc:docMkLst>
      <pc:sldChg chg="modSp delCm">
        <pc:chgData name="Geert Goordon" userId="S::geert.goorden_factorvier.onmicrosoft.com#ext#@veb.be::66238c79-50ad-46ff-bb23-b26f058994ae" providerId="AD" clId="Web-{8E019F6D-41D0-3FEF-A1CE-A21455C401EE}" dt="2021-05-27T11:22:48.698" v="50" actId="20577"/>
        <pc:sldMkLst>
          <pc:docMk/>
          <pc:sldMk cId="3390087546" sldId="894"/>
        </pc:sldMkLst>
        <pc:spChg chg="mod">
          <ac:chgData name="Geert Goordon" userId="S::geert.goorden_factorvier.onmicrosoft.com#ext#@veb.be::66238c79-50ad-46ff-bb23-b26f058994ae" providerId="AD" clId="Web-{8E019F6D-41D0-3FEF-A1CE-A21455C401EE}" dt="2021-05-27T11:22:48.698" v="50" actId="20577"/>
          <ac:spMkLst>
            <pc:docMk/>
            <pc:sldMk cId="3390087546" sldId="894"/>
            <ac:spMk id="12" creationId="{34C78D34-CDB4-4823-8BD6-2840461166A5}"/>
          </ac:spMkLst>
        </pc:spChg>
      </pc:sldChg>
    </pc:docChg>
  </pc:docChgLst>
  <pc:docChgLst>
    <pc:chgData name="Geert Goordon" userId="S::geert.goorden_factorvier.onmicrosoft.com#ext#@veb.be::66238c79-50ad-46ff-bb23-b26f058994ae" providerId="AD" clId="Web-{555FC3D9-3A97-2C0B-1F88-6A9EF56DD65D}"/>
    <pc:docChg chg="addSld modSld">
      <pc:chgData name="Geert Goordon" userId="S::geert.goorden_factorvier.onmicrosoft.com#ext#@veb.be::66238c79-50ad-46ff-bb23-b26f058994ae" providerId="AD" clId="Web-{555FC3D9-3A97-2C0B-1F88-6A9EF56DD65D}" dt="2021-05-27T07:04:22.795" v="112" actId="14100"/>
      <pc:docMkLst>
        <pc:docMk/>
      </pc:docMkLst>
      <pc:sldChg chg="modSp add replId modNotes">
        <pc:chgData name="Geert Goordon" userId="S::geert.goorden_factorvier.onmicrosoft.com#ext#@veb.be::66238c79-50ad-46ff-bb23-b26f058994ae" providerId="AD" clId="Web-{555FC3D9-3A97-2C0B-1F88-6A9EF56DD65D}" dt="2021-05-27T07:04:22.795" v="112" actId="14100"/>
        <pc:sldMkLst>
          <pc:docMk/>
          <pc:sldMk cId="3390087546" sldId="894"/>
        </pc:sldMkLst>
        <pc:picChg chg="mod">
          <ac:chgData name="Geert Goordon" userId="S::geert.goorden_factorvier.onmicrosoft.com#ext#@veb.be::66238c79-50ad-46ff-bb23-b26f058994ae" providerId="AD" clId="Web-{555FC3D9-3A97-2C0B-1F88-6A9EF56DD65D}" dt="2021-05-27T07:04:22.795" v="112" actId="14100"/>
          <ac:picMkLst>
            <pc:docMk/>
            <pc:sldMk cId="3390087546" sldId="894"/>
            <ac:picMk id="4" creationId="{984A6297-684C-47BA-9C33-7144A4A9AB1B}"/>
          </ac:picMkLst>
        </pc:picChg>
        <pc:picChg chg="mod">
          <ac:chgData name="Geert Goordon" userId="S::geert.goorden_factorvier.onmicrosoft.com#ext#@veb.be::66238c79-50ad-46ff-bb23-b26f058994ae" providerId="AD" clId="Web-{555FC3D9-3A97-2C0B-1F88-6A9EF56DD65D}" dt="2021-05-27T07:04:19.545" v="111" actId="14100"/>
          <ac:picMkLst>
            <pc:docMk/>
            <pc:sldMk cId="3390087546" sldId="894"/>
            <ac:picMk id="8" creationId="{6EC555D8-D5A1-47C4-8178-801DB878FBF0}"/>
          </ac:picMkLst>
        </pc:picChg>
      </pc:sldChg>
    </pc:docChg>
  </pc:docChgLst>
  <pc:docChgLst>
    <pc:chgData name="van Agtmaal Erik" userId="S::erik.vanagtmaal_vlaanderen.be#ext#@vlaamsenergiebedrijf.onmicrosoft.com::cb11aa59-7bb6-424a-a525-92d2c1009747" providerId="AD" clId="Web-{01D244DB-A8EB-5211-94F8-BBFBC1BDBBD9}"/>
    <pc:docChg chg="modSld">
      <pc:chgData name="van Agtmaal Erik" userId="S::erik.vanagtmaal_vlaanderen.be#ext#@vlaamsenergiebedrijf.onmicrosoft.com::cb11aa59-7bb6-424a-a525-92d2c1009747" providerId="AD" clId="Web-{01D244DB-A8EB-5211-94F8-BBFBC1BDBBD9}" dt="2021-06-07T10:48:48.311" v="17" actId="20577"/>
      <pc:docMkLst>
        <pc:docMk/>
      </pc:docMkLst>
      <pc:sldChg chg="modSp">
        <pc:chgData name="van Agtmaal Erik" userId="S::erik.vanagtmaal_vlaanderen.be#ext#@vlaamsenergiebedrijf.onmicrosoft.com::cb11aa59-7bb6-424a-a525-92d2c1009747" providerId="AD" clId="Web-{01D244DB-A8EB-5211-94F8-BBFBC1BDBBD9}" dt="2021-06-07T10:48:36.326" v="15" actId="20577"/>
        <pc:sldMkLst>
          <pc:docMk/>
          <pc:sldMk cId="2649456425" sldId="824"/>
        </pc:sldMkLst>
        <pc:spChg chg="mod">
          <ac:chgData name="van Agtmaal Erik" userId="S::erik.vanagtmaal_vlaanderen.be#ext#@vlaamsenergiebedrijf.onmicrosoft.com::cb11aa59-7bb6-424a-a525-92d2c1009747" providerId="AD" clId="Web-{01D244DB-A8EB-5211-94F8-BBFBC1BDBBD9}" dt="2021-06-07T10:48:36.326" v="15" actId="20577"/>
          <ac:spMkLst>
            <pc:docMk/>
            <pc:sldMk cId="2649456425" sldId="824"/>
            <ac:spMk id="7" creationId="{E7466947-0C6A-456F-AC66-BDC454C50285}"/>
          </ac:spMkLst>
        </pc:spChg>
      </pc:sldChg>
      <pc:sldChg chg="modSp">
        <pc:chgData name="van Agtmaal Erik" userId="S::erik.vanagtmaal_vlaanderen.be#ext#@vlaamsenergiebedrijf.onmicrosoft.com::cb11aa59-7bb6-424a-a525-92d2c1009747" providerId="AD" clId="Web-{01D244DB-A8EB-5211-94F8-BBFBC1BDBBD9}" dt="2021-06-07T10:47:02.980" v="14" actId="1076"/>
        <pc:sldMkLst>
          <pc:docMk/>
          <pc:sldMk cId="3332174946" sldId="848"/>
        </pc:sldMkLst>
        <pc:spChg chg="mod">
          <ac:chgData name="van Agtmaal Erik" userId="S::erik.vanagtmaal_vlaanderen.be#ext#@vlaamsenergiebedrijf.onmicrosoft.com::cb11aa59-7bb6-424a-a525-92d2c1009747" providerId="AD" clId="Web-{01D244DB-A8EB-5211-94F8-BBFBC1BDBBD9}" dt="2021-06-07T10:47:02.980" v="14" actId="1076"/>
          <ac:spMkLst>
            <pc:docMk/>
            <pc:sldMk cId="3332174946" sldId="848"/>
            <ac:spMk id="35" creationId="{7E18CB0B-0A6A-42EF-9595-B33B7A4C27A8}"/>
          </ac:spMkLst>
        </pc:spChg>
      </pc:sldChg>
      <pc:sldChg chg="modSp">
        <pc:chgData name="van Agtmaal Erik" userId="S::erik.vanagtmaal_vlaanderen.be#ext#@vlaamsenergiebedrijf.onmicrosoft.com::cb11aa59-7bb6-424a-a525-92d2c1009747" providerId="AD" clId="Web-{01D244DB-A8EB-5211-94F8-BBFBC1BDBBD9}" dt="2021-06-07T10:48:48.311" v="17" actId="20577"/>
        <pc:sldMkLst>
          <pc:docMk/>
          <pc:sldMk cId="1642087091" sldId="867"/>
        </pc:sldMkLst>
        <pc:spChg chg="mod">
          <ac:chgData name="van Agtmaal Erik" userId="S::erik.vanagtmaal_vlaanderen.be#ext#@vlaamsenergiebedrijf.onmicrosoft.com::cb11aa59-7bb6-424a-a525-92d2c1009747" providerId="AD" clId="Web-{01D244DB-A8EB-5211-94F8-BBFBC1BDBBD9}" dt="2021-06-07T10:48:48.311" v="17" actId="20577"/>
          <ac:spMkLst>
            <pc:docMk/>
            <pc:sldMk cId="1642087091" sldId="867"/>
            <ac:spMk id="7" creationId="{E7466947-0C6A-456F-AC66-BDC454C50285}"/>
          </ac:spMkLst>
        </pc:spChg>
      </pc:sldChg>
    </pc:docChg>
  </pc:docChgLst>
  <pc:docChgLst>
    <pc:chgData name="van Agtmaal Erik" userId="S::erik.vanagtmaal_vlaanderen.be#ext#@vlaamsenergiebedrijf.onmicrosoft.com::cb11aa59-7bb6-424a-a525-92d2c1009747" providerId="AD" clId="Web-{901E0326-D41E-E659-FE8D-883CD793A567}"/>
    <pc:docChg chg="modSld">
      <pc:chgData name="van Agtmaal Erik" userId="S::erik.vanagtmaal_vlaanderen.be#ext#@vlaamsenergiebedrijf.onmicrosoft.com::cb11aa59-7bb6-424a-a525-92d2c1009747" providerId="AD" clId="Web-{901E0326-D41E-E659-FE8D-883CD793A567}" dt="2021-05-25T14:10:58.706" v="66" actId="20577"/>
      <pc:docMkLst>
        <pc:docMk/>
      </pc:docMkLst>
      <pc:sldChg chg="modSp">
        <pc:chgData name="van Agtmaal Erik" userId="S::erik.vanagtmaal_vlaanderen.be#ext#@vlaamsenergiebedrijf.onmicrosoft.com::cb11aa59-7bb6-424a-a525-92d2c1009747" providerId="AD" clId="Web-{901E0326-D41E-E659-FE8D-883CD793A567}" dt="2021-05-25T14:10:58.706" v="66" actId="20577"/>
        <pc:sldMkLst>
          <pc:docMk/>
          <pc:sldMk cId="3881547693" sldId="889"/>
        </pc:sldMkLst>
        <pc:spChg chg="mod">
          <ac:chgData name="van Agtmaal Erik" userId="S::erik.vanagtmaal_vlaanderen.be#ext#@vlaamsenergiebedrijf.onmicrosoft.com::cb11aa59-7bb6-424a-a525-92d2c1009747" providerId="AD" clId="Web-{901E0326-D41E-E659-FE8D-883CD793A567}" dt="2021-05-25T14:10:58.706" v="66" actId="20577"/>
          <ac:spMkLst>
            <pc:docMk/>
            <pc:sldMk cId="3881547693" sldId="889"/>
            <ac:spMk id="31" creationId="{CF0FF5D2-F14A-4253-9828-C725559BDEAC}"/>
          </ac:spMkLst>
        </pc:spChg>
      </pc:sldChg>
    </pc:docChg>
  </pc:docChgLst>
  <pc:docChgLst>
    <pc:chgData name="van Agtmaal Erik" userId="S::erik.vanagtmaal_vlaanderen.be#ext#@vlaamsenergiebedrijf.onmicrosoft.com::cb11aa59-7bb6-424a-a525-92d2c1009747" providerId="AD" clId="Web-{C9A6D0E1-8E0C-8BF1-16A3-106F56132997}"/>
    <pc:docChg chg="modSld">
      <pc:chgData name="van Agtmaal Erik" userId="S::erik.vanagtmaal_vlaanderen.be#ext#@vlaamsenergiebedrijf.onmicrosoft.com::cb11aa59-7bb6-424a-a525-92d2c1009747" providerId="AD" clId="Web-{C9A6D0E1-8E0C-8BF1-16A3-106F56132997}" dt="2021-05-25T15:07:41.316" v="13" actId="20577"/>
      <pc:docMkLst>
        <pc:docMk/>
      </pc:docMkLst>
      <pc:sldChg chg="modSp">
        <pc:chgData name="van Agtmaal Erik" userId="S::erik.vanagtmaal_vlaanderen.be#ext#@vlaamsenergiebedrijf.onmicrosoft.com::cb11aa59-7bb6-424a-a525-92d2c1009747" providerId="AD" clId="Web-{C9A6D0E1-8E0C-8BF1-16A3-106F56132997}" dt="2021-05-25T15:07:41.316" v="13" actId="20577"/>
        <pc:sldMkLst>
          <pc:docMk/>
          <pc:sldMk cId="1642087091" sldId="867"/>
        </pc:sldMkLst>
        <pc:spChg chg="mod">
          <ac:chgData name="van Agtmaal Erik" userId="S::erik.vanagtmaal_vlaanderen.be#ext#@vlaamsenergiebedrijf.onmicrosoft.com::cb11aa59-7bb6-424a-a525-92d2c1009747" providerId="AD" clId="Web-{C9A6D0E1-8E0C-8BF1-16A3-106F56132997}" dt="2021-05-25T15:07:41.316" v="13" actId="20577"/>
          <ac:spMkLst>
            <pc:docMk/>
            <pc:sldMk cId="1642087091" sldId="867"/>
            <ac:spMk id="7" creationId="{E7466947-0C6A-456F-AC66-BDC454C50285}"/>
          </ac:spMkLst>
        </pc:spChg>
      </pc:sldChg>
    </pc:docChg>
  </pc:docChgLst>
  <pc:docChgLst>
    <pc:chgData name="van Agtmaal Erik" userId="S::erik.vanagtmaal_vlaanderen.be#ext#@vlaamsenergiebedrijf.onmicrosoft.com::cb11aa59-7bb6-424a-a525-92d2c1009747" providerId="AD" clId="Web-{6B36C948-E9A5-04F7-3126-A7AD1A746541}"/>
    <pc:docChg chg="modSld">
      <pc:chgData name="van Agtmaal Erik" userId="S::erik.vanagtmaal_vlaanderen.be#ext#@vlaamsenergiebedrijf.onmicrosoft.com::cb11aa59-7bb6-424a-a525-92d2c1009747" providerId="AD" clId="Web-{6B36C948-E9A5-04F7-3126-A7AD1A746541}" dt="2021-05-27T08:19:03.621" v="8" actId="20577"/>
      <pc:docMkLst>
        <pc:docMk/>
      </pc:docMkLst>
      <pc:sldChg chg="modSp">
        <pc:chgData name="van Agtmaal Erik" userId="S::erik.vanagtmaal_vlaanderen.be#ext#@vlaamsenergiebedrijf.onmicrosoft.com::cb11aa59-7bb6-424a-a525-92d2c1009747" providerId="AD" clId="Web-{6B36C948-E9A5-04F7-3126-A7AD1A746541}" dt="2021-05-27T08:18:13.213" v="6" actId="20577"/>
        <pc:sldMkLst>
          <pc:docMk/>
          <pc:sldMk cId="2649456425" sldId="824"/>
        </pc:sldMkLst>
        <pc:spChg chg="mod">
          <ac:chgData name="van Agtmaal Erik" userId="S::erik.vanagtmaal_vlaanderen.be#ext#@vlaamsenergiebedrijf.onmicrosoft.com::cb11aa59-7bb6-424a-a525-92d2c1009747" providerId="AD" clId="Web-{6B36C948-E9A5-04F7-3126-A7AD1A746541}" dt="2021-05-27T08:18:13.213" v="6" actId="20577"/>
          <ac:spMkLst>
            <pc:docMk/>
            <pc:sldMk cId="2649456425" sldId="824"/>
            <ac:spMk id="7" creationId="{E7466947-0C6A-456F-AC66-BDC454C50285}"/>
          </ac:spMkLst>
        </pc:spChg>
      </pc:sldChg>
      <pc:sldChg chg="modSp">
        <pc:chgData name="van Agtmaal Erik" userId="S::erik.vanagtmaal_vlaanderen.be#ext#@vlaamsenergiebedrijf.onmicrosoft.com::cb11aa59-7bb6-424a-a525-92d2c1009747" providerId="AD" clId="Web-{6B36C948-E9A5-04F7-3126-A7AD1A746541}" dt="2021-05-27T08:18:00.338" v="4" actId="20577"/>
        <pc:sldMkLst>
          <pc:docMk/>
          <pc:sldMk cId="1642087091" sldId="867"/>
        </pc:sldMkLst>
        <pc:spChg chg="mod">
          <ac:chgData name="van Agtmaal Erik" userId="S::erik.vanagtmaal_vlaanderen.be#ext#@vlaamsenergiebedrijf.onmicrosoft.com::cb11aa59-7bb6-424a-a525-92d2c1009747" providerId="AD" clId="Web-{6B36C948-E9A5-04F7-3126-A7AD1A746541}" dt="2021-05-27T08:18:00.338" v="4" actId="20577"/>
          <ac:spMkLst>
            <pc:docMk/>
            <pc:sldMk cId="1642087091" sldId="867"/>
            <ac:spMk id="7" creationId="{E7466947-0C6A-456F-AC66-BDC454C50285}"/>
          </ac:spMkLst>
        </pc:spChg>
      </pc:sldChg>
      <pc:sldChg chg="modSp">
        <pc:chgData name="van Agtmaal Erik" userId="S::erik.vanagtmaal_vlaanderen.be#ext#@vlaamsenergiebedrijf.onmicrosoft.com::cb11aa59-7bb6-424a-a525-92d2c1009747" providerId="AD" clId="Web-{6B36C948-E9A5-04F7-3126-A7AD1A746541}" dt="2021-05-27T08:19:03.621" v="8" actId="20577"/>
        <pc:sldMkLst>
          <pc:docMk/>
          <pc:sldMk cId="2294018824" sldId="871"/>
        </pc:sldMkLst>
        <pc:spChg chg="mod">
          <ac:chgData name="van Agtmaal Erik" userId="S::erik.vanagtmaal_vlaanderen.be#ext#@vlaamsenergiebedrijf.onmicrosoft.com::cb11aa59-7bb6-424a-a525-92d2c1009747" providerId="AD" clId="Web-{6B36C948-E9A5-04F7-3126-A7AD1A746541}" dt="2021-05-27T08:19:03.621" v="8" actId="20577"/>
          <ac:spMkLst>
            <pc:docMk/>
            <pc:sldMk cId="2294018824" sldId="871"/>
            <ac:spMk id="4" creationId="{10782115-EC0C-440B-8B5F-1177585450A9}"/>
          </ac:spMkLst>
        </pc:spChg>
      </pc:sldChg>
    </pc:docChg>
  </pc:docChgLst>
  <pc:docChgLst>
    <pc:chgData name="van Agtmaal Erik" userId="S::erik.vanagtmaal_vlaanderen.be#ext#@vlaamsenergiebedrijf.onmicrosoft.com::cb11aa59-7bb6-424a-a525-92d2c1009747" providerId="AD" clId="Web-{5CA412A1-A5A3-91FC-CB16-45D497B05E0D}"/>
    <pc:docChg chg="modSld">
      <pc:chgData name="van Agtmaal Erik" userId="S::erik.vanagtmaal_vlaanderen.be#ext#@vlaamsenergiebedrijf.onmicrosoft.com::cb11aa59-7bb6-424a-a525-92d2c1009747" providerId="AD" clId="Web-{5CA412A1-A5A3-91FC-CB16-45D497B05E0D}" dt="2021-06-07T10:36:39.894" v="1" actId="20577"/>
      <pc:docMkLst>
        <pc:docMk/>
      </pc:docMkLst>
      <pc:sldChg chg="modSp">
        <pc:chgData name="van Agtmaal Erik" userId="S::erik.vanagtmaal_vlaanderen.be#ext#@vlaamsenergiebedrijf.onmicrosoft.com::cb11aa59-7bb6-424a-a525-92d2c1009747" providerId="AD" clId="Web-{5CA412A1-A5A3-91FC-CB16-45D497B05E0D}" dt="2021-06-07T10:36:39.894" v="1" actId="20577"/>
        <pc:sldMkLst>
          <pc:docMk/>
          <pc:sldMk cId="3390087546" sldId="894"/>
        </pc:sldMkLst>
        <pc:spChg chg="mod">
          <ac:chgData name="van Agtmaal Erik" userId="S::erik.vanagtmaal_vlaanderen.be#ext#@vlaamsenergiebedrijf.onmicrosoft.com::cb11aa59-7bb6-424a-a525-92d2c1009747" providerId="AD" clId="Web-{5CA412A1-A5A3-91FC-CB16-45D497B05E0D}" dt="2021-06-07T10:36:39.894" v="1" actId="20577"/>
          <ac:spMkLst>
            <pc:docMk/>
            <pc:sldMk cId="3390087546" sldId="894"/>
            <ac:spMk id="12" creationId="{34C78D34-CDB4-4823-8BD6-2840461166A5}"/>
          </ac:spMkLst>
        </pc:spChg>
      </pc:sldChg>
    </pc:docChg>
  </pc:docChgLst>
  <pc:docChgLst>
    <pc:chgData name="van Agtmaal Erik" userId="a3745cfa-775b-4d9b-90ee-2e1bda08e8d3" providerId="ADAL" clId="{65C3F90D-B169-4375-B426-2E5034EA8AD9}"/>
    <pc:docChg chg="undo redo custSel addSld delSld modSld sldOrd">
      <pc:chgData name="van Agtmaal Erik" userId="a3745cfa-775b-4d9b-90ee-2e1bda08e8d3" providerId="ADAL" clId="{65C3F90D-B169-4375-B426-2E5034EA8AD9}" dt="2021-05-25T12:01:02.089" v="19606" actId="6549"/>
      <pc:docMkLst>
        <pc:docMk/>
      </pc:docMkLst>
      <pc:sldChg chg="modSp del mod ord">
        <pc:chgData name="van Agtmaal Erik" userId="a3745cfa-775b-4d9b-90ee-2e1bda08e8d3" providerId="ADAL" clId="{65C3F90D-B169-4375-B426-2E5034EA8AD9}" dt="2021-04-22T14:41:38.890" v="8638" actId="47"/>
        <pc:sldMkLst>
          <pc:docMk/>
          <pc:sldMk cId="1174621028" sldId="333"/>
        </pc:sldMkLst>
        <pc:spChg chg="mod">
          <ac:chgData name="van Agtmaal Erik" userId="a3745cfa-775b-4d9b-90ee-2e1bda08e8d3" providerId="ADAL" clId="{65C3F90D-B169-4375-B426-2E5034EA8AD9}" dt="2021-04-21T09:19:21.908" v="55" actId="6549"/>
          <ac:spMkLst>
            <pc:docMk/>
            <pc:sldMk cId="1174621028" sldId="333"/>
            <ac:spMk id="4" creationId="{FD2E6B41-5F0A-4DCC-AB46-55A8FC041AE4}"/>
          </ac:spMkLst>
        </pc:spChg>
      </pc:sldChg>
      <pc:sldChg chg="modSp add mod">
        <pc:chgData name="van Agtmaal Erik" userId="a3745cfa-775b-4d9b-90ee-2e1bda08e8d3" providerId="ADAL" clId="{65C3F90D-B169-4375-B426-2E5034EA8AD9}" dt="2021-05-24T15:47:00.069" v="18011" actId="1036"/>
        <pc:sldMkLst>
          <pc:docMk/>
          <pc:sldMk cId="1973047259" sldId="367"/>
        </pc:sldMkLst>
        <pc:spChg chg="mod">
          <ac:chgData name="van Agtmaal Erik" userId="a3745cfa-775b-4d9b-90ee-2e1bda08e8d3" providerId="ADAL" clId="{65C3F90D-B169-4375-B426-2E5034EA8AD9}" dt="2021-05-10T08:23:18.735" v="14870" actId="20577"/>
          <ac:spMkLst>
            <pc:docMk/>
            <pc:sldMk cId="1973047259" sldId="367"/>
            <ac:spMk id="2" creationId="{53203AD8-C86B-4B73-A7F2-5F678ED2855C}"/>
          </ac:spMkLst>
        </pc:spChg>
        <pc:spChg chg="mod">
          <ac:chgData name="van Agtmaal Erik" userId="a3745cfa-775b-4d9b-90ee-2e1bda08e8d3" providerId="ADAL" clId="{65C3F90D-B169-4375-B426-2E5034EA8AD9}" dt="2021-05-24T15:47:00.069" v="18011" actId="1036"/>
          <ac:spMkLst>
            <pc:docMk/>
            <pc:sldMk cId="1973047259" sldId="367"/>
            <ac:spMk id="10" creationId="{1EE58D8E-D4A1-4499-B1B2-0214DB9AB1EE}"/>
          </ac:spMkLst>
        </pc:spChg>
      </pc:sldChg>
      <pc:sldChg chg="addSp modSp del mod ord">
        <pc:chgData name="van Agtmaal Erik" userId="a3745cfa-775b-4d9b-90ee-2e1bda08e8d3" providerId="ADAL" clId="{65C3F90D-B169-4375-B426-2E5034EA8AD9}" dt="2021-04-25T13:04:12.312" v="11024" actId="2696"/>
        <pc:sldMkLst>
          <pc:docMk/>
          <pc:sldMk cId="4087096484" sldId="367"/>
        </pc:sldMkLst>
        <pc:spChg chg="mod">
          <ac:chgData name="van Agtmaal Erik" userId="a3745cfa-775b-4d9b-90ee-2e1bda08e8d3" providerId="ADAL" clId="{65C3F90D-B169-4375-B426-2E5034EA8AD9}" dt="2021-04-22T10:40:12.505" v="5118" actId="790"/>
          <ac:spMkLst>
            <pc:docMk/>
            <pc:sldMk cId="4087096484" sldId="367"/>
            <ac:spMk id="2" creationId="{53203AD8-C86B-4B73-A7F2-5F678ED2855C}"/>
          </ac:spMkLst>
        </pc:spChg>
        <pc:spChg chg="add mod ord">
          <ac:chgData name="van Agtmaal Erik" userId="a3745cfa-775b-4d9b-90ee-2e1bda08e8d3" providerId="ADAL" clId="{65C3F90D-B169-4375-B426-2E5034EA8AD9}" dt="2021-04-21T15:49:52.021" v="4818" actId="1035"/>
          <ac:spMkLst>
            <pc:docMk/>
            <pc:sldMk cId="4087096484" sldId="367"/>
            <ac:spMk id="3" creationId="{9B22B360-9B06-4B44-B807-EC23DDC4A8D4}"/>
          </ac:spMkLst>
        </pc:spChg>
        <pc:spChg chg="add mod">
          <ac:chgData name="van Agtmaal Erik" userId="a3745cfa-775b-4d9b-90ee-2e1bda08e8d3" providerId="ADAL" clId="{65C3F90D-B169-4375-B426-2E5034EA8AD9}" dt="2021-04-21T15:55:12.268" v="5065" actId="6549"/>
          <ac:spMkLst>
            <pc:docMk/>
            <pc:sldMk cId="4087096484" sldId="367"/>
            <ac:spMk id="14" creationId="{81311A5B-2B2C-43E0-BDD3-AB6C76D25983}"/>
          </ac:spMkLst>
        </pc:spChg>
        <pc:spChg chg="add mod">
          <ac:chgData name="van Agtmaal Erik" userId="a3745cfa-775b-4d9b-90ee-2e1bda08e8d3" providerId="ADAL" clId="{65C3F90D-B169-4375-B426-2E5034EA8AD9}" dt="2021-04-21T15:54:23.379" v="5041" actId="6549"/>
          <ac:spMkLst>
            <pc:docMk/>
            <pc:sldMk cId="4087096484" sldId="367"/>
            <ac:spMk id="15" creationId="{DCCBFA8A-5293-4A52-8C72-A608195B2309}"/>
          </ac:spMkLst>
        </pc:spChg>
        <pc:spChg chg="mod">
          <ac:chgData name="van Agtmaal Erik" userId="a3745cfa-775b-4d9b-90ee-2e1bda08e8d3" providerId="ADAL" clId="{65C3F90D-B169-4375-B426-2E5034EA8AD9}" dt="2021-04-21T15:56:22.475" v="5093" actId="1037"/>
          <ac:spMkLst>
            <pc:docMk/>
            <pc:sldMk cId="4087096484" sldId="367"/>
            <ac:spMk id="17" creationId="{3E61D404-08EF-4AF9-B607-940479B7E004}"/>
          </ac:spMkLst>
        </pc:spChg>
        <pc:spChg chg="mod">
          <ac:chgData name="van Agtmaal Erik" userId="a3745cfa-775b-4d9b-90ee-2e1bda08e8d3" providerId="ADAL" clId="{65C3F90D-B169-4375-B426-2E5034EA8AD9}" dt="2021-04-21T15:55:01.376" v="5052" actId="6549"/>
          <ac:spMkLst>
            <pc:docMk/>
            <pc:sldMk cId="4087096484" sldId="367"/>
            <ac:spMk id="18" creationId="{BB9ACA11-AD5E-4557-A061-8AF3CDB3C498}"/>
          </ac:spMkLst>
        </pc:spChg>
        <pc:picChg chg="add mod">
          <ac:chgData name="van Agtmaal Erik" userId="a3745cfa-775b-4d9b-90ee-2e1bda08e8d3" providerId="ADAL" clId="{65C3F90D-B169-4375-B426-2E5034EA8AD9}" dt="2021-04-21T15:39:58.489" v="4345"/>
          <ac:picMkLst>
            <pc:docMk/>
            <pc:sldMk cId="4087096484" sldId="367"/>
            <ac:picMk id="11" creationId="{C72F1E97-3BBA-4984-B778-A69AB0C3CC71}"/>
          </ac:picMkLst>
        </pc:picChg>
        <pc:picChg chg="mod">
          <ac:chgData name="van Agtmaal Erik" userId="a3745cfa-775b-4d9b-90ee-2e1bda08e8d3" providerId="ADAL" clId="{65C3F90D-B169-4375-B426-2E5034EA8AD9}" dt="2021-04-21T15:49:16.138" v="4787" actId="1035"/>
          <ac:picMkLst>
            <pc:docMk/>
            <pc:sldMk cId="4087096484" sldId="367"/>
            <ac:picMk id="13" creationId="{BD06F90C-0E7C-404F-AEE8-B884B0E12C80}"/>
          </ac:picMkLst>
        </pc:picChg>
      </pc:sldChg>
      <pc:sldChg chg="del">
        <pc:chgData name="van Agtmaal Erik" userId="a3745cfa-775b-4d9b-90ee-2e1bda08e8d3" providerId="ADAL" clId="{65C3F90D-B169-4375-B426-2E5034EA8AD9}" dt="2021-04-22T12:30:05.572" v="7008" actId="47"/>
        <pc:sldMkLst>
          <pc:docMk/>
          <pc:sldMk cId="2326959751" sldId="377"/>
        </pc:sldMkLst>
      </pc:sldChg>
      <pc:sldChg chg="del ord">
        <pc:chgData name="van Agtmaal Erik" userId="a3745cfa-775b-4d9b-90ee-2e1bda08e8d3" providerId="ADAL" clId="{65C3F90D-B169-4375-B426-2E5034EA8AD9}" dt="2021-05-05T15:15:10.447" v="14227" actId="47"/>
        <pc:sldMkLst>
          <pc:docMk/>
          <pc:sldMk cId="4235842570" sldId="601"/>
        </pc:sldMkLst>
      </pc:sldChg>
      <pc:sldChg chg="del ord">
        <pc:chgData name="van Agtmaal Erik" userId="a3745cfa-775b-4d9b-90ee-2e1bda08e8d3" providerId="ADAL" clId="{65C3F90D-B169-4375-B426-2E5034EA8AD9}" dt="2021-04-22T14:14:54.374" v="8074" actId="47"/>
        <pc:sldMkLst>
          <pc:docMk/>
          <pc:sldMk cId="792576013" sldId="733"/>
        </pc:sldMkLst>
      </pc:sldChg>
      <pc:sldChg chg="del">
        <pc:chgData name="van Agtmaal Erik" userId="a3745cfa-775b-4d9b-90ee-2e1bda08e8d3" providerId="ADAL" clId="{65C3F90D-B169-4375-B426-2E5034EA8AD9}" dt="2021-04-21T09:21:52.563" v="60" actId="47"/>
        <pc:sldMkLst>
          <pc:docMk/>
          <pc:sldMk cId="3018972393" sldId="764"/>
        </pc:sldMkLst>
      </pc:sldChg>
      <pc:sldChg chg="del">
        <pc:chgData name="van Agtmaal Erik" userId="a3745cfa-775b-4d9b-90ee-2e1bda08e8d3" providerId="ADAL" clId="{65C3F90D-B169-4375-B426-2E5034EA8AD9}" dt="2021-04-22T14:42:14.400" v="8642" actId="47"/>
        <pc:sldMkLst>
          <pc:docMk/>
          <pc:sldMk cId="2104139621" sldId="768"/>
        </pc:sldMkLst>
      </pc:sldChg>
      <pc:sldChg chg="del">
        <pc:chgData name="van Agtmaal Erik" userId="a3745cfa-775b-4d9b-90ee-2e1bda08e8d3" providerId="ADAL" clId="{65C3F90D-B169-4375-B426-2E5034EA8AD9}" dt="2021-04-25T13:30:52.529" v="11069" actId="47"/>
        <pc:sldMkLst>
          <pc:docMk/>
          <pc:sldMk cId="1890404362" sldId="782"/>
        </pc:sldMkLst>
      </pc:sldChg>
      <pc:sldChg chg="del">
        <pc:chgData name="van Agtmaal Erik" userId="a3745cfa-775b-4d9b-90ee-2e1bda08e8d3" providerId="ADAL" clId="{65C3F90D-B169-4375-B426-2E5034EA8AD9}" dt="2021-04-25T13:30:25.475" v="11068" actId="47"/>
        <pc:sldMkLst>
          <pc:docMk/>
          <pc:sldMk cId="1889273389" sldId="800"/>
        </pc:sldMkLst>
      </pc:sldChg>
      <pc:sldChg chg="addSp delSp modSp del mod ord chgLayout">
        <pc:chgData name="van Agtmaal Erik" userId="a3745cfa-775b-4d9b-90ee-2e1bda08e8d3" providerId="ADAL" clId="{65C3F90D-B169-4375-B426-2E5034EA8AD9}" dt="2021-04-21T09:31:55.743" v="289" actId="2696"/>
        <pc:sldMkLst>
          <pc:docMk/>
          <pc:sldMk cId="685489966" sldId="824"/>
        </pc:sldMkLst>
        <pc:spChg chg="del">
          <ac:chgData name="van Agtmaal Erik" userId="a3745cfa-775b-4d9b-90ee-2e1bda08e8d3" providerId="ADAL" clId="{65C3F90D-B169-4375-B426-2E5034EA8AD9}" dt="2021-04-21T09:27:02.306" v="169" actId="478"/>
          <ac:spMkLst>
            <pc:docMk/>
            <pc:sldMk cId="685489966" sldId="824"/>
            <ac:spMk id="3" creationId="{EF37F4F7-1A94-4EDF-B7B2-FC46147834E6}"/>
          </ac:spMkLst>
        </pc:spChg>
        <pc:spChg chg="add del mod">
          <ac:chgData name="van Agtmaal Erik" userId="a3745cfa-775b-4d9b-90ee-2e1bda08e8d3" providerId="ADAL" clId="{65C3F90D-B169-4375-B426-2E5034EA8AD9}" dt="2021-04-21T09:27:07.094" v="170" actId="478"/>
          <ac:spMkLst>
            <pc:docMk/>
            <pc:sldMk cId="685489966" sldId="824"/>
            <ac:spMk id="4" creationId="{B606BF6F-C470-474E-BC0F-035EB275E73F}"/>
          </ac:spMkLst>
        </pc:spChg>
        <pc:spChg chg="add mod">
          <ac:chgData name="van Agtmaal Erik" userId="a3745cfa-775b-4d9b-90ee-2e1bda08e8d3" providerId="ADAL" clId="{65C3F90D-B169-4375-B426-2E5034EA8AD9}" dt="2021-04-21T09:27:11.660" v="171" actId="700"/>
          <ac:spMkLst>
            <pc:docMk/>
            <pc:sldMk cId="685489966" sldId="824"/>
            <ac:spMk id="6" creationId="{1176C717-A68B-4971-98BE-47EFACE9F753}"/>
          </ac:spMkLst>
        </pc:spChg>
        <pc:spChg chg="add mod">
          <ac:chgData name="van Agtmaal Erik" userId="a3745cfa-775b-4d9b-90ee-2e1bda08e8d3" providerId="ADAL" clId="{65C3F90D-B169-4375-B426-2E5034EA8AD9}" dt="2021-04-21T09:27:11.660" v="171" actId="700"/>
          <ac:spMkLst>
            <pc:docMk/>
            <pc:sldMk cId="685489966" sldId="824"/>
            <ac:spMk id="7" creationId="{E7466947-0C6A-456F-AC66-BDC454C50285}"/>
          </ac:spMkLst>
        </pc:spChg>
        <pc:picChg chg="del">
          <ac:chgData name="van Agtmaal Erik" userId="a3745cfa-775b-4d9b-90ee-2e1bda08e8d3" providerId="ADAL" clId="{65C3F90D-B169-4375-B426-2E5034EA8AD9}" dt="2021-04-21T09:26:59.548" v="168" actId="478"/>
          <ac:picMkLst>
            <pc:docMk/>
            <pc:sldMk cId="685489966" sldId="824"/>
            <ac:picMk id="5" creationId="{9C5990D7-BF55-4584-86BE-3C51C6E96D5D}"/>
          </ac:picMkLst>
        </pc:picChg>
        <pc:picChg chg="add mod">
          <ac:chgData name="van Agtmaal Erik" userId="a3745cfa-775b-4d9b-90ee-2e1bda08e8d3" providerId="ADAL" clId="{65C3F90D-B169-4375-B426-2E5034EA8AD9}" dt="2021-04-21T09:27:23.125" v="173"/>
          <ac:picMkLst>
            <pc:docMk/>
            <pc:sldMk cId="685489966" sldId="824"/>
            <ac:picMk id="8" creationId="{971DD80B-005B-4663-B467-6B52C32BE413}"/>
          </ac:picMkLst>
        </pc:picChg>
      </pc:sldChg>
      <pc:sldChg chg="addSp delSp modSp add mod">
        <pc:chgData name="van Agtmaal Erik" userId="a3745cfa-775b-4d9b-90ee-2e1bda08e8d3" providerId="ADAL" clId="{65C3F90D-B169-4375-B426-2E5034EA8AD9}" dt="2021-04-27T09:04:07.876" v="11305" actId="790"/>
        <pc:sldMkLst>
          <pc:docMk/>
          <pc:sldMk cId="2649456425" sldId="824"/>
        </pc:sldMkLst>
        <pc:spChg chg="add del">
          <ac:chgData name="van Agtmaal Erik" userId="a3745cfa-775b-4d9b-90ee-2e1bda08e8d3" providerId="ADAL" clId="{65C3F90D-B169-4375-B426-2E5034EA8AD9}" dt="2021-04-22T11:09:17.771" v="5628"/>
          <ac:spMkLst>
            <pc:docMk/>
            <pc:sldMk cId="2649456425" sldId="824"/>
            <ac:spMk id="2" creationId="{DBEEEDA0-B44C-4A21-AA51-F6CA22FB6150}"/>
          </ac:spMkLst>
        </pc:spChg>
        <pc:spChg chg="add mod">
          <ac:chgData name="van Agtmaal Erik" userId="a3745cfa-775b-4d9b-90ee-2e1bda08e8d3" providerId="ADAL" clId="{65C3F90D-B169-4375-B426-2E5034EA8AD9}" dt="2021-04-22T11:09:38.724" v="5630" actId="21"/>
          <ac:spMkLst>
            <pc:docMk/>
            <pc:sldMk cId="2649456425" sldId="824"/>
            <ac:spMk id="3" creationId="{E8053906-5523-4681-B2F3-3F276E1C2089}"/>
          </ac:spMkLst>
        </pc:spChg>
        <pc:spChg chg="mod">
          <ac:chgData name="van Agtmaal Erik" userId="a3745cfa-775b-4d9b-90ee-2e1bda08e8d3" providerId="ADAL" clId="{65C3F90D-B169-4375-B426-2E5034EA8AD9}" dt="2021-04-22T11:14:24.797" v="6020"/>
          <ac:spMkLst>
            <pc:docMk/>
            <pc:sldMk cId="2649456425" sldId="824"/>
            <ac:spMk id="6" creationId="{1176C717-A68B-4971-98BE-47EFACE9F753}"/>
          </ac:spMkLst>
        </pc:spChg>
        <pc:spChg chg="mod">
          <ac:chgData name="van Agtmaal Erik" userId="a3745cfa-775b-4d9b-90ee-2e1bda08e8d3" providerId="ADAL" clId="{65C3F90D-B169-4375-B426-2E5034EA8AD9}" dt="2021-04-27T09:04:07.876" v="11305" actId="790"/>
          <ac:spMkLst>
            <pc:docMk/>
            <pc:sldMk cId="2649456425" sldId="824"/>
            <ac:spMk id="7" creationId="{E7466947-0C6A-456F-AC66-BDC454C50285}"/>
          </ac:spMkLst>
        </pc:spChg>
      </pc:sldChg>
      <pc:sldChg chg="modSp del mod ord">
        <pc:chgData name="van Agtmaal Erik" userId="a3745cfa-775b-4d9b-90ee-2e1bda08e8d3" providerId="ADAL" clId="{65C3F90D-B169-4375-B426-2E5034EA8AD9}" dt="2021-04-25T12:51:00.550" v="10794" actId="47"/>
        <pc:sldMkLst>
          <pc:docMk/>
          <pc:sldMk cId="857625953" sldId="826"/>
        </pc:sldMkLst>
        <pc:spChg chg="mod">
          <ac:chgData name="van Agtmaal Erik" userId="a3745cfa-775b-4d9b-90ee-2e1bda08e8d3" providerId="ADAL" clId="{65C3F90D-B169-4375-B426-2E5034EA8AD9}" dt="2021-04-22T14:31:45.921" v="8400" actId="20577"/>
          <ac:spMkLst>
            <pc:docMk/>
            <pc:sldMk cId="857625953" sldId="826"/>
            <ac:spMk id="4" creationId="{EF17D5A5-F556-40D3-A08A-B197042C8328}"/>
          </ac:spMkLst>
        </pc:spChg>
      </pc:sldChg>
      <pc:sldChg chg="modSp del mod ord">
        <pc:chgData name="van Agtmaal Erik" userId="a3745cfa-775b-4d9b-90ee-2e1bda08e8d3" providerId="ADAL" clId="{65C3F90D-B169-4375-B426-2E5034EA8AD9}" dt="2021-04-22T14:41:50.201" v="8639" actId="47"/>
        <pc:sldMkLst>
          <pc:docMk/>
          <pc:sldMk cId="335369839" sldId="835"/>
        </pc:sldMkLst>
        <pc:picChg chg="mod">
          <ac:chgData name="van Agtmaal Erik" userId="a3745cfa-775b-4d9b-90ee-2e1bda08e8d3" providerId="ADAL" clId="{65C3F90D-B169-4375-B426-2E5034EA8AD9}" dt="2021-04-21T09:27:18.740" v="172" actId="1076"/>
          <ac:picMkLst>
            <pc:docMk/>
            <pc:sldMk cId="335369839" sldId="835"/>
            <ac:picMk id="3" creationId="{BA76C2A7-C7CB-4C9B-AEC0-372BA85A9FA5}"/>
          </ac:picMkLst>
        </pc:picChg>
      </pc:sldChg>
      <pc:sldChg chg="delSp modSp mod ord">
        <pc:chgData name="van Agtmaal Erik" userId="a3745cfa-775b-4d9b-90ee-2e1bda08e8d3" providerId="ADAL" clId="{65C3F90D-B169-4375-B426-2E5034EA8AD9}" dt="2021-04-21T15:39:54.192" v="4344" actId="1076"/>
        <pc:sldMkLst>
          <pc:docMk/>
          <pc:sldMk cId="3459737579" sldId="837"/>
        </pc:sldMkLst>
        <pc:spChg chg="del mod">
          <ac:chgData name="van Agtmaal Erik" userId="a3745cfa-775b-4d9b-90ee-2e1bda08e8d3" providerId="ADAL" clId="{65C3F90D-B169-4375-B426-2E5034EA8AD9}" dt="2021-04-21T15:16:32.395" v="4267" actId="478"/>
          <ac:spMkLst>
            <pc:docMk/>
            <pc:sldMk cId="3459737579" sldId="837"/>
            <ac:spMk id="8" creationId="{243CFED7-3AF1-478C-A5EB-C743BF51AD7D}"/>
          </ac:spMkLst>
        </pc:spChg>
        <pc:picChg chg="mod">
          <ac:chgData name="van Agtmaal Erik" userId="a3745cfa-775b-4d9b-90ee-2e1bda08e8d3" providerId="ADAL" clId="{65C3F90D-B169-4375-B426-2E5034EA8AD9}" dt="2021-04-21T15:39:54.192" v="4344" actId="1076"/>
          <ac:picMkLst>
            <pc:docMk/>
            <pc:sldMk cId="3459737579" sldId="837"/>
            <ac:picMk id="4" creationId="{D1271BA9-ECF5-4605-90F6-75D442405136}"/>
          </ac:picMkLst>
        </pc:picChg>
      </pc:sldChg>
      <pc:sldChg chg="addSp delSp modSp add mod ord">
        <pc:chgData name="van Agtmaal Erik" userId="a3745cfa-775b-4d9b-90ee-2e1bda08e8d3" providerId="ADAL" clId="{65C3F90D-B169-4375-B426-2E5034EA8AD9}" dt="2021-05-25T10:22:35.692" v="19403" actId="6549"/>
        <pc:sldMkLst>
          <pc:docMk/>
          <pc:sldMk cId="3332174946" sldId="848"/>
        </pc:sldMkLst>
        <pc:spChg chg="ord">
          <ac:chgData name="van Agtmaal Erik" userId="a3745cfa-775b-4d9b-90ee-2e1bda08e8d3" providerId="ADAL" clId="{65C3F90D-B169-4375-B426-2E5034EA8AD9}" dt="2021-05-24T15:08:29.775" v="17335" actId="166"/>
          <ac:spMkLst>
            <pc:docMk/>
            <pc:sldMk cId="3332174946" sldId="848"/>
            <ac:spMk id="2" creationId="{18316B89-3715-4503-910D-D897E65D4EF5}"/>
          </ac:spMkLst>
        </pc:spChg>
        <pc:spChg chg="mod ord">
          <ac:chgData name="van Agtmaal Erik" userId="a3745cfa-775b-4d9b-90ee-2e1bda08e8d3" providerId="ADAL" clId="{65C3F90D-B169-4375-B426-2E5034EA8AD9}" dt="2021-05-24T15:04:41.017" v="17280" actId="207"/>
          <ac:spMkLst>
            <pc:docMk/>
            <pc:sldMk cId="3332174946" sldId="848"/>
            <ac:spMk id="3" creationId="{7DCDA83E-8BC2-4BE9-B663-278660B34114}"/>
          </ac:spMkLst>
        </pc:spChg>
        <pc:spChg chg="mod ord">
          <ac:chgData name="van Agtmaal Erik" userId="a3745cfa-775b-4d9b-90ee-2e1bda08e8d3" providerId="ADAL" clId="{65C3F90D-B169-4375-B426-2E5034EA8AD9}" dt="2021-05-24T15:03:40.713" v="17277" actId="166"/>
          <ac:spMkLst>
            <pc:docMk/>
            <pc:sldMk cId="3332174946" sldId="848"/>
            <ac:spMk id="12" creationId="{7B58C2BC-E835-484C-A0A3-2097773EE1ED}"/>
          </ac:spMkLst>
        </pc:spChg>
        <pc:spChg chg="mod">
          <ac:chgData name="van Agtmaal Erik" userId="a3745cfa-775b-4d9b-90ee-2e1bda08e8d3" providerId="ADAL" clId="{65C3F90D-B169-4375-B426-2E5034EA8AD9}" dt="2021-05-24T15:07:26.620" v="17291" actId="6549"/>
          <ac:spMkLst>
            <pc:docMk/>
            <pc:sldMk cId="3332174946" sldId="848"/>
            <ac:spMk id="22" creationId="{D3E16A5D-DCDA-4306-B3DD-93AAA26AF06B}"/>
          </ac:spMkLst>
        </pc:spChg>
        <pc:spChg chg="add del mod ord">
          <ac:chgData name="van Agtmaal Erik" userId="a3745cfa-775b-4d9b-90ee-2e1bda08e8d3" providerId="ADAL" clId="{65C3F90D-B169-4375-B426-2E5034EA8AD9}" dt="2021-05-24T14:59:47.076" v="17206" actId="21"/>
          <ac:spMkLst>
            <pc:docMk/>
            <pc:sldMk cId="3332174946" sldId="848"/>
            <ac:spMk id="25" creationId="{FC4C11DA-02FF-42CC-8D37-B66D8744D5E0}"/>
          </ac:spMkLst>
        </pc:spChg>
        <pc:spChg chg="add del mod">
          <ac:chgData name="van Agtmaal Erik" userId="a3745cfa-775b-4d9b-90ee-2e1bda08e8d3" providerId="ADAL" clId="{65C3F90D-B169-4375-B426-2E5034EA8AD9}" dt="2021-05-24T15:07:36.902" v="17293" actId="21"/>
          <ac:spMkLst>
            <pc:docMk/>
            <pc:sldMk cId="3332174946" sldId="848"/>
            <ac:spMk id="30" creationId="{CF7AC222-B6B1-4576-95CC-3BD0EFCC8D6A}"/>
          </ac:spMkLst>
        </pc:spChg>
        <pc:spChg chg="add mod">
          <ac:chgData name="van Agtmaal Erik" userId="a3745cfa-775b-4d9b-90ee-2e1bda08e8d3" providerId="ADAL" clId="{65C3F90D-B169-4375-B426-2E5034EA8AD9}" dt="2021-05-25T10:22:35.692" v="19403" actId="6549"/>
          <ac:spMkLst>
            <pc:docMk/>
            <pc:sldMk cId="3332174946" sldId="848"/>
            <ac:spMk id="35" creationId="{7E18CB0B-0A6A-42EF-9595-B33B7A4C27A8}"/>
          </ac:spMkLst>
        </pc:spChg>
        <pc:spChg chg="mod">
          <ac:chgData name="van Agtmaal Erik" userId="a3745cfa-775b-4d9b-90ee-2e1bda08e8d3" providerId="ADAL" clId="{65C3F90D-B169-4375-B426-2E5034EA8AD9}" dt="2021-05-24T15:09:41.484" v="17357" actId="1076"/>
          <ac:spMkLst>
            <pc:docMk/>
            <pc:sldMk cId="3332174946" sldId="848"/>
            <ac:spMk id="36" creationId="{B7DA2307-C60C-4561-BB41-C9CAD70E33FB}"/>
          </ac:spMkLst>
        </pc:spChg>
        <pc:spChg chg="mod">
          <ac:chgData name="van Agtmaal Erik" userId="a3745cfa-775b-4d9b-90ee-2e1bda08e8d3" providerId="ADAL" clId="{65C3F90D-B169-4375-B426-2E5034EA8AD9}" dt="2021-05-24T15:08:55.569" v="17354" actId="1038"/>
          <ac:spMkLst>
            <pc:docMk/>
            <pc:sldMk cId="3332174946" sldId="848"/>
            <ac:spMk id="39" creationId="{389716DB-8786-4CD3-B150-FEA6B4FF11D3}"/>
          </ac:spMkLst>
        </pc:spChg>
        <pc:spChg chg="mod">
          <ac:chgData name="van Agtmaal Erik" userId="a3745cfa-775b-4d9b-90ee-2e1bda08e8d3" providerId="ADAL" clId="{65C3F90D-B169-4375-B426-2E5034EA8AD9}" dt="2021-05-24T15:09:53.396" v="17359" actId="14100"/>
          <ac:spMkLst>
            <pc:docMk/>
            <pc:sldMk cId="3332174946" sldId="848"/>
            <ac:spMk id="40" creationId="{F7E656AD-67EE-413C-B271-27A4790B8960}"/>
          </ac:spMkLst>
        </pc:spChg>
        <pc:spChg chg="add mod ord">
          <ac:chgData name="van Agtmaal Erik" userId="a3745cfa-775b-4d9b-90ee-2e1bda08e8d3" providerId="ADAL" clId="{65C3F90D-B169-4375-B426-2E5034EA8AD9}" dt="2021-05-24T15:02:22.462" v="17255" actId="1076"/>
          <ac:spMkLst>
            <pc:docMk/>
            <pc:sldMk cId="3332174946" sldId="848"/>
            <ac:spMk id="43" creationId="{C7B30095-1CF3-4A10-9F0B-7BE07546AD0D}"/>
          </ac:spMkLst>
        </pc:spChg>
        <pc:spChg chg="add mod">
          <ac:chgData name="van Agtmaal Erik" userId="a3745cfa-775b-4d9b-90ee-2e1bda08e8d3" providerId="ADAL" clId="{65C3F90D-B169-4375-B426-2E5034EA8AD9}" dt="2021-05-24T15:03:18.133" v="17262" actId="14100"/>
          <ac:spMkLst>
            <pc:docMk/>
            <pc:sldMk cId="3332174946" sldId="848"/>
            <ac:spMk id="44" creationId="{E56ABFF5-06AA-49F7-9D60-0F0501EEC4C2}"/>
          </ac:spMkLst>
        </pc:spChg>
        <pc:spChg chg="add mod">
          <ac:chgData name="van Agtmaal Erik" userId="a3745cfa-775b-4d9b-90ee-2e1bda08e8d3" providerId="ADAL" clId="{65C3F90D-B169-4375-B426-2E5034EA8AD9}" dt="2021-05-24T15:08:14.667" v="17334" actId="14100"/>
          <ac:spMkLst>
            <pc:docMk/>
            <pc:sldMk cId="3332174946" sldId="848"/>
            <ac:spMk id="49" creationId="{6F2E6D1E-2438-4CB7-A037-15AEEF809BF4}"/>
          </ac:spMkLst>
        </pc:spChg>
        <pc:spChg chg="add mod">
          <ac:chgData name="van Agtmaal Erik" userId="a3745cfa-775b-4d9b-90ee-2e1bda08e8d3" providerId="ADAL" clId="{65C3F90D-B169-4375-B426-2E5034EA8AD9}" dt="2021-05-24T15:07:57.689" v="17304" actId="1037"/>
          <ac:spMkLst>
            <pc:docMk/>
            <pc:sldMk cId="3332174946" sldId="848"/>
            <ac:spMk id="50" creationId="{9E7F56C0-B91E-4C8F-A054-140AB818D26F}"/>
          </ac:spMkLst>
        </pc:spChg>
        <pc:picChg chg="add del mod">
          <ac:chgData name="van Agtmaal Erik" userId="a3745cfa-775b-4d9b-90ee-2e1bda08e8d3" providerId="ADAL" clId="{65C3F90D-B169-4375-B426-2E5034EA8AD9}" dt="2021-05-24T14:57:23.266" v="17150" actId="478"/>
          <ac:picMkLst>
            <pc:docMk/>
            <pc:sldMk cId="3332174946" sldId="848"/>
            <ac:picMk id="21" creationId="{A31AE044-32A4-4A34-8687-0A2F527FDF48}"/>
          </ac:picMkLst>
        </pc:picChg>
        <pc:picChg chg="mod">
          <ac:chgData name="van Agtmaal Erik" userId="a3745cfa-775b-4d9b-90ee-2e1bda08e8d3" providerId="ADAL" clId="{65C3F90D-B169-4375-B426-2E5034EA8AD9}" dt="2021-05-10T08:12:49.487" v="14631" actId="1076"/>
          <ac:picMkLst>
            <pc:docMk/>
            <pc:sldMk cId="3332174946" sldId="848"/>
            <ac:picMk id="27" creationId="{71D28D64-DA2B-44D2-B6F6-CFCD9F2A49C8}"/>
          </ac:picMkLst>
        </pc:picChg>
        <pc:cxnChg chg="mod ord">
          <ac:chgData name="van Agtmaal Erik" userId="a3745cfa-775b-4d9b-90ee-2e1bda08e8d3" providerId="ADAL" clId="{65C3F90D-B169-4375-B426-2E5034EA8AD9}" dt="2021-05-24T15:08:36.765" v="17336" actId="166"/>
          <ac:cxnSpMkLst>
            <pc:docMk/>
            <pc:sldMk cId="3332174946" sldId="848"/>
            <ac:cxnSpMk id="7" creationId="{FC06777A-B59E-4EC0-B7D1-7AA0BDA403A4}"/>
          </ac:cxnSpMkLst>
        </pc:cxnChg>
        <pc:cxnChg chg="mod ord">
          <ac:chgData name="van Agtmaal Erik" userId="a3745cfa-775b-4d9b-90ee-2e1bda08e8d3" providerId="ADAL" clId="{65C3F90D-B169-4375-B426-2E5034EA8AD9}" dt="2021-05-24T15:10:03.738" v="17360" actId="1076"/>
          <ac:cxnSpMkLst>
            <pc:docMk/>
            <pc:sldMk cId="3332174946" sldId="848"/>
            <ac:cxnSpMk id="14" creationId="{70E741AF-30B7-4ED2-8E6A-8DA18CC072AB}"/>
          </ac:cxnSpMkLst>
        </pc:cxnChg>
        <pc:cxnChg chg="mod ord">
          <ac:chgData name="van Agtmaal Erik" userId="a3745cfa-775b-4d9b-90ee-2e1bda08e8d3" providerId="ADAL" clId="{65C3F90D-B169-4375-B426-2E5034EA8AD9}" dt="2021-05-24T15:03:12.066" v="17261" actId="166"/>
          <ac:cxnSpMkLst>
            <pc:docMk/>
            <pc:sldMk cId="3332174946" sldId="848"/>
            <ac:cxnSpMk id="20" creationId="{734CE55C-DD1C-435A-B155-75D4E72532B7}"/>
          </ac:cxnSpMkLst>
        </pc:cxnChg>
        <pc:cxnChg chg="add del mod">
          <ac:chgData name="van Agtmaal Erik" userId="a3745cfa-775b-4d9b-90ee-2e1bda08e8d3" providerId="ADAL" clId="{65C3F90D-B169-4375-B426-2E5034EA8AD9}" dt="2021-05-24T14:39:09.506" v="16778" actId="478"/>
          <ac:cxnSpMkLst>
            <pc:docMk/>
            <pc:sldMk cId="3332174946" sldId="848"/>
            <ac:cxnSpMk id="33" creationId="{27E09E2C-2E62-4445-801C-912BA8FBE36D}"/>
          </ac:cxnSpMkLst>
        </pc:cxnChg>
        <pc:cxnChg chg="add mod">
          <ac:chgData name="van Agtmaal Erik" userId="a3745cfa-775b-4d9b-90ee-2e1bda08e8d3" providerId="ADAL" clId="{65C3F90D-B169-4375-B426-2E5034EA8AD9}" dt="2021-05-24T15:11:15.170" v="17369" actId="14100"/>
          <ac:cxnSpMkLst>
            <pc:docMk/>
            <pc:sldMk cId="3332174946" sldId="848"/>
            <ac:cxnSpMk id="46" creationId="{14071453-1347-46BC-9550-A7A32EE69FE2}"/>
          </ac:cxnSpMkLst>
        </pc:cxnChg>
      </pc:sldChg>
      <pc:sldChg chg="addSp delSp modSp del mod ord">
        <pc:chgData name="van Agtmaal Erik" userId="a3745cfa-775b-4d9b-90ee-2e1bda08e8d3" providerId="ADAL" clId="{65C3F90D-B169-4375-B426-2E5034EA8AD9}" dt="2021-04-25T13:04:12.312" v="11024" actId="2696"/>
        <pc:sldMkLst>
          <pc:docMk/>
          <pc:sldMk cId="4142725271" sldId="848"/>
        </pc:sldMkLst>
        <pc:spChg chg="mod">
          <ac:chgData name="van Agtmaal Erik" userId="a3745cfa-775b-4d9b-90ee-2e1bda08e8d3" providerId="ADAL" clId="{65C3F90D-B169-4375-B426-2E5034EA8AD9}" dt="2021-04-22T14:38:12.525" v="8637" actId="20577"/>
          <ac:spMkLst>
            <pc:docMk/>
            <pc:sldMk cId="4142725271" sldId="848"/>
            <ac:spMk id="3" creationId="{7DCDA83E-8BC2-4BE9-B663-278660B34114}"/>
          </ac:spMkLst>
        </pc:spChg>
        <pc:spChg chg="mod">
          <ac:chgData name="van Agtmaal Erik" userId="a3745cfa-775b-4d9b-90ee-2e1bda08e8d3" providerId="ADAL" clId="{65C3F90D-B169-4375-B426-2E5034EA8AD9}" dt="2021-04-22T12:57:09.475" v="7984" actId="6549"/>
          <ac:spMkLst>
            <pc:docMk/>
            <pc:sldMk cId="4142725271" sldId="848"/>
            <ac:spMk id="5" creationId="{A767AD46-8FBE-4203-86B6-0E698F4EAC5D}"/>
          </ac:spMkLst>
        </pc:spChg>
        <pc:spChg chg="mod">
          <ac:chgData name="van Agtmaal Erik" userId="a3745cfa-775b-4d9b-90ee-2e1bda08e8d3" providerId="ADAL" clId="{65C3F90D-B169-4375-B426-2E5034EA8AD9}" dt="2021-04-22T12:58:22.446" v="8067" actId="6549"/>
          <ac:spMkLst>
            <pc:docMk/>
            <pc:sldMk cId="4142725271" sldId="848"/>
            <ac:spMk id="6" creationId="{A984057D-B4C4-4424-BD7E-2B51686C8FFF}"/>
          </ac:spMkLst>
        </pc:spChg>
        <pc:spChg chg="mod">
          <ac:chgData name="van Agtmaal Erik" userId="a3745cfa-775b-4d9b-90ee-2e1bda08e8d3" providerId="ADAL" clId="{65C3F90D-B169-4375-B426-2E5034EA8AD9}" dt="2021-04-22T12:56:48.195" v="7960" actId="6549"/>
          <ac:spMkLst>
            <pc:docMk/>
            <pc:sldMk cId="4142725271" sldId="848"/>
            <ac:spMk id="8" creationId="{61D8B635-C5F0-487D-83AD-DBF2EE3FB54D}"/>
          </ac:spMkLst>
        </pc:spChg>
        <pc:spChg chg="add del mod">
          <ac:chgData name="van Agtmaal Erik" userId="a3745cfa-775b-4d9b-90ee-2e1bda08e8d3" providerId="ADAL" clId="{65C3F90D-B169-4375-B426-2E5034EA8AD9}" dt="2021-04-22T14:36:20.853" v="8544" actId="478"/>
          <ac:spMkLst>
            <pc:docMk/>
            <pc:sldMk cId="4142725271" sldId="848"/>
            <ac:spMk id="11" creationId="{883BCA4D-0A69-4902-914D-69FCDB5FE19A}"/>
          </ac:spMkLst>
        </pc:spChg>
        <pc:spChg chg="mod">
          <ac:chgData name="van Agtmaal Erik" userId="a3745cfa-775b-4d9b-90ee-2e1bda08e8d3" providerId="ADAL" clId="{65C3F90D-B169-4375-B426-2E5034EA8AD9}" dt="2021-04-22T12:56:40.795" v="7951" actId="6549"/>
          <ac:spMkLst>
            <pc:docMk/>
            <pc:sldMk cId="4142725271" sldId="848"/>
            <ac:spMk id="16" creationId="{C4913D6A-A1BA-4893-AB4A-469D67755F7D}"/>
          </ac:spMkLst>
        </pc:spChg>
        <pc:spChg chg="mod">
          <ac:chgData name="van Agtmaal Erik" userId="a3745cfa-775b-4d9b-90ee-2e1bda08e8d3" providerId="ADAL" clId="{65C3F90D-B169-4375-B426-2E5034EA8AD9}" dt="2021-04-22T14:37:49.405" v="8615" actId="790"/>
          <ac:spMkLst>
            <pc:docMk/>
            <pc:sldMk cId="4142725271" sldId="848"/>
            <ac:spMk id="22" creationId="{D3E16A5D-DCDA-4306-B3DD-93AAA26AF06B}"/>
          </ac:spMkLst>
        </pc:spChg>
        <pc:spChg chg="mod">
          <ac:chgData name="van Agtmaal Erik" userId="a3745cfa-775b-4d9b-90ee-2e1bda08e8d3" providerId="ADAL" clId="{65C3F90D-B169-4375-B426-2E5034EA8AD9}" dt="2021-04-22T12:40:58.464" v="7169" actId="1076"/>
          <ac:spMkLst>
            <pc:docMk/>
            <pc:sldMk cId="4142725271" sldId="848"/>
            <ac:spMk id="30" creationId="{CF7AC222-B6B1-4576-95CC-3BD0EFCC8D6A}"/>
          </ac:spMkLst>
        </pc:spChg>
        <pc:spChg chg="mod">
          <ac:chgData name="van Agtmaal Erik" userId="a3745cfa-775b-4d9b-90ee-2e1bda08e8d3" providerId="ADAL" clId="{65C3F90D-B169-4375-B426-2E5034EA8AD9}" dt="2021-04-22T14:29:33.345" v="8387" actId="6549"/>
          <ac:spMkLst>
            <pc:docMk/>
            <pc:sldMk cId="4142725271" sldId="848"/>
            <ac:spMk id="39" creationId="{389716DB-8786-4CD3-B150-FEA6B4FF11D3}"/>
          </ac:spMkLst>
        </pc:spChg>
      </pc:sldChg>
      <pc:sldChg chg="del">
        <pc:chgData name="van Agtmaal Erik" userId="a3745cfa-775b-4d9b-90ee-2e1bda08e8d3" providerId="ADAL" clId="{65C3F90D-B169-4375-B426-2E5034EA8AD9}" dt="2021-04-22T14:42:11.729" v="8641" actId="47"/>
        <pc:sldMkLst>
          <pc:docMk/>
          <pc:sldMk cId="1810703340" sldId="855"/>
        </pc:sldMkLst>
      </pc:sldChg>
      <pc:sldChg chg="del ord">
        <pc:chgData name="van Agtmaal Erik" userId="a3745cfa-775b-4d9b-90ee-2e1bda08e8d3" providerId="ADAL" clId="{65C3F90D-B169-4375-B426-2E5034EA8AD9}" dt="2021-04-22T14:22:03.544" v="8145" actId="47"/>
        <pc:sldMkLst>
          <pc:docMk/>
          <pc:sldMk cId="636555179" sldId="857"/>
        </pc:sldMkLst>
      </pc:sldChg>
      <pc:sldChg chg="del ord">
        <pc:chgData name="van Agtmaal Erik" userId="a3745cfa-775b-4d9b-90ee-2e1bda08e8d3" providerId="ADAL" clId="{65C3F90D-B169-4375-B426-2E5034EA8AD9}" dt="2021-04-22T12:02:15.471" v="6084" actId="47"/>
        <pc:sldMkLst>
          <pc:docMk/>
          <pc:sldMk cId="3764351482" sldId="860"/>
        </pc:sldMkLst>
      </pc:sldChg>
      <pc:sldChg chg="del">
        <pc:chgData name="van Agtmaal Erik" userId="a3745cfa-775b-4d9b-90ee-2e1bda08e8d3" providerId="ADAL" clId="{65C3F90D-B169-4375-B426-2E5034EA8AD9}" dt="2021-04-22T11:00:38.194" v="5425" actId="47"/>
        <pc:sldMkLst>
          <pc:docMk/>
          <pc:sldMk cId="3568033276" sldId="861"/>
        </pc:sldMkLst>
      </pc:sldChg>
      <pc:sldChg chg="modSp mod">
        <pc:chgData name="van Agtmaal Erik" userId="a3745cfa-775b-4d9b-90ee-2e1bda08e8d3" providerId="ADAL" clId="{65C3F90D-B169-4375-B426-2E5034EA8AD9}" dt="2021-05-25T10:33:36.386" v="19578"/>
        <pc:sldMkLst>
          <pc:docMk/>
          <pc:sldMk cId="2772537636" sldId="862"/>
        </pc:sldMkLst>
        <pc:spChg chg="mod">
          <ac:chgData name="van Agtmaal Erik" userId="a3745cfa-775b-4d9b-90ee-2e1bda08e8d3" providerId="ADAL" clId="{65C3F90D-B169-4375-B426-2E5034EA8AD9}" dt="2021-05-10T08:06:48.203" v="14629" actId="255"/>
          <ac:spMkLst>
            <pc:docMk/>
            <pc:sldMk cId="2772537636" sldId="862"/>
            <ac:spMk id="4" creationId="{10782115-EC0C-440B-8B5F-1177585450A9}"/>
          </ac:spMkLst>
        </pc:spChg>
        <pc:spChg chg="mod">
          <ac:chgData name="van Agtmaal Erik" userId="a3745cfa-775b-4d9b-90ee-2e1bda08e8d3" providerId="ADAL" clId="{65C3F90D-B169-4375-B426-2E5034EA8AD9}" dt="2021-05-25T10:33:36.386" v="19578"/>
          <ac:spMkLst>
            <pc:docMk/>
            <pc:sldMk cId="2772537636" sldId="862"/>
            <ac:spMk id="5" creationId="{7BCBF9FE-90ED-45D3-B6DF-F678A6C7E2CC}"/>
          </ac:spMkLst>
        </pc:spChg>
      </pc:sldChg>
      <pc:sldChg chg="del ord">
        <pc:chgData name="van Agtmaal Erik" userId="a3745cfa-775b-4d9b-90ee-2e1bda08e8d3" providerId="ADAL" clId="{65C3F90D-B169-4375-B426-2E5034EA8AD9}" dt="2021-04-25T12:49:55.242" v="10759" actId="47"/>
        <pc:sldMkLst>
          <pc:docMk/>
          <pc:sldMk cId="2049588565" sldId="863"/>
        </pc:sldMkLst>
      </pc:sldChg>
      <pc:sldChg chg="modSp add del mod">
        <pc:chgData name="van Agtmaal Erik" userId="a3745cfa-775b-4d9b-90ee-2e1bda08e8d3" providerId="ADAL" clId="{65C3F90D-B169-4375-B426-2E5034EA8AD9}" dt="2021-04-25T12:41:53.760" v="10624" actId="47"/>
        <pc:sldMkLst>
          <pc:docMk/>
          <pc:sldMk cId="2282266875" sldId="864"/>
        </pc:sldMkLst>
        <pc:spChg chg="mod">
          <ac:chgData name="van Agtmaal Erik" userId="a3745cfa-775b-4d9b-90ee-2e1bda08e8d3" providerId="ADAL" clId="{65C3F90D-B169-4375-B426-2E5034EA8AD9}" dt="2021-04-21T09:25:19.101" v="149" actId="6549"/>
          <ac:spMkLst>
            <pc:docMk/>
            <pc:sldMk cId="2282266875" sldId="864"/>
            <ac:spMk id="4" creationId="{10782115-EC0C-440B-8B5F-1177585450A9}"/>
          </ac:spMkLst>
        </pc:spChg>
        <pc:spChg chg="mod">
          <ac:chgData name="van Agtmaal Erik" userId="a3745cfa-775b-4d9b-90ee-2e1bda08e8d3" providerId="ADAL" clId="{65C3F90D-B169-4375-B426-2E5034EA8AD9}" dt="2021-04-21T09:25:32.481" v="151" actId="6549"/>
          <ac:spMkLst>
            <pc:docMk/>
            <pc:sldMk cId="2282266875" sldId="864"/>
            <ac:spMk id="5" creationId="{7BCBF9FE-90ED-45D3-B6DF-F678A6C7E2CC}"/>
          </ac:spMkLst>
        </pc:spChg>
      </pc:sldChg>
      <pc:sldChg chg="addSp delSp modSp add mod ord">
        <pc:chgData name="van Agtmaal Erik" userId="a3745cfa-775b-4d9b-90ee-2e1bda08e8d3" providerId="ADAL" clId="{65C3F90D-B169-4375-B426-2E5034EA8AD9}" dt="2021-05-10T08:05:44.282" v="14622"/>
        <pc:sldMkLst>
          <pc:docMk/>
          <pc:sldMk cId="3635751185" sldId="865"/>
        </pc:sldMkLst>
        <pc:spChg chg="add del mod">
          <ac:chgData name="van Agtmaal Erik" userId="a3745cfa-775b-4d9b-90ee-2e1bda08e8d3" providerId="ADAL" clId="{65C3F90D-B169-4375-B426-2E5034EA8AD9}" dt="2021-05-10T08:05:44.282" v="14622"/>
          <ac:spMkLst>
            <pc:docMk/>
            <pc:sldMk cId="3635751185" sldId="865"/>
            <ac:spMk id="4" creationId="{DC03C52C-FB3B-4C25-8175-949970C296C7}"/>
          </ac:spMkLst>
        </pc:spChg>
        <pc:spChg chg="add del mod">
          <ac:chgData name="van Agtmaal Erik" userId="a3745cfa-775b-4d9b-90ee-2e1bda08e8d3" providerId="ADAL" clId="{65C3F90D-B169-4375-B426-2E5034EA8AD9}" dt="2021-05-05T09:32:40.404" v="12412" actId="478"/>
          <ac:spMkLst>
            <pc:docMk/>
            <pc:sldMk cId="3635751185" sldId="865"/>
            <ac:spMk id="5" creationId="{8CB858C2-88EE-44F0-B3E7-12563CF14C87}"/>
          </ac:spMkLst>
        </pc:spChg>
        <pc:spChg chg="add del mod">
          <ac:chgData name="van Agtmaal Erik" userId="a3745cfa-775b-4d9b-90ee-2e1bda08e8d3" providerId="ADAL" clId="{65C3F90D-B169-4375-B426-2E5034EA8AD9}" dt="2021-04-25T13:34:47.684" v="11180" actId="478"/>
          <ac:spMkLst>
            <pc:docMk/>
            <pc:sldMk cId="3635751185" sldId="865"/>
            <ac:spMk id="5" creationId="{C78C601E-E555-4527-AE8A-A8E59AF58D61}"/>
          </ac:spMkLst>
        </pc:spChg>
        <pc:spChg chg="del mod">
          <ac:chgData name="van Agtmaal Erik" userId="a3745cfa-775b-4d9b-90ee-2e1bda08e8d3" providerId="ADAL" clId="{65C3F90D-B169-4375-B426-2E5034EA8AD9}" dt="2021-04-25T13:34:33.845" v="11176" actId="478"/>
          <ac:spMkLst>
            <pc:docMk/>
            <pc:sldMk cId="3635751185" sldId="865"/>
            <ac:spMk id="6" creationId="{1176C717-A68B-4971-98BE-47EFACE9F753}"/>
          </ac:spMkLst>
        </pc:spChg>
        <pc:spChg chg="del mod">
          <ac:chgData name="van Agtmaal Erik" userId="a3745cfa-775b-4d9b-90ee-2e1bda08e8d3" providerId="ADAL" clId="{65C3F90D-B169-4375-B426-2E5034EA8AD9}" dt="2021-04-25T13:34:37.274" v="11178" actId="478"/>
          <ac:spMkLst>
            <pc:docMk/>
            <pc:sldMk cId="3635751185" sldId="865"/>
            <ac:spMk id="7" creationId="{E7466947-0C6A-456F-AC66-BDC454C50285}"/>
          </ac:spMkLst>
        </pc:spChg>
        <pc:picChg chg="add del mod">
          <ac:chgData name="van Agtmaal Erik" userId="a3745cfa-775b-4d9b-90ee-2e1bda08e8d3" providerId="ADAL" clId="{65C3F90D-B169-4375-B426-2E5034EA8AD9}" dt="2021-05-05T09:34:18.208" v="12457" actId="21"/>
          <ac:picMkLst>
            <pc:docMk/>
            <pc:sldMk cId="3635751185" sldId="865"/>
            <ac:picMk id="3" creationId="{DD9DFE7C-A76F-4009-8619-0777709BE00E}"/>
          </ac:picMkLst>
        </pc:picChg>
        <pc:picChg chg="add mod">
          <ac:chgData name="van Agtmaal Erik" userId="a3745cfa-775b-4d9b-90ee-2e1bda08e8d3" providerId="ADAL" clId="{65C3F90D-B169-4375-B426-2E5034EA8AD9}" dt="2021-05-05T09:40:50.011" v="12577" actId="1038"/>
          <ac:picMkLst>
            <pc:docMk/>
            <pc:sldMk cId="3635751185" sldId="865"/>
            <ac:picMk id="6" creationId="{D14C9DD6-C59E-43CF-B67E-808C338AB74F}"/>
          </ac:picMkLst>
        </pc:picChg>
      </pc:sldChg>
      <pc:sldChg chg="modSp add del mod ord">
        <pc:chgData name="van Agtmaal Erik" userId="a3745cfa-775b-4d9b-90ee-2e1bda08e8d3" providerId="ADAL" clId="{65C3F90D-B169-4375-B426-2E5034EA8AD9}" dt="2021-04-21T10:02:55.650" v="799" actId="47"/>
        <pc:sldMkLst>
          <pc:docMk/>
          <pc:sldMk cId="1707285783" sldId="866"/>
        </pc:sldMkLst>
        <pc:spChg chg="mod">
          <ac:chgData name="van Agtmaal Erik" userId="a3745cfa-775b-4d9b-90ee-2e1bda08e8d3" providerId="ADAL" clId="{65C3F90D-B169-4375-B426-2E5034EA8AD9}" dt="2021-04-21T09:57:21.514" v="749" actId="6549"/>
          <ac:spMkLst>
            <pc:docMk/>
            <pc:sldMk cId="1707285783" sldId="866"/>
            <ac:spMk id="6" creationId="{1176C717-A68B-4971-98BE-47EFACE9F753}"/>
          </ac:spMkLst>
        </pc:spChg>
      </pc:sldChg>
      <pc:sldChg chg="modSp add mod ord">
        <pc:chgData name="van Agtmaal Erik" userId="a3745cfa-775b-4d9b-90ee-2e1bda08e8d3" providerId="ADAL" clId="{65C3F90D-B169-4375-B426-2E5034EA8AD9}" dt="2021-05-25T08:26:56.852" v="18359" actId="20577"/>
        <pc:sldMkLst>
          <pc:docMk/>
          <pc:sldMk cId="1642087091" sldId="867"/>
        </pc:sldMkLst>
        <pc:spChg chg="mod">
          <ac:chgData name="van Agtmaal Erik" userId="a3745cfa-775b-4d9b-90ee-2e1bda08e8d3" providerId="ADAL" clId="{65C3F90D-B169-4375-B426-2E5034EA8AD9}" dt="2021-04-25T12:40:41.085" v="10609" actId="27636"/>
          <ac:spMkLst>
            <pc:docMk/>
            <pc:sldMk cId="1642087091" sldId="867"/>
            <ac:spMk id="6" creationId="{1176C717-A68B-4971-98BE-47EFACE9F753}"/>
          </ac:spMkLst>
        </pc:spChg>
        <pc:spChg chg="mod">
          <ac:chgData name="van Agtmaal Erik" userId="a3745cfa-775b-4d9b-90ee-2e1bda08e8d3" providerId="ADAL" clId="{65C3F90D-B169-4375-B426-2E5034EA8AD9}" dt="2021-05-25T08:26:56.852" v="18359" actId="20577"/>
          <ac:spMkLst>
            <pc:docMk/>
            <pc:sldMk cId="1642087091" sldId="867"/>
            <ac:spMk id="7" creationId="{E7466947-0C6A-456F-AC66-BDC454C50285}"/>
          </ac:spMkLst>
        </pc:spChg>
      </pc:sldChg>
      <pc:sldChg chg="add del">
        <pc:chgData name="van Agtmaal Erik" userId="a3745cfa-775b-4d9b-90ee-2e1bda08e8d3" providerId="ADAL" clId="{65C3F90D-B169-4375-B426-2E5034EA8AD9}" dt="2021-04-21T09:38:02.246" v="575" actId="47"/>
        <pc:sldMkLst>
          <pc:docMk/>
          <pc:sldMk cId="888977778" sldId="868"/>
        </pc:sldMkLst>
      </pc:sldChg>
      <pc:sldChg chg="modSp add del mod">
        <pc:chgData name="van Agtmaal Erik" userId="a3745cfa-775b-4d9b-90ee-2e1bda08e8d3" providerId="ADAL" clId="{65C3F90D-B169-4375-B426-2E5034EA8AD9}" dt="2021-04-21T10:01:37.526" v="798" actId="47"/>
        <pc:sldMkLst>
          <pc:docMk/>
          <pc:sldMk cId="1126860232" sldId="868"/>
        </pc:sldMkLst>
        <pc:spChg chg="mod">
          <ac:chgData name="van Agtmaal Erik" userId="a3745cfa-775b-4d9b-90ee-2e1bda08e8d3" providerId="ADAL" clId="{65C3F90D-B169-4375-B426-2E5034EA8AD9}" dt="2021-04-21T09:41:18.390" v="633" actId="6549"/>
          <ac:spMkLst>
            <pc:docMk/>
            <pc:sldMk cId="1126860232" sldId="868"/>
            <ac:spMk id="6" creationId="{1176C717-A68B-4971-98BE-47EFACE9F753}"/>
          </ac:spMkLst>
        </pc:spChg>
      </pc:sldChg>
      <pc:sldChg chg="add del">
        <pc:chgData name="van Agtmaal Erik" userId="a3745cfa-775b-4d9b-90ee-2e1bda08e8d3" providerId="ADAL" clId="{65C3F90D-B169-4375-B426-2E5034EA8AD9}" dt="2021-04-21T09:37:59.542" v="574" actId="47"/>
        <pc:sldMkLst>
          <pc:docMk/>
          <pc:sldMk cId="1025411404" sldId="869"/>
        </pc:sldMkLst>
      </pc:sldChg>
      <pc:sldChg chg="add del">
        <pc:chgData name="van Agtmaal Erik" userId="a3745cfa-775b-4d9b-90ee-2e1bda08e8d3" providerId="ADAL" clId="{65C3F90D-B169-4375-B426-2E5034EA8AD9}" dt="2021-04-21T15:57:25.546" v="5094" actId="47"/>
        <pc:sldMkLst>
          <pc:docMk/>
          <pc:sldMk cId="2051145849" sldId="869"/>
        </pc:sldMkLst>
      </pc:sldChg>
      <pc:sldChg chg="modSp add del mod">
        <pc:chgData name="van Agtmaal Erik" userId="a3745cfa-775b-4d9b-90ee-2e1bda08e8d3" providerId="ADAL" clId="{65C3F90D-B169-4375-B426-2E5034EA8AD9}" dt="2021-04-25T13:04:34.740" v="11026" actId="47"/>
        <pc:sldMkLst>
          <pc:docMk/>
          <pc:sldMk cId="2532884949" sldId="870"/>
        </pc:sldMkLst>
        <pc:spChg chg="mod">
          <ac:chgData name="van Agtmaal Erik" userId="a3745cfa-775b-4d9b-90ee-2e1bda08e8d3" providerId="ADAL" clId="{65C3F90D-B169-4375-B426-2E5034EA8AD9}" dt="2021-04-25T12:50:48.900" v="10791" actId="6549"/>
          <ac:spMkLst>
            <pc:docMk/>
            <pc:sldMk cId="2532884949" sldId="870"/>
            <ac:spMk id="4" creationId="{10782115-EC0C-440B-8B5F-1177585450A9}"/>
          </ac:spMkLst>
        </pc:spChg>
      </pc:sldChg>
      <pc:sldChg chg="modSp add mod ord">
        <pc:chgData name="van Agtmaal Erik" userId="a3745cfa-775b-4d9b-90ee-2e1bda08e8d3" providerId="ADAL" clId="{65C3F90D-B169-4375-B426-2E5034EA8AD9}" dt="2021-05-24T15:34:14.656" v="17810" actId="20577"/>
        <pc:sldMkLst>
          <pc:docMk/>
          <pc:sldMk cId="2294018824" sldId="871"/>
        </pc:sldMkLst>
        <pc:spChg chg="mod">
          <ac:chgData name="van Agtmaal Erik" userId="a3745cfa-775b-4d9b-90ee-2e1bda08e8d3" providerId="ADAL" clId="{65C3F90D-B169-4375-B426-2E5034EA8AD9}" dt="2021-05-24T15:27:51.394" v="17644" actId="6549"/>
          <ac:spMkLst>
            <pc:docMk/>
            <pc:sldMk cId="2294018824" sldId="871"/>
            <ac:spMk id="4" creationId="{10782115-EC0C-440B-8B5F-1177585450A9}"/>
          </ac:spMkLst>
        </pc:spChg>
        <pc:spChg chg="mod">
          <ac:chgData name="van Agtmaal Erik" userId="a3745cfa-775b-4d9b-90ee-2e1bda08e8d3" providerId="ADAL" clId="{65C3F90D-B169-4375-B426-2E5034EA8AD9}" dt="2021-05-24T15:34:14.656" v="17810" actId="20577"/>
          <ac:spMkLst>
            <pc:docMk/>
            <pc:sldMk cId="2294018824" sldId="871"/>
            <ac:spMk id="5" creationId="{7BCBF9FE-90ED-45D3-B6DF-F678A6C7E2CC}"/>
          </ac:spMkLst>
        </pc:spChg>
      </pc:sldChg>
      <pc:sldChg chg="modSp add del mod">
        <pc:chgData name="van Agtmaal Erik" userId="a3745cfa-775b-4d9b-90ee-2e1bda08e8d3" providerId="ADAL" clId="{65C3F90D-B169-4375-B426-2E5034EA8AD9}" dt="2021-05-05T15:21:31.666" v="14288" actId="47"/>
        <pc:sldMkLst>
          <pc:docMk/>
          <pc:sldMk cId="1292974641" sldId="872"/>
        </pc:sldMkLst>
        <pc:spChg chg="mod">
          <ac:chgData name="van Agtmaal Erik" userId="a3745cfa-775b-4d9b-90ee-2e1bda08e8d3" providerId="ADAL" clId="{65C3F90D-B169-4375-B426-2E5034EA8AD9}" dt="2021-04-25T12:56:07.268" v="10830" actId="6549"/>
          <ac:spMkLst>
            <pc:docMk/>
            <pc:sldMk cId="1292974641" sldId="872"/>
            <ac:spMk id="6" creationId="{1176C717-A68B-4971-98BE-47EFACE9F753}"/>
          </ac:spMkLst>
        </pc:spChg>
      </pc:sldChg>
      <pc:sldChg chg="add del">
        <pc:chgData name="van Agtmaal Erik" userId="a3745cfa-775b-4d9b-90ee-2e1bda08e8d3" providerId="ADAL" clId="{65C3F90D-B169-4375-B426-2E5034EA8AD9}" dt="2021-04-22T14:41:52.180" v="8640" actId="47"/>
        <pc:sldMkLst>
          <pc:docMk/>
          <pc:sldMk cId="2812745327" sldId="873"/>
        </pc:sldMkLst>
      </pc:sldChg>
      <pc:sldChg chg="addSp delSp modSp add del mod ord">
        <pc:chgData name="van Agtmaal Erik" userId="a3745cfa-775b-4d9b-90ee-2e1bda08e8d3" providerId="ADAL" clId="{65C3F90D-B169-4375-B426-2E5034EA8AD9}" dt="2021-04-21T13:01:06.640" v="3318" actId="47"/>
        <pc:sldMkLst>
          <pc:docMk/>
          <pc:sldMk cId="792140046" sldId="874"/>
        </pc:sldMkLst>
        <pc:spChg chg="add del mod">
          <ac:chgData name="van Agtmaal Erik" userId="a3745cfa-775b-4d9b-90ee-2e1bda08e8d3" providerId="ADAL" clId="{65C3F90D-B169-4375-B426-2E5034EA8AD9}" dt="2021-04-21T11:05:40.633" v="1957" actId="931"/>
          <ac:spMkLst>
            <pc:docMk/>
            <pc:sldMk cId="792140046" sldId="874"/>
            <ac:spMk id="3" creationId="{E25A516B-15A2-4F94-8189-E0F7E388FDB5}"/>
          </ac:spMkLst>
        </pc:spChg>
        <pc:spChg chg="mod">
          <ac:chgData name="van Agtmaal Erik" userId="a3745cfa-775b-4d9b-90ee-2e1bda08e8d3" providerId="ADAL" clId="{65C3F90D-B169-4375-B426-2E5034EA8AD9}" dt="2021-04-21T10:24:26.969" v="1018" actId="20577"/>
          <ac:spMkLst>
            <pc:docMk/>
            <pc:sldMk cId="792140046" sldId="874"/>
            <ac:spMk id="6" creationId="{1176C717-A68B-4971-98BE-47EFACE9F753}"/>
          </ac:spMkLst>
        </pc:spChg>
        <pc:spChg chg="del mod">
          <ac:chgData name="van Agtmaal Erik" userId="a3745cfa-775b-4d9b-90ee-2e1bda08e8d3" providerId="ADAL" clId="{65C3F90D-B169-4375-B426-2E5034EA8AD9}" dt="2021-04-21T10:20:16.688" v="855" actId="478"/>
          <ac:spMkLst>
            <pc:docMk/>
            <pc:sldMk cId="792140046" sldId="874"/>
            <ac:spMk id="7" creationId="{E7466947-0C6A-456F-AC66-BDC454C50285}"/>
          </ac:spMkLst>
        </pc:spChg>
        <pc:spChg chg="add del mod">
          <ac:chgData name="van Agtmaal Erik" userId="a3745cfa-775b-4d9b-90ee-2e1bda08e8d3" providerId="ADAL" clId="{65C3F90D-B169-4375-B426-2E5034EA8AD9}" dt="2021-04-21T10:52:39.854" v="1583" actId="478"/>
          <ac:spMkLst>
            <pc:docMk/>
            <pc:sldMk cId="792140046" sldId="874"/>
            <ac:spMk id="12" creationId="{CDE8BB7C-A096-4D39-A314-8E8B32039A1D}"/>
          </ac:spMkLst>
        </pc:spChg>
        <pc:spChg chg="add del mod">
          <ac:chgData name="van Agtmaal Erik" userId="a3745cfa-775b-4d9b-90ee-2e1bda08e8d3" providerId="ADAL" clId="{65C3F90D-B169-4375-B426-2E5034EA8AD9}" dt="2021-04-21T10:25:38.307" v="1024" actId="478"/>
          <ac:spMkLst>
            <pc:docMk/>
            <pc:sldMk cId="792140046" sldId="874"/>
            <ac:spMk id="13" creationId="{63199BE6-E1F8-45A8-94AB-DF3AE31A2C67}"/>
          </ac:spMkLst>
        </pc:spChg>
        <pc:spChg chg="add del mod">
          <ac:chgData name="van Agtmaal Erik" userId="a3745cfa-775b-4d9b-90ee-2e1bda08e8d3" providerId="ADAL" clId="{65C3F90D-B169-4375-B426-2E5034EA8AD9}" dt="2021-04-21T10:52:46.165" v="1585" actId="478"/>
          <ac:spMkLst>
            <pc:docMk/>
            <pc:sldMk cId="792140046" sldId="874"/>
            <ac:spMk id="16" creationId="{1437399E-FA5F-4131-BB9E-811C79189BC0}"/>
          </ac:spMkLst>
        </pc:spChg>
        <pc:spChg chg="add mod">
          <ac:chgData name="van Agtmaal Erik" userId="a3745cfa-775b-4d9b-90ee-2e1bda08e8d3" providerId="ADAL" clId="{65C3F90D-B169-4375-B426-2E5034EA8AD9}" dt="2021-04-21T12:11:08.567" v="2312" actId="1076"/>
          <ac:spMkLst>
            <pc:docMk/>
            <pc:sldMk cId="792140046" sldId="874"/>
            <ac:spMk id="23" creationId="{650EA1D0-2FCC-4789-BFBE-68FB026E85E9}"/>
          </ac:spMkLst>
        </pc:spChg>
        <pc:picChg chg="ord">
          <ac:chgData name="van Agtmaal Erik" userId="a3745cfa-775b-4d9b-90ee-2e1bda08e8d3" providerId="ADAL" clId="{65C3F90D-B169-4375-B426-2E5034EA8AD9}" dt="2021-04-21T10:24:01.335" v="982" actId="167"/>
          <ac:picMkLst>
            <pc:docMk/>
            <pc:sldMk cId="792140046" sldId="874"/>
            <ac:picMk id="8" creationId="{971DD80B-005B-4663-B467-6B52C32BE413}"/>
          </ac:picMkLst>
        </pc:picChg>
        <pc:picChg chg="add del mod">
          <ac:chgData name="van Agtmaal Erik" userId="a3745cfa-775b-4d9b-90ee-2e1bda08e8d3" providerId="ADAL" clId="{65C3F90D-B169-4375-B426-2E5034EA8AD9}" dt="2021-04-21T10:25:33.904" v="1022" actId="478"/>
          <ac:picMkLst>
            <pc:docMk/>
            <pc:sldMk cId="792140046" sldId="874"/>
            <ac:picMk id="9" creationId="{A77E3592-FF1B-4DED-B8BC-6B75CE507C36}"/>
          </ac:picMkLst>
        </pc:picChg>
        <pc:picChg chg="add del mod">
          <ac:chgData name="van Agtmaal Erik" userId="a3745cfa-775b-4d9b-90ee-2e1bda08e8d3" providerId="ADAL" clId="{65C3F90D-B169-4375-B426-2E5034EA8AD9}" dt="2021-04-21T10:25:35.470" v="1023" actId="478"/>
          <ac:picMkLst>
            <pc:docMk/>
            <pc:sldMk cId="792140046" sldId="874"/>
            <ac:picMk id="10" creationId="{570F3B1E-C039-4254-BBCF-E79079B44279}"/>
          </ac:picMkLst>
        </pc:picChg>
        <pc:picChg chg="add mod">
          <ac:chgData name="van Agtmaal Erik" userId="a3745cfa-775b-4d9b-90ee-2e1bda08e8d3" providerId="ADAL" clId="{65C3F90D-B169-4375-B426-2E5034EA8AD9}" dt="2021-04-21T11:06:00.190" v="1960" actId="1076"/>
          <ac:picMkLst>
            <pc:docMk/>
            <pc:sldMk cId="792140046" sldId="874"/>
            <ac:picMk id="18" creationId="{5C3C2029-C1F7-4C08-AF9D-18E7759D50AE}"/>
          </ac:picMkLst>
        </pc:picChg>
        <pc:cxnChg chg="add del mod">
          <ac:chgData name="van Agtmaal Erik" userId="a3745cfa-775b-4d9b-90ee-2e1bda08e8d3" providerId="ADAL" clId="{65C3F90D-B169-4375-B426-2E5034EA8AD9}" dt="2021-04-21T10:52:42.188" v="1584" actId="478"/>
          <ac:cxnSpMkLst>
            <pc:docMk/>
            <pc:sldMk cId="792140046" sldId="874"/>
            <ac:cxnSpMk id="11" creationId="{656F96C6-1DA3-41EE-870F-EEB882806BFD}"/>
          </ac:cxnSpMkLst>
        </pc:cxnChg>
        <pc:cxnChg chg="add mod">
          <ac:chgData name="van Agtmaal Erik" userId="a3745cfa-775b-4d9b-90ee-2e1bda08e8d3" providerId="ADAL" clId="{65C3F90D-B169-4375-B426-2E5034EA8AD9}" dt="2021-04-21T11:08:02.514" v="1978" actId="208"/>
          <ac:cxnSpMkLst>
            <pc:docMk/>
            <pc:sldMk cId="792140046" sldId="874"/>
            <ac:cxnSpMk id="20" creationId="{CBAD8671-4419-41B7-9910-48455824D5DB}"/>
          </ac:cxnSpMkLst>
        </pc:cxnChg>
      </pc:sldChg>
      <pc:sldChg chg="addSp delSp modSp add del mod">
        <pc:chgData name="van Agtmaal Erik" userId="a3745cfa-775b-4d9b-90ee-2e1bda08e8d3" providerId="ADAL" clId="{65C3F90D-B169-4375-B426-2E5034EA8AD9}" dt="2021-04-23T10:24:06.665" v="8680" actId="47"/>
        <pc:sldMkLst>
          <pc:docMk/>
          <pc:sldMk cId="2490559121" sldId="875"/>
        </pc:sldMkLst>
        <pc:spChg chg="del mod">
          <ac:chgData name="van Agtmaal Erik" userId="a3745cfa-775b-4d9b-90ee-2e1bda08e8d3" providerId="ADAL" clId="{65C3F90D-B169-4375-B426-2E5034EA8AD9}" dt="2021-04-21T10:43:00.838" v="1347" actId="931"/>
          <ac:spMkLst>
            <pc:docMk/>
            <pc:sldMk cId="2490559121" sldId="875"/>
            <ac:spMk id="3" creationId="{E25A516B-15A2-4F94-8189-E0F7E388FDB5}"/>
          </ac:spMkLst>
        </pc:spChg>
        <pc:spChg chg="mod">
          <ac:chgData name="van Agtmaal Erik" userId="a3745cfa-775b-4d9b-90ee-2e1bda08e8d3" providerId="ADAL" clId="{65C3F90D-B169-4375-B426-2E5034EA8AD9}" dt="2021-04-21T12:07:50.378" v="2164" actId="1076"/>
          <ac:spMkLst>
            <pc:docMk/>
            <pc:sldMk cId="2490559121" sldId="875"/>
            <ac:spMk id="6" creationId="{1176C717-A68B-4971-98BE-47EFACE9F753}"/>
          </ac:spMkLst>
        </pc:spChg>
        <pc:spChg chg="add mod">
          <ac:chgData name="van Agtmaal Erik" userId="a3745cfa-775b-4d9b-90ee-2e1bda08e8d3" providerId="ADAL" clId="{65C3F90D-B169-4375-B426-2E5034EA8AD9}" dt="2021-04-21T12:47:01.096" v="3156" actId="1036"/>
          <ac:spMkLst>
            <pc:docMk/>
            <pc:sldMk cId="2490559121" sldId="875"/>
            <ac:spMk id="10" creationId="{69CAA93A-FBEA-4417-96CC-8233DAE8BACB}"/>
          </ac:spMkLst>
        </pc:spChg>
        <pc:spChg chg="del mod">
          <ac:chgData name="van Agtmaal Erik" userId="a3745cfa-775b-4d9b-90ee-2e1bda08e8d3" providerId="ADAL" clId="{65C3F90D-B169-4375-B426-2E5034EA8AD9}" dt="2021-04-21T10:43:07.799" v="1349" actId="478"/>
          <ac:spMkLst>
            <pc:docMk/>
            <pc:sldMk cId="2490559121" sldId="875"/>
            <ac:spMk id="12" creationId="{CDE8BB7C-A096-4D39-A314-8E8B32039A1D}"/>
          </ac:spMkLst>
        </pc:spChg>
        <pc:spChg chg="add del mod">
          <ac:chgData name="van Agtmaal Erik" userId="a3745cfa-775b-4d9b-90ee-2e1bda08e8d3" providerId="ADAL" clId="{65C3F90D-B169-4375-B426-2E5034EA8AD9}" dt="2021-04-21T12:47:01.096" v="3156" actId="1036"/>
          <ac:spMkLst>
            <pc:docMk/>
            <pc:sldMk cId="2490559121" sldId="875"/>
            <ac:spMk id="13" creationId="{8661341F-8A05-40B3-91DF-F9E3D23624EE}"/>
          </ac:spMkLst>
        </pc:spChg>
        <pc:spChg chg="add mod">
          <ac:chgData name="van Agtmaal Erik" userId="a3745cfa-775b-4d9b-90ee-2e1bda08e8d3" providerId="ADAL" clId="{65C3F90D-B169-4375-B426-2E5034EA8AD9}" dt="2021-04-21T12:47:01.096" v="3156" actId="1036"/>
          <ac:spMkLst>
            <pc:docMk/>
            <pc:sldMk cId="2490559121" sldId="875"/>
            <ac:spMk id="14" creationId="{A1470DA1-1A7F-4C4A-BE44-9483934FAF81}"/>
          </ac:spMkLst>
        </pc:spChg>
        <pc:spChg chg="add mod">
          <ac:chgData name="van Agtmaal Erik" userId="a3745cfa-775b-4d9b-90ee-2e1bda08e8d3" providerId="ADAL" clId="{65C3F90D-B169-4375-B426-2E5034EA8AD9}" dt="2021-04-21T12:47:01.096" v="3156" actId="1036"/>
          <ac:spMkLst>
            <pc:docMk/>
            <pc:sldMk cId="2490559121" sldId="875"/>
            <ac:spMk id="15" creationId="{8037E030-C710-4A31-8514-4CCB61BA2DC8}"/>
          </ac:spMkLst>
        </pc:spChg>
        <pc:spChg chg="mod">
          <ac:chgData name="van Agtmaal Erik" userId="a3745cfa-775b-4d9b-90ee-2e1bda08e8d3" providerId="ADAL" clId="{65C3F90D-B169-4375-B426-2E5034EA8AD9}" dt="2021-04-21T12:47:01.096" v="3156" actId="1036"/>
          <ac:spMkLst>
            <pc:docMk/>
            <pc:sldMk cId="2490559121" sldId="875"/>
            <ac:spMk id="16" creationId="{1437399E-FA5F-4131-BB9E-811C79189BC0}"/>
          </ac:spMkLst>
        </pc:spChg>
        <pc:spChg chg="add mod">
          <ac:chgData name="van Agtmaal Erik" userId="a3745cfa-775b-4d9b-90ee-2e1bda08e8d3" providerId="ADAL" clId="{65C3F90D-B169-4375-B426-2E5034EA8AD9}" dt="2021-04-21T12:47:01.096" v="3156" actId="1036"/>
          <ac:spMkLst>
            <pc:docMk/>
            <pc:sldMk cId="2490559121" sldId="875"/>
            <ac:spMk id="17" creationId="{AADC4898-4770-45CC-B157-16DEDAEE7EA0}"/>
          </ac:spMkLst>
        </pc:spChg>
        <pc:spChg chg="add mod">
          <ac:chgData name="van Agtmaal Erik" userId="a3745cfa-775b-4d9b-90ee-2e1bda08e8d3" providerId="ADAL" clId="{65C3F90D-B169-4375-B426-2E5034EA8AD9}" dt="2021-04-21T12:47:01.096" v="3156" actId="1036"/>
          <ac:spMkLst>
            <pc:docMk/>
            <pc:sldMk cId="2490559121" sldId="875"/>
            <ac:spMk id="18" creationId="{09F10091-9435-498F-BA71-997808383A8E}"/>
          </ac:spMkLst>
        </pc:spChg>
        <pc:spChg chg="add mod">
          <ac:chgData name="van Agtmaal Erik" userId="a3745cfa-775b-4d9b-90ee-2e1bda08e8d3" providerId="ADAL" clId="{65C3F90D-B169-4375-B426-2E5034EA8AD9}" dt="2021-04-21T12:47:01.096" v="3156" actId="1036"/>
          <ac:spMkLst>
            <pc:docMk/>
            <pc:sldMk cId="2490559121" sldId="875"/>
            <ac:spMk id="19" creationId="{A5CE7E3D-46F0-42FA-99C8-8BA8F4E20459}"/>
          </ac:spMkLst>
        </pc:spChg>
        <pc:spChg chg="add del mod">
          <ac:chgData name="van Agtmaal Erik" userId="a3745cfa-775b-4d9b-90ee-2e1bda08e8d3" providerId="ADAL" clId="{65C3F90D-B169-4375-B426-2E5034EA8AD9}" dt="2021-04-21T10:45:42.952" v="1414" actId="478"/>
          <ac:spMkLst>
            <pc:docMk/>
            <pc:sldMk cId="2490559121" sldId="875"/>
            <ac:spMk id="20" creationId="{F56436AF-1FD4-4FF7-AB09-4F46FC8355B4}"/>
          </ac:spMkLst>
        </pc:spChg>
        <pc:spChg chg="add del mod">
          <ac:chgData name="van Agtmaal Erik" userId="a3745cfa-775b-4d9b-90ee-2e1bda08e8d3" providerId="ADAL" clId="{65C3F90D-B169-4375-B426-2E5034EA8AD9}" dt="2021-04-21T10:54:15.900" v="1625" actId="478"/>
          <ac:spMkLst>
            <pc:docMk/>
            <pc:sldMk cId="2490559121" sldId="875"/>
            <ac:spMk id="21" creationId="{CB6D0007-3A23-490D-994F-CF8049D30DC2}"/>
          </ac:spMkLst>
        </pc:spChg>
        <pc:spChg chg="add del mod">
          <ac:chgData name="van Agtmaal Erik" userId="a3745cfa-775b-4d9b-90ee-2e1bda08e8d3" providerId="ADAL" clId="{65C3F90D-B169-4375-B426-2E5034EA8AD9}" dt="2021-04-21T10:46:57.686" v="1486" actId="478"/>
          <ac:spMkLst>
            <pc:docMk/>
            <pc:sldMk cId="2490559121" sldId="875"/>
            <ac:spMk id="22" creationId="{0BA3E812-B4E1-419F-B28A-E5711F6B7877}"/>
          </ac:spMkLst>
        </pc:spChg>
        <pc:spChg chg="add mod">
          <ac:chgData name="van Agtmaal Erik" userId="a3745cfa-775b-4d9b-90ee-2e1bda08e8d3" providerId="ADAL" clId="{65C3F90D-B169-4375-B426-2E5034EA8AD9}" dt="2021-04-21T12:47:01.096" v="3156" actId="1036"/>
          <ac:spMkLst>
            <pc:docMk/>
            <pc:sldMk cId="2490559121" sldId="875"/>
            <ac:spMk id="23" creationId="{5F972C4B-578B-4B07-A476-9B96AC64C838}"/>
          </ac:spMkLst>
        </pc:spChg>
        <pc:spChg chg="add mod">
          <ac:chgData name="van Agtmaal Erik" userId="a3745cfa-775b-4d9b-90ee-2e1bda08e8d3" providerId="ADAL" clId="{65C3F90D-B169-4375-B426-2E5034EA8AD9}" dt="2021-04-21T12:47:01.096" v="3156" actId="1036"/>
          <ac:spMkLst>
            <pc:docMk/>
            <pc:sldMk cId="2490559121" sldId="875"/>
            <ac:spMk id="24" creationId="{219F8084-4EDC-4693-A5A2-D11F4E1A9361}"/>
          </ac:spMkLst>
        </pc:spChg>
        <pc:spChg chg="add mod">
          <ac:chgData name="van Agtmaal Erik" userId="a3745cfa-775b-4d9b-90ee-2e1bda08e8d3" providerId="ADAL" clId="{65C3F90D-B169-4375-B426-2E5034EA8AD9}" dt="2021-04-21T12:47:01.096" v="3156" actId="1036"/>
          <ac:spMkLst>
            <pc:docMk/>
            <pc:sldMk cId="2490559121" sldId="875"/>
            <ac:spMk id="25" creationId="{563DDF8C-220A-427D-A480-1E55FF2DC6C7}"/>
          </ac:spMkLst>
        </pc:spChg>
        <pc:spChg chg="add del mod">
          <ac:chgData name="van Agtmaal Erik" userId="a3745cfa-775b-4d9b-90ee-2e1bda08e8d3" providerId="ADAL" clId="{65C3F90D-B169-4375-B426-2E5034EA8AD9}" dt="2021-04-21T10:53:41.234" v="1589" actId="478"/>
          <ac:spMkLst>
            <pc:docMk/>
            <pc:sldMk cId="2490559121" sldId="875"/>
            <ac:spMk id="29" creationId="{0146BEBE-90A3-4CAA-9131-FB6BD914705C}"/>
          </ac:spMkLst>
        </pc:spChg>
        <pc:spChg chg="add mod">
          <ac:chgData name="van Agtmaal Erik" userId="a3745cfa-775b-4d9b-90ee-2e1bda08e8d3" providerId="ADAL" clId="{65C3F90D-B169-4375-B426-2E5034EA8AD9}" dt="2021-04-21T12:47:01.096" v="3156" actId="1036"/>
          <ac:spMkLst>
            <pc:docMk/>
            <pc:sldMk cId="2490559121" sldId="875"/>
            <ac:spMk id="30" creationId="{1A869968-321D-4B67-AEE5-09C3B233245C}"/>
          </ac:spMkLst>
        </pc:spChg>
        <pc:spChg chg="add mod">
          <ac:chgData name="van Agtmaal Erik" userId="a3745cfa-775b-4d9b-90ee-2e1bda08e8d3" providerId="ADAL" clId="{65C3F90D-B169-4375-B426-2E5034EA8AD9}" dt="2021-04-21T12:47:01.096" v="3156" actId="1036"/>
          <ac:spMkLst>
            <pc:docMk/>
            <pc:sldMk cId="2490559121" sldId="875"/>
            <ac:spMk id="31" creationId="{76BF6EAA-63E7-42C3-B4A2-377C3D654814}"/>
          </ac:spMkLst>
        </pc:spChg>
        <pc:spChg chg="add mod">
          <ac:chgData name="van Agtmaal Erik" userId="a3745cfa-775b-4d9b-90ee-2e1bda08e8d3" providerId="ADAL" clId="{65C3F90D-B169-4375-B426-2E5034EA8AD9}" dt="2021-04-21T12:47:01.096" v="3156" actId="1036"/>
          <ac:spMkLst>
            <pc:docMk/>
            <pc:sldMk cId="2490559121" sldId="875"/>
            <ac:spMk id="32" creationId="{F29C8C32-813A-48EA-BBE7-88FF5BD81C2E}"/>
          </ac:spMkLst>
        </pc:spChg>
        <pc:picChg chg="add del mod">
          <ac:chgData name="van Agtmaal Erik" userId="a3745cfa-775b-4d9b-90ee-2e1bda08e8d3" providerId="ADAL" clId="{65C3F90D-B169-4375-B426-2E5034EA8AD9}" dt="2021-04-21T10:53:17.454" v="1587" actId="478"/>
          <ac:picMkLst>
            <pc:docMk/>
            <pc:sldMk cId="2490559121" sldId="875"/>
            <ac:picMk id="9" creationId="{B8091A6B-5645-4619-9E8E-0847B226DB8B}"/>
          </ac:picMkLst>
        </pc:picChg>
        <pc:picChg chg="add mod">
          <ac:chgData name="van Agtmaal Erik" userId="a3745cfa-775b-4d9b-90ee-2e1bda08e8d3" providerId="ADAL" clId="{65C3F90D-B169-4375-B426-2E5034EA8AD9}" dt="2021-04-21T12:47:01.096" v="3156" actId="1036"/>
          <ac:picMkLst>
            <pc:docMk/>
            <pc:sldMk cId="2490559121" sldId="875"/>
            <ac:picMk id="27" creationId="{E034986D-B494-4C7F-86D8-D2FB9D20404C}"/>
          </ac:picMkLst>
        </pc:picChg>
        <pc:cxnChg chg="del mod">
          <ac:chgData name="van Agtmaal Erik" userId="a3745cfa-775b-4d9b-90ee-2e1bda08e8d3" providerId="ADAL" clId="{65C3F90D-B169-4375-B426-2E5034EA8AD9}" dt="2021-04-21T10:43:06.306" v="1348" actId="478"/>
          <ac:cxnSpMkLst>
            <pc:docMk/>
            <pc:sldMk cId="2490559121" sldId="875"/>
            <ac:cxnSpMk id="11" creationId="{656F96C6-1DA3-41EE-870F-EEB882806BFD}"/>
          </ac:cxnSpMkLst>
        </pc:cxnChg>
      </pc:sldChg>
      <pc:sldChg chg="addSp delSp modSp add del mod">
        <pc:chgData name="van Agtmaal Erik" userId="a3745cfa-775b-4d9b-90ee-2e1bda08e8d3" providerId="ADAL" clId="{65C3F90D-B169-4375-B426-2E5034EA8AD9}" dt="2021-04-23T10:24:06.665" v="8680" actId="47"/>
        <pc:sldMkLst>
          <pc:docMk/>
          <pc:sldMk cId="2726237356" sldId="876"/>
        </pc:sldMkLst>
        <pc:spChg chg="del mod">
          <ac:chgData name="van Agtmaal Erik" userId="a3745cfa-775b-4d9b-90ee-2e1bda08e8d3" providerId="ADAL" clId="{65C3F90D-B169-4375-B426-2E5034EA8AD9}" dt="2021-04-21T12:10:20.462" v="2266" actId="478"/>
          <ac:spMkLst>
            <pc:docMk/>
            <pc:sldMk cId="2726237356" sldId="876"/>
            <ac:spMk id="6" creationId="{1176C717-A68B-4971-98BE-47EFACE9F753}"/>
          </ac:spMkLst>
        </pc:spChg>
        <pc:spChg chg="mod">
          <ac:chgData name="van Agtmaal Erik" userId="a3745cfa-775b-4d9b-90ee-2e1bda08e8d3" providerId="ADAL" clId="{65C3F90D-B169-4375-B426-2E5034EA8AD9}" dt="2021-04-21T12:45:54.350" v="3113" actId="1036"/>
          <ac:spMkLst>
            <pc:docMk/>
            <pc:sldMk cId="2726237356" sldId="876"/>
            <ac:spMk id="10" creationId="{69CAA93A-FBEA-4417-96CC-8233DAE8BACB}"/>
          </ac:spMkLst>
        </pc:spChg>
        <pc:spChg chg="del">
          <ac:chgData name="van Agtmaal Erik" userId="a3745cfa-775b-4d9b-90ee-2e1bda08e8d3" providerId="ADAL" clId="{65C3F90D-B169-4375-B426-2E5034EA8AD9}" dt="2021-04-21T12:08:14.642" v="2167" actId="478"/>
          <ac:spMkLst>
            <pc:docMk/>
            <pc:sldMk cId="2726237356" sldId="876"/>
            <ac:spMk id="13" creationId="{8661341F-8A05-40B3-91DF-F9E3D23624EE}"/>
          </ac:spMkLst>
        </pc:spChg>
        <pc:spChg chg="del">
          <ac:chgData name="van Agtmaal Erik" userId="a3745cfa-775b-4d9b-90ee-2e1bda08e8d3" providerId="ADAL" clId="{65C3F90D-B169-4375-B426-2E5034EA8AD9}" dt="2021-04-21T12:08:17.111" v="2168" actId="478"/>
          <ac:spMkLst>
            <pc:docMk/>
            <pc:sldMk cId="2726237356" sldId="876"/>
            <ac:spMk id="14" creationId="{A1470DA1-1A7F-4C4A-BE44-9483934FAF81}"/>
          </ac:spMkLst>
        </pc:spChg>
        <pc:spChg chg="del mod">
          <ac:chgData name="van Agtmaal Erik" userId="a3745cfa-775b-4d9b-90ee-2e1bda08e8d3" providerId="ADAL" clId="{65C3F90D-B169-4375-B426-2E5034EA8AD9}" dt="2021-04-21T12:08:19.735" v="2170" actId="478"/>
          <ac:spMkLst>
            <pc:docMk/>
            <pc:sldMk cId="2726237356" sldId="876"/>
            <ac:spMk id="15" creationId="{8037E030-C710-4A31-8514-4CCB61BA2DC8}"/>
          </ac:spMkLst>
        </pc:spChg>
        <pc:spChg chg="mod">
          <ac:chgData name="van Agtmaal Erik" userId="a3745cfa-775b-4d9b-90ee-2e1bda08e8d3" providerId="ADAL" clId="{65C3F90D-B169-4375-B426-2E5034EA8AD9}" dt="2021-04-21T12:45:54.350" v="3113" actId="1036"/>
          <ac:spMkLst>
            <pc:docMk/>
            <pc:sldMk cId="2726237356" sldId="876"/>
            <ac:spMk id="16" creationId="{1437399E-FA5F-4131-BB9E-811C79189BC0}"/>
          </ac:spMkLst>
        </pc:spChg>
        <pc:spChg chg="del">
          <ac:chgData name="van Agtmaal Erik" userId="a3745cfa-775b-4d9b-90ee-2e1bda08e8d3" providerId="ADAL" clId="{65C3F90D-B169-4375-B426-2E5034EA8AD9}" dt="2021-04-21T12:08:23.782" v="2171" actId="478"/>
          <ac:spMkLst>
            <pc:docMk/>
            <pc:sldMk cId="2726237356" sldId="876"/>
            <ac:spMk id="17" creationId="{AADC4898-4770-45CC-B157-16DEDAEE7EA0}"/>
          </ac:spMkLst>
        </pc:spChg>
        <pc:spChg chg="del">
          <ac:chgData name="van Agtmaal Erik" userId="a3745cfa-775b-4d9b-90ee-2e1bda08e8d3" providerId="ADAL" clId="{65C3F90D-B169-4375-B426-2E5034EA8AD9}" dt="2021-04-21T12:08:56.238" v="2178" actId="478"/>
          <ac:spMkLst>
            <pc:docMk/>
            <pc:sldMk cId="2726237356" sldId="876"/>
            <ac:spMk id="18" creationId="{09F10091-9435-498F-BA71-997808383A8E}"/>
          </ac:spMkLst>
        </pc:spChg>
        <pc:spChg chg="del">
          <ac:chgData name="van Agtmaal Erik" userId="a3745cfa-775b-4d9b-90ee-2e1bda08e8d3" providerId="ADAL" clId="{65C3F90D-B169-4375-B426-2E5034EA8AD9}" dt="2021-04-21T12:08:29.279" v="2173" actId="478"/>
          <ac:spMkLst>
            <pc:docMk/>
            <pc:sldMk cId="2726237356" sldId="876"/>
            <ac:spMk id="19" creationId="{A5CE7E3D-46F0-42FA-99C8-8BA8F4E20459}"/>
          </ac:spMkLst>
        </pc:spChg>
        <pc:spChg chg="add del mod">
          <ac:chgData name="van Agtmaal Erik" userId="a3745cfa-775b-4d9b-90ee-2e1bda08e8d3" providerId="ADAL" clId="{65C3F90D-B169-4375-B426-2E5034EA8AD9}" dt="2021-04-21T12:45:43.792" v="3097" actId="1036"/>
          <ac:spMkLst>
            <pc:docMk/>
            <pc:sldMk cId="2726237356" sldId="876"/>
            <ac:spMk id="21" creationId="{BEDB48D6-182C-4A98-8EEA-2F31B5932F1B}"/>
          </ac:spMkLst>
        </pc:spChg>
        <pc:spChg chg="add mod">
          <ac:chgData name="van Agtmaal Erik" userId="a3745cfa-775b-4d9b-90ee-2e1bda08e8d3" providerId="ADAL" clId="{65C3F90D-B169-4375-B426-2E5034EA8AD9}" dt="2021-04-21T12:10:07.509" v="2246" actId="571"/>
          <ac:spMkLst>
            <pc:docMk/>
            <pc:sldMk cId="2726237356" sldId="876"/>
            <ac:spMk id="22" creationId="{00D2E803-9CE1-4ED3-B042-3C9F10BA279A}"/>
          </ac:spMkLst>
        </pc:spChg>
        <pc:spChg chg="del">
          <ac:chgData name="van Agtmaal Erik" userId="a3745cfa-775b-4d9b-90ee-2e1bda08e8d3" providerId="ADAL" clId="{65C3F90D-B169-4375-B426-2E5034EA8AD9}" dt="2021-04-21T12:08:36.642" v="2175" actId="478"/>
          <ac:spMkLst>
            <pc:docMk/>
            <pc:sldMk cId="2726237356" sldId="876"/>
            <ac:spMk id="23" creationId="{5F972C4B-578B-4B07-A476-9B96AC64C838}"/>
          </ac:spMkLst>
        </pc:spChg>
        <pc:spChg chg="del">
          <ac:chgData name="van Agtmaal Erik" userId="a3745cfa-775b-4d9b-90ee-2e1bda08e8d3" providerId="ADAL" clId="{65C3F90D-B169-4375-B426-2E5034EA8AD9}" dt="2021-04-21T12:08:31.646" v="2174" actId="478"/>
          <ac:spMkLst>
            <pc:docMk/>
            <pc:sldMk cId="2726237356" sldId="876"/>
            <ac:spMk id="24" creationId="{219F8084-4EDC-4693-A5A2-D11F4E1A9361}"/>
          </ac:spMkLst>
        </pc:spChg>
        <pc:spChg chg="del">
          <ac:chgData name="van Agtmaal Erik" userId="a3745cfa-775b-4d9b-90ee-2e1bda08e8d3" providerId="ADAL" clId="{65C3F90D-B169-4375-B426-2E5034EA8AD9}" dt="2021-04-21T12:08:39.289" v="2176" actId="478"/>
          <ac:spMkLst>
            <pc:docMk/>
            <pc:sldMk cId="2726237356" sldId="876"/>
            <ac:spMk id="25" creationId="{563DDF8C-220A-427D-A480-1E55FF2DC6C7}"/>
          </ac:spMkLst>
        </pc:spChg>
        <pc:spChg chg="add mod">
          <ac:chgData name="van Agtmaal Erik" userId="a3745cfa-775b-4d9b-90ee-2e1bda08e8d3" providerId="ADAL" clId="{65C3F90D-B169-4375-B426-2E5034EA8AD9}" dt="2021-04-22T12:27:17.826" v="6922" actId="6549"/>
          <ac:spMkLst>
            <pc:docMk/>
            <pc:sldMk cId="2726237356" sldId="876"/>
            <ac:spMk id="26" creationId="{6FE6B2ED-D11A-4162-80F7-117FF23B7FF3}"/>
          </ac:spMkLst>
        </pc:spChg>
        <pc:spChg chg="add mod">
          <ac:chgData name="van Agtmaal Erik" userId="a3745cfa-775b-4d9b-90ee-2e1bda08e8d3" providerId="ADAL" clId="{65C3F90D-B169-4375-B426-2E5034EA8AD9}" dt="2021-04-22T10:51:58.662" v="5341" actId="20577"/>
          <ac:spMkLst>
            <pc:docMk/>
            <pc:sldMk cId="2726237356" sldId="876"/>
            <ac:spMk id="28" creationId="{F636BFF4-AB82-44AB-AB69-F0EBA49EF0E8}"/>
          </ac:spMkLst>
        </pc:spChg>
        <pc:spChg chg="add del mod">
          <ac:chgData name="van Agtmaal Erik" userId="a3745cfa-775b-4d9b-90ee-2e1bda08e8d3" providerId="ADAL" clId="{65C3F90D-B169-4375-B426-2E5034EA8AD9}" dt="2021-04-21T12:25:29.819" v="2816"/>
          <ac:spMkLst>
            <pc:docMk/>
            <pc:sldMk cId="2726237356" sldId="876"/>
            <ac:spMk id="29" creationId="{1F2454B9-A24D-4FDD-A187-E64E448D62E0}"/>
          </ac:spMkLst>
        </pc:spChg>
        <pc:spChg chg="del">
          <ac:chgData name="van Agtmaal Erik" userId="a3745cfa-775b-4d9b-90ee-2e1bda08e8d3" providerId="ADAL" clId="{65C3F90D-B169-4375-B426-2E5034EA8AD9}" dt="2021-04-21T12:08:42.237" v="2177" actId="478"/>
          <ac:spMkLst>
            <pc:docMk/>
            <pc:sldMk cId="2726237356" sldId="876"/>
            <ac:spMk id="30" creationId="{1A869968-321D-4B67-AEE5-09C3B233245C}"/>
          </ac:spMkLst>
        </pc:spChg>
        <pc:spChg chg="del">
          <ac:chgData name="van Agtmaal Erik" userId="a3745cfa-775b-4d9b-90ee-2e1bda08e8d3" providerId="ADAL" clId="{65C3F90D-B169-4375-B426-2E5034EA8AD9}" dt="2021-04-21T12:08:11.513" v="2166" actId="478"/>
          <ac:spMkLst>
            <pc:docMk/>
            <pc:sldMk cId="2726237356" sldId="876"/>
            <ac:spMk id="31" creationId="{76BF6EAA-63E7-42C3-B4A2-377C3D654814}"/>
          </ac:spMkLst>
        </pc:spChg>
        <pc:spChg chg="del">
          <ac:chgData name="van Agtmaal Erik" userId="a3745cfa-775b-4d9b-90ee-2e1bda08e8d3" providerId="ADAL" clId="{65C3F90D-B169-4375-B426-2E5034EA8AD9}" dt="2021-04-21T12:08:26.820" v="2172" actId="478"/>
          <ac:spMkLst>
            <pc:docMk/>
            <pc:sldMk cId="2726237356" sldId="876"/>
            <ac:spMk id="32" creationId="{F29C8C32-813A-48EA-BBE7-88FF5BD81C2E}"/>
          </ac:spMkLst>
        </pc:spChg>
        <pc:picChg chg="mod">
          <ac:chgData name="van Agtmaal Erik" userId="a3745cfa-775b-4d9b-90ee-2e1bda08e8d3" providerId="ADAL" clId="{65C3F90D-B169-4375-B426-2E5034EA8AD9}" dt="2021-04-21T12:45:54.350" v="3113" actId="1036"/>
          <ac:picMkLst>
            <pc:docMk/>
            <pc:sldMk cId="2726237356" sldId="876"/>
            <ac:picMk id="27" creationId="{E034986D-B494-4C7F-86D8-D2FB9D20404C}"/>
          </ac:picMkLst>
        </pc:picChg>
        <pc:cxnChg chg="add mod">
          <ac:chgData name="van Agtmaal Erik" userId="a3745cfa-775b-4d9b-90ee-2e1bda08e8d3" providerId="ADAL" clId="{65C3F90D-B169-4375-B426-2E5034EA8AD9}" dt="2021-04-21T12:45:54.350" v="3113" actId="1036"/>
          <ac:cxnSpMkLst>
            <pc:docMk/>
            <pc:sldMk cId="2726237356" sldId="876"/>
            <ac:cxnSpMk id="20" creationId="{8852D6CD-856A-4915-9B62-7F8A395F929E}"/>
          </ac:cxnSpMkLst>
        </pc:cxnChg>
      </pc:sldChg>
      <pc:sldChg chg="delSp modSp add del mod">
        <pc:chgData name="van Agtmaal Erik" userId="a3745cfa-775b-4d9b-90ee-2e1bda08e8d3" providerId="ADAL" clId="{65C3F90D-B169-4375-B426-2E5034EA8AD9}" dt="2021-04-23T10:24:06.665" v="8680" actId="47"/>
        <pc:sldMkLst>
          <pc:docMk/>
          <pc:sldMk cId="4160496787" sldId="877"/>
        </pc:sldMkLst>
        <pc:spChg chg="mod">
          <ac:chgData name="van Agtmaal Erik" userId="a3745cfa-775b-4d9b-90ee-2e1bda08e8d3" providerId="ADAL" clId="{65C3F90D-B169-4375-B426-2E5034EA8AD9}" dt="2021-04-22T14:44:31.182" v="8678" actId="6549"/>
          <ac:spMkLst>
            <pc:docMk/>
            <pc:sldMk cId="4160496787" sldId="877"/>
            <ac:spMk id="21" creationId="{BEDB48D6-182C-4A98-8EEA-2F31B5932F1B}"/>
          </ac:spMkLst>
        </pc:spChg>
        <pc:spChg chg="mod">
          <ac:chgData name="van Agtmaal Erik" userId="a3745cfa-775b-4d9b-90ee-2e1bda08e8d3" providerId="ADAL" clId="{65C3F90D-B169-4375-B426-2E5034EA8AD9}" dt="2021-04-22T12:27:38.046" v="6940" actId="20577"/>
          <ac:spMkLst>
            <pc:docMk/>
            <pc:sldMk cId="4160496787" sldId="877"/>
            <ac:spMk id="26" creationId="{6FE6B2ED-D11A-4162-80F7-117FF23B7FF3}"/>
          </ac:spMkLst>
        </pc:spChg>
        <pc:spChg chg="mod">
          <ac:chgData name="van Agtmaal Erik" userId="a3745cfa-775b-4d9b-90ee-2e1bda08e8d3" providerId="ADAL" clId="{65C3F90D-B169-4375-B426-2E5034EA8AD9}" dt="2021-04-22T10:48:45.780" v="5312" actId="207"/>
          <ac:spMkLst>
            <pc:docMk/>
            <pc:sldMk cId="4160496787" sldId="877"/>
            <ac:spMk id="28" creationId="{F636BFF4-AB82-44AB-AB69-F0EBA49EF0E8}"/>
          </ac:spMkLst>
        </pc:spChg>
        <pc:cxnChg chg="del">
          <ac:chgData name="van Agtmaal Erik" userId="a3745cfa-775b-4d9b-90ee-2e1bda08e8d3" providerId="ADAL" clId="{65C3F90D-B169-4375-B426-2E5034EA8AD9}" dt="2021-04-21T13:01:51.614" v="3341" actId="478"/>
          <ac:cxnSpMkLst>
            <pc:docMk/>
            <pc:sldMk cId="4160496787" sldId="877"/>
            <ac:cxnSpMk id="20" creationId="{8852D6CD-856A-4915-9B62-7F8A395F929E}"/>
          </ac:cxnSpMkLst>
        </pc:cxnChg>
      </pc:sldChg>
      <pc:sldChg chg="modSp add del mod">
        <pc:chgData name="van Agtmaal Erik" userId="a3745cfa-775b-4d9b-90ee-2e1bda08e8d3" providerId="ADAL" clId="{65C3F90D-B169-4375-B426-2E5034EA8AD9}" dt="2021-05-05T15:13:27.778" v="14212" actId="47"/>
        <pc:sldMkLst>
          <pc:docMk/>
          <pc:sldMk cId="3487194863" sldId="878"/>
        </pc:sldMkLst>
        <pc:spChg chg="mod">
          <ac:chgData name="van Agtmaal Erik" userId="a3745cfa-775b-4d9b-90ee-2e1bda08e8d3" providerId="ADAL" clId="{65C3F90D-B169-4375-B426-2E5034EA8AD9}" dt="2021-04-22T10:58:18.507" v="5422" actId="790"/>
          <ac:spMkLst>
            <pc:docMk/>
            <pc:sldMk cId="3487194863" sldId="878"/>
            <ac:spMk id="6" creationId="{1176C717-A68B-4971-98BE-47EFACE9F753}"/>
          </ac:spMkLst>
        </pc:spChg>
        <pc:spChg chg="mod">
          <ac:chgData name="van Agtmaal Erik" userId="a3745cfa-775b-4d9b-90ee-2e1bda08e8d3" providerId="ADAL" clId="{65C3F90D-B169-4375-B426-2E5034EA8AD9}" dt="2021-04-25T13:29:42.682" v="11067" actId="6549"/>
          <ac:spMkLst>
            <pc:docMk/>
            <pc:sldMk cId="3487194863" sldId="878"/>
            <ac:spMk id="7" creationId="{E7466947-0C6A-456F-AC66-BDC454C50285}"/>
          </ac:spMkLst>
        </pc:spChg>
      </pc:sldChg>
      <pc:sldChg chg="modSp add del mod">
        <pc:chgData name="van Agtmaal Erik" userId="a3745cfa-775b-4d9b-90ee-2e1bda08e8d3" providerId="ADAL" clId="{65C3F90D-B169-4375-B426-2E5034EA8AD9}" dt="2021-05-05T15:13:32.757" v="14213" actId="47"/>
        <pc:sldMkLst>
          <pc:docMk/>
          <pc:sldMk cId="2511306695" sldId="879"/>
        </pc:sldMkLst>
        <pc:spChg chg="mod">
          <ac:chgData name="van Agtmaal Erik" userId="a3745cfa-775b-4d9b-90ee-2e1bda08e8d3" providerId="ADAL" clId="{65C3F90D-B169-4375-B426-2E5034EA8AD9}" dt="2021-04-24T11:16:35.871" v="9367" actId="6549"/>
          <ac:spMkLst>
            <pc:docMk/>
            <pc:sldMk cId="2511306695" sldId="879"/>
            <ac:spMk id="6" creationId="{1176C717-A68B-4971-98BE-47EFACE9F753}"/>
          </ac:spMkLst>
        </pc:spChg>
        <pc:spChg chg="mod">
          <ac:chgData name="van Agtmaal Erik" userId="a3745cfa-775b-4d9b-90ee-2e1bda08e8d3" providerId="ADAL" clId="{65C3F90D-B169-4375-B426-2E5034EA8AD9}" dt="2021-04-24T11:16:57.243" v="9369" actId="6549"/>
          <ac:spMkLst>
            <pc:docMk/>
            <pc:sldMk cId="2511306695" sldId="879"/>
            <ac:spMk id="7" creationId="{E7466947-0C6A-456F-AC66-BDC454C50285}"/>
          </ac:spMkLst>
        </pc:spChg>
      </pc:sldChg>
      <pc:sldChg chg="modSp add del mod">
        <pc:chgData name="van Agtmaal Erik" userId="a3745cfa-775b-4d9b-90ee-2e1bda08e8d3" providerId="ADAL" clId="{65C3F90D-B169-4375-B426-2E5034EA8AD9}" dt="2021-04-22T14:14:44.421" v="8073" actId="47"/>
        <pc:sldMkLst>
          <pc:docMk/>
          <pc:sldMk cId="1626272782" sldId="880"/>
        </pc:sldMkLst>
        <pc:spChg chg="mod">
          <ac:chgData name="van Agtmaal Erik" userId="a3745cfa-775b-4d9b-90ee-2e1bda08e8d3" providerId="ADAL" clId="{65C3F90D-B169-4375-B426-2E5034EA8AD9}" dt="2021-04-22T14:14:14.027" v="8072" actId="20577"/>
          <ac:spMkLst>
            <pc:docMk/>
            <pc:sldMk cId="1626272782" sldId="880"/>
            <ac:spMk id="5" creationId="{83E57E4B-600D-4B08-8FA9-DCEE9A91E41C}"/>
          </ac:spMkLst>
        </pc:spChg>
      </pc:sldChg>
      <pc:sldChg chg="addSp modSp new del mod">
        <pc:chgData name="van Agtmaal Erik" userId="a3745cfa-775b-4d9b-90ee-2e1bda08e8d3" providerId="ADAL" clId="{65C3F90D-B169-4375-B426-2E5034EA8AD9}" dt="2021-04-25T13:04:12.312" v="11024" actId="2696"/>
        <pc:sldMkLst>
          <pc:docMk/>
          <pc:sldMk cId="1908561221" sldId="880"/>
        </pc:sldMkLst>
        <pc:spChg chg="mod">
          <ac:chgData name="van Agtmaal Erik" userId="a3745cfa-775b-4d9b-90ee-2e1bda08e8d3" providerId="ADAL" clId="{65C3F90D-B169-4375-B426-2E5034EA8AD9}" dt="2021-04-22T14:34:10.062" v="8543" actId="6549"/>
          <ac:spMkLst>
            <pc:docMk/>
            <pc:sldMk cId="1908561221" sldId="880"/>
            <ac:spMk id="2" creationId="{9272ACC6-B861-4EBD-87AF-4E17792699DE}"/>
          </ac:spMkLst>
        </pc:spChg>
        <pc:picChg chg="add mod">
          <ac:chgData name="van Agtmaal Erik" userId="a3745cfa-775b-4d9b-90ee-2e1bda08e8d3" providerId="ADAL" clId="{65C3F90D-B169-4375-B426-2E5034EA8AD9}" dt="2021-04-22T14:21:49.547" v="8142" actId="14100"/>
          <ac:picMkLst>
            <pc:docMk/>
            <pc:sldMk cId="1908561221" sldId="880"/>
            <ac:picMk id="3" creationId="{0208FA42-D37A-42D3-9B66-4BBCC8DC6419}"/>
          </ac:picMkLst>
        </pc:picChg>
        <pc:picChg chg="mod">
          <ac:chgData name="van Agtmaal Erik" userId="a3745cfa-775b-4d9b-90ee-2e1bda08e8d3" providerId="ADAL" clId="{65C3F90D-B169-4375-B426-2E5034EA8AD9}" dt="2021-04-22T14:21:56.657" v="8144" actId="1076"/>
          <ac:picMkLst>
            <pc:docMk/>
            <pc:sldMk cId="1908561221" sldId="880"/>
            <ac:picMk id="4" creationId="{F5E8DE51-1E08-47DC-948A-9BDE3AEF9BBB}"/>
          </ac:picMkLst>
        </pc:picChg>
      </pc:sldChg>
      <pc:sldChg chg="addSp modSp add mod ord">
        <pc:chgData name="van Agtmaal Erik" userId="a3745cfa-775b-4d9b-90ee-2e1bda08e8d3" providerId="ADAL" clId="{65C3F90D-B169-4375-B426-2E5034EA8AD9}" dt="2021-05-24T15:14:10.459" v="17373"/>
        <pc:sldMkLst>
          <pc:docMk/>
          <pc:sldMk cId="3801886124" sldId="880"/>
        </pc:sldMkLst>
        <pc:spChg chg="mod">
          <ac:chgData name="van Agtmaal Erik" userId="a3745cfa-775b-4d9b-90ee-2e1bda08e8d3" providerId="ADAL" clId="{65C3F90D-B169-4375-B426-2E5034EA8AD9}" dt="2021-05-05T15:14:11.909" v="14221" actId="6549"/>
          <ac:spMkLst>
            <pc:docMk/>
            <pc:sldMk cId="3801886124" sldId="880"/>
            <ac:spMk id="2" creationId="{9272ACC6-B861-4EBD-87AF-4E17792699DE}"/>
          </ac:spMkLst>
        </pc:spChg>
        <pc:picChg chg="mod">
          <ac:chgData name="van Agtmaal Erik" userId="a3745cfa-775b-4d9b-90ee-2e1bda08e8d3" providerId="ADAL" clId="{65C3F90D-B169-4375-B426-2E5034EA8AD9}" dt="2021-05-06T10:34:12.488" v="14568" actId="1076"/>
          <ac:picMkLst>
            <pc:docMk/>
            <pc:sldMk cId="3801886124" sldId="880"/>
            <ac:picMk id="3" creationId="{0208FA42-D37A-42D3-9B66-4BBCC8DC6419}"/>
          </ac:picMkLst>
        </pc:picChg>
        <pc:picChg chg="mod">
          <ac:chgData name="van Agtmaal Erik" userId="a3745cfa-775b-4d9b-90ee-2e1bda08e8d3" providerId="ADAL" clId="{65C3F90D-B169-4375-B426-2E5034EA8AD9}" dt="2021-05-06T10:33:46.042" v="14564" actId="1076"/>
          <ac:picMkLst>
            <pc:docMk/>
            <pc:sldMk cId="3801886124" sldId="880"/>
            <ac:picMk id="4" creationId="{F5E8DE51-1E08-47DC-948A-9BDE3AEF9BBB}"/>
          </ac:picMkLst>
        </pc:picChg>
        <pc:picChg chg="add mod">
          <ac:chgData name="van Agtmaal Erik" userId="a3745cfa-775b-4d9b-90ee-2e1bda08e8d3" providerId="ADAL" clId="{65C3F90D-B169-4375-B426-2E5034EA8AD9}" dt="2021-05-06T10:34:09.217" v="14567" actId="1076"/>
          <ac:picMkLst>
            <pc:docMk/>
            <pc:sldMk cId="3801886124" sldId="880"/>
            <ac:picMk id="6" creationId="{1DC6D56A-C9DF-4CF4-A545-DC1763A32BEF}"/>
          </ac:picMkLst>
        </pc:picChg>
        <pc:picChg chg="add mod">
          <ac:chgData name="van Agtmaal Erik" userId="a3745cfa-775b-4d9b-90ee-2e1bda08e8d3" providerId="ADAL" clId="{65C3F90D-B169-4375-B426-2E5034EA8AD9}" dt="2021-05-10T08:12:53.117" v="14632"/>
          <ac:picMkLst>
            <pc:docMk/>
            <pc:sldMk cId="3801886124" sldId="880"/>
            <ac:picMk id="7" creationId="{A0637EAE-A19E-4A49-8A4A-A1F40FD2C8AA}"/>
          </ac:picMkLst>
        </pc:picChg>
      </pc:sldChg>
      <pc:sldChg chg="add del">
        <pc:chgData name="van Agtmaal Erik" userId="a3745cfa-775b-4d9b-90ee-2e1bda08e8d3" providerId="ADAL" clId="{65C3F90D-B169-4375-B426-2E5034EA8AD9}" dt="2021-04-24T10:05:53.942" v="8681" actId="47"/>
        <pc:sldMkLst>
          <pc:docMk/>
          <pc:sldMk cId="3174433225" sldId="881"/>
        </pc:sldMkLst>
      </pc:sldChg>
      <pc:sldChg chg="add ord">
        <pc:chgData name="van Agtmaal Erik" userId="a3745cfa-775b-4d9b-90ee-2e1bda08e8d3" providerId="ADAL" clId="{65C3F90D-B169-4375-B426-2E5034EA8AD9}" dt="2021-05-24T15:21:16.503" v="17520"/>
        <pc:sldMkLst>
          <pc:docMk/>
          <pc:sldMk cId="3807741381" sldId="882"/>
        </pc:sldMkLst>
      </pc:sldChg>
      <pc:sldChg chg="addSp delSp modSp add mod ord">
        <pc:chgData name="van Agtmaal Erik" userId="a3745cfa-775b-4d9b-90ee-2e1bda08e8d3" providerId="ADAL" clId="{65C3F90D-B169-4375-B426-2E5034EA8AD9}" dt="2021-05-24T15:21:20.204" v="17522"/>
        <pc:sldMkLst>
          <pc:docMk/>
          <pc:sldMk cId="3699683065" sldId="883"/>
        </pc:sldMkLst>
        <pc:spChg chg="add mod">
          <ac:chgData name="van Agtmaal Erik" userId="a3745cfa-775b-4d9b-90ee-2e1bda08e8d3" providerId="ADAL" clId="{65C3F90D-B169-4375-B426-2E5034EA8AD9}" dt="2021-04-24T10:06:15.520" v="8684"/>
          <ac:spMkLst>
            <pc:docMk/>
            <pc:sldMk cId="3699683065" sldId="883"/>
            <ac:spMk id="2" creationId="{24CABD3A-6774-4A19-B4AA-C6640D66547F}"/>
          </ac:spMkLst>
        </pc:spChg>
        <pc:spChg chg="add mod">
          <ac:chgData name="van Agtmaal Erik" userId="a3745cfa-775b-4d9b-90ee-2e1bda08e8d3" providerId="ADAL" clId="{65C3F90D-B169-4375-B426-2E5034EA8AD9}" dt="2021-04-24T11:22:33.054" v="9374" actId="6549"/>
          <ac:spMkLst>
            <pc:docMk/>
            <pc:sldMk cId="3699683065" sldId="883"/>
            <ac:spMk id="4" creationId="{AB311714-789B-49E4-BC0D-A4C9D7A3E0DC}"/>
          </ac:spMkLst>
        </pc:spChg>
        <pc:spChg chg="add del mod">
          <ac:chgData name="van Agtmaal Erik" userId="a3745cfa-775b-4d9b-90ee-2e1bda08e8d3" providerId="ADAL" clId="{65C3F90D-B169-4375-B426-2E5034EA8AD9}" dt="2021-04-24T10:15:31.121" v="8773" actId="478"/>
          <ac:spMkLst>
            <pc:docMk/>
            <pc:sldMk cId="3699683065" sldId="883"/>
            <ac:spMk id="10" creationId="{EFF0D1C8-CDDE-4714-819A-02818E262DCB}"/>
          </ac:spMkLst>
        </pc:spChg>
        <pc:spChg chg="mod">
          <ac:chgData name="van Agtmaal Erik" userId="a3745cfa-775b-4d9b-90ee-2e1bda08e8d3" providerId="ADAL" clId="{65C3F90D-B169-4375-B426-2E5034EA8AD9}" dt="2021-04-24T11:08:52.640" v="9139" actId="1037"/>
          <ac:spMkLst>
            <pc:docMk/>
            <pc:sldMk cId="3699683065" sldId="883"/>
            <ac:spMk id="26" creationId="{6FE6B2ED-D11A-4162-80F7-117FF23B7FF3}"/>
          </ac:spMkLst>
        </pc:spChg>
        <pc:spChg chg="mod">
          <ac:chgData name="van Agtmaal Erik" userId="a3745cfa-775b-4d9b-90ee-2e1bda08e8d3" providerId="ADAL" clId="{65C3F90D-B169-4375-B426-2E5034EA8AD9}" dt="2021-04-24T10:20:52.467" v="8931" actId="1036"/>
          <ac:spMkLst>
            <pc:docMk/>
            <pc:sldMk cId="3699683065" sldId="883"/>
            <ac:spMk id="28" creationId="{F636BFF4-AB82-44AB-AB69-F0EBA49EF0E8}"/>
          </ac:spMkLst>
        </pc:spChg>
      </pc:sldChg>
      <pc:sldChg chg="addSp delSp modSp add mod ord">
        <pc:chgData name="van Agtmaal Erik" userId="a3745cfa-775b-4d9b-90ee-2e1bda08e8d3" providerId="ADAL" clId="{65C3F90D-B169-4375-B426-2E5034EA8AD9}" dt="2021-05-24T15:21:24.250" v="17524"/>
        <pc:sldMkLst>
          <pc:docMk/>
          <pc:sldMk cId="337168451" sldId="884"/>
        </pc:sldMkLst>
        <pc:spChg chg="add del">
          <ac:chgData name="van Agtmaal Erik" userId="a3745cfa-775b-4d9b-90ee-2e1bda08e8d3" providerId="ADAL" clId="{65C3F90D-B169-4375-B426-2E5034EA8AD9}" dt="2021-04-24T11:10:57.206" v="9141" actId="22"/>
          <ac:spMkLst>
            <pc:docMk/>
            <pc:sldMk cId="337168451" sldId="884"/>
            <ac:spMk id="10" creationId="{6ACDB7F1-E807-4676-BCA4-F1CC0FB949DC}"/>
          </ac:spMkLst>
        </pc:spChg>
        <pc:spChg chg="mod">
          <ac:chgData name="van Agtmaal Erik" userId="a3745cfa-775b-4d9b-90ee-2e1bda08e8d3" providerId="ADAL" clId="{65C3F90D-B169-4375-B426-2E5034EA8AD9}" dt="2021-04-25T12:52:21.827" v="10815" actId="6549"/>
          <ac:spMkLst>
            <pc:docMk/>
            <pc:sldMk cId="337168451" sldId="884"/>
            <ac:spMk id="26" creationId="{6FE6B2ED-D11A-4162-80F7-117FF23B7FF3}"/>
          </ac:spMkLst>
        </pc:spChg>
        <pc:spChg chg="mod">
          <ac:chgData name="van Agtmaal Erik" userId="a3745cfa-775b-4d9b-90ee-2e1bda08e8d3" providerId="ADAL" clId="{65C3F90D-B169-4375-B426-2E5034EA8AD9}" dt="2021-04-24T11:12:52.229" v="9163" actId="1035"/>
          <ac:spMkLst>
            <pc:docMk/>
            <pc:sldMk cId="337168451" sldId="884"/>
            <ac:spMk id="28" creationId="{F636BFF4-AB82-44AB-AB69-F0EBA49EF0E8}"/>
          </ac:spMkLst>
        </pc:spChg>
        <pc:cxnChg chg="add mod">
          <ac:chgData name="van Agtmaal Erik" userId="a3745cfa-775b-4d9b-90ee-2e1bda08e8d3" providerId="ADAL" clId="{65C3F90D-B169-4375-B426-2E5034EA8AD9}" dt="2021-04-24T11:12:12.126" v="9150" actId="208"/>
          <ac:cxnSpMkLst>
            <pc:docMk/>
            <pc:sldMk cId="337168451" sldId="884"/>
            <ac:cxnSpMk id="11" creationId="{9FD8150F-0BE4-4C7F-9678-19D6559471BE}"/>
          </ac:cxnSpMkLst>
        </pc:cxnChg>
      </pc:sldChg>
      <pc:sldChg chg="addSp modSp new mod">
        <pc:chgData name="van Agtmaal Erik" userId="a3745cfa-775b-4d9b-90ee-2e1bda08e8d3" providerId="ADAL" clId="{65C3F90D-B169-4375-B426-2E5034EA8AD9}" dt="2021-05-05T10:07:35.211" v="13329" actId="20577"/>
        <pc:sldMkLst>
          <pc:docMk/>
          <pc:sldMk cId="165478040" sldId="885"/>
        </pc:sldMkLst>
        <pc:spChg chg="mod">
          <ac:chgData name="van Agtmaal Erik" userId="a3745cfa-775b-4d9b-90ee-2e1bda08e8d3" providerId="ADAL" clId="{65C3F90D-B169-4375-B426-2E5034EA8AD9}" dt="2021-04-25T13:33:11.699" v="11151" actId="20577"/>
          <ac:spMkLst>
            <pc:docMk/>
            <pc:sldMk cId="165478040" sldId="885"/>
            <ac:spMk id="2" creationId="{F00446EE-3F50-4DB2-96E9-15675C6365F9}"/>
          </ac:spMkLst>
        </pc:spChg>
        <pc:spChg chg="mod">
          <ac:chgData name="van Agtmaal Erik" userId="a3745cfa-775b-4d9b-90ee-2e1bda08e8d3" providerId="ADAL" clId="{65C3F90D-B169-4375-B426-2E5034EA8AD9}" dt="2021-05-05T10:07:35.211" v="13329" actId="20577"/>
          <ac:spMkLst>
            <pc:docMk/>
            <pc:sldMk cId="165478040" sldId="885"/>
            <ac:spMk id="3" creationId="{2857EF16-A514-4757-94BA-9A9867316FFF}"/>
          </ac:spMkLst>
        </pc:spChg>
        <pc:picChg chg="add mod">
          <ac:chgData name="van Agtmaal Erik" userId="a3745cfa-775b-4d9b-90ee-2e1bda08e8d3" providerId="ADAL" clId="{65C3F90D-B169-4375-B426-2E5034EA8AD9}" dt="2021-05-05T09:34:49.410" v="12492" actId="1036"/>
          <ac:picMkLst>
            <pc:docMk/>
            <pc:sldMk cId="165478040" sldId="885"/>
            <ac:picMk id="4" creationId="{B9214936-7617-4197-B03C-4F7CFF971E55}"/>
          </ac:picMkLst>
        </pc:picChg>
      </pc:sldChg>
      <pc:sldChg chg="modSp mod ord">
        <pc:chgData name="van Agtmaal Erik" userId="a3745cfa-775b-4d9b-90ee-2e1bda08e8d3" providerId="ADAL" clId="{65C3F90D-B169-4375-B426-2E5034EA8AD9}" dt="2021-05-24T15:21:32.135" v="17526"/>
        <pc:sldMkLst>
          <pc:docMk/>
          <pc:sldMk cId="3922326484" sldId="886"/>
        </pc:sldMkLst>
        <pc:spChg chg="mod">
          <ac:chgData name="van Agtmaal Erik" userId="a3745cfa-775b-4d9b-90ee-2e1bda08e8d3" providerId="ADAL" clId="{65C3F90D-B169-4375-B426-2E5034EA8AD9}" dt="2021-04-27T09:42:45.965" v="11462" actId="6549"/>
          <ac:spMkLst>
            <pc:docMk/>
            <pc:sldMk cId="3922326484" sldId="886"/>
            <ac:spMk id="3" creationId="{05D733BA-E8BD-4DA5-887B-9629874EF18E}"/>
          </ac:spMkLst>
        </pc:spChg>
      </pc:sldChg>
      <pc:sldChg chg="addSp delSp modSp add del mod ord">
        <pc:chgData name="van Agtmaal Erik" userId="a3745cfa-775b-4d9b-90ee-2e1bda08e8d3" providerId="ADAL" clId="{65C3F90D-B169-4375-B426-2E5034EA8AD9}" dt="2021-05-05T15:15:12.241" v="14228" actId="47"/>
        <pc:sldMkLst>
          <pc:docMk/>
          <pc:sldMk cId="1100043281" sldId="887"/>
        </pc:sldMkLst>
        <pc:spChg chg="del mod">
          <ac:chgData name="van Agtmaal Erik" userId="a3745cfa-775b-4d9b-90ee-2e1bda08e8d3" providerId="ADAL" clId="{65C3F90D-B169-4375-B426-2E5034EA8AD9}" dt="2021-04-27T09:39:40.764" v="11400" actId="478"/>
          <ac:spMkLst>
            <pc:docMk/>
            <pc:sldMk cId="1100043281" sldId="887"/>
            <ac:spMk id="2" creationId="{EAF7141D-CFF8-4D13-9033-78C997E0F008}"/>
          </ac:spMkLst>
        </pc:spChg>
        <pc:spChg chg="mod">
          <ac:chgData name="van Agtmaal Erik" userId="a3745cfa-775b-4d9b-90ee-2e1bda08e8d3" providerId="ADAL" clId="{65C3F90D-B169-4375-B426-2E5034EA8AD9}" dt="2021-04-27T09:36:50.972" v="11382" actId="21"/>
          <ac:spMkLst>
            <pc:docMk/>
            <pc:sldMk cId="1100043281" sldId="887"/>
            <ac:spMk id="3" creationId="{05D733BA-E8BD-4DA5-887B-9629874EF18E}"/>
          </ac:spMkLst>
        </pc:spChg>
        <pc:graphicFrameChg chg="add mod modGraphic">
          <ac:chgData name="van Agtmaal Erik" userId="a3745cfa-775b-4d9b-90ee-2e1bda08e8d3" providerId="ADAL" clId="{65C3F90D-B169-4375-B426-2E5034EA8AD9}" dt="2021-04-27T10:11:03.831" v="11770" actId="6549"/>
          <ac:graphicFrameMkLst>
            <pc:docMk/>
            <pc:sldMk cId="1100043281" sldId="887"/>
            <ac:graphicFrameMk id="4" creationId="{FF3302D7-3113-43EB-A1B1-70301EABD972}"/>
          </ac:graphicFrameMkLst>
        </pc:graphicFrameChg>
      </pc:sldChg>
      <pc:sldChg chg="addSp delSp modSp new mod ord">
        <pc:chgData name="van Agtmaal Erik" userId="a3745cfa-775b-4d9b-90ee-2e1bda08e8d3" providerId="ADAL" clId="{65C3F90D-B169-4375-B426-2E5034EA8AD9}" dt="2021-05-25T11:59:20.220" v="19604" actId="6549"/>
        <pc:sldMkLst>
          <pc:docMk/>
          <pc:sldMk cId="3302082356" sldId="888"/>
        </pc:sldMkLst>
        <pc:spChg chg="add mod">
          <ac:chgData name="van Agtmaal Erik" userId="a3745cfa-775b-4d9b-90ee-2e1bda08e8d3" providerId="ADAL" clId="{65C3F90D-B169-4375-B426-2E5034EA8AD9}" dt="2021-05-05T10:00:13.963" v="13153" actId="6549"/>
          <ac:spMkLst>
            <pc:docMk/>
            <pc:sldMk cId="3302082356" sldId="888"/>
            <ac:spMk id="7" creationId="{D9A18FE3-BB76-405A-A208-EB7709E57144}"/>
          </ac:spMkLst>
        </pc:spChg>
        <pc:spChg chg="add mod">
          <ac:chgData name="van Agtmaal Erik" userId="a3745cfa-775b-4d9b-90ee-2e1bda08e8d3" providerId="ADAL" clId="{65C3F90D-B169-4375-B426-2E5034EA8AD9}" dt="2021-05-25T11:59:20.220" v="19604" actId="6549"/>
          <ac:spMkLst>
            <pc:docMk/>
            <pc:sldMk cId="3302082356" sldId="888"/>
            <ac:spMk id="10" creationId="{0781E967-BC51-4E88-B22A-BD56B1BE0E5A}"/>
          </ac:spMkLst>
        </pc:spChg>
        <pc:spChg chg="add mod">
          <ac:chgData name="van Agtmaal Erik" userId="a3745cfa-775b-4d9b-90ee-2e1bda08e8d3" providerId="ADAL" clId="{65C3F90D-B169-4375-B426-2E5034EA8AD9}" dt="2021-04-30T08:11:11.132" v="12406" actId="1036"/>
          <ac:spMkLst>
            <pc:docMk/>
            <pc:sldMk cId="3302082356" sldId="888"/>
            <ac:spMk id="13" creationId="{F73F67CF-96D9-4542-A377-69403665EFAD}"/>
          </ac:spMkLst>
        </pc:spChg>
        <pc:picChg chg="mod">
          <ac:chgData name="van Agtmaal Erik" userId="a3745cfa-775b-4d9b-90ee-2e1bda08e8d3" providerId="ADAL" clId="{65C3F90D-B169-4375-B426-2E5034EA8AD9}" dt="2021-04-30T08:11:15.984" v="12410" actId="1036"/>
          <ac:picMkLst>
            <pc:docMk/>
            <pc:sldMk cId="3302082356" sldId="888"/>
            <ac:picMk id="2" creationId="{C96D7F68-CC9E-4BDD-8CFB-D3CE9B2E6395}"/>
          </ac:picMkLst>
        </pc:picChg>
        <pc:picChg chg="add del mod">
          <ac:chgData name="van Agtmaal Erik" userId="a3745cfa-775b-4d9b-90ee-2e1bda08e8d3" providerId="ADAL" clId="{65C3F90D-B169-4375-B426-2E5034EA8AD9}" dt="2021-04-30T08:09:07.335" v="12296" actId="478"/>
          <ac:picMkLst>
            <pc:docMk/>
            <pc:sldMk cId="3302082356" sldId="888"/>
            <ac:picMk id="3" creationId="{575C7801-BFA3-4019-80D7-9C4FD85982F7}"/>
          </ac:picMkLst>
        </pc:picChg>
        <pc:picChg chg="add del mod">
          <ac:chgData name="van Agtmaal Erik" userId="a3745cfa-775b-4d9b-90ee-2e1bda08e8d3" providerId="ADAL" clId="{65C3F90D-B169-4375-B426-2E5034EA8AD9}" dt="2021-04-29T13:30:41.062" v="11791" actId="478"/>
          <ac:picMkLst>
            <pc:docMk/>
            <pc:sldMk cId="3302082356" sldId="888"/>
            <ac:picMk id="5" creationId="{0926EAD4-1FB2-4032-90F9-EB4A5E3385E6}"/>
          </ac:picMkLst>
        </pc:picChg>
        <pc:picChg chg="add mod">
          <ac:chgData name="van Agtmaal Erik" userId="a3745cfa-775b-4d9b-90ee-2e1bda08e8d3" providerId="ADAL" clId="{65C3F90D-B169-4375-B426-2E5034EA8AD9}" dt="2021-05-05T09:55:28.526" v="12874" actId="14100"/>
          <ac:picMkLst>
            <pc:docMk/>
            <pc:sldMk cId="3302082356" sldId="888"/>
            <ac:picMk id="9" creationId="{9EF48B00-AAE2-46CA-9609-3635918572B4}"/>
          </ac:picMkLst>
        </pc:picChg>
        <pc:picChg chg="add del mod">
          <ac:chgData name="van Agtmaal Erik" userId="a3745cfa-775b-4d9b-90ee-2e1bda08e8d3" providerId="ADAL" clId="{65C3F90D-B169-4375-B426-2E5034EA8AD9}" dt="2021-04-29T13:35:41.571" v="11864" actId="478"/>
          <ac:picMkLst>
            <pc:docMk/>
            <pc:sldMk cId="3302082356" sldId="888"/>
            <ac:picMk id="12" creationId="{0A2FE55E-1592-428C-8FF5-3B1B72345949}"/>
          </ac:picMkLst>
        </pc:picChg>
        <pc:picChg chg="add mod">
          <ac:chgData name="van Agtmaal Erik" userId="a3745cfa-775b-4d9b-90ee-2e1bda08e8d3" providerId="ADAL" clId="{65C3F90D-B169-4375-B426-2E5034EA8AD9}" dt="2021-04-29T13:57:24.511" v="12273" actId="1076"/>
          <ac:picMkLst>
            <pc:docMk/>
            <pc:sldMk cId="3302082356" sldId="888"/>
            <ac:picMk id="21" creationId="{5456BF8D-47C1-40E2-AC4E-6BFCE5FA181E}"/>
          </ac:picMkLst>
        </pc:picChg>
        <pc:cxnChg chg="add mod">
          <ac:chgData name="van Agtmaal Erik" userId="a3745cfa-775b-4d9b-90ee-2e1bda08e8d3" providerId="ADAL" clId="{65C3F90D-B169-4375-B426-2E5034EA8AD9}" dt="2021-05-05T09:59:07.316" v="13145" actId="1038"/>
          <ac:cxnSpMkLst>
            <pc:docMk/>
            <pc:sldMk cId="3302082356" sldId="888"/>
            <ac:cxnSpMk id="15" creationId="{C32B7CC0-8DD6-4B25-892F-6CF1C3963D0E}"/>
          </ac:cxnSpMkLst>
        </pc:cxnChg>
        <pc:cxnChg chg="add mod">
          <ac:chgData name="van Agtmaal Erik" userId="a3745cfa-775b-4d9b-90ee-2e1bda08e8d3" providerId="ADAL" clId="{65C3F90D-B169-4375-B426-2E5034EA8AD9}" dt="2021-05-05T09:59:10" v="13151" actId="1038"/>
          <ac:cxnSpMkLst>
            <pc:docMk/>
            <pc:sldMk cId="3302082356" sldId="888"/>
            <ac:cxnSpMk id="17" creationId="{68E556EB-F015-4EA8-9738-3310D298E40E}"/>
          </ac:cxnSpMkLst>
        </pc:cxnChg>
      </pc:sldChg>
      <pc:sldChg chg="addSp delSp modSp new mod ord">
        <pc:chgData name="van Agtmaal Erik" userId="a3745cfa-775b-4d9b-90ee-2e1bda08e8d3" providerId="ADAL" clId="{65C3F90D-B169-4375-B426-2E5034EA8AD9}" dt="2021-05-25T08:19:46.421" v="18211" actId="6549"/>
        <pc:sldMkLst>
          <pc:docMk/>
          <pc:sldMk cId="3881547693" sldId="889"/>
        </pc:sldMkLst>
        <pc:spChg chg="mod">
          <ac:chgData name="van Agtmaal Erik" userId="a3745cfa-775b-4d9b-90ee-2e1bda08e8d3" providerId="ADAL" clId="{65C3F90D-B169-4375-B426-2E5034EA8AD9}" dt="2021-05-10T09:12:32.111" v="16750" actId="20577"/>
          <ac:spMkLst>
            <pc:docMk/>
            <pc:sldMk cId="3881547693" sldId="889"/>
            <ac:spMk id="2" creationId="{96C19DD0-A5F2-4FA7-896C-1D9C35EBC4A2}"/>
          </ac:spMkLst>
        </pc:spChg>
        <pc:spChg chg="del mod">
          <ac:chgData name="van Agtmaal Erik" userId="a3745cfa-775b-4d9b-90ee-2e1bda08e8d3" providerId="ADAL" clId="{65C3F90D-B169-4375-B426-2E5034EA8AD9}" dt="2021-05-05T10:09:39.394" v="13394" actId="478"/>
          <ac:spMkLst>
            <pc:docMk/>
            <pc:sldMk cId="3881547693" sldId="889"/>
            <ac:spMk id="3" creationId="{60E4E791-4975-4DD7-BF6D-6D731E03A350}"/>
          </ac:spMkLst>
        </pc:spChg>
        <pc:spChg chg="add mod">
          <ac:chgData name="van Agtmaal Erik" userId="a3745cfa-775b-4d9b-90ee-2e1bda08e8d3" providerId="ADAL" clId="{65C3F90D-B169-4375-B426-2E5034EA8AD9}" dt="2021-05-05T10:14:56.193" v="13483" actId="1038"/>
          <ac:spMkLst>
            <pc:docMk/>
            <pc:sldMk cId="3881547693" sldId="889"/>
            <ac:spMk id="8" creationId="{4EA0D7CF-8453-4481-ABC1-3EF0704724EB}"/>
          </ac:spMkLst>
        </pc:spChg>
        <pc:spChg chg="add mod">
          <ac:chgData name="van Agtmaal Erik" userId="a3745cfa-775b-4d9b-90ee-2e1bda08e8d3" providerId="ADAL" clId="{65C3F90D-B169-4375-B426-2E5034EA8AD9}" dt="2021-05-05T10:14:56.193" v="13483" actId="1038"/>
          <ac:spMkLst>
            <pc:docMk/>
            <pc:sldMk cId="3881547693" sldId="889"/>
            <ac:spMk id="9" creationId="{A4948C8D-9C86-4883-8446-615DB6ECD374}"/>
          </ac:spMkLst>
        </pc:spChg>
        <pc:spChg chg="add mod">
          <ac:chgData name="van Agtmaal Erik" userId="a3745cfa-775b-4d9b-90ee-2e1bda08e8d3" providerId="ADAL" clId="{65C3F90D-B169-4375-B426-2E5034EA8AD9}" dt="2021-05-05T10:14:56.193" v="13483" actId="1038"/>
          <ac:spMkLst>
            <pc:docMk/>
            <pc:sldMk cId="3881547693" sldId="889"/>
            <ac:spMk id="10" creationId="{11A40E80-E058-4A1E-AFCF-681E62C77BC6}"/>
          </ac:spMkLst>
        </pc:spChg>
        <pc:spChg chg="add mod">
          <ac:chgData name="van Agtmaal Erik" userId="a3745cfa-775b-4d9b-90ee-2e1bda08e8d3" providerId="ADAL" clId="{65C3F90D-B169-4375-B426-2E5034EA8AD9}" dt="2021-05-05T10:14:56.193" v="13483" actId="1038"/>
          <ac:spMkLst>
            <pc:docMk/>
            <pc:sldMk cId="3881547693" sldId="889"/>
            <ac:spMk id="11" creationId="{C50EA098-430B-47B6-90FE-98A756D91BFD}"/>
          </ac:spMkLst>
        </pc:spChg>
        <pc:spChg chg="add mod">
          <ac:chgData name="van Agtmaal Erik" userId="a3745cfa-775b-4d9b-90ee-2e1bda08e8d3" providerId="ADAL" clId="{65C3F90D-B169-4375-B426-2E5034EA8AD9}" dt="2021-05-05T15:11:39.487" v="14192" actId="1038"/>
          <ac:spMkLst>
            <pc:docMk/>
            <pc:sldMk cId="3881547693" sldId="889"/>
            <ac:spMk id="17" creationId="{694650CF-F318-416F-AC26-4FE0C1F2AC24}"/>
          </ac:spMkLst>
        </pc:spChg>
        <pc:spChg chg="add mod">
          <ac:chgData name="van Agtmaal Erik" userId="a3745cfa-775b-4d9b-90ee-2e1bda08e8d3" providerId="ADAL" clId="{65C3F90D-B169-4375-B426-2E5034EA8AD9}" dt="2021-05-05T15:11:39.487" v="14192" actId="1038"/>
          <ac:spMkLst>
            <pc:docMk/>
            <pc:sldMk cId="3881547693" sldId="889"/>
            <ac:spMk id="18" creationId="{BE56A46E-CC34-4B3D-96F9-DB4A44622630}"/>
          </ac:spMkLst>
        </pc:spChg>
        <pc:spChg chg="add mod">
          <ac:chgData name="van Agtmaal Erik" userId="a3745cfa-775b-4d9b-90ee-2e1bda08e8d3" providerId="ADAL" clId="{65C3F90D-B169-4375-B426-2E5034EA8AD9}" dt="2021-05-05T15:11:39.487" v="14192" actId="1038"/>
          <ac:spMkLst>
            <pc:docMk/>
            <pc:sldMk cId="3881547693" sldId="889"/>
            <ac:spMk id="20" creationId="{5FAD096F-6E0C-487E-8061-3EB893074EB0}"/>
          </ac:spMkLst>
        </pc:spChg>
        <pc:spChg chg="add mod">
          <ac:chgData name="van Agtmaal Erik" userId="a3745cfa-775b-4d9b-90ee-2e1bda08e8d3" providerId="ADAL" clId="{65C3F90D-B169-4375-B426-2E5034EA8AD9}" dt="2021-05-25T08:18:24.375" v="18199" actId="1038"/>
          <ac:spMkLst>
            <pc:docMk/>
            <pc:sldMk cId="3881547693" sldId="889"/>
            <ac:spMk id="28" creationId="{40FD8E22-495F-41F1-9A18-9AE036DE7B77}"/>
          </ac:spMkLst>
        </pc:spChg>
        <pc:spChg chg="add mod">
          <ac:chgData name="van Agtmaal Erik" userId="a3745cfa-775b-4d9b-90ee-2e1bda08e8d3" providerId="ADAL" clId="{65C3F90D-B169-4375-B426-2E5034EA8AD9}" dt="2021-05-25T08:19:08.855" v="18201" actId="14100"/>
          <ac:spMkLst>
            <pc:docMk/>
            <pc:sldMk cId="3881547693" sldId="889"/>
            <ac:spMk id="29" creationId="{85E445DA-C328-435B-90B5-79E78C2550F3}"/>
          </ac:spMkLst>
        </pc:spChg>
        <pc:spChg chg="add mod">
          <ac:chgData name="van Agtmaal Erik" userId="a3745cfa-775b-4d9b-90ee-2e1bda08e8d3" providerId="ADAL" clId="{65C3F90D-B169-4375-B426-2E5034EA8AD9}" dt="2021-05-25T08:19:46.421" v="18211" actId="6549"/>
          <ac:spMkLst>
            <pc:docMk/>
            <pc:sldMk cId="3881547693" sldId="889"/>
            <ac:spMk id="31" creationId="{CF0FF5D2-F14A-4253-9828-C725559BDEAC}"/>
          </ac:spMkLst>
        </pc:spChg>
        <pc:picChg chg="add del mod">
          <ac:chgData name="van Agtmaal Erik" userId="a3745cfa-775b-4d9b-90ee-2e1bda08e8d3" providerId="ADAL" clId="{65C3F90D-B169-4375-B426-2E5034EA8AD9}" dt="2021-05-05T10:16:37.649" v="13485" actId="478"/>
          <ac:picMkLst>
            <pc:docMk/>
            <pc:sldMk cId="3881547693" sldId="889"/>
            <ac:picMk id="5" creationId="{23ACCF34-2CFE-418F-9FB7-4C4314AA5511}"/>
          </ac:picMkLst>
        </pc:picChg>
        <pc:picChg chg="add del mod">
          <ac:chgData name="van Agtmaal Erik" userId="a3745cfa-775b-4d9b-90ee-2e1bda08e8d3" providerId="ADAL" clId="{65C3F90D-B169-4375-B426-2E5034EA8AD9}" dt="2021-05-05T10:16:40.019" v="13487" actId="478"/>
          <ac:picMkLst>
            <pc:docMk/>
            <pc:sldMk cId="3881547693" sldId="889"/>
            <ac:picMk id="7" creationId="{5F7BDF31-26E1-488F-88CB-594F5E5F82D6}"/>
          </ac:picMkLst>
        </pc:picChg>
        <pc:picChg chg="add del mod">
          <ac:chgData name="van Agtmaal Erik" userId="a3745cfa-775b-4d9b-90ee-2e1bda08e8d3" providerId="ADAL" clId="{65C3F90D-B169-4375-B426-2E5034EA8AD9}" dt="2021-05-05T10:17:37.918" v="13497" actId="478"/>
          <ac:picMkLst>
            <pc:docMk/>
            <pc:sldMk cId="3881547693" sldId="889"/>
            <ac:picMk id="12" creationId="{BE6F789A-79A1-445B-9C14-0C2A8EF422CA}"/>
          </ac:picMkLst>
        </pc:picChg>
        <pc:picChg chg="add mod">
          <ac:chgData name="van Agtmaal Erik" userId="a3745cfa-775b-4d9b-90ee-2e1bda08e8d3" providerId="ADAL" clId="{65C3F90D-B169-4375-B426-2E5034EA8AD9}" dt="2021-05-05T15:11:39.487" v="14192" actId="1038"/>
          <ac:picMkLst>
            <pc:docMk/>
            <pc:sldMk cId="3881547693" sldId="889"/>
            <ac:picMk id="13" creationId="{64156952-58F8-4D68-8D0E-5382D882DB4F}"/>
          </ac:picMkLst>
        </pc:picChg>
        <pc:picChg chg="add mod">
          <ac:chgData name="van Agtmaal Erik" userId="a3745cfa-775b-4d9b-90ee-2e1bda08e8d3" providerId="ADAL" clId="{65C3F90D-B169-4375-B426-2E5034EA8AD9}" dt="2021-05-05T15:11:39.487" v="14192" actId="1038"/>
          <ac:picMkLst>
            <pc:docMk/>
            <pc:sldMk cId="3881547693" sldId="889"/>
            <ac:picMk id="14" creationId="{7CBE63C7-1428-4EF5-B819-9471D916AE7A}"/>
          </ac:picMkLst>
        </pc:picChg>
        <pc:picChg chg="add mod">
          <ac:chgData name="van Agtmaal Erik" userId="a3745cfa-775b-4d9b-90ee-2e1bda08e8d3" providerId="ADAL" clId="{65C3F90D-B169-4375-B426-2E5034EA8AD9}" dt="2021-05-05T15:11:39.487" v="14192" actId="1038"/>
          <ac:picMkLst>
            <pc:docMk/>
            <pc:sldMk cId="3881547693" sldId="889"/>
            <ac:picMk id="15" creationId="{01FC0B52-ECE4-45A0-A82C-020EEC9AF762}"/>
          </ac:picMkLst>
        </pc:picChg>
        <pc:picChg chg="add mod">
          <ac:chgData name="van Agtmaal Erik" userId="a3745cfa-775b-4d9b-90ee-2e1bda08e8d3" providerId="ADAL" clId="{65C3F90D-B169-4375-B426-2E5034EA8AD9}" dt="2021-05-05T15:11:39.487" v="14192" actId="1038"/>
          <ac:picMkLst>
            <pc:docMk/>
            <pc:sldMk cId="3881547693" sldId="889"/>
            <ac:picMk id="16" creationId="{8CEFDD37-3131-46FB-AD05-083792465AE8}"/>
          </ac:picMkLst>
        </pc:picChg>
        <pc:picChg chg="add mod">
          <ac:chgData name="van Agtmaal Erik" userId="a3745cfa-775b-4d9b-90ee-2e1bda08e8d3" providerId="ADAL" clId="{65C3F90D-B169-4375-B426-2E5034EA8AD9}" dt="2021-05-05T15:11:39.487" v="14192" actId="1038"/>
          <ac:picMkLst>
            <pc:docMk/>
            <pc:sldMk cId="3881547693" sldId="889"/>
            <ac:picMk id="19" creationId="{A3137251-4C89-4D0A-BB78-DDBBBCEC4CDA}"/>
          </ac:picMkLst>
        </pc:picChg>
        <pc:picChg chg="add mod">
          <ac:chgData name="van Agtmaal Erik" userId="a3745cfa-775b-4d9b-90ee-2e1bda08e8d3" providerId="ADAL" clId="{65C3F90D-B169-4375-B426-2E5034EA8AD9}" dt="2021-05-25T08:18:24.375" v="18199" actId="1038"/>
          <ac:picMkLst>
            <pc:docMk/>
            <pc:sldMk cId="3881547693" sldId="889"/>
            <ac:picMk id="21" creationId="{B6174F65-4AF8-421B-9746-D26FC8E09008}"/>
          </ac:picMkLst>
        </pc:picChg>
        <pc:picChg chg="add mod">
          <ac:chgData name="van Agtmaal Erik" userId="a3745cfa-775b-4d9b-90ee-2e1bda08e8d3" providerId="ADAL" clId="{65C3F90D-B169-4375-B426-2E5034EA8AD9}" dt="2021-05-25T08:18:24.375" v="18199" actId="1038"/>
          <ac:picMkLst>
            <pc:docMk/>
            <pc:sldMk cId="3881547693" sldId="889"/>
            <ac:picMk id="22" creationId="{DEE875A6-3DF2-48BF-BAE0-8A3CD955DB93}"/>
          </ac:picMkLst>
        </pc:picChg>
        <pc:picChg chg="add mod">
          <ac:chgData name="van Agtmaal Erik" userId="a3745cfa-775b-4d9b-90ee-2e1bda08e8d3" providerId="ADAL" clId="{65C3F90D-B169-4375-B426-2E5034EA8AD9}" dt="2021-05-25T08:18:24.375" v="18199" actId="1038"/>
          <ac:picMkLst>
            <pc:docMk/>
            <pc:sldMk cId="3881547693" sldId="889"/>
            <ac:picMk id="23" creationId="{BBAC728B-123E-43E1-BAE8-27E0C08C3CAE}"/>
          </ac:picMkLst>
        </pc:picChg>
        <pc:picChg chg="add mod">
          <ac:chgData name="van Agtmaal Erik" userId="a3745cfa-775b-4d9b-90ee-2e1bda08e8d3" providerId="ADAL" clId="{65C3F90D-B169-4375-B426-2E5034EA8AD9}" dt="2021-05-25T08:18:24.375" v="18199" actId="1038"/>
          <ac:picMkLst>
            <pc:docMk/>
            <pc:sldMk cId="3881547693" sldId="889"/>
            <ac:picMk id="24" creationId="{BBB6F922-5C2F-4E7E-8A0F-C35C988333EB}"/>
          </ac:picMkLst>
        </pc:picChg>
        <pc:picChg chg="add mod">
          <ac:chgData name="van Agtmaal Erik" userId="a3745cfa-775b-4d9b-90ee-2e1bda08e8d3" providerId="ADAL" clId="{65C3F90D-B169-4375-B426-2E5034EA8AD9}" dt="2021-05-25T08:18:24.375" v="18199" actId="1038"/>
          <ac:picMkLst>
            <pc:docMk/>
            <pc:sldMk cId="3881547693" sldId="889"/>
            <ac:picMk id="25" creationId="{11FDBA57-6D1E-41CF-8110-8F3FF4B501CA}"/>
          </ac:picMkLst>
        </pc:picChg>
        <pc:picChg chg="add mod">
          <ac:chgData name="van Agtmaal Erik" userId="a3745cfa-775b-4d9b-90ee-2e1bda08e8d3" providerId="ADAL" clId="{65C3F90D-B169-4375-B426-2E5034EA8AD9}" dt="2021-05-25T08:18:24.375" v="18199" actId="1038"/>
          <ac:picMkLst>
            <pc:docMk/>
            <pc:sldMk cId="3881547693" sldId="889"/>
            <ac:picMk id="26" creationId="{B70C4A2D-18C7-47CC-9A17-6B3BCFBE434D}"/>
          </ac:picMkLst>
        </pc:picChg>
        <pc:picChg chg="add mod">
          <ac:chgData name="van Agtmaal Erik" userId="a3745cfa-775b-4d9b-90ee-2e1bda08e8d3" providerId="ADAL" clId="{65C3F90D-B169-4375-B426-2E5034EA8AD9}" dt="2021-05-25T08:18:24.375" v="18199" actId="1038"/>
          <ac:picMkLst>
            <pc:docMk/>
            <pc:sldMk cId="3881547693" sldId="889"/>
            <ac:picMk id="27" creationId="{4B0E63FC-BF16-4DA1-AD48-3D528464ABE9}"/>
          </ac:picMkLst>
        </pc:picChg>
        <pc:picChg chg="add del">
          <ac:chgData name="van Agtmaal Erik" userId="a3745cfa-775b-4d9b-90ee-2e1bda08e8d3" providerId="ADAL" clId="{65C3F90D-B169-4375-B426-2E5034EA8AD9}" dt="2021-05-25T08:19:20.645" v="18204"/>
          <ac:picMkLst>
            <pc:docMk/>
            <pc:sldMk cId="3881547693" sldId="889"/>
            <ac:picMk id="2050" creationId="{EB1B1174-6DE2-4DFE-BE59-A62706698D49}"/>
          </ac:picMkLst>
        </pc:picChg>
      </pc:sldChg>
      <pc:sldChg chg="addSp delSp modSp new mod modClrScheme chgLayout">
        <pc:chgData name="van Agtmaal Erik" userId="a3745cfa-775b-4d9b-90ee-2e1bda08e8d3" providerId="ADAL" clId="{65C3F90D-B169-4375-B426-2E5034EA8AD9}" dt="2021-05-25T10:29:12.675" v="19525" actId="20577"/>
        <pc:sldMkLst>
          <pc:docMk/>
          <pc:sldMk cId="2475623606" sldId="890"/>
        </pc:sldMkLst>
        <pc:spChg chg="mod ord">
          <ac:chgData name="van Agtmaal Erik" userId="a3745cfa-775b-4d9b-90ee-2e1bda08e8d3" providerId="ADAL" clId="{65C3F90D-B169-4375-B426-2E5034EA8AD9}" dt="2021-05-25T08:52:50.615" v="18806" actId="6549"/>
          <ac:spMkLst>
            <pc:docMk/>
            <pc:sldMk cId="2475623606" sldId="890"/>
            <ac:spMk id="2" creationId="{49FF51A2-08B2-4067-B059-31619FC58EF8}"/>
          </ac:spMkLst>
        </pc:spChg>
        <pc:spChg chg="add mod ord">
          <ac:chgData name="van Agtmaal Erik" userId="a3745cfa-775b-4d9b-90ee-2e1bda08e8d3" providerId="ADAL" clId="{65C3F90D-B169-4375-B426-2E5034EA8AD9}" dt="2021-05-25T10:29:12.675" v="19525" actId="20577"/>
          <ac:spMkLst>
            <pc:docMk/>
            <pc:sldMk cId="2475623606" sldId="890"/>
            <ac:spMk id="4" creationId="{875A7274-F359-4342-A7E6-3427D45AEF40}"/>
          </ac:spMkLst>
        </pc:spChg>
        <pc:spChg chg="add del">
          <ac:chgData name="van Agtmaal Erik" userId="a3745cfa-775b-4d9b-90ee-2e1bda08e8d3" providerId="ADAL" clId="{65C3F90D-B169-4375-B426-2E5034EA8AD9}" dt="2021-05-10T08:33:37.195" v="15404" actId="478"/>
          <ac:spMkLst>
            <pc:docMk/>
            <pc:sldMk cId="2475623606" sldId="890"/>
            <ac:spMk id="5" creationId="{B0E0E333-1B3F-4841-B60F-78C8EA147FBE}"/>
          </ac:spMkLst>
        </pc:spChg>
        <pc:picChg chg="add mod">
          <ac:chgData name="van Agtmaal Erik" userId="a3745cfa-775b-4d9b-90ee-2e1bda08e8d3" providerId="ADAL" clId="{65C3F90D-B169-4375-B426-2E5034EA8AD9}" dt="2021-05-10T08:12:55.295" v="14633"/>
          <ac:picMkLst>
            <pc:docMk/>
            <pc:sldMk cId="2475623606" sldId="890"/>
            <ac:picMk id="3" creationId="{26B7BBF4-BA97-4328-979B-C0FEED0AADE4}"/>
          </ac:picMkLst>
        </pc:picChg>
      </pc:sldChg>
      <pc:sldChg chg="new del">
        <pc:chgData name="van Agtmaal Erik" userId="a3745cfa-775b-4d9b-90ee-2e1bda08e8d3" providerId="ADAL" clId="{65C3F90D-B169-4375-B426-2E5034EA8AD9}" dt="2021-05-10T08:13:08.906" v="14645" actId="680"/>
        <pc:sldMkLst>
          <pc:docMk/>
          <pc:sldMk cId="1430313683" sldId="891"/>
        </pc:sldMkLst>
      </pc:sldChg>
      <pc:sldChg chg="modSp add mod ord">
        <pc:chgData name="van Agtmaal Erik" userId="a3745cfa-775b-4d9b-90ee-2e1bda08e8d3" providerId="ADAL" clId="{65C3F90D-B169-4375-B426-2E5034EA8AD9}" dt="2021-05-25T12:01:02.089" v="19606" actId="6549"/>
        <pc:sldMkLst>
          <pc:docMk/>
          <pc:sldMk cId="2401129254" sldId="891"/>
        </pc:sldMkLst>
        <pc:spChg chg="mod">
          <ac:chgData name="van Agtmaal Erik" userId="a3745cfa-775b-4d9b-90ee-2e1bda08e8d3" providerId="ADAL" clId="{65C3F90D-B169-4375-B426-2E5034EA8AD9}" dt="2021-05-10T09:04:40.338" v="16702" actId="6549"/>
          <ac:spMkLst>
            <pc:docMk/>
            <pc:sldMk cId="2401129254" sldId="891"/>
            <ac:spMk id="2" creationId="{49FF51A2-08B2-4067-B059-31619FC58EF8}"/>
          </ac:spMkLst>
        </pc:spChg>
        <pc:spChg chg="mod">
          <ac:chgData name="van Agtmaal Erik" userId="a3745cfa-775b-4d9b-90ee-2e1bda08e8d3" providerId="ADAL" clId="{65C3F90D-B169-4375-B426-2E5034EA8AD9}" dt="2021-05-25T12:01:02.089" v="19606" actId="6549"/>
          <ac:spMkLst>
            <pc:docMk/>
            <pc:sldMk cId="2401129254" sldId="891"/>
            <ac:spMk id="4" creationId="{875A7274-F359-4342-A7E6-3427D45AEF40}"/>
          </ac:spMkLst>
        </pc:spChg>
      </pc:sldChg>
      <pc:sldChg chg="new del">
        <pc:chgData name="van Agtmaal Erik" userId="a3745cfa-775b-4d9b-90ee-2e1bda08e8d3" providerId="ADAL" clId="{65C3F90D-B169-4375-B426-2E5034EA8AD9}" dt="2021-05-10T08:13:13.883" v="14647" actId="680"/>
        <pc:sldMkLst>
          <pc:docMk/>
          <pc:sldMk cId="2984931819" sldId="891"/>
        </pc:sldMkLst>
      </pc:sldChg>
      <pc:sldChg chg="modSp add mod">
        <pc:chgData name="van Agtmaal Erik" userId="a3745cfa-775b-4d9b-90ee-2e1bda08e8d3" providerId="ADAL" clId="{65C3F90D-B169-4375-B426-2E5034EA8AD9}" dt="2021-05-24T15:44:38.998" v="18008" actId="6549"/>
        <pc:sldMkLst>
          <pc:docMk/>
          <pc:sldMk cId="2808337957" sldId="892"/>
        </pc:sldMkLst>
        <pc:spChg chg="mod">
          <ac:chgData name="van Agtmaal Erik" userId="a3745cfa-775b-4d9b-90ee-2e1bda08e8d3" providerId="ADAL" clId="{65C3F90D-B169-4375-B426-2E5034EA8AD9}" dt="2021-05-24T15:44:31.200" v="18005" actId="6549"/>
          <ac:spMkLst>
            <pc:docMk/>
            <pc:sldMk cId="2808337957" sldId="892"/>
            <ac:spMk id="4" creationId="{10782115-EC0C-440B-8B5F-1177585450A9}"/>
          </ac:spMkLst>
        </pc:spChg>
        <pc:spChg chg="mod">
          <ac:chgData name="van Agtmaal Erik" userId="a3745cfa-775b-4d9b-90ee-2e1bda08e8d3" providerId="ADAL" clId="{65C3F90D-B169-4375-B426-2E5034EA8AD9}" dt="2021-05-24T15:44:38.998" v="18008" actId="6549"/>
          <ac:spMkLst>
            <pc:docMk/>
            <pc:sldMk cId="2808337957" sldId="892"/>
            <ac:spMk id="5" creationId="{7BCBF9FE-90ED-45D3-B6DF-F678A6C7E2CC}"/>
          </ac:spMkLst>
        </pc:spChg>
      </pc:sldChg>
      <pc:sldChg chg="addSp delSp modSp new mod ord">
        <pc:chgData name="van Agtmaal Erik" userId="a3745cfa-775b-4d9b-90ee-2e1bda08e8d3" providerId="ADAL" clId="{65C3F90D-B169-4375-B426-2E5034EA8AD9}" dt="2021-05-25T10:23:37.232" v="19412" actId="1035"/>
        <pc:sldMkLst>
          <pc:docMk/>
          <pc:sldMk cId="1671929440" sldId="893"/>
        </pc:sldMkLst>
        <pc:spChg chg="mod">
          <ac:chgData name="van Agtmaal Erik" userId="a3745cfa-775b-4d9b-90ee-2e1bda08e8d3" providerId="ADAL" clId="{65C3F90D-B169-4375-B426-2E5034EA8AD9}" dt="2021-05-25T08:12:18.983" v="18050" actId="255"/>
          <ac:spMkLst>
            <pc:docMk/>
            <pc:sldMk cId="1671929440" sldId="893"/>
            <ac:spMk id="2" creationId="{96D36062-BF85-4E18-A681-B33BF8921567}"/>
          </ac:spMkLst>
        </pc:spChg>
        <pc:spChg chg="mod">
          <ac:chgData name="van Agtmaal Erik" userId="a3745cfa-775b-4d9b-90ee-2e1bda08e8d3" providerId="ADAL" clId="{65C3F90D-B169-4375-B426-2E5034EA8AD9}" dt="2021-05-25T08:09:32.323" v="18046" actId="20577"/>
          <ac:spMkLst>
            <pc:docMk/>
            <pc:sldMk cId="1671929440" sldId="893"/>
            <ac:spMk id="3" creationId="{F276CFF5-C08A-4172-9133-09028E9294BE}"/>
          </ac:spMkLst>
        </pc:spChg>
        <pc:picChg chg="add mod">
          <ac:chgData name="van Agtmaal Erik" userId="a3745cfa-775b-4d9b-90ee-2e1bda08e8d3" providerId="ADAL" clId="{65C3F90D-B169-4375-B426-2E5034EA8AD9}" dt="2021-05-25T08:23:19.483" v="18301" actId="1038"/>
          <ac:picMkLst>
            <pc:docMk/>
            <pc:sldMk cId="1671929440" sldId="893"/>
            <ac:picMk id="4" creationId="{984A6297-684C-47BA-9C33-7144A4A9AB1B}"/>
          </ac:picMkLst>
        </pc:picChg>
        <pc:picChg chg="add del mod">
          <ac:chgData name="van Agtmaal Erik" userId="a3745cfa-775b-4d9b-90ee-2e1bda08e8d3" providerId="ADAL" clId="{65C3F90D-B169-4375-B426-2E5034EA8AD9}" dt="2021-05-25T08:14:22.602" v="18053" actId="478"/>
          <ac:picMkLst>
            <pc:docMk/>
            <pc:sldMk cId="1671929440" sldId="893"/>
            <ac:picMk id="6" creationId="{0F809234-E46F-44D3-A72B-A28D25175508}"/>
          </ac:picMkLst>
        </pc:picChg>
        <pc:picChg chg="del mod">
          <ac:chgData name="van Agtmaal Erik" userId="a3745cfa-775b-4d9b-90ee-2e1bda08e8d3" providerId="ADAL" clId="{65C3F90D-B169-4375-B426-2E5034EA8AD9}" dt="2021-05-25T08:15:30.919" v="18060" actId="478"/>
          <ac:picMkLst>
            <pc:docMk/>
            <pc:sldMk cId="1671929440" sldId="893"/>
            <ac:picMk id="7" creationId="{1AFC9FE8-4E82-4A4E-86B9-3EA048F37E41}"/>
          </ac:picMkLst>
        </pc:picChg>
        <pc:picChg chg="mod">
          <ac:chgData name="van Agtmaal Erik" userId="a3745cfa-775b-4d9b-90ee-2e1bda08e8d3" providerId="ADAL" clId="{65C3F90D-B169-4375-B426-2E5034EA8AD9}" dt="2021-05-25T10:23:37.232" v="19412" actId="1035"/>
          <ac:picMkLst>
            <pc:docMk/>
            <pc:sldMk cId="1671929440" sldId="893"/>
            <ac:picMk id="8" creationId="{6EC555D8-D5A1-47C4-8178-801DB878FBF0}"/>
          </ac:picMkLst>
        </pc:picChg>
        <pc:picChg chg="add del mod">
          <ac:chgData name="van Agtmaal Erik" userId="a3745cfa-775b-4d9b-90ee-2e1bda08e8d3" providerId="ADAL" clId="{65C3F90D-B169-4375-B426-2E5034EA8AD9}" dt="2021-05-25T08:15:29.575" v="18059" actId="478"/>
          <ac:picMkLst>
            <pc:docMk/>
            <pc:sldMk cId="1671929440" sldId="893"/>
            <ac:picMk id="1026" creationId="{05EAD57F-EF4D-4AF1-AD3E-FB646CA8E1A2}"/>
          </ac:picMkLst>
        </pc:picChg>
      </pc:sldChg>
      <pc:sldChg chg="new del">
        <pc:chgData name="van Agtmaal Erik" userId="a3745cfa-775b-4d9b-90ee-2e1bda08e8d3" providerId="ADAL" clId="{65C3F90D-B169-4375-B426-2E5034EA8AD9}" dt="2021-05-25T08:04:16.175" v="18013" actId="680"/>
        <pc:sldMkLst>
          <pc:docMk/>
          <pc:sldMk cId="1929503023" sldId="8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07BE1B6-2195-4153-B062-834F302BCA6B}" type="datetimeFigureOut">
              <a:rPr lang="nl-BE" smtClean="0"/>
              <a:t>7/06/2021</a:t>
            </a:fld>
            <a:endParaRPr lang="nl-BE"/>
          </a:p>
        </p:txBody>
      </p:sp>
      <p:sp>
        <p:nvSpPr>
          <p:cNvPr id="4" name="Tijdelijke aanduiding voor dia-afbeelding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789A66D-7D08-48AD-90C2-D8501CB7E381}" type="slidenum">
              <a:rPr lang="nl-BE" smtClean="0"/>
              <a:t>‹nr.›</a:t>
            </a:fld>
            <a:endParaRPr lang="nl-BE"/>
          </a:p>
        </p:txBody>
      </p:sp>
    </p:spTree>
    <p:extLst>
      <p:ext uri="{BB962C8B-B14F-4D97-AF65-F5344CB8AC3E}">
        <p14:creationId xmlns:p14="http://schemas.microsoft.com/office/powerpoint/2010/main" val="1428167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cs typeface="Calibri"/>
              </a:rPr>
              <a:t>@ Erik : </a:t>
            </a:r>
            <a:endParaRPr lang="nl-NL"/>
          </a:p>
          <a:p>
            <a:r>
              <a:rPr lang="en-US" err="1">
                <a:cs typeface="Calibri"/>
              </a:rPr>
              <a:t>Ik</a:t>
            </a:r>
            <a:r>
              <a:rPr lang="en-US">
                <a:cs typeface="Calibri"/>
              </a:rPr>
              <a:t> </a:t>
            </a:r>
            <a:r>
              <a:rPr lang="en-US" err="1">
                <a:cs typeface="Calibri"/>
              </a:rPr>
              <a:t>stel</a:t>
            </a:r>
            <a:r>
              <a:rPr lang="en-US">
                <a:cs typeface="Calibri"/>
              </a:rPr>
              <a:t> voor om in </a:t>
            </a:r>
            <a:r>
              <a:rPr lang="en-US" err="1">
                <a:cs typeface="Calibri"/>
              </a:rPr>
              <a:t>deze</a:t>
            </a:r>
            <a:r>
              <a:rPr lang="en-US">
                <a:cs typeface="Calibri"/>
              </a:rPr>
              <a:t> slide de </a:t>
            </a:r>
            <a:r>
              <a:rPr lang="en-US" err="1">
                <a:cs typeface="Calibri"/>
              </a:rPr>
              <a:t>relatie</a:t>
            </a:r>
            <a:r>
              <a:rPr lang="en-US">
                <a:cs typeface="Calibri"/>
              </a:rPr>
              <a:t> </a:t>
            </a:r>
            <a:r>
              <a:rPr lang="en-US" err="1">
                <a:cs typeface="Calibri"/>
              </a:rPr>
              <a:t>tussen</a:t>
            </a:r>
            <a:r>
              <a:rPr lang="en-US">
                <a:cs typeface="Calibri"/>
              </a:rPr>
              <a:t> </a:t>
            </a:r>
            <a:r>
              <a:rPr lang="en-US" err="1">
                <a:cs typeface="Calibri"/>
              </a:rPr>
              <a:t>beide</a:t>
            </a:r>
            <a:r>
              <a:rPr lang="en-US">
                <a:cs typeface="Calibri"/>
              </a:rPr>
              <a:t> </a:t>
            </a:r>
            <a:r>
              <a:rPr lang="en-US" err="1">
                <a:cs typeface="Calibri"/>
              </a:rPr>
              <a:t>projecten</a:t>
            </a:r>
            <a:r>
              <a:rPr lang="en-US">
                <a:cs typeface="Calibri"/>
              </a:rPr>
              <a:t> </a:t>
            </a:r>
            <a:r>
              <a:rPr lang="en-US" err="1">
                <a:cs typeface="Calibri"/>
              </a:rPr>
              <a:t>toelichten</a:t>
            </a:r>
            <a:r>
              <a:rPr lang="en-US">
                <a:cs typeface="Calibri"/>
              </a:rPr>
              <a:t>, </a:t>
            </a:r>
            <a:r>
              <a:rPr lang="en-US" err="1">
                <a:cs typeface="Calibri"/>
              </a:rPr>
              <a:t>vooraleer</a:t>
            </a:r>
            <a:r>
              <a:rPr lang="en-US">
                <a:cs typeface="Calibri"/>
              </a:rPr>
              <a:t> </a:t>
            </a:r>
            <a:r>
              <a:rPr lang="en-US" err="1">
                <a:cs typeface="Calibri"/>
              </a:rPr>
              <a:t>te</a:t>
            </a:r>
            <a:r>
              <a:rPr lang="en-US">
                <a:cs typeface="Calibri"/>
              </a:rPr>
              <a:t> </a:t>
            </a:r>
            <a:r>
              <a:rPr lang="en-US" err="1">
                <a:cs typeface="Calibri"/>
              </a:rPr>
              <a:t>beginnen</a:t>
            </a:r>
            <a:r>
              <a:rPr lang="en-US">
                <a:cs typeface="Calibri"/>
              </a:rPr>
              <a:t> </a:t>
            </a:r>
            <a:r>
              <a:rPr lang="en-US" err="1">
                <a:cs typeface="Calibri"/>
              </a:rPr>
              <a:t>praten</a:t>
            </a:r>
            <a:r>
              <a:rPr lang="en-US">
                <a:cs typeface="Calibri"/>
              </a:rPr>
              <a:t> over SURE2050.</a:t>
            </a:r>
          </a:p>
          <a:p>
            <a:r>
              <a:rPr lang="en-US">
                <a:cs typeface="Calibri"/>
              </a:rPr>
              <a:t>Ook </a:t>
            </a:r>
            <a:r>
              <a:rPr lang="en-US" err="1">
                <a:cs typeface="Calibri"/>
              </a:rPr>
              <a:t>aankondigen</a:t>
            </a:r>
            <a:r>
              <a:rPr lang="en-US">
                <a:cs typeface="Calibri"/>
              </a:rPr>
              <a:t> wat de </a:t>
            </a:r>
            <a:r>
              <a:rPr lang="en-US" err="1">
                <a:cs typeface="Calibri"/>
              </a:rPr>
              <a:t>structuur</a:t>
            </a:r>
            <a:r>
              <a:rPr lang="en-US">
                <a:cs typeface="Calibri"/>
              </a:rPr>
              <a:t> van de </a:t>
            </a:r>
            <a:r>
              <a:rPr lang="en-US" err="1">
                <a:cs typeface="Calibri"/>
              </a:rPr>
              <a:t>presentatie</a:t>
            </a:r>
            <a:r>
              <a:rPr lang="en-US">
                <a:cs typeface="Calibri"/>
              </a:rPr>
              <a:t> </a:t>
            </a:r>
            <a:r>
              <a:rPr lang="en-US" err="1">
                <a:cs typeface="Calibri"/>
              </a:rPr>
              <a:t>zal</a:t>
            </a:r>
            <a:r>
              <a:rPr lang="en-US">
                <a:cs typeface="Calibri"/>
              </a:rPr>
              <a:t> </a:t>
            </a:r>
            <a:r>
              <a:rPr lang="en-US" err="1">
                <a:cs typeface="Calibri"/>
              </a:rPr>
              <a:t>zijn</a:t>
            </a:r>
            <a:r>
              <a:rPr lang="en-US">
                <a:cs typeface="Calibri"/>
              </a:rPr>
              <a:t>: </a:t>
            </a:r>
            <a:r>
              <a:rPr lang="en-US" err="1">
                <a:cs typeface="Calibri"/>
              </a:rPr>
              <a:t>eerst</a:t>
            </a:r>
            <a:r>
              <a:rPr lang="en-US">
                <a:cs typeface="Calibri"/>
              </a:rPr>
              <a:t> </a:t>
            </a:r>
            <a:r>
              <a:rPr lang="en-US" err="1">
                <a:cs typeface="Calibri"/>
              </a:rPr>
              <a:t>algemene</a:t>
            </a:r>
            <a:r>
              <a:rPr lang="en-US">
                <a:cs typeface="Calibri"/>
              </a:rPr>
              <a:t> intro, </a:t>
            </a:r>
            <a:r>
              <a:rPr lang="en-US" err="1">
                <a:cs typeface="Calibri"/>
              </a:rPr>
              <a:t>daarna</a:t>
            </a:r>
            <a:r>
              <a:rPr lang="en-US">
                <a:cs typeface="Calibri"/>
              </a:rPr>
              <a:t> </a:t>
            </a:r>
            <a:r>
              <a:rPr lang="en-US" err="1">
                <a:cs typeface="Calibri"/>
              </a:rPr>
              <a:t>conceptueel</a:t>
            </a:r>
            <a:r>
              <a:rPr lang="en-US">
                <a:cs typeface="Calibri"/>
              </a:rPr>
              <a:t> idee van SPREM </a:t>
            </a:r>
            <a:r>
              <a:rPr lang="en-US" err="1">
                <a:cs typeface="Calibri"/>
              </a:rPr>
              <a:t>toegelicht</a:t>
            </a:r>
            <a:r>
              <a:rPr lang="en-US">
                <a:cs typeface="Calibri"/>
              </a:rPr>
              <a:t> (of </a:t>
            </a:r>
            <a:r>
              <a:rPr lang="en-US" err="1">
                <a:cs typeface="Calibri"/>
              </a:rPr>
              <a:t>iets</a:t>
            </a:r>
            <a:r>
              <a:rPr lang="en-US">
                <a:cs typeface="Calibri"/>
              </a:rPr>
              <a:t> </a:t>
            </a:r>
            <a:r>
              <a:rPr lang="en-US" err="1">
                <a:cs typeface="Calibri"/>
              </a:rPr>
              <a:t>dergelijks</a:t>
            </a:r>
            <a:r>
              <a:rPr lang="en-US">
                <a:cs typeface="Calibri"/>
              </a:rPr>
              <a:t>? </a:t>
            </a:r>
            <a:r>
              <a:rPr lang="en-US" err="1">
                <a:cs typeface="Calibri"/>
              </a:rPr>
              <a:t>Te</a:t>
            </a:r>
            <a:r>
              <a:rPr lang="en-US">
                <a:cs typeface="Calibri"/>
              </a:rPr>
              <a:t> </a:t>
            </a:r>
            <a:r>
              <a:rPr lang="en-US" err="1">
                <a:cs typeface="Calibri"/>
              </a:rPr>
              <a:t>bespreken</a:t>
            </a:r>
            <a:r>
              <a:rPr lang="en-US">
                <a:cs typeface="Calibri"/>
              </a:rPr>
              <a:t> ?)</a:t>
            </a:r>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2</a:t>
            </a:fld>
            <a:endParaRPr lang="nl-BE"/>
          </a:p>
        </p:txBody>
      </p:sp>
    </p:spTree>
    <p:extLst>
      <p:ext uri="{BB962C8B-B14F-4D97-AF65-F5344CB8AC3E}">
        <p14:creationId xmlns:p14="http://schemas.microsoft.com/office/powerpoint/2010/main" val="2721843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18</a:t>
            </a:fld>
            <a:endParaRPr lang="nl-BE"/>
          </a:p>
        </p:txBody>
      </p:sp>
    </p:spTree>
    <p:extLst>
      <p:ext uri="{BB962C8B-B14F-4D97-AF65-F5344CB8AC3E}">
        <p14:creationId xmlns:p14="http://schemas.microsoft.com/office/powerpoint/2010/main" val="1887115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21</a:t>
            </a:fld>
            <a:endParaRPr lang="nl-BE"/>
          </a:p>
        </p:txBody>
      </p:sp>
    </p:spTree>
    <p:extLst>
      <p:ext uri="{BB962C8B-B14F-4D97-AF65-F5344CB8AC3E}">
        <p14:creationId xmlns:p14="http://schemas.microsoft.com/office/powerpoint/2010/main" val="60011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22</a:t>
            </a:fld>
            <a:endParaRPr lang="nl-BE"/>
          </a:p>
        </p:txBody>
      </p:sp>
    </p:spTree>
    <p:extLst>
      <p:ext uri="{BB962C8B-B14F-4D97-AF65-F5344CB8AC3E}">
        <p14:creationId xmlns:p14="http://schemas.microsoft.com/office/powerpoint/2010/main" val="3324560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3</a:t>
            </a:fld>
            <a:endParaRPr lang="nl-BE"/>
          </a:p>
        </p:txBody>
      </p:sp>
    </p:spTree>
    <p:extLst>
      <p:ext uri="{BB962C8B-B14F-4D97-AF65-F5344CB8AC3E}">
        <p14:creationId xmlns:p14="http://schemas.microsoft.com/office/powerpoint/2010/main" val="2609286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4</a:t>
            </a:fld>
            <a:endParaRPr lang="nl-BE"/>
          </a:p>
        </p:txBody>
      </p:sp>
    </p:spTree>
    <p:extLst>
      <p:ext uri="{BB962C8B-B14F-4D97-AF65-F5344CB8AC3E}">
        <p14:creationId xmlns:p14="http://schemas.microsoft.com/office/powerpoint/2010/main" val="2889014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9</a:t>
            </a:fld>
            <a:endParaRPr lang="nl-BE"/>
          </a:p>
        </p:txBody>
      </p:sp>
    </p:spTree>
    <p:extLst>
      <p:ext uri="{BB962C8B-B14F-4D97-AF65-F5344CB8AC3E}">
        <p14:creationId xmlns:p14="http://schemas.microsoft.com/office/powerpoint/2010/main" val="3985962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10</a:t>
            </a:fld>
            <a:endParaRPr lang="nl-BE"/>
          </a:p>
        </p:txBody>
      </p:sp>
    </p:spTree>
    <p:extLst>
      <p:ext uri="{BB962C8B-B14F-4D97-AF65-F5344CB8AC3E}">
        <p14:creationId xmlns:p14="http://schemas.microsoft.com/office/powerpoint/2010/main" val="3139516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11</a:t>
            </a:fld>
            <a:endParaRPr lang="nl-BE"/>
          </a:p>
        </p:txBody>
      </p:sp>
    </p:spTree>
    <p:extLst>
      <p:ext uri="{BB962C8B-B14F-4D97-AF65-F5344CB8AC3E}">
        <p14:creationId xmlns:p14="http://schemas.microsoft.com/office/powerpoint/2010/main" val="592846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12</a:t>
            </a:fld>
            <a:endParaRPr lang="nl-BE"/>
          </a:p>
        </p:txBody>
      </p:sp>
    </p:spTree>
    <p:extLst>
      <p:ext uri="{BB962C8B-B14F-4D97-AF65-F5344CB8AC3E}">
        <p14:creationId xmlns:p14="http://schemas.microsoft.com/office/powerpoint/2010/main" val="895607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t>But many initiatives that reduce GHG emissions have benefits that go beyond contributing to climate change mitigation. Reducing air pollution from emissions of fossil fuels and the accompanying health and environmental impacts is the most obvious co-benefit, but there are many other areas, including resource efficiency, economic security, sustainability of ecosystems or increased economic dynamism where positive impacts can be expected. Some of these co-benefits have a direct financial translation (e.g. savings from reduced fuel use) while others (like health or the preservation of biodiversity) do not have a direct monetary value and therefore need to be estimated. There are also second-order impacts, including those resulting from freeing public resources for alternative uses.</a:t>
            </a:r>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13</a:t>
            </a:fld>
            <a:endParaRPr lang="nl-BE"/>
          </a:p>
        </p:txBody>
      </p:sp>
    </p:spTree>
    <p:extLst>
      <p:ext uri="{BB962C8B-B14F-4D97-AF65-F5344CB8AC3E}">
        <p14:creationId xmlns:p14="http://schemas.microsoft.com/office/powerpoint/2010/main" val="1017796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3789A66D-7D08-48AD-90C2-D8501CB7E381}" type="slidenum">
              <a:rPr lang="nl-BE" smtClean="0"/>
              <a:t>15</a:t>
            </a:fld>
            <a:endParaRPr lang="nl-BE"/>
          </a:p>
        </p:txBody>
      </p:sp>
    </p:spTree>
    <p:extLst>
      <p:ext uri="{BB962C8B-B14F-4D97-AF65-F5344CB8AC3E}">
        <p14:creationId xmlns:p14="http://schemas.microsoft.com/office/powerpoint/2010/main" val="3587132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540079-1C6E-49F1-80D8-7FC91FA9682B}"/>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897E8A41-8778-4F0F-9C74-3FD25D6FF3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E155DD91-A2EC-4D06-8A5E-F7EC781B2C85}"/>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5" name="Tijdelijke aanduiding voor voettekst 4">
            <a:extLst>
              <a:ext uri="{FF2B5EF4-FFF2-40B4-BE49-F238E27FC236}">
                <a16:creationId xmlns:a16="http://schemas.microsoft.com/office/drawing/2014/main" id="{9A277447-77D7-4C0E-854C-3A11443A461A}"/>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3AC9D4B5-A315-48B3-B586-5083A63D7B33}"/>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188940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FE0950-ABE9-4D72-814A-56893034AF3D}"/>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B4D529B1-6F95-412C-A6CA-6E5CAE2E64E2}"/>
              </a:ext>
            </a:extLst>
          </p:cNvPr>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6C8EF262-D742-42A5-BC5C-4E02C2AF5DA0}"/>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5" name="Tijdelijke aanduiding voor voettekst 4">
            <a:extLst>
              <a:ext uri="{FF2B5EF4-FFF2-40B4-BE49-F238E27FC236}">
                <a16:creationId xmlns:a16="http://schemas.microsoft.com/office/drawing/2014/main" id="{716DAA61-AAB4-42CE-AD24-A8F1371AA75C}"/>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4AED0991-0FF6-43B4-B74D-0FAD69EEC760}"/>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2279473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7C7D0D05-4FD5-455B-9A8B-4B7C627166DB}"/>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F05EA771-0EF9-4BD2-9728-5405ADD69213}"/>
              </a:ext>
            </a:extLst>
          </p:cNvPr>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02EA0A60-0DEB-422A-84ED-2DE5C573592E}"/>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5" name="Tijdelijke aanduiding voor voettekst 4">
            <a:extLst>
              <a:ext uri="{FF2B5EF4-FFF2-40B4-BE49-F238E27FC236}">
                <a16:creationId xmlns:a16="http://schemas.microsoft.com/office/drawing/2014/main" id="{F75D3B48-727D-4E6A-929D-898DA25D2B4A}"/>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EB1F1674-0B0A-45A1-89FF-153496BF6A8C}"/>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4053366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E68FC3-B604-B248-B19C-FADBC12C8E92}"/>
              </a:ext>
            </a:extLst>
          </p:cNvPr>
          <p:cNvPicPr>
            <a:picLocks noChangeAspect="1"/>
          </p:cNvPicPr>
          <p:nvPr userDrawn="1"/>
        </p:nvPicPr>
        <p:blipFill>
          <a:blip r:embed="rId2"/>
          <a:stretch>
            <a:fillRect/>
          </a:stretch>
        </p:blipFill>
        <p:spPr>
          <a:xfrm>
            <a:off x="0" y="-72484"/>
            <a:ext cx="12249615" cy="7412187"/>
          </a:xfrm>
          <a:prstGeom prst="rect">
            <a:avLst/>
          </a:prstGeom>
        </p:spPr>
      </p:pic>
      <p:pic>
        <p:nvPicPr>
          <p:cNvPr id="5" name="Picture 4">
            <a:extLst>
              <a:ext uri="{FF2B5EF4-FFF2-40B4-BE49-F238E27FC236}">
                <a16:creationId xmlns:a16="http://schemas.microsoft.com/office/drawing/2014/main" id="{A5F63E05-0D5B-EF4D-9143-73618DB0AAD4}"/>
              </a:ext>
            </a:extLst>
          </p:cNvPr>
          <p:cNvPicPr>
            <a:picLocks noChangeAspect="1"/>
          </p:cNvPicPr>
          <p:nvPr userDrawn="1"/>
        </p:nvPicPr>
        <p:blipFill>
          <a:blip r:embed="rId3"/>
          <a:stretch>
            <a:fillRect/>
          </a:stretch>
        </p:blipFill>
        <p:spPr>
          <a:xfrm>
            <a:off x="3486941" y="5674508"/>
            <a:ext cx="5275729" cy="5275729"/>
          </a:xfrm>
          <a:prstGeom prst="rect">
            <a:avLst/>
          </a:prstGeom>
        </p:spPr>
      </p:pic>
      <p:pic>
        <p:nvPicPr>
          <p:cNvPr id="6" name="Picture 5">
            <a:extLst>
              <a:ext uri="{FF2B5EF4-FFF2-40B4-BE49-F238E27FC236}">
                <a16:creationId xmlns:a16="http://schemas.microsoft.com/office/drawing/2014/main" id="{C5E621D3-1EF1-B141-966F-4FF2AAF2146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156065" y="1533836"/>
            <a:ext cx="5879870" cy="3790329"/>
          </a:xfrm>
          <a:prstGeom prst="rect">
            <a:avLst/>
          </a:prstGeom>
        </p:spPr>
      </p:pic>
    </p:spTree>
    <p:extLst>
      <p:ext uri="{BB962C8B-B14F-4D97-AF65-F5344CB8AC3E}">
        <p14:creationId xmlns:p14="http://schemas.microsoft.com/office/powerpoint/2010/main" val="3229021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0F0CCE-E6A5-4CDF-85AF-7A7FCDD9D308}"/>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56FFD7D3-4A66-45F0-97AA-00390F536391}"/>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4C9BED6C-7AC9-4D6B-9D38-F17A347EEB54}"/>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5" name="Tijdelijke aanduiding voor voettekst 4">
            <a:extLst>
              <a:ext uri="{FF2B5EF4-FFF2-40B4-BE49-F238E27FC236}">
                <a16:creationId xmlns:a16="http://schemas.microsoft.com/office/drawing/2014/main" id="{2DCBFD32-DA65-4AB3-B8D4-5A660E8FF289}"/>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2D07AD10-2A45-4E59-8B28-968BA9FE6627}"/>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1497961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05C047-A0A0-4B1D-93EE-3EF38FC3A161}"/>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8DFB6C59-D6D2-4BCD-B9F5-AB84DBCF7D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a:extLst>
              <a:ext uri="{FF2B5EF4-FFF2-40B4-BE49-F238E27FC236}">
                <a16:creationId xmlns:a16="http://schemas.microsoft.com/office/drawing/2014/main" id="{7C50819E-75B3-4428-BA21-A2D35D313ED7}"/>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5" name="Tijdelijke aanduiding voor voettekst 4">
            <a:extLst>
              <a:ext uri="{FF2B5EF4-FFF2-40B4-BE49-F238E27FC236}">
                <a16:creationId xmlns:a16="http://schemas.microsoft.com/office/drawing/2014/main" id="{9019BB9A-CCD2-4C98-A3A3-FE902EFAD2C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DE02949D-EEF8-4D54-A8BA-9463BE1EFBDC}"/>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915533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F6ADFF-9E93-4E1A-98E3-79DD5CA8DB2F}"/>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1C8C5C8-0EE4-4809-BA19-E4F59C310B44}"/>
              </a:ext>
            </a:extLst>
          </p:cNvPr>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F2B5BAF4-67BF-472E-B005-74FFB69787E5}"/>
              </a:ext>
            </a:extLst>
          </p:cNvPr>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7EA15DC8-FDE8-40FD-B8F1-EBCF881C0005}"/>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6" name="Tijdelijke aanduiding voor voettekst 5">
            <a:extLst>
              <a:ext uri="{FF2B5EF4-FFF2-40B4-BE49-F238E27FC236}">
                <a16:creationId xmlns:a16="http://schemas.microsoft.com/office/drawing/2014/main" id="{CCC746D9-93C2-49C0-A09E-8834BC21C7AF}"/>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363964FB-6C64-46AF-9CF0-7455B791CEA8}"/>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2629060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6417F6-A26D-4D74-BF41-30A0F7E78B04}"/>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600F9C0-91DB-4CCE-9E65-4B1E60EAEE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a:extLst>
              <a:ext uri="{FF2B5EF4-FFF2-40B4-BE49-F238E27FC236}">
                <a16:creationId xmlns:a16="http://schemas.microsoft.com/office/drawing/2014/main" id="{8E2D8D7F-8E7A-43F2-AEFA-721DF0A9DAD7}"/>
              </a:ext>
            </a:extLst>
          </p:cNvPr>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66D2F4D2-B237-4841-9E3A-2B47C2B24F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a:extLst>
              <a:ext uri="{FF2B5EF4-FFF2-40B4-BE49-F238E27FC236}">
                <a16:creationId xmlns:a16="http://schemas.microsoft.com/office/drawing/2014/main" id="{931B1682-ACEB-43BE-AC4F-DF967E8EB4EA}"/>
              </a:ext>
            </a:extLst>
          </p:cNvPr>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6AFFEE11-B2E9-4AA4-BAE1-39FBAD3E9EDF}"/>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8" name="Tijdelijke aanduiding voor voettekst 7">
            <a:extLst>
              <a:ext uri="{FF2B5EF4-FFF2-40B4-BE49-F238E27FC236}">
                <a16:creationId xmlns:a16="http://schemas.microsoft.com/office/drawing/2014/main" id="{9602BF48-0092-46EE-BB53-BEE08D342EFB}"/>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90F6FB6D-D6A7-4D26-897A-C0D13AE94309}"/>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4217735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86C5F2-EA5E-4913-8438-8055FF7C8E49}"/>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10E5DBC2-9F23-4CD7-854A-34F2CCCAB56F}"/>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4" name="Tijdelijke aanduiding voor voettekst 3">
            <a:extLst>
              <a:ext uri="{FF2B5EF4-FFF2-40B4-BE49-F238E27FC236}">
                <a16:creationId xmlns:a16="http://schemas.microsoft.com/office/drawing/2014/main" id="{F6AF59D2-8DCA-422B-BDD1-DCE610EA7F56}"/>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5751A2DB-627A-4D7D-AC62-F2B4E15EFD39}"/>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422560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339F3F-B8D5-4C84-93F1-CC56AF7C504E}"/>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3" name="Tijdelijke aanduiding voor voettekst 2">
            <a:extLst>
              <a:ext uri="{FF2B5EF4-FFF2-40B4-BE49-F238E27FC236}">
                <a16:creationId xmlns:a16="http://schemas.microsoft.com/office/drawing/2014/main" id="{D4593247-1E72-422D-8733-B67EC5920F72}"/>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0E03B8AB-7AA3-4540-861C-C55D7461852D}"/>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583382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2C91AC2-22E1-45BE-8352-AA21ACDB783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96DF7FC9-B235-434B-AD8D-9849A50423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73F511E7-297C-4A85-B231-3A740F6B4A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3B6A21EA-DD13-4AC0-9763-E6A9C5519B6C}"/>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6" name="Tijdelijke aanduiding voor voettekst 5">
            <a:extLst>
              <a:ext uri="{FF2B5EF4-FFF2-40B4-BE49-F238E27FC236}">
                <a16:creationId xmlns:a16="http://schemas.microsoft.com/office/drawing/2014/main" id="{A6FA33F8-E38E-4457-8A9D-2B0E2ABD91C5}"/>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3018970F-3F7A-48DF-ACDB-689D79D8F93D}"/>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1795274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7CEF41-F56E-43BF-8730-4A18637A271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536B5D8D-6C1F-45D2-872D-A1E8FBC0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ijdelijke aanduiding voor tekst 3">
            <a:extLst>
              <a:ext uri="{FF2B5EF4-FFF2-40B4-BE49-F238E27FC236}">
                <a16:creationId xmlns:a16="http://schemas.microsoft.com/office/drawing/2014/main" id="{213A0BAB-9B9C-4AA6-A718-BE9F68EDAF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CC2DAA53-14E2-4CC8-9F6C-9E2E6B5133D7}"/>
              </a:ext>
            </a:extLst>
          </p:cNvPr>
          <p:cNvSpPr>
            <a:spLocks noGrp="1"/>
          </p:cNvSpPr>
          <p:nvPr>
            <p:ph type="dt" sz="half" idx="10"/>
          </p:nvPr>
        </p:nvSpPr>
        <p:spPr/>
        <p:txBody>
          <a:bodyPr/>
          <a:lstStyle/>
          <a:p>
            <a:fld id="{9E919E58-CFAE-4B24-B440-1126A60E1508}" type="datetimeFigureOut">
              <a:rPr lang="nl-BE" smtClean="0"/>
              <a:t>7/06/2021</a:t>
            </a:fld>
            <a:endParaRPr lang="nl-BE"/>
          </a:p>
        </p:txBody>
      </p:sp>
      <p:sp>
        <p:nvSpPr>
          <p:cNvPr id="6" name="Tijdelijke aanduiding voor voettekst 5">
            <a:extLst>
              <a:ext uri="{FF2B5EF4-FFF2-40B4-BE49-F238E27FC236}">
                <a16:creationId xmlns:a16="http://schemas.microsoft.com/office/drawing/2014/main" id="{A593F31B-5D97-4F32-80DF-B4FED430693F}"/>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19A59CE2-2B69-4396-9BD7-49F813BE2FF0}"/>
              </a:ext>
            </a:extLst>
          </p:cNvPr>
          <p:cNvSpPr>
            <a:spLocks noGrp="1"/>
          </p:cNvSpPr>
          <p:nvPr>
            <p:ph type="sldNum" sz="quarter" idx="12"/>
          </p:nvPr>
        </p:nvSpPr>
        <p:spPr/>
        <p:txBody>
          <a:bodyPr/>
          <a:lstStyle/>
          <a:p>
            <a:fld id="{570EF469-BDBA-4788-8222-45F7B3F828BF}" type="slidenum">
              <a:rPr lang="nl-BE" smtClean="0"/>
              <a:t>‹nr.›</a:t>
            </a:fld>
            <a:endParaRPr lang="nl-BE"/>
          </a:p>
        </p:txBody>
      </p:sp>
    </p:spTree>
    <p:extLst>
      <p:ext uri="{BB962C8B-B14F-4D97-AF65-F5344CB8AC3E}">
        <p14:creationId xmlns:p14="http://schemas.microsoft.com/office/powerpoint/2010/main" val="1609506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C954D14-67F8-481D-B556-F0C7A9DCB8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F1B8FC50-5A54-4A2A-9E2B-E2C8B51F12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7B43A0E1-2479-4EBB-AF90-1069010117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919E58-CFAE-4B24-B440-1126A60E1508}" type="datetimeFigureOut">
              <a:rPr lang="nl-BE" smtClean="0"/>
              <a:t>7/06/2021</a:t>
            </a:fld>
            <a:endParaRPr lang="nl-BE"/>
          </a:p>
        </p:txBody>
      </p:sp>
      <p:sp>
        <p:nvSpPr>
          <p:cNvPr id="5" name="Tijdelijke aanduiding voor voettekst 4">
            <a:extLst>
              <a:ext uri="{FF2B5EF4-FFF2-40B4-BE49-F238E27FC236}">
                <a16:creationId xmlns:a16="http://schemas.microsoft.com/office/drawing/2014/main" id="{00C953AA-F790-4AC4-A4F4-45BA7773EF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2B6D35E2-7607-41DB-8FE9-A3834AF4FD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0EF469-BDBA-4788-8222-45F7B3F828BF}" type="slidenum">
              <a:rPr lang="nl-BE" smtClean="0"/>
              <a:t>‹nr.›</a:t>
            </a:fld>
            <a:endParaRPr lang="nl-BE"/>
          </a:p>
        </p:txBody>
      </p:sp>
    </p:spTree>
    <p:extLst>
      <p:ext uri="{BB962C8B-B14F-4D97-AF65-F5344CB8AC3E}">
        <p14:creationId xmlns:p14="http://schemas.microsoft.com/office/powerpoint/2010/main" val="3718979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0.sv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4.png"/><Relationship Id="rId18" Type="http://schemas.openxmlformats.org/officeDocument/2006/relationships/image" Target="../media/image39.sv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svg"/><Relationship Id="rId17" Type="http://schemas.openxmlformats.org/officeDocument/2006/relationships/image" Target="../media/image38.png"/><Relationship Id="rId2" Type="http://schemas.openxmlformats.org/officeDocument/2006/relationships/notesSlide" Target="../notesSlides/notesSlide10.xml"/><Relationship Id="rId16" Type="http://schemas.openxmlformats.org/officeDocument/2006/relationships/image" Target="../media/image37.svg"/><Relationship Id="rId1" Type="http://schemas.openxmlformats.org/officeDocument/2006/relationships/slideLayout" Target="../slideLayouts/slideLayout2.xml"/><Relationship Id="rId6" Type="http://schemas.openxmlformats.org/officeDocument/2006/relationships/image" Target="../media/image27.sv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svg"/><Relationship Id="rId19" Type="http://schemas.openxmlformats.org/officeDocument/2006/relationships/image" Target="../media/image40.png"/><Relationship Id="rId4" Type="http://schemas.openxmlformats.org/officeDocument/2006/relationships/image" Target="../media/image25.svg"/><Relationship Id="rId9" Type="http://schemas.openxmlformats.org/officeDocument/2006/relationships/image" Target="../media/image30.png"/><Relationship Id="rId14" Type="http://schemas.openxmlformats.org/officeDocument/2006/relationships/image" Target="../media/image35.sv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hyperlink" Target="http://www.sure2050.be/" TargetMode="External"/><Relationship Id="rId4" Type="http://schemas.openxmlformats.org/officeDocument/2006/relationships/hyperlink" Target="mailto:erik.vanagtmaal@vlaanderen.be"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4.png"/><Relationship Id="rId3" Type="http://schemas.openxmlformats.org/officeDocument/2006/relationships/image" Target="../media/image9.png"/><Relationship Id="rId7" Type="http://schemas.openxmlformats.org/officeDocument/2006/relationships/image" Target="../media/image13.gif"/><Relationship Id="rId12"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D36062-BF85-4E18-A681-B33BF8921567}"/>
              </a:ext>
            </a:extLst>
          </p:cNvPr>
          <p:cNvSpPr>
            <a:spLocks noGrp="1"/>
          </p:cNvSpPr>
          <p:nvPr>
            <p:ph type="title"/>
          </p:nvPr>
        </p:nvSpPr>
        <p:spPr/>
        <p:txBody>
          <a:bodyPr>
            <a:normAutofit/>
          </a:bodyPr>
          <a:lstStyle/>
          <a:p>
            <a:r>
              <a:rPr lang="en-US" sz="3200">
                <a:solidFill>
                  <a:srgbClr val="1F497D"/>
                </a:solidFill>
                <a:effectLst/>
                <a:latin typeface="Calibri" panose="020F0502020204030204" pitchFamily="34" charset="0"/>
                <a:ea typeface="Calibri" panose="020F0502020204030204" pitchFamily="34" charset="0"/>
              </a:rPr>
              <a:t>Financing deep retrofits of public buildings in Flanders based on strategic portfolio management</a:t>
            </a:r>
            <a:endParaRPr lang="en-GB" sz="3200"/>
          </a:p>
        </p:txBody>
      </p:sp>
      <p:sp>
        <p:nvSpPr>
          <p:cNvPr id="3" name="Tijdelijke aanduiding voor tekst 2">
            <a:extLst>
              <a:ext uri="{FF2B5EF4-FFF2-40B4-BE49-F238E27FC236}">
                <a16:creationId xmlns:a16="http://schemas.microsoft.com/office/drawing/2014/main" id="{F276CFF5-C08A-4172-9133-09028E9294BE}"/>
              </a:ext>
            </a:extLst>
          </p:cNvPr>
          <p:cNvSpPr>
            <a:spLocks noGrp="1"/>
          </p:cNvSpPr>
          <p:nvPr>
            <p:ph type="body" idx="1"/>
          </p:nvPr>
        </p:nvSpPr>
        <p:spPr/>
        <p:txBody>
          <a:bodyPr/>
          <a:lstStyle/>
          <a:p>
            <a:r>
              <a:rPr lang="en-US" sz="1800" i="0">
                <a:solidFill>
                  <a:schemeClr val="bg1">
                    <a:lumMod val="50000"/>
                  </a:schemeClr>
                </a:solidFill>
                <a:effectLst/>
              </a:rPr>
              <a:t>Covenant of Mayors Investment Forum: Energy efficiency finance marketplace</a:t>
            </a:r>
          </a:p>
          <a:p>
            <a:r>
              <a:rPr lang="en-US" sz="1800">
                <a:solidFill>
                  <a:schemeClr val="bg1">
                    <a:lumMod val="50000"/>
                  </a:schemeClr>
                </a:solidFill>
              </a:rPr>
              <a:t>15 &amp; 16 June 2021</a:t>
            </a:r>
            <a:endParaRPr lang="en-US" sz="1800" i="0">
              <a:solidFill>
                <a:schemeClr val="bg1">
                  <a:lumMod val="50000"/>
                </a:schemeClr>
              </a:solidFill>
              <a:effectLst/>
            </a:endParaRPr>
          </a:p>
          <a:p>
            <a:endParaRPr lang="en-US" i="0">
              <a:solidFill>
                <a:schemeClr val="bg1">
                  <a:lumMod val="50000"/>
                </a:schemeClr>
              </a:solidFill>
              <a:effectLst/>
            </a:endParaRPr>
          </a:p>
          <a:p>
            <a:endParaRPr lang="en-GB">
              <a:solidFill>
                <a:schemeClr val="bg1">
                  <a:lumMod val="50000"/>
                </a:schemeClr>
              </a:solidFill>
            </a:endParaRPr>
          </a:p>
        </p:txBody>
      </p:sp>
      <p:pic>
        <p:nvPicPr>
          <p:cNvPr id="4" name="Afbeelding 3">
            <a:extLst>
              <a:ext uri="{FF2B5EF4-FFF2-40B4-BE49-F238E27FC236}">
                <a16:creationId xmlns:a16="http://schemas.microsoft.com/office/drawing/2014/main" id="{984A6297-684C-47BA-9C33-7144A4A9AB1B}"/>
              </a:ext>
            </a:extLst>
          </p:cNvPr>
          <p:cNvPicPr>
            <a:picLocks noChangeAspect="1"/>
          </p:cNvPicPr>
          <p:nvPr/>
        </p:nvPicPr>
        <p:blipFill>
          <a:blip r:embed="rId2"/>
          <a:stretch>
            <a:fillRect/>
          </a:stretch>
        </p:blipFill>
        <p:spPr>
          <a:xfrm>
            <a:off x="3726374" y="1035636"/>
            <a:ext cx="3454755" cy="2011412"/>
          </a:xfrm>
          <a:prstGeom prst="rect">
            <a:avLst/>
          </a:prstGeom>
        </p:spPr>
      </p:pic>
      <p:pic>
        <p:nvPicPr>
          <p:cNvPr id="8" name="Afbeelding 7">
            <a:extLst>
              <a:ext uri="{FF2B5EF4-FFF2-40B4-BE49-F238E27FC236}">
                <a16:creationId xmlns:a16="http://schemas.microsoft.com/office/drawing/2014/main" id="{6EC555D8-D5A1-47C4-8178-801DB878FBF0}"/>
              </a:ext>
            </a:extLst>
          </p:cNvPr>
          <p:cNvPicPr>
            <a:picLocks noChangeAspect="1"/>
          </p:cNvPicPr>
          <p:nvPr/>
        </p:nvPicPr>
        <p:blipFill>
          <a:blip r:embed="rId3"/>
          <a:stretch>
            <a:fillRect/>
          </a:stretch>
        </p:blipFill>
        <p:spPr>
          <a:xfrm>
            <a:off x="938110" y="1012734"/>
            <a:ext cx="1911993" cy="2130027"/>
          </a:xfrm>
          <a:prstGeom prst="rect">
            <a:avLst/>
          </a:prstGeom>
        </p:spPr>
      </p:pic>
    </p:spTree>
    <p:extLst>
      <p:ext uri="{BB962C8B-B14F-4D97-AF65-F5344CB8AC3E}">
        <p14:creationId xmlns:p14="http://schemas.microsoft.com/office/powerpoint/2010/main" val="1671929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3">
            <a:extLst>
              <a:ext uri="{FF2B5EF4-FFF2-40B4-BE49-F238E27FC236}">
                <a16:creationId xmlns:a16="http://schemas.microsoft.com/office/drawing/2014/main" id="{E41E3314-5428-4189-B883-16BBED3B3A7E}"/>
              </a:ext>
            </a:extLst>
          </p:cNvPr>
          <p:cNvPicPr>
            <a:picLocks noChangeAspect="1"/>
          </p:cNvPicPr>
          <p:nvPr/>
        </p:nvPicPr>
        <p:blipFill>
          <a:blip r:embed="rId3"/>
          <a:stretch>
            <a:fillRect/>
          </a:stretch>
        </p:blipFill>
        <p:spPr>
          <a:xfrm>
            <a:off x="4368622" y="677044"/>
            <a:ext cx="3454755" cy="2011412"/>
          </a:xfrm>
          <a:prstGeom prst="rect">
            <a:avLst/>
          </a:prstGeom>
        </p:spPr>
      </p:pic>
      <p:sp>
        <p:nvSpPr>
          <p:cNvPr id="4" name="Titel 3">
            <a:extLst>
              <a:ext uri="{FF2B5EF4-FFF2-40B4-BE49-F238E27FC236}">
                <a16:creationId xmlns:a16="http://schemas.microsoft.com/office/drawing/2014/main" id="{10782115-EC0C-440B-8B5F-1177585450A9}"/>
              </a:ext>
            </a:extLst>
          </p:cNvPr>
          <p:cNvSpPr>
            <a:spLocks noGrp="1"/>
          </p:cNvSpPr>
          <p:nvPr>
            <p:ph type="title"/>
          </p:nvPr>
        </p:nvSpPr>
        <p:spPr/>
        <p:txBody>
          <a:bodyPr>
            <a:normAutofit/>
          </a:bodyPr>
          <a:lstStyle/>
          <a:p>
            <a:r>
              <a:rPr lang="nl-BE" sz="4400"/>
              <a:t>Overall project design</a:t>
            </a:r>
            <a:endParaRPr lang="nl-NL" sz="4400"/>
          </a:p>
        </p:txBody>
      </p:sp>
      <p:sp>
        <p:nvSpPr>
          <p:cNvPr id="5" name="Tijdelijke aanduiding voor tekst 4">
            <a:extLst>
              <a:ext uri="{FF2B5EF4-FFF2-40B4-BE49-F238E27FC236}">
                <a16:creationId xmlns:a16="http://schemas.microsoft.com/office/drawing/2014/main" id="{7BCBF9FE-90ED-45D3-B6DF-F678A6C7E2CC}"/>
              </a:ext>
            </a:extLst>
          </p:cNvPr>
          <p:cNvSpPr>
            <a:spLocks noGrp="1"/>
          </p:cNvSpPr>
          <p:nvPr>
            <p:ph type="body" idx="1"/>
          </p:nvPr>
        </p:nvSpPr>
        <p:spPr>
          <a:xfrm>
            <a:off x="831850" y="4567238"/>
            <a:ext cx="10515600" cy="1500187"/>
          </a:xfrm>
        </p:spPr>
        <p:txBody>
          <a:bodyPr>
            <a:normAutofit/>
          </a:bodyPr>
          <a:lstStyle/>
          <a:p>
            <a:pPr>
              <a:lnSpc>
                <a:spcPct val="100000"/>
              </a:lnSpc>
              <a:spcBef>
                <a:spcPts val="0"/>
              </a:spcBef>
            </a:pPr>
            <a:r>
              <a:rPr lang="en-US">
                <a:latin typeface="Calibri Light" panose="020F0302020204030204" pitchFamily="34" charset="0"/>
                <a:cs typeface="Calibri Light" panose="020F0302020204030204" pitchFamily="34" charset="0"/>
              </a:rPr>
              <a:t>Changing the cost-benefit trade-off</a:t>
            </a:r>
          </a:p>
        </p:txBody>
      </p:sp>
    </p:spTree>
    <p:extLst>
      <p:ext uri="{BB962C8B-B14F-4D97-AF65-F5344CB8AC3E}">
        <p14:creationId xmlns:p14="http://schemas.microsoft.com/office/powerpoint/2010/main" val="2808337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3">
            <a:extLst>
              <a:ext uri="{FF2B5EF4-FFF2-40B4-BE49-F238E27FC236}">
                <a16:creationId xmlns:a16="http://schemas.microsoft.com/office/drawing/2014/main" id="{971DD80B-005B-4663-B467-6B52C32BE413}"/>
              </a:ext>
            </a:extLst>
          </p:cNvPr>
          <p:cNvPicPr>
            <a:picLocks noChangeAspect="1"/>
          </p:cNvPicPr>
          <p:nvPr/>
        </p:nvPicPr>
        <p:blipFill>
          <a:blip r:embed="rId3"/>
          <a:stretch>
            <a:fillRect/>
          </a:stretch>
        </p:blipFill>
        <p:spPr>
          <a:xfrm>
            <a:off x="10523209" y="11753"/>
            <a:ext cx="1540342" cy="896811"/>
          </a:xfrm>
          <a:prstGeom prst="rect">
            <a:avLst/>
          </a:prstGeom>
        </p:spPr>
      </p:pic>
      <p:sp>
        <p:nvSpPr>
          <p:cNvPr id="6" name="Titel 5">
            <a:extLst>
              <a:ext uri="{FF2B5EF4-FFF2-40B4-BE49-F238E27FC236}">
                <a16:creationId xmlns:a16="http://schemas.microsoft.com/office/drawing/2014/main" id="{1176C717-A68B-4971-98BE-47EFACE9F753}"/>
              </a:ext>
            </a:extLst>
          </p:cNvPr>
          <p:cNvSpPr>
            <a:spLocks noGrp="1"/>
          </p:cNvSpPr>
          <p:nvPr>
            <p:ph type="title"/>
          </p:nvPr>
        </p:nvSpPr>
        <p:spPr>
          <a:xfrm>
            <a:off x="838200" y="278040"/>
            <a:ext cx="10515600" cy="1325563"/>
          </a:xfrm>
        </p:spPr>
        <p:txBody>
          <a:bodyPr>
            <a:normAutofit/>
          </a:bodyPr>
          <a:lstStyle/>
          <a:p>
            <a:r>
              <a:rPr lang="nl-NL"/>
              <a:t>The </a:t>
            </a:r>
            <a:r>
              <a:rPr lang="nl-NL" err="1"/>
              <a:t>cost</a:t>
            </a:r>
            <a:r>
              <a:rPr lang="nl-NL"/>
              <a:t>-benefit </a:t>
            </a:r>
            <a:r>
              <a:rPr lang="nl-NL" err="1"/>
              <a:t>trade</a:t>
            </a:r>
            <a:r>
              <a:rPr lang="nl-NL"/>
              <a:t>-off</a:t>
            </a:r>
          </a:p>
        </p:txBody>
      </p:sp>
      <p:sp>
        <p:nvSpPr>
          <p:cNvPr id="13" name="Tekstvak 12">
            <a:extLst>
              <a:ext uri="{FF2B5EF4-FFF2-40B4-BE49-F238E27FC236}">
                <a16:creationId xmlns:a16="http://schemas.microsoft.com/office/drawing/2014/main" id="{8661341F-8A05-40B3-91DF-F9E3D23624EE}"/>
              </a:ext>
            </a:extLst>
          </p:cNvPr>
          <p:cNvSpPr txBox="1"/>
          <p:nvPr/>
        </p:nvSpPr>
        <p:spPr>
          <a:xfrm>
            <a:off x="1499978" y="2869465"/>
            <a:ext cx="2614971" cy="461665"/>
          </a:xfrm>
          <a:prstGeom prst="rect">
            <a:avLst/>
          </a:prstGeom>
          <a:noFill/>
        </p:spPr>
        <p:txBody>
          <a:bodyPr wrap="square" rtlCol="0">
            <a:spAutoFit/>
          </a:bodyPr>
          <a:lstStyle/>
          <a:p>
            <a:r>
              <a:rPr lang="en-US" sz="2400">
                <a:solidFill>
                  <a:srgbClr val="FF0000"/>
                </a:solidFill>
              </a:rPr>
              <a:t>Monetary costs</a:t>
            </a:r>
          </a:p>
        </p:txBody>
      </p:sp>
      <p:sp>
        <p:nvSpPr>
          <p:cNvPr id="14" name="Tekstvak 13">
            <a:extLst>
              <a:ext uri="{FF2B5EF4-FFF2-40B4-BE49-F238E27FC236}">
                <a16:creationId xmlns:a16="http://schemas.microsoft.com/office/drawing/2014/main" id="{A1470DA1-1A7F-4C4A-BE44-9483934FAF81}"/>
              </a:ext>
            </a:extLst>
          </p:cNvPr>
          <p:cNvSpPr txBox="1"/>
          <p:nvPr/>
        </p:nvSpPr>
        <p:spPr>
          <a:xfrm>
            <a:off x="1033266" y="3423569"/>
            <a:ext cx="2614971" cy="461665"/>
          </a:xfrm>
          <a:prstGeom prst="rect">
            <a:avLst/>
          </a:prstGeom>
          <a:noFill/>
        </p:spPr>
        <p:txBody>
          <a:bodyPr wrap="square" rtlCol="0">
            <a:spAutoFit/>
          </a:bodyPr>
          <a:lstStyle/>
          <a:p>
            <a:r>
              <a:rPr lang="en-US" sz="2400">
                <a:solidFill>
                  <a:srgbClr val="FF0000"/>
                </a:solidFill>
              </a:rPr>
              <a:t>Time to spend</a:t>
            </a:r>
          </a:p>
        </p:txBody>
      </p:sp>
      <p:sp>
        <p:nvSpPr>
          <p:cNvPr id="15" name="Tekstvak 14">
            <a:extLst>
              <a:ext uri="{FF2B5EF4-FFF2-40B4-BE49-F238E27FC236}">
                <a16:creationId xmlns:a16="http://schemas.microsoft.com/office/drawing/2014/main" id="{8037E030-C710-4A31-8514-4CCB61BA2DC8}"/>
              </a:ext>
            </a:extLst>
          </p:cNvPr>
          <p:cNvSpPr txBox="1"/>
          <p:nvPr/>
        </p:nvSpPr>
        <p:spPr>
          <a:xfrm>
            <a:off x="359552" y="3977673"/>
            <a:ext cx="3962399" cy="461665"/>
          </a:xfrm>
          <a:prstGeom prst="rect">
            <a:avLst/>
          </a:prstGeom>
          <a:noFill/>
        </p:spPr>
        <p:txBody>
          <a:bodyPr wrap="square" rtlCol="0">
            <a:spAutoFit/>
          </a:bodyPr>
          <a:lstStyle/>
          <a:p>
            <a:r>
              <a:rPr lang="en-GB" sz="2400">
                <a:solidFill>
                  <a:srgbClr val="FF0000"/>
                </a:solidFill>
              </a:rPr>
              <a:t>Organisational</a:t>
            </a:r>
            <a:r>
              <a:rPr lang="en-US" sz="2400">
                <a:solidFill>
                  <a:srgbClr val="FF0000"/>
                </a:solidFill>
              </a:rPr>
              <a:t> change</a:t>
            </a:r>
          </a:p>
        </p:txBody>
      </p:sp>
      <p:sp>
        <p:nvSpPr>
          <p:cNvPr id="17" name="Tekstvak 16">
            <a:extLst>
              <a:ext uri="{FF2B5EF4-FFF2-40B4-BE49-F238E27FC236}">
                <a16:creationId xmlns:a16="http://schemas.microsoft.com/office/drawing/2014/main" id="{AADC4898-4770-45CC-B157-16DEDAEE7EA0}"/>
              </a:ext>
            </a:extLst>
          </p:cNvPr>
          <p:cNvSpPr txBox="1"/>
          <p:nvPr/>
        </p:nvSpPr>
        <p:spPr>
          <a:xfrm>
            <a:off x="2087657" y="4671031"/>
            <a:ext cx="1992086" cy="461665"/>
          </a:xfrm>
          <a:prstGeom prst="rect">
            <a:avLst/>
          </a:prstGeom>
          <a:noFill/>
        </p:spPr>
        <p:txBody>
          <a:bodyPr wrap="square" rtlCol="0">
            <a:spAutoFit/>
          </a:bodyPr>
          <a:lstStyle/>
          <a:p>
            <a:r>
              <a:rPr lang="en-GB" sz="2400">
                <a:solidFill>
                  <a:srgbClr val="FF0000"/>
                </a:solidFill>
              </a:rPr>
              <a:t>Social costs</a:t>
            </a:r>
            <a:endParaRPr lang="en-US" sz="2400">
              <a:solidFill>
                <a:srgbClr val="FF0000"/>
              </a:solidFill>
            </a:endParaRPr>
          </a:p>
        </p:txBody>
      </p:sp>
      <p:sp>
        <p:nvSpPr>
          <p:cNvPr id="18" name="Tekstvak 17">
            <a:extLst>
              <a:ext uri="{FF2B5EF4-FFF2-40B4-BE49-F238E27FC236}">
                <a16:creationId xmlns:a16="http://schemas.microsoft.com/office/drawing/2014/main" id="{09F10091-9435-498F-BA71-997808383A8E}"/>
              </a:ext>
            </a:extLst>
          </p:cNvPr>
          <p:cNvSpPr txBox="1"/>
          <p:nvPr/>
        </p:nvSpPr>
        <p:spPr>
          <a:xfrm>
            <a:off x="3546344" y="5114403"/>
            <a:ext cx="1992086" cy="461665"/>
          </a:xfrm>
          <a:prstGeom prst="rect">
            <a:avLst/>
          </a:prstGeom>
          <a:noFill/>
        </p:spPr>
        <p:txBody>
          <a:bodyPr wrap="square" rtlCol="0">
            <a:spAutoFit/>
          </a:bodyPr>
          <a:lstStyle/>
          <a:p>
            <a:r>
              <a:rPr lang="en-GB" sz="2400">
                <a:solidFill>
                  <a:srgbClr val="FF0000"/>
                </a:solidFill>
              </a:rPr>
              <a:t>…</a:t>
            </a:r>
            <a:endParaRPr lang="en-US" sz="2400">
              <a:solidFill>
                <a:srgbClr val="FF0000"/>
              </a:solidFill>
            </a:endParaRPr>
          </a:p>
        </p:txBody>
      </p:sp>
      <p:sp>
        <p:nvSpPr>
          <p:cNvPr id="19" name="Tekstvak 18">
            <a:extLst>
              <a:ext uri="{FF2B5EF4-FFF2-40B4-BE49-F238E27FC236}">
                <a16:creationId xmlns:a16="http://schemas.microsoft.com/office/drawing/2014/main" id="{A5CE7E3D-46F0-42FA-99C8-8BA8F4E20459}"/>
              </a:ext>
            </a:extLst>
          </p:cNvPr>
          <p:cNvSpPr txBox="1"/>
          <p:nvPr/>
        </p:nvSpPr>
        <p:spPr>
          <a:xfrm>
            <a:off x="8218571" y="2869464"/>
            <a:ext cx="2614971" cy="461665"/>
          </a:xfrm>
          <a:prstGeom prst="rect">
            <a:avLst/>
          </a:prstGeom>
          <a:noFill/>
        </p:spPr>
        <p:txBody>
          <a:bodyPr wrap="square" rtlCol="0">
            <a:spAutoFit/>
          </a:bodyPr>
          <a:lstStyle/>
          <a:p>
            <a:r>
              <a:rPr lang="en-US" sz="2400">
                <a:solidFill>
                  <a:schemeClr val="accent5">
                    <a:lumMod val="75000"/>
                  </a:schemeClr>
                </a:solidFill>
              </a:rPr>
              <a:t>Monetary benefits </a:t>
            </a:r>
          </a:p>
        </p:txBody>
      </p:sp>
      <p:sp>
        <p:nvSpPr>
          <p:cNvPr id="23" name="Tekstvak 22">
            <a:extLst>
              <a:ext uri="{FF2B5EF4-FFF2-40B4-BE49-F238E27FC236}">
                <a16:creationId xmlns:a16="http://schemas.microsoft.com/office/drawing/2014/main" id="{5F972C4B-578B-4B07-A476-9B96AC64C838}"/>
              </a:ext>
            </a:extLst>
          </p:cNvPr>
          <p:cNvSpPr txBox="1"/>
          <p:nvPr/>
        </p:nvSpPr>
        <p:spPr>
          <a:xfrm>
            <a:off x="8419868" y="4019302"/>
            <a:ext cx="2614971" cy="461665"/>
          </a:xfrm>
          <a:prstGeom prst="rect">
            <a:avLst/>
          </a:prstGeom>
          <a:noFill/>
        </p:spPr>
        <p:txBody>
          <a:bodyPr wrap="square" rtlCol="0">
            <a:spAutoFit/>
          </a:bodyPr>
          <a:lstStyle/>
          <a:p>
            <a:r>
              <a:rPr lang="en-US" sz="2400">
                <a:solidFill>
                  <a:schemeClr val="accent5">
                    <a:lumMod val="75000"/>
                  </a:schemeClr>
                </a:solidFill>
              </a:rPr>
              <a:t>Political benefits </a:t>
            </a:r>
          </a:p>
        </p:txBody>
      </p:sp>
      <p:sp>
        <p:nvSpPr>
          <p:cNvPr id="24" name="Tekstvak 23">
            <a:extLst>
              <a:ext uri="{FF2B5EF4-FFF2-40B4-BE49-F238E27FC236}">
                <a16:creationId xmlns:a16="http://schemas.microsoft.com/office/drawing/2014/main" id="{219F8084-4EDC-4693-A5A2-D11F4E1A9361}"/>
              </a:ext>
            </a:extLst>
          </p:cNvPr>
          <p:cNvSpPr txBox="1"/>
          <p:nvPr/>
        </p:nvSpPr>
        <p:spPr>
          <a:xfrm>
            <a:off x="8645185" y="3489355"/>
            <a:ext cx="2614971" cy="461665"/>
          </a:xfrm>
          <a:prstGeom prst="rect">
            <a:avLst/>
          </a:prstGeom>
          <a:noFill/>
        </p:spPr>
        <p:txBody>
          <a:bodyPr wrap="square" rtlCol="0">
            <a:spAutoFit/>
          </a:bodyPr>
          <a:lstStyle/>
          <a:p>
            <a:r>
              <a:rPr lang="en-US" sz="2400">
                <a:solidFill>
                  <a:schemeClr val="accent5">
                    <a:lumMod val="75000"/>
                  </a:schemeClr>
                </a:solidFill>
              </a:rPr>
              <a:t>Social benefits </a:t>
            </a:r>
          </a:p>
        </p:txBody>
      </p:sp>
      <p:sp>
        <p:nvSpPr>
          <p:cNvPr id="25" name="Tekstvak 24">
            <a:extLst>
              <a:ext uri="{FF2B5EF4-FFF2-40B4-BE49-F238E27FC236}">
                <a16:creationId xmlns:a16="http://schemas.microsoft.com/office/drawing/2014/main" id="{563DDF8C-220A-427D-A480-1E55FF2DC6C7}"/>
              </a:ext>
            </a:extLst>
          </p:cNvPr>
          <p:cNvSpPr txBox="1"/>
          <p:nvPr/>
        </p:nvSpPr>
        <p:spPr>
          <a:xfrm>
            <a:off x="7751433" y="4584471"/>
            <a:ext cx="2614971" cy="461665"/>
          </a:xfrm>
          <a:prstGeom prst="rect">
            <a:avLst/>
          </a:prstGeom>
          <a:noFill/>
        </p:spPr>
        <p:txBody>
          <a:bodyPr wrap="square" rtlCol="0">
            <a:spAutoFit/>
          </a:bodyPr>
          <a:lstStyle/>
          <a:p>
            <a:r>
              <a:rPr lang="en-US" sz="2400">
                <a:solidFill>
                  <a:schemeClr val="accent5">
                    <a:lumMod val="75000"/>
                  </a:schemeClr>
                </a:solidFill>
              </a:rPr>
              <a:t>Personal benefits </a:t>
            </a:r>
          </a:p>
        </p:txBody>
      </p:sp>
      <p:sp>
        <p:nvSpPr>
          <p:cNvPr id="30" name="Tekstvak 29">
            <a:extLst>
              <a:ext uri="{FF2B5EF4-FFF2-40B4-BE49-F238E27FC236}">
                <a16:creationId xmlns:a16="http://schemas.microsoft.com/office/drawing/2014/main" id="{1A869968-321D-4B67-AEE5-09C3B233245C}"/>
              </a:ext>
            </a:extLst>
          </p:cNvPr>
          <p:cNvSpPr txBox="1"/>
          <p:nvPr/>
        </p:nvSpPr>
        <p:spPr>
          <a:xfrm>
            <a:off x="7581867" y="5108963"/>
            <a:ext cx="1992086" cy="461665"/>
          </a:xfrm>
          <a:prstGeom prst="rect">
            <a:avLst/>
          </a:prstGeom>
          <a:noFill/>
        </p:spPr>
        <p:txBody>
          <a:bodyPr wrap="square" rtlCol="0">
            <a:spAutoFit/>
          </a:bodyPr>
          <a:lstStyle/>
          <a:p>
            <a:r>
              <a:rPr lang="en-GB" sz="2400">
                <a:solidFill>
                  <a:schemeClr val="accent5">
                    <a:lumMod val="75000"/>
                  </a:schemeClr>
                </a:solidFill>
              </a:rPr>
              <a:t>…</a:t>
            </a:r>
            <a:endParaRPr lang="en-US" sz="2400">
              <a:solidFill>
                <a:schemeClr val="accent5">
                  <a:lumMod val="75000"/>
                </a:schemeClr>
              </a:solidFill>
            </a:endParaRPr>
          </a:p>
        </p:txBody>
      </p:sp>
      <p:sp>
        <p:nvSpPr>
          <p:cNvPr id="31" name="Tekstvak 30">
            <a:extLst>
              <a:ext uri="{FF2B5EF4-FFF2-40B4-BE49-F238E27FC236}">
                <a16:creationId xmlns:a16="http://schemas.microsoft.com/office/drawing/2014/main" id="{76BF6EAA-63E7-42C3-B4A2-377C3D654814}"/>
              </a:ext>
            </a:extLst>
          </p:cNvPr>
          <p:cNvSpPr txBox="1"/>
          <p:nvPr/>
        </p:nvSpPr>
        <p:spPr>
          <a:xfrm>
            <a:off x="2340752" y="2443078"/>
            <a:ext cx="2614971" cy="461665"/>
          </a:xfrm>
          <a:prstGeom prst="rect">
            <a:avLst/>
          </a:prstGeom>
          <a:noFill/>
        </p:spPr>
        <p:txBody>
          <a:bodyPr wrap="square" rtlCol="0">
            <a:spAutoFit/>
          </a:bodyPr>
          <a:lstStyle/>
          <a:p>
            <a:r>
              <a:rPr lang="en-US" sz="2400">
                <a:solidFill>
                  <a:srgbClr val="FF0000"/>
                </a:solidFill>
              </a:rPr>
              <a:t>Uncertainty</a:t>
            </a:r>
          </a:p>
        </p:txBody>
      </p:sp>
      <p:sp>
        <p:nvSpPr>
          <p:cNvPr id="32" name="Tekstvak 31">
            <a:extLst>
              <a:ext uri="{FF2B5EF4-FFF2-40B4-BE49-F238E27FC236}">
                <a16:creationId xmlns:a16="http://schemas.microsoft.com/office/drawing/2014/main" id="{F29C8C32-813A-48EA-BBE7-88FF5BD81C2E}"/>
              </a:ext>
            </a:extLst>
          </p:cNvPr>
          <p:cNvSpPr txBox="1"/>
          <p:nvPr/>
        </p:nvSpPr>
        <p:spPr>
          <a:xfrm>
            <a:off x="7712498" y="2371684"/>
            <a:ext cx="2614971" cy="461665"/>
          </a:xfrm>
          <a:prstGeom prst="rect">
            <a:avLst/>
          </a:prstGeom>
          <a:noFill/>
        </p:spPr>
        <p:txBody>
          <a:bodyPr wrap="square" rtlCol="0">
            <a:spAutoFit/>
          </a:bodyPr>
          <a:lstStyle/>
          <a:p>
            <a:r>
              <a:rPr lang="en-US" sz="2400">
                <a:solidFill>
                  <a:schemeClr val="accent5">
                    <a:lumMod val="75000"/>
                  </a:schemeClr>
                </a:solidFill>
              </a:rPr>
              <a:t>Uncertainty</a:t>
            </a:r>
          </a:p>
        </p:txBody>
      </p:sp>
      <p:sp>
        <p:nvSpPr>
          <p:cNvPr id="20" name="Tekstvak 19">
            <a:extLst>
              <a:ext uri="{FF2B5EF4-FFF2-40B4-BE49-F238E27FC236}">
                <a16:creationId xmlns:a16="http://schemas.microsoft.com/office/drawing/2014/main" id="{A9E19773-45C1-4BD7-96DA-A6A387D07972}"/>
              </a:ext>
            </a:extLst>
          </p:cNvPr>
          <p:cNvSpPr txBox="1"/>
          <p:nvPr/>
        </p:nvSpPr>
        <p:spPr>
          <a:xfrm>
            <a:off x="4183384" y="3131181"/>
            <a:ext cx="3398483" cy="584775"/>
          </a:xfrm>
          <a:prstGeom prst="rect">
            <a:avLst/>
          </a:prstGeom>
          <a:noFill/>
        </p:spPr>
        <p:txBody>
          <a:bodyPr wrap="square" rtlCol="0">
            <a:spAutoFit/>
          </a:bodyPr>
          <a:lstStyle/>
          <a:p>
            <a:r>
              <a:rPr lang="en-US" sz="3200"/>
              <a:t>Cost versus Benefit </a:t>
            </a:r>
          </a:p>
        </p:txBody>
      </p:sp>
      <p:pic>
        <p:nvPicPr>
          <p:cNvPr id="22" name="Graphic 21" descr="Weegschalen van gerechtigheid silhouet">
            <a:extLst>
              <a:ext uri="{FF2B5EF4-FFF2-40B4-BE49-F238E27FC236}">
                <a16:creationId xmlns:a16="http://schemas.microsoft.com/office/drawing/2014/main" id="{964DA8EB-25E3-4222-8769-236A731A8B7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92488" y="139313"/>
            <a:ext cx="1383325" cy="1383325"/>
          </a:xfrm>
          <a:prstGeom prst="rect">
            <a:avLst/>
          </a:prstGeom>
        </p:spPr>
      </p:pic>
    </p:spTree>
    <p:extLst>
      <p:ext uri="{BB962C8B-B14F-4D97-AF65-F5344CB8AC3E}">
        <p14:creationId xmlns:p14="http://schemas.microsoft.com/office/powerpoint/2010/main" val="3807741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3">
            <a:extLst>
              <a:ext uri="{FF2B5EF4-FFF2-40B4-BE49-F238E27FC236}">
                <a16:creationId xmlns:a16="http://schemas.microsoft.com/office/drawing/2014/main" id="{971DD80B-005B-4663-B467-6B52C32BE413}"/>
              </a:ext>
            </a:extLst>
          </p:cNvPr>
          <p:cNvPicPr>
            <a:picLocks noChangeAspect="1"/>
          </p:cNvPicPr>
          <p:nvPr/>
        </p:nvPicPr>
        <p:blipFill>
          <a:blip r:embed="rId3"/>
          <a:stretch>
            <a:fillRect/>
          </a:stretch>
        </p:blipFill>
        <p:spPr>
          <a:xfrm>
            <a:off x="10523209" y="11753"/>
            <a:ext cx="1540342" cy="896811"/>
          </a:xfrm>
          <a:prstGeom prst="rect">
            <a:avLst/>
          </a:prstGeom>
        </p:spPr>
      </p:pic>
      <p:cxnSp>
        <p:nvCxnSpPr>
          <p:cNvPr id="20" name="Rechte verbindingslijn met pijl 19">
            <a:extLst>
              <a:ext uri="{FF2B5EF4-FFF2-40B4-BE49-F238E27FC236}">
                <a16:creationId xmlns:a16="http://schemas.microsoft.com/office/drawing/2014/main" id="{8852D6CD-856A-4915-9B62-7F8A395F929E}"/>
              </a:ext>
            </a:extLst>
          </p:cNvPr>
          <p:cNvCxnSpPr>
            <a:cxnSpLocks/>
          </p:cNvCxnSpPr>
          <p:nvPr/>
        </p:nvCxnSpPr>
        <p:spPr>
          <a:xfrm flipV="1">
            <a:off x="3836875" y="2911940"/>
            <a:ext cx="0" cy="1888660"/>
          </a:xfrm>
          <a:prstGeom prst="straightConnector1">
            <a:avLst/>
          </a:prstGeom>
          <a:ln w="571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1" name="Titel 5">
            <a:extLst>
              <a:ext uri="{FF2B5EF4-FFF2-40B4-BE49-F238E27FC236}">
                <a16:creationId xmlns:a16="http://schemas.microsoft.com/office/drawing/2014/main" id="{BEDB48D6-182C-4A98-8EEA-2F31B5932F1B}"/>
              </a:ext>
            </a:extLst>
          </p:cNvPr>
          <p:cNvSpPr txBox="1">
            <a:spLocks/>
          </p:cNvSpPr>
          <p:nvPr/>
        </p:nvSpPr>
        <p:spPr>
          <a:xfrm>
            <a:off x="838200" y="51753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a:t>The </a:t>
            </a:r>
            <a:r>
              <a:rPr lang="nl-NL" err="1"/>
              <a:t>cost</a:t>
            </a:r>
            <a:r>
              <a:rPr lang="nl-NL"/>
              <a:t>-benefit </a:t>
            </a:r>
            <a:r>
              <a:rPr lang="nl-NL" err="1"/>
              <a:t>trade</a:t>
            </a:r>
            <a:r>
              <a:rPr lang="nl-NL"/>
              <a:t>-off of actions </a:t>
            </a:r>
            <a:r>
              <a:rPr lang="nl-NL" err="1"/>
              <a:t>to</a:t>
            </a:r>
            <a:r>
              <a:rPr lang="nl-NL"/>
              <a:t> </a:t>
            </a:r>
            <a:r>
              <a:rPr lang="nl-NL" err="1"/>
              <a:t>realise</a:t>
            </a:r>
            <a:r>
              <a:rPr lang="nl-NL"/>
              <a:t> carbon </a:t>
            </a:r>
            <a:r>
              <a:rPr lang="nl-NL" err="1"/>
              <a:t>neutrality</a:t>
            </a:r>
            <a:r>
              <a:rPr lang="nl-NL"/>
              <a:t> (e.g. building portfolio)</a:t>
            </a:r>
          </a:p>
        </p:txBody>
      </p:sp>
      <p:sp>
        <p:nvSpPr>
          <p:cNvPr id="26" name="Tekstvak 25">
            <a:extLst>
              <a:ext uri="{FF2B5EF4-FFF2-40B4-BE49-F238E27FC236}">
                <a16:creationId xmlns:a16="http://schemas.microsoft.com/office/drawing/2014/main" id="{6FE6B2ED-D11A-4162-80F7-117FF23B7FF3}"/>
              </a:ext>
            </a:extLst>
          </p:cNvPr>
          <p:cNvSpPr txBox="1"/>
          <p:nvPr/>
        </p:nvSpPr>
        <p:spPr>
          <a:xfrm>
            <a:off x="8371116" y="2418195"/>
            <a:ext cx="3243940" cy="4247317"/>
          </a:xfrm>
          <a:prstGeom prst="rect">
            <a:avLst/>
          </a:prstGeom>
          <a:noFill/>
        </p:spPr>
        <p:txBody>
          <a:bodyPr wrap="square" rtlCol="0">
            <a:spAutoFit/>
          </a:bodyPr>
          <a:lstStyle/>
          <a:p>
            <a:r>
              <a:rPr lang="en-US" b="1" i="0">
                <a:solidFill>
                  <a:schemeClr val="accent1"/>
                </a:solidFill>
                <a:effectLst/>
                <a:latin typeface="Merriweather"/>
              </a:rPr>
              <a:t>LIMIT GLOBAL WARMING &lt; 2° C</a:t>
            </a:r>
            <a:endParaRPr lang="en-GB" b="1">
              <a:solidFill>
                <a:schemeClr val="accent1"/>
              </a:solidFill>
            </a:endParaRPr>
          </a:p>
          <a:p>
            <a:r>
              <a:rPr lang="en-GB">
                <a:solidFill>
                  <a:schemeClr val="accent1"/>
                </a:solidFill>
              </a:rPr>
              <a:t>Small impact of own efforts</a:t>
            </a:r>
          </a:p>
          <a:p>
            <a:r>
              <a:rPr lang="en-GB">
                <a:solidFill>
                  <a:schemeClr val="accent1"/>
                </a:solidFill>
              </a:rPr>
              <a:t>Uncertain global outcome</a:t>
            </a:r>
          </a:p>
          <a:p>
            <a:r>
              <a:rPr lang="en-GB">
                <a:solidFill>
                  <a:schemeClr val="accent1"/>
                </a:solidFill>
              </a:rPr>
              <a:t>‘Only’ for coming generations</a:t>
            </a:r>
          </a:p>
          <a:p>
            <a:r>
              <a:rPr lang="en-GB">
                <a:solidFill>
                  <a:schemeClr val="accent1"/>
                </a:solidFill>
              </a:rPr>
              <a:t>Adaptation as alternative</a:t>
            </a:r>
          </a:p>
          <a:p>
            <a:r>
              <a:rPr lang="en-GB">
                <a:solidFill>
                  <a:schemeClr val="accent1"/>
                </a:solidFill>
              </a:rPr>
              <a:t>…</a:t>
            </a:r>
          </a:p>
          <a:p>
            <a:br>
              <a:rPr lang="en-GB" b="1">
                <a:solidFill>
                  <a:schemeClr val="accent1"/>
                </a:solidFill>
              </a:rPr>
            </a:br>
            <a:r>
              <a:rPr lang="en-GB" b="1">
                <a:solidFill>
                  <a:schemeClr val="accent1"/>
                </a:solidFill>
              </a:rPr>
              <a:t>MANDATORY COMPLIANCE </a:t>
            </a:r>
            <a:br>
              <a:rPr lang="en-GB" b="1">
                <a:solidFill>
                  <a:schemeClr val="accent1"/>
                </a:solidFill>
              </a:rPr>
            </a:br>
            <a:r>
              <a:rPr lang="en-GB" b="1">
                <a:solidFill>
                  <a:schemeClr val="accent1"/>
                </a:solidFill>
              </a:rPr>
              <a:t> </a:t>
            </a:r>
          </a:p>
          <a:p>
            <a:r>
              <a:rPr lang="en-GB" b="1">
                <a:solidFill>
                  <a:schemeClr val="accent1"/>
                </a:solidFill>
              </a:rPr>
              <a:t>ENERGY COST SAVINGS</a:t>
            </a:r>
          </a:p>
          <a:p>
            <a:r>
              <a:rPr lang="en-GB">
                <a:solidFill>
                  <a:schemeClr val="accent1"/>
                </a:solidFill>
              </a:rPr>
              <a:t>Relative small</a:t>
            </a:r>
            <a:br>
              <a:rPr lang="en-GB">
                <a:solidFill>
                  <a:schemeClr val="accent1"/>
                </a:solidFill>
              </a:rPr>
            </a:br>
            <a:endParaRPr lang="en-GB">
              <a:solidFill>
                <a:schemeClr val="accent1"/>
              </a:solidFill>
            </a:endParaRPr>
          </a:p>
          <a:p>
            <a:r>
              <a:rPr lang="en-GB" b="1">
                <a:solidFill>
                  <a:schemeClr val="accent1"/>
                </a:solidFill>
              </a:rPr>
              <a:t>PARTICIPATION IN COMMON CLIMATE GOALS and EFFORTS</a:t>
            </a:r>
          </a:p>
          <a:p>
            <a:r>
              <a:rPr lang="en-GB">
                <a:solidFill>
                  <a:schemeClr val="accent1"/>
                </a:solidFill>
              </a:rPr>
              <a:t>Local, National, EU, Global</a:t>
            </a:r>
            <a:endParaRPr lang="en-GB"/>
          </a:p>
        </p:txBody>
      </p:sp>
      <p:sp>
        <p:nvSpPr>
          <p:cNvPr id="28" name="Tekstvak 27">
            <a:extLst>
              <a:ext uri="{FF2B5EF4-FFF2-40B4-BE49-F238E27FC236}">
                <a16:creationId xmlns:a16="http://schemas.microsoft.com/office/drawing/2014/main" id="{F636BFF4-AB82-44AB-AB69-F0EBA49EF0E8}"/>
              </a:ext>
            </a:extLst>
          </p:cNvPr>
          <p:cNvSpPr txBox="1"/>
          <p:nvPr/>
        </p:nvSpPr>
        <p:spPr>
          <a:xfrm>
            <a:off x="811931" y="2410981"/>
            <a:ext cx="2851690" cy="3139321"/>
          </a:xfrm>
          <a:prstGeom prst="rect">
            <a:avLst/>
          </a:prstGeom>
          <a:noFill/>
        </p:spPr>
        <p:txBody>
          <a:bodyPr wrap="square" rtlCol="0">
            <a:spAutoFit/>
          </a:bodyPr>
          <a:lstStyle/>
          <a:p>
            <a:r>
              <a:rPr lang="en-GB" b="1">
                <a:solidFill>
                  <a:srgbClr val="FF0000"/>
                </a:solidFill>
              </a:rPr>
              <a:t>CLIMATE MITIGATION COST</a:t>
            </a:r>
          </a:p>
          <a:p>
            <a:r>
              <a:rPr lang="en-GB">
                <a:solidFill>
                  <a:srgbClr val="FF0000"/>
                </a:solidFill>
              </a:rPr>
              <a:t>Increasing awareness of the magnitude of costs </a:t>
            </a:r>
            <a:br>
              <a:rPr lang="en-GB">
                <a:solidFill>
                  <a:srgbClr val="FF0000"/>
                </a:solidFill>
              </a:rPr>
            </a:br>
            <a:endParaRPr lang="en-GB">
              <a:solidFill>
                <a:srgbClr val="FF0000"/>
              </a:solidFill>
            </a:endParaRPr>
          </a:p>
          <a:p>
            <a:pPr marL="285750" indent="-285750">
              <a:buFont typeface="Arial" panose="020B0604020202020204" pitchFamily="34" charset="0"/>
              <a:buChar char="•"/>
            </a:pPr>
            <a:r>
              <a:rPr lang="en-GB">
                <a:solidFill>
                  <a:srgbClr val="FF0000"/>
                </a:solidFill>
              </a:rPr>
              <a:t>Deep renovation costs</a:t>
            </a:r>
          </a:p>
          <a:p>
            <a:pPr marL="285750" indent="-285750">
              <a:buFont typeface="Arial" panose="020B0604020202020204" pitchFamily="34" charset="0"/>
              <a:buChar char="•"/>
            </a:pPr>
            <a:r>
              <a:rPr lang="en-GB">
                <a:solidFill>
                  <a:srgbClr val="FF0000"/>
                </a:solidFill>
              </a:rPr>
              <a:t>Cost to adapt energy system (district heating, electricity distribution network, green energy production …)</a:t>
            </a:r>
          </a:p>
          <a:p>
            <a:pPr marL="285750" indent="-285750">
              <a:buFont typeface="Arial" panose="020B0604020202020204" pitchFamily="34" charset="0"/>
              <a:buChar char="•"/>
            </a:pPr>
            <a:r>
              <a:rPr lang="en-GB">
                <a:solidFill>
                  <a:srgbClr val="FF0000"/>
                </a:solidFill>
              </a:rPr>
              <a:t>…</a:t>
            </a:r>
          </a:p>
        </p:txBody>
      </p:sp>
      <p:sp>
        <p:nvSpPr>
          <p:cNvPr id="19" name="Tekstvak 18">
            <a:extLst>
              <a:ext uri="{FF2B5EF4-FFF2-40B4-BE49-F238E27FC236}">
                <a16:creationId xmlns:a16="http://schemas.microsoft.com/office/drawing/2014/main" id="{10EC505B-AD7A-4FC6-8C66-427D62212A62}"/>
              </a:ext>
            </a:extLst>
          </p:cNvPr>
          <p:cNvSpPr txBox="1"/>
          <p:nvPr/>
        </p:nvSpPr>
        <p:spPr>
          <a:xfrm>
            <a:off x="4183384" y="3131181"/>
            <a:ext cx="3398483" cy="584775"/>
          </a:xfrm>
          <a:prstGeom prst="rect">
            <a:avLst/>
          </a:prstGeom>
          <a:noFill/>
        </p:spPr>
        <p:txBody>
          <a:bodyPr wrap="square" rtlCol="0">
            <a:spAutoFit/>
          </a:bodyPr>
          <a:lstStyle/>
          <a:p>
            <a:r>
              <a:rPr lang="en-US" sz="3200"/>
              <a:t>Cost versus Benefit </a:t>
            </a:r>
          </a:p>
        </p:txBody>
      </p:sp>
      <p:sp>
        <p:nvSpPr>
          <p:cNvPr id="2" name="Tekstvak 1">
            <a:extLst>
              <a:ext uri="{FF2B5EF4-FFF2-40B4-BE49-F238E27FC236}">
                <a16:creationId xmlns:a16="http://schemas.microsoft.com/office/drawing/2014/main" id="{24CABD3A-6774-4A19-B4AA-C6640D66547F}"/>
              </a:ext>
            </a:extLst>
          </p:cNvPr>
          <p:cNvSpPr txBox="1"/>
          <p:nvPr/>
        </p:nvSpPr>
        <p:spPr>
          <a:xfrm>
            <a:off x="5638800" y="3151414"/>
            <a:ext cx="65" cy="276999"/>
          </a:xfrm>
          <a:prstGeom prst="rect">
            <a:avLst/>
          </a:prstGeom>
          <a:noFill/>
        </p:spPr>
        <p:txBody>
          <a:bodyPr wrap="none" lIns="0" tIns="0" rIns="0" bIns="0" rtlCol="0">
            <a:spAutoFit/>
          </a:bodyPr>
          <a:lstStyle/>
          <a:p>
            <a:endParaRPr lang="en-GB"/>
          </a:p>
        </p:txBody>
      </p:sp>
      <p:sp>
        <p:nvSpPr>
          <p:cNvPr id="4" name="Tekstvak 3">
            <a:extLst>
              <a:ext uri="{FF2B5EF4-FFF2-40B4-BE49-F238E27FC236}">
                <a16:creationId xmlns:a16="http://schemas.microsoft.com/office/drawing/2014/main" id="{AB311714-789B-49E4-BC0D-A4C9D7A3E0DC}"/>
              </a:ext>
            </a:extLst>
          </p:cNvPr>
          <p:cNvSpPr txBox="1"/>
          <p:nvPr/>
        </p:nvSpPr>
        <p:spPr>
          <a:xfrm>
            <a:off x="3939566" y="4259736"/>
            <a:ext cx="3398467" cy="646331"/>
          </a:xfrm>
          <a:prstGeom prst="rect">
            <a:avLst/>
          </a:prstGeom>
          <a:noFill/>
        </p:spPr>
        <p:txBody>
          <a:bodyPr wrap="square" rtlCol="0">
            <a:spAutoFit/>
          </a:bodyPr>
          <a:lstStyle/>
          <a:p>
            <a:r>
              <a:rPr lang="nl-BE">
                <a:sym typeface="Symbol" panose="05050102010706020507" pitchFamily="18" charset="2"/>
              </a:rPr>
              <a:t> </a:t>
            </a:r>
            <a:r>
              <a:rPr lang="en-GB"/>
              <a:t>Decreasing attractiveness of climate mitigation investments</a:t>
            </a:r>
          </a:p>
        </p:txBody>
      </p:sp>
    </p:spTree>
    <p:extLst>
      <p:ext uri="{BB962C8B-B14F-4D97-AF65-F5344CB8AC3E}">
        <p14:creationId xmlns:p14="http://schemas.microsoft.com/office/powerpoint/2010/main" val="3699683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3">
            <a:extLst>
              <a:ext uri="{FF2B5EF4-FFF2-40B4-BE49-F238E27FC236}">
                <a16:creationId xmlns:a16="http://schemas.microsoft.com/office/drawing/2014/main" id="{971DD80B-005B-4663-B467-6B52C32BE413}"/>
              </a:ext>
            </a:extLst>
          </p:cNvPr>
          <p:cNvPicPr>
            <a:picLocks noChangeAspect="1"/>
          </p:cNvPicPr>
          <p:nvPr/>
        </p:nvPicPr>
        <p:blipFill>
          <a:blip r:embed="rId3"/>
          <a:stretch>
            <a:fillRect/>
          </a:stretch>
        </p:blipFill>
        <p:spPr>
          <a:xfrm>
            <a:off x="10523209" y="11753"/>
            <a:ext cx="1540342" cy="896811"/>
          </a:xfrm>
          <a:prstGeom prst="rect">
            <a:avLst/>
          </a:prstGeom>
        </p:spPr>
      </p:pic>
      <p:sp>
        <p:nvSpPr>
          <p:cNvPr id="21" name="Titel 5">
            <a:extLst>
              <a:ext uri="{FF2B5EF4-FFF2-40B4-BE49-F238E27FC236}">
                <a16:creationId xmlns:a16="http://schemas.microsoft.com/office/drawing/2014/main" id="{BEDB48D6-182C-4A98-8EEA-2F31B5932F1B}"/>
              </a:ext>
            </a:extLst>
          </p:cNvPr>
          <p:cNvSpPr txBox="1">
            <a:spLocks/>
          </p:cNvSpPr>
          <p:nvPr/>
        </p:nvSpPr>
        <p:spPr>
          <a:xfrm>
            <a:off x="838200" y="43044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atin typeface="Calibri Light" panose="020F0302020204030204" pitchFamily="34" charset="0"/>
                <a:cs typeface="Calibri Light" panose="020F0302020204030204" pitchFamily="34" charset="0"/>
              </a:rPr>
              <a:t>Solution: changing the cost-benefit trade-off </a:t>
            </a:r>
          </a:p>
        </p:txBody>
      </p:sp>
      <p:sp>
        <p:nvSpPr>
          <p:cNvPr id="26" name="Tekstvak 25">
            <a:extLst>
              <a:ext uri="{FF2B5EF4-FFF2-40B4-BE49-F238E27FC236}">
                <a16:creationId xmlns:a16="http://schemas.microsoft.com/office/drawing/2014/main" id="{6FE6B2ED-D11A-4162-80F7-117FF23B7FF3}"/>
              </a:ext>
            </a:extLst>
          </p:cNvPr>
          <p:cNvSpPr txBox="1"/>
          <p:nvPr/>
        </p:nvSpPr>
        <p:spPr>
          <a:xfrm>
            <a:off x="8175174" y="2592358"/>
            <a:ext cx="3243940" cy="3693319"/>
          </a:xfrm>
          <a:prstGeom prst="rect">
            <a:avLst/>
          </a:prstGeom>
          <a:noFill/>
        </p:spPr>
        <p:txBody>
          <a:bodyPr wrap="square" rtlCol="0">
            <a:spAutoFit/>
          </a:bodyPr>
          <a:lstStyle/>
          <a:p>
            <a:r>
              <a:rPr lang="en-GB" b="1">
                <a:solidFill>
                  <a:schemeClr val="accent6"/>
                </a:solidFill>
              </a:rPr>
              <a:t>NON CLIMATE BENEFITS AS THE PRIMARY TARGET</a:t>
            </a:r>
          </a:p>
          <a:p>
            <a:endParaRPr lang="en-GB"/>
          </a:p>
          <a:p>
            <a:r>
              <a:rPr lang="en-GB" b="1">
                <a:solidFill>
                  <a:schemeClr val="accent6"/>
                </a:solidFill>
              </a:rPr>
              <a:t>ADDITIONAL INCENTIVES</a:t>
            </a:r>
          </a:p>
          <a:p>
            <a:endParaRPr lang="en-GB" b="1">
              <a:solidFill>
                <a:schemeClr val="accent1"/>
              </a:solidFill>
            </a:endParaRPr>
          </a:p>
          <a:p>
            <a:r>
              <a:rPr lang="en-GB" b="1">
                <a:solidFill>
                  <a:schemeClr val="accent1"/>
                </a:solidFill>
              </a:rPr>
              <a:t>MANDATORY COMPLIANCE</a:t>
            </a:r>
          </a:p>
          <a:p>
            <a:endParaRPr lang="en-GB" b="1">
              <a:solidFill>
                <a:schemeClr val="accent1"/>
              </a:solidFill>
            </a:endParaRPr>
          </a:p>
          <a:p>
            <a:r>
              <a:rPr lang="en-GB" b="1">
                <a:solidFill>
                  <a:schemeClr val="accent1"/>
                </a:solidFill>
              </a:rPr>
              <a:t>ENERGY COST SAVINGS</a:t>
            </a:r>
          </a:p>
          <a:p>
            <a:r>
              <a:rPr lang="en-GB">
                <a:solidFill>
                  <a:schemeClr val="accent1"/>
                </a:solidFill>
              </a:rPr>
              <a:t>Relative small</a:t>
            </a:r>
          </a:p>
          <a:p>
            <a:endParaRPr lang="en-GB">
              <a:solidFill>
                <a:schemeClr val="accent1"/>
              </a:solidFill>
            </a:endParaRPr>
          </a:p>
          <a:p>
            <a:r>
              <a:rPr lang="en-GB" b="1">
                <a:solidFill>
                  <a:schemeClr val="accent1"/>
                </a:solidFill>
              </a:rPr>
              <a:t>PARTICIPATION IN COMMON CLIMATE GOALS and EFFORTS</a:t>
            </a:r>
            <a:br>
              <a:rPr lang="en-GB" b="1">
                <a:solidFill>
                  <a:schemeClr val="accent1"/>
                </a:solidFill>
              </a:rPr>
            </a:br>
            <a:r>
              <a:rPr lang="en-GB">
                <a:solidFill>
                  <a:schemeClr val="accent1"/>
                </a:solidFill>
              </a:rPr>
              <a:t>Local, National, EU, Global</a:t>
            </a:r>
          </a:p>
        </p:txBody>
      </p:sp>
      <p:sp>
        <p:nvSpPr>
          <p:cNvPr id="28" name="Tekstvak 27">
            <a:extLst>
              <a:ext uri="{FF2B5EF4-FFF2-40B4-BE49-F238E27FC236}">
                <a16:creationId xmlns:a16="http://schemas.microsoft.com/office/drawing/2014/main" id="{F636BFF4-AB82-44AB-AB69-F0EBA49EF0E8}"/>
              </a:ext>
            </a:extLst>
          </p:cNvPr>
          <p:cNvSpPr txBox="1"/>
          <p:nvPr/>
        </p:nvSpPr>
        <p:spPr>
          <a:xfrm>
            <a:off x="816430" y="2592716"/>
            <a:ext cx="3025864" cy="3693319"/>
          </a:xfrm>
          <a:prstGeom prst="rect">
            <a:avLst/>
          </a:prstGeom>
          <a:noFill/>
        </p:spPr>
        <p:txBody>
          <a:bodyPr wrap="square" rtlCol="0">
            <a:spAutoFit/>
          </a:bodyPr>
          <a:lstStyle/>
          <a:p>
            <a:r>
              <a:rPr lang="en-GB" b="1">
                <a:solidFill>
                  <a:srgbClr val="FF0000"/>
                </a:solidFill>
              </a:rPr>
              <a:t>CO-COST approach</a:t>
            </a:r>
          </a:p>
          <a:p>
            <a:r>
              <a:rPr lang="en-GB">
                <a:solidFill>
                  <a:srgbClr val="FF0000"/>
                </a:solidFill>
              </a:rPr>
              <a:t>Climate mitigation as collateral effect</a:t>
            </a:r>
          </a:p>
          <a:p>
            <a:endParaRPr lang="en-GB" b="1">
              <a:solidFill>
                <a:srgbClr val="FF0000"/>
              </a:solidFill>
            </a:endParaRPr>
          </a:p>
          <a:p>
            <a:r>
              <a:rPr lang="en-GB" b="1">
                <a:solidFill>
                  <a:srgbClr val="FF0000"/>
                </a:solidFill>
              </a:rPr>
              <a:t>EFFICIENT Transition Process</a:t>
            </a:r>
          </a:p>
          <a:p>
            <a:r>
              <a:rPr lang="en-GB">
                <a:solidFill>
                  <a:srgbClr val="FF0000"/>
                </a:solidFill>
              </a:rPr>
              <a:t>Long term planning</a:t>
            </a:r>
          </a:p>
          <a:p>
            <a:r>
              <a:rPr lang="en-GB">
                <a:solidFill>
                  <a:srgbClr val="FF0000"/>
                </a:solidFill>
              </a:rPr>
              <a:t>Well informed decisions</a:t>
            </a:r>
          </a:p>
          <a:p>
            <a:r>
              <a:rPr lang="en-GB">
                <a:solidFill>
                  <a:srgbClr val="FF0000"/>
                </a:solidFill>
              </a:rPr>
              <a:t>…</a:t>
            </a:r>
          </a:p>
          <a:p>
            <a:endParaRPr lang="en-GB">
              <a:solidFill>
                <a:srgbClr val="FF0000"/>
              </a:solidFill>
            </a:endParaRPr>
          </a:p>
          <a:p>
            <a:r>
              <a:rPr lang="en-GB" b="1">
                <a:solidFill>
                  <a:srgbClr val="FF0000"/>
                </a:solidFill>
              </a:rPr>
              <a:t>SMALLER COST BASE</a:t>
            </a:r>
          </a:p>
          <a:p>
            <a:r>
              <a:rPr lang="en-GB">
                <a:solidFill>
                  <a:srgbClr val="FF0000"/>
                </a:solidFill>
              </a:rPr>
              <a:t>Smaller public building stock</a:t>
            </a:r>
          </a:p>
          <a:p>
            <a:endParaRPr lang="en-GB"/>
          </a:p>
          <a:p>
            <a:r>
              <a:rPr lang="en-GB"/>
              <a:t> </a:t>
            </a:r>
          </a:p>
        </p:txBody>
      </p:sp>
      <p:sp>
        <p:nvSpPr>
          <p:cNvPr id="9" name="Tekstvak 8">
            <a:extLst>
              <a:ext uri="{FF2B5EF4-FFF2-40B4-BE49-F238E27FC236}">
                <a16:creationId xmlns:a16="http://schemas.microsoft.com/office/drawing/2014/main" id="{022B5905-619B-4E8F-94BC-784F8DD75353}"/>
              </a:ext>
            </a:extLst>
          </p:cNvPr>
          <p:cNvSpPr txBox="1"/>
          <p:nvPr/>
        </p:nvSpPr>
        <p:spPr>
          <a:xfrm>
            <a:off x="4183384" y="3131181"/>
            <a:ext cx="3398483" cy="584775"/>
          </a:xfrm>
          <a:prstGeom prst="rect">
            <a:avLst/>
          </a:prstGeom>
          <a:noFill/>
        </p:spPr>
        <p:txBody>
          <a:bodyPr wrap="square" rtlCol="0">
            <a:spAutoFit/>
          </a:bodyPr>
          <a:lstStyle/>
          <a:p>
            <a:r>
              <a:rPr lang="en-US" sz="3200"/>
              <a:t>Cost versus Benefit </a:t>
            </a:r>
          </a:p>
        </p:txBody>
      </p:sp>
      <p:cxnSp>
        <p:nvCxnSpPr>
          <p:cNvPr id="11" name="Rechte verbindingslijn met pijl 10">
            <a:extLst>
              <a:ext uri="{FF2B5EF4-FFF2-40B4-BE49-F238E27FC236}">
                <a16:creationId xmlns:a16="http://schemas.microsoft.com/office/drawing/2014/main" id="{9FD8150F-0BE4-4C7F-9678-19D6559471BE}"/>
              </a:ext>
            </a:extLst>
          </p:cNvPr>
          <p:cNvCxnSpPr>
            <a:cxnSpLocks/>
          </p:cNvCxnSpPr>
          <p:nvPr/>
        </p:nvCxnSpPr>
        <p:spPr>
          <a:xfrm flipV="1">
            <a:off x="7831933" y="2771626"/>
            <a:ext cx="0" cy="1888660"/>
          </a:xfrm>
          <a:prstGeom prst="straightConnector1">
            <a:avLst/>
          </a:prstGeom>
          <a:ln w="57150">
            <a:solidFill>
              <a:schemeClr val="accent1"/>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7168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F7141D-CFF8-4D13-9033-78C997E0F008}"/>
              </a:ext>
            </a:extLst>
          </p:cNvPr>
          <p:cNvSpPr>
            <a:spLocks noGrp="1"/>
          </p:cNvSpPr>
          <p:nvPr>
            <p:ph type="title"/>
          </p:nvPr>
        </p:nvSpPr>
        <p:spPr/>
        <p:txBody>
          <a:bodyPr>
            <a:normAutofit/>
          </a:bodyPr>
          <a:lstStyle/>
          <a:p>
            <a:r>
              <a:rPr lang="en-GB" sz="3600"/>
              <a:t>Complementary approaches to make climate mitigation  investments fundable</a:t>
            </a:r>
          </a:p>
        </p:txBody>
      </p:sp>
      <p:sp>
        <p:nvSpPr>
          <p:cNvPr id="3" name="Tijdelijke aanduiding voor inhoud 2">
            <a:extLst>
              <a:ext uri="{FF2B5EF4-FFF2-40B4-BE49-F238E27FC236}">
                <a16:creationId xmlns:a16="http://schemas.microsoft.com/office/drawing/2014/main" id="{05D733BA-E8BD-4DA5-887B-9629874EF18E}"/>
              </a:ext>
            </a:extLst>
          </p:cNvPr>
          <p:cNvSpPr>
            <a:spLocks noGrp="1"/>
          </p:cNvSpPr>
          <p:nvPr>
            <p:ph idx="1"/>
          </p:nvPr>
        </p:nvSpPr>
        <p:spPr>
          <a:xfrm>
            <a:off x="838200" y="1825625"/>
            <a:ext cx="8678779" cy="4351338"/>
          </a:xfrm>
        </p:spPr>
        <p:txBody>
          <a:bodyPr>
            <a:normAutofit/>
          </a:bodyPr>
          <a:lstStyle/>
          <a:p>
            <a:pPr marL="514350" indent="-514350">
              <a:buFont typeface="+mj-lt"/>
              <a:buAutoNum type="arabicPeriod"/>
            </a:pPr>
            <a:r>
              <a:rPr lang="en-GB"/>
              <a:t>Co-cost - non climate benefit</a:t>
            </a:r>
          </a:p>
          <a:p>
            <a:pPr marL="1071563" lvl="1" indent="-349250"/>
            <a:r>
              <a:rPr lang="en-GB" sz="2000"/>
              <a:t>Decision making on the realisation of a non climate benefit including the mandatory or voluntary integrated climate mitigation cost</a:t>
            </a:r>
          </a:p>
          <a:p>
            <a:pPr marL="514350" indent="-514350">
              <a:buFont typeface="+mj-lt"/>
              <a:buAutoNum type="arabicPeriod"/>
            </a:pPr>
            <a:r>
              <a:rPr lang="en-GB"/>
              <a:t>Co-benefits</a:t>
            </a:r>
          </a:p>
          <a:p>
            <a:pPr marL="1071563" lvl="2" indent="-349250"/>
            <a:r>
              <a:rPr lang="en-US"/>
              <a:t>Co-benefits (environmental, health, economic, social, ….) are taken into account in the climate investment decision</a:t>
            </a:r>
            <a:endParaRPr lang="en-GB"/>
          </a:p>
          <a:p>
            <a:pPr marL="514350" indent="-514350">
              <a:buFont typeface="+mj-lt"/>
              <a:buAutoNum type="arabicPeriod"/>
            </a:pPr>
            <a:r>
              <a:rPr lang="en-GB"/>
              <a:t>Energy investments with a positive net present value</a:t>
            </a:r>
          </a:p>
          <a:p>
            <a:pPr marL="1071563" lvl="2" indent="-349250"/>
            <a:r>
              <a:rPr lang="en-GB"/>
              <a:t>Decision making on financially interesting investments  </a:t>
            </a:r>
          </a:p>
          <a:p>
            <a:pPr marL="514350" indent="-514350">
              <a:buFont typeface="+mj-lt"/>
              <a:buAutoNum type="arabicPeriod"/>
            </a:pPr>
            <a:r>
              <a:rPr lang="en-GB"/>
              <a:t>Remaining pure climate mitigation investments </a:t>
            </a:r>
          </a:p>
          <a:p>
            <a:pPr marL="1071563" lvl="2" indent="-349250"/>
            <a:r>
              <a:rPr lang="en-GB"/>
              <a:t>Decision making on climate investments with NPV &lt; 0, no significant co-benefits, no ‘co-cost – non climate benefit’ opportunity  </a:t>
            </a:r>
          </a:p>
          <a:p>
            <a:pPr marL="514350" indent="-514350">
              <a:buFont typeface="+mj-lt"/>
              <a:buAutoNum type="arabicPeriod"/>
            </a:pPr>
            <a:endParaRPr lang="en-GB"/>
          </a:p>
          <a:p>
            <a:pPr marL="514350" indent="-514350">
              <a:buFont typeface="+mj-lt"/>
              <a:buAutoNum type="arabicPeriod"/>
            </a:pPr>
            <a:endParaRPr lang="en-GB"/>
          </a:p>
          <a:p>
            <a:endParaRPr lang="en-GB"/>
          </a:p>
        </p:txBody>
      </p:sp>
    </p:spTree>
    <p:extLst>
      <p:ext uri="{BB962C8B-B14F-4D97-AF65-F5344CB8AC3E}">
        <p14:creationId xmlns:p14="http://schemas.microsoft.com/office/powerpoint/2010/main" val="3922326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3">
            <a:extLst>
              <a:ext uri="{FF2B5EF4-FFF2-40B4-BE49-F238E27FC236}">
                <a16:creationId xmlns:a16="http://schemas.microsoft.com/office/drawing/2014/main" id="{E41E3314-5428-4189-B883-16BBED3B3A7E}"/>
              </a:ext>
            </a:extLst>
          </p:cNvPr>
          <p:cNvPicPr>
            <a:picLocks noChangeAspect="1"/>
          </p:cNvPicPr>
          <p:nvPr/>
        </p:nvPicPr>
        <p:blipFill>
          <a:blip r:embed="rId3"/>
          <a:stretch>
            <a:fillRect/>
          </a:stretch>
        </p:blipFill>
        <p:spPr>
          <a:xfrm>
            <a:off x="4368622" y="677044"/>
            <a:ext cx="3454755" cy="2011412"/>
          </a:xfrm>
          <a:prstGeom prst="rect">
            <a:avLst/>
          </a:prstGeom>
        </p:spPr>
      </p:pic>
      <p:sp>
        <p:nvSpPr>
          <p:cNvPr id="4" name="Titel 3">
            <a:extLst>
              <a:ext uri="{FF2B5EF4-FFF2-40B4-BE49-F238E27FC236}">
                <a16:creationId xmlns:a16="http://schemas.microsoft.com/office/drawing/2014/main" id="{10782115-EC0C-440B-8B5F-1177585450A9}"/>
              </a:ext>
            </a:extLst>
          </p:cNvPr>
          <p:cNvSpPr>
            <a:spLocks noGrp="1"/>
          </p:cNvSpPr>
          <p:nvPr>
            <p:ph type="title"/>
          </p:nvPr>
        </p:nvSpPr>
        <p:spPr/>
        <p:txBody>
          <a:bodyPr>
            <a:normAutofit/>
          </a:bodyPr>
          <a:lstStyle/>
          <a:p>
            <a:r>
              <a:rPr lang="en-GB" sz="4400"/>
              <a:t>SURE2050 as a co-cost – non climate benefit  approach  </a:t>
            </a:r>
            <a:endParaRPr lang="en-GB" sz="4400">
              <a:cs typeface="Calibri Light"/>
            </a:endParaRPr>
          </a:p>
        </p:txBody>
      </p:sp>
      <p:sp>
        <p:nvSpPr>
          <p:cNvPr id="5" name="Tijdelijke aanduiding voor tekst 4">
            <a:extLst>
              <a:ext uri="{FF2B5EF4-FFF2-40B4-BE49-F238E27FC236}">
                <a16:creationId xmlns:a16="http://schemas.microsoft.com/office/drawing/2014/main" id="{7BCBF9FE-90ED-45D3-B6DF-F678A6C7E2CC}"/>
              </a:ext>
            </a:extLst>
          </p:cNvPr>
          <p:cNvSpPr>
            <a:spLocks noGrp="1"/>
          </p:cNvSpPr>
          <p:nvPr>
            <p:ph type="body" idx="1"/>
          </p:nvPr>
        </p:nvSpPr>
        <p:spPr>
          <a:xfrm>
            <a:off x="831850" y="4567238"/>
            <a:ext cx="10515600" cy="1500187"/>
          </a:xfrm>
        </p:spPr>
        <p:txBody>
          <a:bodyPr>
            <a:normAutofit fontScale="92500" lnSpcReduction="20000"/>
          </a:bodyPr>
          <a:lstStyle/>
          <a:p>
            <a:pPr>
              <a:lnSpc>
                <a:spcPct val="100000"/>
              </a:lnSpc>
              <a:spcBef>
                <a:spcPts val="0"/>
              </a:spcBef>
            </a:pPr>
            <a:r>
              <a:rPr lang="en-US">
                <a:latin typeface="Calibri Light" panose="020F0302020204030204" pitchFamily="34" charset="0"/>
                <a:cs typeface="Calibri Light" panose="020F0302020204030204" pitchFamily="34" charset="0"/>
              </a:rPr>
              <a:t>Changing the cost-benefit trade-off,</a:t>
            </a:r>
          </a:p>
          <a:p>
            <a:pPr>
              <a:lnSpc>
                <a:spcPct val="100000"/>
              </a:lnSpc>
              <a:spcBef>
                <a:spcPts val="0"/>
              </a:spcBef>
            </a:pPr>
            <a:r>
              <a:rPr lang="en-US">
                <a:latin typeface="Calibri Light" panose="020F0302020204030204" pitchFamily="34" charset="0"/>
                <a:cs typeface="Calibri Light" panose="020F0302020204030204" pitchFamily="34" charset="0"/>
              </a:rPr>
              <a:t>Linear CO</a:t>
            </a:r>
            <a:r>
              <a:rPr lang="en-US" baseline="-25000">
                <a:latin typeface="Calibri Light" panose="020F0302020204030204" pitchFamily="34" charset="0"/>
                <a:cs typeface="Calibri Light" panose="020F0302020204030204" pitchFamily="34" charset="0"/>
              </a:rPr>
              <a:t>2</a:t>
            </a:r>
            <a:r>
              <a:rPr lang="en-US">
                <a:latin typeface="Calibri Light" panose="020F0302020204030204" pitchFamily="34" charset="0"/>
                <a:cs typeface="Calibri Light" panose="020F0302020204030204" pitchFamily="34" charset="0"/>
              </a:rPr>
              <a:t>(e) improvement path,</a:t>
            </a:r>
          </a:p>
          <a:p>
            <a:pPr>
              <a:lnSpc>
                <a:spcPct val="100000"/>
              </a:lnSpc>
              <a:spcBef>
                <a:spcPts val="0"/>
              </a:spcBef>
            </a:pPr>
            <a:r>
              <a:rPr lang="en-US">
                <a:latin typeface="Calibri Light" panose="020F0302020204030204" pitchFamily="34" charset="0"/>
                <a:cs typeface="Calibri Light" panose="020F0302020204030204" pitchFamily="34" charset="0"/>
              </a:rPr>
              <a:t>Multi objectives (holistic approach),</a:t>
            </a:r>
          </a:p>
          <a:p>
            <a:pPr>
              <a:lnSpc>
                <a:spcPct val="100000"/>
              </a:lnSpc>
              <a:spcBef>
                <a:spcPts val="0"/>
              </a:spcBef>
            </a:pPr>
            <a:r>
              <a:rPr lang="en-US">
                <a:latin typeface="Calibri Light" panose="020F0302020204030204" pitchFamily="34" charset="0"/>
                <a:cs typeface="Calibri Light" panose="020F0302020204030204" pitchFamily="34" charset="0"/>
              </a:rPr>
              <a:t>Long term planning,</a:t>
            </a:r>
          </a:p>
          <a:p>
            <a:pPr>
              <a:lnSpc>
                <a:spcPct val="100000"/>
              </a:lnSpc>
              <a:spcBef>
                <a:spcPts val="0"/>
              </a:spcBef>
            </a:pPr>
            <a:r>
              <a:rPr lang="en-US">
                <a:latin typeface="Calibri Light" panose="020F0302020204030204" pitchFamily="34" charset="0"/>
                <a:cs typeface="Calibri Light" panose="020F0302020204030204" pitchFamily="34" charset="0"/>
              </a:rPr>
              <a:t>Integrated public real estate policy and management.</a:t>
            </a:r>
          </a:p>
        </p:txBody>
      </p:sp>
    </p:spTree>
    <p:extLst>
      <p:ext uri="{BB962C8B-B14F-4D97-AF65-F5344CB8AC3E}">
        <p14:creationId xmlns:p14="http://schemas.microsoft.com/office/powerpoint/2010/main" val="2294018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Koorde 42">
            <a:extLst>
              <a:ext uri="{FF2B5EF4-FFF2-40B4-BE49-F238E27FC236}">
                <a16:creationId xmlns:a16="http://schemas.microsoft.com/office/drawing/2014/main" id="{C7B30095-1CF3-4A10-9F0B-7BE07546AD0D}"/>
              </a:ext>
            </a:extLst>
          </p:cNvPr>
          <p:cNvSpPr/>
          <p:nvPr/>
        </p:nvSpPr>
        <p:spPr>
          <a:xfrm rot="6861622">
            <a:off x="164732" y="869829"/>
            <a:ext cx="7486840" cy="11740342"/>
          </a:xfrm>
          <a:prstGeom prst="chord">
            <a:avLst>
              <a:gd name="adj1" fmla="val 10261641"/>
              <a:gd name="adj2" fmla="val 15002760"/>
            </a:avLst>
          </a:prstGeom>
          <a:pattFill prst="ltHorz">
            <a:fgClr>
              <a:schemeClr val="bg1">
                <a:lumMod val="95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Koorde 24">
            <a:extLst>
              <a:ext uri="{FF2B5EF4-FFF2-40B4-BE49-F238E27FC236}">
                <a16:creationId xmlns:a16="http://schemas.microsoft.com/office/drawing/2014/main" id="{FC4C11DA-02FF-42CC-8D37-B66D8744D5E0}"/>
              </a:ext>
            </a:extLst>
          </p:cNvPr>
          <p:cNvSpPr/>
          <p:nvPr/>
        </p:nvSpPr>
        <p:spPr>
          <a:xfrm rot="6069247">
            <a:off x="-1820381" y="81227"/>
            <a:ext cx="7968941" cy="12477329"/>
          </a:xfrm>
          <a:prstGeom prst="chord">
            <a:avLst>
              <a:gd name="adj1" fmla="val 10261641"/>
              <a:gd name="adj2" fmla="val 15428563"/>
            </a:avLst>
          </a:prstGeom>
          <a:pattFill prst="ltHorz">
            <a:fgClr>
              <a:schemeClr val="bg1">
                <a:lumMod val="95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 name="Rechte verbindingslijn 3">
            <a:extLst>
              <a:ext uri="{FF2B5EF4-FFF2-40B4-BE49-F238E27FC236}">
                <a16:creationId xmlns:a16="http://schemas.microsoft.com/office/drawing/2014/main" id="{FC3D54BE-354D-45A7-8409-4C07E2E45641}"/>
              </a:ext>
            </a:extLst>
          </p:cNvPr>
          <p:cNvCxnSpPr>
            <a:cxnSpLocks/>
          </p:cNvCxnSpPr>
          <p:nvPr/>
        </p:nvCxnSpPr>
        <p:spPr>
          <a:xfrm flipH="1">
            <a:off x="2254447" y="2187019"/>
            <a:ext cx="17413" cy="3985254"/>
          </a:xfrm>
          <a:prstGeom prst="line">
            <a:avLst/>
          </a:prstGeom>
        </p:spPr>
        <p:style>
          <a:lnRef idx="1">
            <a:schemeClr val="accent1"/>
          </a:lnRef>
          <a:fillRef idx="0">
            <a:schemeClr val="accent1"/>
          </a:fillRef>
          <a:effectRef idx="0">
            <a:schemeClr val="accent1"/>
          </a:effectRef>
          <a:fontRef idx="minor">
            <a:schemeClr val="tx1"/>
          </a:fontRef>
        </p:style>
      </p:cxnSp>
      <p:sp>
        <p:nvSpPr>
          <p:cNvPr id="5" name="Tekstvak 4">
            <a:extLst>
              <a:ext uri="{FF2B5EF4-FFF2-40B4-BE49-F238E27FC236}">
                <a16:creationId xmlns:a16="http://schemas.microsoft.com/office/drawing/2014/main" id="{A767AD46-8FBE-4203-86B6-0E698F4EAC5D}"/>
              </a:ext>
            </a:extLst>
          </p:cNvPr>
          <p:cNvSpPr txBox="1"/>
          <p:nvPr/>
        </p:nvSpPr>
        <p:spPr>
          <a:xfrm rot="16200000">
            <a:off x="824119" y="3716411"/>
            <a:ext cx="2430024" cy="369332"/>
          </a:xfrm>
          <a:prstGeom prst="rect">
            <a:avLst/>
          </a:prstGeom>
          <a:noFill/>
        </p:spPr>
        <p:txBody>
          <a:bodyPr wrap="none" rtlCol="0">
            <a:spAutoFit/>
          </a:bodyPr>
          <a:lstStyle/>
          <a:p>
            <a:r>
              <a:rPr lang="en-GB"/>
              <a:t>Annual  CO2e emissions</a:t>
            </a:r>
          </a:p>
        </p:txBody>
      </p:sp>
      <p:sp>
        <p:nvSpPr>
          <p:cNvPr id="6" name="Tekstvak 5">
            <a:extLst>
              <a:ext uri="{FF2B5EF4-FFF2-40B4-BE49-F238E27FC236}">
                <a16:creationId xmlns:a16="http://schemas.microsoft.com/office/drawing/2014/main" id="{A984057D-B4C4-4424-BD7E-2B51686C8FFF}"/>
              </a:ext>
            </a:extLst>
          </p:cNvPr>
          <p:cNvSpPr txBox="1"/>
          <p:nvPr/>
        </p:nvSpPr>
        <p:spPr>
          <a:xfrm>
            <a:off x="665878" y="2156685"/>
            <a:ext cx="1635384" cy="600164"/>
          </a:xfrm>
          <a:prstGeom prst="rect">
            <a:avLst/>
          </a:prstGeom>
          <a:noFill/>
        </p:spPr>
        <p:txBody>
          <a:bodyPr wrap="none" rtlCol="0">
            <a:spAutoFit/>
          </a:bodyPr>
          <a:lstStyle/>
          <a:p>
            <a:r>
              <a:rPr lang="en-GB" sz="1100"/>
              <a:t>Emissions in ton CO2e </a:t>
            </a:r>
            <a:br>
              <a:rPr lang="en-GB" sz="1100"/>
            </a:br>
            <a:r>
              <a:rPr lang="en-GB" sz="1100"/>
              <a:t>in 2020  (reference year)</a:t>
            </a:r>
          </a:p>
          <a:p>
            <a:r>
              <a:rPr lang="en-GB" sz="1100"/>
              <a:t>(e.g. 100 ton CO2e)</a:t>
            </a:r>
          </a:p>
        </p:txBody>
      </p:sp>
      <p:sp>
        <p:nvSpPr>
          <p:cNvPr id="8" name="Tekstvak 7">
            <a:extLst>
              <a:ext uri="{FF2B5EF4-FFF2-40B4-BE49-F238E27FC236}">
                <a16:creationId xmlns:a16="http://schemas.microsoft.com/office/drawing/2014/main" id="{61D8B635-C5F0-487D-83AD-DBF2EE3FB54D}"/>
              </a:ext>
            </a:extLst>
          </p:cNvPr>
          <p:cNvSpPr txBox="1"/>
          <p:nvPr/>
        </p:nvSpPr>
        <p:spPr>
          <a:xfrm>
            <a:off x="1392238" y="5717594"/>
            <a:ext cx="857927" cy="430887"/>
          </a:xfrm>
          <a:prstGeom prst="rect">
            <a:avLst/>
          </a:prstGeom>
          <a:noFill/>
        </p:spPr>
        <p:txBody>
          <a:bodyPr wrap="none" rtlCol="0">
            <a:spAutoFit/>
          </a:bodyPr>
          <a:lstStyle/>
          <a:p>
            <a:r>
              <a:rPr lang="en-GB" sz="1100"/>
              <a:t>0 ton CO2e </a:t>
            </a:r>
            <a:br>
              <a:rPr lang="en-GB" sz="1100"/>
            </a:br>
            <a:r>
              <a:rPr lang="en-GB" sz="1100"/>
              <a:t>per year</a:t>
            </a:r>
          </a:p>
        </p:txBody>
      </p:sp>
      <p:cxnSp>
        <p:nvCxnSpPr>
          <p:cNvPr id="9" name="Rechte verbindingslijn 8">
            <a:extLst>
              <a:ext uri="{FF2B5EF4-FFF2-40B4-BE49-F238E27FC236}">
                <a16:creationId xmlns:a16="http://schemas.microsoft.com/office/drawing/2014/main" id="{DDA0ACAE-7042-4B41-AED4-C12F8E54ABB6}"/>
              </a:ext>
            </a:extLst>
          </p:cNvPr>
          <p:cNvCxnSpPr>
            <a:cxnSpLocks/>
          </p:cNvCxnSpPr>
          <p:nvPr/>
        </p:nvCxnSpPr>
        <p:spPr>
          <a:xfrm>
            <a:off x="2173480" y="2277387"/>
            <a:ext cx="746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Rechte verbindingslijn met pijl 9">
            <a:extLst>
              <a:ext uri="{FF2B5EF4-FFF2-40B4-BE49-F238E27FC236}">
                <a16:creationId xmlns:a16="http://schemas.microsoft.com/office/drawing/2014/main" id="{C0B475A3-8B8D-41A3-A8EF-C22D310E06E7}"/>
              </a:ext>
            </a:extLst>
          </p:cNvPr>
          <p:cNvCxnSpPr>
            <a:cxnSpLocks/>
          </p:cNvCxnSpPr>
          <p:nvPr/>
        </p:nvCxnSpPr>
        <p:spPr>
          <a:xfrm>
            <a:off x="2280963" y="6164710"/>
            <a:ext cx="5993748" cy="7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kstvak 12">
            <a:extLst>
              <a:ext uri="{FF2B5EF4-FFF2-40B4-BE49-F238E27FC236}">
                <a16:creationId xmlns:a16="http://schemas.microsoft.com/office/drawing/2014/main" id="{F15EBB3B-483D-4E5D-A5A2-74E66A314BA7}"/>
              </a:ext>
            </a:extLst>
          </p:cNvPr>
          <p:cNvSpPr txBox="1"/>
          <p:nvPr/>
        </p:nvSpPr>
        <p:spPr>
          <a:xfrm>
            <a:off x="2132006" y="6172273"/>
            <a:ext cx="652743" cy="369332"/>
          </a:xfrm>
          <a:prstGeom prst="rect">
            <a:avLst/>
          </a:prstGeom>
          <a:noFill/>
        </p:spPr>
        <p:txBody>
          <a:bodyPr wrap="none" rtlCol="0">
            <a:spAutoFit/>
          </a:bodyPr>
          <a:lstStyle/>
          <a:p>
            <a:r>
              <a:rPr lang="en-GB"/>
              <a:t>2020</a:t>
            </a:r>
          </a:p>
        </p:txBody>
      </p:sp>
      <p:cxnSp>
        <p:nvCxnSpPr>
          <p:cNvPr id="19" name="Rechte verbindingslijn 18">
            <a:extLst>
              <a:ext uri="{FF2B5EF4-FFF2-40B4-BE49-F238E27FC236}">
                <a16:creationId xmlns:a16="http://schemas.microsoft.com/office/drawing/2014/main" id="{53E7EF3A-0F33-4499-8A07-0F095CAD1F49}"/>
              </a:ext>
            </a:extLst>
          </p:cNvPr>
          <p:cNvCxnSpPr>
            <a:cxnSpLocks/>
          </p:cNvCxnSpPr>
          <p:nvPr/>
        </p:nvCxnSpPr>
        <p:spPr>
          <a:xfrm>
            <a:off x="2248147" y="2266173"/>
            <a:ext cx="6026564" cy="0"/>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Titel 21">
            <a:extLst>
              <a:ext uri="{FF2B5EF4-FFF2-40B4-BE49-F238E27FC236}">
                <a16:creationId xmlns:a16="http://schemas.microsoft.com/office/drawing/2014/main" id="{D3E16A5D-DCDA-4306-B3DD-93AAA26AF06B}"/>
              </a:ext>
            </a:extLst>
          </p:cNvPr>
          <p:cNvSpPr>
            <a:spLocks noGrp="1"/>
          </p:cNvSpPr>
          <p:nvPr>
            <p:ph type="title"/>
          </p:nvPr>
        </p:nvSpPr>
        <p:spPr>
          <a:xfrm>
            <a:off x="829168" y="600167"/>
            <a:ext cx="9545703" cy="1325563"/>
          </a:xfrm>
        </p:spPr>
        <p:txBody>
          <a:bodyPr>
            <a:normAutofit/>
          </a:bodyPr>
          <a:lstStyle/>
          <a:p>
            <a:r>
              <a:rPr lang="en-GB" sz="3600"/>
              <a:t>‘Linear’ improvement path towards a carbon free building portfolio</a:t>
            </a:r>
            <a:endParaRPr lang="en-GB"/>
          </a:p>
        </p:txBody>
      </p:sp>
      <p:sp>
        <p:nvSpPr>
          <p:cNvPr id="16" name="Tekstvak 15">
            <a:extLst>
              <a:ext uri="{FF2B5EF4-FFF2-40B4-BE49-F238E27FC236}">
                <a16:creationId xmlns:a16="http://schemas.microsoft.com/office/drawing/2014/main" id="{C4913D6A-A1BA-4893-AB4A-469D67755F7D}"/>
              </a:ext>
            </a:extLst>
          </p:cNvPr>
          <p:cNvSpPr txBox="1"/>
          <p:nvPr/>
        </p:nvSpPr>
        <p:spPr>
          <a:xfrm>
            <a:off x="2959019" y="6242387"/>
            <a:ext cx="4742709" cy="369332"/>
          </a:xfrm>
          <a:prstGeom prst="rect">
            <a:avLst/>
          </a:prstGeom>
          <a:noFill/>
        </p:spPr>
        <p:txBody>
          <a:bodyPr wrap="none" rtlCol="0">
            <a:spAutoFit/>
          </a:bodyPr>
          <a:lstStyle/>
          <a:p>
            <a:r>
              <a:rPr lang="en-GB"/>
              <a:t>Remaining period 30 years </a:t>
            </a:r>
            <a:r>
              <a:rPr lang="en-GB" sz="1200"/>
              <a:t>(annual improvement of 3,33%)</a:t>
            </a:r>
            <a:endParaRPr lang="en-GB"/>
          </a:p>
        </p:txBody>
      </p:sp>
      <p:pic>
        <p:nvPicPr>
          <p:cNvPr id="27" name="Afbeelding 26">
            <a:extLst>
              <a:ext uri="{FF2B5EF4-FFF2-40B4-BE49-F238E27FC236}">
                <a16:creationId xmlns:a16="http://schemas.microsoft.com/office/drawing/2014/main" id="{71D28D64-DA2B-44D2-B6F6-CFCD9F2A49C8}"/>
              </a:ext>
            </a:extLst>
          </p:cNvPr>
          <p:cNvPicPr>
            <a:picLocks noChangeAspect="1"/>
          </p:cNvPicPr>
          <p:nvPr/>
        </p:nvPicPr>
        <p:blipFill>
          <a:blip r:embed="rId2"/>
          <a:stretch>
            <a:fillRect/>
          </a:stretch>
        </p:blipFill>
        <p:spPr>
          <a:xfrm>
            <a:off x="10523209" y="11753"/>
            <a:ext cx="1540342" cy="896811"/>
          </a:xfrm>
          <a:prstGeom prst="rect">
            <a:avLst/>
          </a:prstGeom>
        </p:spPr>
      </p:pic>
      <p:sp>
        <p:nvSpPr>
          <p:cNvPr id="15" name="Rechthoek 14">
            <a:extLst>
              <a:ext uri="{FF2B5EF4-FFF2-40B4-BE49-F238E27FC236}">
                <a16:creationId xmlns:a16="http://schemas.microsoft.com/office/drawing/2014/main" id="{B230AFD5-6353-46FB-8DD4-6654A892EC6E}"/>
              </a:ext>
            </a:extLst>
          </p:cNvPr>
          <p:cNvSpPr/>
          <p:nvPr/>
        </p:nvSpPr>
        <p:spPr>
          <a:xfrm>
            <a:off x="2271617" y="2360457"/>
            <a:ext cx="248018" cy="3800112"/>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hthoek 27">
            <a:extLst>
              <a:ext uri="{FF2B5EF4-FFF2-40B4-BE49-F238E27FC236}">
                <a16:creationId xmlns:a16="http://schemas.microsoft.com/office/drawing/2014/main" id="{BBFB6977-D370-4935-A099-1F21DAEF7FD3}"/>
              </a:ext>
            </a:extLst>
          </p:cNvPr>
          <p:cNvSpPr/>
          <p:nvPr/>
        </p:nvSpPr>
        <p:spPr>
          <a:xfrm>
            <a:off x="4896144" y="4579078"/>
            <a:ext cx="624456" cy="157883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hthoek 28">
            <a:extLst>
              <a:ext uri="{FF2B5EF4-FFF2-40B4-BE49-F238E27FC236}">
                <a16:creationId xmlns:a16="http://schemas.microsoft.com/office/drawing/2014/main" id="{01ECC402-E319-41CA-A884-A522F84E9BE1}"/>
              </a:ext>
            </a:extLst>
          </p:cNvPr>
          <p:cNvSpPr/>
          <p:nvPr/>
        </p:nvSpPr>
        <p:spPr>
          <a:xfrm>
            <a:off x="2904634" y="2751876"/>
            <a:ext cx="513629" cy="3408692"/>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hthoek 29">
            <a:extLst>
              <a:ext uri="{FF2B5EF4-FFF2-40B4-BE49-F238E27FC236}">
                <a16:creationId xmlns:a16="http://schemas.microsoft.com/office/drawing/2014/main" id="{CF7AC222-B6B1-4576-95CC-3BD0EFCC8D6A}"/>
              </a:ext>
            </a:extLst>
          </p:cNvPr>
          <p:cNvSpPr/>
          <p:nvPr/>
        </p:nvSpPr>
        <p:spPr>
          <a:xfrm>
            <a:off x="3427366" y="3943045"/>
            <a:ext cx="1468778" cy="2214862"/>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hthoek 35">
            <a:extLst>
              <a:ext uri="{FF2B5EF4-FFF2-40B4-BE49-F238E27FC236}">
                <a16:creationId xmlns:a16="http://schemas.microsoft.com/office/drawing/2014/main" id="{B7DA2307-C60C-4561-BB41-C9CAD70E33FB}"/>
              </a:ext>
            </a:extLst>
          </p:cNvPr>
          <p:cNvSpPr/>
          <p:nvPr/>
        </p:nvSpPr>
        <p:spPr>
          <a:xfrm>
            <a:off x="5529704" y="5102477"/>
            <a:ext cx="1468777" cy="105543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hthoek 36">
            <a:extLst>
              <a:ext uri="{FF2B5EF4-FFF2-40B4-BE49-F238E27FC236}">
                <a16:creationId xmlns:a16="http://schemas.microsoft.com/office/drawing/2014/main" id="{84F503CA-B28D-4800-AE74-B857BA3D8BCA}"/>
              </a:ext>
            </a:extLst>
          </p:cNvPr>
          <p:cNvSpPr/>
          <p:nvPr/>
        </p:nvSpPr>
        <p:spPr>
          <a:xfrm>
            <a:off x="6575398" y="5754641"/>
            <a:ext cx="937153" cy="411933"/>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ekstvak 38">
            <a:extLst>
              <a:ext uri="{FF2B5EF4-FFF2-40B4-BE49-F238E27FC236}">
                <a16:creationId xmlns:a16="http://schemas.microsoft.com/office/drawing/2014/main" id="{389716DB-8786-4CD3-B150-FEA6B4FF11D3}"/>
              </a:ext>
            </a:extLst>
          </p:cNvPr>
          <p:cNvSpPr txBox="1"/>
          <p:nvPr/>
        </p:nvSpPr>
        <p:spPr>
          <a:xfrm rot="1980000">
            <a:off x="4291872" y="4075345"/>
            <a:ext cx="2689519" cy="369332"/>
          </a:xfrm>
          <a:prstGeom prst="rect">
            <a:avLst/>
          </a:prstGeom>
          <a:noFill/>
        </p:spPr>
        <p:txBody>
          <a:bodyPr wrap="none" rtlCol="0">
            <a:spAutoFit/>
          </a:bodyPr>
          <a:lstStyle/>
          <a:p>
            <a:r>
              <a:rPr lang="en-GB">
                <a:solidFill>
                  <a:srgbClr val="FF0000"/>
                </a:solidFill>
              </a:rPr>
              <a:t>CO2e emission limit values</a:t>
            </a:r>
          </a:p>
        </p:txBody>
      </p:sp>
      <p:sp>
        <p:nvSpPr>
          <p:cNvPr id="40" name="Rechthoek 39">
            <a:extLst>
              <a:ext uri="{FF2B5EF4-FFF2-40B4-BE49-F238E27FC236}">
                <a16:creationId xmlns:a16="http://schemas.microsoft.com/office/drawing/2014/main" id="{F7E656AD-67EE-413C-B271-27A4790B8960}"/>
              </a:ext>
            </a:extLst>
          </p:cNvPr>
          <p:cNvSpPr/>
          <p:nvPr/>
        </p:nvSpPr>
        <p:spPr>
          <a:xfrm>
            <a:off x="7472637" y="5949436"/>
            <a:ext cx="453763" cy="214514"/>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hthoek 40">
            <a:extLst>
              <a:ext uri="{FF2B5EF4-FFF2-40B4-BE49-F238E27FC236}">
                <a16:creationId xmlns:a16="http://schemas.microsoft.com/office/drawing/2014/main" id="{FF58F30A-F7D8-4288-AC8D-BE7148B47752}"/>
              </a:ext>
            </a:extLst>
          </p:cNvPr>
          <p:cNvSpPr/>
          <p:nvPr/>
        </p:nvSpPr>
        <p:spPr>
          <a:xfrm>
            <a:off x="2520087" y="2751876"/>
            <a:ext cx="381597" cy="3414698"/>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hthoek 16">
            <a:extLst>
              <a:ext uri="{FF2B5EF4-FFF2-40B4-BE49-F238E27FC236}">
                <a16:creationId xmlns:a16="http://schemas.microsoft.com/office/drawing/2014/main" id="{76A3A17F-0514-46F7-B667-941CE9D2629B}"/>
              </a:ext>
            </a:extLst>
          </p:cNvPr>
          <p:cNvSpPr/>
          <p:nvPr/>
        </p:nvSpPr>
        <p:spPr>
          <a:xfrm>
            <a:off x="5974813" y="3244334"/>
            <a:ext cx="242374" cy="369332"/>
          </a:xfrm>
          <a:prstGeom prst="rect">
            <a:avLst/>
          </a:prstGeom>
        </p:spPr>
        <p:txBody>
          <a:bodyPr wrap="none">
            <a:spAutoFit/>
          </a:bodyPr>
          <a:lstStyle/>
          <a:p>
            <a:r>
              <a:rPr lang="nl-BE">
                <a:solidFill>
                  <a:srgbClr val="000000"/>
                </a:solidFill>
                <a:latin typeface="Times New Roman" panose="02020603050405020304" pitchFamily="18" charset="0"/>
              </a:rPr>
              <a:t> </a:t>
            </a:r>
            <a:endParaRPr lang="nl-BE"/>
          </a:p>
        </p:txBody>
      </p:sp>
      <p:sp>
        <p:nvSpPr>
          <p:cNvPr id="18" name="Rechthoek 17">
            <a:extLst>
              <a:ext uri="{FF2B5EF4-FFF2-40B4-BE49-F238E27FC236}">
                <a16:creationId xmlns:a16="http://schemas.microsoft.com/office/drawing/2014/main" id="{BF436791-9242-4E57-A4AE-0496EA7D4701}"/>
              </a:ext>
            </a:extLst>
          </p:cNvPr>
          <p:cNvSpPr/>
          <p:nvPr/>
        </p:nvSpPr>
        <p:spPr>
          <a:xfrm>
            <a:off x="5974813" y="3244334"/>
            <a:ext cx="242374" cy="369332"/>
          </a:xfrm>
          <a:prstGeom prst="rect">
            <a:avLst/>
          </a:prstGeom>
        </p:spPr>
        <p:txBody>
          <a:bodyPr wrap="none">
            <a:spAutoFit/>
          </a:bodyPr>
          <a:lstStyle/>
          <a:p>
            <a:r>
              <a:rPr lang="nl-BE">
                <a:solidFill>
                  <a:srgbClr val="000000"/>
                </a:solidFill>
                <a:latin typeface="Times New Roman" panose="02020603050405020304" pitchFamily="18" charset="0"/>
              </a:rPr>
              <a:t> </a:t>
            </a:r>
            <a:endParaRPr lang="nl-BE"/>
          </a:p>
        </p:txBody>
      </p:sp>
      <p:sp>
        <p:nvSpPr>
          <p:cNvPr id="35" name="Tekstvak 34">
            <a:extLst>
              <a:ext uri="{FF2B5EF4-FFF2-40B4-BE49-F238E27FC236}">
                <a16:creationId xmlns:a16="http://schemas.microsoft.com/office/drawing/2014/main" id="{7E18CB0B-0A6A-42EF-9595-B33B7A4C27A8}"/>
              </a:ext>
            </a:extLst>
          </p:cNvPr>
          <p:cNvSpPr txBox="1"/>
          <p:nvPr/>
        </p:nvSpPr>
        <p:spPr>
          <a:xfrm flipH="1">
            <a:off x="8558709" y="2208016"/>
            <a:ext cx="3237679" cy="2585323"/>
          </a:xfrm>
          <a:prstGeom prst="rect">
            <a:avLst/>
          </a:prstGeom>
          <a:noFill/>
        </p:spPr>
        <p:txBody>
          <a:bodyPr wrap="square" lIns="91440" tIns="45720" rIns="91440" bIns="45720" rtlCol="0" anchor="t">
            <a:spAutoFit/>
          </a:bodyPr>
          <a:lstStyle/>
          <a:p>
            <a:r>
              <a:rPr lang="en-GB" dirty="0">
                <a:solidFill>
                  <a:schemeClr val="accent1">
                    <a:lumMod val="75000"/>
                  </a:schemeClr>
                </a:solidFill>
              </a:rPr>
              <a:t>Path to be avoided </a:t>
            </a:r>
          </a:p>
          <a:p>
            <a:pPr marL="285750" indent="-285750">
              <a:buFont typeface="Arial" panose="020B0604020202020204" pitchFamily="34" charset="0"/>
              <a:buChar char="•"/>
            </a:pPr>
            <a:r>
              <a:rPr lang="en-GB" dirty="0">
                <a:solidFill>
                  <a:schemeClr val="accent1">
                    <a:lumMod val="75000"/>
                  </a:schemeClr>
                </a:solidFill>
              </a:rPr>
              <a:t>risk of missed opportune moments for deep renovation →  higher costs, lock-ins, capital destruction </a:t>
            </a:r>
            <a:endParaRPr lang="en-GB" dirty="0">
              <a:solidFill>
                <a:schemeClr val="accent1">
                  <a:lumMod val="75000"/>
                </a:schemeClr>
              </a:solidFill>
              <a:cs typeface="Calibri"/>
            </a:endParaRPr>
          </a:p>
          <a:p>
            <a:pPr marL="285750" indent="-285750">
              <a:buFont typeface="Arial" panose="020B0604020202020204" pitchFamily="34" charset="0"/>
              <a:buChar char="•"/>
            </a:pPr>
            <a:r>
              <a:rPr lang="en-GB" dirty="0">
                <a:solidFill>
                  <a:schemeClr val="accent1">
                    <a:lumMod val="75000"/>
                  </a:schemeClr>
                </a:solidFill>
              </a:rPr>
              <a:t>risk of not achieving climate goal by 2050, </a:t>
            </a:r>
            <a:endParaRPr lang="en-GB" dirty="0">
              <a:solidFill>
                <a:schemeClr val="accent1">
                  <a:lumMod val="75000"/>
                </a:schemeClr>
              </a:solidFill>
              <a:cs typeface="Calibri"/>
            </a:endParaRPr>
          </a:p>
          <a:p>
            <a:pPr marL="285750" indent="-285750">
              <a:buFont typeface="Arial" panose="020B0604020202020204" pitchFamily="34" charset="0"/>
              <a:buChar char="•"/>
            </a:pPr>
            <a:r>
              <a:rPr lang="en-GB" dirty="0">
                <a:solidFill>
                  <a:schemeClr val="accent1">
                    <a:lumMod val="75000"/>
                  </a:schemeClr>
                </a:solidFill>
                <a:cs typeface="Calibri"/>
              </a:rPr>
              <a:t>…</a:t>
            </a:r>
          </a:p>
          <a:p>
            <a:pPr marL="285750" indent="-285750">
              <a:buFont typeface="Arial" panose="020B0604020202020204" pitchFamily="34" charset="0"/>
              <a:buChar char="•"/>
            </a:pPr>
            <a:endParaRPr lang="en-GB" dirty="0">
              <a:solidFill>
                <a:schemeClr val="accent1">
                  <a:lumMod val="75000"/>
                </a:schemeClr>
              </a:solidFill>
              <a:cs typeface="Calibri"/>
            </a:endParaRPr>
          </a:p>
        </p:txBody>
      </p:sp>
      <p:sp>
        <p:nvSpPr>
          <p:cNvPr id="44" name="Rechthoek 43">
            <a:extLst>
              <a:ext uri="{FF2B5EF4-FFF2-40B4-BE49-F238E27FC236}">
                <a16:creationId xmlns:a16="http://schemas.microsoft.com/office/drawing/2014/main" id="{E56ABFF5-06AA-49F7-9D60-0F0501EEC4C2}"/>
              </a:ext>
            </a:extLst>
          </p:cNvPr>
          <p:cNvSpPr/>
          <p:nvPr/>
        </p:nvSpPr>
        <p:spPr>
          <a:xfrm>
            <a:off x="8248009" y="4326742"/>
            <a:ext cx="1468778" cy="3277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 name="Rechte verbindingslijn 19">
            <a:extLst>
              <a:ext uri="{FF2B5EF4-FFF2-40B4-BE49-F238E27FC236}">
                <a16:creationId xmlns:a16="http://schemas.microsoft.com/office/drawing/2014/main" id="{734CE55C-DD1C-435A-B155-75D4E72532B7}"/>
              </a:ext>
            </a:extLst>
          </p:cNvPr>
          <p:cNvCxnSpPr>
            <a:cxnSpLocks/>
          </p:cNvCxnSpPr>
          <p:nvPr/>
        </p:nvCxnSpPr>
        <p:spPr>
          <a:xfrm flipV="1">
            <a:off x="8248009" y="2266173"/>
            <a:ext cx="0" cy="4275432"/>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Tekstvak 2">
            <a:extLst>
              <a:ext uri="{FF2B5EF4-FFF2-40B4-BE49-F238E27FC236}">
                <a16:creationId xmlns:a16="http://schemas.microsoft.com/office/drawing/2014/main" id="{7DCDA83E-8BC2-4BE9-B663-278660B34114}"/>
              </a:ext>
            </a:extLst>
          </p:cNvPr>
          <p:cNvSpPr txBox="1"/>
          <p:nvPr/>
        </p:nvSpPr>
        <p:spPr>
          <a:xfrm>
            <a:off x="8421545" y="5904250"/>
            <a:ext cx="3327125" cy="369332"/>
          </a:xfrm>
          <a:prstGeom prst="rect">
            <a:avLst/>
          </a:prstGeom>
          <a:noFill/>
        </p:spPr>
        <p:txBody>
          <a:bodyPr wrap="square" rtlCol="0">
            <a:spAutoFit/>
          </a:bodyPr>
          <a:lstStyle/>
          <a:p>
            <a:r>
              <a:rPr lang="nl-BE">
                <a:solidFill>
                  <a:schemeClr val="bg1">
                    <a:lumMod val="50000"/>
                  </a:schemeClr>
                </a:solidFill>
              </a:rPr>
              <a:t>}  </a:t>
            </a:r>
            <a:r>
              <a:rPr lang="nl-BE" err="1">
                <a:solidFill>
                  <a:schemeClr val="bg1">
                    <a:lumMod val="50000"/>
                  </a:schemeClr>
                </a:solidFill>
              </a:rPr>
              <a:t>not</a:t>
            </a:r>
            <a:r>
              <a:rPr lang="nl-BE">
                <a:solidFill>
                  <a:schemeClr val="bg1">
                    <a:lumMod val="50000"/>
                  </a:schemeClr>
                </a:solidFill>
              </a:rPr>
              <a:t> </a:t>
            </a:r>
            <a:r>
              <a:rPr lang="nl-BE" err="1">
                <a:solidFill>
                  <a:schemeClr val="bg1">
                    <a:lumMod val="50000"/>
                  </a:schemeClr>
                </a:solidFill>
              </a:rPr>
              <a:t>avoidable</a:t>
            </a:r>
            <a:r>
              <a:rPr lang="nl-BE">
                <a:solidFill>
                  <a:schemeClr val="bg1">
                    <a:lumMod val="50000"/>
                  </a:schemeClr>
                </a:solidFill>
              </a:rPr>
              <a:t> </a:t>
            </a:r>
            <a:r>
              <a:rPr lang="nl-BE" err="1">
                <a:solidFill>
                  <a:schemeClr val="bg1">
                    <a:lumMod val="50000"/>
                  </a:schemeClr>
                </a:solidFill>
              </a:rPr>
              <a:t>emissions</a:t>
            </a:r>
            <a:endParaRPr lang="en-GB">
              <a:solidFill>
                <a:schemeClr val="bg1">
                  <a:lumMod val="50000"/>
                </a:schemeClr>
              </a:solidFill>
            </a:endParaRPr>
          </a:p>
        </p:txBody>
      </p:sp>
      <p:sp>
        <p:nvSpPr>
          <p:cNvPr id="12" name="Tekstvak 11">
            <a:extLst>
              <a:ext uri="{FF2B5EF4-FFF2-40B4-BE49-F238E27FC236}">
                <a16:creationId xmlns:a16="http://schemas.microsoft.com/office/drawing/2014/main" id="{7B58C2BC-E835-484C-A0A3-2097773EE1ED}"/>
              </a:ext>
            </a:extLst>
          </p:cNvPr>
          <p:cNvSpPr txBox="1"/>
          <p:nvPr/>
        </p:nvSpPr>
        <p:spPr>
          <a:xfrm>
            <a:off x="7876675" y="6255096"/>
            <a:ext cx="724408" cy="369332"/>
          </a:xfrm>
          <a:prstGeom prst="rect">
            <a:avLst/>
          </a:prstGeom>
          <a:noFill/>
        </p:spPr>
        <p:txBody>
          <a:bodyPr wrap="square" rtlCol="0">
            <a:spAutoFit/>
          </a:bodyPr>
          <a:lstStyle/>
          <a:p>
            <a:r>
              <a:rPr lang="en-GB"/>
              <a:t>2050</a:t>
            </a:r>
          </a:p>
        </p:txBody>
      </p:sp>
      <p:cxnSp>
        <p:nvCxnSpPr>
          <p:cNvPr id="46" name="Rechte verbindingslijn met pijl 45">
            <a:extLst>
              <a:ext uri="{FF2B5EF4-FFF2-40B4-BE49-F238E27FC236}">
                <a16:creationId xmlns:a16="http://schemas.microsoft.com/office/drawing/2014/main" id="{14071453-1347-46BC-9550-A7A32EE69FE2}"/>
              </a:ext>
            </a:extLst>
          </p:cNvPr>
          <p:cNvCxnSpPr>
            <a:cxnSpLocks/>
            <a:endCxn id="18" idx="1"/>
          </p:cNvCxnSpPr>
          <p:nvPr/>
        </p:nvCxnSpPr>
        <p:spPr>
          <a:xfrm flipH="1">
            <a:off x="5974813" y="2904348"/>
            <a:ext cx="2420674" cy="5246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echthoek 48">
            <a:extLst>
              <a:ext uri="{FF2B5EF4-FFF2-40B4-BE49-F238E27FC236}">
                <a16:creationId xmlns:a16="http://schemas.microsoft.com/office/drawing/2014/main" id="{6F2E6D1E-2438-4CB7-A037-15AEEF809BF4}"/>
              </a:ext>
            </a:extLst>
          </p:cNvPr>
          <p:cNvSpPr/>
          <p:nvPr/>
        </p:nvSpPr>
        <p:spPr>
          <a:xfrm>
            <a:off x="3655966" y="4273245"/>
            <a:ext cx="1468778" cy="1868649"/>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hthoek 49">
            <a:extLst>
              <a:ext uri="{FF2B5EF4-FFF2-40B4-BE49-F238E27FC236}">
                <a16:creationId xmlns:a16="http://schemas.microsoft.com/office/drawing/2014/main" id="{9E7F56C0-B91E-4C8F-A054-140AB818D26F}"/>
              </a:ext>
            </a:extLst>
          </p:cNvPr>
          <p:cNvSpPr/>
          <p:nvPr/>
        </p:nvSpPr>
        <p:spPr>
          <a:xfrm>
            <a:off x="2804748" y="3429000"/>
            <a:ext cx="1576752" cy="2540001"/>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kstvak 1">
            <a:extLst>
              <a:ext uri="{FF2B5EF4-FFF2-40B4-BE49-F238E27FC236}">
                <a16:creationId xmlns:a16="http://schemas.microsoft.com/office/drawing/2014/main" id="{18316B89-3715-4503-910D-D897E65D4EF5}"/>
              </a:ext>
            </a:extLst>
          </p:cNvPr>
          <p:cNvSpPr txBox="1"/>
          <p:nvPr/>
        </p:nvSpPr>
        <p:spPr>
          <a:xfrm>
            <a:off x="2372606" y="5534918"/>
            <a:ext cx="4702056" cy="369332"/>
          </a:xfrm>
          <a:prstGeom prst="rect">
            <a:avLst/>
          </a:prstGeom>
          <a:noFill/>
        </p:spPr>
        <p:txBody>
          <a:bodyPr wrap="none" rtlCol="0">
            <a:spAutoFit/>
          </a:bodyPr>
          <a:lstStyle/>
          <a:p>
            <a:r>
              <a:rPr lang="en-GB"/>
              <a:t>CO2(e) budget = 100 * 30 /2 = 1500 ton CO2(e)  </a:t>
            </a:r>
          </a:p>
        </p:txBody>
      </p:sp>
      <p:cxnSp>
        <p:nvCxnSpPr>
          <p:cNvPr id="7" name="Rechte verbindingslijn 6">
            <a:extLst>
              <a:ext uri="{FF2B5EF4-FFF2-40B4-BE49-F238E27FC236}">
                <a16:creationId xmlns:a16="http://schemas.microsoft.com/office/drawing/2014/main" id="{FC06777A-B59E-4EC0-B7D1-7AA0BDA403A4}"/>
              </a:ext>
            </a:extLst>
          </p:cNvPr>
          <p:cNvCxnSpPr>
            <a:cxnSpLocks/>
          </p:cNvCxnSpPr>
          <p:nvPr/>
        </p:nvCxnSpPr>
        <p:spPr>
          <a:xfrm>
            <a:off x="2280963" y="2289966"/>
            <a:ext cx="5936670" cy="385192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70E741AF-30B7-4ED2-8E6A-8DA18CC072AB}"/>
              </a:ext>
            </a:extLst>
          </p:cNvPr>
          <p:cNvCxnSpPr>
            <a:cxnSpLocks/>
          </p:cNvCxnSpPr>
          <p:nvPr/>
        </p:nvCxnSpPr>
        <p:spPr>
          <a:xfrm flipV="1">
            <a:off x="2289030" y="5963878"/>
            <a:ext cx="6026564" cy="1"/>
          </a:xfrm>
          <a:prstGeom prst="line">
            <a:avLst/>
          </a:prstGeom>
          <a:ln w="158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1749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72ACC6-B861-4EBD-87AF-4E17792699DE}"/>
              </a:ext>
            </a:extLst>
          </p:cNvPr>
          <p:cNvSpPr>
            <a:spLocks noGrp="1"/>
          </p:cNvSpPr>
          <p:nvPr>
            <p:ph type="title"/>
          </p:nvPr>
        </p:nvSpPr>
        <p:spPr/>
        <p:txBody>
          <a:bodyPr>
            <a:normAutofit/>
          </a:bodyPr>
          <a:lstStyle/>
          <a:p>
            <a:r>
              <a:rPr lang="en-GB"/>
              <a:t>Realisation of climate and environmental objectives from a total life cycle perspective</a:t>
            </a:r>
          </a:p>
        </p:txBody>
      </p:sp>
      <p:pic>
        <p:nvPicPr>
          <p:cNvPr id="3" name="Afbeelding 2">
            <a:extLst>
              <a:ext uri="{FF2B5EF4-FFF2-40B4-BE49-F238E27FC236}">
                <a16:creationId xmlns:a16="http://schemas.microsoft.com/office/drawing/2014/main" id="{0208FA42-D37A-42D3-9B66-4BBCC8DC6419}"/>
              </a:ext>
            </a:extLst>
          </p:cNvPr>
          <p:cNvPicPr>
            <a:picLocks noChangeAspect="1"/>
          </p:cNvPicPr>
          <p:nvPr/>
        </p:nvPicPr>
        <p:blipFill>
          <a:blip r:embed="rId2"/>
          <a:stretch>
            <a:fillRect/>
          </a:stretch>
        </p:blipFill>
        <p:spPr>
          <a:xfrm>
            <a:off x="628713" y="2816996"/>
            <a:ext cx="5786424" cy="3169710"/>
          </a:xfrm>
          <a:prstGeom prst="rect">
            <a:avLst/>
          </a:prstGeom>
        </p:spPr>
      </p:pic>
      <p:pic>
        <p:nvPicPr>
          <p:cNvPr id="4" name="Picture 2">
            <a:extLst>
              <a:ext uri="{FF2B5EF4-FFF2-40B4-BE49-F238E27FC236}">
                <a16:creationId xmlns:a16="http://schemas.microsoft.com/office/drawing/2014/main" id="{F5E8DE51-1E08-47DC-948A-9BDE3AEF9BB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11279" y="2087652"/>
            <a:ext cx="5480721" cy="3653314"/>
          </a:xfrm>
          <a:prstGeom prst="rect">
            <a:avLst/>
          </a:prstGeom>
          <a:noFill/>
          <a:extLst>
            <a:ext uri="{909E8E84-426E-40DD-AFC4-6F175D3DCCD1}">
              <a14:hiddenFill xmlns:a14="http://schemas.microsoft.com/office/drawing/2010/main">
                <a:solidFill>
                  <a:srgbClr val="FFFFFF"/>
                </a:solidFill>
              </a14:hiddenFill>
            </a:ext>
          </a:extLst>
        </p:spPr>
      </p:pic>
      <p:pic>
        <p:nvPicPr>
          <p:cNvPr id="6" name="Afbeelding 5">
            <a:extLst>
              <a:ext uri="{FF2B5EF4-FFF2-40B4-BE49-F238E27FC236}">
                <a16:creationId xmlns:a16="http://schemas.microsoft.com/office/drawing/2014/main" id="{1DC6D56A-C9DF-4CF4-A545-DC1763A32BEF}"/>
              </a:ext>
            </a:extLst>
          </p:cNvPr>
          <p:cNvPicPr>
            <a:picLocks noChangeAspect="1"/>
          </p:cNvPicPr>
          <p:nvPr/>
        </p:nvPicPr>
        <p:blipFill>
          <a:blip r:embed="rId4"/>
          <a:stretch>
            <a:fillRect/>
          </a:stretch>
        </p:blipFill>
        <p:spPr>
          <a:xfrm>
            <a:off x="4452257" y="1690688"/>
            <a:ext cx="3752383" cy="885715"/>
          </a:xfrm>
          <a:prstGeom prst="rect">
            <a:avLst/>
          </a:prstGeom>
        </p:spPr>
      </p:pic>
      <p:pic>
        <p:nvPicPr>
          <p:cNvPr id="7" name="Afbeelding 6">
            <a:extLst>
              <a:ext uri="{FF2B5EF4-FFF2-40B4-BE49-F238E27FC236}">
                <a16:creationId xmlns:a16="http://schemas.microsoft.com/office/drawing/2014/main" id="{A0637EAE-A19E-4A49-8A4A-A1F40FD2C8AA}"/>
              </a:ext>
            </a:extLst>
          </p:cNvPr>
          <p:cNvPicPr>
            <a:picLocks noChangeAspect="1"/>
          </p:cNvPicPr>
          <p:nvPr/>
        </p:nvPicPr>
        <p:blipFill>
          <a:blip r:embed="rId5"/>
          <a:stretch>
            <a:fillRect/>
          </a:stretch>
        </p:blipFill>
        <p:spPr>
          <a:xfrm>
            <a:off x="10523209" y="11753"/>
            <a:ext cx="1540342" cy="896811"/>
          </a:xfrm>
          <a:prstGeom prst="rect">
            <a:avLst/>
          </a:prstGeom>
        </p:spPr>
      </p:pic>
    </p:spTree>
    <p:extLst>
      <p:ext uri="{BB962C8B-B14F-4D97-AF65-F5344CB8AC3E}">
        <p14:creationId xmlns:p14="http://schemas.microsoft.com/office/powerpoint/2010/main" val="3801886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C19DD0-A5F2-4FA7-896C-1D9C35EBC4A2}"/>
              </a:ext>
            </a:extLst>
          </p:cNvPr>
          <p:cNvSpPr>
            <a:spLocks noGrp="1"/>
          </p:cNvSpPr>
          <p:nvPr>
            <p:ph type="title"/>
          </p:nvPr>
        </p:nvSpPr>
        <p:spPr/>
        <p:txBody>
          <a:bodyPr/>
          <a:lstStyle/>
          <a:p>
            <a:r>
              <a:rPr lang="en-GB"/>
              <a:t>The (non-climate) benefit - A smaller, more efficient, high value public building portfolio</a:t>
            </a:r>
          </a:p>
        </p:txBody>
      </p:sp>
      <p:sp>
        <p:nvSpPr>
          <p:cNvPr id="8" name="AutoShape 2">
            <a:extLst>
              <a:ext uri="{FF2B5EF4-FFF2-40B4-BE49-F238E27FC236}">
                <a16:creationId xmlns:a16="http://schemas.microsoft.com/office/drawing/2014/main" id="{4EA0D7CF-8453-4481-ABC1-3EF0704724EB}"/>
              </a:ext>
            </a:extLst>
          </p:cNvPr>
          <p:cNvSpPr>
            <a:spLocks noChangeAspect="1" noChangeArrowheads="1"/>
          </p:cNvSpPr>
          <p:nvPr/>
        </p:nvSpPr>
        <p:spPr bwMode="auto">
          <a:xfrm>
            <a:off x="3068862" y="307770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AutoShape 3">
            <a:extLst>
              <a:ext uri="{FF2B5EF4-FFF2-40B4-BE49-F238E27FC236}">
                <a16:creationId xmlns:a16="http://schemas.microsoft.com/office/drawing/2014/main" id="{A4948C8D-9C86-4883-8446-615DB6ECD374}"/>
              </a:ext>
            </a:extLst>
          </p:cNvPr>
          <p:cNvSpPr>
            <a:spLocks noChangeAspect="1" noChangeArrowheads="1"/>
          </p:cNvSpPr>
          <p:nvPr/>
        </p:nvSpPr>
        <p:spPr bwMode="auto">
          <a:xfrm>
            <a:off x="3529237" y="307770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 name="AutoShape 4">
            <a:extLst>
              <a:ext uri="{FF2B5EF4-FFF2-40B4-BE49-F238E27FC236}">
                <a16:creationId xmlns:a16="http://schemas.microsoft.com/office/drawing/2014/main" id="{11A40E80-E058-4A1E-AFCF-681E62C77BC6}"/>
              </a:ext>
            </a:extLst>
          </p:cNvPr>
          <p:cNvSpPr>
            <a:spLocks noChangeAspect="1" noChangeArrowheads="1"/>
          </p:cNvSpPr>
          <p:nvPr/>
        </p:nvSpPr>
        <p:spPr bwMode="auto">
          <a:xfrm>
            <a:off x="3989612" y="307770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AutoShape 5">
            <a:extLst>
              <a:ext uri="{FF2B5EF4-FFF2-40B4-BE49-F238E27FC236}">
                <a16:creationId xmlns:a16="http://schemas.microsoft.com/office/drawing/2014/main" id="{C50EA098-430B-47B6-90FE-98A756D91BFD}"/>
              </a:ext>
            </a:extLst>
          </p:cNvPr>
          <p:cNvSpPr>
            <a:spLocks noChangeAspect="1" noChangeArrowheads="1"/>
          </p:cNvSpPr>
          <p:nvPr/>
        </p:nvSpPr>
        <p:spPr bwMode="auto">
          <a:xfrm>
            <a:off x="4449987" y="307770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Graphic 12" descr="Stad">
            <a:extLst>
              <a:ext uri="{FF2B5EF4-FFF2-40B4-BE49-F238E27FC236}">
                <a16:creationId xmlns:a16="http://schemas.microsoft.com/office/drawing/2014/main" id="{64156952-58F8-4D68-8D0E-5382D882DB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1507517" y="3095878"/>
            <a:ext cx="798444" cy="914400"/>
          </a:xfrm>
          <a:prstGeom prst="rect">
            <a:avLst/>
          </a:prstGeom>
        </p:spPr>
      </p:pic>
      <p:pic>
        <p:nvPicPr>
          <p:cNvPr id="14" name="Graphic 13" descr="School">
            <a:extLst>
              <a:ext uri="{FF2B5EF4-FFF2-40B4-BE49-F238E27FC236}">
                <a16:creationId xmlns:a16="http://schemas.microsoft.com/office/drawing/2014/main" id="{7CBE63C7-1428-4EF5-B819-9471D916AE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18640" y="5001987"/>
            <a:ext cx="914400" cy="914400"/>
          </a:xfrm>
          <a:prstGeom prst="rect">
            <a:avLst/>
          </a:prstGeom>
        </p:spPr>
      </p:pic>
      <p:pic>
        <p:nvPicPr>
          <p:cNvPr id="15" name="Graphic 14" descr="Rechtbank">
            <a:extLst>
              <a:ext uri="{FF2B5EF4-FFF2-40B4-BE49-F238E27FC236}">
                <a16:creationId xmlns:a16="http://schemas.microsoft.com/office/drawing/2014/main" id="{01FC0B52-ECE4-45A0-A82C-020EEC9AF76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56838" y="4564244"/>
            <a:ext cx="609602" cy="609602"/>
          </a:xfrm>
          <a:prstGeom prst="rect">
            <a:avLst/>
          </a:prstGeom>
        </p:spPr>
      </p:pic>
      <p:pic>
        <p:nvPicPr>
          <p:cNvPr id="16" name="Graphic 15" descr="Stad">
            <a:extLst>
              <a:ext uri="{FF2B5EF4-FFF2-40B4-BE49-F238E27FC236}">
                <a16:creationId xmlns:a16="http://schemas.microsoft.com/office/drawing/2014/main" id="{8CEFDD37-3131-46FB-AD05-083792465AE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1524004" y="2370053"/>
            <a:ext cx="781957" cy="923471"/>
          </a:xfrm>
          <a:prstGeom prst="rect">
            <a:avLst/>
          </a:prstGeom>
        </p:spPr>
      </p:pic>
      <p:sp>
        <p:nvSpPr>
          <p:cNvPr id="17" name="Rectangle 116">
            <a:extLst>
              <a:ext uri="{FF2B5EF4-FFF2-40B4-BE49-F238E27FC236}">
                <a16:creationId xmlns:a16="http://schemas.microsoft.com/office/drawing/2014/main" id="{694650CF-F318-416F-AC26-4FE0C1F2AC24}"/>
              </a:ext>
            </a:extLst>
          </p:cNvPr>
          <p:cNvSpPr/>
          <p:nvPr/>
        </p:nvSpPr>
        <p:spPr>
          <a:xfrm flipH="1">
            <a:off x="2469246" y="4695372"/>
            <a:ext cx="217714" cy="6984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Tekstvak 23">
            <a:extLst>
              <a:ext uri="{FF2B5EF4-FFF2-40B4-BE49-F238E27FC236}">
                <a16:creationId xmlns:a16="http://schemas.microsoft.com/office/drawing/2014/main" id="{BE56A46E-CC34-4B3D-96F9-DB4A44622630}"/>
              </a:ext>
            </a:extLst>
          </p:cNvPr>
          <p:cNvSpPr txBox="1"/>
          <p:nvPr/>
        </p:nvSpPr>
        <p:spPr>
          <a:xfrm>
            <a:off x="1524004" y="1969943"/>
            <a:ext cx="704039" cy="400110"/>
          </a:xfrm>
          <a:prstGeom prst="rect">
            <a:avLst/>
          </a:prstGeom>
          <a:noFill/>
        </p:spPr>
        <p:txBody>
          <a:bodyPr wrap="none" rtlCol="0">
            <a:spAutoFit/>
          </a:bodyPr>
          <a:lstStyle/>
          <a:p>
            <a:r>
              <a:rPr lang="nl-BE" sz="2000">
                <a:solidFill>
                  <a:schemeClr val="accent6">
                    <a:lumMod val="75000"/>
                  </a:schemeClr>
                </a:solidFill>
              </a:rPr>
              <a:t>2020</a:t>
            </a:r>
          </a:p>
        </p:txBody>
      </p:sp>
      <p:pic>
        <p:nvPicPr>
          <p:cNvPr id="19" name="Graphic 18" descr="Stad">
            <a:extLst>
              <a:ext uri="{FF2B5EF4-FFF2-40B4-BE49-F238E27FC236}">
                <a16:creationId xmlns:a16="http://schemas.microsoft.com/office/drawing/2014/main" id="{A3137251-4C89-4D0A-BB78-DDBBBCEC4CD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1269519" y="3812632"/>
            <a:ext cx="781957" cy="923471"/>
          </a:xfrm>
          <a:prstGeom prst="rect">
            <a:avLst/>
          </a:prstGeom>
        </p:spPr>
      </p:pic>
      <p:sp>
        <p:nvSpPr>
          <p:cNvPr id="20" name="Rechthoek 19">
            <a:extLst>
              <a:ext uri="{FF2B5EF4-FFF2-40B4-BE49-F238E27FC236}">
                <a16:creationId xmlns:a16="http://schemas.microsoft.com/office/drawing/2014/main" id="{5FAD096F-6E0C-487E-8061-3EB893074EB0}"/>
              </a:ext>
            </a:extLst>
          </p:cNvPr>
          <p:cNvSpPr/>
          <p:nvPr/>
        </p:nvSpPr>
        <p:spPr>
          <a:xfrm>
            <a:off x="762001" y="3897086"/>
            <a:ext cx="781957" cy="7982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Graphic 20" descr="School">
            <a:extLst>
              <a:ext uri="{FF2B5EF4-FFF2-40B4-BE49-F238E27FC236}">
                <a16:creationId xmlns:a16="http://schemas.microsoft.com/office/drawing/2014/main" id="{B6174F65-4AF8-421B-9746-D26FC8E0900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375459" y="4947557"/>
            <a:ext cx="914400" cy="914400"/>
          </a:xfrm>
          <a:prstGeom prst="rect">
            <a:avLst/>
          </a:prstGeom>
        </p:spPr>
      </p:pic>
      <p:pic>
        <p:nvPicPr>
          <p:cNvPr id="22" name="Graphic 21" descr="Stad">
            <a:extLst>
              <a:ext uri="{FF2B5EF4-FFF2-40B4-BE49-F238E27FC236}">
                <a16:creationId xmlns:a16="http://schemas.microsoft.com/office/drawing/2014/main" id="{DEE875A6-3DF2-48BF-BAE0-8A3CD955DB9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flipH="1">
            <a:off x="9440775" y="2500762"/>
            <a:ext cx="798444" cy="914400"/>
          </a:xfrm>
          <a:prstGeom prst="rect">
            <a:avLst/>
          </a:prstGeom>
        </p:spPr>
      </p:pic>
      <p:pic>
        <p:nvPicPr>
          <p:cNvPr id="23" name="Graphic 22" descr="Rechtbank">
            <a:extLst>
              <a:ext uri="{FF2B5EF4-FFF2-40B4-BE49-F238E27FC236}">
                <a16:creationId xmlns:a16="http://schemas.microsoft.com/office/drawing/2014/main" id="{BBAC728B-123E-43E1-BAE8-27E0C08C3CAE}"/>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468710" y="4400961"/>
            <a:ext cx="609602" cy="609602"/>
          </a:xfrm>
          <a:prstGeom prst="rect">
            <a:avLst/>
          </a:prstGeom>
        </p:spPr>
      </p:pic>
      <p:pic>
        <p:nvPicPr>
          <p:cNvPr id="24" name="Graphic 23" descr="Loofboom">
            <a:extLst>
              <a:ext uri="{FF2B5EF4-FFF2-40B4-BE49-F238E27FC236}">
                <a16:creationId xmlns:a16="http://schemas.microsoft.com/office/drawing/2014/main" id="{BBB6F922-5C2F-4E7E-8A0F-C35C988333E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486786" y="3584856"/>
            <a:ext cx="286725" cy="286725"/>
          </a:xfrm>
          <a:prstGeom prst="rect">
            <a:avLst/>
          </a:prstGeom>
        </p:spPr>
      </p:pic>
      <p:pic>
        <p:nvPicPr>
          <p:cNvPr id="25" name="Graphic 24" descr="Loofboom">
            <a:extLst>
              <a:ext uri="{FF2B5EF4-FFF2-40B4-BE49-F238E27FC236}">
                <a16:creationId xmlns:a16="http://schemas.microsoft.com/office/drawing/2014/main" id="{11FDBA57-6D1E-41CF-8110-8F3FF4B501CA}"/>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883388" y="3583188"/>
            <a:ext cx="286725" cy="286725"/>
          </a:xfrm>
          <a:prstGeom prst="rect">
            <a:avLst/>
          </a:prstGeom>
        </p:spPr>
      </p:pic>
      <p:pic>
        <p:nvPicPr>
          <p:cNvPr id="26" name="Graphic 25" descr="Loofboom">
            <a:extLst>
              <a:ext uri="{FF2B5EF4-FFF2-40B4-BE49-F238E27FC236}">
                <a16:creationId xmlns:a16="http://schemas.microsoft.com/office/drawing/2014/main" id="{B70C4A2D-18C7-47CC-9A17-6B3BCFBE434D}"/>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295258" y="3581396"/>
            <a:ext cx="299399" cy="299399"/>
          </a:xfrm>
          <a:prstGeom prst="rect">
            <a:avLst/>
          </a:prstGeom>
        </p:spPr>
      </p:pic>
      <p:pic>
        <p:nvPicPr>
          <p:cNvPr id="27" name="Afbeelding 47">
            <a:extLst>
              <a:ext uri="{FF2B5EF4-FFF2-40B4-BE49-F238E27FC236}">
                <a16:creationId xmlns:a16="http://schemas.microsoft.com/office/drawing/2014/main" id="{4B0E63FC-BF16-4DA1-AD48-3D528464ABE9}"/>
              </a:ext>
            </a:extLst>
          </p:cNvPr>
          <p:cNvPicPr>
            <a:picLocks noChangeAspect="1"/>
          </p:cNvPicPr>
          <p:nvPr/>
        </p:nvPicPr>
        <p:blipFill>
          <a:blip r:embed="rId19"/>
          <a:stretch>
            <a:fillRect/>
          </a:stretch>
        </p:blipFill>
        <p:spPr>
          <a:xfrm>
            <a:off x="9499935" y="4043746"/>
            <a:ext cx="287113" cy="255815"/>
          </a:xfrm>
          <a:prstGeom prst="rect">
            <a:avLst/>
          </a:prstGeom>
        </p:spPr>
      </p:pic>
      <p:sp>
        <p:nvSpPr>
          <p:cNvPr id="28" name="Tekstvak 23">
            <a:extLst>
              <a:ext uri="{FF2B5EF4-FFF2-40B4-BE49-F238E27FC236}">
                <a16:creationId xmlns:a16="http://schemas.microsoft.com/office/drawing/2014/main" id="{40FD8E22-495F-41F1-9A18-9AE036DE7B77}"/>
              </a:ext>
            </a:extLst>
          </p:cNvPr>
          <p:cNvSpPr txBox="1"/>
          <p:nvPr/>
        </p:nvSpPr>
        <p:spPr>
          <a:xfrm>
            <a:off x="9421491" y="1991459"/>
            <a:ext cx="704039" cy="400110"/>
          </a:xfrm>
          <a:prstGeom prst="rect">
            <a:avLst/>
          </a:prstGeom>
          <a:noFill/>
        </p:spPr>
        <p:txBody>
          <a:bodyPr wrap="none" rtlCol="0">
            <a:spAutoFit/>
          </a:bodyPr>
          <a:lstStyle/>
          <a:p>
            <a:r>
              <a:rPr lang="nl-BE" sz="2000">
                <a:solidFill>
                  <a:schemeClr val="accent6">
                    <a:lumMod val="75000"/>
                  </a:schemeClr>
                </a:solidFill>
              </a:rPr>
              <a:t>2050</a:t>
            </a:r>
          </a:p>
        </p:txBody>
      </p:sp>
      <p:sp>
        <p:nvSpPr>
          <p:cNvPr id="29" name="Pijl: rechts 28">
            <a:extLst>
              <a:ext uri="{FF2B5EF4-FFF2-40B4-BE49-F238E27FC236}">
                <a16:creationId xmlns:a16="http://schemas.microsoft.com/office/drawing/2014/main" id="{85E445DA-C328-435B-90B5-79E78C2550F3}"/>
              </a:ext>
            </a:extLst>
          </p:cNvPr>
          <p:cNvSpPr/>
          <p:nvPr/>
        </p:nvSpPr>
        <p:spPr>
          <a:xfrm>
            <a:off x="3221189" y="1980792"/>
            <a:ext cx="558535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kstvak 30">
            <a:extLst>
              <a:ext uri="{FF2B5EF4-FFF2-40B4-BE49-F238E27FC236}">
                <a16:creationId xmlns:a16="http://schemas.microsoft.com/office/drawing/2014/main" id="{CF0FF5D2-F14A-4253-9828-C725559BDEAC}"/>
              </a:ext>
            </a:extLst>
          </p:cNvPr>
          <p:cNvSpPr txBox="1"/>
          <p:nvPr/>
        </p:nvSpPr>
        <p:spPr>
          <a:xfrm>
            <a:off x="3068862" y="2554301"/>
            <a:ext cx="6353846" cy="3693319"/>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GB"/>
              <a:t>A more efficient public building portfolio (supply = demand)</a:t>
            </a:r>
          </a:p>
          <a:p>
            <a:pPr marL="285750" indent="-285750">
              <a:buFont typeface="Arial" panose="020B0604020202020204" pitchFamily="34" charset="0"/>
              <a:buChar char="•"/>
            </a:pPr>
            <a:r>
              <a:rPr lang="en-GB"/>
              <a:t>Higher social value</a:t>
            </a:r>
          </a:p>
          <a:p>
            <a:pPr marL="285750" indent="-285750">
              <a:buFont typeface="Arial" panose="020B0604020202020204" pitchFamily="34" charset="0"/>
              <a:buChar char="•"/>
            </a:pPr>
            <a:r>
              <a:rPr lang="en-GB">
                <a:cs typeface="Calibri"/>
              </a:rPr>
              <a:t>Optimised life cycle cost</a:t>
            </a:r>
            <a:endParaRPr lang="en-GB"/>
          </a:p>
          <a:p>
            <a:pPr marL="285750" indent="-285750">
              <a:buFont typeface="Arial" panose="020B0604020202020204" pitchFamily="34" charset="0"/>
              <a:buChar char="•"/>
            </a:pPr>
            <a:r>
              <a:rPr lang="en-GB"/>
              <a:t>Higher occupancy rate </a:t>
            </a:r>
            <a:endParaRPr lang="en-GB">
              <a:cs typeface="Calibri" panose="020F0502020204030204"/>
            </a:endParaRPr>
          </a:p>
          <a:p>
            <a:pPr marL="285750" indent="-285750">
              <a:buFont typeface="Arial" panose="020B0604020202020204" pitchFamily="34" charset="0"/>
              <a:buChar char="•"/>
            </a:pPr>
            <a:r>
              <a:rPr lang="en-GB"/>
              <a:t>Higher agility  </a:t>
            </a:r>
          </a:p>
          <a:p>
            <a:pPr marL="285750" indent="-285750">
              <a:buFont typeface="Arial" panose="020B0604020202020204" pitchFamily="34" charset="0"/>
              <a:buChar char="•"/>
            </a:pPr>
            <a:r>
              <a:rPr lang="en-GB"/>
              <a:t>Realisation of other objectives (health, comfort, improved workplace, smart buildings, resource use, environmental performance, accessibility, location, climate resilience, …) </a:t>
            </a:r>
            <a:endParaRPr lang="en-GB">
              <a:cs typeface="Calibri"/>
            </a:endParaRPr>
          </a:p>
          <a:p>
            <a:pPr marL="285750" indent="-285750">
              <a:buFont typeface="Arial" panose="020B0604020202020204" pitchFamily="34" charset="0"/>
              <a:buChar char="•"/>
            </a:pPr>
            <a:r>
              <a:rPr lang="en-GB"/>
              <a:t>An integrated public real estate policy and management </a:t>
            </a:r>
          </a:p>
          <a:p>
            <a:pPr marL="285750" indent="-285750">
              <a:buFont typeface="Arial" panose="020B0604020202020204" pitchFamily="34" charset="0"/>
              <a:buChar char="•"/>
            </a:pPr>
            <a:r>
              <a:rPr lang="en-GB"/>
              <a:t>Identification and optimal use of </a:t>
            </a:r>
            <a:r>
              <a:rPr lang="en-US"/>
              <a:t>opportune moments for carrying out (deep) energy efficiency renovations</a:t>
            </a:r>
            <a:endParaRPr lang="en-GB"/>
          </a:p>
          <a:p>
            <a:pPr marL="285750" indent="-285750">
              <a:buFont typeface="Arial" panose="020B0604020202020204" pitchFamily="34" charset="0"/>
              <a:buChar char="•"/>
            </a:pPr>
            <a:r>
              <a:rPr lang="en-GB"/>
              <a:t>Higher income from real estate transactions (internal funding)</a:t>
            </a:r>
          </a:p>
          <a:p>
            <a:pPr marL="285750" indent="-285750">
              <a:buFont typeface="Arial" panose="020B0604020202020204" pitchFamily="34" charset="0"/>
              <a:buChar char="•"/>
            </a:pPr>
            <a:r>
              <a:rPr lang="en-GB"/>
              <a:t>Long term transition planning (30 years) </a:t>
            </a:r>
          </a:p>
        </p:txBody>
      </p:sp>
    </p:spTree>
    <p:extLst>
      <p:ext uri="{BB962C8B-B14F-4D97-AF65-F5344CB8AC3E}">
        <p14:creationId xmlns:p14="http://schemas.microsoft.com/office/powerpoint/2010/main" val="3881547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D9A18FE3-BB76-405A-A208-EB7709E57144}"/>
              </a:ext>
            </a:extLst>
          </p:cNvPr>
          <p:cNvSpPr txBox="1"/>
          <p:nvPr/>
        </p:nvSpPr>
        <p:spPr>
          <a:xfrm>
            <a:off x="5522388" y="3788915"/>
            <a:ext cx="4920343" cy="2862322"/>
          </a:xfrm>
          <a:prstGeom prst="rect">
            <a:avLst/>
          </a:prstGeom>
          <a:noFill/>
        </p:spPr>
        <p:txBody>
          <a:bodyPr wrap="square">
            <a:spAutoFit/>
          </a:bodyPr>
          <a:lstStyle/>
          <a:p>
            <a:r>
              <a:rPr lang="en-GB"/>
              <a:t>Total overview of the whole portfolio, opportune moments for (deep) renovations and changes in the portfolio </a:t>
            </a:r>
            <a:r>
              <a:rPr lang="en-GB" b="1"/>
              <a:t>until 2050</a:t>
            </a:r>
            <a:r>
              <a:rPr lang="en-GB"/>
              <a:t>.</a:t>
            </a:r>
          </a:p>
          <a:p>
            <a:endParaRPr lang="en-GB"/>
          </a:p>
          <a:p>
            <a:r>
              <a:rPr lang="en-GB"/>
              <a:t>Supporting tool for:</a:t>
            </a:r>
          </a:p>
          <a:p>
            <a:pPr marL="285750" indent="-285750">
              <a:buFont typeface="Arial" panose="020B0604020202020204" pitchFamily="34" charset="0"/>
              <a:buChar char="•"/>
            </a:pPr>
            <a:r>
              <a:rPr lang="en-GB"/>
              <a:t>Long term Strategic planning,</a:t>
            </a:r>
          </a:p>
          <a:p>
            <a:pPr marL="285750" indent="-285750">
              <a:buFont typeface="Arial" panose="020B0604020202020204" pitchFamily="34" charset="0"/>
              <a:buChar char="•"/>
            </a:pPr>
            <a:r>
              <a:rPr lang="en-GB"/>
              <a:t>Impact studies, scenario’s,</a:t>
            </a:r>
          </a:p>
          <a:p>
            <a:pPr marL="285750" indent="-285750">
              <a:buFont typeface="Arial" panose="020B0604020202020204" pitchFamily="34" charset="0"/>
              <a:buChar char="•"/>
            </a:pPr>
            <a:r>
              <a:rPr lang="en-GB"/>
              <a:t>Input for operational planning,</a:t>
            </a:r>
          </a:p>
          <a:p>
            <a:pPr marL="285750" indent="-285750">
              <a:buFont typeface="Arial" panose="020B0604020202020204" pitchFamily="34" charset="0"/>
              <a:buChar char="•"/>
            </a:pPr>
            <a:r>
              <a:rPr lang="en-GB"/>
              <a:t>Financial planning,</a:t>
            </a:r>
          </a:p>
          <a:p>
            <a:pPr marL="285750" indent="-285750">
              <a:buFont typeface="Arial" panose="020B0604020202020204" pitchFamily="34" charset="0"/>
              <a:buChar char="•"/>
            </a:pPr>
            <a:r>
              <a:rPr lang="en-GB"/>
              <a:t>… </a:t>
            </a:r>
          </a:p>
        </p:txBody>
      </p:sp>
      <p:pic>
        <p:nvPicPr>
          <p:cNvPr id="9" name="Afbeelding 8">
            <a:extLst>
              <a:ext uri="{FF2B5EF4-FFF2-40B4-BE49-F238E27FC236}">
                <a16:creationId xmlns:a16="http://schemas.microsoft.com/office/drawing/2014/main" id="{9EF48B00-AAE2-46CA-9609-3635918572B4}"/>
              </a:ext>
            </a:extLst>
          </p:cNvPr>
          <p:cNvPicPr>
            <a:picLocks noChangeAspect="1"/>
          </p:cNvPicPr>
          <p:nvPr/>
        </p:nvPicPr>
        <p:blipFill>
          <a:blip r:embed="rId2"/>
          <a:stretch>
            <a:fillRect/>
          </a:stretch>
        </p:blipFill>
        <p:spPr>
          <a:xfrm>
            <a:off x="818030" y="333811"/>
            <a:ext cx="2051340" cy="2866304"/>
          </a:xfrm>
          <a:prstGeom prst="rect">
            <a:avLst/>
          </a:prstGeom>
          <a:ln>
            <a:solidFill>
              <a:schemeClr val="tx1"/>
            </a:solidFill>
          </a:ln>
        </p:spPr>
      </p:pic>
      <p:sp>
        <p:nvSpPr>
          <p:cNvPr id="10" name="Tekstvak 9">
            <a:extLst>
              <a:ext uri="{FF2B5EF4-FFF2-40B4-BE49-F238E27FC236}">
                <a16:creationId xmlns:a16="http://schemas.microsoft.com/office/drawing/2014/main" id="{0781E967-BC51-4E88-B22A-BD56B1BE0E5A}"/>
              </a:ext>
            </a:extLst>
          </p:cNvPr>
          <p:cNvSpPr txBox="1"/>
          <p:nvPr/>
        </p:nvSpPr>
        <p:spPr>
          <a:xfrm>
            <a:off x="730943" y="3344252"/>
            <a:ext cx="4126265" cy="3416320"/>
          </a:xfrm>
          <a:prstGeom prst="rect">
            <a:avLst/>
          </a:prstGeom>
          <a:noFill/>
        </p:spPr>
        <p:txBody>
          <a:bodyPr wrap="square" rtlCol="0">
            <a:spAutoFit/>
          </a:bodyPr>
          <a:lstStyle/>
          <a:p>
            <a:r>
              <a:rPr lang="en-GB" b="1"/>
              <a:t>Strategic Real Estate Plan</a:t>
            </a:r>
          </a:p>
          <a:p>
            <a:pPr marL="285750" indent="-285750">
              <a:buFont typeface="Arial" panose="020B0604020202020204" pitchFamily="34" charset="0"/>
              <a:buChar char="•"/>
            </a:pPr>
            <a:r>
              <a:rPr lang="en-GB"/>
              <a:t>Analysis of needs (inc. trends)</a:t>
            </a:r>
          </a:p>
          <a:p>
            <a:pPr marL="285750" indent="-285750">
              <a:buFont typeface="Arial" panose="020B0604020202020204" pitchFamily="34" charset="0"/>
              <a:buChar char="•"/>
            </a:pPr>
            <a:r>
              <a:rPr lang="en-GB"/>
              <a:t>Analysis of demand for buildings</a:t>
            </a:r>
          </a:p>
          <a:p>
            <a:pPr marL="285750" indent="-285750">
              <a:buFont typeface="Arial" panose="020B0604020202020204" pitchFamily="34" charset="0"/>
              <a:buChar char="•"/>
            </a:pPr>
            <a:r>
              <a:rPr lang="en-GB"/>
              <a:t>Analysis of building stock supply</a:t>
            </a:r>
          </a:p>
          <a:p>
            <a:pPr marL="285750" indent="-285750">
              <a:buFont typeface="Arial" panose="020B0604020202020204" pitchFamily="34" charset="0"/>
              <a:buChar char="•"/>
            </a:pPr>
            <a:r>
              <a:rPr lang="en-GB"/>
              <a:t>Alignment of supply and demand</a:t>
            </a:r>
          </a:p>
          <a:p>
            <a:pPr marL="285750" indent="-285750">
              <a:buFont typeface="Arial" panose="020B0604020202020204" pitchFamily="34" charset="0"/>
              <a:buChar char="•"/>
            </a:pPr>
            <a:r>
              <a:rPr lang="en-GB"/>
              <a:t>How to make the portfolio carbon free</a:t>
            </a:r>
          </a:p>
          <a:p>
            <a:pPr marL="285750" indent="-285750">
              <a:buFont typeface="Arial" panose="020B0604020202020204" pitchFamily="34" charset="0"/>
              <a:buChar char="•"/>
            </a:pPr>
            <a:r>
              <a:rPr lang="en-GB"/>
              <a:t>Building requirements </a:t>
            </a:r>
          </a:p>
          <a:p>
            <a:pPr marL="285750" indent="-285750">
              <a:buFont typeface="Arial" panose="020B0604020202020204" pitchFamily="34" charset="0"/>
              <a:buChar char="•"/>
            </a:pPr>
            <a:r>
              <a:rPr lang="en-GB"/>
              <a:t>Funding/financing</a:t>
            </a:r>
          </a:p>
          <a:p>
            <a:pPr marL="285750" indent="-285750">
              <a:buFont typeface="Arial" panose="020B0604020202020204" pitchFamily="34" charset="0"/>
              <a:buChar char="•"/>
            </a:pPr>
            <a:r>
              <a:rPr lang="en-GB"/>
              <a:t>Organisation</a:t>
            </a:r>
          </a:p>
          <a:p>
            <a:pPr marL="285750" indent="-285750">
              <a:buFont typeface="Arial" panose="020B0604020202020204" pitchFamily="34" charset="0"/>
              <a:buChar char="•"/>
            </a:pPr>
            <a:r>
              <a:rPr lang="en-GB"/>
              <a:t>Risk management</a:t>
            </a:r>
          </a:p>
          <a:p>
            <a:pPr marL="285750" indent="-285750">
              <a:buFont typeface="Arial" panose="020B0604020202020204" pitchFamily="34" charset="0"/>
              <a:buChar char="•"/>
            </a:pPr>
            <a:r>
              <a:rPr lang="en-GB"/>
              <a:t>Concrete actions  (investments, …)</a:t>
            </a:r>
          </a:p>
          <a:p>
            <a:pPr marL="285750" indent="-285750">
              <a:buFont typeface="Arial" panose="020B0604020202020204" pitchFamily="34" charset="0"/>
              <a:buChar char="•"/>
            </a:pPr>
            <a:r>
              <a:rPr lang="en-GB" b="1"/>
              <a:t>…</a:t>
            </a:r>
          </a:p>
        </p:txBody>
      </p:sp>
      <p:sp>
        <p:nvSpPr>
          <p:cNvPr id="13" name="Tekstvak 12">
            <a:extLst>
              <a:ext uri="{FF2B5EF4-FFF2-40B4-BE49-F238E27FC236}">
                <a16:creationId xmlns:a16="http://schemas.microsoft.com/office/drawing/2014/main" id="{F73F67CF-96D9-4542-A377-69403665EFAD}"/>
              </a:ext>
            </a:extLst>
          </p:cNvPr>
          <p:cNvSpPr txBox="1"/>
          <p:nvPr/>
        </p:nvSpPr>
        <p:spPr>
          <a:xfrm>
            <a:off x="5522388" y="3342308"/>
            <a:ext cx="4126265" cy="369332"/>
          </a:xfrm>
          <a:prstGeom prst="rect">
            <a:avLst/>
          </a:prstGeom>
          <a:noFill/>
        </p:spPr>
        <p:txBody>
          <a:bodyPr wrap="square" rtlCol="0">
            <a:spAutoFit/>
          </a:bodyPr>
          <a:lstStyle/>
          <a:p>
            <a:r>
              <a:rPr lang="en-GB" b="1"/>
              <a:t>Strategic Real Estate Planning Tool</a:t>
            </a:r>
          </a:p>
        </p:txBody>
      </p:sp>
      <p:cxnSp>
        <p:nvCxnSpPr>
          <p:cNvPr id="15" name="Rechte verbindingslijn met pijl 14">
            <a:extLst>
              <a:ext uri="{FF2B5EF4-FFF2-40B4-BE49-F238E27FC236}">
                <a16:creationId xmlns:a16="http://schemas.microsoft.com/office/drawing/2014/main" id="{C32B7CC0-8DD6-4B25-892F-6CF1C3963D0E}"/>
              </a:ext>
            </a:extLst>
          </p:cNvPr>
          <p:cNvCxnSpPr>
            <a:cxnSpLocks/>
          </p:cNvCxnSpPr>
          <p:nvPr/>
        </p:nvCxnSpPr>
        <p:spPr>
          <a:xfrm flipH="1">
            <a:off x="3483431" y="1273629"/>
            <a:ext cx="1289956"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7" name="Rechte verbindingslijn met pijl 16">
            <a:extLst>
              <a:ext uri="{FF2B5EF4-FFF2-40B4-BE49-F238E27FC236}">
                <a16:creationId xmlns:a16="http://schemas.microsoft.com/office/drawing/2014/main" id="{68E556EB-F015-4EA8-9738-3310D298E40E}"/>
              </a:ext>
            </a:extLst>
          </p:cNvPr>
          <p:cNvCxnSpPr>
            <a:cxnSpLocks/>
          </p:cNvCxnSpPr>
          <p:nvPr/>
        </p:nvCxnSpPr>
        <p:spPr>
          <a:xfrm>
            <a:off x="3537859" y="1600201"/>
            <a:ext cx="12409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21" name="Afbeelding 20">
            <a:extLst>
              <a:ext uri="{FF2B5EF4-FFF2-40B4-BE49-F238E27FC236}">
                <a16:creationId xmlns:a16="http://schemas.microsoft.com/office/drawing/2014/main" id="{5456BF8D-47C1-40E2-AC4E-6BFCE5FA181E}"/>
              </a:ext>
            </a:extLst>
          </p:cNvPr>
          <p:cNvPicPr>
            <a:picLocks noChangeAspect="1"/>
          </p:cNvPicPr>
          <p:nvPr/>
        </p:nvPicPr>
        <p:blipFill>
          <a:blip r:embed="rId3"/>
          <a:stretch>
            <a:fillRect/>
          </a:stretch>
        </p:blipFill>
        <p:spPr>
          <a:xfrm>
            <a:off x="9809694" y="4517172"/>
            <a:ext cx="1762933" cy="1687686"/>
          </a:xfrm>
          <a:prstGeom prst="rect">
            <a:avLst/>
          </a:prstGeom>
        </p:spPr>
      </p:pic>
      <p:pic>
        <p:nvPicPr>
          <p:cNvPr id="2" name="Afbeelding 1">
            <a:extLst>
              <a:ext uri="{FF2B5EF4-FFF2-40B4-BE49-F238E27FC236}">
                <a16:creationId xmlns:a16="http://schemas.microsoft.com/office/drawing/2014/main" id="{C96D7F68-CC9E-4BDD-8CFB-D3CE9B2E6395}"/>
              </a:ext>
            </a:extLst>
          </p:cNvPr>
          <p:cNvPicPr>
            <a:picLocks noChangeAspect="1"/>
          </p:cNvPicPr>
          <p:nvPr/>
        </p:nvPicPr>
        <p:blipFill>
          <a:blip r:embed="rId4"/>
          <a:stretch>
            <a:fillRect/>
          </a:stretch>
        </p:blipFill>
        <p:spPr>
          <a:xfrm>
            <a:off x="5593680" y="312182"/>
            <a:ext cx="5400114" cy="2866303"/>
          </a:xfrm>
          <a:prstGeom prst="rect">
            <a:avLst/>
          </a:prstGeom>
        </p:spPr>
      </p:pic>
    </p:spTree>
    <p:extLst>
      <p:ext uri="{BB962C8B-B14F-4D97-AF65-F5344CB8AC3E}">
        <p14:creationId xmlns:p14="http://schemas.microsoft.com/office/powerpoint/2010/main" val="3302082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984A6297-684C-47BA-9C33-7144A4A9AB1B}"/>
              </a:ext>
            </a:extLst>
          </p:cNvPr>
          <p:cNvPicPr>
            <a:picLocks noChangeAspect="1"/>
          </p:cNvPicPr>
          <p:nvPr/>
        </p:nvPicPr>
        <p:blipFill>
          <a:blip r:embed="rId3"/>
          <a:stretch>
            <a:fillRect/>
          </a:stretch>
        </p:blipFill>
        <p:spPr>
          <a:xfrm>
            <a:off x="3726374" y="1025339"/>
            <a:ext cx="2157296" cy="1259710"/>
          </a:xfrm>
          <a:prstGeom prst="rect">
            <a:avLst/>
          </a:prstGeom>
        </p:spPr>
      </p:pic>
      <p:pic>
        <p:nvPicPr>
          <p:cNvPr id="8" name="Afbeelding 7">
            <a:extLst>
              <a:ext uri="{FF2B5EF4-FFF2-40B4-BE49-F238E27FC236}">
                <a16:creationId xmlns:a16="http://schemas.microsoft.com/office/drawing/2014/main" id="{6EC555D8-D5A1-47C4-8178-801DB878FBF0}"/>
              </a:ext>
            </a:extLst>
          </p:cNvPr>
          <p:cNvPicPr>
            <a:picLocks noChangeAspect="1"/>
          </p:cNvPicPr>
          <p:nvPr/>
        </p:nvPicPr>
        <p:blipFill>
          <a:blip r:embed="rId4"/>
          <a:stretch>
            <a:fillRect/>
          </a:stretch>
        </p:blipFill>
        <p:spPr>
          <a:xfrm>
            <a:off x="938110" y="1023031"/>
            <a:ext cx="974939" cy="1079703"/>
          </a:xfrm>
          <a:prstGeom prst="rect">
            <a:avLst/>
          </a:prstGeom>
        </p:spPr>
      </p:pic>
      <p:sp>
        <p:nvSpPr>
          <p:cNvPr id="5" name="Arrow: Right 4">
            <a:extLst>
              <a:ext uri="{FF2B5EF4-FFF2-40B4-BE49-F238E27FC236}">
                <a16:creationId xmlns:a16="http://schemas.microsoft.com/office/drawing/2014/main" id="{C959CBAD-023B-4DCA-9A20-2022D3345F44}"/>
              </a:ext>
            </a:extLst>
          </p:cNvPr>
          <p:cNvSpPr/>
          <p:nvPr/>
        </p:nvSpPr>
        <p:spPr>
          <a:xfrm>
            <a:off x="2362810" y="1419149"/>
            <a:ext cx="1258214" cy="4681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TextBox 11">
            <a:extLst>
              <a:ext uri="{FF2B5EF4-FFF2-40B4-BE49-F238E27FC236}">
                <a16:creationId xmlns:a16="http://schemas.microsoft.com/office/drawing/2014/main" id="{34C78D34-CDB4-4823-8BD6-2840461166A5}"/>
              </a:ext>
            </a:extLst>
          </p:cNvPr>
          <p:cNvSpPr txBox="1"/>
          <p:nvPr/>
        </p:nvSpPr>
        <p:spPr>
          <a:xfrm>
            <a:off x="938110" y="2487168"/>
            <a:ext cx="10071266" cy="4247317"/>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dirty="0"/>
              <a:t>Relationship between 2 projects: ‘parent &amp; child’ </a:t>
            </a:r>
            <a:br>
              <a:rPr lang="en-US" dirty="0"/>
            </a:br>
            <a:endParaRPr lang="en-US"/>
          </a:p>
          <a:p>
            <a:pPr marL="285750" indent="-285750">
              <a:buFont typeface="Arial" panose="020B0604020202020204" pitchFamily="34" charset="0"/>
              <a:buChar char="•"/>
            </a:pPr>
            <a:r>
              <a:rPr lang="en-US"/>
              <a:t>FALCO (parent) June 2017 – Feb 2022</a:t>
            </a:r>
            <a:r>
              <a:rPr lang="en-US" dirty="0"/>
              <a:t>:</a:t>
            </a:r>
            <a:r>
              <a:rPr lang="en-US"/>
              <a:t> </a:t>
            </a:r>
            <a:endParaRPr lang="en-US">
              <a:cs typeface="Calibri"/>
            </a:endParaRPr>
          </a:p>
          <a:p>
            <a:pPr marL="742950" lvl="1" indent="-285750">
              <a:buFont typeface="Arial" panose="020B0604020202020204" pitchFamily="34" charset="0"/>
              <a:buChar char="•"/>
            </a:pPr>
            <a:r>
              <a:rPr lang="en-US" dirty="0"/>
              <a:t>understanding the difference between </a:t>
            </a:r>
            <a:r>
              <a:rPr lang="en-US" b="1" dirty="0"/>
              <a:t>financing and funding </a:t>
            </a:r>
            <a:r>
              <a:rPr lang="en-US" dirty="0"/>
              <a:t>of energy retrofits, </a:t>
            </a:r>
            <a:endParaRPr lang="en-US" dirty="0">
              <a:cs typeface="Calibri"/>
            </a:endParaRPr>
          </a:p>
          <a:p>
            <a:pPr marL="742950" lvl="1" indent="-285750">
              <a:buFont typeface="Arial" panose="020B0604020202020204" pitchFamily="34" charset="0"/>
              <a:buChar char="•"/>
            </a:pPr>
            <a:r>
              <a:rPr lang="en-US" dirty="0"/>
              <a:t>making</a:t>
            </a:r>
            <a:r>
              <a:rPr lang="en-US"/>
              <a:t> a first start in </a:t>
            </a:r>
            <a:r>
              <a:rPr lang="en-US" b="1"/>
              <a:t>strategic portfolio thinking</a:t>
            </a:r>
            <a:r>
              <a:rPr lang="en-US"/>
              <a:t> to facilitate implementation of retrofits</a:t>
            </a:r>
            <a:endParaRPr lang="en-US" dirty="0"/>
          </a:p>
          <a:p>
            <a:pPr marL="742950" lvl="1" indent="-285750">
              <a:buFont typeface="Arial" panose="020B0604020202020204" pitchFamily="34" charset="0"/>
              <a:buChar char="•"/>
            </a:pPr>
            <a:r>
              <a:rPr lang="en-US"/>
              <a:t>testing</a:t>
            </a:r>
            <a:r>
              <a:rPr lang="en-US" dirty="0"/>
              <a:t> the approach at provincial level</a:t>
            </a:r>
            <a:br>
              <a:rPr lang="en-US" dirty="0"/>
            </a:br>
            <a:endParaRPr lang="en-US">
              <a:cs typeface="Calibri"/>
            </a:endParaRPr>
          </a:p>
          <a:p>
            <a:pPr marL="285750" indent="-285750">
              <a:buFont typeface="Arial" panose="020B0604020202020204" pitchFamily="34" charset="0"/>
              <a:buChar char="•"/>
            </a:pPr>
            <a:r>
              <a:rPr lang="en-US" dirty="0"/>
              <a:t>SURE2050 (child) May 2019 – Oct. 2022 : </a:t>
            </a:r>
            <a:endParaRPr lang="en-US" dirty="0">
              <a:cs typeface="Calibri"/>
            </a:endParaRPr>
          </a:p>
          <a:p>
            <a:pPr marL="742950" lvl="1" indent="-285750">
              <a:buFont typeface="Arial" panose="020B0604020202020204" pitchFamily="34" charset="0"/>
              <a:buChar char="•"/>
            </a:pPr>
            <a:r>
              <a:rPr lang="en-US" b="1"/>
              <a:t>promoting and implementing</a:t>
            </a:r>
            <a:r>
              <a:rPr lang="en-US"/>
              <a:t> the strategic building portfolio approach in Flanders</a:t>
            </a:r>
            <a:endParaRPr lang="en-US">
              <a:cs typeface="Calibri"/>
            </a:endParaRPr>
          </a:p>
          <a:p>
            <a:pPr marL="742950" lvl="1" indent="-285750">
              <a:buFont typeface="Arial" panose="020B0604020202020204" pitchFamily="34" charset="0"/>
              <a:buChar char="•"/>
            </a:pPr>
            <a:r>
              <a:rPr lang="en-US" dirty="0"/>
              <a:t>Target groups: cities, municipalities and public entities at the Flemish regional level </a:t>
            </a:r>
            <a:endParaRPr lang="en-US" dirty="0">
              <a:cs typeface="Calibri"/>
            </a:endParaRPr>
          </a:p>
          <a:p>
            <a:pPr marL="742950" lvl="1" indent="-285750">
              <a:buFont typeface="Arial" panose="020B0604020202020204" pitchFamily="34" charset="0"/>
              <a:buChar char="•"/>
            </a:pPr>
            <a:endParaRPr lang="en-US"/>
          </a:p>
          <a:p>
            <a:pPr marL="285750" indent="-285750">
              <a:buFont typeface="Arial" panose="020B0604020202020204" pitchFamily="34" charset="0"/>
              <a:buChar char="•"/>
            </a:pPr>
            <a:r>
              <a:rPr lang="en-US" dirty="0"/>
              <a:t>In today’s presentation : </a:t>
            </a:r>
            <a:endParaRPr lang="en-US" dirty="0">
              <a:cs typeface="Calibri"/>
            </a:endParaRPr>
          </a:p>
          <a:p>
            <a:pPr marL="742950" lvl="1" indent="-285750">
              <a:buFont typeface="Arial" panose="020B0604020202020204" pitchFamily="34" charset="0"/>
              <a:buChar char="•"/>
            </a:pPr>
            <a:r>
              <a:rPr lang="en-US" dirty="0"/>
              <a:t>Erik van </a:t>
            </a:r>
            <a:r>
              <a:rPr lang="en-US" dirty="0" err="1"/>
              <a:t>Agtmaal</a:t>
            </a:r>
            <a:r>
              <a:rPr lang="en-US" dirty="0"/>
              <a:t> (from SURE2050 project) will first set the scene. </a:t>
            </a:r>
            <a:endParaRPr lang="en-US" dirty="0">
              <a:cs typeface="Calibri"/>
            </a:endParaRPr>
          </a:p>
          <a:p>
            <a:pPr marL="742950" lvl="1" indent="-285750">
              <a:buFont typeface="Arial" panose="020B0604020202020204" pitchFamily="34" charset="0"/>
              <a:buChar char="•"/>
            </a:pPr>
            <a:r>
              <a:rPr lang="en-US" dirty="0"/>
              <a:t>Geert </a:t>
            </a:r>
            <a:r>
              <a:rPr lang="en-US" dirty="0" err="1"/>
              <a:t>Goorden</a:t>
            </a:r>
            <a:r>
              <a:rPr lang="en-US" dirty="0"/>
              <a:t> (from FALCO project) will explain the strategic approach in more detail. </a:t>
            </a:r>
            <a:endParaRPr lang="en-US" dirty="0">
              <a:cs typeface="Calibri"/>
            </a:endParaRPr>
          </a:p>
          <a:p>
            <a:pPr marL="742950" lvl="1" indent="-285750">
              <a:buFont typeface="Arial" panose="020B0604020202020204" pitchFamily="34" charset="0"/>
              <a:buChar char="•"/>
            </a:pPr>
            <a:endParaRPr lang="nl-BE"/>
          </a:p>
        </p:txBody>
      </p:sp>
    </p:spTree>
    <p:extLst>
      <p:ext uri="{BB962C8B-B14F-4D97-AF65-F5344CB8AC3E}">
        <p14:creationId xmlns:p14="http://schemas.microsoft.com/office/powerpoint/2010/main" val="3390087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FF51A2-08B2-4067-B059-31619FC58EF8}"/>
              </a:ext>
            </a:extLst>
          </p:cNvPr>
          <p:cNvSpPr>
            <a:spLocks noGrp="1"/>
          </p:cNvSpPr>
          <p:nvPr>
            <p:ph type="title"/>
          </p:nvPr>
        </p:nvSpPr>
        <p:spPr/>
        <p:txBody>
          <a:bodyPr/>
          <a:lstStyle/>
          <a:p>
            <a:r>
              <a:rPr lang="en-GB"/>
              <a:t>Next steps re. funding</a:t>
            </a:r>
          </a:p>
        </p:txBody>
      </p:sp>
      <p:sp>
        <p:nvSpPr>
          <p:cNvPr id="4" name="Tijdelijke aanduiding voor inhoud 3">
            <a:extLst>
              <a:ext uri="{FF2B5EF4-FFF2-40B4-BE49-F238E27FC236}">
                <a16:creationId xmlns:a16="http://schemas.microsoft.com/office/drawing/2014/main" id="{875A7274-F359-4342-A7E6-3427D45AEF40}"/>
              </a:ext>
            </a:extLst>
          </p:cNvPr>
          <p:cNvSpPr>
            <a:spLocks noGrp="1"/>
          </p:cNvSpPr>
          <p:nvPr>
            <p:ph idx="1"/>
          </p:nvPr>
        </p:nvSpPr>
        <p:spPr/>
        <p:txBody>
          <a:bodyPr>
            <a:normAutofit lnSpcReduction="10000"/>
          </a:bodyPr>
          <a:lstStyle/>
          <a:p>
            <a:r>
              <a:rPr lang="en-GB"/>
              <a:t>Improving the ‘organisational management and control’ including funding decision process in (local) governments</a:t>
            </a:r>
          </a:p>
          <a:p>
            <a:r>
              <a:rPr lang="en-GB"/>
              <a:t>Strengthening the coupling of climate actions (co-costs) to a valuable and efficient public real estate (non climate benefit)</a:t>
            </a:r>
          </a:p>
          <a:p>
            <a:pPr lvl="1"/>
            <a:r>
              <a:rPr lang="en-GB"/>
              <a:t>Mandatory </a:t>
            </a:r>
          </a:p>
          <a:p>
            <a:pPr lvl="1"/>
            <a:r>
              <a:rPr lang="en-GB"/>
              <a:t>Voluntary actions (commitments, incentives, …)  </a:t>
            </a:r>
          </a:p>
          <a:p>
            <a:r>
              <a:rPr lang="en-GB"/>
              <a:t>Additional incentives </a:t>
            </a:r>
          </a:p>
          <a:p>
            <a:pPr lvl="1"/>
            <a:r>
              <a:rPr lang="en-GB"/>
              <a:t>Flemish government agreed to make the development of a Strategic Real Estate plan mandatory for public organisations at the Flemish regional level and to make it a requirement for municipalities to receive additional EE subsidies</a:t>
            </a:r>
          </a:p>
        </p:txBody>
      </p:sp>
      <p:pic>
        <p:nvPicPr>
          <p:cNvPr id="3" name="Afbeelding 2">
            <a:extLst>
              <a:ext uri="{FF2B5EF4-FFF2-40B4-BE49-F238E27FC236}">
                <a16:creationId xmlns:a16="http://schemas.microsoft.com/office/drawing/2014/main" id="{26B7BBF4-BA97-4328-979B-C0FEED0AADE4}"/>
              </a:ext>
            </a:extLst>
          </p:cNvPr>
          <p:cNvPicPr>
            <a:picLocks noChangeAspect="1"/>
          </p:cNvPicPr>
          <p:nvPr/>
        </p:nvPicPr>
        <p:blipFill>
          <a:blip r:embed="rId2"/>
          <a:stretch>
            <a:fillRect/>
          </a:stretch>
        </p:blipFill>
        <p:spPr>
          <a:xfrm>
            <a:off x="10523209" y="11753"/>
            <a:ext cx="1540342" cy="896811"/>
          </a:xfrm>
          <a:prstGeom prst="rect">
            <a:avLst/>
          </a:prstGeom>
        </p:spPr>
      </p:pic>
    </p:spTree>
    <p:extLst>
      <p:ext uri="{BB962C8B-B14F-4D97-AF65-F5344CB8AC3E}">
        <p14:creationId xmlns:p14="http://schemas.microsoft.com/office/powerpoint/2010/main" val="2401129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FF51A2-08B2-4067-B059-31619FC58EF8}"/>
              </a:ext>
            </a:extLst>
          </p:cNvPr>
          <p:cNvSpPr>
            <a:spLocks noGrp="1"/>
          </p:cNvSpPr>
          <p:nvPr>
            <p:ph type="title"/>
          </p:nvPr>
        </p:nvSpPr>
        <p:spPr/>
        <p:txBody>
          <a:bodyPr/>
          <a:lstStyle/>
          <a:p>
            <a:r>
              <a:rPr lang="en-GB"/>
              <a:t>Lessons learned</a:t>
            </a:r>
          </a:p>
        </p:txBody>
      </p:sp>
      <p:sp>
        <p:nvSpPr>
          <p:cNvPr id="4" name="Tijdelijke aanduiding voor inhoud 3">
            <a:extLst>
              <a:ext uri="{FF2B5EF4-FFF2-40B4-BE49-F238E27FC236}">
                <a16:creationId xmlns:a16="http://schemas.microsoft.com/office/drawing/2014/main" id="{875A7274-F359-4342-A7E6-3427D45AEF40}"/>
              </a:ext>
            </a:extLst>
          </p:cNvPr>
          <p:cNvSpPr>
            <a:spLocks noGrp="1"/>
          </p:cNvSpPr>
          <p:nvPr>
            <p:ph idx="1"/>
          </p:nvPr>
        </p:nvSpPr>
        <p:spPr/>
        <p:txBody>
          <a:bodyPr>
            <a:normAutofit/>
          </a:bodyPr>
          <a:lstStyle/>
          <a:p>
            <a:r>
              <a:rPr lang="en-GB"/>
              <a:t>The development of a strategic real estate plan and the implementation of integrated real estate policy in many municipalities are more difficult than anticipated</a:t>
            </a:r>
          </a:p>
          <a:p>
            <a:r>
              <a:rPr lang="en-GB"/>
              <a:t>Underfunding of current real estate in a number of municipalities </a:t>
            </a:r>
          </a:p>
          <a:p>
            <a:r>
              <a:rPr lang="en-GB"/>
              <a:t>Growing recognition of the need for and added value of a Sustainable Public Real Estate Management (SPREM):</a:t>
            </a:r>
          </a:p>
          <a:p>
            <a:pPr lvl="1">
              <a:buFont typeface="Wingdings" panose="05000000000000000000" pitchFamily="2" charset="2"/>
              <a:buChar char="ü"/>
            </a:pPr>
            <a:r>
              <a:rPr lang="en-GB"/>
              <a:t>Effectiveness and efficiency of the transition process to a carbon neutral public portfolio</a:t>
            </a:r>
          </a:p>
          <a:p>
            <a:pPr lvl="1">
              <a:buFont typeface="Wingdings" panose="05000000000000000000" pitchFamily="2" charset="2"/>
              <a:buChar char="ü"/>
            </a:pPr>
            <a:r>
              <a:rPr lang="en-GB"/>
              <a:t>Fundability of public real estate and energy efficiency investments </a:t>
            </a:r>
          </a:p>
          <a:p>
            <a:endParaRPr lang="en-GB"/>
          </a:p>
          <a:p>
            <a:endParaRPr lang="en-GB"/>
          </a:p>
        </p:txBody>
      </p:sp>
      <p:pic>
        <p:nvPicPr>
          <p:cNvPr id="3" name="Afbeelding 2">
            <a:extLst>
              <a:ext uri="{FF2B5EF4-FFF2-40B4-BE49-F238E27FC236}">
                <a16:creationId xmlns:a16="http://schemas.microsoft.com/office/drawing/2014/main" id="{26B7BBF4-BA97-4328-979B-C0FEED0AADE4}"/>
              </a:ext>
            </a:extLst>
          </p:cNvPr>
          <p:cNvPicPr>
            <a:picLocks noChangeAspect="1"/>
          </p:cNvPicPr>
          <p:nvPr/>
        </p:nvPicPr>
        <p:blipFill>
          <a:blip r:embed="rId3"/>
          <a:stretch>
            <a:fillRect/>
          </a:stretch>
        </p:blipFill>
        <p:spPr>
          <a:xfrm>
            <a:off x="10523209" y="11753"/>
            <a:ext cx="1540342" cy="896811"/>
          </a:xfrm>
          <a:prstGeom prst="rect">
            <a:avLst/>
          </a:prstGeom>
        </p:spPr>
      </p:pic>
    </p:spTree>
    <p:extLst>
      <p:ext uri="{BB962C8B-B14F-4D97-AF65-F5344CB8AC3E}">
        <p14:creationId xmlns:p14="http://schemas.microsoft.com/office/powerpoint/2010/main" val="2475623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al 2">
            <a:extLst>
              <a:ext uri="{FF2B5EF4-FFF2-40B4-BE49-F238E27FC236}">
                <a16:creationId xmlns:a16="http://schemas.microsoft.com/office/drawing/2014/main" id="{9B22B360-9B06-4B44-B807-EC23DDC4A8D4}"/>
              </a:ext>
            </a:extLst>
          </p:cNvPr>
          <p:cNvSpPr/>
          <p:nvPr/>
        </p:nvSpPr>
        <p:spPr>
          <a:xfrm rot="21129101">
            <a:off x="1083192" y="2755428"/>
            <a:ext cx="4019942" cy="219464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Afbeelding 3">
            <a:extLst>
              <a:ext uri="{FF2B5EF4-FFF2-40B4-BE49-F238E27FC236}">
                <a16:creationId xmlns:a16="http://schemas.microsoft.com/office/drawing/2014/main" id="{E41E3314-5428-4189-B883-16BBED3B3A7E}"/>
              </a:ext>
            </a:extLst>
          </p:cNvPr>
          <p:cNvPicPr>
            <a:picLocks noChangeAspect="1"/>
          </p:cNvPicPr>
          <p:nvPr/>
        </p:nvPicPr>
        <p:blipFill>
          <a:blip r:embed="rId3"/>
          <a:stretch>
            <a:fillRect/>
          </a:stretch>
        </p:blipFill>
        <p:spPr>
          <a:xfrm rot="21014570">
            <a:off x="2738513" y="2983108"/>
            <a:ext cx="1540342" cy="896811"/>
          </a:xfrm>
          <a:prstGeom prst="rect">
            <a:avLst/>
          </a:prstGeom>
        </p:spPr>
      </p:pic>
      <p:pic>
        <p:nvPicPr>
          <p:cNvPr id="12" name="Graphic 11" descr="School">
            <a:extLst>
              <a:ext uri="{FF2B5EF4-FFF2-40B4-BE49-F238E27FC236}">
                <a16:creationId xmlns:a16="http://schemas.microsoft.com/office/drawing/2014/main" id="{D96E96EE-0AEB-4BCD-B360-43D0F25977E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1048038">
            <a:off x="2082538" y="3113369"/>
            <a:ext cx="914400" cy="914400"/>
          </a:xfrm>
          <a:prstGeom prst="rect">
            <a:avLst/>
          </a:prstGeom>
        </p:spPr>
      </p:pic>
      <p:pic>
        <p:nvPicPr>
          <p:cNvPr id="13" name="Afbeelding 12">
            <a:extLst>
              <a:ext uri="{FF2B5EF4-FFF2-40B4-BE49-F238E27FC236}">
                <a16:creationId xmlns:a16="http://schemas.microsoft.com/office/drawing/2014/main" id="{BD06F90C-0E7C-404F-AEE8-B884B0E12C80}"/>
              </a:ext>
            </a:extLst>
          </p:cNvPr>
          <p:cNvPicPr>
            <a:picLocks noChangeAspect="1"/>
          </p:cNvPicPr>
          <p:nvPr/>
        </p:nvPicPr>
        <p:blipFill>
          <a:blip r:embed="rId6"/>
          <a:stretch>
            <a:fillRect/>
          </a:stretch>
        </p:blipFill>
        <p:spPr>
          <a:xfrm rot="21000000">
            <a:off x="6387611" y="1346564"/>
            <a:ext cx="2787488" cy="2090616"/>
          </a:xfrm>
          <a:prstGeom prst="rect">
            <a:avLst/>
          </a:prstGeom>
        </p:spPr>
      </p:pic>
      <p:cxnSp>
        <p:nvCxnSpPr>
          <p:cNvPr id="8" name="Rechte verbindingslijn 7">
            <a:extLst>
              <a:ext uri="{FF2B5EF4-FFF2-40B4-BE49-F238E27FC236}">
                <a16:creationId xmlns:a16="http://schemas.microsoft.com/office/drawing/2014/main" id="{784CBFEE-8541-4B78-B0F8-504D78F95854}"/>
              </a:ext>
            </a:extLst>
          </p:cNvPr>
          <p:cNvCxnSpPr>
            <a:cxnSpLocks/>
          </p:cNvCxnSpPr>
          <p:nvPr/>
        </p:nvCxnSpPr>
        <p:spPr>
          <a:xfrm flipH="1">
            <a:off x="2254141" y="2825308"/>
            <a:ext cx="6837646" cy="1147984"/>
          </a:xfrm>
          <a:prstGeom prst="line">
            <a:avLst/>
          </a:prstGeom>
          <a:ln w="539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Ovaal 9">
            <a:extLst>
              <a:ext uri="{FF2B5EF4-FFF2-40B4-BE49-F238E27FC236}">
                <a16:creationId xmlns:a16="http://schemas.microsoft.com/office/drawing/2014/main" id="{1EE58D8E-D4A1-4499-B1B2-0214DB9AB1EE}"/>
              </a:ext>
            </a:extLst>
          </p:cNvPr>
          <p:cNvSpPr>
            <a:spLocks noChangeAspect="1"/>
          </p:cNvSpPr>
          <p:nvPr/>
        </p:nvSpPr>
        <p:spPr>
          <a:xfrm>
            <a:off x="6188134" y="3299337"/>
            <a:ext cx="612000" cy="612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a:p>
        </p:txBody>
      </p:sp>
      <p:sp>
        <p:nvSpPr>
          <p:cNvPr id="17" name="Tekstvak 16">
            <a:extLst>
              <a:ext uri="{FF2B5EF4-FFF2-40B4-BE49-F238E27FC236}">
                <a16:creationId xmlns:a16="http://schemas.microsoft.com/office/drawing/2014/main" id="{3E61D404-08EF-4AF9-B607-940479B7E004}"/>
              </a:ext>
            </a:extLst>
          </p:cNvPr>
          <p:cNvSpPr txBox="1"/>
          <p:nvPr/>
        </p:nvSpPr>
        <p:spPr>
          <a:xfrm>
            <a:off x="625606" y="5063913"/>
            <a:ext cx="6615439" cy="1569660"/>
          </a:xfrm>
          <a:prstGeom prst="rect">
            <a:avLst/>
          </a:prstGeom>
          <a:noFill/>
        </p:spPr>
        <p:txBody>
          <a:bodyPr wrap="square" rtlCol="0">
            <a:spAutoFit/>
          </a:bodyPr>
          <a:lstStyle/>
          <a:p>
            <a:pPr marL="342900" indent="-342900">
              <a:buFont typeface="Arial" panose="020B0604020202020204" pitchFamily="34" charset="0"/>
              <a:buChar char="•"/>
            </a:pPr>
            <a:r>
              <a:rPr lang="en-GB" sz="2400"/>
              <a:t>Exemplary function of (local) public authorities</a:t>
            </a:r>
          </a:p>
          <a:p>
            <a:pPr marL="342900" indent="-342900">
              <a:buFont typeface="Arial" panose="020B0604020202020204" pitchFamily="34" charset="0"/>
              <a:buChar char="•"/>
            </a:pPr>
            <a:r>
              <a:rPr lang="en-GB" sz="2400"/>
              <a:t>Knowledge development </a:t>
            </a:r>
          </a:p>
          <a:p>
            <a:pPr marL="342900" indent="-342900">
              <a:buFont typeface="Arial" panose="020B0604020202020204" pitchFamily="34" charset="0"/>
              <a:buChar char="•"/>
            </a:pPr>
            <a:r>
              <a:rPr lang="en-GB" sz="2400"/>
              <a:t>Leads to new insights</a:t>
            </a:r>
          </a:p>
          <a:p>
            <a:pPr marL="342900" indent="-342900">
              <a:buFont typeface="Arial" panose="020B0604020202020204" pitchFamily="34" charset="0"/>
              <a:buChar char="•"/>
            </a:pPr>
            <a:r>
              <a:rPr lang="en-GB" sz="2400"/>
              <a:t>Climate policy development</a:t>
            </a:r>
          </a:p>
        </p:txBody>
      </p:sp>
      <p:sp>
        <p:nvSpPr>
          <p:cNvPr id="18" name="Tekstvak 17">
            <a:extLst>
              <a:ext uri="{FF2B5EF4-FFF2-40B4-BE49-F238E27FC236}">
                <a16:creationId xmlns:a16="http://schemas.microsoft.com/office/drawing/2014/main" id="{BB9ACA11-AD5E-4557-A061-8AF3CDB3C498}"/>
              </a:ext>
            </a:extLst>
          </p:cNvPr>
          <p:cNvSpPr txBox="1"/>
          <p:nvPr/>
        </p:nvSpPr>
        <p:spPr>
          <a:xfrm rot="21039641">
            <a:off x="2176434" y="3882347"/>
            <a:ext cx="2419445" cy="646331"/>
          </a:xfrm>
          <a:prstGeom prst="rect">
            <a:avLst/>
          </a:prstGeom>
          <a:noFill/>
        </p:spPr>
        <p:txBody>
          <a:bodyPr wrap="square" rtlCol="0">
            <a:spAutoFit/>
          </a:bodyPr>
          <a:lstStyle/>
          <a:p>
            <a:r>
              <a:rPr lang="nl-NL">
                <a:solidFill>
                  <a:schemeClr val="bg1">
                    <a:lumMod val="50000"/>
                  </a:schemeClr>
                </a:solidFill>
              </a:rPr>
              <a:t>Carbon free public real </a:t>
            </a:r>
            <a:r>
              <a:rPr lang="nl-NL" err="1">
                <a:solidFill>
                  <a:schemeClr val="bg1">
                    <a:lumMod val="50000"/>
                  </a:schemeClr>
                </a:solidFill>
              </a:rPr>
              <a:t>estate</a:t>
            </a:r>
            <a:endParaRPr lang="nl-NL">
              <a:solidFill>
                <a:schemeClr val="bg1">
                  <a:lumMod val="50000"/>
                </a:schemeClr>
              </a:solidFill>
            </a:endParaRPr>
          </a:p>
        </p:txBody>
      </p:sp>
      <p:sp>
        <p:nvSpPr>
          <p:cNvPr id="2" name="Titel 1">
            <a:extLst>
              <a:ext uri="{FF2B5EF4-FFF2-40B4-BE49-F238E27FC236}">
                <a16:creationId xmlns:a16="http://schemas.microsoft.com/office/drawing/2014/main" id="{53203AD8-C86B-4B73-A7F2-5F678ED2855C}"/>
              </a:ext>
            </a:extLst>
          </p:cNvPr>
          <p:cNvSpPr>
            <a:spLocks noGrp="1"/>
          </p:cNvSpPr>
          <p:nvPr>
            <p:ph type="title"/>
          </p:nvPr>
        </p:nvSpPr>
        <p:spPr>
          <a:xfrm>
            <a:off x="838199" y="392531"/>
            <a:ext cx="10761921" cy="1325563"/>
          </a:xfrm>
        </p:spPr>
        <p:txBody>
          <a:bodyPr>
            <a:normAutofit/>
          </a:bodyPr>
          <a:lstStyle/>
          <a:p>
            <a:r>
              <a:rPr lang="en-GB" sz="3600"/>
              <a:t>SURE2050 as a leverage for the realisation of a </a:t>
            </a:r>
            <a:br>
              <a:rPr lang="en-GB" sz="3600"/>
            </a:br>
            <a:r>
              <a:rPr lang="en-GB" sz="3600"/>
              <a:t>climate neutral built environment</a:t>
            </a:r>
          </a:p>
        </p:txBody>
      </p:sp>
      <p:pic>
        <p:nvPicPr>
          <p:cNvPr id="11" name="Afbeelding 10">
            <a:extLst>
              <a:ext uri="{FF2B5EF4-FFF2-40B4-BE49-F238E27FC236}">
                <a16:creationId xmlns:a16="http://schemas.microsoft.com/office/drawing/2014/main" id="{C72F1E97-3BBA-4984-B778-A69AB0C3CC71}"/>
              </a:ext>
            </a:extLst>
          </p:cNvPr>
          <p:cNvPicPr>
            <a:picLocks noChangeAspect="1"/>
          </p:cNvPicPr>
          <p:nvPr/>
        </p:nvPicPr>
        <p:blipFill>
          <a:blip r:embed="rId3"/>
          <a:stretch>
            <a:fillRect/>
          </a:stretch>
        </p:blipFill>
        <p:spPr>
          <a:xfrm>
            <a:off x="10523209" y="11753"/>
            <a:ext cx="1540342" cy="896811"/>
          </a:xfrm>
          <a:prstGeom prst="rect">
            <a:avLst/>
          </a:prstGeom>
        </p:spPr>
      </p:pic>
      <p:sp>
        <p:nvSpPr>
          <p:cNvPr id="14" name="Tekstvak 13">
            <a:extLst>
              <a:ext uri="{FF2B5EF4-FFF2-40B4-BE49-F238E27FC236}">
                <a16:creationId xmlns:a16="http://schemas.microsoft.com/office/drawing/2014/main" id="{81311A5B-2B2C-43E0-BDD3-AB6C76D25983}"/>
              </a:ext>
            </a:extLst>
          </p:cNvPr>
          <p:cNvSpPr txBox="1"/>
          <p:nvPr/>
        </p:nvSpPr>
        <p:spPr>
          <a:xfrm rot="21039641">
            <a:off x="7007002" y="3140029"/>
            <a:ext cx="3837703" cy="369332"/>
          </a:xfrm>
          <a:prstGeom prst="rect">
            <a:avLst/>
          </a:prstGeom>
          <a:noFill/>
        </p:spPr>
        <p:txBody>
          <a:bodyPr wrap="square" rtlCol="0">
            <a:spAutoFit/>
          </a:bodyPr>
          <a:lstStyle/>
          <a:p>
            <a:r>
              <a:rPr lang="nl-NL" err="1">
                <a:solidFill>
                  <a:schemeClr val="bg1">
                    <a:lumMod val="50000"/>
                  </a:schemeClr>
                </a:solidFill>
              </a:rPr>
              <a:t>Climate</a:t>
            </a:r>
            <a:r>
              <a:rPr lang="nl-NL">
                <a:solidFill>
                  <a:schemeClr val="bg1">
                    <a:lumMod val="50000"/>
                  </a:schemeClr>
                </a:solidFill>
              </a:rPr>
              <a:t> </a:t>
            </a:r>
            <a:r>
              <a:rPr lang="nl-NL" err="1">
                <a:solidFill>
                  <a:schemeClr val="bg1">
                    <a:lumMod val="50000"/>
                  </a:schemeClr>
                </a:solidFill>
              </a:rPr>
              <a:t>neutral</a:t>
            </a:r>
            <a:r>
              <a:rPr lang="nl-NL">
                <a:solidFill>
                  <a:schemeClr val="bg1">
                    <a:lumMod val="50000"/>
                  </a:schemeClr>
                </a:solidFill>
              </a:rPr>
              <a:t> built environment</a:t>
            </a:r>
          </a:p>
        </p:txBody>
      </p:sp>
      <p:sp>
        <p:nvSpPr>
          <p:cNvPr id="15" name="Tekstvak 14">
            <a:extLst>
              <a:ext uri="{FF2B5EF4-FFF2-40B4-BE49-F238E27FC236}">
                <a16:creationId xmlns:a16="http://schemas.microsoft.com/office/drawing/2014/main" id="{DCCBFA8A-5293-4A52-8C72-A608195B2309}"/>
              </a:ext>
            </a:extLst>
          </p:cNvPr>
          <p:cNvSpPr txBox="1"/>
          <p:nvPr/>
        </p:nvSpPr>
        <p:spPr>
          <a:xfrm>
            <a:off x="6957856" y="3935880"/>
            <a:ext cx="5105696" cy="1200329"/>
          </a:xfrm>
          <a:prstGeom prst="rect">
            <a:avLst/>
          </a:prstGeom>
          <a:noFill/>
        </p:spPr>
        <p:txBody>
          <a:bodyPr wrap="square" rtlCol="0">
            <a:spAutoFit/>
          </a:bodyPr>
          <a:lstStyle/>
          <a:p>
            <a:r>
              <a:rPr lang="en-GB" sz="2400"/>
              <a:t>Increasing role of local governments in the transition process towards climate neutrality</a:t>
            </a:r>
          </a:p>
        </p:txBody>
      </p:sp>
    </p:spTree>
    <p:extLst>
      <p:ext uri="{BB962C8B-B14F-4D97-AF65-F5344CB8AC3E}">
        <p14:creationId xmlns:p14="http://schemas.microsoft.com/office/powerpoint/2010/main" val="19730472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Leefmilieu\1_Klimaat\1.1_Klimaatplan\1.1.8_Financiering\SURE2050\Logo_ECH20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350" y="5878788"/>
            <a:ext cx="4140011" cy="64633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ACAA687-95B3-4D8E-85D1-E4E4F2D4AB3A}"/>
              </a:ext>
            </a:extLst>
          </p:cNvPr>
          <p:cNvSpPr txBox="1"/>
          <p:nvPr/>
        </p:nvSpPr>
        <p:spPr>
          <a:xfrm>
            <a:off x="8211786" y="6046521"/>
            <a:ext cx="37123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1200" err="1">
                <a:solidFill>
                  <a:schemeClr val="tx1">
                    <a:lumMod val="65000"/>
                    <a:lumOff val="35000"/>
                  </a:schemeClr>
                </a:solidFill>
              </a:rPr>
              <a:t>This</a:t>
            </a:r>
            <a:r>
              <a:rPr lang="nl-NL" sz="1200">
                <a:solidFill>
                  <a:schemeClr val="tx1">
                    <a:lumMod val="65000"/>
                    <a:lumOff val="35000"/>
                  </a:schemeClr>
                </a:solidFill>
              </a:rPr>
              <a:t> project has </a:t>
            </a:r>
            <a:r>
              <a:rPr lang="nl-NL" sz="1200" err="1">
                <a:solidFill>
                  <a:schemeClr val="tx1">
                    <a:lumMod val="65000"/>
                    <a:lumOff val="35000"/>
                  </a:schemeClr>
                </a:solidFill>
              </a:rPr>
              <a:t>received</a:t>
            </a:r>
            <a:r>
              <a:rPr lang="nl-NL" sz="1200">
                <a:solidFill>
                  <a:schemeClr val="tx1">
                    <a:lumMod val="65000"/>
                    <a:lumOff val="35000"/>
                  </a:schemeClr>
                </a:solidFill>
              </a:rPr>
              <a:t> </a:t>
            </a:r>
            <a:r>
              <a:rPr lang="nl-NL" sz="1200" err="1">
                <a:solidFill>
                  <a:schemeClr val="tx1">
                    <a:lumMod val="65000"/>
                    <a:lumOff val="35000"/>
                  </a:schemeClr>
                </a:solidFill>
              </a:rPr>
              <a:t>funding</a:t>
            </a:r>
            <a:r>
              <a:rPr lang="nl-NL" sz="1200">
                <a:solidFill>
                  <a:schemeClr val="tx1">
                    <a:lumMod val="65000"/>
                    <a:lumOff val="35000"/>
                  </a:schemeClr>
                </a:solidFill>
              </a:rPr>
              <a:t> </a:t>
            </a:r>
            <a:r>
              <a:rPr lang="nl-NL" sz="1200" err="1">
                <a:solidFill>
                  <a:schemeClr val="tx1">
                    <a:lumMod val="65000"/>
                    <a:lumOff val="35000"/>
                  </a:schemeClr>
                </a:solidFill>
              </a:rPr>
              <a:t>from</a:t>
            </a:r>
            <a:r>
              <a:rPr lang="nl-NL" sz="1200">
                <a:solidFill>
                  <a:schemeClr val="tx1">
                    <a:lumMod val="65000"/>
                    <a:lumOff val="35000"/>
                  </a:schemeClr>
                </a:solidFill>
              </a:rPr>
              <a:t> </a:t>
            </a:r>
            <a:r>
              <a:rPr lang="nl-NL" sz="1200" err="1">
                <a:solidFill>
                  <a:schemeClr val="tx1">
                    <a:lumMod val="65000"/>
                    <a:lumOff val="35000"/>
                  </a:schemeClr>
                </a:solidFill>
              </a:rPr>
              <a:t>the</a:t>
            </a:r>
            <a:r>
              <a:rPr lang="nl-NL" sz="1200">
                <a:solidFill>
                  <a:schemeClr val="tx1">
                    <a:lumMod val="65000"/>
                    <a:lumOff val="35000"/>
                  </a:schemeClr>
                </a:solidFill>
              </a:rPr>
              <a:t> European </a:t>
            </a:r>
            <a:r>
              <a:rPr lang="nl-NL" sz="1200" err="1">
                <a:solidFill>
                  <a:schemeClr val="tx1">
                    <a:lumMod val="65000"/>
                    <a:lumOff val="35000"/>
                  </a:schemeClr>
                </a:solidFill>
              </a:rPr>
              <a:t>Union's</a:t>
            </a:r>
            <a:r>
              <a:rPr lang="nl-NL" sz="1200">
                <a:solidFill>
                  <a:schemeClr val="tx1">
                    <a:lumMod val="65000"/>
                    <a:lumOff val="35000"/>
                  </a:schemeClr>
                </a:solidFill>
              </a:rPr>
              <a:t> Horizon 2020 Research </a:t>
            </a:r>
            <a:r>
              <a:rPr lang="nl-NL" sz="1200" err="1">
                <a:solidFill>
                  <a:schemeClr val="tx1">
                    <a:lumMod val="65000"/>
                    <a:lumOff val="35000"/>
                  </a:schemeClr>
                </a:solidFill>
              </a:rPr>
              <a:t>and</a:t>
            </a:r>
            <a:r>
              <a:rPr lang="nl-NL" sz="1200">
                <a:solidFill>
                  <a:schemeClr val="tx1">
                    <a:lumMod val="65000"/>
                    <a:lumOff val="35000"/>
                  </a:schemeClr>
                </a:solidFill>
              </a:rPr>
              <a:t> </a:t>
            </a:r>
            <a:r>
              <a:rPr lang="nl-NL" sz="1200" err="1">
                <a:solidFill>
                  <a:schemeClr val="tx1">
                    <a:lumMod val="65000"/>
                    <a:lumOff val="35000"/>
                  </a:schemeClr>
                </a:solidFill>
              </a:rPr>
              <a:t>Innovation</a:t>
            </a:r>
            <a:r>
              <a:rPr lang="nl-NL" sz="1200">
                <a:solidFill>
                  <a:schemeClr val="tx1">
                    <a:lumMod val="65000"/>
                    <a:lumOff val="35000"/>
                  </a:schemeClr>
                </a:solidFill>
              </a:rPr>
              <a:t> </a:t>
            </a:r>
            <a:r>
              <a:rPr lang="nl-NL" sz="1200" err="1">
                <a:solidFill>
                  <a:schemeClr val="tx1">
                    <a:lumMod val="65000"/>
                    <a:lumOff val="35000"/>
                  </a:schemeClr>
                </a:solidFill>
              </a:rPr>
              <a:t>Programme</a:t>
            </a:r>
            <a:r>
              <a:rPr lang="nl-NL" sz="1200">
                <a:solidFill>
                  <a:schemeClr val="tx1">
                    <a:lumMod val="65000"/>
                    <a:lumOff val="35000"/>
                  </a:schemeClr>
                </a:solidFill>
              </a:rPr>
              <a:t> </a:t>
            </a:r>
            <a:r>
              <a:rPr lang="nl-NL" sz="1200" err="1">
                <a:solidFill>
                  <a:schemeClr val="tx1">
                    <a:lumMod val="65000"/>
                    <a:lumOff val="35000"/>
                  </a:schemeClr>
                </a:solidFill>
              </a:rPr>
              <a:t>under</a:t>
            </a:r>
            <a:r>
              <a:rPr lang="nl-NL" sz="1200">
                <a:solidFill>
                  <a:schemeClr val="tx1">
                    <a:lumMod val="65000"/>
                    <a:lumOff val="35000"/>
                  </a:schemeClr>
                </a:solidFill>
              </a:rPr>
              <a:t> Grant Agreement 844902</a:t>
            </a:r>
            <a:endParaRPr lang="nl-NL" sz="1200">
              <a:solidFill>
                <a:schemeClr val="tx1">
                  <a:lumMod val="65000"/>
                  <a:lumOff val="35000"/>
                </a:schemeClr>
              </a:solidFill>
              <a:cs typeface="Calibri"/>
            </a:endParaRPr>
          </a:p>
        </p:txBody>
      </p:sp>
      <p:sp>
        <p:nvSpPr>
          <p:cNvPr id="2" name="Tekstvak 1">
            <a:extLst>
              <a:ext uri="{FF2B5EF4-FFF2-40B4-BE49-F238E27FC236}">
                <a16:creationId xmlns:a16="http://schemas.microsoft.com/office/drawing/2014/main" id="{2BD8C026-937F-48FE-946F-3C2C96CCA2BA}"/>
              </a:ext>
            </a:extLst>
          </p:cNvPr>
          <p:cNvSpPr txBox="1"/>
          <p:nvPr/>
        </p:nvSpPr>
        <p:spPr>
          <a:xfrm flipH="1">
            <a:off x="3759036" y="4288972"/>
            <a:ext cx="4739243" cy="707886"/>
          </a:xfrm>
          <a:prstGeom prst="rect">
            <a:avLst/>
          </a:prstGeom>
          <a:noFill/>
        </p:spPr>
        <p:txBody>
          <a:bodyPr wrap="square" rtlCol="0">
            <a:spAutoFit/>
          </a:bodyPr>
          <a:lstStyle/>
          <a:p>
            <a:pPr algn="ctr"/>
            <a:r>
              <a:rPr lang="nl-NL" sz="4000" spc="100">
                <a:solidFill>
                  <a:schemeClr val="bg1"/>
                </a:solidFill>
                <a:latin typeface="Arial" panose="020B0604020202020204" pitchFamily="34" charset="0"/>
                <a:cs typeface="Arial" panose="020B0604020202020204" pitchFamily="34" charset="0"/>
              </a:rPr>
              <a:t>visie op vastgoed</a:t>
            </a:r>
          </a:p>
        </p:txBody>
      </p:sp>
    </p:spTree>
    <p:extLst>
      <p:ext uri="{BB962C8B-B14F-4D97-AF65-F5344CB8AC3E}">
        <p14:creationId xmlns:p14="http://schemas.microsoft.com/office/powerpoint/2010/main" val="347049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3">
            <a:extLst>
              <a:ext uri="{FF2B5EF4-FFF2-40B4-BE49-F238E27FC236}">
                <a16:creationId xmlns:a16="http://schemas.microsoft.com/office/drawing/2014/main" id="{E41E3314-5428-4189-B883-16BBED3B3A7E}"/>
              </a:ext>
            </a:extLst>
          </p:cNvPr>
          <p:cNvPicPr>
            <a:picLocks noChangeAspect="1"/>
          </p:cNvPicPr>
          <p:nvPr/>
        </p:nvPicPr>
        <p:blipFill>
          <a:blip r:embed="rId3"/>
          <a:stretch>
            <a:fillRect/>
          </a:stretch>
        </p:blipFill>
        <p:spPr>
          <a:xfrm>
            <a:off x="4368622" y="677044"/>
            <a:ext cx="3454755" cy="2011412"/>
          </a:xfrm>
          <a:prstGeom prst="rect">
            <a:avLst/>
          </a:prstGeom>
        </p:spPr>
      </p:pic>
      <p:sp>
        <p:nvSpPr>
          <p:cNvPr id="4" name="Titel 3">
            <a:extLst>
              <a:ext uri="{FF2B5EF4-FFF2-40B4-BE49-F238E27FC236}">
                <a16:creationId xmlns:a16="http://schemas.microsoft.com/office/drawing/2014/main" id="{10782115-EC0C-440B-8B5F-1177585450A9}"/>
              </a:ext>
            </a:extLst>
          </p:cNvPr>
          <p:cNvSpPr>
            <a:spLocks noGrp="1"/>
          </p:cNvSpPr>
          <p:nvPr>
            <p:ph type="title"/>
          </p:nvPr>
        </p:nvSpPr>
        <p:spPr>
          <a:xfrm>
            <a:off x="831850" y="1736727"/>
            <a:ext cx="10515600" cy="2011412"/>
          </a:xfrm>
        </p:spPr>
        <p:txBody>
          <a:bodyPr>
            <a:normAutofit/>
          </a:bodyPr>
          <a:lstStyle/>
          <a:p>
            <a:r>
              <a:rPr lang="nl-BE" sz="4800"/>
              <a:t>SURE2050</a:t>
            </a:r>
            <a:endParaRPr lang="nl-NL" sz="4800"/>
          </a:p>
        </p:txBody>
      </p:sp>
      <p:sp>
        <p:nvSpPr>
          <p:cNvPr id="5" name="Tijdelijke aanduiding voor tekst 4">
            <a:extLst>
              <a:ext uri="{FF2B5EF4-FFF2-40B4-BE49-F238E27FC236}">
                <a16:creationId xmlns:a16="http://schemas.microsoft.com/office/drawing/2014/main" id="{7BCBF9FE-90ED-45D3-B6DF-F678A6C7E2CC}"/>
              </a:ext>
            </a:extLst>
          </p:cNvPr>
          <p:cNvSpPr>
            <a:spLocks noGrp="1"/>
          </p:cNvSpPr>
          <p:nvPr>
            <p:ph type="body" idx="1"/>
          </p:nvPr>
        </p:nvSpPr>
        <p:spPr>
          <a:xfrm>
            <a:off x="831850" y="3685945"/>
            <a:ext cx="10515600" cy="2148798"/>
          </a:xfrm>
        </p:spPr>
        <p:txBody>
          <a:bodyPr>
            <a:normAutofit fontScale="70000" lnSpcReduction="20000"/>
          </a:bodyPr>
          <a:lstStyle/>
          <a:p>
            <a:r>
              <a:rPr lang="en-GB" sz="4600">
                <a:solidFill>
                  <a:schemeClr val="tx1">
                    <a:lumMod val="50000"/>
                    <a:lumOff val="50000"/>
                  </a:schemeClr>
                </a:solidFill>
              </a:rPr>
              <a:t>How to make the transition towards a carbon free public building portfolio fundable?</a:t>
            </a:r>
          </a:p>
          <a:p>
            <a:endParaRPr lang="en-GB" sz="3800">
              <a:solidFill>
                <a:schemeClr val="tx1">
                  <a:lumMod val="50000"/>
                  <a:lumOff val="50000"/>
                </a:schemeClr>
              </a:solidFill>
              <a:latin typeface="Calibri Light" panose="020F0302020204030204" pitchFamily="34" charset="0"/>
              <a:cs typeface="Calibri Light" panose="020F0302020204030204" pitchFamily="34" charset="0"/>
            </a:endParaRPr>
          </a:p>
          <a:p>
            <a:r>
              <a:rPr lang="en-GB" sz="3800" i="1">
                <a:solidFill>
                  <a:schemeClr val="tx1">
                    <a:lumMod val="50000"/>
                    <a:lumOff val="50000"/>
                  </a:schemeClr>
                </a:solidFill>
                <a:latin typeface="Calibri Light" panose="020F0302020204030204" pitchFamily="34" charset="0"/>
                <a:cs typeface="Calibri Light" panose="020F0302020204030204" pitchFamily="34" charset="0"/>
              </a:rPr>
              <a:t>Erik van Agtmaal						</a:t>
            </a:r>
          </a:p>
          <a:p>
            <a:r>
              <a:rPr lang="en-GB" sz="3800" i="1">
                <a:solidFill>
                  <a:schemeClr val="tx1">
                    <a:lumMod val="50000"/>
                    <a:lumOff val="50000"/>
                  </a:schemeClr>
                </a:solidFill>
                <a:latin typeface="Calibri Light" panose="020F0302020204030204" pitchFamily="34" charset="0"/>
                <a:cs typeface="Calibri Light" panose="020F0302020204030204" pitchFamily="34" charset="0"/>
                <a:hlinkClick r:id="rId4"/>
              </a:rPr>
              <a:t>erik.vanagtmaal@vlaanderen.be</a:t>
            </a:r>
            <a:r>
              <a:rPr lang="en-GB" sz="3800" i="1">
                <a:solidFill>
                  <a:schemeClr val="tx1">
                    <a:lumMod val="50000"/>
                    <a:lumOff val="50000"/>
                  </a:schemeClr>
                </a:solidFill>
                <a:latin typeface="Calibri Light" panose="020F0302020204030204" pitchFamily="34" charset="0"/>
                <a:cs typeface="Calibri Light" panose="020F0302020204030204" pitchFamily="34" charset="0"/>
              </a:rPr>
              <a:t>				</a:t>
            </a:r>
            <a:r>
              <a:rPr lang="en-GB" sz="3800" i="1">
                <a:solidFill>
                  <a:schemeClr val="tx1">
                    <a:lumMod val="50000"/>
                    <a:lumOff val="50000"/>
                  </a:schemeClr>
                </a:solidFill>
                <a:latin typeface="Calibri Light" panose="020F0302020204030204" pitchFamily="34" charset="0"/>
                <a:cs typeface="Calibri Light" panose="020F0302020204030204" pitchFamily="34" charset="0"/>
                <a:hlinkClick r:id="rId5"/>
              </a:rPr>
              <a:t> www.sure2050.be</a:t>
            </a:r>
            <a:endParaRPr lang="en-GB" sz="3800" i="1">
              <a:solidFill>
                <a:schemeClr val="tx1">
                  <a:lumMod val="50000"/>
                  <a:lumOff val="50000"/>
                </a:schemeClr>
              </a:solidFill>
              <a:latin typeface="Calibri Light" panose="020F0302020204030204" pitchFamily="34" charset="0"/>
              <a:cs typeface="Calibri Light" panose="020F0302020204030204" pitchFamily="34" charset="0"/>
            </a:endParaRPr>
          </a:p>
          <a:p>
            <a:endParaRPr lang="en-GB" sz="3800" i="1">
              <a:solidFill>
                <a:schemeClr val="tx1">
                  <a:lumMod val="50000"/>
                  <a:lumOff val="50000"/>
                </a:schemeClr>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772537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176C717-A68B-4971-98BE-47EFACE9F753}"/>
              </a:ext>
            </a:extLst>
          </p:cNvPr>
          <p:cNvSpPr>
            <a:spLocks noGrp="1"/>
          </p:cNvSpPr>
          <p:nvPr>
            <p:ph type="title"/>
          </p:nvPr>
        </p:nvSpPr>
        <p:spPr/>
        <p:txBody>
          <a:bodyPr/>
          <a:lstStyle/>
          <a:p>
            <a:r>
              <a:rPr lang="nl-NL" err="1"/>
              <a:t>Funding</a:t>
            </a:r>
            <a:r>
              <a:rPr lang="nl-NL"/>
              <a:t> ≠ </a:t>
            </a:r>
            <a:r>
              <a:rPr lang="nl-NL" err="1"/>
              <a:t>Financing</a:t>
            </a:r>
            <a:endParaRPr lang="nl-NL"/>
          </a:p>
        </p:txBody>
      </p:sp>
      <p:sp>
        <p:nvSpPr>
          <p:cNvPr id="7" name="Tijdelijke aanduiding voor inhoud 6">
            <a:extLst>
              <a:ext uri="{FF2B5EF4-FFF2-40B4-BE49-F238E27FC236}">
                <a16:creationId xmlns:a16="http://schemas.microsoft.com/office/drawing/2014/main" id="{E7466947-0C6A-456F-AC66-BDC454C50285}"/>
              </a:ext>
            </a:extLst>
          </p:cNvPr>
          <p:cNvSpPr>
            <a:spLocks noGrp="1"/>
          </p:cNvSpPr>
          <p:nvPr>
            <p:ph idx="1"/>
          </p:nvPr>
        </p:nvSpPr>
        <p:spPr/>
        <p:txBody>
          <a:bodyPr vert="horz" lIns="91440" tIns="45720" rIns="91440" bIns="45720" rtlCol="0" anchor="t">
            <a:normAutofit/>
          </a:bodyPr>
          <a:lstStyle/>
          <a:p>
            <a:pPr marL="358775" indent="-358775"/>
            <a:r>
              <a:rPr lang="en-US" b="0" i="0" dirty="0">
                <a:solidFill>
                  <a:srgbClr val="000000"/>
                </a:solidFill>
                <a:effectLst/>
              </a:rPr>
              <a:t>A project is considered fundable if decision makers are willing to fund it</a:t>
            </a:r>
            <a:endParaRPr lang="en-US" b="0" i="0" dirty="0">
              <a:solidFill>
                <a:srgbClr val="000000"/>
              </a:solidFill>
              <a:effectLst/>
              <a:cs typeface="Calibri"/>
            </a:endParaRPr>
          </a:p>
          <a:p>
            <a:pPr marL="358775" indent="-358775"/>
            <a:r>
              <a:rPr lang="en-US" dirty="0"/>
              <a:t>Financing in the strict sense is about shifting cash flows over time (e.g., bank loans, (green) bonds, third party financing, …)</a:t>
            </a:r>
          </a:p>
          <a:p>
            <a:pPr marL="358775" indent="-358775"/>
            <a:r>
              <a:rPr lang="en-GB" dirty="0"/>
              <a:t>‘No financing without funding’</a:t>
            </a:r>
          </a:p>
          <a:p>
            <a:pPr marL="358775" indent="-358775"/>
            <a:r>
              <a:rPr lang="en-GB" dirty="0"/>
              <a:t>Financing can be an element in the funding decision </a:t>
            </a:r>
          </a:p>
          <a:p>
            <a:pPr marL="358775" indent="-358775"/>
            <a:endParaRPr lang="nl-NL" dirty="0"/>
          </a:p>
          <a:p>
            <a:pPr marL="358775" indent="-358775"/>
            <a:endParaRPr lang="nl-NL" dirty="0"/>
          </a:p>
          <a:p>
            <a:pPr marL="358775" indent="-358775"/>
            <a:endParaRPr lang="nl-NL" dirty="0"/>
          </a:p>
          <a:p>
            <a:endParaRPr lang="nl-NL" dirty="0"/>
          </a:p>
          <a:p>
            <a:endParaRPr lang="nl-NL" dirty="0"/>
          </a:p>
        </p:txBody>
      </p:sp>
      <p:pic>
        <p:nvPicPr>
          <p:cNvPr id="8" name="Afbeelding 3">
            <a:extLst>
              <a:ext uri="{FF2B5EF4-FFF2-40B4-BE49-F238E27FC236}">
                <a16:creationId xmlns:a16="http://schemas.microsoft.com/office/drawing/2014/main" id="{971DD80B-005B-4663-B467-6B52C32BE413}"/>
              </a:ext>
            </a:extLst>
          </p:cNvPr>
          <p:cNvPicPr>
            <a:picLocks noChangeAspect="1"/>
          </p:cNvPicPr>
          <p:nvPr/>
        </p:nvPicPr>
        <p:blipFill>
          <a:blip r:embed="rId2"/>
          <a:stretch>
            <a:fillRect/>
          </a:stretch>
        </p:blipFill>
        <p:spPr>
          <a:xfrm>
            <a:off x="10523209" y="11753"/>
            <a:ext cx="1540342" cy="896811"/>
          </a:xfrm>
          <a:prstGeom prst="rect">
            <a:avLst/>
          </a:prstGeom>
        </p:spPr>
      </p:pic>
      <p:sp>
        <p:nvSpPr>
          <p:cNvPr id="3" name="Rectangle 2">
            <a:extLst>
              <a:ext uri="{FF2B5EF4-FFF2-40B4-BE49-F238E27FC236}">
                <a16:creationId xmlns:a16="http://schemas.microsoft.com/office/drawing/2014/main" id="{E8053906-5523-4681-B2F3-3F276E1C2089}"/>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nl-BE" altLang="nl-BE"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49456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176C717-A68B-4971-98BE-47EFACE9F753}"/>
              </a:ext>
            </a:extLst>
          </p:cNvPr>
          <p:cNvSpPr>
            <a:spLocks noGrp="1"/>
          </p:cNvSpPr>
          <p:nvPr>
            <p:ph type="title"/>
          </p:nvPr>
        </p:nvSpPr>
        <p:spPr/>
        <p:txBody>
          <a:bodyPr>
            <a:normAutofit/>
          </a:bodyPr>
          <a:lstStyle/>
          <a:p>
            <a:r>
              <a:rPr lang="nl-NL"/>
              <a:t>SURE2050 </a:t>
            </a:r>
            <a:r>
              <a:rPr lang="nl-BE" sz="3100" err="1">
                <a:solidFill>
                  <a:schemeClr val="accent5">
                    <a:lumMod val="75000"/>
                  </a:schemeClr>
                </a:solidFill>
              </a:rPr>
              <a:t>Su</a:t>
            </a:r>
            <a:r>
              <a:rPr lang="nl-BE" sz="3100" err="1"/>
              <a:t>stainable</a:t>
            </a:r>
            <a:r>
              <a:rPr lang="nl-BE" sz="3100"/>
              <a:t> Public </a:t>
            </a:r>
            <a:r>
              <a:rPr lang="nl-BE" sz="3100">
                <a:solidFill>
                  <a:schemeClr val="accent5">
                    <a:lumMod val="75000"/>
                  </a:schemeClr>
                </a:solidFill>
              </a:rPr>
              <a:t>R</a:t>
            </a:r>
            <a:r>
              <a:rPr lang="nl-BE" sz="3100"/>
              <a:t>eal </a:t>
            </a:r>
            <a:r>
              <a:rPr lang="nl-BE" sz="3100">
                <a:solidFill>
                  <a:schemeClr val="accent5">
                    <a:lumMod val="75000"/>
                  </a:schemeClr>
                </a:solidFill>
              </a:rPr>
              <a:t>E</a:t>
            </a:r>
            <a:r>
              <a:rPr lang="nl-BE" sz="3100"/>
              <a:t>state </a:t>
            </a:r>
            <a:r>
              <a:rPr lang="nl-BE" sz="3100" err="1"/>
              <a:t>by</a:t>
            </a:r>
            <a:r>
              <a:rPr lang="nl-BE" sz="3100"/>
              <a:t> </a:t>
            </a:r>
            <a:r>
              <a:rPr lang="nl-BE" sz="3100">
                <a:solidFill>
                  <a:schemeClr val="accent5">
                    <a:lumMod val="75000"/>
                  </a:schemeClr>
                </a:solidFill>
              </a:rPr>
              <a:t>2050</a:t>
            </a:r>
            <a:br>
              <a:rPr lang="nl-BE" sz="3100">
                <a:solidFill>
                  <a:schemeClr val="accent5">
                    <a:lumMod val="75000"/>
                  </a:schemeClr>
                </a:solidFill>
              </a:rPr>
            </a:br>
            <a:endParaRPr lang="nl-NL" sz="3100"/>
          </a:p>
        </p:txBody>
      </p:sp>
      <p:sp>
        <p:nvSpPr>
          <p:cNvPr id="7" name="Tijdelijke aanduiding voor inhoud 6">
            <a:extLst>
              <a:ext uri="{FF2B5EF4-FFF2-40B4-BE49-F238E27FC236}">
                <a16:creationId xmlns:a16="http://schemas.microsoft.com/office/drawing/2014/main" id="{E7466947-0C6A-456F-AC66-BDC454C50285}"/>
              </a:ext>
            </a:extLst>
          </p:cNvPr>
          <p:cNvSpPr>
            <a:spLocks noGrp="1"/>
          </p:cNvSpPr>
          <p:nvPr>
            <p:ph idx="1"/>
          </p:nvPr>
        </p:nvSpPr>
        <p:spPr>
          <a:xfrm>
            <a:off x="838199" y="1825625"/>
            <a:ext cx="10798629" cy="4351338"/>
          </a:xfrm>
        </p:spPr>
        <p:txBody>
          <a:bodyPr vert="horz" lIns="91440" tIns="45720" rIns="91440" bIns="45720" rtlCol="0" anchor="t">
            <a:normAutofit fontScale="85000" lnSpcReduction="20000"/>
          </a:bodyPr>
          <a:lstStyle/>
          <a:p>
            <a:pPr marL="0" indent="0">
              <a:buNone/>
            </a:pPr>
            <a:r>
              <a:rPr lang="en-US" sz="3300" dirty="0"/>
              <a:t>SURE2050 is a training and coaching project to support (local) governments in Flanders to achieve a highly efficient and </a:t>
            </a:r>
            <a:r>
              <a:rPr lang="en-US" sz="3300" dirty="0" err="1"/>
              <a:t>decarbonised</a:t>
            </a:r>
            <a:r>
              <a:rPr lang="en-US" sz="3300" baseline="16000" dirty="0"/>
              <a:t> (1)</a:t>
            </a:r>
            <a:r>
              <a:rPr lang="en-US" sz="3300" dirty="0"/>
              <a:t> public building </a:t>
            </a:r>
            <a:r>
              <a:rPr lang="en-US" sz="3300" baseline="16000" dirty="0"/>
              <a:t>(2)</a:t>
            </a:r>
            <a:r>
              <a:rPr lang="en-US" sz="3300" dirty="0"/>
              <a:t> portfolio by 2050 and an effective and cost-efficient transition process to achieve this </a:t>
            </a:r>
          </a:p>
          <a:p>
            <a:pPr marL="0" indent="0">
              <a:buNone/>
            </a:pPr>
            <a:endParaRPr lang="en-US" sz="3300" i="1"/>
          </a:p>
          <a:p>
            <a:pPr marL="0" indent="0">
              <a:buNone/>
            </a:pPr>
            <a:r>
              <a:rPr lang="en-US" dirty="0"/>
              <a:t>Horizon 2020 PDA project from May 2019 until Oct. 2022  </a:t>
            </a:r>
            <a:endParaRPr lang="en-US" dirty="0">
              <a:cs typeface="Calibri"/>
            </a:endParaRPr>
          </a:p>
          <a:p>
            <a:pPr marL="0" indent="0">
              <a:buNone/>
            </a:pPr>
            <a:br>
              <a:rPr lang="en-US" sz="2100" dirty="0"/>
            </a:br>
            <a:br>
              <a:rPr lang="en-US" sz="2100" dirty="0"/>
            </a:br>
            <a:r>
              <a:rPr lang="en-US" sz="2100" dirty="0"/>
              <a:t>Definitions</a:t>
            </a:r>
            <a:endParaRPr lang="en-US" sz="2100" dirty="0">
              <a:cs typeface="Calibri"/>
            </a:endParaRPr>
          </a:p>
          <a:p>
            <a:pPr marL="457200" indent="-457200">
              <a:buAutoNum type="arabicParenBoth"/>
            </a:pPr>
            <a:r>
              <a:rPr lang="en-US" sz="1900" dirty="0"/>
              <a:t>Public buildings are buildings that are owned and occupied by central, regional or local authorities, buildings that are occupied but not owned (e.g., leased) and buildings that are owned but not occupied by public authorities (e.g., social housing).</a:t>
            </a:r>
            <a:endParaRPr lang="en-US" sz="1900" dirty="0">
              <a:cs typeface="Calibri"/>
            </a:endParaRPr>
          </a:p>
          <a:p>
            <a:pPr marL="457200" indent="-457200">
              <a:buAutoNum type="arabicParenBoth"/>
            </a:pPr>
            <a:r>
              <a:rPr lang="en-US" sz="1900" dirty="0"/>
              <a:t>A </a:t>
            </a:r>
            <a:r>
              <a:rPr lang="en-US" sz="1900" dirty="0" err="1"/>
              <a:t>decarbonised</a:t>
            </a:r>
            <a:r>
              <a:rPr lang="en-US" sz="1900" dirty="0"/>
              <a:t> building stock is one whose carbon emissions have been reduced to zero, by reducing energy needs and ensuring that remaining needs are met to the extent possible from renewable and climate neutral energy sources.</a:t>
            </a:r>
            <a:endParaRPr lang="en-US" sz="1900" dirty="0">
              <a:cs typeface="Calibri"/>
            </a:endParaRPr>
          </a:p>
          <a:p>
            <a:pPr marL="0" indent="0">
              <a:buNone/>
            </a:pPr>
            <a:endParaRPr lang="en-US"/>
          </a:p>
          <a:p>
            <a:pPr marL="0" indent="0">
              <a:buNone/>
            </a:pPr>
            <a:endParaRPr lang="nl-NL"/>
          </a:p>
        </p:txBody>
      </p:sp>
      <p:pic>
        <p:nvPicPr>
          <p:cNvPr id="8" name="Afbeelding 3">
            <a:extLst>
              <a:ext uri="{FF2B5EF4-FFF2-40B4-BE49-F238E27FC236}">
                <a16:creationId xmlns:a16="http://schemas.microsoft.com/office/drawing/2014/main" id="{971DD80B-005B-4663-B467-6B52C32BE413}"/>
              </a:ext>
            </a:extLst>
          </p:cNvPr>
          <p:cNvPicPr>
            <a:picLocks noChangeAspect="1"/>
          </p:cNvPicPr>
          <p:nvPr/>
        </p:nvPicPr>
        <p:blipFill>
          <a:blip r:embed="rId2"/>
          <a:stretch>
            <a:fillRect/>
          </a:stretch>
        </p:blipFill>
        <p:spPr>
          <a:xfrm>
            <a:off x="10523209" y="11753"/>
            <a:ext cx="1540342" cy="896811"/>
          </a:xfrm>
          <a:prstGeom prst="rect">
            <a:avLst/>
          </a:prstGeom>
        </p:spPr>
      </p:pic>
    </p:spTree>
    <p:extLst>
      <p:ext uri="{BB962C8B-B14F-4D97-AF65-F5344CB8AC3E}">
        <p14:creationId xmlns:p14="http://schemas.microsoft.com/office/powerpoint/2010/main" val="1642087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3">
            <a:extLst>
              <a:ext uri="{FF2B5EF4-FFF2-40B4-BE49-F238E27FC236}">
                <a16:creationId xmlns:a16="http://schemas.microsoft.com/office/drawing/2014/main" id="{971DD80B-005B-4663-B467-6B52C32BE413}"/>
              </a:ext>
            </a:extLst>
          </p:cNvPr>
          <p:cNvPicPr>
            <a:picLocks noChangeAspect="1"/>
          </p:cNvPicPr>
          <p:nvPr/>
        </p:nvPicPr>
        <p:blipFill>
          <a:blip r:embed="rId2"/>
          <a:stretch>
            <a:fillRect/>
          </a:stretch>
        </p:blipFill>
        <p:spPr>
          <a:xfrm>
            <a:off x="10523209" y="11753"/>
            <a:ext cx="1540342" cy="896811"/>
          </a:xfrm>
          <a:prstGeom prst="rect">
            <a:avLst/>
          </a:prstGeom>
        </p:spPr>
      </p:pic>
      <p:sp>
        <p:nvSpPr>
          <p:cNvPr id="4" name="Tekstvak 3">
            <a:extLst>
              <a:ext uri="{FF2B5EF4-FFF2-40B4-BE49-F238E27FC236}">
                <a16:creationId xmlns:a16="http://schemas.microsoft.com/office/drawing/2014/main" id="{DC03C52C-FB3B-4C25-8175-949970C296C7}"/>
              </a:ext>
            </a:extLst>
          </p:cNvPr>
          <p:cNvSpPr txBox="1"/>
          <p:nvPr/>
        </p:nvSpPr>
        <p:spPr>
          <a:xfrm>
            <a:off x="794656" y="4474023"/>
            <a:ext cx="9427029" cy="1938992"/>
          </a:xfrm>
          <a:prstGeom prst="rect">
            <a:avLst/>
          </a:prstGeom>
          <a:noFill/>
        </p:spPr>
        <p:txBody>
          <a:bodyPr wrap="square" rtlCol="0">
            <a:spAutoFit/>
          </a:bodyPr>
          <a:lstStyle/>
          <a:p>
            <a:r>
              <a:rPr lang="en-GB" sz="2000"/>
              <a:t>Flanders is the northern, Dutch-speaking, part of Belgium</a:t>
            </a:r>
          </a:p>
          <a:p>
            <a:r>
              <a:rPr lang="en-GB" sz="2000"/>
              <a:t>Flemish Regional government (Energy efficiency, Climate, …)</a:t>
            </a:r>
          </a:p>
          <a:p>
            <a:r>
              <a:rPr lang="en-GB" sz="2000"/>
              <a:t>6,6 million inhabitants</a:t>
            </a:r>
          </a:p>
          <a:p>
            <a:r>
              <a:rPr lang="en-GB" sz="2000"/>
              <a:t>300 municipalities</a:t>
            </a:r>
          </a:p>
          <a:p>
            <a:r>
              <a:rPr lang="en-GB" sz="2000"/>
              <a:t>20 public organisations at the regional level with an own building portfolio </a:t>
            </a:r>
          </a:p>
          <a:p>
            <a:r>
              <a:rPr lang="en-GB" sz="2000" b="0" i="0">
                <a:solidFill>
                  <a:srgbClr val="000000"/>
                </a:solidFill>
                <a:effectLst/>
                <a:latin typeface="Calibri" panose="020F0502020204030204" pitchFamily="34" charset="0"/>
              </a:rPr>
              <a:t>15 815 public buildings (excl. buildings of central Belgian government)</a:t>
            </a:r>
            <a:endParaRPr lang="en-GB" sz="2000"/>
          </a:p>
        </p:txBody>
      </p:sp>
      <p:pic>
        <p:nvPicPr>
          <p:cNvPr id="6" name="Afbeelding 5">
            <a:extLst>
              <a:ext uri="{FF2B5EF4-FFF2-40B4-BE49-F238E27FC236}">
                <a16:creationId xmlns:a16="http://schemas.microsoft.com/office/drawing/2014/main" id="{D14C9DD6-C59E-43CF-B67E-808C338AB74F}"/>
              </a:ext>
            </a:extLst>
          </p:cNvPr>
          <p:cNvPicPr>
            <a:picLocks noChangeAspect="1"/>
          </p:cNvPicPr>
          <p:nvPr/>
        </p:nvPicPr>
        <p:blipFill>
          <a:blip r:embed="rId3"/>
          <a:stretch>
            <a:fillRect/>
          </a:stretch>
        </p:blipFill>
        <p:spPr>
          <a:xfrm>
            <a:off x="914403" y="818096"/>
            <a:ext cx="5104943" cy="3416589"/>
          </a:xfrm>
          <a:prstGeom prst="rect">
            <a:avLst/>
          </a:prstGeom>
        </p:spPr>
      </p:pic>
    </p:spTree>
    <p:extLst>
      <p:ext uri="{BB962C8B-B14F-4D97-AF65-F5344CB8AC3E}">
        <p14:creationId xmlns:p14="http://schemas.microsoft.com/office/powerpoint/2010/main" val="3635751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0446EE-3F50-4DB2-96E9-15675C6365F9}"/>
              </a:ext>
            </a:extLst>
          </p:cNvPr>
          <p:cNvSpPr>
            <a:spLocks noGrp="1"/>
          </p:cNvSpPr>
          <p:nvPr>
            <p:ph type="title"/>
          </p:nvPr>
        </p:nvSpPr>
        <p:spPr/>
        <p:txBody>
          <a:bodyPr/>
          <a:lstStyle/>
          <a:p>
            <a:r>
              <a:rPr lang="en-GB"/>
              <a:t>Participants in SURE2050</a:t>
            </a:r>
          </a:p>
        </p:txBody>
      </p:sp>
      <p:sp>
        <p:nvSpPr>
          <p:cNvPr id="3" name="Tijdelijke aanduiding voor inhoud 2">
            <a:extLst>
              <a:ext uri="{FF2B5EF4-FFF2-40B4-BE49-F238E27FC236}">
                <a16:creationId xmlns:a16="http://schemas.microsoft.com/office/drawing/2014/main" id="{2857EF16-A514-4757-94BA-9A9867316FFF}"/>
              </a:ext>
            </a:extLst>
          </p:cNvPr>
          <p:cNvSpPr>
            <a:spLocks noGrp="1"/>
          </p:cNvSpPr>
          <p:nvPr>
            <p:ph idx="1"/>
          </p:nvPr>
        </p:nvSpPr>
        <p:spPr>
          <a:xfrm>
            <a:off x="838200" y="4851399"/>
            <a:ext cx="10515600" cy="1325563"/>
          </a:xfrm>
        </p:spPr>
        <p:txBody>
          <a:bodyPr>
            <a:normAutofit fontScale="85000" lnSpcReduction="20000"/>
          </a:bodyPr>
          <a:lstStyle/>
          <a:p>
            <a:r>
              <a:rPr lang="en-GB"/>
              <a:t>67 local governments (municipalities, provinces), incl. </a:t>
            </a:r>
            <a:r>
              <a:rPr lang="en-GB" err="1"/>
              <a:t>Brugge</a:t>
            </a:r>
            <a:r>
              <a:rPr lang="en-GB"/>
              <a:t>, Hasselt, </a:t>
            </a:r>
            <a:r>
              <a:rPr lang="en-GB" err="1"/>
              <a:t>Mechelen</a:t>
            </a:r>
            <a:r>
              <a:rPr lang="en-GB"/>
              <a:t>, Kortrijk, …</a:t>
            </a:r>
          </a:p>
          <a:p>
            <a:r>
              <a:rPr lang="en-GB"/>
              <a:t>17 public organisations at the Flemish regional level (incl. Flemish government),   covering more than 90 % of public buildings</a:t>
            </a:r>
          </a:p>
          <a:p>
            <a:endParaRPr lang="en-GB"/>
          </a:p>
        </p:txBody>
      </p:sp>
      <p:pic>
        <p:nvPicPr>
          <p:cNvPr id="4" name="Afbeelding 3">
            <a:extLst>
              <a:ext uri="{FF2B5EF4-FFF2-40B4-BE49-F238E27FC236}">
                <a16:creationId xmlns:a16="http://schemas.microsoft.com/office/drawing/2014/main" id="{B9214936-7617-4197-B03C-4F7CFF971E55}"/>
              </a:ext>
            </a:extLst>
          </p:cNvPr>
          <p:cNvPicPr>
            <a:picLocks noChangeAspect="1"/>
          </p:cNvPicPr>
          <p:nvPr/>
        </p:nvPicPr>
        <p:blipFill>
          <a:blip r:embed="rId2"/>
          <a:stretch>
            <a:fillRect/>
          </a:stretch>
        </p:blipFill>
        <p:spPr>
          <a:xfrm>
            <a:off x="881743" y="1390201"/>
            <a:ext cx="8008562" cy="3181266"/>
          </a:xfrm>
          <a:prstGeom prst="rect">
            <a:avLst/>
          </a:prstGeom>
        </p:spPr>
      </p:pic>
    </p:spTree>
    <p:extLst>
      <p:ext uri="{BB962C8B-B14F-4D97-AF65-F5344CB8AC3E}">
        <p14:creationId xmlns:p14="http://schemas.microsoft.com/office/powerpoint/2010/main" val="165478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583DEC-A3A9-43D4-95B2-0508F8132089}"/>
              </a:ext>
            </a:extLst>
          </p:cNvPr>
          <p:cNvSpPr>
            <a:spLocks noGrp="1"/>
          </p:cNvSpPr>
          <p:nvPr>
            <p:ph type="title"/>
          </p:nvPr>
        </p:nvSpPr>
        <p:spPr>
          <a:xfrm>
            <a:off x="838200" y="391250"/>
            <a:ext cx="10515600" cy="1325563"/>
          </a:xfrm>
        </p:spPr>
        <p:txBody>
          <a:bodyPr/>
          <a:lstStyle/>
          <a:p>
            <a:pPr algn="ctr"/>
            <a:r>
              <a:rPr lang="nl-BE">
                <a:solidFill>
                  <a:schemeClr val="accent6">
                    <a:lumMod val="75000"/>
                  </a:schemeClr>
                </a:solidFill>
              </a:rPr>
              <a:t>SURE2050 Consortium</a:t>
            </a:r>
          </a:p>
        </p:txBody>
      </p:sp>
      <p:pic>
        <p:nvPicPr>
          <p:cNvPr id="7" name="Afbeelding 6">
            <a:extLst>
              <a:ext uri="{FF2B5EF4-FFF2-40B4-BE49-F238E27FC236}">
                <a16:creationId xmlns:a16="http://schemas.microsoft.com/office/drawing/2014/main" id="{3A08E9EF-F008-4EF7-843E-29B3657EA104}"/>
              </a:ext>
            </a:extLst>
          </p:cNvPr>
          <p:cNvPicPr>
            <a:picLocks noChangeAspect="1"/>
          </p:cNvPicPr>
          <p:nvPr/>
        </p:nvPicPr>
        <p:blipFill>
          <a:blip r:embed="rId3"/>
          <a:stretch>
            <a:fillRect/>
          </a:stretch>
        </p:blipFill>
        <p:spPr>
          <a:xfrm>
            <a:off x="1568217" y="2261120"/>
            <a:ext cx="2703539" cy="909845"/>
          </a:xfrm>
          <a:prstGeom prst="rect">
            <a:avLst/>
          </a:prstGeom>
        </p:spPr>
      </p:pic>
      <p:sp>
        <p:nvSpPr>
          <p:cNvPr id="9" name="Tekstvak 8">
            <a:extLst>
              <a:ext uri="{FF2B5EF4-FFF2-40B4-BE49-F238E27FC236}">
                <a16:creationId xmlns:a16="http://schemas.microsoft.com/office/drawing/2014/main" id="{5AD7D1A0-635B-433E-9016-65FD1E85DEBF}"/>
              </a:ext>
            </a:extLst>
          </p:cNvPr>
          <p:cNvSpPr txBox="1"/>
          <p:nvPr/>
        </p:nvSpPr>
        <p:spPr>
          <a:xfrm>
            <a:off x="6478243" y="2261120"/>
            <a:ext cx="3468642" cy="584775"/>
          </a:xfrm>
          <a:prstGeom prst="rect">
            <a:avLst/>
          </a:prstGeom>
          <a:noFill/>
        </p:spPr>
        <p:txBody>
          <a:bodyPr wrap="none" rtlCol="0">
            <a:spAutoFit/>
          </a:bodyPr>
          <a:lstStyle/>
          <a:p>
            <a:r>
              <a:rPr lang="nl-BE" sz="3200"/>
              <a:t>Het Facilitair Bedrijf</a:t>
            </a:r>
          </a:p>
        </p:txBody>
      </p:sp>
      <p:pic>
        <p:nvPicPr>
          <p:cNvPr id="10" name="Afbeelding 9">
            <a:extLst>
              <a:ext uri="{FF2B5EF4-FFF2-40B4-BE49-F238E27FC236}">
                <a16:creationId xmlns:a16="http://schemas.microsoft.com/office/drawing/2014/main" id="{3277DB04-FA87-42BD-A853-795462EA5FED}"/>
              </a:ext>
            </a:extLst>
          </p:cNvPr>
          <p:cNvPicPr>
            <a:picLocks noChangeAspect="1"/>
          </p:cNvPicPr>
          <p:nvPr/>
        </p:nvPicPr>
        <p:blipFill>
          <a:blip r:embed="rId4"/>
          <a:stretch>
            <a:fillRect/>
          </a:stretch>
        </p:blipFill>
        <p:spPr>
          <a:xfrm>
            <a:off x="1252552" y="3296126"/>
            <a:ext cx="1838325" cy="1219823"/>
          </a:xfrm>
          <a:prstGeom prst="rect">
            <a:avLst/>
          </a:prstGeom>
        </p:spPr>
      </p:pic>
      <p:pic>
        <p:nvPicPr>
          <p:cNvPr id="11" name="Afbeelding 10">
            <a:extLst>
              <a:ext uri="{FF2B5EF4-FFF2-40B4-BE49-F238E27FC236}">
                <a16:creationId xmlns:a16="http://schemas.microsoft.com/office/drawing/2014/main" id="{F1B03DDA-BE3A-462D-AD49-550000721435}"/>
              </a:ext>
            </a:extLst>
          </p:cNvPr>
          <p:cNvPicPr>
            <a:picLocks noChangeAspect="1"/>
          </p:cNvPicPr>
          <p:nvPr/>
        </p:nvPicPr>
        <p:blipFill>
          <a:blip r:embed="rId5"/>
          <a:stretch>
            <a:fillRect/>
          </a:stretch>
        </p:blipFill>
        <p:spPr>
          <a:xfrm>
            <a:off x="3484170" y="3420263"/>
            <a:ext cx="1838325" cy="971550"/>
          </a:xfrm>
          <a:prstGeom prst="rect">
            <a:avLst/>
          </a:prstGeom>
        </p:spPr>
      </p:pic>
      <p:pic>
        <p:nvPicPr>
          <p:cNvPr id="12" name="Afbeelding 11">
            <a:extLst>
              <a:ext uri="{FF2B5EF4-FFF2-40B4-BE49-F238E27FC236}">
                <a16:creationId xmlns:a16="http://schemas.microsoft.com/office/drawing/2014/main" id="{6D6A2727-CF2A-4BAE-8A93-E93F7335C193}"/>
              </a:ext>
            </a:extLst>
          </p:cNvPr>
          <p:cNvPicPr>
            <a:picLocks noChangeAspect="1"/>
          </p:cNvPicPr>
          <p:nvPr/>
        </p:nvPicPr>
        <p:blipFill>
          <a:blip r:embed="rId6"/>
          <a:stretch>
            <a:fillRect/>
          </a:stretch>
        </p:blipFill>
        <p:spPr>
          <a:xfrm>
            <a:off x="5911768" y="3453919"/>
            <a:ext cx="2752725" cy="819150"/>
          </a:xfrm>
          <a:prstGeom prst="rect">
            <a:avLst/>
          </a:prstGeom>
        </p:spPr>
      </p:pic>
      <p:pic>
        <p:nvPicPr>
          <p:cNvPr id="1028" name="Picture 4" descr="http://www.limburg.be/webfiles/limburg/provinciebestuur/provinciebestuur/logo/pl_logo_quadri_rgb.gif">
            <a:extLst>
              <a:ext uri="{FF2B5EF4-FFF2-40B4-BE49-F238E27FC236}">
                <a16:creationId xmlns:a16="http://schemas.microsoft.com/office/drawing/2014/main" id="{1CE5ED82-1054-49FA-A8A5-5C1525AABF4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57786" y="3420263"/>
            <a:ext cx="1838325" cy="766687"/>
          </a:xfrm>
          <a:prstGeom prst="rect">
            <a:avLst/>
          </a:prstGeom>
          <a:noFill/>
          <a:extLst>
            <a:ext uri="{909E8E84-426E-40DD-AFC4-6F175D3DCCD1}">
              <a14:hiddenFill xmlns:a14="http://schemas.microsoft.com/office/drawing/2010/main">
                <a:solidFill>
                  <a:srgbClr val="FFFFFF"/>
                </a:solidFill>
              </a14:hiddenFill>
            </a:ext>
          </a:extLst>
        </p:spPr>
      </p:pic>
      <p:sp>
        <p:nvSpPr>
          <p:cNvPr id="13" name="Rechthoek 12">
            <a:extLst>
              <a:ext uri="{FF2B5EF4-FFF2-40B4-BE49-F238E27FC236}">
                <a16:creationId xmlns:a16="http://schemas.microsoft.com/office/drawing/2014/main" id="{4B138C56-151C-4BB3-B0E4-F4F0553B8719}"/>
              </a:ext>
            </a:extLst>
          </p:cNvPr>
          <p:cNvSpPr/>
          <p:nvPr/>
        </p:nvSpPr>
        <p:spPr>
          <a:xfrm>
            <a:off x="6183090" y="2149685"/>
            <a:ext cx="112783"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4" name="Afbeelding 13">
            <a:extLst>
              <a:ext uri="{FF2B5EF4-FFF2-40B4-BE49-F238E27FC236}">
                <a16:creationId xmlns:a16="http://schemas.microsoft.com/office/drawing/2014/main" id="{ED5B8A81-7965-4E28-95BF-A9BB6CBFE62A}"/>
              </a:ext>
            </a:extLst>
          </p:cNvPr>
          <p:cNvPicPr>
            <a:picLocks noChangeAspect="1"/>
          </p:cNvPicPr>
          <p:nvPr/>
        </p:nvPicPr>
        <p:blipFill>
          <a:blip r:embed="rId8"/>
          <a:stretch>
            <a:fillRect/>
          </a:stretch>
        </p:blipFill>
        <p:spPr>
          <a:xfrm>
            <a:off x="926425" y="4857209"/>
            <a:ext cx="1695450" cy="609600"/>
          </a:xfrm>
          <a:prstGeom prst="rect">
            <a:avLst/>
          </a:prstGeom>
        </p:spPr>
      </p:pic>
      <p:pic>
        <p:nvPicPr>
          <p:cNvPr id="15" name="Afbeelding 14">
            <a:extLst>
              <a:ext uri="{FF2B5EF4-FFF2-40B4-BE49-F238E27FC236}">
                <a16:creationId xmlns:a16="http://schemas.microsoft.com/office/drawing/2014/main" id="{2C3343D9-CF4D-4404-9BF3-894EEBB2AB6D}"/>
              </a:ext>
            </a:extLst>
          </p:cNvPr>
          <p:cNvPicPr>
            <a:picLocks noChangeAspect="1"/>
          </p:cNvPicPr>
          <p:nvPr/>
        </p:nvPicPr>
        <p:blipFill>
          <a:blip r:embed="rId9"/>
          <a:stretch>
            <a:fillRect/>
          </a:stretch>
        </p:blipFill>
        <p:spPr>
          <a:xfrm>
            <a:off x="3438318" y="4857209"/>
            <a:ext cx="1666875" cy="733425"/>
          </a:xfrm>
          <a:prstGeom prst="rect">
            <a:avLst/>
          </a:prstGeom>
        </p:spPr>
      </p:pic>
      <p:pic>
        <p:nvPicPr>
          <p:cNvPr id="1026" name="Picture 2" descr="Image result for vlaams energiebedrijf logo">
            <a:extLst>
              <a:ext uri="{FF2B5EF4-FFF2-40B4-BE49-F238E27FC236}">
                <a16:creationId xmlns:a16="http://schemas.microsoft.com/office/drawing/2014/main" id="{53DE27D2-93CE-4251-BD10-6B10ED0AC80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12611" y="2073861"/>
            <a:ext cx="1219768" cy="973219"/>
          </a:xfrm>
          <a:prstGeom prst="rect">
            <a:avLst/>
          </a:prstGeom>
          <a:noFill/>
          <a:extLst>
            <a:ext uri="{909E8E84-426E-40DD-AFC4-6F175D3DCCD1}">
              <a14:hiddenFill xmlns:a14="http://schemas.microsoft.com/office/drawing/2010/main">
                <a:solidFill>
                  <a:srgbClr val="FFFFFF"/>
                </a:solidFill>
              </a14:hiddenFill>
            </a:ext>
          </a:extLst>
        </p:spPr>
      </p:pic>
      <p:pic>
        <p:nvPicPr>
          <p:cNvPr id="3" name="Afbeelding 2">
            <a:extLst>
              <a:ext uri="{FF2B5EF4-FFF2-40B4-BE49-F238E27FC236}">
                <a16:creationId xmlns:a16="http://schemas.microsoft.com/office/drawing/2014/main" id="{8F04E538-B052-4316-A75D-80A6E52BF53F}"/>
              </a:ext>
            </a:extLst>
          </p:cNvPr>
          <p:cNvPicPr>
            <a:picLocks noChangeAspect="1"/>
          </p:cNvPicPr>
          <p:nvPr/>
        </p:nvPicPr>
        <p:blipFill>
          <a:blip r:embed="rId11"/>
          <a:stretch>
            <a:fillRect/>
          </a:stretch>
        </p:blipFill>
        <p:spPr>
          <a:xfrm>
            <a:off x="8736855" y="4761318"/>
            <a:ext cx="2807238" cy="747580"/>
          </a:xfrm>
          <a:prstGeom prst="rect">
            <a:avLst/>
          </a:prstGeom>
        </p:spPr>
      </p:pic>
      <p:pic>
        <p:nvPicPr>
          <p:cNvPr id="5" name="Afbeelding 4">
            <a:extLst>
              <a:ext uri="{FF2B5EF4-FFF2-40B4-BE49-F238E27FC236}">
                <a16:creationId xmlns:a16="http://schemas.microsoft.com/office/drawing/2014/main" id="{85EEF470-FF11-4156-9C53-A1BB4F8032A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654562" y="4431508"/>
            <a:ext cx="2676468" cy="1465397"/>
          </a:xfrm>
          <a:prstGeom prst="rect">
            <a:avLst/>
          </a:prstGeom>
        </p:spPr>
      </p:pic>
      <p:pic>
        <p:nvPicPr>
          <p:cNvPr id="4" name="Afbeelding 3">
            <a:extLst>
              <a:ext uri="{FF2B5EF4-FFF2-40B4-BE49-F238E27FC236}">
                <a16:creationId xmlns:a16="http://schemas.microsoft.com/office/drawing/2014/main" id="{D1271BA9-ECF5-4605-90F6-75D442405136}"/>
              </a:ext>
            </a:extLst>
          </p:cNvPr>
          <p:cNvPicPr>
            <a:picLocks noChangeAspect="1"/>
          </p:cNvPicPr>
          <p:nvPr/>
        </p:nvPicPr>
        <p:blipFill>
          <a:blip r:embed="rId13"/>
          <a:stretch>
            <a:fillRect/>
          </a:stretch>
        </p:blipFill>
        <p:spPr>
          <a:xfrm>
            <a:off x="10523209" y="11753"/>
            <a:ext cx="1540342" cy="896811"/>
          </a:xfrm>
          <a:prstGeom prst="rect">
            <a:avLst/>
          </a:prstGeom>
        </p:spPr>
      </p:pic>
    </p:spTree>
    <p:extLst>
      <p:ext uri="{BB962C8B-B14F-4D97-AF65-F5344CB8AC3E}">
        <p14:creationId xmlns:p14="http://schemas.microsoft.com/office/powerpoint/2010/main" val="3459737579"/>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B6B78AB2AC8124899C9AA8EAD63B2D9" ma:contentTypeVersion="12" ma:contentTypeDescription="Een nieuw document maken." ma:contentTypeScope="" ma:versionID="02b5f661bed63c0349a7106f07551ae7">
  <xsd:schema xmlns:xsd="http://www.w3.org/2001/XMLSchema" xmlns:xs="http://www.w3.org/2001/XMLSchema" xmlns:p="http://schemas.microsoft.com/office/2006/metadata/properties" xmlns:ns2="0f862354-056f-45f2-be19-b208e2ffcb36" xmlns:ns3="30ef9eb1-774c-4ce0-aadb-3f3586ffd65e" targetNamespace="http://schemas.microsoft.com/office/2006/metadata/properties" ma:root="true" ma:fieldsID="0376492e575c34b607c397450fce0df1" ns2:_="" ns3:_="">
    <xsd:import namespace="0f862354-056f-45f2-be19-b208e2ffcb36"/>
    <xsd:import namespace="30ef9eb1-774c-4ce0-aadb-3f3586ffd65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862354-056f-45f2-be19-b208e2ffcb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0ef9eb1-774c-4ce0-aadb-3f3586ffd65e" elementFormDefault="qualified">
    <xsd:import namespace="http://schemas.microsoft.com/office/2006/documentManagement/types"/>
    <xsd:import namespace="http://schemas.microsoft.com/office/infopath/2007/PartnerControls"/>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824DD9F-06FB-487A-85AE-A4C828AF9F3E}">
  <ds:schemaRefs>
    <ds:schemaRef ds:uri="http://schemas.microsoft.com/sharepoint/v3/contenttype/forms"/>
  </ds:schemaRefs>
</ds:datastoreItem>
</file>

<file path=customXml/itemProps2.xml><?xml version="1.0" encoding="utf-8"?>
<ds:datastoreItem xmlns:ds="http://schemas.openxmlformats.org/officeDocument/2006/customXml" ds:itemID="{5D430C81-C937-4D09-A585-D1AE70F58C6D}">
  <ds:schemaRefs>
    <ds:schemaRef ds:uri="0f862354-056f-45f2-be19-b208e2ffcb36"/>
    <ds:schemaRef ds:uri="30ef9eb1-774c-4ce0-aadb-3f3586ffd65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B850DAD-E4D1-424E-9360-A97744777B5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1617</Words>
  <Application>Microsoft Office PowerPoint</Application>
  <PresentationFormat>Breedbeeld</PresentationFormat>
  <Paragraphs>211</Paragraphs>
  <Slides>22</Slides>
  <Notes>12</Notes>
  <HiddenSlides>0</HiddenSlides>
  <MMClips>0</MMClips>
  <ScaleCrop>false</ScaleCrop>
  <HeadingPairs>
    <vt:vector size="4" baseType="variant">
      <vt:variant>
        <vt:lpstr>Thema</vt:lpstr>
      </vt:variant>
      <vt:variant>
        <vt:i4>1</vt:i4>
      </vt:variant>
      <vt:variant>
        <vt:lpstr>Diatitels</vt:lpstr>
      </vt:variant>
      <vt:variant>
        <vt:i4>22</vt:i4>
      </vt:variant>
    </vt:vector>
  </HeadingPairs>
  <TitlesOfParts>
    <vt:vector size="23" baseType="lpstr">
      <vt:lpstr>Kantoorthema</vt:lpstr>
      <vt:lpstr>Financing deep retrofits of public buildings in Flanders based on strategic portfolio management</vt:lpstr>
      <vt:lpstr>PowerPoint-presentatie</vt:lpstr>
      <vt:lpstr>PowerPoint-presentatie</vt:lpstr>
      <vt:lpstr>SURE2050</vt:lpstr>
      <vt:lpstr>Funding ≠ Financing</vt:lpstr>
      <vt:lpstr>SURE2050 Sustainable Public Real Estate by 2050 </vt:lpstr>
      <vt:lpstr>PowerPoint-presentatie</vt:lpstr>
      <vt:lpstr>Participants in SURE2050</vt:lpstr>
      <vt:lpstr>SURE2050 Consortium</vt:lpstr>
      <vt:lpstr>Overall project design</vt:lpstr>
      <vt:lpstr>The cost-benefit trade-off</vt:lpstr>
      <vt:lpstr>PowerPoint-presentatie</vt:lpstr>
      <vt:lpstr>PowerPoint-presentatie</vt:lpstr>
      <vt:lpstr>Complementary approaches to make climate mitigation  investments fundable</vt:lpstr>
      <vt:lpstr>SURE2050 as a co-cost – non climate benefit  approach  </vt:lpstr>
      <vt:lpstr>‘Linear’ improvement path towards a carbon free building portfolio</vt:lpstr>
      <vt:lpstr>Realisation of climate and environmental objectives from a total life cycle perspective</vt:lpstr>
      <vt:lpstr>The (non-climate) benefit - A smaller, more efficient, high value public building portfolio</vt:lpstr>
      <vt:lpstr>PowerPoint-presentatie</vt:lpstr>
      <vt:lpstr>Next steps re. funding</vt:lpstr>
      <vt:lpstr>Lessons learned</vt:lpstr>
      <vt:lpstr>SURE2050 as a leverage for the realisation of a  climate neutral built environment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van Agtmaal Erik</dc:creator>
  <cp:lastModifiedBy>van Agtmaal Erik</cp:lastModifiedBy>
  <cp:revision>25</cp:revision>
  <dcterms:created xsi:type="dcterms:W3CDTF">2021-03-02T12:29:32Z</dcterms:created>
  <dcterms:modified xsi:type="dcterms:W3CDTF">2021-06-07T10:48:57Z</dcterms:modified>
</cp:coreProperties>
</file>