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4"/>
  </p:sldMasterIdLst>
  <p:notesMasterIdLst>
    <p:notesMasterId r:id="rId18"/>
  </p:notesMasterIdLst>
  <p:sldIdLst>
    <p:sldId id="256" r:id="rId5"/>
    <p:sldId id="257" r:id="rId6"/>
    <p:sldId id="258" r:id="rId7"/>
    <p:sldId id="259" r:id="rId8"/>
    <p:sldId id="261" r:id="rId9"/>
    <p:sldId id="260" r:id="rId10"/>
    <p:sldId id="262" r:id="rId11"/>
    <p:sldId id="263" r:id="rId12"/>
    <p:sldId id="264" r:id="rId13"/>
    <p:sldId id="266" r:id="rId14"/>
    <p:sldId id="265" r:id="rId15"/>
    <p:sldId id="267" r:id="rId16"/>
    <p:sldId id="268"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10B432-9D80-49E3-9468-8B1FB4C3D7E4}" v="33" dt="2022-03-01T12:50:49.8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06" autoAdjust="0"/>
    <p:restoredTop sz="94728" autoAdjust="0"/>
  </p:normalViewPr>
  <p:slideViewPr>
    <p:cSldViewPr snapToGrid="0">
      <p:cViewPr varScale="1">
        <p:scale>
          <a:sx n="144" d="100"/>
          <a:sy n="144" d="100"/>
        </p:scale>
        <p:origin x="88" y="3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Antraštės vietos rezervavimo ženklas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t-LT"/>
          </a:p>
        </p:txBody>
      </p:sp>
      <p:sp>
        <p:nvSpPr>
          <p:cNvPr id="3" name="Datos vietos rezervavimo ženklas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793F2F-F534-4C37-A791-C135827F808A}" type="datetimeFigureOut">
              <a:rPr lang="lt-LT" smtClean="0"/>
              <a:t>2022-03-01</a:t>
            </a:fld>
            <a:endParaRPr lang="lt-LT"/>
          </a:p>
        </p:txBody>
      </p:sp>
      <p:sp>
        <p:nvSpPr>
          <p:cNvPr id="4" name="Skaidrės vaizdo vietos rezervavimo ženkla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t-LT"/>
          </a:p>
        </p:txBody>
      </p:sp>
      <p:sp>
        <p:nvSpPr>
          <p:cNvPr id="5" name="Pastabų vietos rezervavimo ženkl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6" name="Poraštės vietos rezervavimo ženklas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t-LT"/>
          </a:p>
        </p:txBody>
      </p:sp>
      <p:sp>
        <p:nvSpPr>
          <p:cNvPr id="7" name="Skaidrės numerio vietos rezervavimo ženklas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AC99BF-C4F4-479B-A87B-986C7AE515B3}" type="slidenum">
              <a:rPr lang="lt-LT" smtClean="0"/>
              <a:t>‹#›</a:t>
            </a:fld>
            <a:endParaRPr lang="lt-LT"/>
          </a:p>
        </p:txBody>
      </p:sp>
    </p:spTree>
    <p:extLst>
      <p:ext uri="{BB962C8B-B14F-4D97-AF65-F5344CB8AC3E}">
        <p14:creationId xmlns:p14="http://schemas.microsoft.com/office/powerpoint/2010/main" val="1017588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en-US" dirty="0"/>
              <a:t>Sometimes there is a challenge to reach media attention with traditional press releases, therefore we are always searching for ways to reach our audience and to spread the message about Natura 2000 network and protected habitats and species in </a:t>
            </a:r>
            <a:r>
              <a:rPr lang="lt-LT" dirty="0" err="1"/>
              <a:t>original</a:t>
            </a:r>
            <a:r>
              <a:rPr lang="lt-LT" dirty="0"/>
              <a:t> </a:t>
            </a:r>
            <a:r>
              <a:rPr lang="lt-LT" dirty="0" err="1"/>
              <a:t>ways</a:t>
            </a:r>
            <a:r>
              <a:rPr lang="lt-LT" dirty="0"/>
              <a:t> </a:t>
            </a:r>
            <a:r>
              <a:rPr lang="lt-LT" dirty="0" err="1"/>
              <a:t>targeting</a:t>
            </a:r>
            <a:r>
              <a:rPr lang="lt-LT" dirty="0"/>
              <a:t> </a:t>
            </a:r>
            <a:r>
              <a:rPr lang="lt-LT" dirty="0" err="1"/>
              <a:t>some</a:t>
            </a:r>
            <a:r>
              <a:rPr lang="lt-LT" dirty="0"/>
              <a:t> </a:t>
            </a:r>
            <a:r>
              <a:rPr lang="lt-LT" dirty="0" err="1"/>
              <a:t>specific</a:t>
            </a:r>
            <a:r>
              <a:rPr lang="lt-LT" dirty="0"/>
              <a:t> group </a:t>
            </a:r>
            <a:r>
              <a:rPr lang="lt-LT" dirty="0" err="1"/>
              <a:t>of</a:t>
            </a:r>
            <a:r>
              <a:rPr lang="lt-LT" dirty="0"/>
              <a:t> </a:t>
            </a:r>
            <a:r>
              <a:rPr lang="lt-LT" dirty="0" err="1"/>
              <a:t>people</a:t>
            </a:r>
            <a:r>
              <a:rPr lang="lt-LT" dirty="0"/>
              <a:t> </a:t>
            </a:r>
            <a:r>
              <a:rPr lang="lt-LT" dirty="0" err="1"/>
              <a:t>directly</a:t>
            </a:r>
            <a:r>
              <a:rPr lang="lt-LT" dirty="0"/>
              <a:t>. </a:t>
            </a:r>
            <a:r>
              <a:rPr lang="lt-LT" dirty="0" err="1"/>
              <a:t>Today</a:t>
            </a:r>
            <a:r>
              <a:rPr lang="lt-LT" dirty="0"/>
              <a:t> I </a:t>
            </a:r>
            <a:r>
              <a:rPr lang="lt-LT" dirty="0" err="1"/>
              <a:t>want</a:t>
            </a:r>
            <a:r>
              <a:rPr lang="lt-LT" dirty="0"/>
              <a:t> to </a:t>
            </a:r>
            <a:r>
              <a:rPr lang="lt-LT" dirty="0" err="1"/>
              <a:t>briefly</a:t>
            </a:r>
            <a:r>
              <a:rPr lang="lt-LT" dirty="0"/>
              <a:t> </a:t>
            </a:r>
            <a:r>
              <a:rPr lang="lt-LT" dirty="0" err="1"/>
              <a:t>represent</a:t>
            </a:r>
            <a:r>
              <a:rPr lang="lt-LT" dirty="0"/>
              <a:t> </a:t>
            </a:r>
            <a:r>
              <a:rPr lang="lt-LT" dirty="0" err="1"/>
              <a:t>our</a:t>
            </a:r>
            <a:r>
              <a:rPr lang="lt-LT" dirty="0"/>
              <a:t> </a:t>
            </a:r>
            <a:r>
              <a:rPr lang="lt-LT" dirty="0" err="1"/>
              <a:t>two</a:t>
            </a:r>
            <a:r>
              <a:rPr lang="lt-LT" dirty="0"/>
              <a:t> </a:t>
            </a:r>
            <a:r>
              <a:rPr lang="lt-LT" dirty="0" err="1"/>
              <a:t>successful</a:t>
            </a:r>
            <a:r>
              <a:rPr lang="lt-LT" dirty="0"/>
              <a:t> </a:t>
            </a:r>
            <a:r>
              <a:rPr lang="lt-LT" dirty="0" err="1"/>
              <a:t>initiatives</a:t>
            </a:r>
            <a:r>
              <a:rPr lang="lt-LT" dirty="0"/>
              <a:t> – </a:t>
            </a:r>
            <a:r>
              <a:rPr lang="lt-LT" dirty="0" err="1"/>
              <a:t>Good</a:t>
            </a:r>
            <a:r>
              <a:rPr lang="lt-LT" dirty="0"/>
              <a:t> Farmers </a:t>
            </a:r>
            <a:r>
              <a:rPr lang="lt-LT" dirty="0" err="1"/>
              <a:t>Championship</a:t>
            </a:r>
            <a:r>
              <a:rPr lang="lt-LT" dirty="0"/>
              <a:t> </a:t>
            </a:r>
            <a:r>
              <a:rPr lang="lt-LT" dirty="0" err="1"/>
              <a:t>and</a:t>
            </a:r>
            <a:r>
              <a:rPr lang="lt-LT" dirty="0"/>
              <a:t> </a:t>
            </a:r>
            <a:r>
              <a:rPr lang="lt-LT" dirty="0" err="1"/>
              <a:t>voluntary</a:t>
            </a:r>
            <a:r>
              <a:rPr lang="lt-LT" dirty="0"/>
              <a:t> </a:t>
            </a:r>
            <a:r>
              <a:rPr lang="lt-LT" dirty="0" err="1"/>
              <a:t>work</a:t>
            </a:r>
            <a:r>
              <a:rPr lang="lt-LT" dirty="0"/>
              <a:t> in </a:t>
            </a:r>
            <a:r>
              <a:rPr lang="lt-LT" dirty="0" err="1"/>
              <a:t>protected</a:t>
            </a:r>
            <a:r>
              <a:rPr lang="lt-LT" dirty="0"/>
              <a:t> </a:t>
            </a:r>
            <a:r>
              <a:rPr lang="lt-LT" dirty="0" err="1"/>
              <a:t>areas</a:t>
            </a:r>
            <a:r>
              <a:rPr lang="lt-LT" dirty="0"/>
              <a:t>.</a:t>
            </a:r>
          </a:p>
        </p:txBody>
      </p:sp>
      <p:sp>
        <p:nvSpPr>
          <p:cNvPr id="4" name="Skaidrės numerio vietos rezervavimo ženklas 3"/>
          <p:cNvSpPr>
            <a:spLocks noGrp="1"/>
          </p:cNvSpPr>
          <p:nvPr>
            <p:ph type="sldNum" sz="quarter" idx="5"/>
          </p:nvPr>
        </p:nvSpPr>
        <p:spPr/>
        <p:txBody>
          <a:bodyPr/>
          <a:lstStyle/>
          <a:p>
            <a:fld id="{54AC99BF-C4F4-479B-A87B-986C7AE515B3}" type="slidenum">
              <a:rPr lang="lt-LT" smtClean="0"/>
              <a:t>2</a:t>
            </a:fld>
            <a:endParaRPr lang="lt-LT"/>
          </a:p>
        </p:txBody>
      </p:sp>
    </p:spTree>
    <p:extLst>
      <p:ext uri="{BB962C8B-B14F-4D97-AF65-F5344CB8AC3E}">
        <p14:creationId xmlns:p14="http://schemas.microsoft.com/office/powerpoint/2010/main" val="3214252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algn="l" fontAlgn="base"/>
            <a:r>
              <a:rPr lang="en-US" b="0" i="0" dirty="0">
                <a:solidFill>
                  <a:srgbClr val="666666"/>
                </a:solidFill>
                <a:effectLst/>
                <a:latin typeface="Raleway" pitchFamily="2" charset="-70"/>
              </a:rPr>
              <a:t>The championship had two parts – competition of farmers and of elderships.</a:t>
            </a:r>
            <a:endParaRPr lang="lt-LT" b="0" i="0" dirty="0">
              <a:solidFill>
                <a:srgbClr val="666666"/>
              </a:solidFill>
              <a:effectLst/>
              <a:latin typeface="Raleway" pitchFamily="2" charset="-70"/>
            </a:endParaRPr>
          </a:p>
          <a:p>
            <a:pPr algn="l" fontAlgn="base"/>
            <a:endParaRPr lang="en-US" b="0" i="0" dirty="0">
              <a:solidFill>
                <a:srgbClr val="666666"/>
              </a:solidFill>
              <a:effectLst/>
              <a:latin typeface="Raleway" pitchFamily="2" charset="-70"/>
            </a:endParaRPr>
          </a:p>
        </p:txBody>
      </p:sp>
      <p:sp>
        <p:nvSpPr>
          <p:cNvPr id="4" name="Skaidrės numerio vietos rezervavimo ženklas 3"/>
          <p:cNvSpPr>
            <a:spLocks noGrp="1"/>
          </p:cNvSpPr>
          <p:nvPr>
            <p:ph type="sldNum" sz="quarter" idx="5"/>
          </p:nvPr>
        </p:nvSpPr>
        <p:spPr/>
        <p:txBody>
          <a:bodyPr/>
          <a:lstStyle/>
          <a:p>
            <a:fld id="{54AC99BF-C4F4-479B-A87B-986C7AE515B3}" type="slidenum">
              <a:rPr lang="lt-LT" smtClean="0"/>
              <a:t>3</a:t>
            </a:fld>
            <a:endParaRPr lang="lt-LT"/>
          </a:p>
        </p:txBody>
      </p:sp>
    </p:spTree>
    <p:extLst>
      <p:ext uri="{BB962C8B-B14F-4D97-AF65-F5344CB8AC3E}">
        <p14:creationId xmlns:p14="http://schemas.microsoft.com/office/powerpoint/2010/main" val="1095959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algn="l" fontAlgn="base"/>
            <a:r>
              <a:rPr lang="en-US" b="0" i="0" dirty="0">
                <a:solidFill>
                  <a:srgbClr val="666666"/>
                </a:solidFill>
                <a:effectLst/>
                <a:latin typeface="Raleway" pitchFamily="2" charset="-70"/>
              </a:rPr>
              <a:t>The society, local community members and associations were invited to propose farmers’ candidacies to the organizers. After the deadline, all the candidates were evaluated and the best 13 farmers visited by a special commission of the championship, formed by experts of agriculture and nature conservation (commission consisted of representatives from “</a:t>
            </a:r>
            <a:r>
              <a:rPr lang="en-US" b="0" i="0" dirty="0" err="1">
                <a:solidFill>
                  <a:srgbClr val="666666"/>
                </a:solidFill>
                <a:effectLst/>
                <a:latin typeface="Raleway" pitchFamily="2" charset="-70"/>
              </a:rPr>
              <a:t>Naturalit</a:t>
            </a:r>
            <a:r>
              <a:rPr lang="en-US" b="0" i="0" dirty="0">
                <a:solidFill>
                  <a:srgbClr val="666666"/>
                </a:solidFill>
                <a:effectLst/>
                <a:latin typeface="Raleway" pitchFamily="2" charset="-70"/>
              </a:rPr>
              <a:t>” project partners: Ministry of Environment, Ministry of Agriculture, Environmental Projects management Agency, National Paying Agency and some other experts, coordinated by NGO Baltic Environmental Forum). Five best farms were selected and proclaimed ambassadors of the “Good Farmer‘s Championship“. </a:t>
            </a:r>
            <a:endParaRPr lang="lt-LT" b="0" i="0" dirty="0">
              <a:solidFill>
                <a:srgbClr val="666666"/>
              </a:solidFill>
              <a:effectLst/>
              <a:latin typeface="Raleway" pitchFamily="2" charset="-70"/>
            </a:endParaRPr>
          </a:p>
          <a:p>
            <a:pPr algn="l" fontAlgn="base"/>
            <a:endParaRPr lang="lt-LT" b="0" i="0" dirty="0">
              <a:solidFill>
                <a:srgbClr val="666666"/>
              </a:solidFill>
              <a:effectLst/>
              <a:latin typeface="Raleway" pitchFamily="2" charset="-70"/>
            </a:endParaRPr>
          </a:p>
          <a:p>
            <a:pPr algn="l" fontAlgn="base"/>
            <a:r>
              <a:rPr lang="en-US" b="0" i="0" dirty="0">
                <a:solidFill>
                  <a:srgbClr val="666666"/>
                </a:solidFill>
                <a:effectLst/>
                <a:latin typeface="Raleway" pitchFamily="2" charset="-70"/>
              </a:rPr>
              <a:t>The last stage of the competition was a public vote for “Public </a:t>
            </a:r>
            <a:r>
              <a:rPr lang="en-US" b="0" i="0" dirty="0" err="1">
                <a:solidFill>
                  <a:srgbClr val="666666"/>
                </a:solidFill>
                <a:effectLst/>
                <a:latin typeface="Raleway" pitchFamily="2" charset="-70"/>
              </a:rPr>
              <a:t>favourite</a:t>
            </a:r>
            <a:r>
              <a:rPr lang="en-US" b="0" i="0" dirty="0">
                <a:solidFill>
                  <a:srgbClr val="666666"/>
                </a:solidFill>
                <a:effectLst/>
                <a:latin typeface="Raleway" pitchFamily="2" charset="-70"/>
              </a:rPr>
              <a:t>” nomination. Society could get acquainted with each of the ambassadors’ farm by watching a movie and reading interview, also there were radio broadcasts made in Lithuanian Public radio, where all the farms were presented. Voting lasted for a whole month and the winner was announced during the Award Ceremony. Representatives of the Presidency of the Republic of Lithuania and the Ministries of Agriculture and Environment were taking part and greeting the winners in the Award Ceremony.</a:t>
            </a:r>
          </a:p>
          <a:p>
            <a:endParaRPr lang="lt-LT"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mbria" panose="02040503050406030204" pitchFamily="18" charset="0"/>
                <a:ea typeface="Calibri" panose="020F0502020204030204" pitchFamily="34" charset="0"/>
                <a:cs typeface="Times New Roman" panose="02020603050405020304" pitchFamily="18" charset="0"/>
              </a:rPr>
              <a:t>The elderships which are the most active in declaring fields for agri-environmental measures were also honored in the Award Ceremony. The champion was announced the eldership where the biggest part of the territory in percentages was declared for agri-environmental measures. Another two were honored for reaching the biggest progress during the year 2021. The main aim of the eldership competition was to involve elderships into the process of talking with local farmers and motivating them to participate in agri-environmental measures of Rural Development </a:t>
            </a:r>
            <a:r>
              <a:rPr lang="en-US" sz="1800" dirty="0" err="1">
                <a:effectLst/>
                <a:latin typeface="Cambria" panose="02040503050406030204" pitchFamily="18" charset="0"/>
                <a:ea typeface="Calibri" panose="020F0502020204030204" pitchFamily="34" charset="0"/>
                <a:cs typeface="Times New Roman" panose="02020603050405020304" pitchFamily="18" charset="0"/>
              </a:rPr>
              <a:t>Programme</a:t>
            </a:r>
            <a:r>
              <a:rPr lang="en-US" sz="1800" dirty="0">
                <a:effectLst/>
                <a:latin typeface="Cambria" panose="02040503050406030204" pitchFamily="18" charset="0"/>
                <a:ea typeface="Calibri" panose="020F0502020204030204" pitchFamily="34" charset="0"/>
                <a:cs typeface="Times New Roman" panose="02020603050405020304" pitchFamily="18" charset="0"/>
              </a:rPr>
              <a:t>. </a:t>
            </a:r>
            <a:endParaRPr lang="lt-LT" dirty="0"/>
          </a:p>
          <a:p>
            <a:endParaRPr lang="lt-LT" dirty="0"/>
          </a:p>
        </p:txBody>
      </p:sp>
      <p:sp>
        <p:nvSpPr>
          <p:cNvPr id="4" name="Skaidrės numerio vietos rezervavimo ženklas 3"/>
          <p:cNvSpPr>
            <a:spLocks noGrp="1"/>
          </p:cNvSpPr>
          <p:nvPr>
            <p:ph type="sldNum" sz="quarter" idx="5"/>
          </p:nvPr>
        </p:nvSpPr>
        <p:spPr/>
        <p:txBody>
          <a:bodyPr/>
          <a:lstStyle/>
          <a:p>
            <a:fld id="{54AC99BF-C4F4-479B-A87B-986C7AE515B3}" type="slidenum">
              <a:rPr lang="lt-LT" smtClean="0"/>
              <a:t>4</a:t>
            </a:fld>
            <a:endParaRPr lang="lt-LT"/>
          </a:p>
        </p:txBody>
      </p:sp>
    </p:spTree>
    <p:extLst>
      <p:ext uri="{BB962C8B-B14F-4D97-AF65-F5344CB8AC3E}">
        <p14:creationId xmlns:p14="http://schemas.microsoft.com/office/powerpoint/2010/main" val="3244563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5"/>
          </p:nvPr>
        </p:nvSpPr>
        <p:spPr/>
        <p:txBody>
          <a:bodyPr/>
          <a:lstStyle/>
          <a:p>
            <a:fld id="{54AC99BF-C4F4-479B-A87B-986C7AE515B3}" type="slidenum">
              <a:rPr lang="lt-LT" smtClean="0"/>
              <a:t>5</a:t>
            </a:fld>
            <a:endParaRPr lang="lt-LT"/>
          </a:p>
        </p:txBody>
      </p:sp>
    </p:spTree>
    <p:extLst>
      <p:ext uri="{BB962C8B-B14F-4D97-AF65-F5344CB8AC3E}">
        <p14:creationId xmlns:p14="http://schemas.microsoft.com/office/powerpoint/2010/main" val="3935872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dirty="0" err="1"/>
              <a:t>Our</a:t>
            </a:r>
            <a:r>
              <a:rPr lang="lt-LT" dirty="0"/>
              <a:t> </a:t>
            </a:r>
            <a:r>
              <a:rPr lang="lt-LT" dirty="0" err="1"/>
              <a:t>goal</a:t>
            </a:r>
            <a:r>
              <a:rPr lang="lt-LT" dirty="0"/>
              <a:t> </a:t>
            </a:r>
            <a:r>
              <a:rPr lang="lt-LT" dirty="0" err="1"/>
              <a:t>for</a:t>
            </a:r>
            <a:r>
              <a:rPr lang="lt-LT" dirty="0"/>
              <a:t> </a:t>
            </a:r>
            <a:r>
              <a:rPr lang="lt-LT" dirty="0" err="1"/>
              <a:t>the</a:t>
            </a:r>
            <a:r>
              <a:rPr lang="lt-LT" dirty="0"/>
              <a:t> </a:t>
            </a:r>
            <a:r>
              <a:rPr lang="lt-LT" dirty="0" err="1"/>
              <a:t>next</a:t>
            </a:r>
            <a:r>
              <a:rPr lang="lt-LT" dirty="0"/>
              <a:t> </a:t>
            </a:r>
            <a:r>
              <a:rPr lang="lt-LT" dirty="0" err="1"/>
              <a:t>season</a:t>
            </a:r>
            <a:r>
              <a:rPr lang="lt-LT" dirty="0"/>
              <a:t> </a:t>
            </a:r>
            <a:r>
              <a:rPr lang="lt-LT" dirty="0" err="1"/>
              <a:t>is</a:t>
            </a:r>
            <a:r>
              <a:rPr lang="lt-LT" dirty="0"/>
              <a:t> to </a:t>
            </a:r>
            <a:r>
              <a:rPr lang="lt-LT" dirty="0" err="1"/>
              <a:t>find</a:t>
            </a:r>
            <a:r>
              <a:rPr lang="lt-LT" dirty="0"/>
              <a:t> </a:t>
            </a:r>
            <a:r>
              <a:rPr lang="lt-LT" dirty="0" err="1"/>
              <a:t>an</a:t>
            </a:r>
            <a:r>
              <a:rPr lang="lt-LT" dirty="0"/>
              <a:t> </a:t>
            </a:r>
            <a:r>
              <a:rPr lang="lt-LT" dirty="0" err="1"/>
              <a:t>informational</a:t>
            </a:r>
            <a:r>
              <a:rPr lang="lt-LT" dirty="0"/>
              <a:t> </a:t>
            </a:r>
            <a:r>
              <a:rPr lang="lt-LT" dirty="0" err="1"/>
              <a:t>partner</a:t>
            </a:r>
            <a:r>
              <a:rPr lang="lt-LT" dirty="0"/>
              <a:t> in </a:t>
            </a:r>
            <a:r>
              <a:rPr lang="lt-LT" dirty="0" err="1"/>
              <a:t>advance</a:t>
            </a:r>
            <a:r>
              <a:rPr lang="lt-LT" dirty="0"/>
              <a:t> </a:t>
            </a:r>
            <a:r>
              <a:rPr lang="lt-LT" dirty="0" err="1"/>
              <a:t>and</a:t>
            </a:r>
            <a:r>
              <a:rPr lang="lt-LT" dirty="0"/>
              <a:t> to </a:t>
            </a:r>
            <a:r>
              <a:rPr lang="lt-LT" dirty="0" err="1"/>
              <a:t>organize</a:t>
            </a:r>
            <a:r>
              <a:rPr lang="lt-LT" dirty="0"/>
              <a:t> </a:t>
            </a:r>
            <a:r>
              <a:rPr lang="lt-LT" dirty="0" err="1"/>
              <a:t>the</a:t>
            </a:r>
            <a:r>
              <a:rPr lang="lt-LT" dirty="0"/>
              <a:t> </a:t>
            </a:r>
            <a:r>
              <a:rPr lang="lt-LT" dirty="0" err="1"/>
              <a:t>main</a:t>
            </a:r>
            <a:r>
              <a:rPr lang="lt-LT" dirty="0"/>
              <a:t> </a:t>
            </a:r>
            <a:r>
              <a:rPr lang="lt-LT" dirty="0" err="1"/>
              <a:t>promotion</a:t>
            </a:r>
            <a:r>
              <a:rPr lang="lt-LT" dirty="0"/>
              <a:t> </a:t>
            </a:r>
            <a:r>
              <a:rPr lang="lt-LT" dirty="0" err="1"/>
              <a:t>and</a:t>
            </a:r>
            <a:r>
              <a:rPr lang="lt-LT" dirty="0"/>
              <a:t> </a:t>
            </a:r>
            <a:r>
              <a:rPr lang="lt-LT" dirty="0" err="1"/>
              <a:t>voting</a:t>
            </a:r>
            <a:r>
              <a:rPr lang="lt-LT" dirty="0"/>
              <a:t> </a:t>
            </a:r>
            <a:r>
              <a:rPr lang="lt-LT" dirty="0" err="1"/>
              <a:t>through</a:t>
            </a:r>
            <a:r>
              <a:rPr lang="lt-LT" dirty="0"/>
              <a:t> </a:t>
            </a:r>
            <a:r>
              <a:rPr lang="lt-LT" dirty="0" err="1"/>
              <a:t>that</a:t>
            </a:r>
            <a:r>
              <a:rPr lang="lt-LT" dirty="0"/>
              <a:t> </a:t>
            </a:r>
            <a:r>
              <a:rPr lang="lt-LT" dirty="0" err="1"/>
              <a:t>channel</a:t>
            </a:r>
            <a:r>
              <a:rPr lang="lt-LT" dirty="0"/>
              <a:t>. </a:t>
            </a:r>
            <a:r>
              <a:rPr lang="lt-LT" dirty="0" err="1"/>
              <a:t>Special</a:t>
            </a:r>
            <a:r>
              <a:rPr lang="lt-LT" dirty="0"/>
              <a:t> </a:t>
            </a:r>
            <a:r>
              <a:rPr lang="lt-LT" dirty="0" err="1"/>
              <a:t>website</a:t>
            </a:r>
            <a:r>
              <a:rPr lang="lt-LT" dirty="0"/>
              <a:t> </a:t>
            </a:r>
            <a:r>
              <a:rPr lang="lt-LT" dirty="0" err="1"/>
              <a:t>of</a:t>
            </a:r>
            <a:r>
              <a:rPr lang="lt-LT" dirty="0"/>
              <a:t> </a:t>
            </a:r>
            <a:r>
              <a:rPr lang="lt-LT" dirty="0" err="1"/>
              <a:t>the</a:t>
            </a:r>
            <a:r>
              <a:rPr lang="lt-LT" dirty="0"/>
              <a:t> </a:t>
            </a:r>
            <a:r>
              <a:rPr lang="lt-LT" dirty="0" err="1"/>
              <a:t>Championship</a:t>
            </a:r>
            <a:r>
              <a:rPr lang="lt-LT" dirty="0"/>
              <a:t> </a:t>
            </a:r>
            <a:r>
              <a:rPr lang="lt-LT" dirty="0" err="1"/>
              <a:t>is</a:t>
            </a:r>
            <a:r>
              <a:rPr lang="lt-LT" dirty="0"/>
              <a:t> also </a:t>
            </a:r>
            <a:r>
              <a:rPr lang="lt-LT" dirty="0" err="1"/>
              <a:t>being</a:t>
            </a:r>
            <a:r>
              <a:rPr lang="lt-LT" dirty="0"/>
              <a:t> </a:t>
            </a:r>
            <a:r>
              <a:rPr lang="lt-LT" dirty="0" err="1"/>
              <a:t>created</a:t>
            </a:r>
            <a:r>
              <a:rPr lang="lt-LT" dirty="0"/>
              <a:t> at </a:t>
            </a:r>
            <a:r>
              <a:rPr lang="lt-LT" dirty="0" err="1"/>
              <a:t>the</a:t>
            </a:r>
            <a:r>
              <a:rPr lang="lt-LT" dirty="0"/>
              <a:t> </a:t>
            </a:r>
            <a:r>
              <a:rPr lang="lt-LT" dirty="0" err="1"/>
              <a:t>moment</a:t>
            </a:r>
            <a:r>
              <a:rPr lang="lt-LT" dirty="0"/>
              <a:t>. It </a:t>
            </a:r>
            <a:r>
              <a:rPr lang="lt-LT" dirty="0" err="1"/>
              <a:t>is</a:t>
            </a:r>
            <a:r>
              <a:rPr lang="lt-LT" dirty="0"/>
              <a:t> </a:t>
            </a:r>
            <a:r>
              <a:rPr lang="lt-LT" dirty="0" err="1"/>
              <a:t>going</a:t>
            </a:r>
            <a:r>
              <a:rPr lang="lt-LT" dirty="0"/>
              <a:t> to </a:t>
            </a:r>
            <a:r>
              <a:rPr lang="lt-LT" dirty="0" err="1"/>
              <a:t>contain</a:t>
            </a:r>
            <a:r>
              <a:rPr lang="lt-LT" dirty="0"/>
              <a:t> </a:t>
            </a:r>
            <a:r>
              <a:rPr lang="lt-LT" dirty="0" err="1"/>
              <a:t>not</a:t>
            </a:r>
            <a:r>
              <a:rPr lang="lt-LT" dirty="0"/>
              <a:t> </a:t>
            </a:r>
            <a:r>
              <a:rPr lang="lt-LT" dirty="0" err="1"/>
              <a:t>only</a:t>
            </a:r>
            <a:r>
              <a:rPr lang="lt-LT" dirty="0"/>
              <a:t> </a:t>
            </a:r>
            <a:r>
              <a:rPr lang="lt-LT" dirty="0" err="1"/>
              <a:t>information</a:t>
            </a:r>
            <a:r>
              <a:rPr lang="lt-LT" dirty="0"/>
              <a:t> </a:t>
            </a:r>
            <a:r>
              <a:rPr lang="lt-LT" dirty="0" err="1"/>
              <a:t>about</a:t>
            </a:r>
            <a:r>
              <a:rPr lang="lt-LT" dirty="0"/>
              <a:t> </a:t>
            </a:r>
            <a:r>
              <a:rPr lang="lt-LT" dirty="0" err="1"/>
              <a:t>the</a:t>
            </a:r>
            <a:r>
              <a:rPr lang="lt-LT" dirty="0"/>
              <a:t> </a:t>
            </a:r>
            <a:r>
              <a:rPr lang="lt-LT" dirty="0" err="1"/>
              <a:t>competition</a:t>
            </a:r>
            <a:r>
              <a:rPr lang="lt-LT" dirty="0"/>
              <a:t> </a:t>
            </a:r>
            <a:r>
              <a:rPr lang="lt-LT" dirty="0" err="1"/>
              <a:t>and</a:t>
            </a:r>
            <a:r>
              <a:rPr lang="lt-LT" dirty="0"/>
              <a:t> </a:t>
            </a:r>
            <a:r>
              <a:rPr lang="lt-LT" dirty="0" err="1"/>
              <a:t>the</a:t>
            </a:r>
            <a:r>
              <a:rPr lang="lt-LT" dirty="0"/>
              <a:t> </a:t>
            </a:r>
            <a:r>
              <a:rPr lang="lt-LT" dirty="0" err="1"/>
              <a:t>winners</a:t>
            </a:r>
            <a:r>
              <a:rPr lang="lt-LT" dirty="0"/>
              <a:t>, </a:t>
            </a:r>
            <a:r>
              <a:rPr lang="lt-LT" dirty="0" err="1"/>
              <a:t>but</a:t>
            </a:r>
            <a:r>
              <a:rPr lang="lt-LT" dirty="0"/>
              <a:t> also </a:t>
            </a:r>
            <a:r>
              <a:rPr lang="lt-LT" dirty="0" err="1"/>
              <a:t>provide</a:t>
            </a:r>
            <a:r>
              <a:rPr lang="lt-LT" dirty="0"/>
              <a:t> </a:t>
            </a:r>
            <a:r>
              <a:rPr lang="lt-LT" dirty="0" err="1"/>
              <a:t>useful</a:t>
            </a:r>
            <a:r>
              <a:rPr lang="lt-LT" dirty="0"/>
              <a:t> </a:t>
            </a:r>
            <a:r>
              <a:rPr lang="lt-LT" dirty="0" err="1"/>
              <a:t>advice</a:t>
            </a:r>
            <a:r>
              <a:rPr lang="lt-LT" dirty="0"/>
              <a:t> </a:t>
            </a:r>
            <a:r>
              <a:rPr lang="lt-LT" dirty="0" err="1"/>
              <a:t>about</a:t>
            </a:r>
            <a:r>
              <a:rPr lang="lt-LT" dirty="0"/>
              <a:t> </a:t>
            </a:r>
            <a:r>
              <a:rPr lang="lt-LT" dirty="0" err="1"/>
              <a:t>nature-friendly</a:t>
            </a:r>
            <a:r>
              <a:rPr lang="lt-LT" dirty="0"/>
              <a:t> </a:t>
            </a:r>
            <a:r>
              <a:rPr lang="lt-LT" dirty="0" err="1"/>
              <a:t>agriculture</a:t>
            </a:r>
            <a:r>
              <a:rPr lang="lt-LT" dirty="0"/>
              <a:t> </a:t>
            </a:r>
            <a:r>
              <a:rPr lang="lt-LT" dirty="0" err="1"/>
              <a:t>and</a:t>
            </a:r>
            <a:r>
              <a:rPr lang="lt-LT" dirty="0"/>
              <a:t> </a:t>
            </a:r>
            <a:r>
              <a:rPr lang="lt-LT" dirty="0" err="1"/>
              <a:t>agri-environmental</a:t>
            </a:r>
            <a:r>
              <a:rPr lang="lt-LT" dirty="0"/>
              <a:t> </a:t>
            </a:r>
            <a:r>
              <a:rPr lang="lt-LT" dirty="0" err="1"/>
              <a:t>measures</a:t>
            </a:r>
            <a:r>
              <a:rPr lang="lt-LT" dirty="0"/>
              <a:t>.</a:t>
            </a:r>
          </a:p>
        </p:txBody>
      </p:sp>
      <p:sp>
        <p:nvSpPr>
          <p:cNvPr id="4" name="Skaidrės numerio vietos rezervavimo ženklas 3"/>
          <p:cNvSpPr>
            <a:spLocks noGrp="1"/>
          </p:cNvSpPr>
          <p:nvPr>
            <p:ph type="sldNum" sz="quarter" idx="5"/>
          </p:nvPr>
        </p:nvSpPr>
        <p:spPr/>
        <p:txBody>
          <a:bodyPr/>
          <a:lstStyle/>
          <a:p>
            <a:fld id="{54AC99BF-C4F4-479B-A87B-986C7AE515B3}" type="slidenum">
              <a:rPr lang="lt-LT" smtClean="0"/>
              <a:t>6</a:t>
            </a:fld>
            <a:endParaRPr lang="lt-LT"/>
          </a:p>
        </p:txBody>
      </p:sp>
    </p:spTree>
    <p:extLst>
      <p:ext uri="{BB962C8B-B14F-4D97-AF65-F5344CB8AC3E}">
        <p14:creationId xmlns:p14="http://schemas.microsoft.com/office/powerpoint/2010/main" val="838969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lt-LT" dirty="0"/>
              <a:t>We </a:t>
            </a:r>
            <a:r>
              <a:rPr lang="lt-LT" dirty="0" err="1"/>
              <a:t>use</a:t>
            </a:r>
            <a:r>
              <a:rPr lang="lt-LT" dirty="0"/>
              <a:t> </a:t>
            </a:r>
            <a:r>
              <a:rPr lang="lt-LT" dirty="0" err="1"/>
              <a:t>the</a:t>
            </a:r>
            <a:r>
              <a:rPr lang="lt-LT" dirty="0"/>
              <a:t> </a:t>
            </a:r>
            <a:r>
              <a:rPr lang="lt-LT" dirty="0" err="1"/>
              <a:t>principle</a:t>
            </a:r>
            <a:r>
              <a:rPr lang="lt-LT" dirty="0"/>
              <a:t> </a:t>
            </a:r>
            <a:r>
              <a:rPr lang="lt-LT" dirty="0" err="1"/>
              <a:t>that</a:t>
            </a:r>
            <a:r>
              <a:rPr lang="lt-LT" dirty="0"/>
              <a:t> </a:t>
            </a:r>
            <a:r>
              <a:rPr lang="lt-LT" dirty="0" err="1"/>
              <a:t>people</a:t>
            </a:r>
            <a:r>
              <a:rPr lang="lt-LT" dirty="0"/>
              <a:t> </a:t>
            </a:r>
            <a:r>
              <a:rPr lang="lt-LT" dirty="0" err="1"/>
              <a:t>get</a:t>
            </a:r>
            <a:r>
              <a:rPr lang="lt-LT" dirty="0"/>
              <a:t> </a:t>
            </a:r>
            <a:r>
              <a:rPr lang="lt-LT" dirty="0" err="1"/>
              <a:t>people</a:t>
            </a:r>
            <a:r>
              <a:rPr lang="lt-LT" dirty="0"/>
              <a:t>. </a:t>
            </a:r>
            <a:r>
              <a:rPr lang="lt-LT" dirty="0" err="1"/>
              <a:t>Participants</a:t>
            </a:r>
            <a:r>
              <a:rPr lang="lt-LT" dirty="0"/>
              <a:t> </a:t>
            </a:r>
            <a:r>
              <a:rPr lang="lt-LT" dirty="0" err="1"/>
              <a:t>of</a:t>
            </a:r>
            <a:r>
              <a:rPr lang="lt-LT" dirty="0"/>
              <a:t> </a:t>
            </a:r>
            <a:r>
              <a:rPr lang="lt-LT" dirty="0" err="1"/>
              <a:t>Good</a:t>
            </a:r>
            <a:r>
              <a:rPr lang="lt-LT" dirty="0"/>
              <a:t> </a:t>
            </a:r>
            <a:r>
              <a:rPr lang="lt-LT" dirty="0" err="1"/>
              <a:t>Farmer‘s</a:t>
            </a:r>
            <a:r>
              <a:rPr lang="lt-LT" dirty="0"/>
              <a:t> </a:t>
            </a:r>
            <a:r>
              <a:rPr lang="lt-LT" dirty="0" err="1"/>
              <a:t>Championship</a:t>
            </a:r>
            <a:r>
              <a:rPr lang="lt-LT" dirty="0"/>
              <a:t> </a:t>
            </a:r>
            <a:r>
              <a:rPr lang="lt-LT" dirty="0" err="1"/>
              <a:t>or</a:t>
            </a:r>
            <a:r>
              <a:rPr lang="lt-LT" dirty="0"/>
              <a:t> </a:t>
            </a:r>
            <a:r>
              <a:rPr lang="lt-LT" dirty="0" err="1"/>
              <a:t>voluntary</a:t>
            </a:r>
            <a:r>
              <a:rPr lang="lt-LT" dirty="0"/>
              <a:t> </a:t>
            </a:r>
            <a:r>
              <a:rPr lang="lt-LT" dirty="0" err="1"/>
              <a:t>works</a:t>
            </a:r>
            <a:r>
              <a:rPr lang="lt-LT" dirty="0"/>
              <a:t> in </a:t>
            </a:r>
            <a:r>
              <a:rPr lang="lt-LT" dirty="0" err="1"/>
              <a:t>protected</a:t>
            </a:r>
            <a:r>
              <a:rPr lang="lt-LT" dirty="0"/>
              <a:t> </a:t>
            </a:r>
            <a:r>
              <a:rPr lang="lt-LT" dirty="0" err="1"/>
              <a:t>areas</a:t>
            </a:r>
            <a:r>
              <a:rPr lang="lt-LT" dirty="0"/>
              <a:t> </a:t>
            </a:r>
            <a:r>
              <a:rPr lang="lt-LT" dirty="0" err="1"/>
              <a:t>get</a:t>
            </a:r>
            <a:r>
              <a:rPr lang="lt-LT" dirty="0"/>
              <a:t> </a:t>
            </a:r>
            <a:r>
              <a:rPr lang="lt-LT" dirty="0" err="1"/>
              <a:t>valuable</a:t>
            </a:r>
            <a:r>
              <a:rPr lang="lt-LT" dirty="0"/>
              <a:t> </a:t>
            </a:r>
            <a:r>
              <a:rPr lang="lt-LT" dirty="0" err="1"/>
              <a:t>personal</a:t>
            </a:r>
            <a:r>
              <a:rPr lang="lt-LT" dirty="0"/>
              <a:t> </a:t>
            </a:r>
            <a:r>
              <a:rPr lang="lt-LT" dirty="0" err="1"/>
              <a:t>experience</a:t>
            </a:r>
            <a:r>
              <a:rPr lang="lt-LT" dirty="0"/>
              <a:t>, </a:t>
            </a:r>
            <a:r>
              <a:rPr lang="lt-LT" dirty="0" err="1"/>
              <a:t>they</a:t>
            </a:r>
            <a:r>
              <a:rPr lang="lt-LT" dirty="0"/>
              <a:t> </a:t>
            </a:r>
            <a:r>
              <a:rPr lang="lt-LT" dirty="0" err="1"/>
              <a:t>get</a:t>
            </a:r>
            <a:r>
              <a:rPr lang="lt-LT" dirty="0"/>
              <a:t> in </a:t>
            </a:r>
            <a:r>
              <a:rPr lang="lt-LT" dirty="0" err="1"/>
              <a:t>touch</a:t>
            </a:r>
            <a:r>
              <a:rPr lang="lt-LT" dirty="0"/>
              <a:t> </a:t>
            </a:r>
            <a:r>
              <a:rPr lang="lt-LT" dirty="0" err="1"/>
              <a:t>with</a:t>
            </a:r>
            <a:r>
              <a:rPr lang="lt-LT" dirty="0"/>
              <a:t> </a:t>
            </a:r>
            <a:r>
              <a:rPr lang="lt-LT" dirty="0" err="1"/>
              <a:t>environmental</a:t>
            </a:r>
            <a:r>
              <a:rPr lang="lt-LT" dirty="0"/>
              <a:t> </a:t>
            </a:r>
            <a:r>
              <a:rPr lang="lt-LT" dirty="0" err="1"/>
              <a:t>challenges</a:t>
            </a:r>
            <a:r>
              <a:rPr lang="lt-LT" dirty="0"/>
              <a:t> </a:t>
            </a:r>
            <a:r>
              <a:rPr lang="lt-LT" dirty="0" err="1"/>
              <a:t>and</a:t>
            </a:r>
            <a:r>
              <a:rPr lang="lt-LT" dirty="0"/>
              <a:t> </a:t>
            </a:r>
            <a:r>
              <a:rPr lang="lt-LT" dirty="0" err="1"/>
              <a:t>then</a:t>
            </a:r>
            <a:r>
              <a:rPr lang="lt-LT" dirty="0"/>
              <a:t> </a:t>
            </a:r>
            <a:r>
              <a:rPr lang="lt-LT" dirty="0" err="1"/>
              <a:t>become</a:t>
            </a:r>
            <a:r>
              <a:rPr lang="lt-LT" dirty="0"/>
              <a:t> </a:t>
            </a:r>
            <a:r>
              <a:rPr lang="lt-LT" dirty="0" err="1"/>
              <a:t>ambassadors</a:t>
            </a:r>
            <a:r>
              <a:rPr lang="lt-LT" dirty="0"/>
              <a:t> </a:t>
            </a:r>
            <a:r>
              <a:rPr lang="lt-LT" dirty="0" err="1"/>
              <a:t>of</a:t>
            </a:r>
            <a:r>
              <a:rPr lang="lt-LT" dirty="0"/>
              <a:t> </a:t>
            </a:r>
            <a:r>
              <a:rPr lang="lt-LT" dirty="0" err="1"/>
              <a:t>the</a:t>
            </a:r>
            <a:r>
              <a:rPr lang="lt-LT" dirty="0"/>
              <a:t> </a:t>
            </a:r>
            <a:r>
              <a:rPr lang="lt-LT" dirty="0" err="1"/>
              <a:t>topic</a:t>
            </a:r>
            <a:r>
              <a:rPr lang="lt-LT" dirty="0"/>
              <a:t> to </a:t>
            </a:r>
            <a:r>
              <a:rPr lang="lt-LT" dirty="0" err="1"/>
              <a:t>their</a:t>
            </a:r>
            <a:r>
              <a:rPr lang="lt-LT" dirty="0"/>
              <a:t> </a:t>
            </a:r>
            <a:r>
              <a:rPr lang="lt-LT" dirty="0" err="1"/>
              <a:t>friends</a:t>
            </a:r>
            <a:r>
              <a:rPr lang="lt-LT" dirty="0"/>
              <a:t> </a:t>
            </a:r>
            <a:r>
              <a:rPr lang="lt-LT" dirty="0" err="1"/>
              <a:t>and</a:t>
            </a:r>
            <a:r>
              <a:rPr lang="lt-LT" dirty="0"/>
              <a:t> </a:t>
            </a:r>
            <a:r>
              <a:rPr lang="lt-LT" dirty="0" err="1"/>
              <a:t>relatives</a:t>
            </a:r>
            <a:r>
              <a:rPr lang="lt-LT" dirty="0"/>
              <a:t>. It </a:t>
            </a:r>
            <a:r>
              <a:rPr lang="lt-LT" dirty="0" err="1"/>
              <a:t>can</a:t>
            </a:r>
            <a:r>
              <a:rPr lang="lt-LT" dirty="0"/>
              <a:t> be </a:t>
            </a:r>
            <a:r>
              <a:rPr lang="lt-LT" dirty="0" err="1"/>
              <a:t>even</a:t>
            </a:r>
            <a:r>
              <a:rPr lang="lt-LT" dirty="0"/>
              <a:t> </a:t>
            </a:r>
            <a:r>
              <a:rPr lang="lt-LT" dirty="0" err="1"/>
              <a:t>more</a:t>
            </a:r>
            <a:r>
              <a:rPr lang="lt-LT" dirty="0"/>
              <a:t> </a:t>
            </a:r>
            <a:r>
              <a:rPr lang="lt-LT" dirty="0" err="1"/>
              <a:t>effective</a:t>
            </a:r>
            <a:r>
              <a:rPr lang="lt-LT" dirty="0"/>
              <a:t> </a:t>
            </a:r>
            <a:r>
              <a:rPr lang="lt-LT" dirty="0" err="1"/>
              <a:t>way</a:t>
            </a:r>
            <a:r>
              <a:rPr lang="lt-LT" dirty="0"/>
              <a:t> </a:t>
            </a:r>
            <a:r>
              <a:rPr lang="lt-LT" dirty="0" err="1"/>
              <a:t>rather</a:t>
            </a:r>
            <a:r>
              <a:rPr lang="lt-LT" dirty="0"/>
              <a:t> </a:t>
            </a:r>
            <a:r>
              <a:rPr lang="lt-LT" dirty="0" err="1"/>
              <a:t>than</a:t>
            </a:r>
            <a:r>
              <a:rPr lang="lt-LT" dirty="0"/>
              <a:t> </a:t>
            </a:r>
            <a:r>
              <a:rPr lang="lt-LT" dirty="0" err="1"/>
              <a:t>escallation</a:t>
            </a:r>
            <a:r>
              <a:rPr lang="lt-LT" dirty="0"/>
              <a:t> </a:t>
            </a:r>
            <a:r>
              <a:rPr lang="lt-LT" dirty="0" err="1"/>
              <a:t>of</a:t>
            </a:r>
            <a:r>
              <a:rPr lang="lt-LT" dirty="0"/>
              <a:t> </a:t>
            </a:r>
            <a:r>
              <a:rPr lang="lt-LT" dirty="0" err="1"/>
              <a:t>problems</a:t>
            </a:r>
            <a:r>
              <a:rPr lang="lt-LT" dirty="0"/>
              <a:t> via </a:t>
            </a:r>
            <a:r>
              <a:rPr lang="lt-LT" dirty="0" err="1"/>
              <a:t>media</a:t>
            </a:r>
            <a:r>
              <a:rPr lang="lt-LT" dirty="0"/>
              <a:t> </a:t>
            </a:r>
            <a:r>
              <a:rPr lang="lt-LT" dirty="0" err="1"/>
              <a:t>channels</a:t>
            </a:r>
            <a:r>
              <a:rPr lang="lt-LT" dirty="0"/>
              <a:t>. </a:t>
            </a:r>
          </a:p>
        </p:txBody>
      </p:sp>
      <p:sp>
        <p:nvSpPr>
          <p:cNvPr id="4" name="Skaidrės numerio vietos rezervavimo ženklas 3"/>
          <p:cNvSpPr>
            <a:spLocks noGrp="1"/>
          </p:cNvSpPr>
          <p:nvPr>
            <p:ph type="sldNum" sz="quarter" idx="5"/>
          </p:nvPr>
        </p:nvSpPr>
        <p:spPr/>
        <p:txBody>
          <a:bodyPr/>
          <a:lstStyle/>
          <a:p>
            <a:fld id="{54AC99BF-C4F4-479B-A87B-986C7AE515B3}" type="slidenum">
              <a:rPr lang="lt-LT" smtClean="0"/>
              <a:t>12</a:t>
            </a:fld>
            <a:endParaRPr lang="lt-LT"/>
          </a:p>
        </p:txBody>
      </p:sp>
    </p:spTree>
    <p:extLst>
      <p:ext uri="{BB962C8B-B14F-4D97-AF65-F5344CB8AC3E}">
        <p14:creationId xmlns:p14="http://schemas.microsoft.com/office/powerpoint/2010/main" val="1796979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lt-LT" dirty="0"/>
          </a:p>
        </p:txBody>
      </p:sp>
      <p:sp>
        <p:nvSpPr>
          <p:cNvPr id="4" name="Skaidrės numerio vietos rezervavimo ženklas 3"/>
          <p:cNvSpPr>
            <a:spLocks noGrp="1"/>
          </p:cNvSpPr>
          <p:nvPr>
            <p:ph type="sldNum" sz="quarter" idx="5"/>
          </p:nvPr>
        </p:nvSpPr>
        <p:spPr/>
        <p:txBody>
          <a:bodyPr/>
          <a:lstStyle/>
          <a:p>
            <a:fld id="{54AC99BF-C4F4-479B-A87B-986C7AE515B3}" type="slidenum">
              <a:rPr lang="lt-LT" smtClean="0"/>
              <a:t>13</a:t>
            </a:fld>
            <a:endParaRPr lang="lt-LT"/>
          </a:p>
        </p:txBody>
      </p:sp>
    </p:spTree>
    <p:extLst>
      <p:ext uri="{BB962C8B-B14F-4D97-AF65-F5344CB8AC3E}">
        <p14:creationId xmlns:p14="http://schemas.microsoft.com/office/powerpoint/2010/main" val="25606026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Pavadinimo skaidrė">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lt-LT"/>
              <a:t>Spustelėję redaguokite stilių</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t-LT"/>
              <a:t>Spustelėkite norėdami redaguoti šablono paantraštės stilių</a:t>
            </a:r>
            <a:endParaRPr lang="en-US" dirty="0"/>
          </a:p>
        </p:txBody>
      </p:sp>
      <p:sp>
        <p:nvSpPr>
          <p:cNvPr id="4" name="Date Placeholder 3"/>
          <p:cNvSpPr>
            <a:spLocks noGrp="1"/>
          </p:cNvSpPr>
          <p:nvPr>
            <p:ph type="dt" sz="half" idx="10"/>
          </p:nvPr>
        </p:nvSpPr>
        <p:spPr/>
        <p:txBody>
          <a:bodyPr/>
          <a:lstStyle/>
          <a:p>
            <a:fld id="{F9CD5665-2D02-4976-BED9-DC5C7EB6F3AB}" type="datetimeFigureOut">
              <a:rPr lang="lt-LT" smtClean="0"/>
              <a:t>2022-03-01</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4BF379CA-FED7-4103-82E1-F266B2E63DAC}" type="slidenum">
              <a:rPr lang="lt-LT" smtClean="0"/>
              <a:t>‹#›</a:t>
            </a:fld>
            <a:endParaRPr lang="lt-LT"/>
          </a:p>
        </p:txBody>
      </p:sp>
    </p:spTree>
    <p:extLst>
      <p:ext uri="{BB962C8B-B14F-4D97-AF65-F5344CB8AC3E}">
        <p14:creationId xmlns:p14="http://schemas.microsoft.com/office/powerpoint/2010/main" val="3993306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vadinima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lt-LT"/>
              <a:t>Spustelėję redaguokite stilių</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Spustelėkite, kad galėtumėte redaguoti šablono teksto stilius</a:t>
            </a:r>
          </a:p>
        </p:txBody>
      </p:sp>
      <p:sp>
        <p:nvSpPr>
          <p:cNvPr id="4" name="Date Placeholder 3"/>
          <p:cNvSpPr>
            <a:spLocks noGrp="1"/>
          </p:cNvSpPr>
          <p:nvPr>
            <p:ph type="dt" sz="half" idx="10"/>
          </p:nvPr>
        </p:nvSpPr>
        <p:spPr/>
        <p:txBody>
          <a:bodyPr/>
          <a:lstStyle/>
          <a:p>
            <a:fld id="{F9CD5665-2D02-4976-BED9-DC5C7EB6F3AB}" type="datetimeFigureOut">
              <a:rPr lang="lt-LT" smtClean="0"/>
              <a:t>2022-03-01</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4BF379CA-FED7-4103-82E1-F266B2E63DAC}" type="slidenum">
              <a:rPr lang="lt-LT" smtClean="0"/>
              <a:t>‹#›</a:t>
            </a:fld>
            <a:endParaRPr lang="lt-LT"/>
          </a:p>
        </p:txBody>
      </p:sp>
    </p:spTree>
    <p:extLst>
      <p:ext uri="{BB962C8B-B14F-4D97-AF65-F5344CB8AC3E}">
        <p14:creationId xmlns:p14="http://schemas.microsoft.com/office/powerpoint/2010/main" val="2762043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asiūlymas su antrašt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lt-LT"/>
              <a:t>Spustelėję redaguokite stilių</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lt-LT"/>
              <a:t>Spustelėkite, kad galėtumėte redaguoti šablono teksto stilius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Spustelėkite, kad galėtumėte redaguoti šablono teksto stilius</a:t>
            </a:r>
          </a:p>
        </p:txBody>
      </p:sp>
      <p:sp>
        <p:nvSpPr>
          <p:cNvPr id="4" name="Date Placeholder 3"/>
          <p:cNvSpPr>
            <a:spLocks noGrp="1"/>
          </p:cNvSpPr>
          <p:nvPr>
            <p:ph type="dt" sz="half" idx="10"/>
          </p:nvPr>
        </p:nvSpPr>
        <p:spPr/>
        <p:txBody>
          <a:bodyPr/>
          <a:lstStyle/>
          <a:p>
            <a:fld id="{F9CD5665-2D02-4976-BED9-DC5C7EB6F3AB}" type="datetimeFigureOut">
              <a:rPr lang="lt-LT" smtClean="0"/>
              <a:t>2022-03-01</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4BF379CA-FED7-4103-82E1-F266B2E63DAC}" type="slidenum">
              <a:rPr lang="lt-LT" smtClean="0"/>
              <a:t>‹#›</a:t>
            </a:fld>
            <a:endParaRPr lang="lt-LT"/>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817478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ortelės pavadinimas">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lt-LT"/>
              <a:t>Spustelėję redaguokite stilių</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Spustelėkite, kad galėtumėte redaguoti šablono teksto stilius</a:t>
            </a:r>
          </a:p>
        </p:txBody>
      </p:sp>
      <p:sp>
        <p:nvSpPr>
          <p:cNvPr id="4" name="Date Placeholder 3"/>
          <p:cNvSpPr>
            <a:spLocks noGrp="1"/>
          </p:cNvSpPr>
          <p:nvPr>
            <p:ph type="dt" sz="half" idx="10"/>
          </p:nvPr>
        </p:nvSpPr>
        <p:spPr/>
        <p:txBody>
          <a:bodyPr/>
          <a:lstStyle/>
          <a:p>
            <a:fld id="{F9CD5665-2D02-4976-BED9-DC5C7EB6F3AB}" type="datetimeFigureOut">
              <a:rPr lang="lt-LT" smtClean="0"/>
              <a:t>2022-03-01</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4BF379CA-FED7-4103-82E1-F266B2E63DAC}" type="slidenum">
              <a:rPr lang="lt-LT" smtClean="0"/>
              <a:t>‹#›</a:t>
            </a:fld>
            <a:endParaRPr lang="lt-LT"/>
          </a:p>
        </p:txBody>
      </p:sp>
    </p:spTree>
    <p:extLst>
      <p:ext uri="{BB962C8B-B14F-4D97-AF65-F5344CB8AC3E}">
        <p14:creationId xmlns:p14="http://schemas.microsoft.com/office/powerpoint/2010/main" val="2554298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asiūlymo pavadinimas kortelės">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lt-LT"/>
              <a:t>Spustelėję redaguokite stilių</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lt-LT"/>
              <a:t>Spustelėkite, kad galėtumėte redaguoti šablono teksto stilius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Spustelėkite, kad galėtumėte redaguoti šablono teksto stilius</a:t>
            </a:r>
          </a:p>
        </p:txBody>
      </p:sp>
      <p:sp>
        <p:nvSpPr>
          <p:cNvPr id="4" name="Date Placeholder 3"/>
          <p:cNvSpPr>
            <a:spLocks noGrp="1"/>
          </p:cNvSpPr>
          <p:nvPr>
            <p:ph type="dt" sz="half" idx="10"/>
          </p:nvPr>
        </p:nvSpPr>
        <p:spPr/>
        <p:txBody>
          <a:bodyPr/>
          <a:lstStyle/>
          <a:p>
            <a:fld id="{F9CD5665-2D02-4976-BED9-DC5C7EB6F3AB}" type="datetimeFigureOut">
              <a:rPr lang="lt-LT" smtClean="0"/>
              <a:t>2022-03-01</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4BF379CA-FED7-4103-82E1-F266B2E63DAC}" type="slidenum">
              <a:rPr lang="lt-LT" smtClean="0"/>
              <a:t>‹#›</a:t>
            </a:fld>
            <a:endParaRPr lang="lt-LT"/>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3436929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arba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lt-LT"/>
              <a:t>Spustelėję redaguokite stilių</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lt-LT"/>
              <a:t>Spustelėkite, kad galėtumėte redaguoti šablono teksto stilius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Spustelėkite, kad galėtumėte redaguoti šablono teksto stilius</a:t>
            </a:r>
          </a:p>
        </p:txBody>
      </p:sp>
      <p:sp>
        <p:nvSpPr>
          <p:cNvPr id="4" name="Date Placeholder 3"/>
          <p:cNvSpPr>
            <a:spLocks noGrp="1"/>
          </p:cNvSpPr>
          <p:nvPr>
            <p:ph type="dt" sz="half" idx="10"/>
          </p:nvPr>
        </p:nvSpPr>
        <p:spPr/>
        <p:txBody>
          <a:bodyPr/>
          <a:lstStyle/>
          <a:p>
            <a:fld id="{F9CD5665-2D02-4976-BED9-DC5C7EB6F3AB}" type="datetimeFigureOut">
              <a:rPr lang="lt-LT" smtClean="0"/>
              <a:t>2022-03-01</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4BF379CA-FED7-4103-82E1-F266B2E63DAC}" type="slidenum">
              <a:rPr lang="lt-LT" smtClean="0"/>
              <a:t>‹#›</a:t>
            </a:fld>
            <a:endParaRPr lang="lt-LT"/>
          </a:p>
        </p:txBody>
      </p:sp>
    </p:spTree>
    <p:extLst>
      <p:ext uri="{BB962C8B-B14F-4D97-AF65-F5344CB8AC3E}">
        <p14:creationId xmlns:p14="http://schemas.microsoft.com/office/powerpoint/2010/main" val="26060369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redaguokite stilių</a:t>
            </a:r>
            <a:endParaRPr lang="en-US" dirty="0"/>
          </a:p>
        </p:txBody>
      </p:sp>
      <p:sp>
        <p:nvSpPr>
          <p:cNvPr id="3" name="Vertical Text Placeholder 2"/>
          <p:cNvSpPr>
            <a:spLocks noGrp="1"/>
          </p:cNvSpPr>
          <p:nvPr>
            <p:ph type="body" orient="vert" idx="1"/>
          </p:nvPr>
        </p:nvSpPr>
        <p:spPr/>
        <p:txBody>
          <a:bodyPr vert="eaVert"/>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10"/>
          </p:nvPr>
        </p:nvSpPr>
        <p:spPr/>
        <p:txBody>
          <a:bodyPr/>
          <a:lstStyle/>
          <a:p>
            <a:fld id="{F9CD5665-2D02-4976-BED9-DC5C7EB6F3AB}" type="datetimeFigureOut">
              <a:rPr lang="lt-LT" smtClean="0"/>
              <a:t>2022-03-01</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4BF379CA-FED7-4103-82E1-F266B2E63DAC}" type="slidenum">
              <a:rPr lang="lt-LT" smtClean="0"/>
              <a:t>‹#›</a:t>
            </a:fld>
            <a:endParaRPr lang="lt-LT"/>
          </a:p>
        </p:txBody>
      </p:sp>
    </p:spTree>
    <p:extLst>
      <p:ext uri="{BB962C8B-B14F-4D97-AF65-F5344CB8AC3E}">
        <p14:creationId xmlns:p14="http://schemas.microsoft.com/office/powerpoint/2010/main" val="3891266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lt-LT"/>
              <a:t>Spustelėję redaguokite stilių</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10"/>
          </p:nvPr>
        </p:nvSpPr>
        <p:spPr/>
        <p:txBody>
          <a:bodyPr/>
          <a:lstStyle/>
          <a:p>
            <a:fld id="{F9CD5665-2D02-4976-BED9-DC5C7EB6F3AB}" type="datetimeFigureOut">
              <a:rPr lang="lt-LT" smtClean="0"/>
              <a:t>2022-03-01</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4BF379CA-FED7-4103-82E1-F266B2E63DAC}" type="slidenum">
              <a:rPr lang="lt-LT" smtClean="0"/>
              <a:t>‹#›</a:t>
            </a:fld>
            <a:endParaRPr lang="lt-LT"/>
          </a:p>
        </p:txBody>
      </p:sp>
    </p:spTree>
    <p:extLst>
      <p:ext uri="{BB962C8B-B14F-4D97-AF65-F5344CB8AC3E}">
        <p14:creationId xmlns:p14="http://schemas.microsoft.com/office/powerpoint/2010/main" val="174750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lt-LT"/>
              <a:t>Spustelėję redaguokite stilių</a:t>
            </a:r>
            <a:endParaRPr lang="en-US" dirty="0"/>
          </a:p>
        </p:txBody>
      </p:sp>
      <p:sp>
        <p:nvSpPr>
          <p:cNvPr id="3" name="Content Placeholder 2"/>
          <p:cNvSpPr>
            <a:spLocks noGrp="1"/>
          </p:cNvSpPr>
          <p:nvPr>
            <p:ph idx="1"/>
          </p:nvPr>
        </p:nvSpPr>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10"/>
          </p:nvPr>
        </p:nvSpPr>
        <p:spPr/>
        <p:txBody>
          <a:bodyPr/>
          <a:lstStyle/>
          <a:p>
            <a:fld id="{F9CD5665-2D02-4976-BED9-DC5C7EB6F3AB}" type="datetimeFigureOut">
              <a:rPr lang="lt-LT" smtClean="0"/>
              <a:t>2022-03-01</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4BF379CA-FED7-4103-82E1-F266B2E63DAC}" type="slidenum">
              <a:rPr lang="lt-LT" smtClean="0"/>
              <a:t>‹#›</a:t>
            </a:fld>
            <a:endParaRPr lang="lt-LT"/>
          </a:p>
        </p:txBody>
      </p:sp>
    </p:spTree>
    <p:extLst>
      <p:ext uri="{BB962C8B-B14F-4D97-AF65-F5344CB8AC3E}">
        <p14:creationId xmlns:p14="http://schemas.microsoft.com/office/powerpoint/2010/main" val="25509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lt-LT"/>
              <a:t>Spustelėję redaguokite stilių</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Spustelėkite, kad galėtumėte redaguoti šablono teksto stilius</a:t>
            </a:r>
          </a:p>
        </p:txBody>
      </p:sp>
      <p:sp>
        <p:nvSpPr>
          <p:cNvPr id="4" name="Date Placeholder 3"/>
          <p:cNvSpPr>
            <a:spLocks noGrp="1"/>
          </p:cNvSpPr>
          <p:nvPr>
            <p:ph type="dt" sz="half" idx="10"/>
          </p:nvPr>
        </p:nvSpPr>
        <p:spPr/>
        <p:txBody>
          <a:bodyPr/>
          <a:lstStyle/>
          <a:p>
            <a:fld id="{F9CD5665-2D02-4976-BED9-DC5C7EB6F3AB}" type="datetimeFigureOut">
              <a:rPr lang="lt-LT" smtClean="0"/>
              <a:t>2022-03-01</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4BF379CA-FED7-4103-82E1-F266B2E63DAC}" type="slidenum">
              <a:rPr lang="lt-LT" smtClean="0"/>
              <a:t>‹#›</a:t>
            </a:fld>
            <a:endParaRPr lang="lt-LT"/>
          </a:p>
        </p:txBody>
      </p:sp>
    </p:spTree>
    <p:extLst>
      <p:ext uri="{BB962C8B-B14F-4D97-AF65-F5344CB8AC3E}">
        <p14:creationId xmlns:p14="http://schemas.microsoft.com/office/powerpoint/2010/main" val="293976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redaguokite stilių</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5" name="Date Placeholder 4"/>
          <p:cNvSpPr>
            <a:spLocks noGrp="1"/>
          </p:cNvSpPr>
          <p:nvPr>
            <p:ph type="dt" sz="half" idx="10"/>
          </p:nvPr>
        </p:nvSpPr>
        <p:spPr/>
        <p:txBody>
          <a:bodyPr/>
          <a:lstStyle/>
          <a:p>
            <a:fld id="{F9CD5665-2D02-4976-BED9-DC5C7EB6F3AB}" type="datetimeFigureOut">
              <a:rPr lang="lt-LT" smtClean="0"/>
              <a:t>2022-03-01</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4BF379CA-FED7-4103-82E1-F266B2E63DAC}" type="slidenum">
              <a:rPr lang="lt-LT" smtClean="0"/>
              <a:t>‹#›</a:t>
            </a:fld>
            <a:endParaRPr lang="lt-LT"/>
          </a:p>
        </p:txBody>
      </p:sp>
    </p:spTree>
    <p:extLst>
      <p:ext uri="{BB962C8B-B14F-4D97-AF65-F5344CB8AC3E}">
        <p14:creationId xmlns:p14="http://schemas.microsoft.com/office/powerpoint/2010/main" val="3982078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lt-LT"/>
              <a:t>Spustelėję redaguokite stilių</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Spustelėkite, kad galėtumėte redaguoti šablono teksto stilius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Spustelėkite, kad galėtumėte redaguoti šablono teksto stilius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7" name="Date Placeholder 6"/>
          <p:cNvSpPr>
            <a:spLocks noGrp="1"/>
          </p:cNvSpPr>
          <p:nvPr>
            <p:ph type="dt" sz="half" idx="10"/>
          </p:nvPr>
        </p:nvSpPr>
        <p:spPr/>
        <p:txBody>
          <a:bodyPr/>
          <a:lstStyle/>
          <a:p>
            <a:fld id="{F9CD5665-2D02-4976-BED9-DC5C7EB6F3AB}" type="datetimeFigureOut">
              <a:rPr lang="lt-LT" smtClean="0"/>
              <a:t>2022-03-01</a:t>
            </a:fld>
            <a:endParaRPr lang="lt-LT"/>
          </a:p>
        </p:txBody>
      </p:sp>
      <p:sp>
        <p:nvSpPr>
          <p:cNvPr id="8" name="Footer Placeholder 7"/>
          <p:cNvSpPr>
            <a:spLocks noGrp="1"/>
          </p:cNvSpPr>
          <p:nvPr>
            <p:ph type="ftr" sz="quarter" idx="11"/>
          </p:nvPr>
        </p:nvSpPr>
        <p:spPr/>
        <p:txBody>
          <a:bodyPr/>
          <a:lstStyle/>
          <a:p>
            <a:endParaRPr lang="lt-LT"/>
          </a:p>
        </p:txBody>
      </p:sp>
      <p:sp>
        <p:nvSpPr>
          <p:cNvPr id="9" name="Slide Number Placeholder 8"/>
          <p:cNvSpPr>
            <a:spLocks noGrp="1"/>
          </p:cNvSpPr>
          <p:nvPr>
            <p:ph type="sldNum" sz="quarter" idx="12"/>
          </p:nvPr>
        </p:nvSpPr>
        <p:spPr/>
        <p:txBody>
          <a:bodyPr/>
          <a:lstStyle/>
          <a:p>
            <a:fld id="{4BF379CA-FED7-4103-82E1-F266B2E63DAC}" type="slidenum">
              <a:rPr lang="lt-LT" smtClean="0"/>
              <a:t>‹#›</a:t>
            </a:fld>
            <a:endParaRPr lang="lt-LT"/>
          </a:p>
        </p:txBody>
      </p:sp>
    </p:spTree>
    <p:extLst>
      <p:ext uri="{BB962C8B-B14F-4D97-AF65-F5344CB8AC3E}">
        <p14:creationId xmlns:p14="http://schemas.microsoft.com/office/powerpoint/2010/main" val="444318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lt-LT"/>
              <a:t>Spustelėję redaguokite stilių</a:t>
            </a:r>
            <a:endParaRPr lang="en-US" dirty="0"/>
          </a:p>
        </p:txBody>
      </p:sp>
      <p:sp>
        <p:nvSpPr>
          <p:cNvPr id="3" name="Date Placeholder 2"/>
          <p:cNvSpPr>
            <a:spLocks noGrp="1"/>
          </p:cNvSpPr>
          <p:nvPr>
            <p:ph type="dt" sz="half" idx="10"/>
          </p:nvPr>
        </p:nvSpPr>
        <p:spPr/>
        <p:txBody>
          <a:bodyPr/>
          <a:lstStyle/>
          <a:p>
            <a:fld id="{F9CD5665-2D02-4976-BED9-DC5C7EB6F3AB}" type="datetimeFigureOut">
              <a:rPr lang="lt-LT" smtClean="0"/>
              <a:t>2022-03-01</a:t>
            </a:fld>
            <a:endParaRPr lang="lt-LT"/>
          </a:p>
        </p:txBody>
      </p:sp>
      <p:sp>
        <p:nvSpPr>
          <p:cNvPr id="4" name="Footer Placeholder 3"/>
          <p:cNvSpPr>
            <a:spLocks noGrp="1"/>
          </p:cNvSpPr>
          <p:nvPr>
            <p:ph type="ftr" sz="quarter" idx="11"/>
          </p:nvPr>
        </p:nvSpPr>
        <p:spPr/>
        <p:txBody>
          <a:bodyPr/>
          <a:lstStyle/>
          <a:p>
            <a:endParaRPr lang="lt-LT"/>
          </a:p>
        </p:txBody>
      </p:sp>
      <p:sp>
        <p:nvSpPr>
          <p:cNvPr id="5" name="Slide Number Placeholder 4"/>
          <p:cNvSpPr>
            <a:spLocks noGrp="1"/>
          </p:cNvSpPr>
          <p:nvPr>
            <p:ph type="sldNum" sz="quarter" idx="12"/>
          </p:nvPr>
        </p:nvSpPr>
        <p:spPr/>
        <p:txBody>
          <a:bodyPr/>
          <a:lstStyle/>
          <a:p>
            <a:fld id="{4BF379CA-FED7-4103-82E1-F266B2E63DAC}" type="slidenum">
              <a:rPr lang="lt-LT" smtClean="0"/>
              <a:t>‹#›</a:t>
            </a:fld>
            <a:endParaRPr lang="lt-LT"/>
          </a:p>
        </p:txBody>
      </p:sp>
    </p:spTree>
    <p:extLst>
      <p:ext uri="{BB962C8B-B14F-4D97-AF65-F5344CB8AC3E}">
        <p14:creationId xmlns:p14="http://schemas.microsoft.com/office/powerpoint/2010/main" val="4090725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CD5665-2D02-4976-BED9-DC5C7EB6F3AB}" type="datetimeFigureOut">
              <a:rPr lang="lt-LT" smtClean="0"/>
              <a:t>2022-03-01</a:t>
            </a:fld>
            <a:endParaRPr lang="lt-LT"/>
          </a:p>
        </p:txBody>
      </p:sp>
      <p:sp>
        <p:nvSpPr>
          <p:cNvPr id="3" name="Footer Placeholder 2"/>
          <p:cNvSpPr>
            <a:spLocks noGrp="1"/>
          </p:cNvSpPr>
          <p:nvPr>
            <p:ph type="ftr" sz="quarter" idx="11"/>
          </p:nvPr>
        </p:nvSpPr>
        <p:spPr/>
        <p:txBody>
          <a:bodyPr/>
          <a:lstStyle/>
          <a:p>
            <a:endParaRPr lang="lt-LT"/>
          </a:p>
        </p:txBody>
      </p:sp>
      <p:sp>
        <p:nvSpPr>
          <p:cNvPr id="4" name="Slide Number Placeholder 3"/>
          <p:cNvSpPr>
            <a:spLocks noGrp="1"/>
          </p:cNvSpPr>
          <p:nvPr>
            <p:ph type="sldNum" sz="quarter" idx="12"/>
          </p:nvPr>
        </p:nvSpPr>
        <p:spPr/>
        <p:txBody>
          <a:bodyPr/>
          <a:lstStyle/>
          <a:p>
            <a:fld id="{4BF379CA-FED7-4103-82E1-F266B2E63DAC}" type="slidenum">
              <a:rPr lang="lt-LT" smtClean="0"/>
              <a:t>‹#›</a:t>
            </a:fld>
            <a:endParaRPr lang="lt-LT"/>
          </a:p>
        </p:txBody>
      </p:sp>
    </p:spTree>
    <p:extLst>
      <p:ext uri="{BB962C8B-B14F-4D97-AF65-F5344CB8AC3E}">
        <p14:creationId xmlns:p14="http://schemas.microsoft.com/office/powerpoint/2010/main" val="3372420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lt-LT"/>
              <a:t>Spustelėję redaguokite stilių</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lt-LT"/>
              <a:t>Spustelėkite, kad galėtumėte redaguoti šablono teksto stilius</a:t>
            </a:r>
          </a:p>
        </p:txBody>
      </p:sp>
      <p:sp>
        <p:nvSpPr>
          <p:cNvPr id="5" name="Date Placeholder 4"/>
          <p:cNvSpPr>
            <a:spLocks noGrp="1"/>
          </p:cNvSpPr>
          <p:nvPr>
            <p:ph type="dt" sz="half" idx="10"/>
          </p:nvPr>
        </p:nvSpPr>
        <p:spPr/>
        <p:txBody>
          <a:bodyPr/>
          <a:lstStyle/>
          <a:p>
            <a:fld id="{F9CD5665-2D02-4976-BED9-DC5C7EB6F3AB}" type="datetimeFigureOut">
              <a:rPr lang="lt-LT" smtClean="0"/>
              <a:t>2022-03-01</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4BF379CA-FED7-4103-82E1-F266B2E63DAC}" type="slidenum">
              <a:rPr lang="lt-LT" smtClean="0"/>
              <a:t>‹#›</a:t>
            </a:fld>
            <a:endParaRPr lang="lt-LT"/>
          </a:p>
        </p:txBody>
      </p:sp>
    </p:spTree>
    <p:extLst>
      <p:ext uri="{BB962C8B-B14F-4D97-AF65-F5344CB8AC3E}">
        <p14:creationId xmlns:p14="http://schemas.microsoft.com/office/powerpoint/2010/main" val="1427444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lt-LT"/>
              <a:t>Spustelėję redaguokite stilių</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lt-LT"/>
              <a:t>Spustelėkite piktogramą norėdami įtraukti paveikslėlį</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a:t>Spustelėkite, kad galėtumėte redaguoti šablono teksto stilius</a:t>
            </a:r>
          </a:p>
        </p:txBody>
      </p:sp>
      <p:sp>
        <p:nvSpPr>
          <p:cNvPr id="5" name="Date Placeholder 4"/>
          <p:cNvSpPr>
            <a:spLocks noGrp="1"/>
          </p:cNvSpPr>
          <p:nvPr>
            <p:ph type="dt" sz="half" idx="10"/>
          </p:nvPr>
        </p:nvSpPr>
        <p:spPr/>
        <p:txBody>
          <a:bodyPr/>
          <a:lstStyle/>
          <a:p>
            <a:fld id="{F9CD5665-2D02-4976-BED9-DC5C7EB6F3AB}" type="datetimeFigureOut">
              <a:rPr lang="lt-LT" smtClean="0"/>
              <a:t>2022-03-01</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4BF379CA-FED7-4103-82E1-F266B2E63DAC}" type="slidenum">
              <a:rPr lang="lt-LT" smtClean="0"/>
              <a:t>‹#›</a:t>
            </a:fld>
            <a:endParaRPr lang="lt-LT"/>
          </a:p>
        </p:txBody>
      </p:sp>
    </p:spTree>
    <p:extLst>
      <p:ext uri="{BB962C8B-B14F-4D97-AF65-F5344CB8AC3E}">
        <p14:creationId xmlns:p14="http://schemas.microsoft.com/office/powerpoint/2010/main" val="38269774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lt-LT"/>
              <a:t>Spustelėję redaguokite stilių</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9CD5665-2D02-4976-BED9-DC5C7EB6F3AB}" type="datetimeFigureOut">
              <a:rPr lang="lt-LT" smtClean="0"/>
              <a:t>2022-03-01</a:t>
            </a:fld>
            <a:endParaRPr lang="lt-LT"/>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lt-LT"/>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BF379CA-FED7-4103-82E1-F266B2E63DAC}" type="slidenum">
              <a:rPr lang="lt-LT" smtClean="0"/>
              <a:t>‹#›</a:t>
            </a:fld>
            <a:endParaRPr lang="lt-LT"/>
          </a:p>
        </p:txBody>
      </p:sp>
    </p:spTree>
    <p:extLst>
      <p:ext uri="{BB962C8B-B14F-4D97-AF65-F5344CB8AC3E}">
        <p14:creationId xmlns:p14="http://schemas.microsoft.com/office/powerpoint/2010/main" val="179897377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fif"/><Relationship Id="rId1" Type="http://schemas.openxmlformats.org/officeDocument/2006/relationships/slideLayout" Target="../slideLayouts/slideLayout2.xml"/><Relationship Id="rId4" Type="http://schemas.openxmlformats.org/officeDocument/2006/relationships/image" Target="../media/image18.jfif"/></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hyperlink" Target="mailto:monika.vysniauskiene@apva.lt" TargetMode="External"/><Relationship Id="rId7"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2.png"/><Relationship Id="rId4" Type="http://schemas.openxmlformats.org/officeDocument/2006/relationships/hyperlink" Target="http://www.naturalit.lt/en/home/"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farmingfornature.i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aveikslėlis 4" descr="Paveikslėlis, kuriame yra žolė, laukas, žolėtas, sodrus&#10;&#10;Automatiškai sugeneruotas aprašymas">
            <a:extLst>
              <a:ext uri="{FF2B5EF4-FFF2-40B4-BE49-F238E27FC236}">
                <a16:creationId xmlns:a16="http://schemas.microsoft.com/office/drawing/2014/main" id="{43BFC99A-7932-4835-830E-EEC2AB37EF3E}"/>
              </a:ext>
            </a:extLst>
          </p:cNvPr>
          <p:cNvPicPr>
            <a:picLocks noChangeAspect="1"/>
          </p:cNvPicPr>
          <p:nvPr/>
        </p:nvPicPr>
        <p:blipFill rotWithShape="1">
          <a:blip r:embed="rId2">
            <a:extLst>
              <a:ext uri="{28A0092B-C50C-407E-A947-70E740481C1C}">
                <a14:useLocalDpi xmlns:a14="http://schemas.microsoft.com/office/drawing/2010/main" val="0"/>
              </a:ext>
            </a:extLst>
          </a:blip>
          <a:srcRect l="23403" r="6500" b="9091"/>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Pavadinimas 1">
            <a:extLst>
              <a:ext uri="{FF2B5EF4-FFF2-40B4-BE49-F238E27FC236}">
                <a16:creationId xmlns:a16="http://schemas.microsoft.com/office/drawing/2014/main" id="{96720A51-BC2A-479B-ABAF-0D5676AE5FCE}"/>
              </a:ext>
            </a:extLst>
          </p:cNvPr>
          <p:cNvSpPr>
            <a:spLocks noGrp="1"/>
          </p:cNvSpPr>
          <p:nvPr>
            <p:ph type="ctrTitle"/>
          </p:nvPr>
        </p:nvSpPr>
        <p:spPr>
          <a:xfrm>
            <a:off x="523661" y="1114547"/>
            <a:ext cx="4605613" cy="2239851"/>
          </a:xfrm>
        </p:spPr>
        <p:txBody>
          <a:bodyPr>
            <a:normAutofit/>
          </a:bodyPr>
          <a:lstStyle/>
          <a:p>
            <a:pPr algn="ctr">
              <a:lnSpc>
                <a:spcPct val="90000"/>
              </a:lnSpc>
            </a:pPr>
            <a:r>
              <a:rPr lang="lt-LT" sz="3600" dirty="0">
                <a:latin typeface="Calibri" panose="020F0502020204030204" pitchFamily="34" charset="0"/>
                <a:ea typeface="Calibri" panose="020F0502020204030204" pitchFamily="34" charset="0"/>
              </a:rPr>
              <a:t>T</a:t>
            </a:r>
            <a:r>
              <a:rPr lang="en-GB" sz="3600" dirty="0">
                <a:effectLst/>
                <a:latin typeface="Calibri" panose="020F0502020204030204" pitchFamily="34" charset="0"/>
                <a:ea typeface="Calibri" panose="020F0502020204030204" pitchFamily="34" charset="0"/>
              </a:rPr>
              <a:t>he best practice examples of communication activities</a:t>
            </a:r>
            <a:endParaRPr lang="lt-LT" sz="3600" dirty="0"/>
          </a:p>
        </p:txBody>
      </p:sp>
      <p:sp>
        <p:nvSpPr>
          <p:cNvPr id="3" name="Antrinis pavadinimas 2">
            <a:extLst>
              <a:ext uri="{FF2B5EF4-FFF2-40B4-BE49-F238E27FC236}">
                <a16:creationId xmlns:a16="http://schemas.microsoft.com/office/drawing/2014/main" id="{288AC8F3-9CEC-4409-8F72-ADFAD1FE0FE4}"/>
              </a:ext>
            </a:extLst>
          </p:cNvPr>
          <p:cNvSpPr>
            <a:spLocks noGrp="1"/>
          </p:cNvSpPr>
          <p:nvPr>
            <p:ph type="subTitle" idx="1"/>
          </p:nvPr>
        </p:nvSpPr>
        <p:spPr>
          <a:xfrm>
            <a:off x="130560" y="3370677"/>
            <a:ext cx="5391814" cy="1098269"/>
          </a:xfrm>
        </p:spPr>
        <p:txBody>
          <a:bodyPr>
            <a:noAutofit/>
          </a:bodyPr>
          <a:lstStyle/>
          <a:p>
            <a:pPr algn="ctr"/>
            <a:r>
              <a:rPr lang="en-US" sz="2400" dirty="0">
                <a:solidFill>
                  <a:schemeClr val="accent1">
                    <a:lumMod val="50000"/>
                  </a:schemeClr>
                </a:solidFill>
                <a:latin typeface="Calibri" panose="020F0502020204030204" pitchFamily="34" charset="0"/>
                <a:ea typeface="Calibri" panose="020F0502020204030204" pitchFamily="34" charset="0"/>
              </a:rPr>
              <a:t>of</a:t>
            </a:r>
            <a:br>
              <a:rPr lang="en-US" sz="2400" dirty="0">
                <a:solidFill>
                  <a:schemeClr val="accent1">
                    <a:lumMod val="50000"/>
                  </a:schemeClr>
                </a:solidFill>
                <a:latin typeface="Calibri" panose="020F0502020204030204" pitchFamily="34" charset="0"/>
                <a:ea typeface="Calibri" panose="020F0502020204030204" pitchFamily="34" charset="0"/>
              </a:rPr>
            </a:br>
            <a:r>
              <a:rPr lang="lt-LT" sz="2400" dirty="0">
                <a:solidFill>
                  <a:schemeClr val="accent1">
                    <a:lumMod val="50000"/>
                  </a:schemeClr>
                </a:solidFill>
                <a:latin typeface="Calibri" panose="020F0502020204030204" pitchFamily="34" charset="0"/>
                <a:ea typeface="Calibri" panose="020F0502020204030204" pitchFamily="34" charset="0"/>
              </a:rPr>
              <a:t>LIFE </a:t>
            </a:r>
            <a:r>
              <a:rPr lang="lt-LT" sz="2400" dirty="0" err="1">
                <a:solidFill>
                  <a:schemeClr val="accent1">
                    <a:lumMod val="50000"/>
                  </a:schemeClr>
                </a:solidFill>
                <a:latin typeface="Calibri" panose="020F0502020204030204" pitchFamily="34" charset="0"/>
                <a:ea typeface="Calibri" panose="020F0502020204030204" pitchFamily="34" charset="0"/>
              </a:rPr>
              <a:t>integrated</a:t>
            </a:r>
            <a:r>
              <a:rPr lang="lt-LT" sz="2400" dirty="0">
                <a:solidFill>
                  <a:schemeClr val="accent1">
                    <a:lumMod val="50000"/>
                  </a:schemeClr>
                </a:solidFill>
                <a:latin typeface="Calibri" panose="020F0502020204030204" pitchFamily="34" charset="0"/>
                <a:ea typeface="Calibri" panose="020F0502020204030204" pitchFamily="34" charset="0"/>
              </a:rPr>
              <a:t> </a:t>
            </a:r>
            <a:r>
              <a:rPr lang="lt-LT" sz="2400" dirty="0" err="1">
                <a:solidFill>
                  <a:schemeClr val="accent1">
                    <a:lumMod val="50000"/>
                  </a:schemeClr>
                </a:solidFill>
                <a:latin typeface="Calibri" panose="020F0502020204030204" pitchFamily="34" charset="0"/>
                <a:ea typeface="Calibri" panose="020F0502020204030204" pitchFamily="34" charset="0"/>
              </a:rPr>
              <a:t>project</a:t>
            </a:r>
            <a:r>
              <a:rPr lang="lt-LT" sz="2400" dirty="0">
                <a:solidFill>
                  <a:schemeClr val="accent1">
                    <a:lumMod val="50000"/>
                  </a:schemeClr>
                </a:solidFill>
                <a:latin typeface="Calibri" panose="020F0502020204030204" pitchFamily="34" charset="0"/>
                <a:ea typeface="Calibri" panose="020F0502020204030204" pitchFamily="34" charset="0"/>
              </a:rPr>
              <a:t> </a:t>
            </a:r>
            <a:br>
              <a:rPr lang="en-US" sz="2400" dirty="0">
                <a:solidFill>
                  <a:schemeClr val="accent1">
                    <a:lumMod val="50000"/>
                  </a:schemeClr>
                </a:solidFill>
                <a:latin typeface="Calibri" panose="020F0502020204030204" pitchFamily="34" charset="0"/>
                <a:ea typeface="Calibri" panose="020F0502020204030204" pitchFamily="34" charset="0"/>
              </a:rPr>
            </a:br>
            <a:r>
              <a:rPr lang="en-US" sz="2400" dirty="0">
                <a:solidFill>
                  <a:schemeClr val="accent1">
                    <a:lumMod val="50000"/>
                  </a:schemeClr>
                </a:solidFill>
                <a:latin typeface="Calibri" panose="020F0502020204030204" pitchFamily="34" charset="0"/>
                <a:ea typeface="Calibri" panose="020F0502020204030204" pitchFamily="34" charset="0"/>
              </a:rPr>
              <a:t>“Optimizing the management of Natura 2000 network in Lithuania”</a:t>
            </a:r>
            <a:endParaRPr lang="lt-LT" sz="2400" dirty="0">
              <a:solidFill>
                <a:schemeClr val="accent1">
                  <a:lumMod val="50000"/>
                </a:schemeClr>
              </a:solidFill>
            </a:endParaRPr>
          </a:p>
        </p:txBody>
      </p:sp>
      <p:cxnSp>
        <p:nvCxnSpPr>
          <p:cNvPr id="10" name="Straight Connector 9">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7" name="Paveikslėlis 6">
            <a:extLst>
              <a:ext uri="{FF2B5EF4-FFF2-40B4-BE49-F238E27FC236}">
                <a16:creationId xmlns:a16="http://schemas.microsoft.com/office/drawing/2014/main" id="{41903A6C-0D62-4C4B-AF8E-86535A9C5C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7868" y="153328"/>
            <a:ext cx="897198" cy="1089725"/>
          </a:xfrm>
          <a:prstGeom prst="rect">
            <a:avLst/>
          </a:prstGeom>
        </p:spPr>
      </p:pic>
      <p:pic>
        <p:nvPicPr>
          <p:cNvPr id="9" name="Paveikslėlis 8">
            <a:extLst>
              <a:ext uri="{FF2B5EF4-FFF2-40B4-BE49-F238E27FC236}">
                <a16:creationId xmlns:a16="http://schemas.microsoft.com/office/drawing/2014/main" id="{D8F46E17-8FDB-4124-9610-398F1030AB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988" y="6077025"/>
            <a:ext cx="896603" cy="648051"/>
          </a:xfrm>
          <a:prstGeom prst="rect">
            <a:avLst/>
          </a:prstGeom>
        </p:spPr>
      </p:pic>
      <p:pic>
        <p:nvPicPr>
          <p:cNvPr id="13" name="Paveikslėlis 12">
            <a:extLst>
              <a:ext uri="{FF2B5EF4-FFF2-40B4-BE49-F238E27FC236}">
                <a16:creationId xmlns:a16="http://schemas.microsoft.com/office/drawing/2014/main" id="{A60783AA-A6A5-4AED-ADCE-366E47D1C0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3756" y="5998816"/>
            <a:ext cx="1055062" cy="726259"/>
          </a:xfrm>
          <a:prstGeom prst="rect">
            <a:avLst/>
          </a:prstGeom>
        </p:spPr>
      </p:pic>
      <p:pic>
        <p:nvPicPr>
          <p:cNvPr id="11" name="Paveikslėlis 10" descr="Paveikslėlis, kuriame yra žinutė, iliustracija&#10;&#10;Automatiškai sugeneruotas aprašymas">
            <a:extLst>
              <a:ext uri="{FF2B5EF4-FFF2-40B4-BE49-F238E27FC236}">
                <a16:creationId xmlns:a16="http://schemas.microsoft.com/office/drawing/2014/main" id="{3E1FE0C2-DFE8-45C5-8876-7A2B294B49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65330" y="5971449"/>
            <a:ext cx="1574556" cy="859202"/>
          </a:xfrm>
          <a:prstGeom prst="rect">
            <a:avLst/>
          </a:prstGeom>
        </p:spPr>
      </p:pic>
    </p:spTree>
    <p:extLst>
      <p:ext uri="{BB962C8B-B14F-4D97-AF65-F5344CB8AC3E}">
        <p14:creationId xmlns:p14="http://schemas.microsoft.com/office/powerpoint/2010/main" val="3751614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aveikslėlis 6" descr="Paveikslėlis, kuriame yra žolė, medis, laukas, dangus&#10;&#10;Automatiškai sugeneruotas aprašymas">
            <a:extLst>
              <a:ext uri="{FF2B5EF4-FFF2-40B4-BE49-F238E27FC236}">
                <a16:creationId xmlns:a16="http://schemas.microsoft.com/office/drawing/2014/main" id="{AC3161BE-3478-44EB-B872-90A7DFD030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334" y="1554921"/>
            <a:ext cx="3950252" cy="2962689"/>
          </a:xfrm>
          <a:prstGeom prst="rect">
            <a:avLst/>
          </a:prstGeom>
          <a:ln>
            <a:noFill/>
          </a:ln>
          <a:effectLst>
            <a:softEdge rad="112500"/>
          </a:effectLst>
        </p:spPr>
      </p:pic>
      <p:sp>
        <p:nvSpPr>
          <p:cNvPr id="2" name="Pavadinimas 1">
            <a:extLst>
              <a:ext uri="{FF2B5EF4-FFF2-40B4-BE49-F238E27FC236}">
                <a16:creationId xmlns:a16="http://schemas.microsoft.com/office/drawing/2014/main" id="{F4E028BE-EB87-4F22-A430-CD549BA7C48F}"/>
              </a:ext>
            </a:extLst>
          </p:cNvPr>
          <p:cNvSpPr>
            <a:spLocks noGrp="1"/>
          </p:cNvSpPr>
          <p:nvPr>
            <p:ph type="title"/>
          </p:nvPr>
        </p:nvSpPr>
        <p:spPr>
          <a:xfrm>
            <a:off x="677334" y="609600"/>
            <a:ext cx="8596668" cy="755374"/>
          </a:xfrm>
        </p:spPr>
        <p:txBody>
          <a:bodyPr/>
          <a:lstStyle/>
          <a:p>
            <a:r>
              <a:rPr lang="lt-LT" dirty="0" err="1"/>
              <a:t>Voluntary</a:t>
            </a:r>
            <a:r>
              <a:rPr lang="lt-LT" dirty="0"/>
              <a:t> </a:t>
            </a:r>
            <a:r>
              <a:rPr lang="lt-LT" dirty="0" err="1"/>
              <a:t>works</a:t>
            </a:r>
            <a:r>
              <a:rPr lang="lt-LT" dirty="0"/>
              <a:t> in </a:t>
            </a:r>
            <a:r>
              <a:rPr lang="lt-LT" dirty="0" err="1"/>
              <a:t>protected</a:t>
            </a:r>
            <a:r>
              <a:rPr lang="lt-LT" dirty="0"/>
              <a:t> </a:t>
            </a:r>
            <a:r>
              <a:rPr lang="lt-LT" dirty="0" err="1"/>
              <a:t>areas</a:t>
            </a:r>
            <a:endParaRPr lang="lt-LT" dirty="0"/>
          </a:p>
        </p:txBody>
      </p:sp>
      <p:pic>
        <p:nvPicPr>
          <p:cNvPr id="5" name="Turinio vietos rezervavimo ženklas 4" descr="Paveikslėlis, kuriame yra medis, laukas, žolė, asmuo&#10;&#10;Automatiškai sugeneruotas aprašymas">
            <a:extLst>
              <a:ext uri="{FF2B5EF4-FFF2-40B4-BE49-F238E27FC236}">
                <a16:creationId xmlns:a16="http://schemas.microsoft.com/office/drawing/2014/main" id="{CF21CA2A-A340-4A4B-999C-F704026D688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10800000">
            <a:off x="7564416" y="1496804"/>
            <a:ext cx="4105228" cy="3078921"/>
          </a:xfrm>
          <a:prstGeom prst="rect">
            <a:avLst/>
          </a:prstGeom>
          <a:ln>
            <a:noFill/>
          </a:ln>
          <a:effectLst>
            <a:softEdge rad="112500"/>
          </a:effectLst>
        </p:spPr>
      </p:pic>
      <p:pic>
        <p:nvPicPr>
          <p:cNvPr id="9" name="Paveikslėlis 8" descr="Paveikslėlis, kuriame yra medis, laukas, žolė, augalas&#10;&#10;Automatiškai sugeneruotas aprašymas">
            <a:extLst>
              <a:ext uri="{FF2B5EF4-FFF2-40B4-BE49-F238E27FC236}">
                <a16:creationId xmlns:a16="http://schemas.microsoft.com/office/drawing/2014/main" id="{1A9EE5FC-99B8-45F5-9A9B-7F3F858533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3386" y="3574911"/>
            <a:ext cx="4105227" cy="3078921"/>
          </a:xfrm>
          <a:prstGeom prst="rect">
            <a:avLst/>
          </a:prstGeom>
          <a:ln>
            <a:noFill/>
          </a:ln>
          <a:effectLst>
            <a:softEdge rad="112500"/>
          </a:effectLst>
        </p:spPr>
      </p:pic>
    </p:spTree>
    <p:extLst>
      <p:ext uri="{BB962C8B-B14F-4D97-AF65-F5344CB8AC3E}">
        <p14:creationId xmlns:p14="http://schemas.microsoft.com/office/powerpoint/2010/main" val="23007245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D086F15E-4C94-40F3-89EC-92EB2597AC67}"/>
              </a:ext>
            </a:extLst>
          </p:cNvPr>
          <p:cNvSpPr>
            <a:spLocks noGrp="1"/>
          </p:cNvSpPr>
          <p:nvPr>
            <p:ph type="title"/>
          </p:nvPr>
        </p:nvSpPr>
        <p:spPr>
          <a:xfrm>
            <a:off x="677334" y="609600"/>
            <a:ext cx="8596668" cy="1320800"/>
          </a:xfrm>
        </p:spPr>
        <p:txBody>
          <a:bodyPr anchor="t">
            <a:normAutofit/>
          </a:bodyPr>
          <a:lstStyle/>
          <a:p>
            <a:r>
              <a:rPr lang="lt-LT" dirty="0" err="1"/>
              <a:t>Plans</a:t>
            </a:r>
            <a:r>
              <a:rPr lang="lt-LT" dirty="0"/>
              <a:t> </a:t>
            </a:r>
            <a:r>
              <a:rPr lang="lt-LT" dirty="0" err="1"/>
              <a:t>for</a:t>
            </a:r>
            <a:r>
              <a:rPr lang="lt-LT" dirty="0"/>
              <a:t> </a:t>
            </a:r>
            <a:r>
              <a:rPr lang="lt-LT" dirty="0" err="1"/>
              <a:t>the</a:t>
            </a:r>
            <a:r>
              <a:rPr lang="lt-LT" dirty="0"/>
              <a:t> </a:t>
            </a:r>
            <a:r>
              <a:rPr lang="lt-LT" dirty="0" err="1"/>
              <a:t>next</a:t>
            </a:r>
            <a:r>
              <a:rPr lang="lt-LT" dirty="0"/>
              <a:t> </a:t>
            </a:r>
            <a:r>
              <a:rPr lang="lt-LT" dirty="0" err="1"/>
              <a:t>season</a:t>
            </a:r>
            <a:endParaRPr lang="lt-LT" dirty="0"/>
          </a:p>
        </p:txBody>
      </p:sp>
      <p:sp>
        <p:nvSpPr>
          <p:cNvPr id="3" name="Turinio vietos rezervavimo ženklas 2">
            <a:extLst>
              <a:ext uri="{FF2B5EF4-FFF2-40B4-BE49-F238E27FC236}">
                <a16:creationId xmlns:a16="http://schemas.microsoft.com/office/drawing/2014/main" id="{74C4A56B-27CA-4F78-90D9-FA06C6439A99}"/>
              </a:ext>
            </a:extLst>
          </p:cNvPr>
          <p:cNvSpPr>
            <a:spLocks noGrp="1"/>
          </p:cNvSpPr>
          <p:nvPr>
            <p:ph idx="1"/>
          </p:nvPr>
        </p:nvSpPr>
        <p:spPr>
          <a:xfrm>
            <a:off x="6150755" y="2159331"/>
            <a:ext cx="4079923" cy="3880773"/>
          </a:xfrm>
        </p:spPr>
        <p:txBody>
          <a:bodyPr>
            <a:normAutofit/>
          </a:bodyPr>
          <a:lstStyle/>
          <a:p>
            <a:pPr>
              <a:lnSpc>
                <a:spcPct val="90000"/>
              </a:lnSpc>
            </a:pPr>
            <a:r>
              <a:rPr lang="lt-LT" sz="1700" dirty="0">
                <a:latin typeface="Raleway" pitchFamily="2" charset="-70"/>
              </a:rPr>
              <a:t>To </a:t>
            </a:r>
            <a:r>
              <a:rPr lang="lt-LT" sz="1700" dirty="0" err="1">
                <a:latin typeface="Raleway" pitchFamily="2" charset="-70"/>
              </a:rPr>
              <a:t>involve</a:t>
            </a:r>
            <a:r>
              <a:rPr lang="lt-LT" sz="1700" dirty="0">
                <a:latin typeface="Raleway" pitchFamily="2" charset="-70"/>
              </a:rPr>
              <a:t> </a:t>
            </a:r>
            <a:r>
              <a:rPr lang="en-US" sz="1700" dirty="0">
                <a:latin typeface="Raleway" pitchFamily="2" charset="-70"/>
              </a:rPr>
              <a:t>more business enterprises from different regions of Lithuania. Target group – socially and environmentally responsible business enterprises with more than 100 employees</a:t>
            </a:r>
            <a:r>
              <a:rPr lang="lt-LT" sz="1700" dirty="0">
                <a:latin typeface="Raleway" pitchFamily="2" charset="-70"/>
              </a:rPr>
              <a:t>.</a:t>
            </a:r>
            <a:br>
              <a:rPr lang="lt-LT" sz="1700" dirty="0">
                <a:latin typeface="Raleway" pitchFamily="2" charset="-70"/>
              </a:rPr>
            </a:br>
            <a:endParaRPr lang="en-US" sz="1700" dirty="0">
              <a:latin typeface="Raleway" pitchFamily="2" charset="-70"/>
            </a:endParaRPr>
          </a:p>
          <a:p>
            <a:pPr>
              <a:lnSpc>
                <a:spcPct val="90000"/>
              </a:lnSpc>
            </a:pPr>
            <a:r>
              <a:rPr lang="en-US" sz="1700" dirty="0">
                <a:latin typeface="Raleway" pitchFamily="2" charset="-70"/>
              </a:rPr>
              <a:t>Convenient map where business enterprises </a:t>
            </a:r>
            <a:r>
              <a:rPr lang="lt-LT" sz="1700" dirty="0" err="1">
                <a:latin typeface="Raleway" pitchFamily="2" charset="-70"/>
              </a:rPr>
              <a:t>can</a:t>
            </a:r>
            <a:r>
              <a:rPr lang="lt-LT" sz="1700" dirty="0">
                <a:latin typeface="Raleway" pitchFamily="2" charset="-70"/>
              </a:rPr>
              <a:t> </a:t>
            </a:r>
            <a:r>
              <a:rPr lang="lt-LT" sz="1700" dirty="0" err="1">
                <a:latin typeface="Raleway" pitchFamily="2" charset="-70"/>
              </a:rPr>
              <a:t>see</a:t>
            </a:r>
            <a:r>
              <a:rPr lang="lt-LT" sz="1700" dirty="0">
                <a:latin typeface="Raleway" pitchFamily="2" charset="-70"/>
              </a:rPr>
              <a:t> </a:t>
            </a:r>
            <a:r>
              <a:rPr lang="lt-LT" sz="1700" dirty="0" err="1">
                <a:latin typeface="Raleway" pitchFamily="2" charset="-70"/>
              </a:rPr>
              <a:t>all</a:t>
            </a:r>
            <a:r>
              <a:rPr lang="lt-LT" sz="1700" dirty="0">
                <a:latin typeface="Raleway" pitchFamily="2" charset="-70"/>
              </a:rPr>
              <a:t> </a:t>
            </a:r>
            <a:r>
              <a:rPr lang="lt-LT" sz="1700" dirty="0" err="1">
                <a:latin typeface="Raleway" pitchFamily="2" charset="-70"/>
              </a:rPr>
              <a:t>needs</a:t>
            </a:r>
            <a:r>
              <a:rPr lang="lt-LT" sz="1700" dirty="0">
                <a:latin typeface="Raleway" pitchFamily="2" charset="-70"/>
              </a:rPr>
              <a:t> </a:t>
            </a:r>
            <a:r>
              <a:rPr lang="lt-LT" sz="1700" dirty="0" err="1">
                <a:latin typeface="Raleway" pitchFamily="2" charset="-70"/>
              </a:rPr>
              <a:t>of</a:t>
            </a:r>
            <a:r>
              <a:rPr lang="lt-LT" sz="1700" dirty="0">
                <a:latin typeface="Raleway" pitchFamily="2" charset="-70"/>
              </a:rPr>
              <a:t> </a:t>
            </a:r>
            <a:r>
              <a:rPr lang="lt-LT" sz="1700" dirty="0" err="1">
                <a:latin typeface="Raleway" pitchFamily="2" charset="-70"/>
              </a:rPr>
              <a:t>protected</a:t>
            </a:r>
            <a:r>
              <a:rPr lang="lt-LT" sz="1700" dirty="0">
                <a:latin typeface="Raleway" pitchFamily="2" charset="-70"/>
              </a:rPr>
              <a:t> </a:t>
            </a:r>
            <a:r>
              <a:rPr lang="lt-LT" sz="1700" dirty="0" err="1">
                <a:latin typeface="Raleway" pitchFamily="2" charset="-70"/>
              </a:rPr>
              <a:t>areas</a:t>
            </a:r>
            <a:r>
              <a:rPr lang="lt-LT" sz="1700" dirty="0">
                <a:latin typeface="Raleway" pitchFamily="2" charset="-70"/>
              </a:rPr>
              <a:t> </a:t>
            </a:r>
            <a:r>
              <a:rPr lang="lt-LT" sz="1700" dirty="0" err="1">
                <a:latin typeface="Raleway" pitchFamily="2" charset="-70"/>
              </a:rPr>
              <a:t>with</a:t>
            </a:r>
            <a:r>
              <a:rPr lang="lt-LT" sz="1700" dirty="0">
                <a:latin typeface="Raleway" pitchFamily="2" charset="-70"/>
              </a:rPr>
              <a:t> a </a:t>
            </a:r>
            <a:r>
              <a:rPr lang="lt-LT" sz="1700" dirty="0" err="1">
                <a:latin typeface="Raleway" pitchFamily="2" charset="-70"/>
              </a:rPr>
              <a:t>detailed</a:t>
            </a:r>
            <a:r>
              <a:rPr lang="lt-LT" sz="1700" dirty="0">
                <a:latin typeface="Raleway" pitchFamily="2" charset="-70"/>
              </a:rPr>
              <a:t> </a:t>
            </a:r>
            <a:r>
              <a:rPr lang="lt-LT" sz="1700" dirty="0" err="1">
                <a:latin typeface="Raleway" pitchFamily="2" charset="-70"/>
              </a:rPr>
              <a:t>information</a:t>
            </a:r>
            <a:r>
              <a:rPr lang="lt-LT" sz="1700" dirty="0">
                <a:latin typeface="Raleway" pitchFamily="2" charset="-70"/>
              </a:rPr>
              <a:t>.</a:t>
            </a:r>
            <a:br>
              <a:rPr lang="lt-LT" sz="1700" dirty="0">
                <a:latin typeface="Raleway" pitchFamily="2" charset="-70"/>
              </a:rPr>
            </a:br>
            <a:endParaRPr lang="lt-LT" sz="1700" dirty="0">
              <a:latin typeface="Raleway" pitchFamily="2" charset="-70"/>
            </a:endParaRPr>
          </a:p>
          <a:p>
            <a:pPr>
              <a:lnSpc>
                <a:spcPct val="90000"/>
              </a:lnSpc>
            </a:pPr>
            <a:r>
              <a:rPr lang="lt-LT" sz="1700" dirty="0" err="1">
                <a:latin typeface="Raleway" pitchFamily="2" charset="-70"/>
              </a:rPr>
              <a:t>Already</a:t>
            </a:r>
            <a:r>
              <a:rPr lang="lt-LT" sz="1700" dirty="0">
                <a:latin typeface="Raleway" pitchFamily="2" charset="-70"/>
              </a:rPr>
              <a:t> 70 </a:t>
            </a:r>
            <a:r>
              <a:rPr lang="lt-LT" sz="1700" dirty="0" err="1">
                <a:latin typeface="Raleway" pitchFamily="2" charset="-70"/>
              </a:rPr>
              <a:t>voluntary</a:t>
            </a:r>
            <a:r>
              <a:rPr lang="lt-LT" sz="1700" dirty="0">
                <a:latin typeface="Raleway" pitchFamily="2" charset="-70"/>
              </a:rPr>
              <a:t> </a:t>
            </a:r>
            <a:r>
              <a:rPr lang="lt-LT" sz="1700" dirty="0" err="1">
                <a:latin typeface="Raleway" pitchFamily="2" charset="-70"/>
              </a:rPr>
              <a:t>works</a:t>
            </a:r>
            <a:r>
              <a:rPr lang="lt-LT" sz="1700" dirty="0">
                <a:latin typeface="Raleway" pitchFamily="2" charset="-70"/>
              </a:rPr>
              <a:t> </a:t>
            </a:r>
            <a:r>
              <a:rPr lang="lt-LT" sz="1700" dirty="0" err="1">
                <a:latin typeface="Raleway" pitchFamily="2" charset="-70"/>
              </a:rPr>
              <a:t>proposals</a:t>
            </a:r>
            <a:r>
              <a:rPr lang="lt-LT" sz="1700" dirty="0">
                <a:latin typeface="Raleway" pitchFamily="2" charset="-70"/>
              </a:rPr>
              <a:t> are got from </a:t>
            </a:r>
            <a:r>
              <a:rPr lang="lt-LT" sz="1700" dirty="0" err="1">
                <a:latin typeface="Raleway" pitchFamily="2" charset="-70"/>
              </a:rPr>
              <a:t>almost</a:t>
            </a:r>
            <a:r>
              <a:rPr lang="lt-LT" sz="1700" dirty="0">
                <a:latin typeface="Raleway" pitchFamily="2" charset="-70"/>
              </a:rPr>
              <a:t> </a:t>
            </a:r>
            <a:r>
              <a:rPr lang="lt-LT" sz="1700" dirty="0" err="1">
                <a:latin typeface="Raleway" pitchFamily="2" charset="-70"/>
              </a:rPr>
              <a:t>all</a:t>
            </a:r>
            <a:r>
              <a:rPr lang="lt-LT" sz="1700" dirty="0">
                <a:latin typeface="Raleway" pitchFamily="2" charset="-70"/>
              </a:rPr>
              <a:t> </a:t>
            </a:r>
            <a:r>
              <a:rPr lang="lt-LT" sz="1700" dirty="0" err="1">
                <a:latin typeface="Raleway" pitchFamily="2" charset="-70"/>
              </a:rPr>
              <a:t>protected</a:t>
            </a:r>
            <a:r>
              <a:rPr lang="lt-LT" sz="1700" dirty="0">
                <a:latin typeface="Raleway" pitchFamily="2" charset="-70"/>
              </a:rPr>
              <a:t> </a:t>
            </a:r>
            <a:r>
              <a:rPr lang="lt-LT" sz="1700" dirty="0" err="1">
                <a:latin typeface="Raleway" pitchFamily="2" charset="-70"/>
              </a:rPr>
              <a:t>areas</a:t>
            </a:r>
            <a:r>
              <a:rPr lang="lt-LT" sz="1700" dirty="0">
                <a:latin typeface="Raleway" pitchFamily="2" charset="-70"/>
              </a:rPr>
              <a:t> in Lithuania.</a:t>
            </a:r>
          </a:p>
          <a:p>
            <a:pPr marL="0" indent="0">
              <a:lnSpc>
                <a:spcPct val="90000"/>
              </a:lnSpc>
              <a:buNone/>
            </a:pPr>
            <a:endParaRPr lang="en-US" sz="1700" dirty="0">
              <a:latin typeface="Raleway" pitchFamily="2" charset="-70"/>
            </a:endParaRPr>
          </a:p>
        </p:txBody>
      </p:sp>
      <p:pic>
        <p:nvPicPr>
          <p:cNvPr id="5" name="Paveikslėlis 4" descr="Paveikslėlis, kuriame yra žemėlapis&#10;&#10;Automatiškai sugeneruotas aprašymas">
            <a:extLst>
              <a:ext uri="{FF2B5EF4-FFF2-40B4-BE49-F238E27FC236}">
                <a16:creationId xmlns:a16="http://schemas.microsoft.com/office/drawing/2014/main" id="{CAA0F6F7-36E0-4DF3-B586-FE037D899FD2}"/>
              </a:ext>
            </a:extLst>
          </p:cNvPr>
          <p:cNvPicPr>
            <a:picLocks noChangeAspect="1"/>
          </p:cNvPicPr>
          <p:nvPr/>
        </p:nvPicPr>
        <p:blipFill rotWithShape="1">
          <a:blip r:embed="rId2">
            <a:extLst>
              <a:ext uri="{28A0092B-C50C-407E-A947-70E740481C1C}">
                <a14:useLocalDpi xmlns:a14="http://schemas.microsoft.com/office/drawing/2010/main" val="0"/>
              </a:ext>
            </a:extLst>
          </a:blip>
          <a:srcRect t="2798" r="3" b="2076"/>
          <a:stretch/>
        </p:blipFill>
        <p:spPr>
          <a:xfrm>
            <a:off x="677334" y="2159331"/>
            <a:ext cx="5423429" cy="3882362"/>
          </a:xfrm>
          <a:prstGeom prst="rect">
            <a:avLst/>
          </a:prstGeom>
        </p:spPr>
      </p:pic>
    </p:spTree>
    <p:extLst>
      <p:ext uri="{BB962C8B-B14F-4D97-AF65-F5344CB8AC3E}">
        <p14:creationId xmlns:p14="http://schemas.microsoft.com/office/powerpoint/2010/main" val="34159938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B93973F2-045D-4253-8422-9B0891CE6932}"/>
              </a:ext>
            </a:extLst>
          </p:cNvPr>
          <p:cNvSpPr>
            <a:spLocks noGrp="1"/>
          </p:cNvSpPr>
          <p:nvPr>
            <p:ph type="title"/>
          </p:nvPr>
        </p:nvSpPr>
        <p:spPr/>
        <p:txBody>
          <a:bodyPr/>
          <a:lstStyle/>
          <a:p>
            <a:r>
              <a:rPr lang="lt-LT" dirty="0" err="1"/>
              <a:t>People</a:t>
            </a:r>
            <a:r>
              <a:rPr lang="lt-LT" dirty="0"/>
              <a:t> </a:t>
            </a:r>
            <a:r>
              <a:rPr lang="lt-LT" dirty="0" err="1"/>
              <a:t>get</a:t>
            </a:r>
            <a:r>
              <a:rPr lang="lt-LT" dirty="0"/>
              <a:t> </a:t>
            </a:r>
            <a:r>
              <a:rPr lang="lt-LT" dirty="0" err="1"/>
              <a:t>people</a:t>
            </a:r>
            <a:endParaRPr lang="lt-LT" dirty="0"/>
          </a:p>
        </p:txBody>
      </p:sp>
      <p:pic>
        <p:nvPicPr>
          <p:cNvPr id="5" name="Turinio vietos rezervavimo ženklas 4">
            <a:extLst>
              <a:ext uri="{FF2B5EF4-FFF2-40B4-BE49-F238E27FC236}">
                <a16:creationId xmlns:a16="http://schemas.microsoft.com/office/drawing/2014/main" id="{2C88D25A-45D9-41E7-AFB1-02C38BF7CD4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81601" y="1346925"/>
            <a:ext cx="5788134" cy="4090884"/>
          </a:xfrm>
        </p:spPr>
      </p:pic>
    </p:spTree>
    <p:extLst>
      <p:ext uri="{BB962C8B-B14F-4D97-AF65-F5344CB8AC3E}">
        <p14:creationId xmlns:p14="http://schemas.microsoft.com/office/powerpoint/2010/main" val="15323907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3C06B801-E613-4B62-A8AC-70115B9DFA3D}"/>
              </a:ext>
            </a:extLst>
          </p:cNvPr>
          <p:cNvSpPr>
            <a:spLocks noGrp="1"/>
          </p:cNvSpPr>
          <p:nvPr>
            <p:ph type="title"/>
          </p:nvPr>
        </p:nvSpPr>
        <p:spPr/>
        <p:txBody>
          <a:bodyPr/>
          <a:lstStyle/>
          <a:p>
            <a:r>
              <a:rPr lang="lt-LT" dirty="0" err="1"/>
              <a:t>Let‘s</a:t>
            </a:r>
            <a:r>
              <a:rPr lang="lt-LT" dirty="0"/>
              <a:t> </a:t>
            </a:r>
            <a:r>
              <a:rPr lang="lt-LT" dirty="0" err="1"/>
              <a:t>get</a:t>
            </a:r>
            <a:r>
              <a:rPr lang="lt-LT" dirty="0"/>
              <a:t> in </a:t>
            </a:r>
            <a:r>
              <a:rPr lang="lt-LT" dirty="0" err="1"/>
              <a:t>touch</a:t>
            </a:r>
            <a:endParaRPr lang="lt-LT" dirty="0"/>
          </a:p>
        </p:txBody>
      </p:sp>
      <p:sp>
        <p:nvSpPr>
          <p:cNvPr id="3" name="Turinio vietos rezervavimo ženklas 2">
            <a:extLst>
              <a:ext uri="{FF2B5EF4-FFF2-40B4-BE49-F238E27FC236}">
                <a16:creationId xmlns:a16="http://schemas.microsoft.com/office/drawing/2014/main" id="{C17B9032-90D3-4D45-95C1-E9BCEC0A3795}"/>
              </a:ext>
            </a:extLst>
          </p:cNvPr>
          <p:cNvSpPr>
            <a:spLocks noGrp="1"/>
          </p:cNvSpPr>
          <p:nvPr>
            <p:ph idx="1"/>
          </p:nvPr>
        </p:nvSpPr>
        <p:spPr/>
        <p:txBody>
          <a:bodyPr>
            <a:normAutofit/>
          </a:bodyPr>
          <a:lstStyle/>
          <a:p>
            <a:pPr marL="0" indent="0">
              <a:buNone/>
            </a:pPr>
            <a:r>
              <a:rPr lang="lt-LT" sz="2400" b="1" dirty="0">
                <a:latin typeface="Raleway" pitchFamily="2" charset="-70"/>
              </a:rPr>
              <a:t>In </a:t>
            </a:r>
            <a:r>
              <a:rPr lang="lt-LT" sz="2400" b="1" dirty="0" err="1">
                <a:latin typeface="Raleway" pitchFamily="2" charset="-70"/>
              </a:rPr>
              <a:t>case</a:t>
            </a:r>
            <a:r>
              <a:rPr lang="lt-LT" sz="2400" b="1" dirty="0">
                <a:latin typeface="Raleway" pitchFamily="2" charset="-70"/>
              </a:rPr>
              <a:t> </a:t>
            </a:r>
            <a:r>
              <a:rPr lang="lt-LT" sz="2400" b="1" dirty="0" err="1">
                <a:latin typeface="Raleway" pitchFamily="2" charset="-70"/>
              </a:rPr>
              <a:t>of</a:t>
            </a:r>
            <a:r>
              <a:rPr lang="lt-LT" sz="2400" b="1" dirty="0">
                <a:latin typeface="Raleway" pitchFamily="2" charset="-70"/>
              </a:rPr>
              <a:t> </a:t>
            </a:r>
            <a:r>
              <a:rPr lang="lt-LT" sz="2400" b="1" dirty="0" err="1">
                <a:latin typeface="Raleway" pitchFamily="2" charset="-70"/>
              </a:rPr>
              <a:t>any</a:t>
            </a:r>
            <a:r>
              <a:rPr lang="lt-LT" sz="2400" b="1" dirty="0">
                <a:latin typeface="Raleway" pitchFamily="2" charset="-70"/>
              </a:rPr>
              <a:t> </a:t>
            </a:r>
            <a:r>
              <a:rPr lang="lt-LT" sz="2400" b="1" dirty="0" err="1">
                <a:latin typeface="Raleway" pitchFamily="2" charset="-70"/>
              </a:rPr>
              <a:t>questions</a:t>
            </a:r>
            <a:r>
              <a:rPr lang="lt-LT" sz="2400" b="1" dirty="0">
                <a:latin typeface="Raleway" pitchFamily="2" charset="-70"/>
              </a:rPr>
              <a:t>, </a:t>
            </a:r>
            <a:r>
              <a:rPr lang="lt-LT" sz="2400" b="1" dirty="0" err="1">
                <a:latin typeface="Raleway" pitchFamily="2" charset="-70"/>
              </a:rPr>
              <a:t>please</a:t>
            </a:r>
            <a:r>
              <a:rPr lang="lt-LT" sz="2400" b="1" dirty="0">
                <a:latin typeface="Raleway" pitchFamily="2" charset="-70"/>
              </a:rPr>
              <a:t> </a:t>
            </a:r>
            <a:r>
              <a:rPr lang="lt-LT" sz="2400" b="1" dirty="0" err="1">
                <a:latin typeface="Raleway" pitchFamily="2" charset="-70"/>
              </a:rPr>
              <a:t>contact</a:t>
            </a:r>
            <a:r>
              <a:rPr lang="lt-LT" sz="2400" b="1" dirty="0">
                <a:latin typeface="Raleway" pitchFamily="2" charset="-70"/>
              </a:rPr>
              <a:t> me:</a:t>
            </a:r>
          </a:p>
          <a:p>
            <a:pPr marL="0" indent="0">
              <a:buNone/>
            </a:pPr>
            <a:r>
              <a:rPr lang="lt-LT" sz="2400" dirty="0">
                <a:latin typeface="Raleway" pitchFamily="2" charset="-70"/>
              </a:rPr>
              <a:t>Tel. </a:t>
            </a:r>
            <a:r>
              <a:rPr lang="lt-LT" sz="2400" dirty="0" err="1">
                <a:latin typeface="Raleway" pitchFamily="2" charset="-70"/>
              </a:rPr>
              <a:t>no</a:t>
            </a:r>
            <a:r>
              <a:rPr lang="lt-LT" sz="2400" dirty="0">
                <a:latin typeface="Raleway" pitchFamily="2" charset="-70"/>
              </a:rPr>
              <a:t>. +370 678 22052</a:t>
            </a:r>
          </a:p>
          <a:p>
            <a:pPr marL="0" indent="0">
              <a:buNone/>
            </a:pPr>
            <a:r>
              <a:rPr lang="lt-LT" sz="2400" dirty="0" err="1">
                <a:latin typeface="Raleway" pitchFamily="2" charset="-70"/>
              </a:rPr>
              <a:t>Email</a:t>
            </a:r>
            <a:r>
              <a:rPr lang="en-US" sz="2400" dirty="0">
                <a:latin typeface="Raleway" pitchFamily="2" charset="-70"/>
              </a:rPr>
              <a:t>:</a:t>
            </a:r>
            <a:r>
              <a:rPr lang="lt-LT" sz="2400" dirty="0">
                <a:latin typeface="Raleway" pitchFamily="2" charset="-70"/>
              </a:rPr>
              <a:t> </a:t>
            </a:r>
            <a:r>
              <a:rPr lang="lt-LT" sz="2400" dirty="0" err="1">
                <a:latin typeface="Raleway" pitchFamily="2" charset="-70"/>
                <a:hlinkClick r:id="rId3"/>
              </a:rPr>
              <a:t>monika.vysniauskiene</a:t>
            </a:r>
            <a:r>
              <a:rPr lang="en-US" sz="2400" dirty="0">
                <a:latin typeface="Raleway" pitchFamily="2" charset="-70"/>
                <a:hlinkClick r:id="rId3"/>
              </a:rPr>
              <a:t>@apva.lt</a:t>
            </a:r>
            <a:endParaRPr lang="en-US" sz="2400" dirty="0">
              <a:latin typeface="Raleway" pitchFamily="2" charset="-70"/>
            </a:endParaRPr>
          </a:p>
          <a:p>
            <a:pPr marL="0" indent="0">
              <a:buNone/>
            </a:pPr>
            <a:r>
              <a:rPr lang="en-US" sz="2400" dirty="0">
                <a:latin typeface="Raleway" pitchFamily="2" charset="-70"/>
              </a:rPr>
              <a:t>Website of the project: </a:t>
            </a:r>
            <a:r>
              <a:rPr lang="en-US" sz="2400" dirty="0">
                <a:latin typeface="Raleway" pitchFamily="2" charset="-70"/>
                <a:hlinkClick r:id="rId4"/>
              </a:rPr>
              <a:t>www.naturalit.lt/en/home/</a:t>
            </a:r>
            <a:r>
              <a:rPr lang="en-US" sz="2400" dirty="0">
                <a:latin typeface="Raleway" pitchFamily="2" charset="-70"/>
              </a:rPr>
              <a:t> </a:t>
            </a:r>
            <a:endParaRPr lang="lt-LT" sz="2400" dirty="0">
              <a:latin typeface="Raleway" pitchFamily="2" charset="-70"/>
            </a:endParaRPr>
          </a:p>
        </p:txBody>
      </p:sp>
      <p:pic>
        <p:nvPicPr>
          <p:cNvPr id="5" name="Paveikslėlis 4">
            <a:extLst>
              <a:ext uri="{FF2B5EF4-FFF2-40B4-BE49-F238E27FC236}">
                <a16:creationId xmlns:a16="http://schemas.microsoft.com/office/drawing/2014/main" id="{CACFDB3F-07D9-46C5-8D46-F729B18650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8146" y="4369111"/>
            <a:ext cx="1290346" cy="1567238"/>
          </a:xfrm>
          <a:prstGeom prst="rect">
            <a:avLst/>
          </a:prstGeom>
        </p:spPr>
      </p:pic>
      <p:pic>
        <p:nvPicPr>
          <p:cNvPr id="7" name="Paveikslėlis 6">
            <a:extLst>
              <a:ext uri="{FF2B5EF4-FFF2-40B4-BE49-F238E27FC236}">
                <a16:creationId xmlns:a16="http://schemas.microsoft.com/office/drawing/2014/main" id="{BE228B8B-44E1-46CD-8AC1-6A6B517A07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0803" y="4646652"/>
            <a:ext cx="1290346" cy="932643"/>
          </a:xfrm>
          <a:prstGeom prst="rect">
            <a:avLst/>
          </a:prstGeom>
        </p:spPr>
      </p:pic>
      <p:pic>
        <p:nvPicPr>
          <p:cNvPr id="9" name="Paveikslėlis 8">
            <a:extLst>
              <a:ext uri="{FF2B5EF4-FFF2-40B4-BE49-F238E27FC236}">
                <a16:creationId xmlns:a16="http://schemas.microsoft.com/office/drawing/2014/main" id="{4DD0BF1D-0F29-4F91-9AA7-3D7893ECA4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25040" y="4534041"/>
            <a:ext cx="1518478" cy="1045254"/>
          </a:xfrm>
          <a:prstGeom prst="rect">
            <a:avLst/>
          </a:prstGeom>
        </p:spPr>
      </p:pic>
      <p:pic>
        <p:nvPicPr>
          <p:cNvPr id="6" name="Paveikslėlis 5" descr="Paveikslėlis, kuriame yra žinutė, iliustracija&#10;&#10;Automatiškai sugeneruotas aprašymas">
            <a:extLst>
              <a:ext uri="{FF2B5EF4-FFF2-40B4-BE49-F238E27FC236}">
                <a16:creationId xmlns:a16="http://schemas.microsoft.com/office/drawing/2014/main" id="{1058F8AC-C351-49BB-A716-95C1216091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43518" y="4480656"/>
            <a:ext cx="2317542" cy="1264634"/>
          </a:xfrm>
          <a:prstGeom prst="rect">
            <a:avLst/>
          </a:prstGeom>
        </p:spPr>
      </p:pic>
    </p:spTree>
    <p:extLst>
      <p:ext uri="{BB962C8B-B14F-4D97-AF65-F5344CB8AC3E}">
        <p14:creationId xmlns:p14="http://schemas.microsoft.com/office/powerpoint/2010/main" val="30459238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B117A97-BCA0-4437-8371-4BC70331A5D8}"/>
              </a:ext>
            </a:extLst>
          </p:cNvPr>
          <p:cNvSpPr>
            <a:spLocks noGrp="1"/>
          </p:cNvSpPr>
          <p:nvPr>
            <p:ph type="title"/>
          </p:nvPr>
        </p:nvSpPr>
        <p:spPr/>
        <p:txBody>
          <a:bodyPr/>
          <a:lstStyle/>
          <a:p>
            <a:r>
              <a:rPr lang="en-US" dirty="0"/>
              <a:t>Alternative ways to reach the audience</a:t>
            </a:r>
            <a:endParaRPr lang="lt-LT" dirty="0"/>
          </a:p>
        </p:txBody>
      </p:sp>
      <p:sp>
        <p:nvSpPr>
          <p:cNvPr id="3" name="Turinio vietos rezervavimo ženklas 2">
            <a:extLst>
              <a:ext uri="{FF2B5EF4-FFF2-40B4-BE49-F238E27FC236}">
                <a16:creationId xmlns:a16="http://schemas.microsoft.com/office/drawing/2014/main" id="{1FB9A09C-CAFA-4955-8DED-6836E7935F3F}"/>
              </a:ext>
            </a:extLst>
          </p:cNvPr>
          <p:cNvSpPr>
            <a:spLocks noGrp="1"/>
          </p:cNvSpPr>
          <p:nvPr>
            <p:ph idx="1"/>
          </p:nvPr>
        </p:nvSpPr>
        <p:spPr>
          <a:xfrm>
            <a:off x="677334" y="2160589"/>
            <a:ext cx="8855188" cy="3880773"/>
          </a:xfrm>
        </p:spPr>
        <p:txBody>
          <a:bodyPr>
            <a:normAutofit/>
          </a:bodyPr>
          <a:lstStyle/>
          <a:p>
            <a:r>
              <a:rPr lang="en-US" sz="3200" dirty="0">
                <a:latin typeface="Raleway" pitchFamily="2" charset="-70"/>
              </a:rPr>
              <a:t>Good Farmer’s Championship</a:t>
            </a:r>
          </a:p>
          <a:p>
            <a:pPr marL="0" indent="0">
              <a:buNone/>
            </a:pPr>
            <a:endParaRPr lang="en-US" sz="3200" dirty="0">
              <a:latin typeface="Raleway" pitchFamily="2" charset="-70"/>
            </a:endParaRPr>
          </a:p>
          <a:p>
            <a:r>
              <a:rPr lang="en-US" sz="3200" dirty="0">
                <a:latin typeface="Raleway" pitchFamily="2" charset="-70"/>
              </a:rPr>
              <a:t>Voluntary works of business enterprises in protected areas (part of Natura 2000)</a:t>
            </a:r>
            <a:endParaRPr lang="lt-LT" sz="3200" dirty="0">
              <a:latin typeface="Raleway" pitchFamily="2" charset="-70"/>
            </a:endParaRPr>
          </a:p>
        </p:txBody>
      </p:sp>
    </p:spTree>
    <p:extLst>
      <p:ext uri="{BB962C8B-B14F-4D97-AF65-F5344CB8AC3E}">
        <p14:creationId xmlns:p14="http://schemas.microsoft.com/office/powerpoint/2010/main" val="8191501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aveikslėlis 4" descr="Paveikslėlis, kuriame yra žolė, laukas, ruda, karvė&#10;&#10;Automatiškai sugeneruotas aprašymas">
            <a:extLst>
              <a:ext uri="{FF2B5EF4-FFF2-40B4-BE49-F238E27FC236}">
                <a16:creationId xmlns:a16="http://schemas.microsoft.com/office/drawing/2014/main" id="{007AE1BE-93EA-4808-9074-046EB2EE3530}"/>
              </a:ext>
            </a:extLst>
          </p:cNvPr>
          <p:cNvPicPr>
            <a:picLocks noChangeAspect="1"/>
          </p:cNvPicPr>
          <p:nvPr/>
        </p:nvPicPr>
        <p:blipFill rotWithShape="1">
          <a:blip r:embed="rId3">
            <a:extLst>
              <a:ext uri="{28A0092B-C50C-407E-A947-70E740481C1C}">
                <a14:useLocalDpi xmlns:a14="http://schemas.microsoft.com/office/drawing/2010/main" val="0"/>
              </a:ext>
            </a:extLst>
          </a:blip>
          <a:srcRect l="10386" r="12505"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Pavadinimas 1">
            <a:extLst>
              <a:ext uri="{FF2B5EF4-FFF2-40B4-BE49-F238E27FC236}">
                <a16:creationId xmlns:a16="http://schemas.microsoft.com/office/drawing/2014/main" id="{26AAA0E3-417D-4C71-9CA0-2C8AFC132994}"/>
              </a:ext>
            </a:extLst>
          </p:cNvPr>
          <p:cNvSpPr>
            <a:spLocks noGrp="1"/>
          </p:cNvSpPr>
          <p:nvPr>
            <p:ph type="title"/>
          </p:nvPr>
        </p:nvSpPr>
        <p:spPr>
          <a:xfrm>
            <a:off x="677333" y="609600"/>
            <a:ext cx="3851123" cy="1320800"/>
          </a:xfrm>
        </p:spPr>
        <p:txBody>
          <a:bodyPr>
            <a:normAutofit/>
          </a:bodyPr>
          <a:lstStyle/>
          <a:p>
            <a:r>
              <a:rPr lang="lt-LT" dirty="0" err="1"/>
              <a:t>Good</a:t>
            </a:r>
            <a:r>
              <a:rPr lang="lt-LT" dirty="0"/>
              <a:t> </a:t>
            </a:r>
            <a:r>
              <a:rPr lang="lt-LT" dirty="0" err="1"/>
              <a:t>Farmer‘s</a:t>
            </a:r>
            <a:r>
              <a:rPr lang="lt-LT" dirty="0"/>
              <a:t> </a:t>
            </a:r>
            <a:r>
              <a:rPr lang="lt-LT" dirty="0" err="1"/>
              <a:t>Championship</a:t>
            </a:r>
            <a:endParaRPr lang="lt-LT" dirty="0"/>
          </a:p>
        </p:txBody>
      </p:sp>
      <p:sp>
        <p:nvSpPr>
          <p:cNvPr id="3" name="Turinio vietos rezervavimo ženklas 2">
            <a:extLst>
              <a:ext uri="{FF2B5EF4-FFF2-40B4-BE49-F238E27FC236}">
                <a16:creationId xmlns:a16="http://schemas.microsoft.com/office/drawing/2014/main" id="{19F4FEF1-79B0-4736-BB1E-F8B6D0421441}"/>
              </a:ext>
            </a:extLst>
          </p:cNvPr>
          <p:cNvSpPr>
            <a:spLocks noGrp="1"/>
          </p:cNvSpPr>
          <p:nvPr>
            <p:ph idx="1"/>
          </p:nvPr>
        </p:nvSpPr>
        <p:spPr>
          <a:xfrm>
            <a:off x="319524" y="2111997"/>
            <a:ext cx="4910667" cy="3880773"/>
          </a:xfrm>
        </p:spPr>
        <p:txBody>
          <a:bodyPr>
            <a:normAutofit/>
          </a:bodyPr>
          <a:lstStyle/>
          <a:p>
            <a:pPr>
              <a:lnSpc>
                <a:spcPct val="90000"/>
              </a:lnSpc>
            </a:pPr>
            <a:r>
              <a:rPr lang="lt-LT" b="0" i="0" dirty="0">
                <a:effectLst/>
                <a:latin typeface="Raleway" pitchFamily="2" charset="-70"/>
              </a:rPr>
              <a:t>E</a:t>
            </a:r>
            <a:r>
              <a:rPr lang="en-US" b="0" i="0" dirty="0" err="1">
                <a:effectLst/>
                <a:latin typeface="Raleway" pitchFamily="2" charset="-70"/>
              </a:rPr>
              <a:t>xample</a:t>
            </a:r>
            <a:r>
              <a:rPr lang="en-US" b="0" i="0" dirty="0">
                <a:effectLst/>
                <a:latin typeface="Raleway" pitchFamily="2" charset="-70"/>
              </a:rPr>
              <a:t> was taken from Irish initiative </a:t>
            </a:r>
            <a:r>
              <a:rPr lang="en-US" b="0" i="0" u="none" strike="noStrike" dirty="0">
                <a:effectLst/>
                <a:latin typeface="Raleway" pitchFamily="2" charset="-70"/>
                <a:hlinkClick r:id="rId4"/>
              </a:rPr>
              <a:t>“Farming for Nature”</a:t>
            </a:r>
            <a:r>
              <a:rPr lang="en-US" b="0" i="0" dirty="0">
                <a:effectLst/>
                <a:latin typeface="Raleway" pitchFamily="2" charset="-70"/>
              </a:rPr>
              <a:t> </a:t>
            </a:r>
            <a:br>
              <a:rPr lang="lt-LT" b="0" i="0" dirty="0">
                <a:effectLst/>
                <a:latin typeface="Raleway" pitchFamily="2" charset="-70"/>
              </a:rPr>
            </a:br>
            <a:endParaRPr lang="lt-LT" b="0" i="0" dirty="0">
              <a:effectLst/>
              <a:latin typeface="Raleway" pitchFamily="2" charset="-70"/>
            </a:endParaRPr>
          </a:p>
          <a:p>
            <a:pPr>
              <a:lnSpc>
                <a:spcPct val="90000"/>
              </a:lnSpc>
            </a:pPr>
            <a:r>
              <a:rPr lang="lt-LT" dirty="0">
                <a:latin typeface="Raleway" pitchFamily="2" charset="-70"/>
              </a:rPr>
              <a:t>T</a:t>
            </a:r>
            <a:r>
              <a:rPr lang="en-US" b="0" i="0" dirty="0">
                <a:effectLst/>
                <a:latin typeface="Raleway" pitchFamily="2" charset="-70"/>
              </a:rPr>
              <a:t>he main aim of the championship was to promote an attitude that a good farmer our days is the one, who produces healthy products in environmentally-friendly way, protecting biodiversity and sharing his experience with the others.</a:t>
            </a:r>
            <a:br>
              <a:rPr lang="lt-LT" b="0" i="0" dirty="0">
                <a:effectLst/>
                <a:latin typeface="Raleway" pitchFamily="2" charset="-70"/>
              </a:rPr>
            </a:br>
            <a:endParaRPr lang="lt-LT" b="0" i="0" dirty="0">
              <a:effectLst/>
              <a:latin typeface="Raleway" pitchFamily="2" charset="-70"/>
            </a:endParaRPr>
          </a:p>
          <a:p>
            <a:pPr>
              <a:lnSpc>
                <a:spcPct val="90000"/>
              </a:lnSpc>
            </a:pPr>
            <a:r>
              <a:rPr lang="en-US" b="0" i="0" dirty="0">
                <a:effectLst/>
                <a:latin typeface="Raleway" pitchFamily="2" charset="-70"/>
              </a:rPr>
              <a:t>The elderships which are the most active in declaring fields for agri-environmental measures were also honored.</a:t>
            </a:r>
            <a:endParaRPr lang="lt-LT" dirty="0"/>
          </a:p>
        </p:txBody>
      </p:sp>
      <p:cxnSp>
        <p:nvCxnSpPr>
          <p:cNvPr id="10" name="Straight Connector 9">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2477638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Paveikslėlis 28" descr="Paveikslėlis, kuriame yra žolė, laukas, dangus, asmuo&#10;&#10;Automatiškai sugeneruotas aprašymas">
            <a:extLst>
              <a:ext uri="{FF2B5EF4-FFF2-40B4-BE49-F238E27FC236}">
                <a16:creationId xmlns:a16="http://schemas.microsoft.com/office/drawing/2014/main" id="{09D25F5B-A48C-4529-8B53-781B8A199F5B}"/>
              </a:ext>
            </a:extLst>
          </p:cNvPr>
          <p:cNvPicPr>
            <a:picLocks noChangeAspect="1"/>
          </p:cNvPicPr>
          <p:nvPr/>
        </p:nvPicPr>
        <p:blipFill rotWithShape="1">
          <a:blip r:embed="rId3">
            <a:extLst>
              <a:ext uri="{28A0092B-C50C-407E-A947-70E740481C1C}">
                <a14:useLocalDpi xmlns:a14="http://schemas.microsoft.com/office/drawing/2010/main" val="0"/>
              </a:ext>
            </a:extLst>
          </a:blip>
          <a:srcRect l="7612" r="15279"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Pavadinimas 1">
            <a:extLst>
              <a:ext uri="{FF2B5EF4-FFF2-40B4-BE49-F238E27FC236}">
                <a16:creationId xmlns:a16="http://schemas.microsoft.com/office/drawing/2014/main" id="{263FBECB-BC9A-4946-AD1B-A3412CE27005}"/>
              </a:ext>
            </a:extLst>
          </p:cNvPr>
          <p:cNvSpPr>
            <a:spLocks noGrp="1"/>
          </p:cNvSpPr>
          <p:nvPr>
            <p:ph type="title"/>
          </p:nvPr>
        </p:nvSpPr>
        <p:spPr>
          <a:xfrm>
            <a:off x="677333" y="609600"/>
            <a:ext cx="3851123" cy="1320800"/>
          </a:xfrm>
        </p:spPr>
        <p:txBody>
          <a:bodyPr>
            <a:normAutofit/>
          </a:bodyPr>
          <a:lstStyle/>
          <a:p>
            <a:r>
              <a:rPr lang="lt-LT" dirty="0" err="1"/>
              <a:t>Good</a:t>
            </a:r>
            <a:r>
              <a:rPr lang="lt-LT" dirty="0"/>
              <a:t> </a:t>
            </a:r>
            <a:r>
              <a:rPr lang="lt-LT" dirty="0" err="1"/>
              <a:t>Farmer‘s</a:t>
            </a:r>
            <a:r>
              <a:rPr lang="lt-LT" dirty="0"/>
              <a:t> </a:t>
            </a:r>
            <a:r>
              <a:rPr lang="lt-LT" dirty="0" err="1"/>
              <a:t>Championship</a:t>
            </a:r>
            <a:endParaRPr lang="lt-LT" dirty="0"/>
          </a:p>
        </p:txBody>
      </p:sp>
      <p:sp>
        <p:nvSpPr>
          <p:cNvPr id="15" name="Turinio vietos rezervavimo ženklas 14">
            <a:extLst>
              <a:ext uri="{FF2B5EF4-FFF2-40B4-BE49-F238E27FC236}">
                <a16:creationId xmlns:a16="http://schemas.microsoft.com/office/drawing/2014/main" id="{24CB45D6-7116-4801-AB35-9C4F7DC2CE5C}"/>
              </a:ext>
            </a:extLst>
          </p:cNvPr>
          <p:cNvSpPr>
            <a:spLocks noGrp="1"/>
          </p:cNvSpPr>
          <p:nvPr>
            <p:ph idx="1"/>
          </p:nvPr>
        </p:nvSpPr>
        <p:spPr>
          <a:xfrm>
            <a:off x="330469" y="2209180"/>
            <a:ext cx="4988069" cy="3880773"/>
          </a:xfrm>
        </p:spPr>
        <p:txBody>
          <a:bodyPr>
            <a:normAutofit/>
          </a:bodyPr>
          <a:lstStyle/>
          <a:p>
            <a:pPr>
              <a:lnSpc>
                <a:spcPct val="90000"/>
              </a:lnSpc>
            </a:pPr>
            <a:r>
              <a:rPr lang="lt-LT" dirty="0">
                <a:latin typeface="Raleway" pitchFamily="2" charset="-70"/>
              </a:rPr>
              <a:t>S</a:t>
            </a:r>
            <a:r>
              <a:rPr lang="en-US" b="0" i="0" dirty="0" err="1">
                <a:effectLst/>
                <a:latin typeface="Raleway" pitchFamily="2" charset="-70"/>
              </a:rPr>
              <a:t>pecial</a:t>
            </a:r>
            <a:r>
              <a:rPr lang="en-US" b="0" i="0" dirty="0">
                <a:effectLst/>
                <a:latin typeface="Raleway" pitchFamily="2" charset="-70"/>
              </a:rPr>
              <a:t> commission by experts of agriculture and nature conservation </a:t>
            </a:r>
            <a:r>
              <a:rPr lang="lt-LT" b="0" i="0" dirty="0" err="1">
                <a:effectLst/>
                <a:latin typeface="Raleway" pitchFamily="2" charset="-70"/>
              </a:rPr>
              <a:t>formed</a:t>
            </a:r>
            <a:r>
              <a:rPr lang="lt-LT" b="0" i="0" dirty="0">
                <a:effectLst/>
                <a:latin typeface="Raleway" pitchFamily="2" charset="-70"/>
              </a:rPr>
              <a:t> (</a:t>
            </a:r>
            <a:r>
              <a:rPr lang="lt-LT" b="0" i="0" dirty="0" err="1">
                <a:effectLst/>
                <a:latin typeface="Raleway" pitchFamily="2" charset="-70"/>
              </a:rPr>
              <a:t>partly</a:t>
            </a:r>
            <a:r>
              <a:rPr lang="lt-LT" b="0" i="0" dirty="0">
                <a:effectLst/>
                <a:latin typeface="Raleway" pitchFamily="2" charset="-70"/>
              </a:rPr>
              <a:t> </a:t>
            </a:r>
            <a:r>
              <a:rPr lang="lt-LT" b="0" i="0" dirty="0" err="1">
                <a:effectLst/>
                <a:latin typeface="Raleway" pitchFamily="2" charset="-70"/>
              </a:rPr>
              <a:t>consisted</a:t>
            </a:r>
            <a:r>
              <a:rPr lang="lt-LT" b="0" i="0" dirty="0">
                <a:effectLst/>
                <a:latin typeface="Raleway" pitchFamily="2" charset="-70"/>
              </a:rPr>
              <a:t> </a:t>
            </a:r>
            <a:r>
              <a:rPr lang="lt-LT" b="0" i="0" dirty="0" err="1">
                <a:effectLst/>
                <a:latin typeface="Raleway" pitchFamily="2" charset="-70"/>
              </a:rPr>
              <a:t>of</a:t>
            </a:r>
            <a:r>
              <a:rPr lang="lt-LT" dirty="0">
                <a:latin typeface="Raleway" pitchFamily="2" charset="-70"/>
              </a:rPr>
              <a:t> </a:t>
            </a:r>
            <a:r>
              <a:rPr lang="lt-LT" dirty="0" err="1">
                <a:latin typeface="Raleway" pitchFamily="2" charset="-70"/>
              </a:rPr>
              <a:t>representatives</a:t>
            </a:r>
            <a:r>
              <a:rPr lang="lt-LT" dirty="0">
                <a:latin typeface="Raleway" pitchFamily="2" charset="-70"/>
              </a:rPr>
              <a:t> </a:t>
            </a:r>
            <a:r>
              <a:rPr lang="lt-LT" dirty="0" err="1">
                <a:latin typeface="Raleway" pitchFamily="2" charset="-70"/>
              </a:rPr>
              <a:t>of</a:t>
            </a:r>
            <a:r>
              <a:rPr lang="en-US" b="0" i="0" dirty="0">
                <a:effectLst/>
                <a:latin typeface="Raleway" pitchFamily="2" charset="-70"/>
              </a:rPr>
              <a:t> “</a:t>
            </a:r>
            <a:r>
              <a:rPr lang="en-US" b="0" i="0" dirty="0" err="1">
                <a:effectLst/>
                <a:latin typeface="Raleway" pitchFamily="2" charset="-70"/>
              </a:rPr>
              <a:t>Naturalit</a:t>
            </a:r>
            <a:r>
              <a:rPr lang="en-US" b="0" i="0" dirty="0">
                <a:effectLst/>
                <a:latin typeface="Raleway" pitchFamily="2" charset="-70"/>
              </a:rPr>
              <a:t>” project partners</a:t>
            </a:r>
            <a:r>
              <a:rPr lang="lt-LT" b="0" i="0" dirty="0">
                <a:effectLst/>
                <a:latin typeface="Raleway" pitchFamily="2" charset="-70"/>
              </a:rPr>
              <a:t>);</a:t>
            </a:r>
            <a:br>
              <a:rPr lang="lt-LT" b="0" i="0" dirty="0">
                <a:effectLst/>
                <a:latin typeface="Raleway" pitchFamily="2" charset="-70"/>
              </a:rPr>
            </a:br>
            <a:endParaRPr lang="lt-LT" b="0" i="0" dirty="0">
              <a:effectLst/>
              <a:latin typeface="Raleway" pitchFamily="2" charset="-70"/>
            </a:endParaRPr>
          </a:p>
          <a:p>
            <a:pPr>
              <a:lnSpc>
                <a:spcPct val="90000"/>
              </a:lnSpc>
            </a:pPr>
            <a:r>
              <a:rPr lang="lt-LT" dirty="0">
                <a:latin typeface="Raleway" pitchFamily="2" charset="-70"/>
              </a:rPr>
              <a:t>13 </a:t>
            </a:r>
            <a:r>
              <a:rPr lang="lt-LT" dirty="0" err="1">
                <a:latin typeface="Raleway" pitchFamily="2" charset="-70"/>
              </a:rPr>
              <a:t>farms</a:t>
            </a:r>
            <a:r>
              <a:rPr lang="lt-LT" dirty="0">
                <a:latin typeface="Raleway" pitchFamily="2" charset="-70"/>
              </a:rPr>
              <a:t> </a:t>
            </a:r>
            <a:r>
              <a:rPr lang="lt-LT" dirty="0" err="1">
                <a:latin typeface="Raleway" pitchFamily="2" charset="-70"/>
              </a:rPr>
              <a:t>with</a:t>
            </a:r>
            <a:r>
              <a:rPr lang="lt-LT" dirty="0">
                <a:latin typeface="Raleway" pitchFamily="2" charset="-70"/>
              </a:rPr>
              <a:t> </a:t>
            </a:r>
            <a:r>
              <a:rPr lang="lt-LT" dirty="0" err="1">
                <a:latin typeface="Raleway" pitchFamily="2" charset="-70"/>
              </a:rPr>
              <a:t>highest</a:t>
            </a:r>
            <a:r>
              <a:rPr lang="lt-LT" dirty="0">
                <a:latin typeface="Raleway" pitchFamily="2" charset="-70"/>
              </a:rPr>
              <a:t> </a:t>
            </a:r>
            <a:r>
              <a:rPr lang="lt-LT" dirty="0" err="1">
                <a:latin typeface="Raleway" pitchFamily="2" charset="-70"/>
              </a:rPr>
              <a:t>score</a:t>
            </a:r>
            <a:r>
              <a:rPr lang="lt-LT" dirty="0">
                <a:latin typeface="Raleway" pitchFamily="2" charset="-70"/>
              </a:rPr>
              <a:t> </a:t>
            </a:r>
            <a:r>
              <a:rPr lang="lt-LT" dirty="0" err="1">
                <a:latin typeface="Raleway" pitchFamily="2" charset="-70"/>
              </a:rPr>
              <a:t>visited</a:t>
            </a:r>
            <a:r>
              <a:rPr lang="lt-LT" dirty="0">
                <a:latin typeface="Raleway" pitchFamily="2" charset="-70"/>
              </a:rPr>
              <a:t> </a:t>
            </a:r>
            <a:r>
              <a:rPr lang="lt-LT" dirty="0" err="1">
                <a:latin typeface="Raleway" pitchFamily="2" charset="-70"/>
              </a:rPr>
              <a:t>lively</a:t>
            </a:r>
            <a:r>
              <a:rPr lang="lt-LT" dirty="0">
                <a:latin typeface="Raleway" pitchFamily="2" charset="-70"/>
              </a:rPr>
              <a:t>;</a:t>
            </a:r>
            <a:br>
              <a:rPr lang="lt-LT" dirty="0">
                <a:latin typeface="Raleway" pitchFamily="2" charset="-70"/>
              </a:rPr>
            </a:br>
            <a:endParaRPr lang="lt-LT" dirty="0">
              <a:latin typeface="Raleway" pitchFamily="2" charset="-70"/>
            </a:endParaRPr>
          </a:p>
          <a:p>
            <a:pPr>
              <a:lnSpc>
                <a:spcPct val="90000"/>
              </a:lnSpc>
            </a:pPr>
            <a:r>
              <a:rPr lang="lt-LT" dirty="0" err="1">
                <a:latin typeface="Raleway" pitchFamily="2" charset="-70"/>
              </a:rPr>
              <a:t>Eldeships</a:t>
            </a:r>
            <a:r>
              <a:rPr lang="lt-LT" dirty="0">
                <a:latin typeface="Raleway" pitchFamily="2" charset="-70"/>
              </a:rPr>
              <a:t> </a:t>
            </a:r>
            <a:r>
              <a:rPr lang="lt-LT" dirty="0" err="1">
                <a:latin typeface="Raleway" pitchFamily="2" charset="-70"/>
              </a:rPr>
              <a:t>rated</a:t>
            </a:r>
            <a:r>
              <a:rPr lang="lt-LT" dirty="0">
                <a:latin typeface="Raleway" pitchFamily="2" charset="-70"/>
              </a:rPr>
              <a:t> </a:t>
            </a:r>
            <a:r>
              <a:rPr lang="lt-LT" dirty="0" err="1">
                <a:latin typeface="Raleway" pitchFamily="2" charset="-70"/>
              </a:rPr>
              <a:t>according</a:t>
            </a:r>
            <a:r>
              <a:rPr lang="lt-LT" dirty="0">
                <a:latin typeface="Raleway" pitchFamily="2" charset="-70"/>
              </a:rPr>
              <a:t> to </a:t>
            </a:r>
            <a:r>
              <a:rPr lang="lt-LT" dirty="0" err="1">
                <a:latin typeface="Raleway" pitchFamily="2" charset="-70"/>
              </a:rPr>
              <a:t>statistics</a:t>
            </a:r>
            <a:r>
              <a:rPr lang="lt-LT" dirty="0">
                <a:latin typeface="Raleway" pitchFamily="2" charset="-70"/>
              </a:rPr>
              <a:t> </a:t>
            </a:r>
            <a:r>
              <a:rPr lang="lt-LT" dirty="0" err="1">
                <a:latin typeface="Raleway" pitchFamily="2" charset="-70"/>
              </a:rPr>
              <a:t>of</a:t>
            </a:r>
            <a:r>
              <a:rPr lang="lt-LT" dirty="0">
                <a:latin typeface="Raleway" pitchFamily="2" charset="-70"/>
              </a:rPr>
              <a:t> </a:t>
            </a:r>
            <a:r>
              <a:rPr lang="lt-LT" dirty="0" err="1">
                <a:latin typeface="Raleway" pitchFamily="2" charset="-70"/>
              </a:rPr>
              <a:t>declaration</a:t>
            </a:r>
            <a:r>
              <a:rPr lang="lt-LT" dirty="0">
                <a:latin typeface="Raleway" pitchFamily="2" charset="-70"/>
              </a:rPr>
              <a:t> to </a:t>
            </a:r>
            <a:r>
              <a:rPr lang="lt-LT" dirty="0" err="1">
                <a:latin typeface="Raleway" pitchFamily="2" charset="-70"/>
              </a:rPr>
              <a:t>agri-environmental</a:t>
            </a:r>
            <a:r>
              <a:rPr lang="lt-LT" dirty="0">
                <a:latin typeface="Raleway" pitchFamily="2" charset="-70"/>
              </a:rPr>
              <a:t> </a:t>
            </a:r>
            <a:r>
              <a:rPr lang="lt-LT" dirty="0" err="1">
                <a:latin typeface="Raleway" pitchFamily="2" charset="-70"/>
              </a:rPr>
              <a:t>measures</a:t>
            </a:r>
            <a:r>
              <a:rPr lang="lt-LT" dirty="0">
                <a:latin typeface="Raleway" pitchFamily="2" charset="-70"/>
              </a:rPr>
              <a:t> </a:t>
            </a:r>
            <a:r>
              <a:rPr lang="lt-LT" dirty="0" err="1">
                <a:latin typeface="Raleway" pitchFamily="2" charset="-70"/>
              </a:rPr>
              <a:t>supported</a:t>
            </a:r>
            <a:r>
              <a:rPr lang="lt-LT" dirty="0">
                <a:latin typeface="Raleway" pitchFamily="2" charset="-70"/>
              </a:rPr>
              <a:t> </a:t>
            </a:r>
            <a:r>
              <a:rPr lang="lt-LT" dirty="0" err="1">
                <a:latin typeface="Raleway" pitchFamily="2" charset="-70"/>
              </a:rPr>
              <a:t>by</a:t>
            </a:r>
            <a:r>
              <a:rPr lang="lt-LT" dirty="0">
                <a:latin typeface="Raleway" pitchFamily="2" charset="-70"/>
              </a:rPr>
              <a:t> </a:t>
            </a:r>
            <a:r>
              <a:rPr lang="lt-LT" dirty="0" err="1">
                <a:latin typeface="Raleway" pitchFamily="2" charset="-70"/>
              </a:rPr>
              <a:t>the</a:t>
            </a:r>
            <a:r>
              <a:rPr lang="lt-LT" dirty="0">
                <a:latin typeface="Raleway" pitchFamily="2" charset="-70"/>
              </a:rPr>
              <a:t> </a:t>
            </a:r>
            <a:r>
              <a:rPr lang="lt-LT" dirty="0" err="1">
                <a:latin typeface="Raleway" pitchFamily="2" charset="-70"/>
              </a:rPr>
              <a:t>government</a:t>
            </a:r>
            <a:r>
              <a:rPr lang="lt-LT" dirty="0">
                <a:latin typeface="Raleway" pitchFamily="2" charset="-70"/>
              </a:rPr>
              <a:t> (</a:t>
            </a:r>
            <a:r>
              <a:rPr lang="lt-LT" dirty="0" err="1">
                <a:latin typeface="Raleway" pitchFamily="2" charset="-70"/>
              </a:rPr>
              <a:t>Rural</a:t>
            </a:r>
            <a:r>
              <a:rPr lang="lt-LT" dirty="0">
                <a:latin typeface="Raleway" pitchFamily="2" charset="-70"/>
              </a:rPr>
              <a:t> </a:t>
            </a:r>
            <a:r>
              <a:rPr lang="lt-LT" dirty="0" err="1">
                <a:latin typeface="Raleway" pitchFamily="2" charset="-70"/>
              </a:rPr>
              <a:t>Development</a:t>
            </a:r>
            <a:r>
              <a:rPr lang="lt-LT" dirty="0">
                <a:latin typeface="Raleway" pitchFamily="2" charset="-70"/>
              </a:rPr>
              <a:t> </a:t>
            </a:r>
            <a:r>
              <a:rPr lang="lt-LT" dirty="0" err="1">
                <a:latin typeface="Raleway" pitchFamily="2" charset="-70"/>
              </a:rPr>
              <a:t>programme</a:t>
            </a:r>
            <a:r>
              <a:rPr lang="lt-LT" dirty="0">
                <a:latin typeface="Raleway" pitchFamily="2" charset="-70"/>
              </a:rPr>
              <a:t>). </a:t>
            </a:r>
          </a:p>
          <a:p>
            <a:pPr>
              <a:lnSpc>
                <a:spcPct val="90000"/>
              </a:lnSpc>
            </a:pPr>
            <a:endParaRPr lang="lt-LT" sz="1700" dirty="0"/>
          </a:p>
        </p:txBody>
      </p:sp>
      <p:cxnSp>
        <p:nvCxnSpPr>
          <p:cNvPr id="34" name="Straight Connector 33">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8"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2"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46"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8"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0"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1063006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urinio vietos rezervavimo ženklas 8" descr="Paveikslėlis, kuriame yra dangus, laukas, šiltnamis, pastatas&#10;&#10;Automatiškai sugeneruotas aprašymas">
            <a:extLst>
              <a:ext uri="{FF2B5EF4-FFF2-40B4-BE49-F238E27FC236}">
                <a16:creationId xmlns:a16="http://schemas.microsoft.com/office/drawing/2014/main" id="{8BC38E59-689B-446E-A2E8-03CE75AFCC6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72210" y="759549"/>
            <a:ext cx="3864277" cy="25857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aveikslėlis 10" descr="Paveikslėlis, kuriame yra žinutė, lentyna, knyga, vidinis&#10;&#10;Automatiškai sugeneruotas aprašymas">
            <a:extLst>
              <a:ext uri="{FF2B5EF4-FFF2-40B4-BE49-F238E27FC236}">
                <a16:creationId xmlns:a16="http://schemas.microsoft.com/office/drawing/2014/main" id="{9A14D098-F8E7-4FD4-856E-90E4363806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476" y="3671957"/>
            <a:ext cx="3863458" cy="25764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aveikslėlis 12" descr="Paveikslėlis, kuriame yra žolė, laukas, medis, asmuo&#10;&#10;Automatiškai sugeneruotas aprašymas">
            <a:extLst>
              <a:ext uri="{FF2B5EF4-FFF2-40B4-BE49-F238E27FC236}">
                <a16:creationId xmlns:a16="http://schemas.microsoft.com/office/drawing/2014/main" id="{67BBC0D7-77DB-4D67-94B7-01D8B181FC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6233" y="3670890"/>
            <a:ext cx="3863459" cy="25753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aveikslėlis 14" descr="Paveikslėlis, kuriame yra žolė, karvė, laukas, žinduolis&#10;&#10;Automatiškai sugeneruotas aprašymas">
            <a:extLst>
              <a:ext uri="{FF2B5EF4-FFF2-40B4-BE49-F238E27FC236}">
                <a16:creationId xmlns:a16="http://schemas.microsoft.com/office/drawing/2014/main" id="{CED1E451-595D-44EF-909D-42F56A644C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55515" y="764209"/>
            <a:ext cx="3864277" cy="25764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aveikslėlis 16" descr="Paveikslėlis, kuriame yra karvė, laukas, žinduolis, grupė&#10;&#10;Automatiškai sugeneruotas aprašymas">
            <a:extLst>
              <a:ext uri="{FF2B5EF4-FFF2-40B4-BE49-F238E27FC236}">
                <a16:creationId xmlns:a16="http://schemas.microsoft.com/office/drawing/2014/main" id="{722629D0-A8BC-43BF-9623-5C7D8D5694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34400" y="3670890"/>
            <a:ext cx="3427756" cy="25708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97135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14A5B90-B719-4E72-8F5A-160FFEBA09D2}"/>
              </a:ext>
            </a:extLst>
          </p:cNvPr>
          <p:cNvSpPr>
            <a:spLocks noGrp="1"/>
          </p:cNvSpPr>
          <p:nvPr>
            <p:ph type="title"/>
          </p:nvPr>
        </p:nvSpPr>
        <p:spPr>
          <a:xfrm>
            <a:off x="677334" y="609600"/>
            <a:ext cx="8596668" cy="1320800"/>
          </a:xfrm>
        </p:spPr>
        <p:txBody>
          <a:bodyPr anchor="t">
            <a:normAutofit/>
          </a:bodyPr>
          <a:lstStyle/>
          <a:p>
            <a:r>
              <a:rPr lang="lt-LT" dirty="0" err="1"/>
              <a:t>Some</a:t>
            </a:r>
            <a:r>
              <a:rPr lang="lt-LT" dirty="0"/>
              <a:t> </a:t>
            </a:r>
            <a:r>
              <a:rPr lang="lt-LT" dirty="0" err="1"/>
              <a:t>tips</a:t>
            </a:r>
            <a:endParaRPr lang="lt-LT" dirty="0"/>
          </a:p>
        </p:txBody>
      </p:sp>
      <p:pic>
        <p:nvPicPr>
          <p:cNvPr id="7" name="Paveikslėlis 6" descr="Paveikslėlis, kuriame yra asmuo, vidinis, moteris, stovimas&#10;&#10;Automatiškai sugeneruotas aprašymas">
            <a:extLst>
              <a:ext uri="{FF2B5EF4-FFF2-40B4-BE49-F238E27FC236}">
                <a16:creationId xmlns:a16="http://schemas.microsoft.com/office/drawing/2014/main" id="{A11FBFBA-5587-45B3-9351-69B8689625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334" y="1551237"/>
            <a:ext cx="5626257" cy="3755526"/>
          </a:xfrm>
          <a:prstGeom prst="rect">
            <a:avLst/>
          </a:prstGeom>
        </p:spPr>
      </p:pic>
      <p:sp>
        <p:nvSpPr>
          <p:cNvPr id="3" name="Turinio vietos rezervavimo ženklas 2">
            <a:extLst>
              <a:ext uri="{FF2B5EF4-FFF2-40B4-BE49-F238E27FC236}">
                <a16:creationId xmlns:a16="http://schemas.microsoft.com/office/drawing/2014/main" id="{714FAD2C-CE2B-46F3-AC3C-F63E2D3FFF8B}"/>
              </a:ext>
            </a:extLst>
          </p:cNvPr>
          <p:cNvSpPr>
            <a:spLocks noGrp="1"/>
          </p:cNvSpPr>
          <p:nvPr>
            <p:ph idx="1"/>
          </p:nvPr>
        </p:nvSpPr>
        <p:spPr>
          <a:xfrm>
            <a:off x="6096000" y="1811930"/>
            <a:ext cx="4183269" cy="3234140"/>
          </a:xfrm>
        </p:spPr>
        <p:txBody>
          <a:bodyPr>
            <a:noAutofit/>
          </a:bodyPr>
          <a:lstStyle/>
          <a:p>
            <a:r>
              <a:rPr lang="en-US" sz="1300" b="1" dirty="0">
                <a:latin typeface="Raleway" pitchFamily="2" charset="-70"/>
              </a:rPr>
              <a:t>Involvement of society </a:t>
            </a:r>
            <a:r>
              <a:rPr lang="en-US" sz="1300" dirty="0">
                <a:latin typeface="Raleway" pitchFamily="2" charset="-70"/>
              </a:rPr>
              <a:t>by public voting for their favorite farmer;</a:t>
            </a:r>
          </a:p>
          <a:p>
            <a:r>
              <a:rPr lang="en-US" sz="1300" b="1" dirty="0">
                <a:latin typeface="Raleway" pitchFamily="2" charset="-70"/>
              </a:rPr>
              <a:t>Involvement of famous </a:t>
            </a:r>
            <a:r>
              <a:rPr lang="lt-LT" sz="1300" b="1" dirty="0" err="1">
                <a:latin typeface="Raleway" pitchFamily="2" charset="-70"/>
              </a:rPr>
              <a:t>chef</a:t>
            </a:r>
            <a:r>
              <a:rPr lang="en-US" sz="1300" dirty="0">
                <a:latin typeface="Raleway" pitchFamily="2" charset="-70"/>
              </a:rPr>
              <a:t>, culinary specialist and influencer Beata Nicholson. Helped to get more attention from media channels and allowed to use her own social media. Relation between nature</a:t>
            </a:r>
            <a:r>
              <a:rPr lang="lt-LT" sz="1300" dirty="0">
                <a:latin typeface="Raleway" pitchFamily="2" charset="-70"/>
              </a:rPr>
              <a:t>-</a:t>
            </a:r>
            <a:r>
              <a:rPr lang="en-US" sz="1300" dirty="0">
                <a:latin typeface="Raleway" pitchFamily="2" charset="-70"/>
              </a:rPr>
              <a:t>friendly farms and good quality food is </a:t>
            </a:r>
            <a:r>
              <a:rPr lang="lt-LT" sz="1300" dirty="0" err="1">
                <a:latin typeface="Raleway" pitchFamily="2" charset="-70"/>
              </a:rPr>
              <a:t>worth</a:t>
            </a:r>
            <a:r>
              <a:rPr lang="lt-LT" sz="1300" dirty="0">
                <a:latin typeface="Raleway" pitchFamily="2" charset="-70"/>
              </a:rPr>
              <a:t> to </a:t>
            </a:r>
            <a:r>
              <a:rPr lang="lt-LT" sz="1300" dirty="0" err="1">
                <a:latin typeface="Raleway" pitchFamily="2" charset="-70"/>
              </a:rPr>
              <a:t>use</a:t>
            </a:r>
            <a:r>
              <a:rPr lang="lt-LT" sz="1300" dirty="0">
                <a:latin typeface="Raleway" pitchFamily="2" charset="-70"/>
              </a:rPr>
              <a:t>.</a:t>
            </a:r>
            <a:endParaRPr lang="en-US" sz="1300" dirty="0">
              <a:latin typeface="Raleway" pitchFamily="2" charset="-70"/>
            </a:endParaRPr>
          </a:p>
          <a:p>
            <a:r>
              <a:rPr lang="en-US" sz="1300" b="1" dirty="0">
                <a:latin typeface="Raleway" pitchFamily="2" charset="-70"/>
              </a:rPr>
              <a:t>Use of promoted posts in Facebook </a:t>
            </a:r>
            <a:r>
              <a:rPr lang="en-US" sz="1300" dirty="0">
                <a:latin typeface="Raleway" pitchFamily="2" charset="-70"/>
              </a:rPr>
              <a:t>gained a big reach. Farmers were competing among themselves and inviting friends to vote.</a:t>
            </a:r>
            <a:endParaRPr lang="lt-LT" sz="1300" dirty="0">
              <a:latin typeface="Raleway" pitchFamily="2" charset="-70"/>
            </a:endParaRPr>
          </a:p>
          <a:p>
            <a:r>
              <a:rPr lang="en-US" sz="1300" dirty="0">
                <a:latin typeface="Raleway" pitchFamily="2" charset="-70"/>
              </a:rPr>
              <a:t>Take into consideration </a:t>
            </a:r>
            <a:r>
              <a:rPr lang="en-US" sz="1300" b="1" dirty="0">
                <a:latin typeface="Raleway" pitchFamily="2" charset="-70"/>
              </a:rPr>
              <a:t>quality of voting system </a:t>
            </a:r>
            <a:r>
              <a:rPr lang="en-US" sz="1300" dirty="0">
                <a:latin typeface="Raleway" pitchFamily="2" charset="-70"/>
              </a:rPr>
              <a:t>because the biggest enthusiasts tend to cheat.</a:t>
            </a:r>
          </a:p>
        </p:txBody>
      </p:sp>
    </p:spTree>
    <p:extLst>
      <p:ext uri="{BB962C8B-B14F-4D97-AF65-F5344CB8AC3E}">
        <p14:creationId xmlns:p14="http://schemas.microsoft.com/office/powerpoint/2010/main" val="4653313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5" name="Turinio vietos rezervavimo ženklas 4" descr="Paveikslėlis, kuriame yra laukas, žolė, dangus, medis&#10;&#10;Automatiškai sugeneruotas aprašymas">
            <a:extLst>
              <a:ext uri="{FF2B5EF4-FFF2-40B4-BE49-F238E27FC236}">
                <a16:creationId xmlns:a16="http://schemas.microsoft.com/office/drawing/2014/main" id="{DC3EB060-E4DB-4F33-A48B-94D603E8370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9885" t="9091" r="1354"/>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Pavadinimas 1">
            <a:extLst>
              <a:ext uri="{FF2B5EF4-FFF2-40B4-BE49-F238E27FC236}">
                <a16:creationId xmlns:a16="http://schemas.microsoft.com/office/drawing/2014/main" id="{3EEFDA3E-053E-4A9C-AB17-ED52BBB06BA8}"/>
              </a:ext>
            </a:extLst>
          </p:cNvPr>
          <p:cNvSpPr>
            <a:spLocks noGrp="1"/>
          </p:cNvSpPr>
          <p:nvPr>
            <p:ph type="title"/>
          </p:nvPr>
        </p:nvSpPr>
        <p:spPr>
          <a:xfrm>
            <a:off x="668867" y="1678666"/>
            <a:ext cx="4088190" cy="2369093"/>
          </a:xfrm>
        </p:spPr>
        <p:txBody>
          <a:bodyPr vert="horz" lIns="91440" tIns="45720" rIns="91440" bIns="45720" rtlCol="0" anchor="b">
            <a:normAutofit/>
          </a:bodyPr>
          <a:lstStyle/>
          <a:p>
            <a:pPr algn="r">
              <a:lnSpc>
                <a:spcPct val="90000"/>
              </a:lnSpc>
            </a:pPr>
            <a:r>
              <a:rPr lang="en-US" sz="4100" dirty="0"/>
              <a:t>Voluntary works for business enterprises in protected areas</a:t>
            </a:r>
          </a:p>
        </p:txBody>
      </p:sp>
      <p:cxnSp>
        <p:nvCxnSpPr>
          <p:cNvPr id="22" name="Straight Connector 21">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9812227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AA591FC7-FA78-4ACE-9C5E-B193685E28E9}"/>
              </a:ext>
            </a:extLst>
          </p:cNvPr>
          <p:cNvSpPr>
            <a:spLocks noGrp="1"/>
          </p:cNvSpPr>
          <p:nvPr>
            <p:ph type="title"/>
          </p:nvPr>
        </p:nvSpPr>
        <p:spPr/>
        <p:txBody>
          <a:bodyPr/>
          <a:lstStyle/>
          <a:p>
            <a:r>
              <a:rPr lang="en-US" sz="3600" dirty="0"/>
              <a:t>Voluntary works for business enterprises in protected areas</a:t>
            </a:r>
            <a:endParaRPr lang="lt-LT" dirty="0"/>
          </a:p>
        </p:txBody>
      </p:sp>
      <p:sp>
        <p:nvSpPr>
          <p:cNvPr id="3" name="Turinio vietos rezervavimo ženklas 2">
            <a:extLst>
              <a:ext uri="{FF2B5EF4-FFF2-40B4-BE49-F238E27FC236}">
                <a16:creationId xmlns:a16="http://schemas.microsoft.com/office/drawing/2014/main" id="{45EF23F1-A09E-43E5-B76C-1690BEDCDBA2}"/>
              </a:ext>
            </a:extLst>
          </p:cNvPr>
          <p:cNvSpPr>
            <a:spLocks noGrp="1"/>
          </p:cNvSpPr>
          <p:nvPr>
            <p:ph idx="1"/>
          </p:nvPr>
        </p:nvSpPr>
        <p:spPr>
          <a:xfrm>
            <a:off x="677334" y="2160589"/>
            <a:ext cx="8596668" cy="3423781"/>
          </a:xfrm>
        </p:spPr>
        <p:txBody>
          <a:bodyPr>
            <a:noAutofit/>
          </a:bodyPr>
          <a:lstStyle/>
          <a:p>
            <a:r>
              <a:rPr lang="lt-LT" sz="2000" b="1" dirty="0">
                <a:solidFill>
                  <a:srgbClr val="000000"/>
                </a:solidFill>
                <a:latin typeface="Raleway" pitchFamily="2" charset="-70"/>
                <a:ea typeface="Calibri" panose="020F0502020204030204" pitchFamily="34" charset="0"/>
                <a:cs typeface="Times New Roman" panose="02020603050405020304" pitchFamily="18" charset="0"/>
              </a:rPr>
              <a:t>T</a:t>
            </a:r>
            <a:r>
              <a:rPr lang="en-US" sz="2000" b="1" dirty="0">
                <a:solidFill>
                  <a:srgbClr val="000000"/>
                </a:solidFill>
                <a:effectLst/>
                <a:latin typeface="Raleway" pitchFamily="2" charset="-70"/>
                <a:ea typeface="Calibri" panose="020F0502020204030204" pitchFamily="34" charset="0"/>
                <a:cs typeface="Times New Roman" panose="02020603050405020304" pitchFamily="18" charset="0"/>
              </a:rPr>
              <a:t>o promote “Natura 2000” network</a:t>
            </a:r>
            <a:r>
              <a:rPr lang="en-US" sz="2000" dirty="0">
                <a:solidFill>
                  <a:srgbClr val="000000"/>
                </a:solidFill>
                <a:effectLst/>
                <a:latin typeface="Raleway" pitchFamily="2" charset="-70"/>
                <a:ea typeface="Calibri" panose="020F0502020204030204" pitchFamily="34" charset="0"/>
                <a:cs typeface="Times New Roman" panose="02020603050405020304" pitchFamily="18" charset="0"/>
              </a:rPr>
              <a:t>, to help and strengthen relationships with the directorates of protected areas and to establish connections with socially responsible enterprises.</a:t>
            </a:r>
            <a:endParaRPr lang="lt-LT" sz="2000" dirty="0">
              <a:solidFill>
                <a:srgbClr val="000000"/>
              </a:solidFill>
              <a:effectLst/>
              <a:latin typeface="Raleway" pitchFamily="2" charset="-70"/>
              <a:ea typeface="Calibri" panose="020F0502020204030204" pitchFamily="34" charset="0"/>
              <a:cs typeface="Times New Roman" panose="02020603050405020304" pitchFamily="18" charset="0"/>
            </a:endParaRPr>
          </a:p>
          <a:p>
            <a:r>
              <a:rPr lang="lt-LT" sz="2000" b="1" dirty="0">
                <a:solidFill>
                  <a:srgbClr val="000000"/>
                </a:solidFill>
                <a:latin typeface="Raleway" pitchFamily="2" charset="-70"/>
                <a:cs typeface="Times New Roman" panose="02020603050405020304" pitchFamily="18" charset="0"/>
              </a:rPr>
              <a:t>W</a:t>
            </a:r>
            <a:r>
              <a:rPr lang="en-US" sz="2000" b="1" dirty="0">
                <a:solidFill>
                  <a:srgbClr val="000000"/>
                </a:solidFill>
                <a:latin typeface="Raleway" pitchFamily="2" charset="-70"/>
                <a:cs typeface="Times New Roman" panose="02020603050405020304" pitchFamily="18" charset="0"/>
              </a:rPr>
              <a:t>in-win initiative</a:t>
            </a:r>
            <a:r>
              <a:rPr lang="en-US" sz="2000" dirty="0">
                <a:solidFill>
                  <a:srgbClr val="000000"/>
                </a:solidFill>
                <a:latin typeface="Raleway" pitchFamily="2" charset="-70"/>
                <a:cs typeface="Times New Roman" panose="02020603050405020304" pitchFamily="18" charset="0"/>
              </a:rPr>
              <a:t> where employees of companies can have a teambuilding in nature and to get more knowledge about protected areas and endangered species, while directorates of protected areas can get a valuable help for nature management and other needs. </a:t>
            </a:r>
            <a:endParaRPr lang="lt-LT" sz="2000" dirty="0">
              <a:solidFill>
                <a:srgbClr val="000000"/>
              </a:solidFill>
              <a:latin typeface="Raleway" pitchFamily="2" charset="-70"/>
              <a:cs typeface="Times New Roman" panose="02020603050405020304" pitchFamily="18" charset="0"/>
            </a:endParaRPr>
          </a:p>
          <a:p>
            <a:r>
              <a:rPr lang="lt-LT" sz="2000" b="1" dirty="0">
                <a:solidFill>
                  <a:srgbClr val="000000"/>
                </a:solidFill>
                <a:latin typeface="Raleway" pitchFamily="2" charset="-70"/>
                <a:cs typeface="Times New Roman" panose="02020603050405020304" pitchFamily="18" charset="0"/>
              </a:rPr>
              <a:t>P</a:t>
            </a:r>
            <a:r>
              <a:rPr lang="en-US" sz="2000" b="1" dirty="0" err="1">
                <a:solidFill>
                  <a:srgbClr val="000000"/>
                </a:solidFill>
                <a:latin typeface="Raleway" pitchFamily="2" charset="-70"/>
                <a:cs typeface="Times New Roman" panose="02020603050405020304" pitchFamily="18" charset="0"/>
              </a:rPr>
              <a:t>rotected</a:t>
            </a:r>
            <a:r>
              <a:rPr lang="en-US" sz="2000" b="1" dirty="0">
                <a:solidFill>
                  <a:srgbClr val="000000"/>
                </a:solidFill>
                <a:latin typeface="Raleway" pitchFamily="2" charset="-70"/>
                <a:cs typeface="Times New Roman" panose="02020603050405020304" pitchFamily="18" charset="0"/>
              </a:rPr>
              <a:t> areas a</a:t>
            </a:r>
            <a:r>
              <a:rPr lang="lt-LT" sz="2000" b="1" dirty="0" err="1">
                <a:solidFill>
                  <a:srgbClr val="000000"/>
                </a:solidFill>
                <a:latin typeface="Raleway" pitchFamily="2" charset="-70"/>
                <a:cs typeface="Times New Roman" panose="02020603050405020304" pitchFamily="18" charset="0"/>
              </a:rPr>
              <a:t>re</a:t>
            </a:r>
            <a:r>
              <a:rPr lang="en-US" sz="2000" b="1" dirty="0">
                <a:solidFill>
                  <a:srgbClr val="000000"/>
                </a:solidFill>
                <a:latin typeface="Raleway" pitchFamily="2" charset="-70"/>
                <a:cs typeface="Times New Roman" panose="02020603050405020304" pitchFamily="18" charset="0"/>
              </a:rPr>
              <a:t> important players </a:t>
            </a:r>
            <a:r>
              <a:rPr lang="en-US" sz="2000" dirty="0">
                <a:solidFill>
                  <a:srgbClr val="000000"/>
                </a:solidFill>
                <a:latin typeface="Raleway" pitchFamily="2" charset="-70"/>
                <a:cs typeface="Times New Roman" panose="02020603050405020304" pitchFamily="18" charset="0"/>
              </a:rPr>
              <a:t>reaching people on the ground and spreading the messages face to face. </a:t>
            </a:r>
            <a:endParaRPr lang="lt-LT" sz="2000" dirty="0">
              <a:solidFill>
                <a:srgbClr val="000000"/>
              </a:solidFill>
              <a:latin typeface="Raleway" pitchFamily="2" charset="-70"/>
              <a:cs typeface="Times New Roman" panose="02020603050405020304" pitchFamily="18" charset="0"/>
            </a:endParaRPr>
          </a:p>
        </p:txBody>
      </p:sp>
    </p:spTree>
    <p:extLst>
      <p:ext uri="{BB962C8B-B14F-4D97-AF65-F5344CB8AC3E}">
        <p14:creationId xmlns:p14="http://schemas.microsoft.com/office/powerpoint/2010/main" val="6821897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aveikslėlis 4" descr="Paveikslėlis, kuriame yra medis, laukas, asmuo, žolė&#10;&#10;Automatiškai sugeneruotas aprašymas">
            <a:extLst>
              <a:ext uri="{FF2B5EF4-FFF2-40B4-BE49-F238E27FC236}">
                <a16:creationId xmlns:a16="http://schemas.microsoft.com/office/drawing/2014/main" id="{83A0094C-89BD-43AE-881C-4BEC13A11732}"/>
              </a:ext>
            </a:extLst>
          </p:cNvPr>
          <p:cNvPicPr>
            <a:picLocks noChangeAspect="1"/>
          </p:cNvPicPr>
          <p:nvPr/>
        </p:nvPicPr>
        <p:blipFill rotWithShape="1">
          <a:blip r:embed="rId2">
            <a:extLst>
              <a:ext uri="{28A0092B-C50C-407E-A947-70E740481C1C}">
                <a14:useLocalDpi xmlns:a14="http://schemas.microsoft.com/office/drawing/2010/main" val="0"/>
              </a:ext>
            </a:extLst>
          </a:blip>
          <a:srcRect l="9601" r="13004" b="2"/>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Pavadinimas 1">
            <a:extLst>
              <a:ext uri="{FF2B5EF4-FFF2-40B4-BE49-F238E27FC236}">
                <a16:creationId xmlns:a16="http://schemas.microsoft.com/office/drawing/2014/main" id="{0C5AC4FC-1895-4718-97DE-1D0DCFDED0A7}"/>
              </a:ext>
            </a:extLst>
          </p:cNvPr>
          <p:cNvSpPr>
            <a:spLocks noGrp="1"/>
          </p:cNvSpPr>
          <p:nvPr>
            <p:ph type="title"/>
          </p:nvPr>
        </p:nvSpPr>
        <p:spPr>
          <a:xfrm>
            <a:off x="677333" y="609600"/>
            <a:ext cx="3851123" cy="1320800"/>
          </a:xfrm>
        </p:spPr>
        <p:txBody>
          <a:bodyPr>
            <a:normAutofit/>
          </a:bodyPr>
          <a:lstStyle/>
          <a:p>
            <a:r>
              <a:rPr lang="lt-LT" dirty="0" err="1"/>
              <a:t>Results</a:t>
            </a:r>
            <a:r>
              <a:rPr lang="lt-LT" dirty="0"/>
              <a:t> </a:t>
            </a:r>
            <a:r>
              <a:rPr lang="lt-LT" dirty="0" err="1"/>
              <a:t>of</a:t>
            </a:r>
            <a:r>
              <a:rPr lang="lt-LT" dirty="0"/>
              <a:t> </a:t>
            </a:r>
            <a:r>
              <a:rPr lang="lt-LT" dirty="0" err="1"/>
              <a:t>the</a:t>
            </a:r>
            <a:r>
              <a:rPr lang="lt-LT" dirty="0"/>
              <a:t> </a:t>
            </a:r>
            <a:r>
              <a:rPr lang="lt-LT" dirty="0" err="1"/>
              <a:t>first</a:t>
            </a:r>
            <a:r>
              <a:rPr lang="lt-LT" dirty="0"/>
              <a:t> </a:t>
            </a:r>
            <a:r>
              <a:rPr lang="lt-LT" dirty="0" err="1"/>
              <a:t>season</a:t>
            </a:r>
            <a:endParaRPr lang="lt-LT" dirty="0"/>
          </a:p>
        </p:txBody>
      </p:sp>
      <p:sp>
        <p:nvSpPr>
          <p:cNvPr id="3" name="Turinio vietos rezervavimo ženklas 2">
            <a:extLst>
              <a:ext uri="{FF2B5EF4-FFF2-40B4-BE49-F238E27FC236}">
                <a16:creationId xmlns:a16="http://schemas.microsoft.com/office/drawing/2014/main" id="{755CE8BD-82A8-40E9-9168-8C65E65EDCE0}"/>
              </a:ext>
            </a:extLst>
          </p:cNvPr>
          <p:cNvSpPr>
            <a:spLocks noGrp="1"/>
          </p:cNvSpPr>
          <p:nvPr>
            <p:ph idx="1"/>
          </p:nvPr>
        </p:nvSpPr>
        <p:spPr>
          <a:xfrm>
            <a:off x="677333" y="2160589"/>
            <a:ext cx="4502905" cy="3880773"/>
          </a:xfrm>
        </p:spPr>
        <p:txBody>
          <a:bodyPr>
            <a:normAutofit/>
          </a:bodyPr>
          <a:lstStyle/>
          <a:p>
            <a:r>
              <a:rPr lang="lt-LT" dirty="0">
                <a:latin typeface="Raleway" pitchFamily="2" charset="-70"/>
              </a:rPr>
              <a:t>13 </a:t>
            </a:r>
            <a:r>
              <a:rPr lang="lt-LT" dirty="0" err="1">
                <a:latin typeface="Raleway" pitchFamily="2" charset="-70"/>
              </a:rPr>
              <a:t>voluntary</a:t>
            </a:r>
            <a:r>
              <a:rPr lang="lt-LT" dirty="0">
                <a:latin typeface="Raleway" pitchFamily="2" charset="-70"/>
              </a:rPr>
              <a:t> </a:t>
            </a:r>
            <a:r>
              <a:rPr lang="lt-LT" dirty="0" err="1">
                <a:latin typeface="Raleway" pitchFamily="2" charset="-70"/>
              </a:rPr>
              <a:t>works</a:t>
            </a:r>
            <a:r>
              <a:rPr lang="lt-LT" dirty="0">
                <a:latin typeface="Raleway" pitchFamily="2" charset="-70"/>
              </a:rPr>
              <a:t> in 6 </a:t>
            </a:r>
            <a:r>
              <a:rPr lang="lt-LT" dirty="0" err="1">
                <a:latin typeface="Raleway" pitchFamily="2" charset="-70"/>
              </a:rPr>
              <a:t>protected</a:t>
            </a:r>
            <a:r>
              <a:rPr lang="lt-LT" dirty="0">
                <a:latin typeface="Raleway" pitchFamily="2" charset="-70"/>
              </a:rPr>
              <a:t> </a:t>
            </a:r>
            <a:r>
              <a:rPr lang="lt-LT" dirty="0" err="1">
                <a:latin typeface="Raleway" pitchFamily="2" charset="-70"/>
              </a:rPr>
              <a:t>areas</a:t>
            </a:r>
            <a:r>
              <a:rPr lang="lt-LT" dirty="0">
                <a:latin typeface="Raleway" pitchFamily="2" charset="-70"/>
              </a:rPr>
              <a:t> </a:t>
            </a:r>
            <a:r>
              <a:rPr lang="lt-LT" dirty="0" err="1">
                <a:latin typeface="Raleway" pitchFamily="2" charset="-70"/>
              </a:rPr>
              <a:t>of</a:t>
            </a:r>
            <a:r>
              <a:rPr lang="lt-LT" dirty="0">
                <a:latin typeface="Raleway" pitchFamily="2" charset="-70"/>
              </a:rPr>
              <a:t> Lithuania</a:t>
            </a:r>
          </a:p>
          <a:p>
            <a:r>
              <a:rPr lang="lt-LT" dirty="0">
                <a:latin typeface="Raleway" pitchFamily="2" charset="-70"/>
              </a:rPr>
              <a:t>145 </a:t>
            </a:r>
            <a:r>
              <a:rPr lang="lt-LT" dirty="0" err="1">
                <a:latin typeface="Raleway" pitchFamily="2" charset="-70"/>
              </a:rPr>
              <a:t>volunteers</a:t>
            </a:r>
            <a:endParaRPr lang="lt-LT" dirty="0">
              <a:latin typeface="Raleway" pitchFamily="2" charset="-70"/>
            </a:endParaRPr>
          </a:p>
          <a:p>
            <a:r>
              <a:rPr lang="lt-LT" dirty="0">
                <a:latin typeface="Raleway" pitchFamily="2" charset="-70"/>
              </a:rPr>
              <a:t>Works‘ </a:t>
            </a:r>
            <a:r>
              <a:rPr lang="lt-LT" dirty="0" err="1">
                <a:latin typeface="Raleway" pitchFamily="2" charset="-70"/>
              </a:rPr>
              <a:t>total</a:t>
            </a:r>
            <a:r>
              <a:rPr lang="lt-LT" dirty="0">
                <a:latin typeface="Raleway" pitchFamily="2" charset="-70"/>
              </a:rPr>
              <a:t> </a:t>
            </a:r>
            <a:r>
              <a:rPr lang="lt-LT" dirty="0" err="1">
                <a:latin typeface="Raleway" pitchFamily="2" charset="-70"/>
              </a:rPr>
              <a:t>value</a:t>
            </a:r>
            <a:r>
              <a:rPr lang="lt-LT" dirty="0">
                <a:latin typeface="Raleway" pitchFamily="2" charset="-70"/>
              </a:rPr>
              <a:t> </a:t>
            </a:r>
            <a:r>
              <a:rPr lang="lt-LT" dirty="0" err="1">
                <a:latin typeface="Raleway" pitchFamily="2" charset="-70"/>
              </a:rPr>
              <a:t>was</a:t>
            </a:r>
            <a:r>
              <a:rPr lang="lt-LT" dirty="0">
                <a:latin typeface="Raleway" pitchFamily="2" charset="-70"/>
              </a:rPr>
              <a:t> </a:t>
            </a:r>
            <a:r>
              <a:rPr lang="lt-LT" dirty="0" err="1">
                <a:latin typeface="Raleway" pitchFamily="2" charset="-70"/>
              </a:rPr>
              <a:t>approximately</a:t>
            </a:r>
            <a:r>
              <a:rPr lang="lt-LT" dirty="0">
                <a:latin typeface="Raleway" pitchFamily="2" charset="-70"/>
              </a:rPr>
              <a:t> 20 000 </a:t>
            </a:r>
            <a:r>
              <a:rPr lang="lt-LT" dirty="0" err="1">
                <a:latin typeface="Raleway" pitchFamily="2" charset="-70"/>
              </a:rPr>
              <a:t>Euros</a:t>
            </a:r>
            <a:endParaRPr lang="lt-LT" dirty="0">
              <a:latin typeface="Raleway" pitchFamily="2" charset="-70"/>
            </a:endParaRPr>
          </a:p>
          <a:p>
            <a:r>
              <a:rPr lang="lt-LT" dirty="0" err="1">
                <a:latin typeface="Raleway" pitchFamily="2" charset="-70"/>
              </a:rPr>
              <a:t>Different</a:t>
            </a:r>
            <a:r>
              <a:rPr lang="lt-LT" dirty="0">
                <a:latin typeface="Raleway" pitchFamily="2" charset="-70"/>
              </a:rPr>
              <a:t> </a:t>
            </a:r>
            <a:r>
              <a:rPr lang="lt-LT" dirty="0" err="1">
                <a:latin typeface="Raleway" pitchFamily="2" charset="-70"/>
              </a:rPr>
              <a:t>works</a:t>
            </a:r>
            <a:r>
              <a:rPr lang="lt-LT" dirty="0">
                <a:latin typeface="Raleway" pitchFamily="2" charset="-70"/>
              </a:rPr>
              <a:t> from </a:t>
            </a:r>
            <a:r>
              <a:rPr lang="lt-LT" dirty="0" err="1">
                <a:latin typeface="Raleway" pitchFamily="2" charset="-70"/>
              </a:rPr>
              <a:t>the</a:t>
            </a:r>
            <a:r>
              <a:rPr lang="lt-LT" dirty="0">
                <a:latin typeface="Raleway" pitchFamily="2" charset="-70"/>
              </a:rPr>
              <a:t> </a:t>
            </a:r>
            <a:r>
              <a:rPr lang="lt-LT" dirty="0" err="1">
                <a:latin typeface="Raleway" pitchFamily="2" charset="-70"/>
              </a:rPr>
              <a:t>restoration</a:t>
            </a:r>
            <a:r>
              <a:rPr lang="lt-LT" dirty="0">
                <a:latin typeface="Raleway" pitchFamily="2" charset="-70"/>
              </a:rPr>
              <a:t> </a:t>
            </a:r>
            <a:r>
              <a:rPr lang="lt-LT" dirty="0" err="1">
                <a:latin typeface="Raleway" pitchFamily="2" charset="-70"/>
              </a:rPr>
              <a:t>of</a:t>
            </a:r>
            <a:r>
              <a:rPr lang="lt-LT" dirty="0">
                <a:latin typeface="Raleway" pitchFamily="2" charset="-70"/>
              </a:rPr>
              <a:t> </a:t>
            </a:r>
            <a:r>
              <a:rPr lang="lt-LT" dirty="0" err="1">
                <a:latin typeface="Raleway" pitchFamily="2" charset="-70"/>
              </a:rPr>
              <a:t>Natura</a:t>
            </a:r>
            <a:r>
              <a:rPr lang="lt-LT" dirty="0">
                <a:latin typeface="Raleway" pitchFamily="2" charset="-70"/>
              </a:rPr>
              <a:t> 2000 </a:t>
            </a:r>
            <a:r>
              <a:rPr lang="lt-LT" dirty="0" err="1">
                <a:latin typeface="Raleway" pitchFamily="2" charset="-70"/>
              </a:rPr>
              <a:t>habitats</a:t>
            </a:r>
            <a:r>
              <a:rPr lang="lt-LT" dirty="0">
                <a:latin typeface="Raleway" pitchFamily="2" charset="-70"/>
              </a:rPr>
              <a:t> to </a:t>
            </a:r>
            <a:r>
              <a:rPr lang="lt-LT" dirty="0" err="1">
                <a:latin typeface="Raleway" pitchFamily="2" charset="-70"/>
              </a:rPr>
              <a:t>the</a:t>
            </a:r>
            <a:r>
              <a:rPr lang="lt-LT" dirty="0">
                <a:latin typeface="Raleway" pitchFamily="2" charset="-70"/>
              </a:rPr>
              <a:t> </a:t>
            </a:r>
            <a:r>
              <a:rPr lang="lt-LT" dirty="0" err="1">
                <a:latin typeface="Raleway" pitchFamily="2" charset="-70"/>
              </a:rPr>
              <a:t>renewal</a:t>
            </a:r>
            <a:r>
              <a:rPr lang="lt-LT" dirty="0">
                <a:latin typeface="Raleway" pitchFamily="2" charset="-70"/>
              </a:rPr>
              <a:t> </a:t>
            </a:r>
            <a:r>
              <a:rPr lang="lt-LT" dirty="0" err="1">
                <a:latin typeface="Raleway" pitchFamily="2" charset="-70"/>
              </a:rPr>
              <a:t>of</a:t>
            </a:r>
            <a:r>
              <a:rPr lang="lt-LT" dirty="0">
                <a:latin typeface="Raleway" pitchFamily="2" charset="-70"/>
              </a:rPr>
              <a:t> </a:t>
            </a:r>
            <a:r>
              <a:rPr lang="lt-LT" dirty="0" err="1">
                <a:latin typeface="Raleway" pitchFamily="2" charset="-70"/>
              </a:rPr>
              <a:t>infrastructure</a:t>
            </a:r>
            <a:r>
              <a:rPr lang="lt-LT" dirty="0">
                <a:latin typeface="Raleway" pitchFamily="2" charset="-70"/>
              </a:rPr>
              <a:t>, </a:t>
            </a:r>
            <a:r>
              <a:rPr lang="lt-LT" dirty="0" err="1">
                <a:latin typeface="Raleway" pitchFamily="2" charset="-70"/>
              </a:rPr>
              <a:t>creation</a:t>
            </a:r>
            <a:r>
              <a:rPr lang="lt-LT" dirty="0">
                <a:latin typeface="Raleway" pitchFamily="2" charset="-70"/>
              </a:rPr>
              <a:t> </a:t>
            </a:r>
            <a:r>
              <a:rPr lang="lt-LT" dirty="0" err="1">
                <a:latin typeface="Raleway" pitchFamily="2" charset="-70"/>
              </a:rPr>
              <a:t>of</a:t>
            </a:r>
            <a:r>
              <a:rPr lang="lt-LT" dirty="0">
                <a:latin typeface="Raleway" pitchFamily="2" charset="-70"/>
              </a:rPr>
              <a:t> </a:t>
            </a:r>
            <a:r>
              <a:rPr lang="lt-LT" dirty="0" err="1">
                <a:latin typeface="Raleway" pitchFamily="2" charset="-70"/>
              </a:rPr>
              <a:t>beetles</a:t>
            </a:r>
            <a:r>
              <a:rPr lang="lt-LT" dirty="0">
                <a:latin typeface="Raleway" pitchFamily="2" charset="-70"/>
              </a:rPr>
              <a:t>‘ </a:t>
            </a:r>
            <a:r>
              <a:rPr lang="lt-LT" dirty="0" err="1">
                <a:latin typeface="Raleway" pitchFamily="2" charset="-70"/>
              </a:rPr>
              <a:t>hotel</a:t>
            </a:r>
            <a:r>
              <a:rPr lang="lt-LT" dirty="0">
                <a:latin typeface="Raleway" pitchFamily="2" charset="-70"/>
              </a:rPr>
              <a:t> </a:t>
            </a:r>
            <a:r>
              <a:rPr lang="lt-LT" dirty="0" err="1">
                <a:latin typeface="Raleway" pitchFamily="2" charset="-70"/>
              </a:rPr>
              <a:t>or</a:t>
            </a:r>
            <a:r>
              <a:rPr lang="lt-LT" dirty="0">
                <a:latin typeface="Raleway" pitchFamily="2" charset="-70"/>
              </a:rPr>
              <a:t> </a:t>
            </a:r>
            <a:r>
              <a:rPr lang="lt-LT" dirty="0" err="1">
                <a:latin typeface="Raleway" pitchFamily="2" charset="-70"/>
              </a:rPr>
              <a:t>barefoot</a:t>
            </a:r>
            <a:r>
              <a:rPr lang="lt-LT" dirty="0">
                <a:latin typeface="Raleway" pitchFamily="2" charset="-70"/>
              </a:rPr>
              <a:t> </a:t>
            </a:r>
            <a:r>
              <a:rPr lang="lt-LT" dirty="0" err="1">
                <a:latin typeface="Raleway" pitchFamily="2" charset="-70"/>
              </a:rPr>
              <a:t>path</a:t>
            </a:r>
            <a:r>
              <a:rPr lang="lt-LT" dirty="0">
                <a:latin typeface="Raleway" pitchFamily="2" charset="-70"/>
              </a:rPr>
              <a:t>.</a:t>
            </a:r>
          </a:p>
        </p:txBody>
      </p:sp>
      <p:cxnSp>
        <p:nvCxnSpPr>
          <p:cNvPr id="10" name="Straight Connector 9">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806430618"/>
      </p:ext>
    </p:extLst>
  </p:cSld>
  <p:clrMapOvr>
    <a:masterClrMapping/>
  </p:clrMapOvr>
</p:sld>
</file>

<file path=ppt/theme/theme1.xml><?xml version="1.0" encoding="utf-8"?>
<a:theme xmlns:a="http://schemas.openxmlformats.org/drawingml/2006/main" name="Briaunota">
  <a:themeElements>
    <a:clrScheme name="Briauno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Briauno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riauno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6863BE7D5C236E47BF96B3ED18DF3BFC" ma:contentTypeVersion="11" ma:contentTypeDescription="Crear nuevo documento." ma:contentTypeScope="" ma:versionID="467b42846ff3792ef6108544f9c198ae">
  <xsd:schema xmlns:xsd="http://www.w3.org/2001/XMLSchema" xmlns:xs="http://www.w3.org/2001/XMLSchema" xmlns:p="http://schemas.microsoft.com/office/2006/metadata/properties" xmlns:ns2="65992cc7-02cc-47a4-8fe0-72a0cc46b9b9" targetNamespace="http://schemas.microsoft.com/office/2006/metadata/properties" ma:root="true" ma:fieldsID="bce2c839bf8b57357ea51be7182f11ea" ns2:_="">
    <xsd:import namespace="65992cc7-02cc-47a4-8fe0-72a0cc46b9b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992cc7-02cc-47a4-8fe0-72a0cc46b9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Etiquetas de imagen" ma:readOnly="false" ma:fieldId="{5cf76f15-5ced-4ddc-b409-7134ff3c332f}" ma:taxonomyMulti="true" ma:sspId="f864d815-5c46-4abc-a670-78f3422650f2"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5992cc7-02cc-47a4-8fe0-72a0cc46b9b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DE0B448-4BE8-431A-8190-E44013982C57}"/>
</file>

<file path=customXml/itemProps2.xml><?xml version="1.0" encoding="utf-8"?>
<ds:datastoreItem xmlns:ds="http://schemas.openxmlformats.org/officeDocument/2006/customXml" ds:itemID="{559F93F5-0F04-4B1E-B571-C3383A90F5BD}">
  <ds:schemaRefs>
    <ds:schemaRef ds:uri="http://schemas.microsoft.com/sharepoint/v3/contenttype/forms"/>
  </ds:schemaRefs>
</ds:datastoreItem>
</file>

<file path=customXml/itemProps3.xml><?xml version="1.0" encoding="utf-8"?>
<ds:datastoreItem xmlns:ds="http://schemas.openxmlformats.org/officeDocument/2006/customXml" ds:itemID="{43E02596-0F02-4178-9D34-458112ADB4A0}">
  <ds:schemaRefs>
    <ds:schemaRef ds:uri="http://purl.org/dc/elements/1.1/"/>
    <ds:schemaRef ds:uri="c491293e-6e00-4a9d-b3db-869583ddc681"/>
    <ds:schemaRef ds:uri="http://www.w3.org/XML/1998/namespace"/>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5e2d2f90-484c-40c2-846b-369b4713bbdb"/>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TM02900688[[fn=Briaunota]]</Template>
  <TotalTime>1425</TotalTime>
  <Words>1065</Words>
  <Application>Microsoft Office PowerPoint</Application>
  <PresentationFormat>Plačiaekranė</PresentationFormat>
  <Paragraphs>56</Paragraphs>
  <Slides>13</Slides>
  <Notes>7</Notes>
  <HiddenSlides>0</HiddenSlides>
  <MMClips>0</MMClips>
  <ScaleCrop>false</ScaleCrop>
  <HeadingPairs>
    <vt:vector size="6" baseType="variant">
      <vt:variant>
        <vt:lpstr>Naudojami šriftai</vt:lpstr>
      </vt:variant>
      <vt:variant>
        <vt:i4>6</vt:i4>
      </vt:variant>
      <vt:variant>
        <vt:lpstr>Tema</vt:lpstr>
      </vt:variant>
      <vt:variant>
        <vt:i4>1</vt:i4>
      </vt:variant>
      <vt:variant>
        <vt:lpstr>Skaidrių pavadinimai</vt:lpstr>
      </vt:variant>
      <vt:variant>
        <vt:i4>13</vt:i4>
      </vt:variant>
    </vt:vector>
  </HeadingPairs>
  <TitlesOfParts>
    <vt:vector size="20" baseType="lpstr">
      <vt:lpstr>Arial</vt:lpstr>
      <vt:lpstr>Calibri</vt:lpstr>
      <vt:lpstr>Cambria</vt:lpstr>
      <vt:lpstr>Raleway</vt:lpstr>
      <vt:lpstr>Trebuchet MS</vt:lpstr>
      <vt:lpstr>Wingdings 3</vt:lpstr>
      <vt:lpstr>Briaunota</vt:lpstr>
      <vt:lpstr>The best practice examples of communication activities</vt:lpstr>
      <vt:lpstr>Alternative ways to reach the audience</vt:lpstr>
      <vt:lpstr>Good Farmer‘s Championship</vt:lpstr>
      <vt:lpstr>Good Farmer‘s Championship</vt:lpstr>
      <vt:lpstr>„PowerPoint“ pateiktis</vt:lpstr>
      <vt:lpstr>Some tips</vt:lpstr>
      <vt:lpstr>Voluntary works for business enterprises in protected areas</vt:lpstr>
      <vt:lpstr>Voluntary works for business enterprises in protected areas</vt:lpstr>
      <vt:lpstr>Results of the first season</vt:lpstr>
      <vt:lpstr>Voluntary works in protected areas</vt:lpstr>
      <vt:lpstr>Plans for the next season</vt:lpstr>
      <vt:lpstr>People get people</vt:lpstr>
      <vt:lpstr>Let‘s get in touch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best practice examples of communication activities</dc:title>
  <dc:creator>Monika Vyšniauskienė</dc:creator>
  <cp:lastModifiedBy>Monika Vyšniauskienė</cp:lastModifiedBy>
  <cp:revision>5</cp:revision>
  <dcterms:created xsi:type="dcterms:W3CDTF">2022-02-28T13:10:27Z</dcterms:created>
  <dcterms:modified xsi:type="dcterms:W3CDTF">2022-03-01T13:14:11Z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0x0101006863BE7D5C236E47BF96B3ED18DF3BFC</vt:lpwstr>
  </property>
</Properties>
</file>