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94" r:id="rId5"/>
    <p:sldId id="296" r:id="rId6"/>
    <p:sldId id="29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80EE63-82A1-AD45-B062-D860E65AE4BC}" v="14" dt="2021-03-04T11:21:02.8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76" autoAdjust="0"/>
    <p:restoredTop sz="93979" autoAdjust="0"/>
  </p:normalViewPr>
  <p:slideViewPr>
    <p:cSldViewPr snapToGrid="0">
      <p:cViewPr varScale="1">
        <p:scale>
          <a:sx n="61" d="100"/>
          <a:sy n="61" d="100"/>
        </p:scale>
        <p:origin x="384" y="60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1" d="100"/>
          <a:sy n="101" d="100"/>
        </p:scale>
        <p:origin x="3532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14/06/2021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14/06/2021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4396120"/>
          </a:xfrm>
        </p:spPr>
        <p:txBody>
          <a:bodyPr/>
          <a:lstStyle/>
          <a:p>
            <a:endParaRPr lang="fr-BE" dirty="0"/>
          </a:p>
          <a:p>
            <a:pPr lvl="0"/>
            <a:r>
              <a:rPr lang="en-IE" sz="1400" dirty="0"/>
              <a:t>Introduce the </a:t>
            </a:r>
            <a:r>
              <a:rPr lang="en-IE" sz="1400" dirty="0" smtClean="0"/>
              <a:t>session (AJ): </a:t>
            </a:r>
            <a:endParaRPr lang="fr-BE" sz="1400" dirty="0"/>
          </a:p>
          <a:p>
            <a:pPr marL="171450" lvl="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Objective of the session: Present the first Clean Energy Transition Call topics in a nutshell</a:t>
            </a:r>
            <a:endParaRPr lang="fr-B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Call not yet published </a:t>
            </a:r>
            <a:endParaRPr lang="fr-B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can say that there will be 18 topics – which are all included within the broader context of the so called ‘5 intervention </a:t>
            </a:r>
            <a:r>
              <a:rPr lang="en-IE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ares’</a:t>
            </a: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MAWP (presented yesterday by Christian) and ‘priority topics’ which had been shared with the Member States on earlier occasions. </a:t>
            </a:r>
            <a:endParaRPr lang="fr-B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 18 topics reflect the genuine role of the programme, are designed to directly support energy policy areas </a:t>
            </a:r>
            <a:endParaRPr lang="fr-B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Call structure was presented yesterday by Maria – and Section 2 of the Call describes these call topics.</a:t>
            </a:r>
            <a:endParaRPr lang="fr-B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IE" sz="1200" b="1" u="sng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Next slide:</a:t>
            </a: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fr-B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dirty="0"/>
              <a:t> </a:t>
            </a:r>
            <a:endParaRPr lang="fr-BE" dirty="0"/>
          </a:p>
          <a:p>
            <a:r>
              <a:rPr lang="en-IE" dirty="0"/>
              <a:t> 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898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4396120"/>
          </a:xfrm>
        </p:spPr>
        <p:txBody>
          <a:bodyPr/>
          <a:lstStyle/>
          <a:p>
            <a:endParaRPr lang="fr-BE" dirty="0"/>
          </a:p>
          <a:p>
            <a:pPr lvl="0"/>
            <a:r>
              <a:rPr lang="en-IE" sz="1400" dirty="0"/>
              <a:t>Introduce the </a:t>
            </a:r>
            <a:r>
              <a:rPr lang="en-IE" sz="1400" dirty="0" smtClean="0"/>
              <a:t>session (AJ): </a:t>
            </a:r>
            <a:endParaRPr lang="fr-BE" sz="1400" dirty="0"/>
          </a:p>
          <a:p>
            <a:pPr marL="171450" lvl="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Objective of the session: Present the first Clean Energy Transition Call topics in a nutshell</a:t>
            </a:r>
            <a:endParaRPr lang="fr-B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Call not yet published </a:t>
            </a:r>
            <a:endParaRPr lang="fr-B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can say that there will be 18 topics – which are all included within the broader context of the so called ‘5 intervention </a:t>
            </a:r>
            <a:r>
              <a:rPr lang="en-IE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ares’</a:t>
            </a: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MAWP (presented yesterday by Christian) and ‘priority topics’ which had been shared with the Member States on earlier occasions. </a:t>
            </a:r>
            <a:endParaRPr lang="fr-B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 18 topics reflect the genuine role of the programme, are designed to directly support energy policy areas </a:t>
            </a:r>
            <a:endParaRPr lang="fr-B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Call structure was presented yesterday by Maria – and Section 2 of the Call describes these call topics.</a:t>
            </a:r>
            <a:endParaRPr lang="fr-B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IE" sz="1200" b="1" u="sng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Next slide:</a:t>
            </a: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fr-B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dirty="0"/>
              <a:t> </a:t>
            </a:r>
            <a:endParaRPr lang="fr-BE" dirty="0"/>
          </a:p>
          <a:p>
            <a:r>
              <a:rPr lang="en-IE" dirty="0"/>
              <a:t> 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492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18656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2488675"/>
            <a:ext cx="10065224" cy="1653420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4FA6ACE7-BAE8-044D-A377-5E5C294DBB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84"/>
          <a:stretch/>
        </p:blipFill>
        <p:spPr>
          <a:xfrm>
            <a:off x="5737584" y="6313848"/>
            <a:ext cx="719774" cy="544152"/>
          </a:xfrm>
          <a:prstGeom prst="rect">
            <a:avLst/>
          </a:prstGeom>
        </p:spPr>
      </p:pic>
      <p:pic>
        <p:nvPicPr>
          <p:cNvPr id="12" name="Picture 11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1350" y="5552597"/>
            <a:ext cx="746629" cy="537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56922" y="6109905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56922" y="6082590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856922" y="6109644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856922" y="6082590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882054" y="-48814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635317" y="6082590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856922" y="6136654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4724400" y="6142107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820439" y="6104233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73022" y="6241393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2" name="Picture 11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1350" y="6069226"/>
            <a:ext cx="746629" cy="537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3" name="Picture 12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1350" y="5553149"/>
            <a:ext cx="741710" cy="53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36608" y="6126893"/>
            <a:ext cx="2743200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  <p:pic>
        <p:nvPicPr>
          <p:cNvPr id="8" name="Picture 7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6045257"/>
            <a:ext cx="626929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8" name="Picture 7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6045865"/>
            <a:ext cx="626085" cy="450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116227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11319" y="6104233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19448" y="6085374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56922" y="6098765"/>
            <a:ext cx="27432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244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  <p:pic>
        <p:nvPicPr>
          <p:cNvPr id="8" name="Picture 7" descr="Icon&#10;&#10;Description automatically generated with low confidence">
            <a:extLst>
              <a:ext uri="{FF2B5EF4-FFF2-40B4-BE49-F238E27FC236}">
                <a16:creationId xmlns:a16="http://schemas.microsoft.com/office/drawing/2014/main" id="{E99D114C-0CC9-4944-828B-66C946D726AD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838200" y="6045258"/>
            <a:ext cx="626929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71350" y="2624342"/>
            <a:ext cx="10065224" cy="1517753"/>
          </a:xfrm>
        </p:spPr>
        <p:txBody>
          <a:bodyPr>
            <a:noAutofit/>
          </a:bodyPr>
          <a:lstStyle/>
          <a:p>
            <a:r>
              <a:rPr lang="en-IE" sz="4800" dirty="0"/>
              <a:t>LIFE Clean Energy Transition </a:t>
            </a:r>
            <a:r>
              <a:rPr lang="en-IE" sz="4800" dirty="0" smtClean="0"/>
              <a:t>&amp; Climate </a:t>
            </a:r>
            <a:r>
              <a:rPr lang="en-IE" sz="4800" dirty="0"/>
              <a:t/>
            </a:r>
            <a:br>
              <a:rPr lang="en-IE" sz="4800" dirty="0"/>
            </a:br>
            <a:r>
              <a:rPr lang="en-IE" sz="4800" dirty="0" smtClean="0"/>
              <a:t>sub-programmes </a:t>
            </a:r>
            <a:endParaRPr lang="en-GB" sz="4800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835081" y="5242592"/>
            <a:ext cx="8963384" cy="842897"/>
          </a:xfrm>
        </p:spPr>
        <p:txBody>
          <a:bodyPr/>
          <a:lstStyle/>
          <a:p>
            <a:r>
              <a:rPr lang="en-IE" dirty="0" smtClean="0"/>
              <a:t>Covenant of Mayors Investment Forum – LIFE CET </a:t>
            </a:r>
            <a:r>
              <a:rPr lang="en-IE" dirty="0" smtClean="0"/>
              <a:t>Session</a:t>
            </a: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>16 June 2021</a:t>
            </a:r>
            <a:br>
              <a:rPr lang="en-IE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88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91157" y="2511973"/>
            <a:ext cx="10300843" cy="3268716"/>
          </a:xfrm>
        </p:spPr>
        <p:txBody>
          <a:bodyPr/>
          <a:lstStyle/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IE" sz="2400" dirty="0" smtClean="0"/>
              <a:t>Introduction</a:t>
            </a:r>
            <a:r>
              <a:rPr lang="en-IE" sz="2400" dirty="0"/>
              <a:t>: Christian STRASSER, </a:t>
            </a:r>
            <a:r>
              <a:rPr lang="en-IE" sz="2400" dirty="0" smtClean="0"/>
              <a:t>Life </a:t>
            </a:r>
            <a:r>
              <a:rPr lang="en-IE" sz="2400" dirty="0"/>
              <a:t>Energy &amp; </a:t>
            </a:r>
            <a:r>
              <a:rPr lang="en-IE" sz="2400" dirty="0" smtClean="0"/>
              <a:t>Climate</a:t>
            </a:r>
            <a:r>
              <a:rPr lang="en-IE" sz="2400" dirty="0"/>
              <a:t>, </a:t>
            </a:r>
            <a:r>
              <a:rPr lang="en-IE" sz="2400" dirty="0" smtClean="0"/>
              <a:t>CINEA</a:t>
            </a:r>
            <a:r>
              <a:rPr lang="en-IE" sz="2400" dirty="0"/>
              <a:t> </a:t>
            </a:r>
            <a:endParaRPr lang="fr-BE" sz="2400" dirty="0"/>
          </a:p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2400" dirty="0" smtClean="0"/>
              <a:t>Policy </a:t>
            </a:r>
            <a:r>
              <a:rPr lang="en-GB" sz="2400" dirty="0"/>
              <a:t>framing - Margot PINAULT, </a:t>
            </a:r>
            <a:r>
              <a:rPr lang="en-GB" sz="2400" dirty="0" smtClean="0"/>
              <a:t>European </a:t>
            </a:r>
            <a:r>
              <a:rPr lang="en-GB" sz="2400" dirty="0"/>
              <a:t>Commission, DG Energy </a:t>
            </a:r>
            <a:r>
              <a:rPr lang="en-IE" sz="2400" dirty="0"/>
              <a:t> </a:t>
            </a:r>
            <a:endParaRPr lang="fr-BE" sz="2400" dirty="0"/>
          </a:p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2400" dirty="0" smtClean="0"/>
              <a:t>LIFE Clean </a:t>
            </a:r>
            <a:r>
              <a:rPr lang="en-GB" sz="2400" dirty="0"/>
              <a:t>Energy transition: </a:t>
            </a:r>
            <a:r>
              <a:rPr lang="en-GB" sz="2400" dirty="0" smtClean="0"/>
              <a:t>clean </a:t>
            </a:r>
            <a:r>
              <a:rPr lang="en-GB" sz="2400" dirty="0"/>
              <a:t>energy project funding - Anette JAHN</a:t>
            </a:r>
            <a:r>
              <a:rPr lang="en-GB" sz="2400" dirty="0" smtClean="0"/>
              <a:t>, </a:t>
            </a:r>
            <a:r>
              <a:rPr lang="en-GB" sz="2400" dirty="0"/>
              <a:t>CINEA  </a:t>
            </a:r>
            <a:endParaRPr lang="fr-BE" sz="2400" dirty="0"/>
          </a:p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2400" dirty="0" smtClean="0"/>
              <a:t>Policy </a:t>
            </a:r>
            <a:r>
              <a:rPr lang="en-GB" sz="2400" dirty="0"/>
              <a:t>framing – Philip OWEN, </a:t>
            </a:r>
            <a:r>
              <a:rPr lang="en-GB" sz="2400" dirty="0" smtClean="0"/>
              <a:t>Climate </a:t>
            </a:r>
            <a:r>
              <a:rPr lang="en-GB" sz="2400" dirty="0"/>
              <a:t>Finance, Mainstreaming, Montreal Protocol, European Commission, DG CLIMA  </a:t>
            </a:r>
            <a:endParaRPr lang="fr-BE" sz="2400" dirty="0"/>
          </a:p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2400" dirty="0" smtClean="0"/>
              <a:t>Next </a:t>
            </a:r>
            <a:r>
              <a:rPr lang="en-GB" sz="2400" dirty="0"/>
              <a:t>steps - Zoe </a:t>
            </a:r>
            <a:r>
              <a:rPr lang="en-GB" sz="2400" dirty="0" smtClean="0"/>
              <a:t>WILDIERS,CINEA </a:t>
            </a:r>
            <a:r>
              <a:rPr lang="en-GB" sz="2400" dirty="0"/>
              <a:t>Life Energy </a:t>
            </a:r>
            <a:r>
              <a:rPr lang="en-GB" sz="2400" dirty="0" smtClean="0"/>
              <a:t>&amp; Climate, CINEA</a:t>
            </a:r>
          </a:p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2400" dirty="0" smtClean="0"/>
              <a:t> </a:t>
            </a:r>
            <a:r>
              <a:rPr lang="en-GB" sz="2400" dirty="0"/>
              <a:t>Q&amp;A </a:t>
            </a:r>
            <a:endParaRPr lang="fr-BE" sz="2400" dirty="0"/>
          </a:p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fr-BE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7267" y="1553255"/>
            <a:ext cx="10065224" cy="780042"/>
          </a:xfrm>
        </p:spPr>
        <p:txBody>
          <a:bodyPr/>
          <a:lstStyle/>
          <a:p>
            <a:r>
              <a:rPr lang="fr-BE" dirty="0" smtClean="0"/>
              <a:t>Agenda: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15190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64370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098AE41A192E4C85C747A9850AEF9A" ma:contentTypeVersion="1" ma:contentTypeDescription="Create a new document." ma:contentTypeScope="" ma:versionID="5a8770b97c883eee6e80458dbe9e6cc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f2aa9ed40e72a78c3822fc753b43e87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FF87431-2774-4E17-BE38-8A579357848D}">
  <ds:schemaRefs>
    <ds:schemaRef ds:uri="http://schemas.microsoft.com/sharepoint/v3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B1CAF70-02D1-4551-A536-63581F6A809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EEACE0-6474-4130-B64E-D9F9E5478D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1915</TotalTime>
  <Words>342</Words>
  <Application>Microsoft Office PowerPoint</Application>
  <PresentationFormat>Widescreen</PresentationFormat>
  <Paragraphs>33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LIFE Clean Energy Transition &amp; Climate  sub-programmes </vt:lpstr>
      <vt:lpstr>Agenda: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JAHN Anette (CINEA)</cp:lastModifiedBy>
  <cp:revision>158</cp:revision>
  <dcterms:created xsi:type="dcterms:W3CDTF">2019-08-09T12:06:42Z</dcterms:created>
  <dcterms:modified xsi:type="dcterms:W3CDTF">2021-06-14T16:49:38Z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0x010100AF098AE41A192E4C85C747A9850AEF9A</vt:lpwstr>
  </property>
</Properties>
</file>