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426" r:id="rId5"/>
    <p:sldId id="444" r:id="rId6"/>
    <p:sldId id="445" r:id="rId7"/>
    <p:sldId id="446" r:id="rId8"/>
    <p:sldId id="447" r:id="rId9"/>
    <p:sldId id="442" r:id="rId10"/>
    <p:sldId id="443" r:id="rId11"/>
    <p:sldId id="448" r:id="rId12"/>
  </p:sldIdLst>
  <p:sldSz cx="9144000" cy="5143500" type="screen16x9"/>
  <p:notesSz cx="9874250" cy="67976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2">
          <p15:clr>
            <a:srgbClr val="A4A3A4"/>
          </p15:clr>
        </p15:guide>
        <p15:guide id="2" pos="583">
          <p15:clr>
            <a:srgbClr val="A4A3A4"/>
          </p15:clr>
        </p15:guide>
      </p15:sldGuideLst>
    </p:ext>
    <p:ext uri="{2D200454-40CA-4A62-9FC3-DE9A4176ACB9}">
      <p15:notesGuideLst xmlns:p15="http://schemas.microsoft.com/office/powerpoint/2012/main">
        <p15:guide id="1" orient="horz" pos="2142">
          <p15:clr>
            <a:srgbClr val="A4A3A4"/>
          </p15:clr>
        </p15:guide>
        <p15:guide id="2" pos="31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Tekijä"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7F"/>
    <a:srgbClr val="C9925B"/>
    <a:srgbClr val="FF66CC"/>
    <a:srgbClr val="1AB233"/>
    <a:srgbClr val="00FFFF"/>
    <a:srgbClr val="0000FF"/>
    <a:srgbClr val="C4BF00"/>
    <a:srgbClr val="E2AC00"/>
    <a:srgbClr val="84D0F0"/>
    <a:srgbClr val="148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ematyyli 1 - Korostu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75771" autoAdjust="0"/>
  </p:normalViewPr>
  <p:slideViewPr>
    <p:cSldViewPr snapToGrid="0" snapToObjects="1">
      <p:cViewPr varScale="1">
        <p:scale>
          <a:sx n="213" d="100"/>
          <a:sy n="213" d="100"/>
        </p:scale>
        <p:origin x="192" y="192"/>
      </p:cViewPr>
      <p:guideLst>
        <p:guide orient="horz" pos="2782"/>
        <p:guide pos="58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762" y="-120"/>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8" y="1"/>
            <a:ext cx="4278841" cy="33988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5593130" y="1"/>
            <a:ext cx="4278841" cy="339883"/>
          </a:xfrm>
          <a:prstGeom prst="rect">
            <a:avLst/>
          </a:prstGeom>
        </p:spPr>
        <p:txBody>
          <a:bodyPr vert="horz" lIns="91440" tIns="45720" rIns="91440" bIns="45720" rtlCol="0"/>
          <a:lstStyle>
            <a:lvl1pPr algn="r">
              <a:defRPr sz="1200"/>
            </a:lvl1pPr>
          </a:lstStyle>
          <a:p>
            <a:fld id="{F1A0AE55-0C82-4D57-9F91-4CBA3D6DD7AB}" type="datetimeFigureOut">
              <a:rPr lang="fi-FI" smtClean="0"/>
              <a:pPr/>
              <a:t>23.2.2022</a:t>
            </a:fld>
            <a:endParaRPr lang="fi-FI"/>
          </a:p>
        </p:txBody>
      </p:sp>
      <p:sp>
        <p:nvSpPr>
          <p:cNvPr id="4" name="Alatunnisteen paikkamerkki 3"/>
          <p:cNvSpPr>
            <a:spLocks noGrp="1"/>
          </p:cNvSpPr>
          <p:nvPr>
            <p:ph type="ftr" sz="quarter" idx="2"/>
          </p:nvPr>
        </p:nvSpPr>
        <p:spPr>
          <a:xfrm>
            <a:off x="8" y="6456616"/>
            <a:ext cx="4278841" cy="339883"/>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5593130" y="6456616"/>
            <a:ext cx="4278841" cy="339883"/>
          </a:xfrm>
          <a:prstGeom prst="rect">
            <a:avLst/>
          </a:prstGeom>
        </p:spPr>
        <p:txBody>
          <a:bodyPr vert="horz" lIns="91440" tIns="45720" rIns="91440" bIns="45720" rtlCol="0" anchor="b"/>
          <a:lstStyle>
            <a:lvl1pPr algn="r">
              <a:defRPr sz="1200"/>
            </a:lvl1pPr>
          </a:lstStyle>
          <a:p>
            <a:fld id="{2D3229EC-BD9E-4230-A4FC-5E6FBB0B4C79}" type="slidenum">
              <a:rPr lang="fi-FI" smtClean="0"/>
              <a:pPr/>
              <a:t>‹#›</a:t>
            </a:fld>
            <a:endParaRPr lang="fi-FI"/>
          </a:p>
        </p:txBody>
      </p:sp>
    </p:spTree>
    <p:extLst>
      <p:ext uri="{BB962C8B-B14F-4D97-AF65-F5344CB8AC3E}">
        <p14:creationId xmlns:p14="http://schemas.microsoft.com/office/powerpoint/2010/main" val="3918595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8" y="1"/>
            <a:ext cx="4278841" cy="33988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593130" y="1"/>
            <a:ext cx="4278841" cy="339883"/>
          </a:xfrm>
          <a:prstGeom prst="rect">
            <a:avLst/>
          </a:prstGeom>
        </p:spPr>
        <p:txBody>
          <a:bodyPr vert="horz" lIns="91440" tIns="45720" rIns="91440" bIns="45720" rtlCol="0"/>
          <a:lstStyle>
            <a:lvl1pPr algn="r">
              <a:defRPr sz="1200"/>
            </a:lvl1pPr>
          </a:lstStyle>
          <a:p>
            <a:fld id="{739AA8FF-215C-472F-A8C7-7C757995D4A7}" type="datetimeFigureOut">
              <a:rPr lang="fi-FI" smtClean="0"/>
              <a:pPr/>
              <a:t>23.2.2022</a:t>
            </a:fld>
            <a:endParaRPr lang="fi-FI"/>
          </a:p>
        </p:txBody>
      </p:sp>
      <p:sp>
        <p:nvSpPr>
          <p:cNvPr id="4" name="Dian kuvan paikkamerkki 3"/>
          <p:cNvSpPr>
            <a:spLocks noGrp="1" noRot="1" noChangeAspect="1"/>
          </p:cNvSpPr>
          <p:nvPr>
            <p:ph type="sldImg" idx="2"/>
          </p:nvPr>
        </p:nvSpPr>
        <p:spPr>
          <a:xfrm>
            <a:off x="2673350" y="509588"/>
            <a:ext cx="4527550" cy="254793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87425" y="3228898"/>
            <a:ext cx="7899400" cy="305895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8" y="6456616"/>
            <a:ext cx="4278841" cy="33988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593130" y="6456616"/>
            <a:ext cx="4278841" cy="339883"/>
          </a:xfrm>
          <a:prstGeom prst="rect">
            <a:avLst/>
          </a:prstGeom>
        </p:spPr>
        <p:txBody>
          <a:bodyPr vert="horz" lIns="91440" tIns="45720" rIns="91440" bIns="45720" rtlCol="0" anchor="b"/>
          <a:lstStyle>
            <a:lvl1pPr algn="r">
              <a:defRPr sz="1200"/>
            </a:lvl1pPr>
          </a:lstStyle>
          <a:p>
            <a:fld id="{9FAC8229-B5CC-44AB-AB45-F2763324C7BE}" type="slidenum">
              <a:rPr lang="fi-FI" smtClean="0"/>
              <a:pPr/>
              <a:t>‹#›</a:t>
            </a:fld>
            <a:endParaRPr lang="fi-FI"/>
          </a:p>
        </p:txBody>
      </p:sp>
    </p:spTree>
    <p:extLst>
      <p:ext uri="{BB962C8B-B14F-4D97-AF65-F5344CB8AC3E}">
        <p14:creationId xmlns:p14="http://schemas.microsoft.com/office/powerpoint/2010/main" val="194228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Courier New" pitchFamily="49" charset="0"/>
      <a:buChar char="o"/>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circwaste.fi/en-US"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_mandala+tumma">
    <p:spTree>
      <p:nvGrpSpPr>
        <p:cNvPr id="1" name=""/>
        <p:cNvGrpSpPr/>
        <p:nvPr/>
      </p:nvGrpSpPr>
      <p:grpSpPr>
        <a:xfrm>
          <a:off x="0" y="0"/>
          <a:ext cx="0" cy="0"/>
          <a:chOff x="0" y="0"/>
          <a:chExt cx="0" cy="0"/>
        </a:xfrm>
      </p:grpSpPr>
      <p:pic>
        <p:nvPicPr>
          <p:cNvPr id="4" name="Kuva 3" descr="Circwaste-logo and EU Life-logo. "/>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54" y="0"/>
            <a:ext cx="9141290" cy="5143498"/>
          </a:xfrm>
          <a:prstGeom prst="rect">
            <a:avLst/>
          </a:prstGeom>
        </p:spPr>
      </p:pic>
      <p:sp>
        <p:nvSpPr>
          <p:cNvPr id="2" name="Otsikko 1"/>
          <p:cNvSpPr>
            <a:spLocks noGrp="1"/>
          </p:cNvSpPr>
          <p:nvPr>
            <p:ph type="ctrTitle" hasCustomPrompt="1"/>
          </p:nvPr>
        </p:nvSpPr>
        <p:spPr>
          <a:xfrm>
            <a:off x="3770334" y="1058448"/>
            <a:ext cx="4759889" cy="1641551"/>
          </a:xfrm>
        </p:spPr>
        <p:txBody>
          <a:bodyPr lIns="0" tIns="0" rIns="0" bIns="0" anchor="t" anchorCtr="0">
            <a:noAutofit/>
          </a:bodyPr>
          <a:lstStyle>
            <a:lvl1pPr algn="r">
              <a:lnSpc>
                <a:spcPts val="3400"/>
              </a:lnSpc>
              <a:defRPr sz="3000">
                <a:solidFill>
                  <a:schemeClr val="bg1"/>
                </a:solidFill>
              </a:defRPr>
            </a:lvl1pPr>
          </a:lstStyle>
          <a:p>
            <a:r>
              <a:rPr lang="fi-FI" dirty="0"/>
              <a:t>Esityksen otsikko</a:t>
            </a:r>
          </a:p>
        </p:txBody>
      </p:sp>
      <p:sp>
        <p:nvSpPr>
          <p:cNvPr id="3" name="Alaotsikko 2"/>
          <p:cNvSpPr>
            <a:spLocks noGrp="1"/>
          </p:cNvSpPr>
          <p:nvPr>
            <p:ph type="subTitle" idx="1" hasCustomPrompt="1"/>
          </p:nvPr>
        </p:nvSpPr>
        <p:spPr>
          <a:xfrm>
            <a:off x="3770334" y="2700000"/>
            <a:ext cx="4759890" cy="1314592"/>
          </a:xfrm>
        </p:spPr>
        <p:txBody>
          <a:bodyPr lIns="0" tIns="0" rIns="0" bIns="0">
            <a:noAutofit/>
          </a:bodyPr>
          <a:lstStyle>
            <a:lvl1pPr marL="0" indent="0" algn="r">
              <a:lnSpc>
                <a:spcPts val="1600"/>
              </a:lnSpc>
              <a:spcBef>
                <a:spcPts val="600"/>
              </a:spcBef>
              <a:buNone/>
              <a:defRPr sz="1400" b="0" baseline="0">
                <a:solidFill>
                  <a:schemeClr val="bg1"/>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Esityksen pitäjä</a:t>
            </a:r>
            <a:br>
              <a:rPr lang="fi-FI" dirty="0"/>
            </a:br>
            <a:r>
              <a:rPr lang="fi-FI" dirty="0"/>
              <a:t>Organisaatio</a:t>
            </a:r>
            <a:br>
              <a:rPr lang="fi-FI" dirty="0"/>
            </a:br>
            <a:r>
              <a:rPr lang="fi-FI" dirty="0"/>
              <a:t>Tilaisuus &amp; päivämäärä</a:t>
            </a:r>
          </a:p>
        </p:txBody>
      </p:sp>
      <p:sp>
        <p:nvSpPr>
          <p:cNvPr id="7"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8"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sp>
        <p:nvSpPr>
          <p:cNvPr id="9"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5" name="Suorakulmio 4">
            <a:extLst>
              <a:ext uri="{FF2B5EF4-FFF2-40B4-BE49-F238E27FC236}">
                <a16:creationId xmlns:a16="http://schemas.microsoft.com/office/drawing/2014/main" id="{8983E8BC-F58C-4E8C-9A46-D6306F4014BF}"/>
              </a:ext>
            </a:extLst>
          </p:cNvPr>
          <p:cNvSpPr/>
          <p:nvPr userDrawn="1"/>
        </p:nvSpPr>
        <p:spPr>
          <a:xfrm>
            <a:off x="207860" y="5028092"/>
            <a:ext cx="7984108" cy="92333"/>
          </a:xfrm>
          <a:prstGeom prst="rect">
            <a:avLst/>
          </a:prstGeom>
        </p:spPr>
        <p:txBody>
          <a:bodyPr wrap="square" lIns="0" tIns="0" rIns="0" bIns="0">
            <a:spAutoFit/>
          </a:bodyPr>
          <a:lstStyle/>
          <a:p>
            <a:r>
              <a:rPr lang="en-US" sz="600" kern="1200" dirty="0" err="1">
                <a:solidFill>
                  <a:schemeClr val="tx1"/>
                </a:solidFill>
                <a:effectLst/>
                <a:latin typeface="Calibri" panose="020F0502020204030204" pitchFamily="34" charset="0"/>
                <a:ea typeface="+mn-ea"/>
                <a:cs typeface="Calibri" panose="020F0502020204030204" pitchFamily="34" charset="0"/>
              </a:rPr>
              <a:t>Circwaste</a:t>
            </a:r>
            <a:r>
              <a:rPr lang="en-US" sz="600" kern="1200" dirty="0">
                <a:solidFill>
                  <a:schemeClr val="tx1"/>
                </a:solidFill>
                <a:effectLst/>
                <a:latin typeface="Calibri" panose="020F0502020204030204" pitchFamily="34" charset="0"/>
                <a:ea typeface="+mn-ea"/>
                <a:cs typeface="Calibri" panose="020F0502020204030204" pitchFamily="34" charset="0"/>
              </a:rPr>
              <a:t>-project receives financial support from EU for the production of its materials. The views reflected within the contents are entirely the project’s own and the EU commission is not responsible for any use of them.</a:t>
            </a:r>
            <a:endParaRPr lang="fi-FI" sz="600" kern="1200" dirty="0">
              <a:solidFill>
                <a:schemeClr val="tx1"/>
              </a:solidFill>
              <a:effectLst/>
              <a:latin typeface="Calibri" panose="020F0502020204030204" pitchFamily="34" charset="0"/>
              <a:ea typeface="+mn-ea"/>
              <a:cs typeface="Calibri" panose="020F0502020204030204" pitchFamily="34" charset="0"/>
            </a:endParaRPr>
          </a:p>
        </p:txBody>
      </p:sp>
      <p:pic>
        <p:nvPicPr>
          <p:cNvPr id="10" name="Kuva 9" descr="www.circwaste.fi/en-us.">
            <a:hlinkClick r:id="rId3"/>
            <a:extLst>
              <a:ext uri="{FF2B5EF4-FFF2-40B4-BE49-F238E27FC236}">
                <a16:creationId xmlns:a16="http://schemas.microsoft.com/office/drawing/2014/main" id="{2C4C924F-FEBB-4BA1-8E51-7BDC544A6D7A}"/>
              </a:ext>
              <a:ext uri="{C183D7F6-B498-43B3-948B-1728B52AA6E4}">
                <adec:decorative xmlns:adec="http://schemas.microsoft.com/office/drawing/2017/decorative" val="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kulma">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09" y="1"/>
            <a:ext cx="9141290" cy="5143498"/>
          </a:xfrm>
          <a:prstGeom prst="rect">
            <a:avLst/>
          </a:prstGeom>
        </p:spPr>
      </p:pic>
      <p:sp>
        <p:nvSpPr>
          <p:cNvPr id="11" name="Sisällön paikkamerkki 3"/>
          <p:cNvSpPr>
            <a:spLocks noGrp="1"/>
          </p:cNvSpPr>
          <p:nvPr>
            <p:ph sz="half" idx="13" hasCustomPrompt="1"/>
          </p:nvPr>
        </p:nvSpPr>
        <p:spPr>
          <a:xfrm>
            <a:off x="928222" y="1050606"/>
            <a:ext cx="6381728" cy="2118480"/>
          </a:xfrm>
        </p:spPr>
        <p:txBody>
          <a:bodyPr>
            <a:noAutofit/>
          </a:bodyPr>
          <a:lstStyle>
            <a:lvl1pPr marL="0" indent="0">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napsauttamalla kuvaketta.</a:t>
            </a:r>
          </a:p>
        </p:txBody>
      </p:sp>
      <p:sp>
        <p:nvSpPr>
          <p:cNvPr id="12" name="Otsikko 1"/>
          <p:cNvSpPr>
            <a:spLocks noGrp="1"/>
          </p:cNvSpPr>
          <p:nvPr>
            <p:ph type="title" hasCustomPrompt="1"/>
          </p:nvPr>
        </p:nvSpPr>
        <p:spPr>
          <a:xfrm>
            <a:off x="928222" y="353821"/>
            <a:ext cx="7866062" cy="696784"/>
          </a:xfrm>
        </p:spPr>
        <p:txBody>
          <a:bodyPr/>
          <a:lstStyle>
            <a:lvl1pPr>
              <a:defRPr/>
            </a:lvl1pPr>
          </a:lstStyle>
          <a:p>
            <a:r>
              <a:rPr lang="fi-FI" dirty="0"/>
              <a:t>Otsikko</a:t>
            </a:r>
          </a:p>
        </p:txBody>
      </p:sp>
      <p:sp>
        <p:nvSpPr>
          <p:cNvPr id="14" name="Tekstin paikkamerkki 10"/>
          <p:cNvSpPr>
            <a:spLocks noGrp="1"/>
          </p:cNvSpPr>
          <p:nvPr>
            <p:ph type="body" sz="quarter" idx="16" hasCustomPrompt="1"/>
          </p:nvPr>
        </p:nvSpPr>
        <p:spPr>
          <a:xfrm>
            <a:off x="925512" y="3363094"/>
            <a:ext cx="7868771" cy="1050156"/>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
        <p:nvSpPr>
          <p:cNvPr id="1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9"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sp>
        <p:nvSpPr>
          <p:cNvPr id="20"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pic>
        <p:nvPicPr>
          <p:cNvPr id="10" name="Kuva 9">
            <a:hlinkClick r:id="rId3"/>
            <a:extLst>
              <a:ext uri="{FF2B5EF4-FFF2-40B4-BE49-F238E27FC236}">
                <a16:creationId xmlns:a16="http://schemas.microsoft.com/office/drawing/2014/main" id="{366C8670-AD19-4605-ADC0-08586CCBB13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KSTI+kuva">
    <p:spTree>
      <p:nvGrpSpPr>
        <p:cNvPr id="1" name=""/>
        <p:cNvGrpSpPr/>
        <p:nvPr/>
      </p:nvGrpSpPr>
      <p:grpSpPr>
        <a:xfrm>
          <a:off x="0" y="0"/>
          <a:ext cx="0" cy="0"/>
          <a:chOff x="0" y="0"/>
          <a:chExt cx="0" cy="0"/>
        </a:xfrm>
      </p:grpSpPr>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54" y="4421580"/>
            <a:ext cx="9141290" cy="719114"/>
          </a:xfrm>
          <a:prstGeom prst="rect">
            <a:avLst/>
          </a:prstGeom>
        </p:spPr>
      </p:pic>
      <p:sp>
        <p:nvSpPr>
          <p:cNvPr id="13" name="Sisällön paikkamerkki 2"/>
          <p:cNvSpPr>
            <a:spLocks noGrp="1"/>
          </p:cNvSpPr>
          <p:nvPr>
            <p:ph sz="half" idx="1" hasCustomPrompt="1"/>
          </p:nvPr>
        </p:nvSpPr>
        <p:spPr>
          <a:xfrm>
            <a:off x="3898800" y="1113235"/>
            <a:ext cx="4788000" cy="3257153"/>
          </a:xfrm>
        </p:spPr>
        <p:txBody>
          <a:bodyPr>
            <a:noAutofit/>
          </a:bodyPr>
          <a:lstStyle>
            <a:lvl1pPr marL="0" indent="0">
              <a:spcBef>
                <a:spcPts val="0"/>
              </a:spcBef>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a:t>
            </a:r>
            <a:br>
              <a:rPr lang="fi-FI" dirty="0"/>
            </a:br>
            <a:r>
              <a:rPr lang="fi-FI" dirty="0"/>
              <a:t>napsauttamalla kuvaketta.</a:t>
            </a:r>
          </a:p>
        </p:txBody>
      </p:sp>
      <p:sp>
        <p:nvSpPr>
          <p:cNvPr id="14" name="Otsikko 1"/>
          <p:cNvSpPr>
            <a:spLocks noGrp="1"/>
          </p:cNvSpPr>
          <p:nvPr>
            <p:ph type="title" hasCustomPrompt="1"/>
          </p:nvPr>
        </p:nvSpPr>
        <p:spPr>
          <a:xfrm>
            <a:off x="925512" y="416451"/>
            <a:ext cx="7761287" cy="696784"/>
          </a:xfrm>
        </p:spPr>
        <p:txBody>
          <a:bodyPr/>
          <a:lstStyle>
            <a:lvl1pPr>
              <a:defRPr>
                <a:solidFill>
                  <a:schemeClr val="tx2"/>
                </a:solidFill>
              </a:defRPr>
            </a:lvl1pPr>
          </a:lstStyle>
          <a:p>
            <a:r>
              <a:rPr lang="fi-FI" dirty="0"/>
              <a:t>Otsikko</a:t>
            </a:r>
          </a:p>
        </p:txBody>
      </p:sp>
      <p:sp>
        <p:nvSpPr>
          <p:cNvPr id="16"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7"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sp>
        <p:nvSpPr>
          <p:cNvPr id="19"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5" name="Tekstin paikkamerkki 10"/>
          <p:cNvSpPr>
            <a:spLocks noGrp="1"/>
          </p:cNvSpPr>
          <p:nvPr>
            <p:ph type="body" sz="quarter" idx="16" hasCustomPrompt="1"/>
          </p:nvPr>
        </p:nvSpPr>
        <p:spPr>
          <a:xfrm>
            <a:off x="925512" y="3363094"/>
            <a:ext cx="7868771" cy="1050156"/>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pic>
        <p:nvPicPr>
          <p:cNvPr id="9" name="Kuva 8">
            <a:hlinkClick r:id="rId3"/>
            <a:extLst>
              <a:ext uri="{FF2B5EF4-FFF2-40B4-BE49-F238E27FC236}">
                <a16:creationId xmlns:a16="http://schemas.microsoft.com/office/drawing/2014/main" id="{F1387BC9-58D9-4120-BDBA-F7B324085281}"/>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extLst>
      <p:ext uri="{BB962C8B-B14F-4D97-AF65-F5344CB8AC3E}">
        <p14:creationId xmlns:p14="http://schemas.microsoft.com/office/powerpoint/2010/main" val="40588030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ko+kulma">
    <p:spTree>
      <p:nvGrpSpPr>
        <p:cNvPr id="1" name=""/>
        <p:cNvGrpSpPr/>
        <p:nvPr/>
      </p:nvGrpSpPr>
      <p:grpSpPr>
        <a:xfrm>
          <a:off x="0" y="0"/>
          <a:ext cx="0" cy="0"/>
          <a:chOff x="0" y="0"/>
          <a:chExt cx="0" cy="0"/>
        </a:xfrm>
      </p:grpSpPr>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54" y="0"/>
            <a:ext cx="9141292" cy="5143499"/>
          </a:xfrm>
          <a:prstGeom prst="rect">
            <a:avLst/>
          </a:prstGeom>
        </p:spPr>
      </p:pic>
      <p:sp>
        <p:nvSpPr>
          <p:cNvPr id="13"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sp>
        <p:nvSpPr>
          <p:cNvPr id="15"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pic>
        <p:nvPicPr>
          <p:cNvPr id="6" name="Kuva 5">
            <a:hlinkClick r:id="rId3"/>
            <a:extLst>
              <a:ext uri="{FF2B5EF4-FFF2-40B4-BE49-F238E27FC236}">
                <a16:creationId xmlns:a16="http://schemas.microsoft.com/office/drawing/2014/main" id="{8E884CA5-DF58-43B0-820C-91D8033FE418}"/>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extLst>
      <p:ext uri="{BB962C8B-B14F-4D97-AF65-F5344CB8AC3E}">
        <p14:creationId xmlns:p14="http://schemas.microsoft.com/office/powerpoint/2010/main" val="7284206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ko">
    <p:spTree>
      <p:nvGrpSpPr>
        <p:cNvPr id="1" name=""/>
        <p:cNvGrpSpPr/>
        <p:nvPr/>
      </p:nvGrpSpPr>
      <p:grpSpPr>
        <a:xfrm>
          <a:off x="0" y="0"/>
          <a:ext cx="0" cy="0"/>
          <a:chOff x="0" y="0"/>
          <a:chExt cx="0" cy="0"/>
        </a:xfrm>
      </p:grpSpPr>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54" y="4416056"/>
            <a:ext cx="9141292" cy="719114"/>
          </a:xfrm>
          <a:prstGeom prst="rect">
            <a:avLst/>
          </a:prstGeom>
        </p:spPr>
      </p:pic>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pic>
        <p:nvPicPr>
          <p:cNvPr id="6" name="Kuva 5">
            <a:hlinkClick r:id="rId3"/>
            <a:extLst>
              <a:ext uri="{FF2B5EF4-FFF2-40B4-BE49-F238E27FC236}">
                <a16:creationId xmlns:a16="http://schemas.microsoft.com/office/drawing/2014/main" id="{26AF972D-D0AA-4C2D-8BBB-BF96474B1C71}"/>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extLst>
      <p:ext uri="{BB962C8B-B14F-4D97-AF65-F5344CB8AC3E}">
        <p14:creationId xmlns:p14="http://schemas.microsoft.com/office/powerpoint/2010/main" val="12704719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ko_tumma">
    <p:spTree>
      <p:nvGrpSpPr>
        <p:cNvPr id="1" name=""/>
        <p:cNvGrpSpPr/>
        <p:nvPr/>
      </p:nvGrpSpPr>
      <p:grpSpPr>
        <a:xfrm>
          <a:off x="0" y="0"/>
          <a:ext cx="0" cy="0"/>
          <a:chOff x="0" y="0"/>
          <a:chExt cx="0" cy="0"/>
        </a:xfrm>
      </p:grpSpPr>
      <p:pic>
        <p:nvPicPr>
          <p:cNvPr id="3" name="Kuva 2">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54" y="0"/>
            <a:ext cx="9141292" cy="5143499"/>
          </a:xfrm>
          <a:prstGeom prst="rect">
            <a:avLst/>
          </a:prstGeom>
        </p:spPr>
      </p:pic>
      <p:sp>
        <p:nvSpPr>
          <p:cNvPr id="11"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6"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sp>
        <p:nvSpPr>
          <p:cNvPr id="6"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7" name="Suorakulmio 6">
            <a:extLst>
              <a:ext uri="{FF2B5EF4-FFF2-40B4-BE49-F238E27FC236}">
                <a16:creationId xmlns:a16="http://schemas.microsoft.com/office/drawing/2014/main" id="{FC5FC72A-84B9-46FF-A4D9-0C42214FC3F3}"/>
              </a:ext>
            </a:extLst>
          </p:cNvPr>
          <p:cNvSpPr/>
          <p:nvPr userDrawn="1"/>
        </p:nvSpPr>
        <p:spPr>
          <a:xfrm>
            <a:off x="207860" y="5028092"/>
            <a:ext cx="7984108" cy="92333"/>
          </a:xfrm>
          <a:prstGeom prst="rect">
            <a:avLst/>
          </a:prstGeom>
        </p:spPr>
        <p:txBody>
          <a:bodyPr wrap="square" lIns="0" tIns="0" rIns="0" bIns="0">
            <a:spAutoFit/>
          </a:bodyPr>
          <a:lstStyle/>
          <a:p>
            <a:r>
              <a:rPr lang="en-US" sz="600" kern="1200" dirty="0" err="1">
                <a:solidFill>
                  <a:schemeClr val="tx1"/>
                </a:solidFill>
                <a:effectLst/>
                <a:latin typeface="Calibri" panose="020F0502020204030204" pitchFamily="34" charset="0"/>
                <a:ea typeface="+mn-ea"/>
                <a:cs typeface="Calibri" panose="020F0502020204030204" pitchFamily="34" charset="0"/>
              </a:rPr>
              <a:t>Circwaste</a:t>
            </a:r>
            <a:r>
              <a:rPr lang="en-US" sz="600" kern="1200" dirty="0">
                <a:solidFill>
                  <a:schemeClr val="tx1"/>
                </a:solidFill>
                <a:effectLst/>
                <a:latin typeface="Calibri" panose="020F0502020204030204" pitchFamily="34" charset="0"/>
                <a:ea typeface="+mn-ea"/>
                <a:cs typeface="Calibri" panose="020F0502020204030204" pitchFamily="34" charset="0"/>
              </a:rPr>
              <a:t>-project receives financial support from EU for the production of its materials. The views reflected within the contents are entirely the project’s own and the EU commission is not responsible for any use of them.</a:t>
            </a:r>
            <a:endParaRPr lang="fi-FI" sz="600" kern="1200" dirty="0">
              <a:solidFill>
                <a:schemeClr val="tx1"/>
              </a:solidFill>
              <a:effectLst/>
              <a:latin typeface="Calibri" panose="020F0502020204030204" pitchFamily="34" charset="0"/>
              <a:ea typeface="+mn-ea"/>
              <a:cs typeface="Calibri" panose="020F0502020204030204" pitchFamily="34" charset="0"/>
            </a:endParaRPr>
          </a:p>
        </p:txBody>
      </p:sp>
      <p:pic>
        <p:nvPicPr>
          <p:cNvPr id="9" name="Kuva 8">
            <a:hlinkClick r:id="rId3"/>
            <a:extLst>
              <a:ext uri="{FF2B5EF4-FFF2-40B4-BE49-F238E27FC236}">
                <a16:creationId xmlns:a16="http://schemas.microsoft.com/office/drawing/2014/main" id="{9D2C8430-4F4F-401E-ACF2-40F6BBA12C98}"/>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extLst>
      <p:ext uri="{BB962C8B-B14F-4D97-AF65-F5344CB8AC3E}">
        <p14:creationId xmlns:p14="http://schemas.microsoft.com/office/powerpoint/2010/main" val="41710789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_kuva+otsikkopallot">
    <p:spTree>
      <p:nvGrpSpPr>
        <p:cNvPr id="1" name=""/>
        <p:cNvGrpSpPr/>
        <p:nvPr/>
      </p:nvGrpSpPr>
      <p:grpSpPr>
        <a:xfrm>
          <a:off x="0" y="0"/>
          <a:ext cx="0" cy="0"/>
          <a:chOff x="0" y="0"/>
          <a:chExt cx="0" cy="0"/>
        </a:xfrm>
      </p:grpSpPr>
      <p:pic>
        <p:nvPicPr>
          <p:cNvPr id="2" name="Kuva 1" descr="Circwaste-logo and EU Life-logo. ">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4421366"/>
            <a:ext cx="9144000" cy="719327"/>
          </a:xfrm>
          <a:prstGeom prst="rect">
            <a:avLst/>
          </a:prstGeom>
        </p:spPr>
      </p:pic>
      <p:sp>
        <p:nvSpPr>
          <p:cNvPr id="10" name="Otsikko 1"/>
          <p:cNvSpPr>
            <a:spLocks noGrp="1"/>
          </p:cNvSpPr>
          <p:nvPr>
            <p:ph type="ctrTitle" hasCustomPrompt="1"/>
          </p:nvPr>
        </p:nvSpPr>
        <p:spPr>
          <a:xfrm>
            <a:off x="438912" y="-1"/>
            <a:ext cx="8235361" cy="1923899"/>
          </a:xfrm>
        </p:spPr>
        <p:txBody>
          <a:bodyPr lIns="0" tIns="0" rIns="0" bIns="0" anchor="b" anchorCtr="0">
            <a:noAutofit/>
          </a:bodyPr>
          <a:lstStyle>
            <a:lvl1pPr algn="r">
              <a:lnSpc>
                <a:spcPts val="3400"/>
              </a:lnSpc>
              <a:defRPr sz="3000" baseline="0">
                <a:solidFill>
                  <a:schemeClr val="bg1"/>
                </a:solidFill>
              </a:defRPr>
            </a:lvl1pPr>
          </a:lstStyle>
          <a:p>
            <a:r>
              <a:rPr lang="fi-FI" dirty="0"/>
              <a:t>Otsikko valkealla/mustalla keskitetysti tai vasempaan/oikeaan reunaan </a:t>
            </a:r>
            <a:br>
              <a:rPr lang="fi-FI" dirty="0"/>
            </a:br>
            <a:r>
              <a:rPr lang="fi-FI" dirty="0"/>
              <a:t>taustasta erottuvaan kohtaan</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9"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pic>
        <p:nvPicPr>
          <p:cNvPr id="12" name="Kuva 11" descr="www.circwaste.fi/en-us.">
            <a:hlinkClick r:id="rId3"/>
            <a:extLst>
              <a:ext uri="{FF2B5EF4-FFF2-40B4-BE49-F238E27FC236}">
                <a16:creationId xmlns:a16="http://schemas.microsoft.com/office/drawing/2014/main" id="{D68310FE-A92A-4903-A3D6-B37B9509B220}"/>
              </a:ext>
              <a:ext uri="{C183D7F6-B498-43B3-948B-1728B52AA6E4}">
                <adec:decorative xmlns:adec="http://schemas.microsoft.com/office/drawing/2017/decorative" val="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
        <p:nvSpPr>
          <p:cNvPr id="11" name="Alaotsikko 2"/>
          <p:cNvSpPr>
            <a:spLocks noGrp="1"/>
          </p:cNvSpPr>
          <p:nvPr>
            <p:ph type="subTitle" idx="1" hasCustomPrompt="1"/>
          </p:nvPr>
        </p:nvSpPr>
        <p:spPr>
          <a:xfrm>
            <a:off x="6137753" y="2589447"/>
            <a:ext cx="2561573" cy="1847590"/>
          </a:xfrm>
        </p:spPr>
        <p:txBody>
          <a:bodyPr lIns="0" tIns="0" rIns="0" bIns="0" anchor="t" anchorCtr="0">
            <a:normAutofit/>
          </a:bodyPr>
          <a:lstStyle>
            <a:lvl1pPr marL="0" indent="0" algn="r">
              <a:lnSpc>
                <a:spcPts val="1600"/>
              </a:lnSpc>
              <a:spcBef>
                <a:spcPts val="600"/>
              </a:spcBef>
              <a:buNone/>
              <a:defRPr sz="1400" b="0" baseline="0">
                <a:solidFill>
                  <a:schemeClr val="bg1"/>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Esityksen pitäjä</a:t>
            </a:r>
            <a:br>
              <a:rPr lang="fi-FI" dirty="0"/>
            </a:br>
            <a:r>
              <a:rPr lang="fi-FI" dirty="0"/>
              <a:t>Organisaatio</a:t>
            </a:r>
            <a:br>
              <a:rPr lang="fi-FI" dirty="0"/>
            </a:br>
            <a:r>
              <a:rPr lang="fi-FI" dirty="0"/>
              <a:t>Tilaisuus &amp; päivämäärä</a:t>
            </a:r>
          </a:p>
        </p:txBody>
      </p:sp>
      <p:sp>
        <p:nvSpPr>
          <p:cNvPr id="6" name="Sisällön paikkamerkki 3">
            <a:extLst>
              <a:ext uri="{C183D7F6-B498-43B3-948B-1728B52AA6E4}">
                <adec:decorative xmlns:adec="http://schemas.microsoft.com/office/drawing/2017/decorative" val="1"/>
              </a:ext>
            </a:extLst>
          </p:cNvPr>
          <p:cNvSpPr>
            <a:spLocks noGrp="1"/>
          </p:cNvSpPr>
          <p:nvPr>
            <p:ph sz="half" idx="13" hasCustomPrompt="1"/>
          </p:nvPr>
        </p:nvSpPr>
        <p:spPr>
          <a:xfrm>
            <a:off x="0" y="-1"/>
            <a:ext cx="9144000" cy="4418559"/>
          </a:xfrm>
        </p:spPr>
        <p:txBody>
          <a:bodyPr anchor="t" anchorCtr="0">
            <a:noAutofit/>
          </a:bodyPr>
          <a:lstStyle>
            <a:lvl1pPr marL="0" indent="0" algn="l">
              <a:spcBef>
                <a:spcPts val="0"/>
              </a:spcBef>
              <a:buNone/>
              <a:defRPr sz="12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dian taustalle iso kansikuva napsauttamalla sivun keskellä näkyvää Kuvat-kuvaketta. </a:t>
            </a:r>
            <a:br>
              <a:rPr lang="fi-FI" dirty="0"/>
            </a:br>
            <a:r>
              <a:rPr lang="fi-FI" dirty="0"/>
              <a:t>Mikäli sijoitettu kuva muuttaa kuvalaatikon muotoa/kokoa, voit korjata sitä aktivoimalla kuvalaatikon </a:t>
            </a:r>
            <a:br>
              <a:rPr lang="fi-FI" dirty="0"/>
            </a:br>
            <a:r>
              <a:rPr lang="fi-FI" dirty="0"/>
              <a:t>&gt; Valitse Muotoile-välilehdeltä ’Rajaa’ työkalu &gt; Aseta kuvalaatikon koko sopivaksi (eli ylhäältä ja sivuilta kiinni dian ulkoreunoihin) mustia kulma- ja </a:t>
            </a:r>
            <a:r>
              <a:rPr lang="fi-FI" dirty="0" err="1"/>
              <a:t>reuna’väkäsiä</a:t>
            </a:r>
            <a:r>
              <a:rPr lang="fi-FI" dirty="0"/>
              <a:t>’ käyttämällä </a:t>
            </a:r>
            <a:br>
              <a:rPr lang="fi-FI" dirty="0"/>
            </a:br>
            <a:r>
              <a:rPr lang="fi-FI" dirty="0"/>
              <a:t>&gt; Kuvan kulmissa näkyvistä vaaleista palloista voit siirtää kuvaa tai skaalata sitä suuremmaksi kuvalaatikon sisällä. &gt; Kun rajaus/skaalaus on sopiva, klikkaa kuvan ulkopuolelle. </a:t>
            </a:r>
            <a:br>
              <a:rPr lang="fi-FI" dirty="0"/>
            </a:br>
            <a:r>
              <a:rPr lang="fi-FI" dirty="0"/>
              <a:t>Tekstilaatikot saat näkyville, kun aktivoit kuvan ja valitset ’vie taakse’ (Muotoile &gt; Siirrä taaksepäin &gt; Vie taakse TAI hiiren oikea painike &gt; Vie taakse). </a:t>
            </a:r>
            <a:br>
              <a:rPr lang="fi-FI" dirty="0"/>
            </a:br>
            <a:r>
              <a:rPr lang="fi-FI" dirty="0"/>
              <a:t>Lisää halutessasi </a:t>
            </a:r>
            <a:r>
              <a:rPr lang="fi-FI" dirty="0" err="1"/>
              <a:t>Circwaste</a:t>
            </a:r>
            <a:r>
              <a:rPr lang="fi-FI" dirty="0"/>
              <a:t>-teemapallot tekstien alle tehostamaan otsikkoa.</a:t>
            </a:r>
            <a:br>
              <a:rPr lang="fi-FI" dirty="0"/>
            </a:br>
            <a:r>
              <a:rPr lang="fi-FI" dirty="0"/>
              <a:t>Muista varmistaa, että alareunassa olevat logot ym. tunnisteet ovat kansisivulla näkyvissä! </a:t>
            </a:r>
            <a:br>
              <a:rPr lang="fi-FI" dirty="0"/>
            </a:br>
            <a:br>
              <a:rPr lang="fi-FI" dirty="0"/>
            </a:br>
            <a:br>
              <a:rPr lang="fi-FI" dirty="0"/>
            </a:br>
            <a:br>
              <a:rPr lang="fi-FI" dirty="0"/>
            </a:br>
            <a:br>
              <a:rPr lang="fi-FI" dirty="0"/>
            </a:br>
            <a:r>
              <a:rPr lang="fi-FI" dirty="0"/>
              <a:t>Halutessasi vaihtaa kuvan, aktivoi kuva, tuo kuva eteen, poista kuva </a:t>
            </a:r>
            <a:br>
              <a:rPr lang="fi-FI" dirty="0"/>
            </a:br>
            <a:r>
              <a:rPr lang="fi-FI" dirty="0" err="1"/>
              <a:t>Delete</a:t>
            </a:r>
            <a:r>
              <a:rPr lang="fi-FI" dirty="0"/>
              <a:t>-näppäimellä ja klikkaa kuvaketta lisätäksesi uuden kuvan. </a:t>
            </a:r>
            <a:br>
              <a:rPr lang="fi-FI" dirty="0"/>
            </a:br>
            <a:r>
              <a:rPr lang="fi-FI" dirty="0"/>
              <a:t>Tee tarvittavat kuvalaatikon muotoilut, rajaukset sekä skaalaukset ja </a:t>
            </a:r>
            <a:br>
              <a:rPr lang="fi-FI" dirty="0"/>
            </a:br>
            <a:r>
              <a:rPr lang="fi-FI" dirty="0"/>
              <a:t>muista lopuksi viedä kuva taakse, että tekstit tulevat näkyville.</a:t>
            </a:r>
          </a:p>
          <a:p>
            <a:pPr lvl="0"/>
            <a:r>
              <a:rPr lang="fi-FI" dirty="0"/>
              <a:t> </a:t>
            </a:r>
          </a:p>
        </p:txBody>
      </p:sp>
    </p:spTree>
    <p:extLst>
      <p:ext uri="{BB962C8B-B14F-4D97-AF65-F5344CB8AC3E}">
        <p14:creationId xmlns:p14="http://schemas.microsoft.com/office/powerpoint/2010/main" val="35649559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HOsivu_ISO_tumma">
    <p:spTree>
      <p:nvGrpSpPr>
        <p:cNvPr id="1" name=""/>
        <p:cNvGrpSpPr/>
        <p:nvPr/>
      </p:nvGrpSpPr>
      <p:grpSpPr>
        <a:xfrm>
          <a:off x="0" y="0"/>
          <a:ext cx="0" cy="0"/>
          <a:chOff x="0" y="0"/>
          <a:chExt cx="0" cy="0"/>
        </a:xfrm>
      </p:grpSpPr>
      <p:pic>
        <p:nvPicPr>
          <p:cNvPr id="4" name="Kuva 3">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10" y="0"/>
            <a:ext cx="9141288" cy="5143497"/>
          </a:xfrm>
          <a:prstGeom prst="rect">
            <a:avLst/>
          </a:prstGeom>
        </p:spPr>
      </p:pic>
      <p:sp>
        <p:nvSpPr>
          <p:cNvPr id="10"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bg1"/>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12"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3"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pic>
        <p:nvPicPr>
          <p:cNvPr id="7" name="Kuva 6">
            <a:hlinkClick r:id="rId3"/>
            <a:extLst>
              <a:ext uri="{FF2B5EF4-FFF2-40B4-BE49-F238E27FC236}">
                <a16:creationId xmlns:a16="http://schemas.microsoft.com/office/drawing/2014/main" id="{F6D2C7D9-98AB-4333-B3FD-C74B465F8140}"/>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extLst>
      <p:ext uri="{BB962C8B-B14F-4D97-AF65-F5344CB8AC3E}">
        <p14:creationId xmlns:p14="http://schemas.microsoft.com/office/powerpoint/2010/main" val="34890631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HOsivu_ISO_valkea">
    <p:spTree>
      <p:nvGrpSpPr>
        <p:cNvPr id="1" name=""/>
        <p:cNvGrpSpPr/>
        <p:nvPr/>
      </p:nvGrpSpPr>
      <p:grpSpPr>
        <a:xfrm>
          <a:off x="0" y="0"/>
          <a:ext cx="0" cy="0"/>
          <a:chOff x="0" y="0"/>
          <a:chExt cx="0" cy="0"/>
        </a:xfrm>
      </p:grpSpPr>
      <p:pic>
        <p:nvPicPr>
          <p:cNvPr id="4" name="Kuva 3">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09" y="0"/>
            <a:ext cx="9141290" cy="5143498"/>
          </a:xfrm>
          <a:prstGeom prst="rect">
            <a:avLst/>
          </a:prstGeom>
        </p:spPr>
      </p:pic>
      <p:sp>
        <p:nvSpPr>
          <p:cNvPr id="2"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tx2"/>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pic>
        <p:nvPicPr>
          <p:cNvPr id="7" name="Kuva 6">
            <a:hlinkClick r:id="rId3"/>
            <a:extLst>
              <a:ext uri="{FF2B5EF4-FFF2-40B4-BE49-F238E27FC236}">
                <a16:creationId xmlns:a16="http://schemas.microsoft.com/office/drawing/2014/main" id="{CDC46A69-0343-4D7B-A0C3-B4C6920D1569}"/>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extLst>
      <p:ext uri="{BB962C8B-B14F-4D97-AF65-F5344CB8AC3E}">
        <p14:creationId xmlns:p14="http://schemas.microsoft.com/office/powerpoint/2010/main" val="22217717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HOsivu_ISO_turkoosi">
    <p:spTree>
      <p:nvGrpSpPr>
        <p:cNvPr id="1" name=""/>
        <p:cNvGrpSpPr/>
        <p:nvPr/>
      </p:nvGrpSpPr>
      <p:grpSpPr>
        <a:xfrm>
          <a:off x="0" y="0"/>
          <a:ext cx="0" cy="0"/>
          <a:chOff x="0" y="0"/>
          <a:chExt cx="0" cy="0"/>
        </a:xfrm>
      </p:grpSpPr>
      <p:pic>
        <p:nvPicPr>
          <p:cNvPr id="4" name="Kuva 3">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09" y="0"/>
            <a:ext cx="9141289" cy="5143498"/>
          </a:xfrm>
          <a:prstGeom prst="rect">
            <a:avLst/>
          </a:prstGeom>
        </p:spPr>
      </p:pic>
      <p:sp>
        <p:nvSpPr>
          <p:cNvPr id="10"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bg1"/>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3"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pic>
        <p:nvPicPr>
          <p:cNvPr id="7" name="Kuva 6">
            <a:hlinkClick r:id="rId3"/>
            <a:extLst>
              <a:ext uri="{FF2B5EF4-FFF2-40B4-BE49-F238E27FC236}">
                <a16:creationId xmlns:a16="http://schemas.microsoft.com/office/drawing/2014/main" id="{2941A75C-463F-473C-A79B-FEEA2F5C297E}"/>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extLst>
      <p:ext uri="{BB962C8B-B14F-4D97-AF65-F5344CB8AC3E}">
        <p14:creationId xmlns:p14="http://schemas.microsoft.com/office/powerpoint/2010/main" val="17656633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sivu_tekstitön">
    <p:spTree>
      <p:nvGrpSpPr>
        <p:cNvPr id="1" name=""/>
        <p:cNvGrpSpPr/>
        <p:nvPr/>
      </p:nvGrpSpPr>
      <p:grpSpPr>
        <a:xfrm>
          <a:off x="0" y="0"/>
          <a:ext cx="0" cy="0"/>
          <a:chOff x="0" y="0"/>
          <a:chExt cx="0" cy="0"/>
        </a:xfrm>
      </p:grpSpPr>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4421366"/>
            <a:ext cx="9144000" cy="719327"/>
          </a:xfrm>
          <a:prstGeom prst="rect">
            <a:avLst/>
          </a:prstGeom>
        </p:spPr>
      </p:pic>
      <p:sp>
        <p:nvSpPr>
          <p:cNvPr id="6" name="Sisällön paikkamerkki 3">
            <a:extLst>
              <a:ext uri="{C183D7F6-B498-43B3-948B-1728B52AA6E4}">
                <adec:decorative xmlns:adec="http://schemas.microsoft.com/office/drawing/2017/decorative" val="1"/>
              </a:ext>
            </a:extLst>
          </p:cNvPr>
          <p:cNvSpPr>
            <a:spLocks noGrp="1"/>
          </p:cNvSpPr>
          <p:nvPr>
            <p:ph sz="half" idx="13" hasCustomPrompt="1"/>
          </p:nvPr>
        </p:nvSpPr>
        <p:spPr>
          <a:xfrm>
            <a:off x="0" y="-1"/>
            <a:ext cx="9144000" cy="4418559"/>
          </a:xfrm>
        </p:spPr>
        <p:txBody>
          <a:bodyPr anchor="ctr" anchorCtr="0">
            <a:noAutofit/>
          </a:bodyPr>
          <a:lstStyle>
            <a:lvl1pPr marL="0" indent="0" algn="ctr">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kuva (tai taulukko, </a:t>
            </a:r>
            <a:r>
              <a:rPr lang="fi-FI" dirty="0" err="1"/>
              <a:t>graafi</a:t>
            </a:r>
            <a:r>
              <a:rPr lang="fi-FI" dirty="0"/>
              <a:t> tms.) napsauttamalla kuvaketta.</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2"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pic>
        <p:nvPicPr>
          <p:cNvPr id="7" name="Kuva 6">
            <a:hlinkClick r:id="rId3"/>
            <a:extLst>
              <a:ext uri="{FF2B5EF4-FFF2-40B4-BE49-F238E27FC236}">
                <a16:creationId xmlns:a16="http://schemas.microsoft.com/office/drawing/2014/main" id="{E63C5CEE-AB90-4596-9F14-CAE9DAF306FE}"/>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extLst>
      <p:ext uri="{BB962C8B-B14F-4D97-AF65-F5344CB8AC3E}">
        <p14:creationId xmlns:p14="http://schemas.microsoft.com/office/powerpoint/2010/main" val="42508874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Isivu_vaalea">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54" y="0"/>
            <a:ext cx="9141290" cy="5143498"/>
          </a:xfrm>
          <a:prstGeom prst="rect">
            <a:avLst/>
          </a:prstGeom>
        </p:spPr>
      </p:pic>
      <p:sp>
        <p:nvSpPr>
          <p:cNvPr id="16" name="Tekstin paikkamerkki 10"/>
          <p:cNvSpPr>
            <a:spLocks noGrp="1"/>
          </p:cNvSpPr>
          <p:nvPr>
            <p:ph type="body" sz="quarter" idx="14" hasCustomPrompt="1"/>
          </p:nvPr>
        </p:nvSpPr>
        <p:spPr>
          <a:xfrm>
            <a:off x="925513" y="1243081"/>
            <a:ext cx="7854950" cy="594122"/>
          </a:xfrm>
        </p:spPr>
        <p:txBody>
          <a:bodyPr lIns="0" tIns="0" rIns="0" bIns="0"/>
          <a:lstStyle>
            <a:lvl1pPr marL="0" indent="0">
              <a:lnSpc>
                <a:spcPct val="100000"/>
              </a:lnSpc>
              <a:spcBef>
                <a:spcPts val="0"/>
              </a:spcBef>
              <a:buNone/>
              <a:defRPr sz="1800" b="0">
                <a:solidFill>
                  <a:schemeClr val="accent2"/>
                </a:solidFill>
                <a:latin typeface="Arial Rounded MT Bold" panose="020F0704030504030204" pitchFamily="34" charset="0"/>
              </a:defRPr>
            </a:lvl1pPr>
          </a:lstStyle>
          <a:p>
            <a:pPr lvl="0"/>
            <a:r>
              <a:rPr lang="fi-FI" dirty="0"/>
              <a:t>Alaotsikko tai ingressi: </a:t>
            </a:r>
            <a:r>
              <a:rPr lang="fi-FI" dirty="0" err="1"/>
              <a:t>Arial</a:t>
            </a:r>
            <a:r>
              <a:rPr lang="fi-FI" dirty="0"/>
              <a:t> </a:t>
            </a:r>
            <a:r>
              <a:rPr lang="fi-FI" dirty="0" err="1"/>
              <a:t>Rounded</a:t>
            </a:r>
            <a:r>
              <a:rPr lang="fi-FI" dirty="0"/>
              <a:t> MT </a:t>
            </a:r>
            <a:r>
              <a:rPr lang="fi-FI" dirty="0" err="1"/>
              <a:t>Bold</a:t>
            </a:r>
            <a:br>
              <a:rPr lang="fi-FI" dirty="0"/>
            </a:br>
            <a:r>
              <a:rPr lang="fi-FI" dirty="0"/>
              <a:t>pistekoko 18, riviväli 1, väri </a:t>
            </a:r>
            <a:r>
              <a:rPr lang="fi-FI" dirty="0" err="1"/>
              <a:t>cw-meri</a:t>
            </a:r>
            <a:endParaRPr lang="fi-FI" dirty="0"/>
          </a:p>
        </p:txBody>
      </p:sp>
      <p:sp>
        <p:nvSpPr>
          <p:cNvPr id="17" name="Otsikko 1"/>
          <p:cNvSpPr>
            <a:spLocks noGrp="1"/>
          </p:cNvSpPr>
          <p:nvPr>
            <p:ph type="title" hasCustomPrompt="1"/>
          </p:nvPr>
        </p:nvSpPr>
        <p:spPr>
          <a:xfrm>
            <a:off x="925513" y="340251"/>
            <a:ext cx="7866062" cy="696784"/>
          </a:xfrm>
        </p:spPr>
        <p:txBody>
          <a:bodyPr/>
          <a:lstStyle>
            <a:lvl1pPr>
              <a:lnSpc>
                <a:spcPts val="3200"/>
              </a:lnSpc>
              <a:defRPr sz="3000" baseline="0"/>
            </a:lvl1pPr>
          </a:lstStyle>
          <a:p>
            <a:r>
              <a:rPr lang="fi-FI" dirty="0"/>
              <a:t>Otsikko: </a:t>
            </a:r>
            <a:r>
              <a:rPr lang="fi-FI" dirty="0" err="1"/>
              <a:t>Arial</a:t>
            </a:r>
            <a:r>
              <a:rPr lang="fi-FI" dirty="0"/>
              <a:t> </a:t>
            </a:r>
            <a:r>
              <a:rPr lang="fi-FI" dirty="0" err="1"/>
              <a:t>Rounded</a:t>
            </a:r>
            <a:r>
              <a:rPr lang="fi-FI" dirty="0"/>
              <a:t> MT </a:t>
            </a:r>
            <a:r>
              <a:rPr lang="fi-FI" dirty="0" err="1"/>
              <a:t>Bold</a:t>
            </a:r>
            <a:br>
              <a:rPr lang="fi-FI" dirty="0"/>
            </a:br>
            <a:r>
              <a:rPr lang="fi-FI" dirty="0"/>
              <a:t>pistekoko 30, riviväli 32</a:t>
            </a:r>
          </a:p>
        </p:txBody>
      </p:sp>
      <p:sp>
        <p:nvSpPr>
          <p:cNvPr id="23" name="Tekstin paikkamerkki 10"/>
          <p:cNvSpPr>
            <a:spLocks noGrp="1"/>
          </p:cNvSpPr>
          <p:nvPr>
            <p:ph type="body" sz="quarter" idx="15" hasCustomPrompt="1"/>
          </p:nvPr>
        </p:nvSpPr>
        <p:spPr>
          <a:xfrm>
            <a:off x="925513" y="1991494"/>
            <a:ext cx="7854950" cy="594122"/>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Leipäteksti: </a:t>
            </a:r>
            <a:r>
              <a:rPr lang="fi-FI" dirty="0" err="1"/>
              <a:t>Arial</a:t>
            </a:r>
            <a:r>
              <a:rPr lang="fi-FI" dirty="0"/>
              <a:t> 18pt, riviväli 1,0, väri musta. Leipäteksti: </a:t>
            </a:r>
            <a:r>
              <a:rPr lang="fi-FI" dirty="0" err="1"/>
              <a:t>Arial</a:t>
            </a:r>
            <a:r>
              <a:rPr lang="fi-FI" dirty="0"/>
              <a:t> 18pt, riviväli 1,0, väri musta. Leipäteksti: </a:t>
            </a:r>
            <a:r>
              <a:rPr lang="fi-FI" dirty="0" err="1"/>
              <a:t>Arial</a:t>
            </a:r>
            <a:r>
              <a:rPr lang="fi-FI" dirty="0"/>
              <a:t> 18pt, riviväli 1,0, väri musta.</a:t>
            </a:r>
          </a:p>
        </p:txBody>
      </p:sp>
      <p:sp>
        <p:nvSpPr>
          <p:cNvPr id="26" name="Tekstin paikkamerkki 10"/>
          <p:cNvSpPr>
            <a:spLocks noGrp="1"/>
          </p:cNvSpPr>
          <p:nvPr>
            <p:ph type="body" sz="quarter" idx="17" hasCustomPrompt="1"/>
          </p:nvPr>
        </p:nvSpPr>
        <p:spPr>
          <a:xfrm>
            <a:off x="925513" y="2711574"/>
            <a:ext cx="7854950" cy="1517526"/>
          </a:xfrm>
        </p:spPr>
        <p:txBody>
          <a:bodyPr lIns="0" tIns="0" rIns="0" bIns="0"/>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180000" lvl="0" indent="-180000">
              <a:spcBef>
                <a:spcPts val="600"/>
              </a:spcBef>
              <a:buClr>
                <a:schemeClr val="accent2"/>
              </a:buClr>
              <a:buSzPct val="120000"/>
              <a:buFont typeface="Arial" panose="020B0604020202020204" pitchFamily="34" charset="0"/>
              <a:buChar char="•"/>
            </a:pPr>
            <a:r>
              <a:rPr lang="fi-FI" dirty="0"/>
              <a:t>Luettelo ensimmäinen taso</a:t>
            </a:r>
          </a:p>
          <a:p>
            <a:pPr marL="180000" lvl="0" indent="-180000">
              <a:spcBef>
                <a:spcPts val="600"/>
              </a:spcBef>
              <a:buClr>
                <a:schemeClr val="accent2"/>
              </a:buClr>
              <a:buSzPct val="120000"/>
              <a:buFont typeface="Arial" panose="020B0604020202020204" pitchFamily="34" charset="0"/>
              <a:buChar char="•"/>
            </a:pPr>
            <a:r>
              <a:rPr lang="fi-FI" dirty="0" err="1"/>
              <a:t>Arial</a:t>
            </a:r>
            <a:r>
              <a:rPr lang="fi-FI" dirty="0"/>
              <a:t> 18pt, riviväli 1,0, väri musta</a:t>
            </a:r>
          </a:p>
          <a:p>
            <a:pPr marL="360000" lvl="0" indent="-180000">
              <a:spcBef>
                <a:spcPts val="600"/>
              </a:spcBef>
              <a:buClr>
                <a:schemeClr val="accent2"/>
              </a:buClr>
              <a:buSzPct val="120000"/>
              <a:buFont typeface="Arial" panose="020B0604020202020204" pitchFamily="34" charset="0"/>
              <a:buChar char="•"/>
            </a:pPr>
            <a:r>
              <a:rPr lang="fi-FI" dirty="0">
                <a:solidFill>
                  <a:schemeClr val="tx1">
                    <a:lumMod val="50000"/>
                    <a:lumOff val="50000"/>
                  </a:schemeClr>
                </a:solidFill>
              </a:rPr>
              <a:t>Luettelo toinen taso</a:t>
            </a:r>
          </a:p>
          <a:p>
            <a:pPr marL="360000" lvl="0" indent="-180000">
              <a:spcBef>
                <a:spcPts val="600"/>
              </a:spcBef>
              <a:buClr>
                <a:schemeClr val="accent2"/>
              </a:buClr>
              <a:buSzPct val="120000"/>
              <a:buFont typeface="Arial" panose="020B0604020202020204" pitchFamily="34" charset="0"/>
              <a:buChar char="•"/>
            </a:pPr>
            <a:r>
              <a:rPr lang="fi-FI" dirty="0" err="1">
                <a:solidFill>
                  <a:schemeClr val="tx1">
                    <a:lumMod val="50000"/>
                    <a:lumOff val="50000"/>
                  </a:schemeClr>
                </a:solidFill>
              </a:rPr>
              <a:t>Arial</a:t>
            </a:r>
            <a:r>
              <a:rPr lang="fi-FI" dirty="0">
                <a:solidFill>
                  <a:schemeClr val="tx1">
                    <a:lumMod val="50000"/>
                    <a:lumOff val="50000"/>
                  </a:schemeClr>
                </a:solidFill>
              </a:rPr>
              <a:t> 18pt, riviväli 1,0, väri harmaa (Teksti 1, vaaleampi 50%)</a:t>
            </a:r>
          </a:p>
        </p:txBody>
      </p:sp>
      <p:sp>
        <p:nvSpPr>
          <p:cNvPr id="11"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5" name="Tekstin paikkamerkki 10"/>
          <p:cNvSpPr>
            <a:spLocks noGrp="1"/>
          </p:cNvSpPr>
          <p:nvPr>
            <p:ph type="body" sz="quarter" idx="18"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pic>
        <p:nvPicPr>
          <p:cNvPr id="10" name="Kuva 9">
            <a:hlinkClick r:id="rId3"/>
            <a:extLst>
              <a:ext uri="{FF2B5EF4-FFF2-40B4-BE49-F238E27FC236}">
                <a16:creationId xmlns:a16="http://schemas.microsoft.com/office/drawing/2014/main" id="{411993AA-F960-4E8C-AC73-3C1D6FC02AF0}"/>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sivu_tumma">
    <p:spTree>
      <p:nvGrpSpPr>
        <p:cNvPr id="1" name=""/>
        <p:cNvGrpSpPr/>
        <p:nvPr/>
      </p:nvGrpSpPr>
      <p:grpSpPr>
        <a:xfrm>
          <a:off x="0" y="0"/>
          <a:ext cx="0" cy="0"/>
          <a:chOff x="0" y="0"/>
          <a:chExt cx="0" cy="0"/>
        </a:xfrm>
      </p:grpSpPr>
      <p:pic>
        <p:nvPicPr>
          <p:cNvPr id="4" name="Kuva 3">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1290" cy="5143498"/>
          </a:xfrm>
          <a:prstGeom prst="rect">
            <a:avLst/>
          </a:prstGeom>
        </p:spPr>
      </p:pic>
      <p:sp>
        <p:nvSpPr>
          <p:cNvPr id="11" name="Tekstin paikkamerkki 10"/>
          <p:cNvSpPr>
            <a:spLocks noGrp="1"/>
          </p:cNvSpPr>
          <p:nvPr>
            <p:ph type="body" sz="quarter" idx="14" hasCustomPrompt="1"/>
          </p:nvPr>
        </p:nvSpPr>
        <p:spPr>
          <a:xfrm>
            <a:off x="915988" y="1243081"/>
            <a:ext cx="7854950" cy="594122"/>
          </a:xfrm>
        </p:spPr>
        <p:txBody>
          <a:bodyPr lIns="0" tIns="0" rIns="0" bIns="0"/>
          <a:lstStyle>
            <a:lvl1pPr marL="0" indent="0">
              <a:lnSpc>
                <a:spcPct val="100000"/>
              </a:lnSpc>
              <a:spcBef>
                <a:spcPts val="0"/>
              </a:spcBef>
              <a:buNone/>
              <a:defRPr sz="1800" b="0">
                <a:solidFill>
                  <a:schemeClr val="bg2">
                    <a:lumMod val="60000"/>
                    <a:lumOff val="40000"/>
                  </a:schemeClr>
                </a:solidFill>
                <a:latin typeface="Arial Rounded MT Bold" panose="020F0704030504030204" pitchFamily="34" charset="0"/>
              </a:defRPr>
            </a:lvl1pPr>
          </a:lstStyle>
          <a:p>
            <a:pPr lvl="0"/>
            <a:r>
              <a:rPr lang="fi-FI" dirty="0"/>
              <a:t>Alaotsikko tai ingressi: </a:t>
            </a:r>
            <a:r>
              <a:rPr lang="fi-FI" dirty="0" err="1"/>
              <a:t>Arial</a:t>
            </a:r>
            <a:r>
              <a:rPr lang="fi-FI" dirty="0"/>
              <a:t> </a:t>
            </a:r>
            <a:r>
              <a:rPr lang="fi-FI" dirty="0" err="1"/>
              <a:t>Rounded</a:t>
            </a:r>
            <a:r>
              <a:rPr lang="fi-FI" dirty="0"/>
              <a:t> MT </a:t>
            </a:r>
            <a:r>
              <a:rPr lang="fi-FI" dirty="0" err="1"/>
              <a:t>Bold</a:t>
            </a:r>
            <a:br>
              <a:rPr lang="fi-FI" dirty="0"/>
            </a:br>
            <a:r>
              <a:rPr lang="fi-FI" dirty="0"/>
              <a:t>pistekoko 18, riviväli 1</a:t>
            </a:r>
          </a:p>
        </p:txBody>
      </p:sp>
      <p:sp>
        <p:nvSpPr>
          <p:cNvPr id="12" name="Otsikko 1"/>
          <p:cNvSpPr>
            <a:spLocks noGrp="1"/>
          </p:cNvSpPr>
          <p:nvPr>
            <p:ph type="title" hasCustomPrompt="1"/>
          </p:nvPr>
        </p:nvSpPr>
        <p:spPr>
          <a:xfrm>
            <a:off x="915988" y="340251"/>
            <a:ext cx="7866062" cy="696784"/>
          </a:xfrm>
        </p:spPr>
        <p:txBody>
          <a:bodyPr/>
          <a:lstStyle>
            <a:lvl1pPr>
              <a:lnSpc>
                <a:spcPts val="3200"/>
              </a:lnSpc>
              <a:defRPr sz="3000" baseline="0">
                <a:solidFill>
                  <a:schemeClr val="bg2"/>
                </a:solidFill>
              </a:defRPr>
            </a:lvl1pPr>
          </a:lstStyle>
          <a:p>
            <a:r>
              <a:rPr lang="fi-FI" dirty="0"/>
              <a:t>Otsikko: </a:t>
            </a:r>
            <a:r>
              <a:rPr lang="fi-FI" dirty="0" err="1"/>
              <a:t>Arial</a:t>
            </a:r>
            <a:r>
              <a:rPr lang="fi-FI" dirty="0"/>
              <a:t> </a:t>
            </a:r>
            <a:r>
              <a:rPr lang="fi-FI" dirty="0" err="1"/>
              <a:t>Rounded</a:t>
            </a:r>
            <a:r>
              <a:rPr lang="fi-FI" dirty="0"/>
              <a:t> MT </a:t>
            </a:r>
            <a:r>
              <a:rPr lang="fi-FI" dirty="0" err="1"/>
              <a:t>Bold</a:t>
            </a:r>
            <a:br>
              <a:rPr lang="fi-FI" dirty="0"/>
            </a:br>
            <a:r>
              <a:rPr lang="fi-FI" dirty="0"/>
              <a:t>pistekoko 30, riviväli 32</a:t>
            </a:r>
          </a:p>
        </p:txBody>
      </p:sp>
      <p:sp>
        <p:nvSpPr>
          <p:cNvPr id="13" name="Tekstin paikkamerkki 10"/>
          <p:cNvSpPr>
            <a:spLocks noGrp="1"/>
          </p:cNvSpPr>
          <p:nvPr>
            <p:ph type="body" sz="quarter" idx="15" hasCustomPrompt="1"/>
          </p:nvPr>
        </p:nvSpPr>
        <p:spPr>
          <a:xfrm>
            <a:off x="915988" y="2025958"/>
            <a:ext cx="7854950" cy="594122"/>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sz="1800" b="0"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Leipäteksti: </a:t>
            </a:r>
            <a:r>
              <a:rPr lang="fi-FI" dirty="0" err="1"/>
              <a:t>Arial</a:t>
            </a:r>
            <a:r>
              <a:rPr lang="fi-FI" dirty="0"/>
              <a:t> 18pt, riviväli 1,0, väri musta. Leipäteksti: </a:t>
            </a:r>
            <a:r>
              <a:rPr lang="fi-FI" dirty="0" err="1"/>
              <a:t>Arial</a:t>
            </a:r>
            <a:r>
              <a:rPr lang="fi-FI" dirty="0"/>
              <a:t> 18pt, riviväli 1,0, väri musta. Leipäteksti: </a:t>
            </a:r>
            <a:r>
              <a:rPr lang="fi-FI" dirty="0" err="1"/>
              <a:t>Arial</a:t>
            </a:r>
            <a:r>
              <a:rPr lang="fi-FI" dirty="0"/>
              <a:t> 18pt, riviväli 1,0, väri musta.</a:t>
            </a:r>
          </a:p>
        </p:txBody>
      </p:sp>
      <p:sp>
        <p:nvSpPr>
          <p:cNvPr id="15" name="Tekstin paikkamerkki 10"/>
          <p:cNvSpPr>
            <a:spLocks noGrp="1"/>
          </p:cNvSpPr>
          <p:nvPr>
            <p:ph type="body" sz="quarter" idx="16" hasCustomPrompt="1"/>
          </p:nvPr>
        </p:nvSpPr>
        <p:spPr>
          <a:xfrm>
            <a:off x="915988" y="2783581"/>
            <a:ext cx="7854950" cy="1378843"/>
          </a:xfrm>
        </p:spPr>
        <p:txBody>
          <a:bodyPr lIns="0" tIns="0" rIns="0" bIns="0"/>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sz="1800" b="0" baseline="0">
                <a:solidFill>
                  <a:schemeClr val="bg1"/>
                </a:solidFill>
                <a:latin typeface="Arial" panose="020B0604020202020204" pitchFamily="34" charset="0"/>
                <a:cs typeface="Arial" panose="020B0604020202020204" pitchFamily="34" charset="0"/>
              </a:defRPr>
            </a:lvl1pPr>
          </a:lstStyle>
          <a:p>
            <a:pPr marL="180000" lvl="0" indent="-180000">
              <a:spcBef>
                <a:spcPts val="600"/>
              </a:spcBef>
              <a:buClr>
                <a:schemeClr val="accent2"/>
              </a:buClr>
              <a:buSzPct val="120000"/>
              <a:buFont typeface="Arial" panose="020B0604020202020204" pitchFamily="34" charset="0"/>
              <a:buChar char="•"/>
            </a:pPr>
            <a:r>
              <a:rPr lang="fi-FI" dirty="0">
                <a:solidFill>
                  <a:schemeClr val="bg1"/>
                </a:solidFill>
              </a:rPr>
              <a:t>Luettelo ensimmäinen taso</a:t>
            </a:r>
          </a:p>
          <a:p>
            <a:pPr marL="180000" lvl="0" indent="-180000">
              <a:spcBef>
                <a:spcPts val="600"/>
              </a:spcBef>
              <a:buClr>
                <a:schemeClr val="accent2"/>
              </a:buClr>
              <a:buSzPct val="120000"/>
              <a:buFont typeface="Arial" panose="020B0604020202020204" pitchFamily="34" charset="0"/>
              <a:buChar char="•"/>
            </a:pPr>
            <a:r>
              <a:rPr lang="fi-FI" dirty="0" err="1">
                <a:solidFill>
                  <a:schemeClr val="bg1"/>
                </a:solidFill>
              </a:rPr>
              <a:t>Arial</a:t>
            </a:r>
            <a:r>
              <a:rPr lang="fi-FI" dirty="0">
                <a:solidFill>
                  <a:schemeClr val="bg1"/>
                </a:solidFill>
              </a:rPr>
              <a:t> 18pt, riviväli 1,0, väri musta</a:t>
            </a:r>
          </a:p>
          <a:p>
            <a:pPr marL="360000" lvl="0" indent="-180000">
              <a:spcBef>
                <a:spcPts val="600"/>
              </a:spcBef>
              <a:buClr>
                <a:schemeClr val="accent2"/>
              </a:buClr>
              <a:buSzPct val="120000"/>
              <a:buFont typeface="Arial" panose="020B0604020202020204" pitchFamily="34" charset="0"/>
              <a:buChar char="•"/>
            </a:pPr>
            <a:r>
              <a:rPr lang="fi-FI" dirty="0">
                <a:solidFill>
                  <a:schemeClr val="bg1">
                    <a:lumMod val="75000"/>
                  </a:schemeClr>
                </a:solidFill>
              </a:rPr>
              <a:t>Luettelo toinen taso</a:t>
            </a:r>
          </a:p>
          <a:p>
            <a:pPr marL="360000" lvl="0" indent="-180000">
              <a:spcBef>
                <a:spcPts val="600"/>
              </a:spcBef>
              <a:buClr>
                <a:schemeClr val="accent2"/>
              </a:buClr>
              <a:buSzPct val="120000"/>
              <a:buFont typeface="Arial" panose="020B0604020202020204" pitchFamily="34" charset="0"/>
              <a:buChar char="•"/>
            </a:pPr>
            <a:r>
              <a:rPr lang="fi-FI" dirty="0" err="1">
                <a:solidFill>
                  <a:schemeClr val="bg1">
                    <a:lumMod val="75000"/>
                  </a:schemeClr>
                </a:solidFill>
              </a:rPr>
              <a:t>Arial</a:t>
            </a:r>
            <a:r>
              <a:rPr lang="fi-FI" dirty="0">
                <a:solidFill>
                  <a:schemeClr val="bg1">
                    <a:lumMod val="75000"/>
                  </a:schemeClr>
                </a:solidFill>
              </a:rPr>
              <a:t> 18pt, riviväli 1,0, väri harmaa (Teksti 1, vaaleampi 35%)</a:t>
            </a:r>
          </a:p>
        </p:txBody>
      </p:sp>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4" name="Tekstin paikkamerkki 10"/>
          <p:cNvSpPr>
            <a:spLocks noGrp="1"/>
          </p:cNvSpPr>
          <p:nvPr>
            <p:ph type="body" sz="quarter" idx="17"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sp>
        <p:nvSpPr>
          <p:cNvPr id="18"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pic>
        <p:nvPicPr>
          <p:cNvPr id="16" name="Kuva 15">
            <a:hlinkClick r:id="rId3"/>
            <a:extLst>
              <a:ext uri="{FF2B5EF4-FFF2-40B4-BE49-F238E27FC236}">
                <a16:creationId xmlns:a16="http://schemas.microsoft.com/office/drawing/2014/main" id="{2FEB06F7-E0EF-4D22-9389-AF87E1DA9660}"/>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extLst>
      <p:ext uri="{BB962C8B-B14F-4D97-AF65-F5344CB8AC3E}">
        <p14:creationId xmlns:p14="http://schemas.microsoft.com/office/powerpoint/2010/main" val="28180199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kuva+kulma">
    <p:spTree>
      <p:nvGrpSpPr>
        <p:cNvPr id="1" name=""/>
        <p:cNvGrpSpPr/>
        <p:nvPr/>
      </p:nvGrpSpPr>
      <p:grpSpPr>
        <a:xfrm>
          <a:off x="0" y="0"/>
          <a:ext cx="0" cy="0"/>
          <a:chOff x="0" y="0"/>
          <a:chExt cx="0" cy="0"/>
        </a:xfrm>
      </p:grpSpPr>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54" y="0"/>
            <a:ext cx="9141290" cy="5143498"/>
          </a:xfrm>
          <a:prstGeom prst="rect">
            <a:avLst/>
          </a:prstGeom>
        </p:spPr>
      </p:pic>
      <p:sp>
        <p:nvSpPr>
          <p:cNvPr id="13" name="Sisällön paikkamerkki 2"/>
          <p:cNvSpPr>
            <a:spLocks noGrp="1"/>
          </p:cNvSpPr>
          <p:nvPr>
            <p:ph sz="half" idx="1" hasCustomPrompt="1"/>
          </p:nvPr>
        </p:nvSpPr>
        <p:spPr>
          <a:xfrm>
            <a:off x="3898800" y="1046560"/>
            <a:ext cx="3247299" cy="3257153"/>
          </a:xfrm>
        </p:spPr>
        <p:txBody>
          <a:bodyPr>
            <a:noAutofit/>
          </a:bodyPr>
          <a:lstStyle>
            <a:lvl1pPr marL="0" indent="0">
              <a:spcBef>
                <a:spcPts val="0"/>
              </a:spcBef>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a:t>
            </a:r>
            <a:br>
              <a:rPr lang="fi-FI" dirty="0"/>
            </a:br>
            <a:r>
              <a:rPr lang="fi-FI" dirty="0"/>
              <a:t>napsauttamalla kuvaketta.</a:t>
            </a:r>
          </a:p>
        </p:txBody>
      </p:sp>
      <p:sp>
        <p:nvSpPr>
          <p:cNvPr id="14" name="Otsikko 1"/>
          <p:cNvSpPr>
            <a:spLocks noGrp="1"/>
          </p:cNvSpPr>
          <p:nvPr>
            <p:ph type="title" hasCustomPrompt="1"/>
          </p:nvPr>
        </p:nvSpPr>
        <p:spPr>
          <a:xfrm>
            <a:off x="925513" y="349776"/>
            <a:ext cx="7866062" cy="696784"/>
          </a:xfrm>
        </p:spPr>
        <p:txBody>
          <a:bodyPr/>
          <a:lstStyle>
            <a:lvl1pPr>
              <a:defRPr>
                <a:solidFill>
                  <a:schemeClr val="tx2"/>
                </a:solidFill>
              </a:defRPr>
            </a:lvl1pPr>
          </a:lstStyle>
          <a:p>
            <a:r>
              <a:rPr lang="fi-FI" dirty="0"/>
              <a:t>Otsikko</a:t>
            </a:r>
          </a:p>
        </p:txBody>
      </p:sp>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23.2.2022</a:t>
            </a:fld>
            <a:endParaRPr lang="fi-FI" dirty="0"/>
          </a:p>
        </p:txBody>
      </p:sp>
      <p:sp>
        <p:nvSpPr>
          <p:cNvPr id="11"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First</a:t>
            </a:r>
            <a:r>
              <a:rPr lang="fi-FI" dirty="0"/>
              <a:t> </a:t>
            </a:r>
            <a:r>
              <a:rPr lang="fi-FI" dirty="0" err="1"/>
              <a:t>name</a:t>
            </a:r>
            <a:r>
              <a:rPr lang="fi-FI" dirty="0"/>
              <a:t>, </a:t>
            </a:r>
            <a:r>
              <a:rPr lang="fi-FI" dirty="0" err="1"/>
              <a:t>Last</a:t>
            </a:r>
            <a:r>
              <a:rPr lang="fi-FI" dirty="0"/>
              <a:t> </a:t>
            </a:r>
            <a:r>
              <a:rPr lang="fi-FI" dirty="0" err="1"/>
              <a:t>name</a:t>
            </a:r>
            <a:r>
              <a:rPr lang="fi-FI" dirty="0"/>
              <a:t>, Organization</a:t>
            </a:r>
          </a:p>
        </p:txBody>
      </p:sp>
      <p:sp>
        <p:nvSpPr>
          <p:cNvPr id="15"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6" name="Tekstin paikkamerkki 10"/>
          <p:cNvSpPr>
            <a:spLocks noGrp="1"/>
          </p:cNvSpPr>
          <p:nvPr>
            <p:ph type="body" sz="quarter" idx="16" hasCustomPrompt="1"/>
          </p:nvPr>
        </p:nvSpPr>
        <p:spPr>
          <a:xfrm>
            <a:off x="925513" y="1046560"/>
            <a:ext cx="2973288" cy="3366690"/>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pic>
        <p:nvPicPr>
          <p:cNvPr id="9" name="Kuva 8">
            <a:hlinkClick r:id="rId3"/>
            <a:extLst>
              <a:ext uri="{FF2B5EF4-FFF2-40B4-BE49-F238E27FC236}">
                <a16:creationId xmlns:a16="http://schemas.microsoft.com/office/drawing/2014/main" id="{F1DF88FF-5202-489E-8F8F-9B1A77ED33CB}"/>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300" y="4720201"/>
            <a:ext cx="1548387" cy="21945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03648" y="416451"/>
            <a:ext cx="7283152" cy="857250"/>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403648" y="1274401"/>
            <a:ext cx="7283152" cy="3394472"/>
          </a:xfrm>
          <a:prstGeom prst="rect">
            <a:avLst/>
          </a:prstGeom>
        </p:spPr>
        <p:txBody>
          <a:bodyPr vert="horz" lIns="0" tIns="0" rIns="0" bIns="0" rtlCol="0">
            <a:noAutofit/>
          </a:bodyPr>
          <a:lstStyle/>
          <a:p>
            <a:pPr lvl="0"/>
            <a:r>
              <a:rPr lang="fi-FI" dirty="0"/>
              <a:t>Luettelo ensimmäinen taso</a:t>
            </a:r>
          </a:p>
          <a:p>
            <a:pPr lvl="1"/>
            <a:r>
              <a:rPr lang="fi-FI" dirty="0"/>
              <a:t>toinen taso</a:t>
            </a:r>
          </a:p>
          <a:p>
            <a:pPr lvl="2"/>
            <a:r>
              <a:rPr lang="fi-FI" dirty="0"/>
              <a:t>kolmas taso</a:t>
            </a:r>
          </a:p>
        </p:txBody>
      </p:sp>
    </p:spTree>
  </p:cSld>
  <p:clrMap bg1="lt1" tx1="dk1" bg2="lt2" tx2="dk2" accent1="accent1" accent2="accent2" accent3="accent3" accent4="accent4" accent5="accent5" accent6="accent6" hlink="hlink" folHlink="folHlink"/>
  <p:sldLayoutIdLst>
    <p:sldLayoutId id="2147483649" r:id="rId1"/>
    <p:sldLayoutId id="2147483692" r:id="rId2"/>
    <p:sldLayoutId id="2147483693" r:id="rId3"/>
    <p:sldLayoutId id="2147483687" r:id="rId4"/>
    <p:sldLayoutId id="2147483689" r:id="rId5"/>
    <p:sldLayoutId id="2147483690" r:id="rId6"/>
    <p:sldLayoutId id="2147483681" r:id="rId7"/>
    <p:sldLayoutId id="2147483688" r:id="rId8"/>
    <p:sldLayoutId id="2147483650" r:id="rId9"/>
    <p:sldLayoutId id="2147483655" r:id="rId10"/>
    <p:sldLayoutId id="2147483695" r:id="rId11"/>
    <p:sldLayoutId id="2147483696" r:id="rId12"/>
    <p:sldLayoutId id="2147483697" r:id="rId13"/>
    <p:sldLayoutId id="2147483698" r:id="rId14"/>
  </p:sldLayoutIdLst>
  <p:transition>
    <p:fade/>
  </p:transition>
  <p:hf hdr="0"/>
  <p:txStyles>
    <p:titleStyle>
      <a:lvl1pPr algn="l" defTabSz="914400" rtl="0" eaLnBrk="1" latinLnBrk="0" hangingPunct="1">
        <a:lnSpc>
          <a:spcPts val="2600"/>
        </a:lnSpc>
        <a:spcBef>
          <a:spcPct val="0"/>
        </a:spcBef>
        <a:buNone/>
        <a:defRPr sz="2400" kern="1200">
          <a:solidFill>
            <a:schemeClr val="tx2"/>
          </a:solidFill>
          <a:latin typeface="Arial Rounded MT Bold" panose="020F0704030504030204" pitchFamily="34" charset="0"/>
          <a:ea typeface="+mj-ea"/>
          <a:cs typeface="+mj-cs"/>
        </a:defRPr>
      </a:lvl1pPr>
    </p:titleStyle>
    <p:bodyStyle>
      <a:lvl1pPr marL="342000" indent="-3429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6i1EoqMTRaY"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ctrTitle"/>
          </p:nvPr>
        </p:nvSpPr>
        <p:spPr/>
        <p:txBody>
          <a:bodyPr/>
          <a:lstStyle/>
          <a:p>
            <a:r>
              <a:rPr lang="fi-FI" dirty="0"/>
              <a:t>Waste management in Finland – video case</a:t>
            </a:r>
          </a:p>
        </p:txBody>
      </p:sp>
      <p:sp>
        <p:nvSpPr>
          <p:cNvPr id="9" name="Alaotsikko 8"/>
          <p:cNvSpPr>
            <a:spLocks noGrp="1"/>
          </p:cNvSpPr>
          <p:nvPr>
            <p:ph type="subTitle" idx="1"/>
          </p:nvPr>
        </p:nvSpPr>
        <p:spPr/>
        <p:txBody>
          <a:bodyPr/>
          <a:lstStyle/>
          <a:p>
            <a:r>
              <a:rPr lang="en-GB" dirty="0"/>
              <a:t>Katja Lepistö</a:t>
            </a:r>
            <a:br>
              <a:rPr lang="en-GB" dirty="0"/>
            </a:br>
            <a:r>
              <a:rPr lang="en-GB" dirty="0"/>
              <a:t>Communications specialist</a:t>
            </a:r>
            <a:br>
              <a:rPr lang="en-GB" dirty="0"/>
            </a:br>
            <a:r>
              <a:rPr lang="en-GB" dirty="0"/>
              <a:t>Finnish Environment Institute SYKE</a:t>
            </a:r>
            <a:br>
              <a:rPr lang="en-GB" dirty="0"/>
            </a:br>
            <a:r>
              <a:rPr lang="en-GB" dirty="0"/>
              <a:t>9 March 2022</a:t>
            </a:r>
          </a:p>
        </p:txBody>
      </p:sp>
      <p:sp>
        <p:nvSpPr>
          <p:cNvPr id="5" name="Päivämäärän paikkamerkki 4">
            <a:extLst>
              <a:ext uri="{C183D7F6-B498-43B3-948B-1728B52AA6E4}">
                <adec:decorative xmlns:adec="http://schemas.microsoft.com/office/drawing/2017/decorative" val="1"/>
              </a:ext>
            </a:extLst>
          </p:cNvPr>
          <p:cNvSpPr>
            <a:spLocks noGrp="1"/>
          </p:cNvSpPr>
          <p:nvPr>
            <p:ph type="dt" sz="half" idx="2"/>
          </p:nvPr>
        </p:nvSpPr>
        <p:spPr/>
        <p:txBody>
          <a:bodyPr/>
          <a:lstStyle/>
          <a:p>
            <a:fld id="{A5E697A1-3F13-4B58-9FC9-411EEC634510}" type="datetime1">
              <a:rPr lang="fi-FI" smtClean="0"/>
              <a:pPr/>
              <a:t>23.2.2022</a:t>
            </a:fld>
            <a:endParaRPr lang="fi-FI" dirty="0"/>
          </a:p>
        </p:txBody>
      </p:sp>
      <p:sp>
        <p:nvSpPr>
          <p:cNvPr id="7" name="Dian numeron paikkamerkki 6">
            <a:extLst>
              <a:ext uri="{C183D7F6-B498-43B3-948B-1728B52AA6E4}">
                <adec:decorative xmlns:adec="http://schemas.microsoft.com/office/drawing/2017/decorative" val="1"/>
              </a:ext>
            </a:extLst>
          </p:cNvPr>
          <p:cNvSpPr>
            <a:spLocks noGrp="1"/>
          </p:cNvSpPr>
          <p:nvPr>
            <p:ph type="sldNum" sz="quarter" idx="4"/>
          </p:nvPr>
        </p:nvSpPr>
        <p:spPr/>
        <p:txBody>
          <a:bodyPr/>
          <a:lstStyle/>
          <a:p>
            <a:fld id="{24342B02-74FC-4320-A08D-C58DA89F77A2}" type="slidenum">
              <a:rPr lang="fi-FI" smtClean="0"/>
              <a:pPr/>
              <a:t>1</a:t>
            </a:fld>
            <a:endParaRPr lang="fi-FI" dirty="0"/>
          </a:p>
        </p:txBody>
      </p:sp>
    </p:spTree>
    <p:extLst>
      <p:ext uri="{BB962C8B-B14F-4D97-AF65-F5344CB8AC3E}">
        <p14:creationId xmlns:p14="http://schemas.microsoft.com/office/powerpoint/2010/main" val="40725261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511308F-97CB-4ED2-8FB5-DA05AA917AC9}"/>
              </a:ext>
            </a:extLst>
          </p:cNvPr>
          <p:cNvSpPr>
            <a:spLocks noGrp="1"/>
          </p:cNvSpPr>
          <p:nvPr>
            <p:ph type="title"/>
          </p:nvPr>
        </p:nvSpPr>
        <p:spPr/>
        <p:txBody>
          <a:bodyPr/>
          <a:lstStyle/>
          <a:p>
            <a:r>
              <a:rPr lang="fi-FI" dirty="0" err="1"/>
              <a:t>What</a:t>
            </a:r>
            <a:r>
              <a:rPr lang="fi-FI" dirty="0"/>
              <a:t> </a:t>
            </a:r>
            <a:r>
              <a:rPr lang="fi-FI" dirty="0" err="1"/>
              <a:t>was</a:t>
            </a:r>
            <a:r>
              <a:rPr lang="fi-FI" dirty="0"/>
              <a:t> it </a:t>
            </a:r>
            <a:r>
              <a:rPr lang="fi-FI" dirty="0" err="1"/>
              <a:t>about</a:t>
            </a:r>
            <a:r>
              <a:rPr lang="fi-FI" dirty="0"/>
              <a:t>?</a:t>
            </a:r>
          </a:p>
        </p:txBody>
      </p:sp>
      <p:sp>
        <p:nvSpPr>
          <p:cNvPr id="11" name="Tekstin paikkamerkki 10">
            <a:extLst>
              <a:ext uri="{FF2B5EF4-FFF2-40B4-BE49-F238E27FC236}">
                <a16:creationId xmlns:a16="http://schemas.microsoft.com/office/drawing/2014/main" id="{D4ABE6A7-74DA-447B-B0DF-B7D17DADA187}"/>
              </a:ext>
            </a:extLst>
          </p:cNvPr>
          <p:cNvSpPr>
            <a:spLocks noGrp="1"/>
          </p:cNvSpPr>
          <p:nvPr>
            <p:ph type="body" sz="quarter" idx="16"/>
          </p:nvPr>
        </p:nvSpPr>
        <p:spPr/>
        <p:txBody>
          <a:bodyPr/>
          <a:lstStyle/>
          <a:p>
            <a:r>
              <a:rPr lang="en-GB" dirty="0"/>
              <a:t>Lets start by watching 2 minutes of the video!</a:t>
            </a:r>
          </a:p>
          <a:p>
            <a:r>
              <a:rPr lang="en-GB" dirty="0">
                <a:hlinkClick r:id="rId2"/>
              </a:rPr>
              <a:t>https://youtu.be/6i1EoqMTRaY</a:t>
            </a:r>
            <a:r>
              <a:rPr lang="en-GB" dirty="0"/>
              <a:t> </a:t>
            </a:r>
          </a:p>
          <a:p>
            <a:endParaRPr lang="en-GB" dirty="0"/>
          </a:p>
        </p:txBody>
      </p:sp>
      <p:sp>
        <p:nvSpPr>
          <p:cNvPr id="7" name="Dian numeron paikkamerkki 6">
            <a:extLst>
              <a:ext uri="{FF2B5EF4-FFF2-40B4-BE49-F238E27FC236}">
                <a16:creationId xmlns:a16="http://schemas.microsoft.com/office/drawing/2014/main" id="{E8EC22E5-348D-4F3E-A3A2-B89F3B611CB1}"/>
              </a:ext>
            </a:extLst>
          </p:cNvPr>
          <p:cNvSpPr>
            <a:spLocks noGrp="1"/>
          </p:cNvSpPr>
          <p:nvPr>
            <p:ph type="sldNum" sz="quarter" idx="4"/>
          </p:nvPr>
        </p:nvSpPr>
        <p:spPr/>
        <p:txBody>
          <a:bodyPr/>
          <a:lstStyle/>
          <a:p>
            <a:fld id="{24342B02-74FC-4320-A08D-C58DA89F77A2}" type="slidenum">
              <a:rPr lang="fi-FI" smtClean="0"/>
              <a:pPr/>
              <a:t>2</a:t>
            </a:fld>
            <a:endParaRPr lang="fi-FI" dirty="0"/>
          </a:p>
        </p:txBody>
      </p:sp>
      <p:pic>
        <p:nvPicPr>
          <p:cNvPr id="9" name="Sisällön paikkamerkki 13">
            <a:extLst>
              <a:ext uri="{FF2B5EF4-FFF2-40B4-BE49-F238E27FC236}">
                <a16:creationId xmlns:a16="http://schemas.microsoft.com/office/drawing/2014/main" id="{60455631-A037-4CB9-8E6B-7EFEDCAD6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22" y="1051361"/>
            <a:ext cx="3781425" cy="2117725"/>
          </a:xfrm>
          <a:prstGeom prst="rect">
            <a:avLst/>
          </a:prstGeom>
        </p:spPr>
      </p:pic>
    </p:spTree>
    <p:extLst>
      <p:ext uri="{BB962C8B-B14F-4D97-AF65-F5344CB8AC3E}">
        <p14:creationId xmlns:p14="http://schemas.microsoft.com/office/powerpoint/2010/main" val="30997360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0FF99CE8-84AD-452C-B458-AE3B9BB2D55A}"/>
              </a:ext>
            </a:extLst>
          </p:cNvPr>
          <p:cNvSpPr>
            <a:spLocks noGrp="1"/>
          </p:cNvSpPr>
          <p:nvPr>
            <p:ph type="body" sz="quarter" idx="14"/>
          </p:nvPr>
        </p:nvSpPr>
        <p:spPr>
          <a:xfrm>
            <a:off x="925513" y="1154974"/>
            <a:ext cx="7443040" cy="594122"/>
          </a:xfrm>
        </p:spPr>
        <p:txBody>
          <a:bodyPr/>
          <a:lstStyle/>
          <a:p>
            <a:r>
              <a:rPr lang="en-GB" dirty="0"/>
              <a:t>We are often asked: ”Why is Finland so good at waste management? How do you do it?”</a:t>
            </a:r>
          </a:p>
        </p:txBody>
      </p:sp>
      <p:sp>
        <p:nvSpPr>
          <p:cNvPr id="3" name="Otsikko 2">
            <a:extLst>
              <a:ext uri="{FF2B5EF4-FFF2-40B4-BE49-F238E27FC236}">
                <a16:creationId xmlns:a16="http://schemas.microsoft.com/office/drawing/2014/main" id="{E59D2207-7B90-4FB5-99B9-D0B3F13E8436}"/>
              </a:ext>
            </a:extLst>
          </p:cNvPr>
          <p:cNvSpPr>
            <a:spLocks noGrp="1"/>
          </p:cNvSpPr>
          <p:nvPr>
            <p:ph type="title"/>
          </p:nvPr>
        </p:nvSpPr>
        <p:spPr/>
        <p:txBody>
          <a:bodyPr/>
          <a:lstStyle/>
          <a:p>
            <a:r>
              <a:rPr lang="fi-FI" dirty="0" err="1"/>
              <a:t>Aim</a:t>
            </a:r>
            <a:r>
              <a:rPr lang="fi-FI" dirty="0"/>
              <a:t> and </a:t>
            </a:r>
            <a:r>
              <a:rPr lang="fi-FI" dirty="0" err="1"/>
              <a:t>goals</a:t>
            </a:r>
            <a:endParaRPr lang="fi-FI" dirty="0"/>
          </a:p>
        </p:txBody>
      </p:sp>
      <p:sp>
        <p:nvSpPr>
          <p:cNvPr id="10" name="Tekstin paikkamerkki 9">
            <a:extLst>
              <a:ext uri="{FF2B5EF4-FFF2-40B4-BE49-F238E27FC236}">
                <a16:creationId xmlns:a16="http://schemas.microsoft.com/office/drawing/2014/main" id="{CA81E3CF-CA87-4369-81CC-2D182AAF674F}"/>
              </a:ext>
            </a:extLst>
          </p:cNvPr>
          <p:cNvSpPr>
            <a:spLocks noGrp="1"/>
          </p:cNvSpPr>
          <p:nvPr>
            <p:ph type="body" sz="quarter" idx="17"/>
          </p:nvPr>
        </p:nvSpPr>
        <p:spPr>
          <a:xfrm>
            <a:off x="936625" y="1837203"/>
            <a:ext cx="7854950" cy="2252382"/>
          </a:xfrm>
        </p:spPr>
        <p:txBody>
          <a:bodyPr/>
          <a:lstStyle/>
          <a:p>
            <a:r>
              <a:rPr lang="en-GB" dirty="0"/>
              <a:t>To present Finland’s waste management system, laws and best practices to other countries, especially Russia and China were identified sources for ”most frequently asked questions” to us.</a:t>
            </a:r>
          </a:p>
          <a:p>
            <a:r>
              <a:rPr lang="en-GB" dirty="0"/>
              <a:t>Other target groups identified: research, students, policy makers, international audience in general.</a:t>
            </a:r>
          </a:p>
          <a:p>
            <a:r>
              <a:rPr lang="en-GB" dirty="0"/>
              <a:t>To work together with different researchers and waste actors in Finland.</a:t>
            </a:r>
          </a:p>
          <a:p>
            <a:r>
              <a:rPr lang="en-GB" dirty="0"/>
              <a:t>To include visually interesting waste facts and storyline.</a:t>
            </a:r>
          </a:p>
          <a:p>
            <a:r>
              <a:rPr lang="en-GB" dirty="0">
                <a:solidFill>
                  <a:schemeClr val="accent2"/>
                </a:solidFill>
              </a:rPr>
              <a:t>Plastic</a:t>
            </a:r>
            <a:r>
              <a:rPr lang="en-GB" dirty="0"/>
              <a:t> was chosen to be the hero of the story and to narrow the broad theme a little.</a:t>
            </a:r>
          </a:p>
        </p:txBody>
      </p:sp>
      <p:sp>
        <p:nvSpPr>
          <p:cNvPr id="7" name="Dian numeron paikkamerkki 6">
            <a:extLst>
              <a:ext uri="{FF2B5EF4-FFF2-40B4-BE49-F238E27FC236}">
                <a16:creationId xmlns:a16="http://schemas.microsoft.com/office/drawing/2014/main" id="{17FC8057-567F-421C-8806-A0B2EDF6D8D8}"/>
              </a:ext>
            </a:extLst>
          </p:cNvPr>
          <p:cNvSpPr>
            <a:spLocks noGrp="1"/>
          </p:cNvSpPr>
          <p:nvPr>
            <p:ph type="sldNum" sz="quarter" idx="4"/>
          </p:nvPr>
        </p:nvSpPr>
        <p:spPr/>
        <p:txBody>
          <a:bodyPr/>
          <a:lstStyle/>
          <a:p>
            <a:fld id="{24342B02-74FC-4320-A08D-C58DA89F77A2}" type="slidenum">
              <a:rPr lang="fi-FI" smtClean="0"/>
              <a:pPr/>
              <a:t>3</a:t>
            </a:fld>
            <a:endParaRPr lang="fi-FI" dirty="0"/>
          </a:p>
        </p:txBody>
      </p:sp>
    </p:spTree>
    <p:extLst>
      <p:ext uri="{BB962C8B-B14F-4D97-AF65-F5344CB8AC3E}">
        <p14:creationId xmlns:p14="http://schemas.microsoft.com/office/powerpoint/2010/main" val="31048387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C97DC50-8F59-4287-AAD9-88FE7E0CC6E8}"/>
              </a:ext>
            </a:extLst>
          </p:cNvPr>
          <p:cNvSpPr>
            <a:spLocks noGrp="1"/>
          </p:cNvSpPr>
          <p:nvPr>
            <p:ph type="title"/>
          </p:nvPr>
        </p:nvSpPr>
        <p:spPr/>
        <p:txBody>
          <a:bodyPr/>
          <a:lstStyle/>
          <a:p>
            <a:r>
              <a:rPr lang="fi-FI" dirty="0" err="1"/>
              <a:t>Plastics</a:t>
            </a:r>
            <a:r>
              <a:rPr lang="fi-FI" dirty="0"/>
              <a:t>’ </a:t>
            </a:r>
            <a:r>
              <a:rPr lang="fi-FI" dirty="0" err="1"/>
              <a:t>journey</a:t>
            </a:r>
            <a:endParaRPr lang="fi-FI" dirty="0"/>
          </a:p>
        </p:txBody>
      </p:sp>
      <p:sp>
        <p:nvSpPr>
          <p:cNvPr id="5" name="Tekstin paikkamerkki 4">
            <a:extLst>
              <a:ext uri="{FF2B5EF4-FFF2-40B4-BE49-F238E27FC236}">
                <a16:creationId xmlns:a16="http://schemas.microsoft.com/office/drawing/2014/main" id="{DEB001D3-11E1-4E49-899A-06BBF63DF9CD}"/>
              </a:ext>
            </a:extLst>
          </p:cNvPr>
          <p:cNvSpPr>
            <a:spLocks noGrp="1"/>
          </p:cNvSpPr>
          <p:nvPr>
            <p:ph type="body" sz="quarter" idx="17"/>
          </p:nvPr>
        </p:nvSpPr>
        <p:spPr>
          <a:xfrm>
            <a:off x="925513" y="1299882"/>
            <a:ext cx="4852240" cy="2929218"/>
          </a:xfrm>
        </p:spPr>
        <p:txBody>
          <a:bodyPr/>
          <a:lstStyle/>
          <a:p>
            <a:r>
              <a:rPr lang="en-GB" dirty="0"/>
              <a:t>The video tells the story of plastic. How it goes through a normal family’s consumption, ends up recycled and reused as a new product.</a:t>
            </a:r>
          </a:p>
          <a:p>
            <a:r>
              <a:rPr lang="en-GB" dirty="0"/>
              <a:t>We also explain the bottle deposit system that is not familiar to all countries.</a:t>
            </a:r>
          </a:p>
          <a:p>
            <a:r>
              <a:rPr lang="en-GB" dirty="0"/>
              <a:t>A real family was used as actors, and in addition to everyday life locations we chose some beautiful locations too to represent Finland’s nature and clean waters.</a:t>
            </a:r>
          </a:p>
        </p:txBody>
      </p:sp>
      <p:sp>
        <p:nvSpPr>
          <p:cNvPr id="6" name="Päivämäärän paikkamerkki 5">
            <a:extLst>
              <a:ext uri="{FF2B5EF4-FFF2-40B4-BE49-F238E27FC236}">
                <a16:creationId xmlns:a16="http://schemas.microsoft.com/office/drawing/2014/main" id="{6E6CB933-D723-4AB7-95A3-BCF50349CF79}"/>
              </a:ext>
            </a:extLst>
          </p:cNvPr>
          <p:cNvSpPr>
            <a:spLocks noGrp="1"/>
          </p:cNvSpPr>
          <p:nvPr>
            <p:ph type="dt" sz="half" idx="2"/>
          </p:nvPr>
        </p:nvSpPr>
        <p:spPr/>
        <p:txBody>
          <a:bodyPr/>
          <a:lstStyle/>
          <a:p>
            <a:fld id="{A5E697A1-3F13-4B58-9FC9-411EEC634510}" type="datetime1">
              <a:rPr lang="fi-FI" smtClean="0"/>
              <a:pPr/>
              <a:t>23.2.2022</a:t>
            </a:fld>
            <a:endParaRPr lang="fi-FI" dirty="0"/>
          </a:p>
        </p:txBody>
      </p:sp>
      <p:sp>
        <p:nvSpPr>
          <p:cNvPr id="7" name="Dian numeron paikkamerkki 6">
            <a:extLst>
              <a:ext uri="{FF2B5EF4-FFF2-40B4-BE49-F238E27FC236}">
                <a16:creationId xmlns:a16="http://schemas.microsoft.com/office/drawing/2014/main" id="{E24A84A9-296B-478E-BEEA-38B9117BE1D0}"/>
              </a:ext>
            </a:extLst>
          </p:cNvPr>
          <p:cNvSpPr>
            <a:spLocks noGrp="1"/>
          </p:cNvSpPr>
          <p:nvPr>
            <p:ph type="sldNum" sz="quarter" idx="4"/>
          </p:nvPr>
        </p:nvSpPr>
        <p:spPr/>
        <p:txBody>
          <a:bodyPr/>
          <a:lstStyle/>
          <a:p>
            <a:fld id="{24342B02-74FC-4320-A08D-C58DA89F77A2}" type="slidenum">
              <a:rPr lang="fi-FI" smtClean="0"/>
              <a:pPr/>
              <a:t>4</a:t>
            </a:fld>
            <a:endParaRPr lang="fi-FI" dirty="0"/>
          </a:p>
        </p:txBody>
      </p:sp>
      <p:pic>
        <p:nvPicPr>
          <p:cNvPr id="10" name="Kuva 9">
            <a:extLst>
              <a:ext uri="{FF2B5EF4-FFF2-40B4-BE49-F238E27FC236}">
                <a16:creationId xmlns:a16="http://schemas.microsoft.com/office/drawing/2014/main" id="{25ABF78B-4635-4153-94F4-FAD383FEFE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47406" y="1853548"/>
            <a:ext cx="2880000" cy="1419645"/>
          </a:xfrm>
          <a:prstGeom prst="rect">
            <a:avLst/>
          </a:prstGeom>
        </p:spPr>
      </p:pic>
      <p:pic>
        <p:nvPicPr>
          <p:cNvPr id="12" name="Kuva 11">
            <a:extLst>
              <a:ext uri="{FF2B5EF4-FFF2-40B4-BE49-F238E27FC236}">
                <a16:creationId xmlns:a16="http://schemas.microsoft.com/office/drawing/2014/main" id="{87D87897-53DF-4B0A-991F-0BE9B05597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64000" y="57678"/>
            <a:ext cx="2880000" cy="1666722"/>
          </a:xfrm>
          <a:prstGeom prst="rect">
            <a:avLst/>
          </a:prstGeom>
        </p:spPr>
      </p:pic>
      <p:pic>
        <p:nvPicPr>
          <p:cNvPr id="24" name="Kuva 23">
            <a:extLst>
              <a:ext uri="{FF2B5EF4-FFF2-40B4-BE49-F238E27FC236}">
                <a16:creationId xmlns:a16="http://schemas.microsoft.com/office/drawing/2014/main" id="{E7CDF306-BE07-48B4-B99E-50E5B59CC5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7406" y="3419100"/>
            <a:ext cx="2880000" cy="1620000"/>
          </a:xfrm>
          <a:prstGeom prst="rect">
            <a:avLst/>
          </a:prstGeom>
        </p:spPr>
      </p:pic>
    </p:spTree>
    <p:extLst>
      <p:ext uri="{BB962C8B-B14F-4D97-AF65-F5344CB8AC3E}">
        <p14:creationId xmlns:p14="http://schemas.microsoft.com/office/powerpoint/2010/main" val="12764534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9E542C9-F81B-4333-B897-D27863BD042A}"/>
              </a:ext>
            </a:extLst>
          </p:cNvPr>
          <p:cNvSpPr>
            <a:spLocks noGrp="1"/>
          </p:cNvSpPr>
          <p:nvPr>
            <p:ph type="title"/>
          </p:nvPr>
        </p:nvSpPr>
        <p:spPr/>
        <p:txBody>
          <a:bodyPr/>
          <a:lstStyle/>
          <a:p>
            <a:r>
              <a:rPr lang="fi-FI" dirty="0" err="1"/>
              <a:t>Working</a:t>
            </a:r>
            <a:r>
              <a:rPr lang="fi-FI" dirty="0"/>
              <a:t> </a:t>
            </a:r>
            <a:r>
              <a:rPr lang="fi-FI" dirty="0" err="1"/>
              <a:t>together</a:t>
            </a:r>
            <a:endParaRPr lang="fi-FI" dirty="0"/>
          </a:p>
        </p:txBody>
      </p:sp>
      <p:sp>
        <p:nvSpPr>
          <p:cNvPr id="5" name="Tekstin paikkamerkki 4">
            <a:extLst>
              <a:ext uri="{FF2B5EF4-FFF2-40B4-BE49-F238E27FC236}">
                <a16:creationId xmlns:a16="http://schemas.microsoft.com/office/drawing/2014/main" id="{81504FA8-6830-4D68-84F2-34D75083D0FD}"/>
              </a:ext>
            </a:extLst>
          </p:cNvPr>
          <p:cNvSpPr>
            <a:spLocks noGrp="1"/>
          </p:cNvSpPr>
          <p:nvPr>
            <p:ph type="body" sz="quarter" idx="17"/>
          </p:nvPr>
        </p:nvSpPr>
        <p:spPr>
          <a:xfrm>
            <a:off x="925513" y="1385047"/>
            <a:ext cx="4906028" cy="3025588"/>
          </a:xfrm>
        </p:spPr>
        <p:txBody>
          <a:bodyPr/>
          <a:lstStyle/>
          <a:p>
            <a:r>
              <a:rPr lang="en-GB" dirty="0"/>
              <a:t>Many waste management companies were interested in to participate in our video.</a:t>
            </a:r>
          </a:p>
          <a:p>
            <a:r>
              <a:rPr lang="en-GB" dirty="0"/>
              <a:t>We got to film for example inside a recycling plant and plastic refinery, who made some buckets just for us!</a:t>
            </a:r>
          </a:p>
          <a:p>
            <a:r>
              <a:rPr lang="en-GB" dirty="0"/>
              <a:t>And we followed a ”garbage man” for a day, even though he had hurt his leg that morning, he didn’t want to cancel the photo shoot!</a:t>
            </a:r>
          </a:p>
        </p:txBody>
      </p:sp>
      <p:sp>
        <p:nvSpPr>
          <p:cNvPr id="7" name="Dian numeron paikkamerkki 6">
            <a:extLst>
              <a:ext uri="{FF2B5EF4-FFF2-40B4-BE49-F238E27FC236}">
                <a16:creationId xmlns:a16="http://schemas.microsoft.com/office/drawing/2014/main" id="{24F5C22D-7863-42E4-804C-8C55E901CFEF}"/>
              </a:ext>
            </a:extLst>
          </p:cNvPr>
          <p:cNvSpPr>
            <a:spLocks noGrp="1"/>
          </p:cNvSpPr>
          <p:nvPr>
            <p:ph type="sldNum" sz="quarter" idx="4"/>
          </p:nvPr>
        </p:nvSpPr>
        <p:spPr/>
        <p:txBody>
          <a:bodyPr/>
          <a:lstStyle/>
          <a:p>
            <a:fld id="{24342B02-74FC-4320-A08D-C58DA89F77A2}" type="slidenum">
              <a:rPr lang="fi-FI" smtClean="0"/>
              <a:pPr/>
              <a:t>5</a:t>
            </a:fld>
            <a:endParaRPr lang="fi-FI" dirty="0"/>
          </a:p>
        </p:txBody>
      </p:sp>
      <p:pic>
        <p:nvPicPr>
          <p:cNvPr id="9" name="Kuva 8">
            <a:extLst>
              <a:ext uri="{FF2B5EF4-FFF2-40B4-BE49-F238E27FC236}">
                <a16:creationId xmlns:a16="http://schemas.microsoft.com/office/drawing/2014/main" id="{E8F9DE6B-6299-41C8-8F85-A0A22E5844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64000" y="3406563"/>
            <a:ext cx="2880000" cy="1602627"/>
          </a:xfrm>
          <a:prstGeom prst="rect">
            <a:avLst/>
          </a:prstGeom>
        </p:spPr>
      </p:pic>
      <p:pic>
        <p:nvPicPr>
          <p:cNvPr id="12" name="Kuva 11">
            <a:extLst>
              <a:ext uri="{FF2B5EF4-FFF2-40B4-BE49-F238E27FC236}">
                <a16:creationId xmlns:a16="http://schemas.microsoft.com/office/drawing/2014/main" id="{AA976F9F-94E3-4029-AD67-3B1CEB6497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64001" y="134310"/>
            <a:ext cx="2880000" cy="1390708"/>
          </a:xfrm>
          <a:prstGeom prst="rect">
            <a:avLst/>
          </a:prstGeom>
        </p:spPr>
      </p:pic>
      <p:pic>
        <p:nvPicPr>
          <p:cNvPr id="14" name="Kuva 13">
            <a:extLst>
              <a:ext uri="{FF2B5EF4-FFF2-40B4-BE49-F238E27FC236}">
                <a16:creationId xmlns:a16="http://schemas.microsoft.com/office/drawing/2014/main" id="{D0739226-4E10-4B5B-BD61-B5BB2B0041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64001" y="1639144"/>
            <a:ext cx="2880000" cy="1660100"/>
          </a:xfrm>
          <a:prstGeom prst="rect">
            <a:avLst/>
          </a:prstGeom>
        </p:spPr>
      </p:pic>
    </p:spTree>
    <p:extLst>
      <p:ext uri="{BB962C8B-B14F-4D97-AF65-F5344CB8AC3E}">
        <p14:creationId xmlns:p14="http://schemas.microsoft.com/office/powerpoint/2010/main" val="17988710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D8419CC-89D9-48B6-8E32-FE577AD43473}"/>
              </a:ext>
            </a:extLst>
          </p:cNvPr>
          <p:cNvSpPr>
            <a:spLocks noGrp="1"/>
          </p:cNvSpPr>
          <p:nvPr>
            <p:ph type="title"/>
          </p:nvPr>
        </p:nvSpPr>
        <p:spPr/>
        <p:txBody>
          <a:bodyPr/>
          <a:lstStyle/>
          <a:p>
            <a:r>
              <a:rPr lang="fi-FI" dirty="0"/>
              <a:t>Waste </a:t>
            </a:r>
            <a:r>
              <a:rPr lang="fi-FI" dirty="0" err="1"/>
              <a:t>facts</a:t>
            </a:r>
            <a:r>
              <a:rPr lang="fi-FI" dirty="0"/>
              <a:t> and </a:t>
            </a:r>
            <a:r>
              <a:rPr lang="fi-FI" dirty="0" err="1"/>
              <a:t>visuals</a:t>
            </a:r>
            <a:endParaRPr lang="fi-FI" dirty="0"/>
          </a:p>
        </p:txBody>
      </p:sp>
      <p:sp>
        <p:nvSpPr>
          <p:cNvPr id="5" name="Tekstin paikkamerkki 4">
            <a:extLst>
              <a:ext uri="{FF2B5EF4-FFF2-40B4-BE49-F238E27FC236}">
                <a16:creationId xmlns:a16="http://schemas.microsoft.com/office/drawing/2014/main" id="{140E19B2-ACDE-434B-BEC6-5C8AA9750A4C}"/>
              </a:ext>
            </a:extLst>
          </p:cNvPr>
          <p:cNvSpPr>
            <a:spLocks noGrp="1"/>
          </p:cNvSpPr>
          <p:nvPr>
            <p:ph type="body" sz="quarter" idx="17"/>
          </p:nvPr>
        </p:nvSpPr>
        <p:spPr>
          <a:xfrm>
            <a:off x="925513" y="1169650"/>
            <a:ext cx="5099568" cy="3059450"/>
          </a:xfrm>
        </p:spPr>
        <p:txBody>
          <a:bodyPr/>
          <a:lstStyle/>
          <a:p>
            <a:r>
              <a:rPr lang="en-GB" dirty="0"/>
              <a:t>We worked together with several researchers to compile waste facts and data – that was the hardest part!</a:t>
            </a:r>
          </a:p>
          <a:p>
            <a:r>
              <a:rPr lang="en-GB" dirty="0"/>
              <a:t>We even managed to draw the whole history of waste management in Finland on a timeline!</a:t>
            </a:r>
          </a:p>
          <a:p>
            <a:r>
              <a:rPr lang="en-GB" dirty="0"/>
              <a:t>We chose an expert video makers to visualize our video.</a:t>
            </a:r>
          </a:p>
          <a:p>
            <a:r>
              <a:rPr lang="en-GB" dirty="0"/>
              <a:t>Circwaste project’s visuals come through nicely!</a:t>
            </a:r>
          </a:p>
          <a:p>
            <a:r>
              <a:rPr lang="en-GB" dirty="0"/>
              <a:t>Real voice actor was used as a speaker.</a:t>
            </a:r>
          </a:p>
        </p:txBody>
      </p:sp>
      <p:sp>
        <p:nvSpPr>
          <p:cNvPr id="7" name="Dian numeron paikkamerkki 6">
            <a:extLst>
              <a:ext uri="{FF2B5EF4-FFF2-40B4-BE49-F238E27FC236}">
                <a16:creationId xmlns:a16="http://schemas.microsoft.com/office/drawing/2014/main" id="{CD03FC4D-23D6-40BF-AD8A-8A5ACF117EED}"/>
              </a:ext>
            </a:extLst>
          </p:cNvPr>
          <p:cNvSpPr>
            <a:spLocks noGrp="1"/>
          </p:cNvSpPr>
          <p:nvPr>
            <p:ph type="sldNum" sz="quarter" idx="4"/>
          </p:nvPr>
        </p:nvSpPr>
        <p:spPr/>
        <p:txBody>
          <a:bodyPr/>
          <a:lstStyle/>
          <a:p>
            <a:fld id="{24342B02-74FC-4320-A08D-C58DA89F77A2}" type="slidenum">
              <a:rPr lang="fi-FI" smtClean="0"/>
              <a:pPr/>
              <a:t>6</a:t>
            </a:fld>
            <a:endParaRPr lang="fi-FI" dirty="0"/>
          </a:p>
        </p:txBody>
      </p:sp>
      <p:pic>
        <p:nvPicPr>
          <p:cNvPr id="10" name="Kuva 9">
            <a:extLst>
              <a:ext uri="{FF2B5EF4-FFF2-40B4-BE49-F238E27FC236}">
                <a16:creationId xmlns:a16="http://schemas.microsoft.com/office/drawing/2014/main" id="{F8811CC0-0357-41AE-B89F-9EA441379F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3506" y="3393239"/>
            <a:ext cx="2880000" cy="1620000"/>
          </a:xfrm>
          <a:prstGeom prst="rect">
            <a:avLst/>
          </a:prstGeom>
          <a:ln>
            <a:solidFill>
              <a:schemeClr val="accent1"/>
            </a:solidFill>
          </a:ln>
        </p:spPr>
      </p:pic>
      <p:pic>
        <p:nvPicPr>
          <p:cNvPr id="12" name="Kuva 11">
            <a:extLst>
              <a:ext uri="{FF2B5EF4-FFF2-40B4-BE49-F238E27FC236}">
                <a16:creationId xmlns:a16="http://schemas.microsoft.com/office/drawing/2014/main" id="{5855519A-0C61-4CF2-BBBB-72201261BE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63506" y="0"/>
            <a:ext cx="2880000" cy="1522563"/>
          </a:xfrm>
          <a:prstGeom prst="rect">
            <a:avLst/>
          </a:prstGeom>
        </p:spPr>
      </p:pic>
      <p:pic>
        <p:nvPicPr>
          <p:cNvPr id="13" name="Kuva 12">
            <a:extLst>
              <a:ext uri="{FF2B5EF4-FFF2-40B4-BE49-F238E27FC236}">
                <a16:creationId xmlns:a16="http://schemas.microsoft.com/office/drawing/2014/main" id="{62DA2FFB-90A4-446A-B76C-83F8A6F6C6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64000" y="1522563"/>
            <a:ext cx="2880000" cy="1870676"/>
          </a:xfrm>
          <a:prstGeom prst="rect">
            <a:avLst/>
          </a:prstGeom>
        </p:spPr>
      </p:pic>
    </p:spTree>
    <p:extLst>
      <p:ext uri="{BB962C8B-B14F-4D97-AF65-F5344CB8AC3E}">
        <p14:creationId xmlns:p14="http://schemas.microsoft.com/office/powerpoint/2010/main" val="6269194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23D2E88-DD3B-44B9-BC13-FC73EB6E7886}"/>
              </a:ext>
            </a:extLst>
          </p:cNvPr>
          <p:cNvSpPr>
            <a:spLocks noGrp="1"/>
          </p:cNvSpPr>
          <p:nvPr>
            <p:ph type="title"/>
          </p:nvPr>
        </p:nvSpPr>
        <p:spPr/>
        <p:txBody>
          <a:bodyPr/>
          <a:lstStyle/>
          <a:p>
            <a:r>
              <a:rPr lang="en-GB" dirty="0"/>
              <a:t>A success!</a:t>
            </a:r>
          </a:p>
        </p:txBody>
      </p:sp>
      <p:sp>
        <p:nvSpPr>
          <p:cNvPr id="5" name="Tekstin paikkamerkki 4">
            <a:extLst>
              <a:ext uri="{FF2B5EF4-FFF2-40B4-BE49-F238E27FC236}">
                <a16:creationId xmlns:a16="http://schemas.microsoft.com/office/drawing/2014/main" id="{A0D3106D-75B6-42EE-B1F5-C2771E8C7D80}"/>
              </a:ext>
            </a:extLst>
          </p:cNvPr>
          <p:cNvSpPr>
            <a:spLocks noGrp="1"/>
          </p:cNvSpPr>
          <p:nvPr>
            <p:ph type="body" sz="quarter" idx="17"/>
          </p:nvPr>
        </p:nvSpPr>
        <p:spPr>
          <a:xfrm>
            <a:off x="925512" y="1138519"/>
            <a:ext cx="7698535" cy="3090582"/>
          </a:xfrm>
        </p:spPr>
        <p:txBody>
          <a:bodyPr/>
          <a:lstStyle/>
          <a:p>
            <a:r>
              <a:rPr lang="en-GB" dirty="0"/>
              <a:t>Video was launched on Circwaste website, social media and newsletter and it has been showcased in some webinars or conferences too.</a:t>
            </a:r>
          </a:p>
          <a:p>
            <a:r>
              <a:rPr lang="en-GB" dirty="0"/>
              <a:t>Video was translated into Finnish, English, Swedish, Russian and Chinese + automatic YouTube translations are available in all languages.</a:t>
            </a:r>
          </a:p>
          <a:p>
            <a:r>
              <a:rPr lang="en-GB" dirty="0"/>
              <a:t>It has gotten a lot of attention and we have had good comments from our network.</a:t>
            </a:r>
          </a:p>
          <a:p>
            <a:r>
              <a:rPr lang="en-GB" dirty="0"/>
              <a:t>Over 5.000 views and 220 hours watched on Finnish Environment Institute’s YouTube channel.</a:t>
            </a:r>
          </a:p>
          <a:p>
            <a:r>
              <a:rPr lang="en-GB" dirty="0"/>
              <a:t>Most watched video on our YouTube last year and second most watched in all-time history! (We are not usually known for our videos…)</a:t>
            </a:r>
          </a:p>
        </p:txBody>
      </p:sp>
      <p:sp>
        <p:nvSpPr>
          <p:cNvPr id="7" name="Dian numeron paikkamerkki 6">
            <a:extLst>
              <a:ext uri="{FF2B5EF4-FFF2-40B4-BE49-F238E27FC236}">
                <a16:creationId xmlns:a16="http://schemas.microsoft.com/office/drawing/2014/main" id="{D41C6E24-6DF4-4D76-80BB-BDAED6F675E1}"/>
              </a:ext>
            </a:extLst>
          </p:cNvPr>
          <p:cNvSpPr>
            <a:spLocks noGrp="1"/>
          </p:cNvSpPr>
          <p:nvPr>
            <p:ph type="sldNum" sz="quarter" idx="4"/>
          </p:nvPr>
        </p:nvSpPr>
        <p:spPr/>
        <p:txBody>
          <a:bodyPr/>
          <a:lstStyle/>
          <a:p>
            <a:fld id="{24342B02-74FC-4320-A08D-C58DA89F77A2}" type="slidenum">
              <a:rPr lang="fi-FI" smtClean="0"/>
              <a:pPr/>
              <a:t>7</a:t>
            </a:fld>
            <a:endParaRPr lang="fi-FI" dirty="0"/>
          </a:p>
        </p:txBody>
      </p:sp>
    </p:spTree>
    <p:extLst>
      <p:ext uri="{BB962C8B-B14F-4D97-AF65-F5344CB8AC3E}">
        <p14:creationId xmlns:p14="http://schemas.microsoft.com/office/powerpoint/2010/main" val="5741891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AD77C8-3422-4BB3-AC4A-EBAE4B2410D7}"/>
              </a:ext>
            </a:extLst>
          </p:cNvPr>
          <p:cNvSpPr>
            <a:spLocks noGrp="1"/>
          </p:cNvSpPr>
          <p:nvPr>
            <p:ph type="ctrTitle"/>
          </p:nvPr>
        </p:nvSpPr>
        <p:spPr/>
        <p:txBody>
          <a:bodyPr/>
          <a:lstStyle/>
          <a:p>
            <a:r>
              <a:rPr lang="fi-FI" dirty="0" err="1"/>
              <a:t>Thank</a:t>
            </a:r>
            <a:r>
              <a:rPr lang="fi-FI" dirty="0"/>
              <a:t> </a:t>
            </a:r>
            <a:r>
              <a:rPr lang="fi-FI" dirty="0" err="1"/>
              <a:t>you</a:t>
            </a:r>
            <a:r>
              <a:rPr lang="fi-FI" dirty="0"/>
              <a:t>!</a:t>
            </a:r>
          </a:p>
        </p:txBody>
      </p:sp>
      <p:sp>
        <p:nvSpPr>
          <p:cNvPr id="5" name="Dian numeron paikkamerkki 4">
            <a:extLst>
              <a:ext uri="{FF2B5EF4-FFF2-40B4-BE49-F238E27FC236}">
                <a16:creationId xmlns:a16="http://schemas.microsoft.com/office/drawing/2014/main" id="{E2F36DA6-5509-443D-B1C4-FA6552CA2C0D}"/>
              </a:ext>
            </a:extLst>
          </p:cNvPr>
          <p:cNvSpPr>
            <a:spLocks noGrp="1"/>
          </p:cNvSpPr>
          <p:nvPr>
            <p:ph type="sldNum" sz="quarter" idx="4"/>
          </p:nvPr>
        </p:nvSpPr>
        <p:spPr/>
        <p:txBody>
          <a:bodyPr/>
          <a:lstStyle/>
          <a:p>
            <a:fld id="{24342B02-74FC-4320-A08D-C58DA89F77A2}" type="slidenum">
              <a:rPr lang="fi-FI" smtClean="0"/>
              <a:pPr/>
              <a:t>8</a:t>
            </a:fld>
            <a:endParaRPr lang="fi-FI" dirty="0"/>
          </a:p>
        </p:txBody>
      </p:sp>
    </p:spTree>
    <p:extLst>
      <p:ext uri="{BB962C8B-B14F-4D97-AF65-F5344CB8AC3E}">
        <p14:creationId xmlns:p14="http://schemas.microsoft.com/office/powerpoint/2010/main" val="4012942721"/>
      </p:ext>
    </p:extLst>
  </p:cSld>
  <p:clrMapOvr>
    <a:masterClrMapping/>
  </p:clrMapOvr>
  <p:transition>
    <p:fade/>
  </p:transition>
</p:sld>
</file>

<file path=ppt/theme/theme1.xml><?xml version="1.0" encoding="utf-8"?>
<a:theme xmlns:a="http://schemas.openxmlformats.org/drawingml/2006/main" name="_SYKEpohja_valk_sini">
  <a:themeElements>
    <a:clrScheme name="CIRCWASTE">
      <a:dk1>
        <a:srgbClr val="000000"/>
      </a:dk1>
      <a:lt1>
        <a:srgbClr val="FFFFFF"/>
      </a:lt1>
      <a:dk2>
        <a:srgbClr val="005B7F"/>
      </a:dk2>
      <a:lt2>
        <a:srgbClr val="BFD730"/>
      </a:lt2>
      <a:accent1>
        <a:srgbClr val="A9A3A1"/>
      </a:accent1>
      <a:accent2>
        <a:srgbClr val="00B0BD"/>
      </a:accent2>
      <a:accent3>
        <a:srgbClr val="6DCFF6"/>
      </a:accent3>
      <a:accent4>
        <a:srgbClr val="8DC63F"/>
      </a:accent4>
      <a:accent5>
        <a:srgbClr val="BDCAD3"/>
      </a:accent5>
      <a:accent6>
        <a:srgbClr val="9FD18B"/>
      </a:accent6>
      <a:hlink>
        <a:srgbClr val="16BECF"/>
      </a:hlink>
      <a:folHlink>
        <a:srgbClr val="005B7F"/>
      </a:folHlink>
    </a:clrScheme>
    <a:fontScheme name="SYK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EN_CIRCWASTE_pp-template_05-2021.pptx" id="{9F8B83EE-D088-4E96-BD8A-F4DBD121410A}" vid="{7693ED19-621A-4B1F-A8A4-A158425F4FD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992cc7-02cc-47a4-8fe0-72a0cc46b9b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863BE7D5C236E47BF96B3ED18DF3BFC" ma:contentTypeVersion="11" ma:contentTypeDescription="Crear nuevo documento." ma:contentTypeScope="" ma:versionID="467b42846ff3792ef6108544f9c198ae">
  <xsd:schema xmlns:xsd="http://www.w3.org/2001/XMLSchema" xmlns:xs="http://www.w3.org/2001/XMLSchema" xmlns:p="http://schemas.microsoft.com/office/2006/metadata/properties" xmlns:ns2="65992cc7-02cc-47a4-8fe0-72a0cc46b9b9" targetNamespace="http://schemas.microsoft.com/office/2006/metadata/properties" ma:root="true" ma:fieldsID="bce2c839bf8b57357ea51be7182f11ea" ns2:_="">
    <xsd:import namespace="65992cc7-02cc-47a4-8fe0-72a0cc46b9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992cc7-02cc-47a4-8fe0-72a0cc46b9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f864d815-5c46-4abc-a670-78f3422650f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A14371-7D0D-4DB5-8729-C0C96B8F333E}">
  <ds:schemaRefs>
    <ds:schemaRef ds:uri="http://schemas.microsoft.com/sharepoint/v3/contenttype/forms"/>
  </ds:schemaRefs>
</ds:datastoreItem>
</file>

<file path=customXml/itemProps2.xml><?xml version="1.0" encoding="utf-8"?>
<ds:datastoreItem xmlns:ds="http://schemas.openxmlformats.org/officeDocument/2006/customXml" ds:itemID="{4B925D0E-F979-4D5E-AF80-22C50390D3F8}">
  <ds:schemaRefs>
    <ds:schemaRef ds:uri="http://schemas.openxmlformats.org/package/2006/metadata/core-properties"/>
    <ds:schemaRef ds:uri="http://schemas.microsoft.com/office/2006/documentManagement/types"/>
    <ds:schemaRef ds:uri="9710b3e8-5705-47d5-a595-ff0d77476f69"/>
    <ds:schemaRef ds:uri="http://www.w3.org/XML/1998/namespace"/>
    <ds:schemaRef ds:uri="http://purl.org/dc/term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028CD39-F3C6-4B80-AB39-4F55DD86DD2B}"/>
</file>

<file path=docProps/app.xml><?xml version="1.0" encoding="utf-8"?>
<Properties xmlns="http://schemas.openxmlformats.org/officeDocument/2006/extended-properties" xmlns:vt="http://schemas.openxmlformats.org/officeDocument/2006/docPropsVTypes">
  <Template>EN_CIRCWASTE_pp-template_05-2021</Template>
  <TotalTime>319</TotalTime>
  <Words>484</Words>
  <Application>Microsoft Office PowerPoint</Application>
  <PresentationFormat>Näytössä katseltava esitys (16:9)</PresentationFormat>
  <Paragraphs>43</Paragraphs>
  <Slides>8</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8</vt:i4>
      </vt:variant>
    </vt:vector>
  </HeadingPairs>
  <TitlesOfParts>
    <vt:vector size="13" baseType="lpstr">
      <vt:lpstr>Arial</vt:lpstr>
      <vt:lpstr>Arial Rounded MT Bold</vt:lpstr>
      <vt:lpstr>Calibri</vt:lpstr>
      <vt:lpstr>Courier New</vt:lpstr>
      <vt:lpstr>_SYKEpohja_valk_sini</vt:lpstr>
      <vt:lpstr>Waste management in Finland – video case</vt:lpstr>
      <vt:lpstr>What was it about?</vt:lpstr>
      <vt:lpstr>Aim and goals</vt:lpstr>
      <vt:lpstr>Plastics’ journey</vt:lpstr>
      <vt:lpstr>Working together</vt:lpstr>
      <vt:lpstr>Waste facts and visuals</vt:lpstr>
      <vt:lpstr>A success!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management in Finland – video case</dc:title>
  <dc:creator>Lepistö Katja</dc:creator>
  <cp:lastModifiedBy>Lepistö Katja</cp:lastModifiedBy>
  <cp:revision>15</cp:revision>
  <dcterms:created xsi:type="dcterms:W3CDTF">2022-02-17T09:52:34Z</dcterms:created>
  <dcterms:modified xsi:type="dcterms:W3CDTF">2022-02-23T12:10:40Z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0x0101006863BE7D5C236E47BF96B3ED18DF3BFC</vt:lpwstr>
  </property>
</Properties>
</file>