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8" r:id="rId2"/>
    <p:sldId id="288" r:id="rId3"/>
    <p:sldId id="278" r:id="rId4"/>
    <p:sldId id="279" r:id="rId5"/>
    <p:sldId id="289" r:id="rId6"/>
    <p:sldId id="286" r:id="rId7"/>
    <p:sldId id="274" r:id="rId8"/>
    <p:sldId id="28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ANNOSET Achille (ENER)" initials="HA(" lastIdx="1" clrIdx="0">
    <p:extLst>
      <p:ext uri="{19B8F6BF-5375-455C-9EA6-DF929625EA0E}">
        <p15:presenceInfo xmlns:p15="http://schemas.microsoft.com/office/powerpoint/2012/main" userId="S-1-5-21-1606980848-2025429265-839522115-121688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5DC1"/>
    <a:srgbClr val="A5AEAE"/>
    <a:srgbClr val="024B9C"/>
    <a:srgbClr val="024EA2"/>
    <a:srgbClr val="0356B1"/>
    <a:srgbClr val="B4F3DE"/>
    <a:srgbClr val="0044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9" autoAdjust="0"/>
    <p:restoredTop sz="92518" autoAdjust="0"/>
  </p:normalViewPr>
  <p:slideViewPr>
    <p:cSldViewPr snapToGrid="0">
      <p:cViewPr varScale="1">
        <p:scale>
          <a:sx n="69" d="100"/>
          <a:sy n="69" d="100"/>
        </p:scale>
        <p:origin x="564" y="40"/>
      </p:cViewPr>
      <p:guideLst>
        <p:guide orient="horz" pos="2092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71100C0-6AEB-4E18-A39F-8D9FC5EFEA93}" type="doc">
      <dgm:prSet loTypeId="urn:microsoft.com/office/officeart/2005/8/layout/venn1" loCatId="relationship" qsTypeId="urn:microsoft.com/office/officeart/2005/8/quickstyle/3d1" qsCatId="3D" csTypeId="urn:microsoft.com/office/officeart/2005/8/colors/accent3_4" csCatId="accent3" phldr="1"/>
      <dgm:spPr/>
    </dgm:pt>
    <dgm:pt modelId="{825F0E70-07BA-4DF2-A9A0-242D12DF6290}">
      <dgm:prSet phldrT="[Text]" custT="1"/>
      <dgm:spPr>
        <a:solidFill>
          <a:srgbClr val="035DC1">
            <a:alpha val="80000"/>
          </a:srgbClr>
        </a:solidFill>
      </dgm:spPr>
      <dgm:t>
        <a:bodyPr/>
        <a:lstStyle/>
        <a:p>
          <a:pPr algn="l"/>
          <a:r>
            <a:rPr lang="en-US" sz="5400" dirty="0" smtClean="0"/>
            <a:t>CEC</a:t>
          </a:r>
          <a:endParaRPr lang="en-US" sz="5400" dirty="0"/>
        </a:p>
      </dgm:t>
    </dgm:pt>
    <dgm:pt modelId="{EB39DB11-22A3-41CE-B9CB-3C9C99B899D4}" type="parTrans" cxnId="{6379D500-AEE0-4C05-86FA-13193C6BAA23}">
      <dgm:prSet/>
      <dgm:spPr/>
      <dgm:t>
        <a:bodyPr/>
        <a:lstStyle/>
        <a:p>
          <a:endParaRPr lang="en-US"/>
        </a:p>
      </dgm:t>
    </dgm:pt>
    <dgm:pt modelId="{81BE7F4A-A6A3-4B09-B6E8-4AAACA12A6CC}" type="sibTrans" cxnId="{6379D500-AEE0-4C05-86FA-13193C6BAA23}">
      <dgm:prSet/>
      <dgm:spPr/>
      <dgm:t>
        <a:bodyPr/>
        <a:lstStyle/>
        <a:p>
          <a:endParaRPr lang="en-US"/>
        </a:p>
      </dgm:t>
    </dgm:pt>
    <dgm:pt modelId="{465B2ACC-7CB1-41F5-A143-91C610E8253F}">
      <dgm:prSet phldrT="[Text]" custT="1"/>
      <dgm:spPr>
        <a:solidFill>
          <a:srgbClr val="92D050">
            <a:alpha val="80000"/>
          </a:srgbClr>
        </a:solidFill>
      </dgm:spPr>
      <dgm:t>
        <a:bodyPr/>
        <a:lstStyle/>
        <a:p>
          <a:pPr algn="r"/>
          <a:r>
            <a:rPr lang="en-US" sz="6500" dirty="0" smtClean="0"/>
            <a:t>   </a:t>
          </a:r>
          <a:r>
            <a:rPr lang="en-US" sz="5400" dirty="0" smtClean="0"/>
            <a:t>REC</a:t>
          </a:r>
          <a:endParaRPr lang="en-US" sz="6500" dirty="0"/>
        </a:p>
      </dgm:t>
    </dgm:pt>
    <dgm:pt modelId="{E459E977-4B42-48B1-B82D-765E935011D4}" type="parTrans" cxnId="{F101B6BA-01CE-4AB5-BD36-EE185554F38B}">
      <dgm:prSet/>
      <dgm:spPr/>
      <dgm:t>
        <a:bodyPr/>
        <a:lstStyle/>
        <a:p>
          <a:endParaRPr lang="en-US"/>
        </a:p>
      </dgm:t>
    </dgm:pt>
    <dgm:pt modelId="{1A5DCEF7-4FAF-451F-9565-43E296B2A895}" type="sibTrans" cxnId="{F101B6BA-01CE-4AB5-BD36-EE185554F38B}">
      <dgm:prSet/>
      <dgm:spPr/>
      <dgm:t>
        <a:bodyPr/>
        <a:lstStyle/>
        <a:p>
          <a:endParaRPr lang="en-US"/>
        </a:p>
      </dgm:t>
    </dgm:pt>
    <dgm:pt modelId="{9D3E4C95-222C-463C-A2AF-80DA212685A7}" type="pres">
      <dgm:prSet presAssocID="{471100C0-6AEB-4E18-A39F-8D9FC5EFEA93}" presName="compositeShape" presStyleCnt="0">
        <dgm:presLayoutVars>
          <dgm:chMax val="7"/>
          <dgm:dir/>
          <dgm:resizeHandles val="exact"/>
        </dgm:presLayoutVars>
      </dgm:prSet>
      <dgm:spPr/>
    </dgm:pt>
    <dgm:pt modelId="{6AB2C2B9-55BA-4170-A017-36D663498CD8}" type="pres">
      <dgm:prSet presAssocID="{825F0E70-07BA-4DF2-A9A0-242D12DF6290}" presName="circ1" presStyleLbl="vennNode1" presStyleIdx="0" presStyleCnt="2" custScaleX="104924" custScaleY="100223" custLinFactNeighborX="9488" custLinFactNeighborY="1177"/>
      <dgm:spPr/>
      <dgm:t>
        <a:bodyPr/>
        <a:lstStyle/>
        <a:p>
          <a:endParaRPr lang="en-US"/>
        </a:p>
      </dgm:t>
    </dgm:pt>
    <dgm:pt modelId="{0BFC07B0-4BE1-4A1D-AA28-A19E513FD6F9}" type="pres">
      <dgm:prSet presAssocID="{825F0E70-07BA-4DF2-A9A0-242D12DF6290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694BD8-541C-445C-A5C1-7987B980C85D}" type="pres">
      <dgm:prSet presAssocID="{465B2ACC-7CB1-41F5-A143-91C610E8253F}" presName="circ2" presStyleLbl="vennNode1" presStyleIdx="1" presStyleCnt="2" custScaleX="104957" custScaleY="100184" custLinFactNeighborX="-6780" custLinFactNeighborY="-110"/>
      <dgm:spPr/>
      <dgm:t>
        <a:bodyPr/>
        <a:lstStyle/>
        <a:p>
          <a:endParaRPr lang="en-US"/>
        </a:p>
      </dgm:t>
    </dgm:pt>
    <dgm:pt modelId="{1667D469-038C-4320-A586-C9EAF49F7F73}" type="pres">
      <dgm:prSet presAssocID="{465B2ACC-7CB1-41F5-A143-91C610E8253F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101B6BA-01CE-4AB5-BD36-EE185554F38B}" srcId="{471100C0-6AEB-4E18-A39F-8D9FC5EFEA93}" destId="{465B2ACC-7CB1-41F5-A143-91C610E8253F}" srcOrd="1" destOrd="0" parTransId="{E459E977-4B42-48B1-B82D-765E935011D4}" sibTransId="{1A5DCEF7-4FAF-451F-9565-43E296B2A895}"/>
    <dgm:cxn modelId="{F0EBF7C2-BD8B-4CF6-8B0B-A6F145304F33}" type="presOf" srcId="{471100C0-6AEB-4E18-A39F-8D9FC5EFEA93}" destId="{9D3E4C95-222C-463C-A2AF-80DA212685A7}" srcOrd="0" destOrd="0" presId="urn:microsoft.com/office/officeart/2005/8/layout/venn1"/>
    <dgm:cxn modelId="{E6CD3353-1B1D-4E30-A23F-7056DC5FA5EB}" type="presOf" srcId="{825F0E70-07BA-4DF2-A9A0-242D12DF6290}" destId="{6AB2C2B9-55BA-4170-A017-36D663498CD8}" srcOrd="0" destOrd="0" presId="urn:microsoft.com/office/officeart/2005/8/layout/venn1"/>
    <dgm:cxn modelId="{D10A85DD-C8B9-49D3-B96B-F5B10C91424A}" type="presOf" srcId="{465B2ACC-7CB1-41F5-A143-91C610E8253F}" destId="{B7694BD8-541C-445C-A5C1-7987B980C85D}" srcOrd="0" destOrd="0" presId="urn:microsoft.com/office/officeart/2005/8/layout/venn1"/>
    <dgm:cxn modelId="{B6090A1F-6605-4D2D-9FD9-668E31FAB6EC}" type="presOf" srcId="{825F0E70-07BA-4DF2-A9A0-242D12DF6290}" destId="{0BFC07B0-4BE1-4A1D-AA28-A19E513FD6F9}" srcOrd="1" destOrd="0" presId="urn:microsoft.com/office/officeart/2005/8/layout/venn1"/>
    <dgm:cxn modelId="{780CB7D4-B602-4310-9403-5736B686943D}" type="presOf" srcId="{465B2ACC-7CB1-41F5-A143-91C610E8253F}" destId="{1667D469-038C-4320-A586-C9EAF49F7F73}" srcOrd="1" destOrd="0" presId="urn:microsoft.com/office/officeart/2005/8/layout/venn1"/>
    <dgm:cxn modelId="{6379D500-AEE0-4C05-86FA-13193C6BAA23}" srcId="{471100C0-6AEB-4E18-A39F-8D9FC5EFEA93}" destId="{825F0E70-07BA-4DF2-A9A0-242D12DF6290}" srcOrd="0" destOrd="0" parTransId="{EB39DB11-22A3-41CE-B9CB-3C9C99B899D4}" sibTransId="{81BE7F4A-A6A3-4B09-B6E8-4AAACA12A6CC}"/>
    <dgm:cxn modelId="{9A6313B1-E277-42A8-8D55-FEA8576B78DF}" type="presParOf" srcId="{9D3E4C95-222C-463C-A2AF-80DA212685A7}" destId="{6AB2C2B9-55BA-4170-A017-36D663498CD8}" srcOrd="0" destOrd="0" presId="urn:microsoft.com/office/officeart/2005/8/layout/venn1"/>
    <dgm:cxn modelId="{2621C37A-D4F4-42E2-964B-9C18C9C243DE}" type="presParOf" srcId="{9D3E4C95-222C-463C-A2AF-80DA212685A7}" destId="{0BFC07B0-4BE1-4A1D-AA28-A19E513FD6F9}" srcOrd="1" destOrd="0" presId="urn:microsoft.com/office/officeart/2005/8/layout/venn1"/>
    <dgm:cxn modelId="{F775E9A8-E910-4666-BB6A-33A7C7EDDAA6}" type="presParOf" srcId="{9D3E4C95-222C-463C-A2AF-80DA212685A7}" destId="{B7694BD8-541C-445C-A5C1-7987B980C85D}" srcOrd="2" destOrd="0" presId="urn:microsoft.com/office/officeart/2005/8/layout/venn1"/>
    <dgm:cxn modelId="{8F369AE4-6DA4-46ED-827E-3035145D7694}" type="presParOf" srcId="{9D3E4C95-222C-463C-A2AF-80DA212685A7}" destId="{1667D469-038C-4320-A586-C9EAF49F7F73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6F799FB-D61B-48DB-9F1E-D4F7D64A580C}" type="doc">
      <dgm:prSet loTypeId="urn:microsoft.com/office/officeart/2005/8/layout/hierarchy3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B35CD7A-F056-4DFE-A09E-25413031A482}">
      <dgm:prSet phldrT="[Text]" custT="1"/>
      <dgm:spPr>
        <a:solidFill>
          <a:srgbClr val="024EA2">
            <a:alpha val="80000"/>
          </a:srgbClr>
        </a:solidFill>
      </dgm:spPr>
      <dgm:t>
        <a:bodyPr/>
        <a:lstStyle/>
        <a:p>
          <a:r>
            <a:rPr lang="en-US" sz="4000" dirty="0" smtClean="0">
              <a:solidFill>
                <a:schemeClr val="tx1"/>
              </a:solidFill>
            </a:rPr>
            <a:t>CEC</a:t>
          </a:r>
          <a:endParaRPr lang="en-US" sz="4000" dirty="0">
            <a:solidFill>
              <a:schemeClr val="tx1"/>
            </a:solidFill>
          </a:endParaRPr>
        </a:p>
      </dgm:t>
    </dgm:pt>
    <dgm:pt modelId="{D8A05A73-756A-4908-A9AB-E755C03E7A74}" type="parTrans" cxnId="{BA79A31B-C8C2-4000-855A-FF26AF38BF94}">
      <dgm:prSet/>
      <dgm:spPr/>
      <dgm:t>
        <a:bodyPr/>
        <a:lstStyle/>
        <a:p>
          <a:endParaRPr lang="en-US"/>
        </a:p>
      </dgm:t>
    </dgm:pt>
    <dgm:pt modelId="{9611817C-62B7-4BB4-B1C1-219B984AE09F}" type="sibTrans" cxnId="{BA79A31B-C8C2-4000-855A-FF26AF38BF94}">
      <dgm:prSet/>
      <dgm:spPr/>
      <dgm:t>
        <a:bodyPr/>
        <a:lstStyle/>
        <a:p>
          <a:endParaRPr lang="en-US"/>
        </a:p>
      </dgm:t>
    </dgm:pt>
    <dgm:pt modelId="{F3357584-5E16-4E6D-AE6B-9C0B8FD26E50}">
      <dgm:prSet phldrT="[Text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GB" sz="1400" dirty="0" smtClean="0">
              <a:effectLst/>
            </a:rPr>
            <a:t>Electricity (technology-neutral)</a:t>
          </a:r>
          <a:endParaRPr lang="en-US" sz="1400" dirty="0"/>
        </a:p>
      </dgm:t>
    </dgm:pt>
    <dgm:pt modelId="{1CA706B3-2B2A-4349-A759-44640FDA7923}" type="parTrans" cxnId="{BA429A18-0DA3-4868-9420-8935EB203326}">
      <dgm:prSet/>
      <dgm:spPr/>
      <dgm:t>
        <a:bodyPr/>
        <a:lstStyle/>
        <a:p>
          <a:endParaRPr lang="en-US"/>
        </a:p>
      </dgm:t>
    </dgm:pt>
    <dgm:pt modelId="{4ADD796B-AA12-4E8B-9317-83B4323A2978}" type="sibTrans" cxnId="{BA429A18-0DA3-4868-9420-8935EB203326}">
      <dgm:prSet/>
      <dgm:spPr/>
      <dgm:t>
        <a:bodyPr/>
        <a:lstStyle/>
        <a:p>
          <a:endParaRPr lang="en-US"/>
        </a:p>
      </dgm:t>
    </dgm:pt>
    <dgm:pt modelId="{33F78A49-2EDF-4469-8D0B-CFFB1EFF939F}">
      <dgm:prSet phldrT="[Text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GB" sz="1400" dirty="0" smtClean="0">
              <a:effectLst/>
              <a:latin typeface="+mn-lt"/>
              <a:ea typeface="+mn-ea"/>
              <a:cs typeface="+mn-cs"/>
            </a:rPr>
            <a:t>Any entity may participate</a:t>
          </a:r>
          <a:endParaRPr lang="en-US" sz="1400" dirty="0"/>
        </a:p>
      </dgm:t>
    </dgm:pt>
    <dgm:pt modelId="{1D10ABA1-3FFC-46B8-8226-E63CD2AF25DB}" type="parTrans" cxnId="{8D285BE3-AFBF-486D-835B-9F6F53A4DF15}">
      <dgm:prSet/>
      <dgm:spPr/>
      <dgm:t>
        <a:bodyPr/>
        <a:lstStyle/>
        <a:p>
          <a:endParaRPr lang="en-US"/>
        </a:p>
      </dgm:t>
    </dgm:pt>
    <dgm:pt modelId="{5FF68842-B580-4EF6-B537-4F38BE34A1F1}" type="sibTrans" cxnId="{8D285BE3-AFBF-486D-835B-9F6F53A4DF15}">
      <dgm:prSet/>
      <dgm:spPr/>
      <dgm:t>
        <a:bodyPr/>
        <a:lstStyle/>
        <a:p>
          <a:endParaRPr lang="en-US"/>
        </a:p>
      </dgm:t>
    </dgm:pt>
    <dgm:pt modelId="{2D4E2571-66A4-4552-ABB4-18A9B0A4735B}">
      <dgm:prSet phldrT="[Text]" custT="1"/>
      <dgm:spPr>
        <a:solidFill>
          <a:srgbClr val="92D050">
            <a:alpha val="80000"/>
          </a:srgbClr>
        </a:solidFill>
      </dgm:spPr>
      <dgm:t>
        <a:bodyPr/>
        <a:lstStyle/>
        <a:p>
          <a:r>
            <a:rPr lang="en-US" sz="4000" dirty="0" smtClean="0">
              <a:solidFill>
                <a:schemeClr val="tx1"/>
              </a:solidFill>
            </a:rPr>
            <a:t>REC</a:t>
          </a:r>
          <a:endParaRPr lang="en-US" sz="4000" dirty="0">
            <a:solidFill>
              <a:schemeClr val="tx1"/>
            </a:solidFill>
          </a:endParaRPr>
        </a:p>
      </dgm:t>
    </dgm:pt>
    <dgm:pt modelId="{309D98C0-1D1B-4F77-B6BE-87EA42751925}" type="parTrans" cxnId="{84397B80-E7C8-438C-B9F8-F588A9AC95AF}">
      <dgm:prSet/>
      <dgm:spPr/>
      <dgm:t>
        <a:bodyPr/>
        <a:lstStyle/>
        <a:p>
          <a:endParaRPr lang="en-US"/>
        </a:p>
      </dgm:t>
    </dgm:pt>
    <dgm:pt modelId="{974228FC-D9AF-4895-8096-CEEF5B1B94B6}" type="sibTrans" cxnId="{84397B80-E7C8-438C-B9F8-F588A9AC95AF}">
      <dgm:prSet/>
      <dgm:spPr/>
      <dgm:t>
        <a:bodyPr/>
        <a:lstStyle/>
        <a:p>
          <a:endParaRPr lang="en-US"/>
        </a:p>
      </dgm:t>
    </dgm:pt>
    <dgm:pt modelId="{D7AAD331-84C4-4727-B44F-410CEBB13729}">
      <dgm:prSet phldrT="[Text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r>
            <a:rPr lang="en-GB" sz="1400" dirty="0" smtClean="0">
              <a:effectLst/>
              <a:latin typeface="+mn-lt"/>
              <a:ea typeface="+mn-ea"/>
              <a:cs typeface="+mn-cs"/>
            </a:rPr>
            <a:t>RE</a:t>
          </a:r>
          <a:r>
            <a:rPr lang="en-GB" sz="1400" baseline="0" dirty="0" smtClean="0">
              <a:effectLst/>
              <a:latin typeface="+mn-lt"/>
              <a:ea typeface="+mn-ea"/>
              <a:cs typeface="+mn-cs"/>
            </a:rPr>
            <a:t> based heating and electricity</a:t>
          </a:r>
          <a:endParaRPr lang="en-US" sz="1400" dirty="0"/>
        </a:p>
      </dgm:t>
    </dgm:pt>
    <dgm:pt modelId="{E5358C29-FE82-4743-B1CF-27DAC18B27D8}" type="parTrans" cxnId="{6FF78866-B279-499C-8C8D-A767F9DC1C6E}">
      <dgm:prSet/>
      <dgm:spPr/>
      <dgm:t>
        <a:bodyPr/>
        <a:lstStyle/>
        <a:p>
          <a:endParaRPr lang="en-US"/>
        </a:p>
      </dgm:t>
    </dgm:pt>
    <dgm:pt modelId="{42DA85E7-895E-4A31-876C-1A4EAFA11EFB}" type="sibTrans" cxnId="{6FF78866-B279-499C-8C8D-A767F9DC1C6E}">
      <dgm:prSet/>
      <dgm:spPr/>
      <dgm:t>
        <a:bodyPr/>
        <a:lstStyle/>
        <a:p>
          <a:endParaRPr lang="en-US"/>
        </a:p>
      </dgm:t>
    </dgm:pt>
    <dgm:pt modelId="{E00ACBF8-49EB-4864-B774-6030B4E545A5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sz="1400" baseline="0" dirty="0" smtClean="0">
              <a:effectLst/>
            </a:rPr>
            <a:t>Natural persons, </a:t>
          </a:r>
          <a:r>
            <a:rPr lang="en-US" sz="1400" b="1" baseline="0" dirty="0" smtClean="0">
              <a:effectLst/>
            </a:rPr>
            <a:t>local authorities</a:t>
          </a:r>
          <a:r>
            <a:rPr lang="en-US" sz="1400" baseline="0" dirty="0" smtClean="0">
              <a:effectLst/>
            </a:rPr>
            <a:t>, or small enterprises in effective control</a:t>
          </a:r>
          <a:endParaRPr lang="en-GB" sz="1400" baseline="0" dirty="0" smtClean="0">
            <a:effectLst/>
          </a:endParaRPr>
        </a:p>
      </dgm:t>
    </dgm:pt>
    <dgm:pt modelId="{68BC18BF-463E-4F94-9BB3-F8CDC6B9E8F4}" type="parTrans" cxnId="{3029406E-A216-4716-8A70-EAAA49D4B7DE}">
      <dgm:prSet>
        <dgm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n-US"/>
        </a:p>
      </dgm:t>
    </dgm:pt>
    <dgm:pt modelId="{16603C34-3C01-46DE-9948-3911870E335E}" type="sibTrans" cxnId="{3029406E-A216-4716-8A70-EAAA49D4B7DE}">
      <dgm:prSet/>
      <dgm:spPr/>
      <dgm:t>
        <a:bodyPr/>
        <a:lstStyle/>
        <a:p>
          <a:endParaRPr lang="en-US"/>
        </a:p>
      </dgm:t>
    </dgm:pt>
    <dgm:pt modelId="{CDEBBC7D-7A92-4D26-9EB4-3CECB4CDE543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algn="ctr" rtl="0"/>
          <a:r>
            <a:rPr lang="en-US" sz="1400" baseline="0" dirty="0" smtClean="0">
              <a:effectLst/>
            </a:rPr>
            <a:t>Participants located in the </a:t>
          </a:r>
          <a:r>
            <a:rPr lang="en-US" sz="1400" b="0" baseline="0" dirty="0" smtClean="0">
              <a:effectLst/>
            </a:rPr>
            <a:t>proximity</a:t>
          </a:r>
          <a:r>
            <a:rPr lang="en-US" sz="1400" baseline="0" dirty="0" smtClean="0">
              <a:effectLst/>
            </a:rPr>
            <a:t> of the renewable energy projects that are owned and developed by REC</a:t>
          </a:r>
          <a:endParaRPr lang="en-GB" sz="1400" baseline="0" dirty="0" smtClean="0">
            <a:effectLst/>
          </a:endParaRPr>
        </a:p>
      </dgm:t>
    </dgm:pt>
    <dgm:pt modelId="{88E7CB1C-7653-4D74-B968-27FE9BE589A0}" type="parTrans" cxnId="{EEB36CB9-84F0-4D74-832B-54781CCD1D8E}">
      <dgm:prSet/>
      <dgm:spPr/>
      <dgm:t>
        <a:bodyPr/>
        <a:lstStyle/>
        <a:p>
          <a:endParaRPr lang="en-US"/>
        </a:p>
      </dgm:t>
    </dgm:pt>
    <dgm:pt modelId="{1689FEEA-AB6D-4E69-9BF3-5DA7A83D3ED4}" type="sibTrans" cxnId="{EEB36CB9-84F0-4D74-832B-54781CCD1D8E}">
      <dgm:prSet/>
      <dgm:spPr/>
      <dgm:t>
        <a:bodyPr/>
        <a:lstStyle/>
        <a:p>
          <a:endParaRPr lang="en-US"/>
        </a:p>
      </dgm:t>
    </dgm:pt>
    <dgm:pt modelId="{F4C77EC1-B6F2-49CC-9FEF-1C862EE78E19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algn="l"/>
          <a:r>
            <a:rPr lang="en-US" sz="1400" dirty="0" smtClean="0">
              <a:effectLst/>
              <a:latin typeface="+mn-lt"/>
              <a:ea typeface="+mn-ea"/>
              <a:cs typeface="+mn-cs"/>
            </a:rPr>
            <a:t>Limited to natural persons, </a:t>
          </a:r>
          <a:r>
            <a:rPr lang="en-US" sz="1400" b="1" dirty="0" smtClean="0">
              <a:effectLst/>
              <a:latin typeface="+mn-lt"/>
              <a:ea typeface="+mn-ea"/>
              <a:cs typeface="+mn-cs"/>
            </a:rPr>
            <a:t>local authorities </a:t>
          </a:r>
          <a:r>
            <a:rPr lang="en-US" sz="1400" dirty="0" smtClean="0">
              <a:effectLst/>
              <a:latin typeface="+mn-lt"/>
              <a:ea typeface="+mn-ea"/>
              <a:cs typeface="+mn-cs"/>
            </a:rPr>
            <a:t>or SMEs (participation ≠ primary activity)</a:t>
          </a:r>
        </a:p>
      </dgm:t>
    </dgm:pt>
    <dgm:pt modelId="{00354018-C82B-4BC8-BF59-6A2F58FE5FE9}" type="parTrans" cxnId="{5159A036-C38A-41E8-ABD5-FD0882BDE140}">
      <dgm:prSet/>
      <dgm:spPr/>
      <dgm:t>
        <a:bodyPr/>
        <a:lstStyle/>
        <a:p>
          <a:endParaRPr lang="en-US"/>
        </a:p>
      </dgm:t>
    </dgm:pt>
    <dgm:pt modelId="{F6F9ACDF-0276-4406-87B2-7D4629C86E17}" type="sibTrans" cxnId="{5159A036-C38A-41E8-ABD5-FD0882BDE140}">
      <dgm:prSet/>
      <dgm:spPr/>
      <dgm:t>
        <a:bodyPr/>
        <a:lstStyle/>
        <a:p>
          <a:endParaRPr lang="en-US"/>
        </a:p>
      </dgm:t>
    </dgm:pt>
    <dgm:pt modelId="{DEDF18F5-E239-450E-A33E-130C06D0D5E5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sz="1400" baseline="0" dirty="0" smtClean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rPr>
            <a:t>“Autonomous”</a:t>
          </a:r>
          <a:endParaRPr lang="en-US" sz="1400" baseline="0" dirty="0">
            <a:effectLst/>
            <a:latin typeface="Arial" panose="020B0604020202020204" pitchFamily="34" charset="0"/>
            <a:ea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AFCAF11-A0FF-4FBF-90F5-D74BA27B03F4}" type="parTrans" cxnId="{AF6C1442-968F-449A-BDFF-186EAE4C551C}">
      <dgm:prSet>
        <dgm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n-US"/>
        </a:p>
      </dgm:t>
    </dgm:pt>
    <dgm:pt modelId="{B520E2EE-6546-468C-8076-F4CCA1C6259B}" type="sibTrans" cxnId="{AF6C1442-968F-449A-BDFF-186EAE4C551C}">
      <dgm:prSet/>
      <dgm:spPr/>
      <dgm:t>
        <a:bodyPr/>
        <a:lstStyle/>
        <a:p>
          <a:endParaRPr lang="en-US"/>
        </a:p>
      </dgm:t>
    </dgm:pt>
    <dgm:pt modelId="{D1F01601-854F-4C46-8CB0-FD78E9D7D28D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1400" baseline="0" dirty="0" smtClean="0">
              <a:effectLst/>
            </a:rPr>
            <a:t>No decision-making power for large energy companies</a:t>
          </a:r>
          <a:endParaRPr lang="en-US" sz="1400" baseline="0" dirty="0">
            <a:effectLst/>
          </a:endParaRPr>
        </a:p>
      </dgm:t>
    </dgm:pt>
    <dgm:pt modelId="{2B0D303A-D70B-4469-A764-E285155035AB}" type="parTrans" cxnId="{B73DFA62-FF62-45FA-AD19-845425DDC4E5}">
      <dgm:prSet/>
      <dgm:spPr/>
      <dgm:t>
        <a:bodyPr/>
        <a:lstStyle/>
        <a:p>
          <a:endParaRPr lang="en-US"/>
        </a:p>
      </dgm:t>
    </dgm:pt>
    <dgm:pt modelId="{6957CBE2-FC31-4A4C-BB81-A79C5E552F99}" type="sibTrans" cxnId="{B73DFA62-FF62-45FA-AD19-845425DDC4E5}">
      <dgm:prSet/>
      <dgm:spPr/>
      <dgm:t>
        <a:bodyPr/>
        <a:lstStyle/>
        <a:p>
          <a:endParaRPr lang="en-US"/>
        </a:p>
      </dgm:t>
    </dgm:pt>
    <dgm:pt modelId="{2B19771B-0700-4CE4-ACFE-211A97DCF99B}" type="pres">
      <dgm:prSet presAssocID="{26F799FB-D61B-48DB-9F1E-D4F7D64A580C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DE03C25F-DDB3-4049-90FD-749343A5654F}" type="pres">
      <dgm:prSet presAssocID="{2B35CD7A-F056-4DFE-A09E-25413031A482}" presName="root" presStyleCnt="0"/>
      <dgm:spPr/>
    </dgm:pt>
    <dgm:pt modelId="{2C9E80D1-7E9A-4088-9B67-E0DDD6AB6BAA}" type="pres">
      <dgm:prSet presAssocID="{2B35CD7A-F056-4DFE-A09E-25413031A482}" presName="rootComposite" presStyleCnt="0"/>
      <dgm:spPr/>
    </dgm:pt>
    <dgm:pt modelId="{F30C91B8-4544-4208-93F2-14D1433C0E99}" type="pres">
      <dgm:prSet presAssocID="{2B35CD7A-F056-4DFE-A09E-25413031A482}" presName="rootText" presStyleLbl="node1" presStyleIdx="0" presStyleCnt="2"/>
      <dgm:spPr/>
      <dgm:t>
        <a:bodyPr/>
        <a:lstStyle/>
        <a:p>
          <a:endParaRPr lang="en-US"/>
        </a:p>
      </dgm:t>
    </dgm:pt>
    <dgm:pt modelId="{86B5734B-23D0-4275-AA82-4F7C2CCC5164}" type="pres">
      <dgm:prSet presAssocID="{2B35CD7A-F056-4DFE-A09E-25413031A482}" presName="rootConnector" presStyleLbl="node1" presStyleIdx="0" presStyleCnt="2"/>
      <dgm:spPr/>
      <dgm:t>
        <a:bodyPr/>
        <a:lstStyle/>
        <a:p>
          <a:endParaRPr lang="en-US"/>
        </a:p>
      </dgm:t>
    </dgm:pt>
    <dgm:pt modelId="{3823027E-F530-4C0F-96C4-EDE74C521110}" type="pres">
      <dgm:prSet presAssocID="{2B35CD7A-F056-4DFE-A09E-25413031A482}" presName="childShape" presStyleCnt="0"/>
      <dgm:spPr/>
    </dgm:pt>
    <dgm:pt modelId="{48566ABB-DF9F-4366-938C-FA9ECF5626B3}" type="pres">
      <dgm:prSet presAssocID="{1CA706B3-2B2A-4349-A759-44640FDA7923}" presName="Name13" presStyleLbl="parChTrans1D2" presStyleIdx="0" presStyleCnt="8"/>
      <dgm:spPr/>
      <dgm:t>
        <a:bodyPr/>
        <a:lstStyle/>
        <a:p>
          <a:endParaRPr lang="en-US"/>
        </a:p>
      </dgm:t>
    </dgm:pt>
    <dgm:pt modelId="{FA81A583-C6BB-43CD-A370-A4D11D12B509}" type="pres">
      <dgm:prSet presAssocID="{F3357584-5E16-4E6D-AE6B-9C0B8FD26E50}" presName="childText" presStyleLbl="bgAcc1" presStyleIdx="0" presStyleCnt="8" custScaleX="161486" custScaleY="1108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043ED8-CC29-4855-A776-343B6EC5C50B}" type="pres">
      <dgm:prSet presAssocID="{1D10ABA1-3FFC-46B8-8226-E63CD2AF25DB}" presName="Name13" presStyleLbl="parChTrans1D2" presStyleIdx="1" presStyleCnt="8"/>
      <dgm:spPr/>
      <dgm:t>
        <a:bodyPr/>
        <a:lstStyle/>
        <a:p>
          <a:endParaRPr lang="en-US"/>
        </a:p>
      </dgm:t>
    </dgm:pt>
    <dgm:pt modelId="{1A3E8CA8-C82D-436A-893F-3FD8E50435F2}" type="pres">
      <dgm:prSet presAssocID="{33F78A49-2EDF-4469-8D0B-CFFB1EFF939F}" presName="childText" presStyleLbl="bgAcc1" presStyleIdx="1" presStyleCnt="8" custScaleX="163576" custScaleY="9830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584951-4952-4094-9D15-FBAC44FB131C}" type="pres">
      <dgm:prSet presAssocID="{68BC18BF-463E-4F94-9BB3-F8CDC6B9E8F4}" presName="Name13" presStyleLbl="parChTrans1D2" presStyleIdx="2" presStyleCnt="8"/>
      <dgm:spPr/>
      <dgm:t>
        <a:bodyPr/>
        <a:lstStyle/>
        <a:p>
          <a:endParaRPr lang="en-US"/>
        </a:p>
      </dgm:t>
    </dgm:pt>
    <dgm:pt modelId="{8D184729-66FD-483D-A2B1-F4DE4647044E}" type="pres">
      <dgm:prSet presAssocID="{E00ACBF8-49EB-4864-B774-6030B4E545A5}" presName="childText" presStyleLbl="bgAcc1" presStyleIdx="2" presStyleCnt="8" custScaleX="161486" custScaleY="12586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C4667F-5432-411C-90A1-1F8F02BA839C}" type="pres">
      <dgm:prSet presAssocID="{2B0D303A-D70B-4469-A764-E285155035AB}" presName="Name13" presStyleLbl="parChTrans1D2" presStyleIdx="3" presStyleCnt="8"/>
      <dgm:spPr/>
      <dgm:t>
        <a:bodyPr/>
        <a:lstStyle/>
        <a:p>
          <a:endParaRPr lang="en-US"/>
        </a:p>
      </dgm:t>
    </dgm:pt>
    <dgm:pt modelId="{52F4B13A-363E-49E2-A564-75370ED36D34}" type="pres">
      <dgm:prSet presAssocID="{D1F01601-854F-4C46-8CB0-FD78E9D7D28D}" presName="childText" presStyleLbl="bgAcc1" presStyleIdx="3" presStyleCnt="8" custScaleX="16135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6DA181D-58EA-461C-ABD9-B54F065B0C48}" type="pres">
      <dgm:prSet presAssocID="{2D4E2571-66A4-4552-ABB4-18A9B0A4735B}" presName="root" presStyleCnt="0"/>
      <dgm:spPr/>
    </dgm:pt>
    <dgm:pt modelId="{DAEA1CD7-6E3E-4FC7-AC6D-9C3425EF821E}" type="pres">
      <dgm:prSet presAssocID="{2D4E2571-66A4-4552-ABB4-18A9B0A4735B}" presName="rootComposite" presStyleCnt="0"/>
      <dgm:spPr/>
    </dgm:pt>
    <dgm:pt modelId="{BE7EF254-6E90-4D52-A699-D433D770FC9B}" type="pres">
      <dgm:prSet presAssocID="{2D4E2571-66A4-4552-ABB4-18A9B0A4735B}" presName="rootText" presStyleLbl="node1" presStyleIdx="1" presStyleCnt="2"/>
      <dgm:spPr/>
      <dgm:t>
        <a:bodyPr/>
        <a:lstStyle/>
        <a:p>
          <a:endParaRPr lang="en-US"/>
        </a:p>
      </dgm:t>
    </dgm:pt>
    <dgm:pt modelId="{CB837D9A-64E9-4C0F-9D8D-78634052E2DE}" type="pres">
      <dgm:prSet presAssocID="{2D4E2571-66A4-4552-ABB4-18A9B0A4735B}" presName="rootConnector" presStyleLbl="node1" presStyleIdx="1" presStyleCnt="2"/>
      <dgm:spPr/>
      <dgm:t>
        <a:bodyPr/>
        <a:lstStyle/>
        <a:p>
          <a:endParaRPr lang="en-US"/>
        </a:p>
      </dgm:t>
    </dgm:pt>
    <dgm:pt modelId="{C5D9D150-151C-43D9-872C-3EE1F87B8ADD}" type="pres">
      <dgm:prSet presAssocID="{2D4E2571-66A4-4552-ABB4-18A9B0A4735B}" presName="childShape" presStyleCnt="0"/>
      <dgm:spPr/>
    </dgm:pt>
    <dgm:pt modelId="{38BDC861-CB4B-40C5-B2D0-67E3B3719BB9}" type="pres">
      <dgm:prSet presAssocID="{E5358C29-FE82-4743-B1CF-27DAC18B27D8}" presName="Name13" presStyleLbl="parChTrans1D2" presStyleIdx="4" presStyleCnt="8"/>
      <dgm:spPr/>
      <dgm:t>
        <a:bodyPr/>
        <a:lstStyle/>
        <a:p>
          <a:endParaRPr lang="en-US"/>
        </a:p>
      </dgm:t>
    </dgm:pt>
    <dgm:pt modelId="{174D4BD4-F448-4B49-9EB9-1E95AAEB408D}" type="pres">
      <dgm:prSet presAssocID="{D7AAD331-84C4-4727-B44F-410CEBB13729}" presName="childText" presStyleLbl="bgAcc1" presStyleIdx="4" presStyleCnt="8" custScaleX="171718" custScaleY="9639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FCB1DF-0E3B-4DAC-9DB0-48E7E04C2108}" type="pres">
      <dgm:prSet presAssocID="{00354018-C82B-4BC8-BF59-6A2F58FE5FE9}" presName="Name13" presStyleLbl="parChTrans1D2" presStyleIdx="5" presStyleCnt="8"/>
      <dgm:spPr/>
      <dgm:t>
        <a:bodyPr/>
        <a:lstStyle/>
        <a:p>
          <a:endParaRPr lang="en-US"/>
        </a:p>
      </dgm:t>
    </dgm:pt>
    <dgm:pt modelId="{7404FD19-1C4E-457C-8BC8-F0527DBBCA71}" type="pres">
      <dgm:prSet presAssocID="{F4C77EC1-B6F2-49CC-9FEF-1C862EE78E19}" presName="childText" presStyleLbl="bgAcc1" presStyleIdx="5" presStyleCnt="8" custScaleX="170941" custScaleY="118506" custLinFactNeighborX="-334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C9A471-A5A8-431B-B48D-7D1D8896D14F}" type="pres">
      <dgm:prSet presAssocID="{88E7CB1C-7653-4D74-B968-27FE9BE589A0}" presName="Name13" presStyleLbl="parChTrans1D2" presStyleIdx="6" presStyleCnt="8"/>
      <dgm:spPr/>
      <dgm:t>
        <a:bodyPr/>
        <a:lstStyle/>
        <a:p>
          <a:endParaRPr lang="en-US"/>
        </a:p>
      </dgm:t>
    </dgm:pt>
    <dgm:pt modelId="{48E69C11-EE3F-4E8B-9F32-1E40B6254563}" type="pres">
      <dgm:prSet presAssocID="{CDEBBC7D-7A92-4D26-9EB4-3CECB4CDE543}" presName="childText" presStyleLbl="bgAcc1" presStyleIdx="6" presStyleCnt="8" custScaleX="168148" custScaleY="15722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7C482A-A0BE-4665-A608-D9E60CEFFA4D}" type="pres">
      <dgm:prSet presAssocID="{5AFCAF11-A0FF-4FBF-90F5-D74BA27B03F4}" presName="Name13" presStyleLbl="parChTrans1D2" presStyleIdx="7" presStyleCnt="8"/>
      <dgm:spPr/>
      <dgm:t>
        <a:bodyPr/>
        <a:lstStyle/>
        <a:p>
          <a:endParaRPr lang="en-US"/>
        </a:p>
      </dgm:t>
    </dgm:pt>
    <dgm:pt modelId="{F60695EE-C6B9-42CC-855C-6319FF8C13EB}" type="pres">
      <dgm:prSet presAssocID="{DEDF18F5-E239-450E-A33E-130C06D0D5E5}" presName="childText" presStyleLbl="bgAcc1" presStyleIdx="7" presStyleCnt="8" custScaleX="171244" custScaleY="104448" custLinFactNeighborX="-1006" custLinFactNeighborY="23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EB36CB9-84F0-4D74-832B-54781CCD1D8E}" srcId="{2D4E2571-66A4-4552-ABB4-18A9B0A4735B}" destId="{CDEBBC7D-7A92-4D26-9EB4-3CECB4CDE543}" srcOrd="2" destOrd="0" parTransId="{88E7CB1C-7653-4D74-B968-27FE9BE589A0}" sibTransId="{1689FEEA-AB6D-4E69-9BF3-5DA7A83D3ED4}"/>
    <dgm:cxn modelId="{5AEEF35A-505B-4689-ABAD-D94F123688F1}" type="presOf" srcId="{E00ACBF8-49EB-4864-B774-6030B4E545A5}" destId="{8D184729-66FD-483D-A2B1-F4DE4647044E}" srcOrd="0" destOrd="0" presId="urn:microsoft.com/office/officeart/2005/8/layout/hierarchy3"/>
    <dgm:cxn modelId="{B78AF9CF-CD03-4908-B8A9-C9AC0901EB95}" type="presOf" srcId="{1D10ABA1-3FFC-46B8-8226-E63CD2AF25DB}" destId="{62043ED8-CC29-4855-A776-343B6EC5C50B}" srcOrd="0" destOrd="0" presId="urn:microsoft.com/office/officeart/2005/8/layout/hierarchy3"/>
    <dgm:cxn modelId="{BA79A31B-C8C2-4000-855A-FF26AF38BF94}" srcId="{26F799FB-D61B-48DB-9F1E-D4F7D64A580C}" destId="{2B35CD7A-F056-4DFE-A09E-25413031A482}" srcOrd="0" destOrd="0" parTransId="{D8A05A73-756A-4908-A9AB-E755C03E7A74}" sibTransId="{9611817C-62B7-4BB4-B1C1-219B984AE09F}"/>
    <dgm:cxn modelId="{8D285BE3-AFBF-486D-835B-9F6F53A4DF15}" srcId="{2B35CD7A-F056-4DFE-A09E-25413031A482}" destId="{33F78A49-2EDF-4469-8D0B-CFFB1EFF939F}" srcOrd="1" destOrd="0" parTransId="{1D10ABA1-3FFC-46B8-8226-E63CD2AF25DB}" sibTransId="{5FF68842-B580-4EF6-B537-4F38BE34A1F1}"/>
    <dgm:cxn modelId="{3029406E-A216-4716-8A70-EAAA49D4B7DE}" srcId="{2B35CD7A-F056-4DFE-A09E-25413031A482}" destId="{E00ACBF8-49EB-4864-B774-6030B4E545A5}" srcOrd="2" destOrd="0" parTransId="{68BC18BF-463E-4F94-9BB3-F8CDC6B9E8F4}" sibTransId="{16603C34-3C01-46DE-9948-3911870E335E}"/>
    <dgm:cxn modelId="{4894CF81-DC42-47D4-84F1-4E0228D7CCB0}" type="presOf" srcId="{2B35CD7A-F056-4DFE-A09E-25413031A482}" destId="{86B5734B-23D0-4275-AA82-4F7C2CCC5164}" srcOrd="1" destOrd="0" presId="urn:microsoft.com/office/officeart/2005/8/layout/hierarchy3"/>
    <dgm:cxn modelId="{779A33C2-EF19-4292-B924-42E6B98ADAB2}" type="presOf" srcId="{26F799FB-D61B-48DB-9F1E-D4F7D64A580C}" destId="{2B19771B-0700-4CE4-ACFE-211A97DCF99B}" srcOrd="0" destOrd="0" presId="urn:microsoft.com/office/officeart/2005/8/layout/hierarchy3"/>
    <dgm:cxn modelId="{BA429A18-0DA3-4868-9420-8935EB203326}" srcId="{2B35CD7A-F056-4DFE-A09E-25413031A482}" destId="{F3357584-5E16-4E6D-AE6B-9C0B8FD26E50}" srcOrd="0" destOrd="0" parTransId="{1CA706B3-2B2A-4349-A759-44640FDA7923}" sibTransId="{4ADD796B-AA12-4E8B-9317-83B4323A2978}"/>
    <dgm:cxn modelId="{1D0377FB-EF26-46FF-8E85-A728EEB030B9}" type="presOf" srcId="{E5358C29-FE82-4743-B1CF-27DAC18B27D8}" destId="{38BDC861-CB4B-40C5-B2D0-67E3B3719BB9}" srcOrd="0" destOrd="0" presId="urn:microsoft.com/office/officeart/2005/8/layout/hierarchy3"/>
    <dgm:cxn modelId="{605557C8-2A58-471C-A7E2-6A8A12DBF51C}" type="presOf" srcId="{33F78A49-2EDF-4469-8D0B-CFFB1EFF939F}" destId="{1A3E8CA8-C82D-436A-893F-3FD8E50435F2}" srcOrd="0" destOrd="0" presId="urn:microsoft.com/office/officeart/2005/8/layout/hierarchy3"/>
    <dgm:cxn modelId="{84397B80-E7C8-438C-B9F8-F588A9AC95AF}" srcId="{26F799FB-D61B-48DB-9F1E-D4F7D64A580C}" destId="{2D4E2571-66A4-4552-ABB4-18A9B0A4735B}" srcOrd="1" destOrd="0" parTransId="{309D98C0-1D1B-4F77-B6BE-87EA42751925}" sibTransId="{974228FC-D9AF-4895-8096-CEEF5B1B94B6}"/>
    <dgm:cxn modelId="{AF6C1442-968F-449A-BDFF-186EAE4C551C}" srcId="{2D4E2571-66A4-4552-ABB4-18A9B0A4735B}" destId="{DEDF18F5-E239-450E-A33E-130C06D0D5E5}" srcOrd="3" destOrd="0" parTransId="{5AFCAF11-A0FF-4FBF-90F5-D74BA27B03F4}" sibTransId="{B520E2EE-6546-468C-8076-F4CCA1C6259B}"/>
    <dgm:cxn modelId="{C0730D47-442C-4FB0-8B89-0DA048584DE4}" type="presOf" srcId="{2D4E2571-66A4-4552-ABB4-18A9B0A4735B}" destId="{BE7EF254-6E90-4D52-A699-D433D770FC9B}" srcOrd="0" destOrd="0" presId="urn:microsoft.com/office/officeart/2005/8/layout/hierarchy3"/>
    <dgm:cxn modelId="{F295C2DC-FC4F-42FD-8AB4-9132FA5385C3}" type="presOf" srcId="{5AFCAF11-A0FF-4FBF-90F5-D74BA27B03F4}" destId="{937C482A-A0BE-4665-A608-D9E60CEFFA4D}" srcOrd="0" destOrd="0" presId="urn:microsoft.com/office/officeart/2005/8/layout/hierarchy3"/>
    <dgm:cxn modelId="{5159A036-C38A-41E8-ABD5-FD0882BDE140}" srcId="{2D4E2571-66A4-4552-ABB4-18A9B0A4735B}" destId="{F4C77EC1-B6F2-49CC-9FEF-1C862EE78E19}" srcOrd="1" destOrd="0" parTransId="{00354018-C82B-4BC8-BF59-6A2F58FE5FE9}" sibTransId="{F6F9ACDF-0276-4406-87B2-7D4629C86E17}"/>
    <dgm:cxn modelId="{95F58164-ADFA-4004-88EB-C59F67689CF3}" type="presOf" srcId="{68BC18BF-463E-4F94-9BB3-F8CDC6B9E8F4}" destId="{8C584951-4952-4094-9D15-FBAC44FB131C}" srcOrd="0" destOrd="0" presId="urn:microsoft.com/office/officeart/2005/8/layout/hierarchy3"/>
    <dgm:cxn modelId="{2901170B-4908-4258-8521-C98721FF0E06}" type="presOf" srcId="{88E7CB1C-7653-4D74-B968-27FE9BE589A0}" destId="{78C9A471-A5A8-431B-B48D-7D1D8896D14F}" srcOrd="0" destOrd="0" presId="urn:microsoft.com/office/officeart/2005/8/layout/hierarchy3"/>
    <dgm:cxn modelId="{C3A542F3-08C4-4708-8451-4E023D05FF0C}" type="presOf" srcId="{F4C77EC1-B6F2-49CC-9FEF-1C862EE78E19}" destId="{7404FD19-1C4E-457C-8BC8-F0527DBBCA71}" srcOrd="0" destOrd="0" presId="urn:microsoft.com/office/officeart/2005/8/layout/hierarchy3"/>
    <dgm:cxn modelId="{8C307DB6-76C7-427F-93D2-F3E2EAE0EB51}" type="presOf" srcId="{2B0D303A-D70B-4469-A764-E285155035AB}" destId="{A3C4667F-5432-411C-90A1-1F8F02BA839C}" srcOrd="0" destOrd="0" presId="urn:microsoft.com/office/officeart/2005/8/layout/hierarchy3"/>
    <dgm:cxn modelId="{CE39B254-F30B-4DC9-8FED-E973816796E4}" type="presOf" srcId="{00354018-C82B-4BC8-BF59-6A2F58FE5FE9}" destId="{58FCB1DF-0E3B-4DAC-9DB0-48E7E04C2108}" srcOrd="0" destOrd="0" presId="urn:microsoft.com/office/officeart/2005/8/layout/hierarchy3"/>
    <dgm:cxn modelId="{729C0B5E-276C-432F-BF5B-8CF649E2702A}" type="presOf" srcId="{1CA706B3-2B2A-4349-A759-44640FDA7923}" destId="{48566ABB-DF9F-4366-938C-FA9ECF5626B3}" srcOrd="0" destOrd="0" presId="urn:microsoft.com/office/officeart/2005/8/layout/hierarchy3"/>
    <dgm:cxn modelId="{8B0D88A4-CC45-4D53-B9A5-AFE4EAA4070B}" type="presOf" srcId="{2D4E2571-66A4-4552-ABB4-18A9B0A4735B}" destId="{CB837D9A-64E9-4C0F-9D8D-78634052E2DE}" srcOrd="1" destOrd="0" presId="urn:microsoft.com/office/officeart/2005/8/layout/hierarchy3"/>
    <dgm:cxn modelId="{A8F85E0A-7BFC-4A1A-B17E-6D3917834CB4}" type="presOf" srcId="{CDEBBC7D-7A92-4D26-9EB4-3CECB4CDE543}" destId="{48E69C11-EE3F-4E8B-9F32-1E40B6254563}" srcOrd="0" destOrd="0" presId="urn:microsoft.com/office/officeart/2005/8/layout/hierarchy3"/>
    <dgm:cxn modelId="{B73DFA62-FF62-45FA-AD19-845425DDC4E5}" srcId="{2B35CD7A-F056-4DFE-A09E-25413031A482}" destId="{D1F01601-854F-4C46-8CB0-FD78E9D7D28D}" srcOrd="3" destOrd="0" parTransId="{2B0D303A-D70B-4469-A764-E285155035AB}" sibTransId="{6957CBE2-FC31-4A4C-BB81-A79C5E552F99}"/>
    <dgm:cxn modelId="{0F14D9A6-4568-4087-A1E3-3F2D5C33B1B8}" type="presOf" srcId="{D7AAD331-84C4-4727-B44F-410CEBB13729}" destId="{174D4BD4-F448-4B49-9EB9-1E95AAEB408D}" srcOrd="0" destOrd="0" presId="urn:microsoft.com/office/officeart/2005/8/layout/hierarchy3"/>
    <dgm:cxn modelId="{66628040-9592-4AD8-9F0A-D9AB36A5EA89}" type="presOf" srcId="{DEDF18F5-E239-450E-A33E-130C06D0D5E5}" destId="{F60695EE-C6B9-42CC-855C-6319FF8C13EB}" srcOrd="0" destOrd="0" presId="urn:microsoft.com/office/officeart/2005/8/layout/hierarchy3"/>
    <dgm:cxn modelId="{DDE2423C-E8F2-40C2-A956-CE799B20E1D8}" type="presOf" srcId="{2B35CD7A-F056-4DFE-A09E-25413031A482}" destId="{F30C91B8-4544-4208-93F2-14D1433C0E99}" srcOrd="0" destOrd="0" presId="urn:microsoft.com/office/officeart/2005/8/layout/hierarchy3"/>
    <dgm:cxn modelId="{6FF78866-B279-499C-8C8D-A767F9DC1C6E}" srcId="{2D4E2571-66A4-4552-ABB4-18A9B0A4735B}" destId="{D7AAD331-84C4-4727-B44F-410CEBB13729}" srcOrd="0" destOrd="0" parTransId="{E5358C29-FE82-4743-B1CF-27DAC18B27D8}" sibTransId="{42DA85E7-895E-4A31-876C-1A4EAFA11EFB}"/>
    <dgm:cxn modelId="{D2018E5E-9740-4C26-BCCE-6FDE77A2E13C}" type="presOf" srcId="{D1F01601-854F-4C46-8CB0-FD78E9D7D28D}" destId="{52F4B13A-363E-49E2-A564-75370ED36D34}" srcOrd="0" destOrd="0" presId="urn:microsoft.com/office/officeart/2005/8/layout/hierarchy3"/>
    <dgm:cxn modelId="{2A5FBEFF-3234-47C9-A7DA-A82317BD3F38}" type="presOf" srcId="{F3357584-5E16-4E6D-AE6B-9C0B8FD26E50}" destId="{FA81A583-C6BB-43CD-A370-A4D11D12B509}" srcOrd="0" destOrd="0" presId="urn:microsoft.com/office/officeart/2005/8/layout/hierarchy3"/>
    <dgm:cxn modelId="{7D34F0C0-B01E-4174-ABE1-F0FC4E969CDE}" type="presParOf" srcId="{2B19771B-0700-4CE4-ACFE-211A97DCF99B}" destId="{DE03C25F-DDB3-4049-90FD-749343A5654F}" srcOrd="0" destOrd="0" presId="urn:microsoft.com/office/officeart/2005/8/layout/hierarchy3"/>
    <dgm:cxn modelId="{E7B98F87-A4EB-4A17-B6A9-1AC5468BD500}" type="presParOf" srcId="{DE03C25F-DDB3-4049-90FD-749343A5654F}" destId="{2C9E80D1-7E9A-4088-9B67-E0DDD6AB6BAA}" srcOrd="0" destOrd="0" presId="urn:microsoft.com/office/officeart/2005/8/layout/hierarchy3"/>
    <dgm:cxn modelId="{DBCEDC57-7295-4D11-AA4C-6D5DD0C13BD4}" type="presParOf" srcId="{2C9E80D1-7E9A-4088-9B67-E0DDD6AB6BAA}" destId="{F30C91B8-4544-4208-93F2-14D1433C0E99}" srcOrd="0" destOrd="0" presId="urn:microsoft.com/office/officeart/2005/8/layout/hierarchy3"/>
    <dgm:cxn modelId="{95A77569-FC03-4AC2-BE2F-E6A115DC28E0}" type="presParOf" srcId="{2C9E80D1-7E9A-4088-9B67-E0DDD6AB6BAA}" destId="{86B5734B-23D0-4275-AA82-4F7C2CCC5164}" srcOrd="1" destOrd="0" presId="urn:microsoft.com/office/officeart/2005/8/layout/hierarchy3"/>
    <dgm:cxn modelId="{1B78D58E-228D-4B5D-B744-064855AD7B17}" type="presParOf" srcId="{DE03C25F-DDB3-4049-90FD-749343A5654F}" destId="{3823027E-F530-4C0F-96C4-EDE74C521110}" srcOrd="1" destOrd="0" presId="urn:microsoft.com/office/officeart/2005/8/layout/hierarchy3"/>
    <dgm:cxn modelId="{FAD6FD89-C215-48EE-8E32-C76E5375D506}" type="presParOf" srcId="{3823027E-F530-4C0F-96C4-EDE74C521110}" destId="{48566ABB-DF9F-4366-938C-FA9ECF5626B3}" srcOrd="0" destOrd="0" presId="urn:microsoft.com/office/officeart/2005/8/layout/hierarchy3"/>
    <dgm:cxn modelId="{1B817AA9-A16B-4538-B733-596A81450579}" type="presParOf" srcId="{3823027E-F530-4C0F-96C4-EDE74C521110}" destId="{FA81A583-C6BB-43CD-A370-A4D11D12B509}" srcOrd="1" destOrd="0" presId="urn:microsoft.com/office/officeart/2005/8/layout/hierarchy3"/>
    <dgm:cxn modelId="{C53F2866-8230-46E3-883D-6BF4C5D1448C}" type="presParOf" srcId="{3823027E-F530-4C0F-96C4-EDE74C521110}" destId="{62043ED8-CC29-4855-A776-343B6EC5C50B}" srcOrd="2" destOrd="0" presId="urn:microsoft.com/office/officeart/2005/8/layout/hierarchy3"/>
    <dgm:cxn modelId="{1DFD7CA4-A554-4605-A80D-0AEB0036AE21}" type="presParOf" srcId="{3823027E-F530-4C0F-96C4-EDE74C521110}" destId="{1A3E8CA8-C82D-436A-893F-3FD8E50435F2}" srcOrd="3" destOrd="0" presId="urn:microsoft.com/office/officeart/2005/8/layout/hierarchy3"/>
    <dgm:cxn modelId="{8D770F93-35D7-4C81-A7CC-881BF237A28D}" type="presParOf" srcId="{3823027E-F530-4C0F-96C4-EDE74C521110}" destId="{8C584951-4952-4094-9D15-FBAC44FB131C}" srcOrd="4" destOrd="0" presId="urn:microsoft.com/office/officeart/2005/8/layout/hierarchy3"/>
    <dgm:cxn modelId="{C1A91E46-4FD5-460E-931C-D07E9DA67BAA}" type="presParOf" srcId="{3823027E-F530-4C0F-96C4-EDE74C521110}" destId="{8D184729-66FD-483D-A2B1-F4DE4647044E}" srcOrd="5" destOrd="0" presId="urn:microsoft.com/office/officeart/2005/8/layout/hierarchy3"/>
    <dgm:cxn modelId="{A5CD5F96-025F-4449-A53F-60BFB918D030}" type="presParOf" srcId="{3823027E-F530-4C0F-96C4-EDE74C521110}" destId="{A3C4667F-5432-411C-90A1-1F8F02BA839C}" srcOrd="6" destOrd="0" presId="urn:microsoft.com/office/officeart/2005/8/layout/hierarchy3"/>
    <dgm:cxn modelId="{AE471AEE-BD15-4D90-BE55-D7D5C2F6F2ED}" type="presParOf" srcId="{3823027E-F530-4C0F-96C4-EDE74C521110}" destId="{52F4B13A-363E-49E2-A564-75370ED36D34}" srcOrd="7" destOrd="0" presId="urn:microsoft.com/office/officeart/2005/8/layout/hierarchy3"/>
    <dgm:cxn modelId="{B3E0F0B6-9CE2-42AB-B63D-8F4E81B21F01}" type="presParOf" srcId="{2B19771B-0700-4CE4-ACFE-211A97DCF99B}" destId="{16DA181D-58EA-461C-ABD9-B54F065B0C48}" srcOrd="1" destOrd="0" presId="urn:microsoft.com/office/officeart/2005/8/layout/hierarchy3"/>
    <dgm:cxn modelId="{4E16075A-7A76-436C-9A73-CA95B152C401}" type="presParOf" srcId="{16DA181D-58EA-461C-ABD9-B54F065B0C48}" destId="{DAEA1CD7-6E3E-4FC7-AC6D-9C3425EF821E}" srcOrd="0" destOrd="0" presId="urn:microsoft.com/office/officeart/2005/8/layout/hierarchy3"/>
    <dgm:cxn modelId="{D5352F4A-53BA-44E2-8308-11C5D3AE6400}" type="presParOf" srcId="{DAEA1CD7-6E3E-4FC7-AC6D-9C3425EF821E}" destId="{BE7EF254-6E90-4D52-A699-D433D770FC9B}" srcOrd="0" destOrd="0" presId="urn:microsoft.com/office/officeart/2005/8/layout/hierarchy3"/>
    <dgm:cxn modelId="{4CF1371F-A5C7-45DF-B75B-0404DEB31A8E}" type="presParOf" srcId="{DAEA1CD7-6E3E-4FC7-AC6D-9C3425EF821E}" destId="{CB837D9A-64E9-4C0F-9D8D-78634052E2DE}" srcOrd="1" destOrd="0" presId="urn:microsoft.com/office/officeart/2005/8/layout/hierarchy3"/>
    <dgm:cxn modelId="{8E03A574-12D0-494F-85A2-01C516FE1AE7}" type="presParOf" srcId="{16DA181D-58EA-461C-ABD9-B54F065B0C48}" destId="{C5D9D150-151C-43D9-872C-3EE1F87B8ADD}" srcOrd="1" destOrd="0" presId="urn:microsoft.com/office/officeart/2005/8/layout/hierarchy3"/>
    <dgm:cxn modelId="{58E39262-8BDD-440B-9682-5A1506916426}" type="presParOf" srcId="{C5D9D150-151C-43D9-872C-3EE1F87B8ADD}" destId="{38BDC861-CB4B-40C5-B2D0-67E3B3719BB9}" srcOrd="0" destOrd="0" presId="urn:microsoft.com/office/officeart/2005/8/layout/hierarchy3"/>
    <dgm:cxn modelId="{F36EC297-B747-420F-9FB3-9C958F227E65}" type="presParOf" srcId="{C5D9D150-151C-43D9-872C-3EE1F87B8ADD}" destId="{174D4BD4-F448-4B49-9EB9-1E95AAEB408D}" srcOrd="1" destOrd="0" presId="urn:microsoft.com/office/officeart/2005/8/layout/hierarchy3"/>
    <dgm:cxn modelId="{16E0C492-9C3E-4DA6-BA84-03DFE50409C4}" type="presParOf" srcId="{C5D9D150-151C-43D9-872C-3EE1F87B8ADD}" destId="{58FCB1DF-0E3B-4DAC-9DB0-48E7E04C2108}" srcOrd="2" destOrd="0" presId="urn:microsoft.com/office/officeart/2005/8/layout/hierarchy3"/>
    <dgm:cxn modelId="{6615CA20-9F16-4B36-95DA-585C16580D0C}" type="presParOf" srcId="{C5D9D150-151C-43D9-872C-3EE1F87B8ADD}" destId="{7404FD19-1C4E-457C-8BC8-F0527DBBCA71}" srcOrd="3" destOrd="0" presId="urn:microsoft.com/office/officeart/2005/8/layout/hierarchy3"/>
    <dgm:cxn modelId="{B984788B-F822-4618-931F-4462388871D8}" type="presParOf" srcId="{C5D9D150-151C-43D9-872C-3EE1F87B8ADD}" destId="{78C9A471-A5A8-431B-B48D-7D1D8896D14F}" srcOrd="4" destOrd="0" presId="urn:microsoft.com/office/officeart/2005/8/layout/hierarchy3"/>
    <dgm:cxn modelId="{753D9BA7-1C76-424E-8812-54E648591B9E}" type="presParOf" srcId="{C5D9D150-151C-43D9-872C-3EE1F87B8ADD}" destId="{48E69C11-EE3F-4E8B-9F32-1E40B6254563}" srcOrd="5" destOrd="0" presId="urn:microsoft.com/office/officeart/2005/8/layout/hierarchy3"/>
    <dgm:cxn modelId="{2DB8F149-E2B4-488B-A625-34CF03E3C102}" type="presParOf" srcId="{C5D9D150-151C-43D9-872C-3EE1F87B8ADD}" destId="{937C482A-A0BE-4665-A608-D9E60CEFFA4D}" srcOrd="6" destOrd="0" presId="urn:microsoft.com/office/officeart/2005/8/layout/hierarchy3"/>
    <dgm:cxn modelId="{52537727-C48D-4A17-8885-11FF2D585D03}" type="presParOf" srcId="{C5D9D150-151C-43D9-872C-3EE1F87B8ADD}" destId="{F60695EE-C6B9-42CC-855C-6319FF8C13EB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FE9D893-B5A9-4340-905F-002F2D56843A}" type="doc">
      <dgm:prSet loTypeId="urn:microsoft.com/office/officeart/2005/8/layout/pyramid2" loCatId="pyramid" qsTypeId="urn:microsoft.com/office/officeart/2005/8/quickstyle/3d1" qsCatId="3D" csTypeId="urn:microsoft.com/office/officeart/2005/8/colors/accent1_2" csCatId="accent1" phldr="1"/>
      <dgm:spPr/>
    </dgm:pt>
    <dgm:pt modelId="{80CEB745-D24D-4C87-B38B-8B5854727DAE}">
      <dgm:prSet phldrT="[Text]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IE" b="1" dirty="0" smtClean="0"/>
            <a:t>Privileges:</a:t>
          </a:r>
        </a:p>
        <a:p>
          <a:r>
            <a:rPr lang="nl-NL" dirty="0" smtClean="0"/>
            <a:t>Access to financial instruments and information</a:t>
          </a:r>
        </a:p>
        <a:p>
          <a:r>
            <a:rPr lang="nl-NL" dirty="0" smtClean="0"/>
            <a:t>Customised support scheme</a:t>
          </a:r>
        </a:p>
        <a:p>
          <a:r>
            <a:rPr lang="nl-NL" dirty="0" smtClean="0"/>
            <a:t>Removal unjustified barriers</a:t>
          </a:r>
        </a:p>
        <a:p>
          <a:r>
            <a:rPr lang="en-IE" b="1" dirty="0" smtClean="0"/>
            <a:t>Regulatory</a:t>
          </a:r>
          <a:r>
            <a:rPr lang="fr-BE" b="1" dirty="0" smtClean="0"/>
            <a:t> and capacity-building support to public authorities</a:t>
          </a:r>
          <a:endParaRPr lang="en-US" b="1" dirty="0"/>
        </a:p>
      </dgm:t>
    </dgm:pt>
    <dgm:pt modelId="{1ED6AB84-0880-4798-8B1D-D7568AD44442}" type="parTrans" cxnId="{52DA46A5-E2B6-4540-9A60-E442B9B738CB}">
      <dgm:prSet/>
      <dgm:spPr/>
      <dgm:t>
        <a:bodyPr/>
        <a:lstStyle/>
        <a:p>
          <a:endParaRPr lang="en-US"/>
        </a:p>
      </dgm:t>
    </dgm:pt>
    <dgm:pt modelId="{C3B9030D-BCA8-4AE8-968E-213C44C38080}" type="sibTrans" cxnId="{52DA46A5-E2B6-4540-9A60-E442B9B738CB}">
      <dgm:prSet/>
      <dgm:spPr/>
      <dgm:t>
        <a:bodyPr/>
        <a:lstStyle/>
        <a:p>
          <a:endParaRPr lang="en-US"/>
        </a:p>
      </dgm:t>
    </dgm:pt>
    <dgm:pt modelId="{F3B0F4B2-DEFC-4E5D-9F9B-DB2271905E50}">
      <dgm:prSet phldrT="[Text]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IE" b="1" dirty="0" smtClean="0"/>
            <a:t>Rights and responsibilities:</a:t>
          </a:r>
        </a:p>
        <a:p>
          <a:r>
            <a:rPr lang="en-IE" dirty="0" smtClean="0"/>
            <a:t> facilitating market integration (procedures, tariffs and activities)</a:t>
          </a:r>
          <a:endParaRPr lang="en-US" dirty="0"/>
        </a:p>
      </dgm:t>
    </dgm:pt>
    <dgm:pt modelId="{2D7307CD-8C02-4782-8759-80051D0AF520}" type="parTrans" cxnId="{F99A6DED-39F1-4B10-BFC9-39E8405A5CFB}">
      <dgm:prSet/>
      <dgm:spPr/>
      <dgm:t>
        <a:bodyPr/>
        <a:lstStyle/>
        <a:p>
          <a:endParaRPr lang="en-US"/>
        </a:p>
      </dgm:t>
    </dgm:pt>
    <dgm:pt modelId="{3B3F6219-2B56-4761-B233-3EB15589ED3C}" type="sibTrans" cxnId="{F99A6DED-39F1-4B10-BFC9-39E8405A5CFB}">
      <dgm:prSet/>
      <dgm:spPr/>
      <dgm:t>
        <a:bodyPr/>
        <a:lstStyle/>
        <a:p>
          <a:endParaRPr lang="en-US"/>
        </a:p>
      </dgm:t>
    </dgm:pt>
    <dgm:pt modelId="{71656617-4944-49B1-9985-0A462FBA5931}" type="pres">
      <dgm:prSet presAssocID="{DFE9D893-B5A9-4340-905F-002F2D56843A}" presName="compositeShape" presStyleCnt="0">
        <dgm:presLayoutVars>
          <dgm:dir/>
          <dgm:resizeHandles/>
        </dgm:presLayoutVars>
      </dgm:prSet>
      <dgm:spPr/>
    </dgm:pt>
    <dgm:pt modelId="{60949E4C-195D-4810-9F41-B850A96C46F2}" type="pres">
      <dgm:prSet presAssocID="{DFE9D893-B5A9-4340-905F-002F2D56843A}" presName="pyramid" presStyleLbl="node1" presStyleIdx="0" presStyleCnt="1" custLinFactNeighborX="-36256"/>
      <dgm:spPr>
        <a:solidFill>
          <a:srgbClr val="0356B1"/>
        </a:solidFill>
      </dgm:spPr>
      <dgm:t>
        <a:bodyPr/>
        <a:lstStyle/>
        <a:p>
          <a:endParaRPr lang="en-US"/>
        </a:p>
      </dgm:t>
    </dgm:pt>
    <dgm:pt modelId="{3EF259CC-2872-4554-B9C9-CE7C60D7BCE8}" type="pres">
      <dgm:prSet presAssocID="{DFE9D893-B5A9-4340-905F-002F2D56843A}" presName="theList" presStyleCnt="0"/>
      <dgm:spPr/>
    </dgm:pt>
    <dgm:pt modelId="{81BA7AB9-13B1-4633-9616-1A5C0105D69C}" type="pres">
      <dgm:prSet presAssocID="{80CEB745-D24D-4C87-B38B-8B5854727DAE}" presName="aNode" presStyleLbl="fgAcc1" presStyleIdx="0" presStyleCnt="2" custScaleX="145874" custScaleY="138136" custLinFactY="-13058" custLinFactNeighborX="1112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090CA8-D2E3-47BF-9BD8-D7A02A55FFB4}" type="pres">
      <dgm:prSet presAssocID="{80CEB745-D24D-4C87-B38B-8B5854727DAE}" presName="aSpace" presStyleCnt="0"/>
      <dgm:spPr/>
    </dgm:pt>
    <dgm:pt modelId="{7F37CB9B-D7C1-4416-9608-1025F01B38C6}" type="pres">
      <dgm:prSet presAssocID="{F3B0F4B2-DEFC-4E5D-9F9B-DB2271905E50}" presName="aNode" presStyleLbl="fgAcc1" presStyleIdx="1" presStyleCnt="2" custScaleX="140599" custScaleY="108433" custLinFactNeighborX="32700" custLinFactNeighborY="6714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F2626D-0050-4D55-A9BB-9D270915D77C}" type="pres">
      <dgm:prSet presAssocID="{F3B0F4B2-DEFC-4E5D-9F9B-DB2271905E50}" presName="aSpace" presStyleCnt="0"/>
      <dgm:spPr/>
    </dgm:pt>
  </dgm:ptLst>
  <dgm:cxnLst>
    <dgm:cxn modelId="{BDEDACB6-1705-425C-A169-028676B1412A}" type="presOf" srcId="{DFE9D893-B5A9-4340-905F-002F2D56843A}" destId="{71656617-4944-49B1-9985-0A462FBA5931}" srcOrd="0" destOrd="0" presId="urn:microsoft.com/office/officeart/2005/8/layout/pyramid2"/>
    <dgm:cxn modelId="{D408E1C3-EB9F-44D4-ACC0-D747F0F5C973}" type="presOf" srcId="{F3B0F4B2-DEFC-4E5D-9F9B-DB2271905E50}" destId="{7F37CB9B-D7C1-4416-9608-1025F01B38C6}" srcOrd="0" destOrd="0" presId="urn:microsoft.com/office/officeart/2005/8/layout/pyramid2"/>
    <dgm:cxn modelId="{7398C3D3-4F12-41DA-B792-ACA21E40E52C}" type="presOf" srcId="{80CEB745-D24D-4C87-B38B-8B5854727DAE}" destId="{81BA7AB9-13B1-4633-9616-1A5C0105D69C}" srcOrd="0" destOrd="0" presId="urn:microsoft.com/office/officeart/2005/8/layout/pyramid2"/>
    <dgm:cxn modelId="{52DA46A5-E2B6-4540-9A60-E442B9B738CB}" srcId="{DFE9D893-B5A9-4340-905F-002F2D56843A}" destId="{80CEB745-D24D-4C87-B38B-8B5854727DAE}" srcOrd="0" destOrd="0" parTransId="{1ED6AB84-0880-4798-8B1D-D7568AD44442}" sibTransId="{C3B9030D-BCA8-4AE8-968E-213C44C38080}"/>
    <dgm:cxn modelId="{F99A6DED-39F1-4B10-BFC9-39E8405A5CFB}" srcId="{DFE9D893-B5A9-4340-905F-002F2D56843A}" destId="{F3B0F4B2-DEFC-4E5D-9F9B-DB2271905E50}" srcOrd="1" destOrd="0" parTransId="{2D7307CD-8C02-4782-8759-80051D0AF520}" sibTransId="{3B3F6219-2B56-4761-B233-3EB15589ED3C}"/>
    <dgm:cxn modelId="{BEC6B96D-C892-4FE8-988A-49070F8B4AD2}" type="presParOf" srcId="{71656617-4944-49B1-9985-0A462FBA5931}" destId="{60949E4C-195D-4810-9F41-B850A96C46F2}" srcOrd="0" destOrd="0" presId="urn:microsoft.com/office/officeart/2005/8/layout/pyramid2"/>
    <dgm:cxn modelId="{20A58615-B9BC-4BC8-954B-3D5EBB9C3A8D}" type="presParOf" srcId="{71656617-4944-49B1-9985-0A462FBA5931}" destId="{3EF259CC-2872-4554-B9C9-CE7C60D7BCE8}" srcOrd="1" destOrd="0" presId="urn:microsoft.com/office/officeart/2005/8/layout/pyramid2"/>
    <dgm:cxn modelId="{5208981A-78FB-4EF4-AE07-C28B1B6A0EB9}" type="presParOf" srcId="{3EF259CC-2872-4554-B9C9-CE7C60D7BCE8}" destId="{81BA7AB9-13B1-4633-9616-1A5C0105D69C}" srcOrd="0" destOrd="0" presId="urn:microsoft.com/office/officeart/2005/8/layout/pyramid2"/>
    <dgm:cxn modelId="{72D5CD2A-9BDB-4556-928A-736712BE425E}" type="presParOf" srcId="{3EF259CC-2872-4554-B9C9-CE7C60D7BCE8}" destId="{58090CA8-D2E3-47BF-9BD8-D7A02A55FFB4}" srcOrd="1" destOrd="0" presId="urn:microsoft.com/office/officeart/2005/8/layout/pyramid2"/>
    <dgm:cxn modelId="{0B83C5C8-0590-4E8B-A7A7-6D90520A069A}" type="presParOf" srcId="{3EF259CC-2872-4554-B9C9-CE7C60D7BCE8}" destId="{7F37CB9B-D7C1-4416-9608-1025F01B38C6}" srcOrd="2" destOrd="0" presId="urn:microsoft.com/office/officeart/2005/8/layout/pyramid2"/>
    <dgm:cxn modelId="{3CE02B33-2667-4A0A-A259-B534A1779E00}" type="presParOf" srcId="{3EF259CC-2872-4554-B9C9-CE7C60D7BCE8}" destId="{46F2626D-0050-4D55-A9BB-9D270915D77C}" srcOrd="3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B2C2B9-55BA-4170-A017-36D663498CD8}">
      <dsp:nvSpPr>
        <dsp:cNvPr id="0" name=""/>
        <dsp:cNvSpPr/>
      </dsp:nvSpPr>
      <dsp:spPr>
        <a:xfrm>
          <a:off x="508657" y="139444"/>
          <a:ext cx="4820384" cy="4604412"/>
        </a:xfrm>
        <a:prstGeom prst="ellipse">
          <a:avLst/>
        </a:prstGeom>
        <a:solidFill>
          <a:srgbClr val="035DC1">
            <a:alpha val="80000"/>
          </a:srgb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400" kern="1200" dirty="0" smtClean="0"/>
            <a:t>CEC</a:t>
          </a:r>
          <a:endParaRPr lang="en-US" sz="5400" kern="1200" dirty="0"/>
        </a:p>
      </dsp:txBody>
      <dsp:txXfrm>
        <a:off x="1181774" y="682404"/>
        <a:ext cx="2779320" cy="3518494"/>
      </dsp:txXfrm>
    </dsp:sp>
    <dsp:sp modelId="{B7694BD8-541C-445C-A5C1-7987B980C85D}">
      <dsp:nvSpPr>
        <dsp:cNvPr id="0" name=""/>
        <dsp:cNvSpPr/>
      </dsp:nvSpPr>
      <dsp:spPr>
        <a:xfrm>
          <a:off x="3071631" y="81213"/>
          <a:ext cx="4821900" cy="4602621"/>
        </a:xfrm>
        <a:prstGeom prst="ellipse">
          <a:avLst/>
        </a:prstGeom>
        <a:solidFill>
          <a:srgbClr val="92D050">
            <a:alpha val="80000"/>
          </a:srgb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/>
            <a:t>   </a:t>
          </a:r>
          <a:r>
            <a:rPr lang="en-US" sz="5400" kern="1200" dirty="0" smtClean="0"/>
            <a:t>REC</a:t>
          </a:r>
          <a:endParaRPr lang="en-US" sz="6500" kern="1200" dirty="0"/>
        </a:p>
      </dsp:txBody>
      <dsp:txXfrm>
        <a:off x="4440009" y="623961"/>
        <a:ext cx="2780195" cy="351712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0C91B8-4544-4208-93F2-14D1433C0E99}">
      <dsp:nvSpPr>
        <dsp:cNvPr id="0" name=""/>
        <dsp:cNvSpPr/>
      </dsp:nvSpPr>
      <dsp:spPr>
        <a:xfrm>
          <a:off x="2343292" y="1937"/>
          <a:ext cx="1557741" cy="778870"/>
        </a:xfrm>
        <a:prstGeom prst="roundRect">
          <a:avLst>
            <a:gd name="adj" fmla="val 10000"/>
          </a:avLst>
        </a:prstGeom>
        <a:solidFill>
          <a:srgbClr val="024EA2">
            <a:alpha val="80000"/>
          </a:srgb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50800" rIns="76200" bIns="508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>
              <a:solidFill>
                <a:schemeClr val="tx1"/>
              </a:solidFill>
            </a:rPr>
            <a:t>CEC</a:t>
          </a:r>
          <a:endParaRPr lang="en-US" sz="4000" kern="1200" dirty="0">
            <a:solidFill>
              <a:schemeClr val="tx1"/>
            </a:solidFill>
          </a:endParaRPr>
        </a:p>
      </dsp:txBody>
      <dsp:txXfrm>
        <a:off x="2366104" y="24749"/>
        <a:ext cx="1512117" cy="733246"/>
      </dsp:txXfrm>
    </dsp:sp>
    <dsp:sp modelId="{48566ABB-DF9F-4366-938C-FA9ECF5626B3}">
      <dsp:nvSpPr>
        <dsp:cNvPr id="0" name=""/>
        <dsp:cNvSpPr/>
      </dsp:nvSpPr>
      <dsp:spPr>
        <a:xfrm>
          <a:off x="2499066" y="780807"/>
          <a:ext cx="155774" cy="6265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26542"/>
              </a:lnTo>
              <a:lnTo>
                <a:pt x="155774" y="62654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81A583-C6BB-43CD-A370-A4D11D12B509}">
      <dsp:nvSpPr>
        <dsp:cNvPr id="0" name=""/>
        <dsp:cNvSpPr/>
      </dsp:nvSpPr>
      <dsp:spPr>
        <a:xfrm>
          <a:off x="2654840" y="975525"/>
          <a:ext cx="2012427" cy="863650"/>
        </a:xfrm>
        <a:prstGeom prst="roundRect">
          <a:avLst>
            <a:gd name="adj" fmla="val 10000"/>
          </a:avLst>
        </a:prstGeom>
        <a:solidFill>
          <a:schemeClr val="lt1"/>
        </a:solidFill>
        <a:ln w="12700" cap="flat" cmpd="sng" algn="ctr">
          <a:solidFill>
            <a:schemeClr val="dk1"/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-190500" extrusionH="12700"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>
              <a:effectLst/>
            </a:rPr>
            <a:t>Electricity (technology-neutral)</a:t>
          </a:r>
          <a:endParaRPr lang="en-US" sz="1400" kern="1200" dirty="0"/>
        </a:p>
      </dsp:txBody>
      <dsp:txXfrm>
        <a:off x="2680135" y="1000820"/>
        <a:ext cx="1961837" cy="813060"/>
      </dsp:txXfrm>
    </dsp:sp>
    <dsp:sp modelId="{62043ED8-CC29-4855-A776-343B6EC5C50B}">
      <dsp:nvSpPr>
        <dsp:cNvPr id="0" name=""/>
        <dsp:cNvSpPr/>
      </dsp:nvSpPr>
      <dsp:spPr>
        <a:xfrm>
          <a:off x="2499066" y="780807"/>
          <a:ext cx="155774" cy="16359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35935"/>
              </a:lnTo>
              <a:lnTo>
                <a:pt x="155774" y="163593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3E8CA8-C82D-436A-893F-3FD8E50435F2}">
      <dsp:nvSpPr>
        <dsp:cNvPr id="0" name=""/>
        <dsp:cNvSpPr/>
      </dsp:nvSpPr>
      <dsp:spPr>
        <a:xfrm>
          <a:off x="2654840" y="2033893"/>
          <a:ext cx="2038472" cy="765699"/>
        </a:xfrm>
        <a:prstGeom prst="roundRect">
          <a:avLst>
            <a:gd name="adj" fmla="val 10000"/>
          </a:avLst>
        </a:prstGeom>
        <a:solidFill>
          <a:schemeClr val="lt1"/>
        </a:solidFill>
        <a:ln w="12700" cap="flat" cmpd="sng" algn="ctr">
          <a:solidFill>
            <a:schemeClr val="dk1"/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-190500" extrusionH="12700"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>
              <a:effectLst/>
              <a:latin typeface="+mn-lt"/>
              <a:ea typeface="+mn-ea"/>
              <a:cs typeface="+mn-cs"/>
            </a:rPr>
            <a:t>Any entity may participate</a:t>
          </a:r>
          <a:endParaRPr lang="en-US" sz="1400" kern="1200" dirty="0"/>
        </a:p>
      </dsp:txBody>
      <dsp:txXfrm>
        <a:off x="2677267" y="2056320"/>
        <a:ext cx="1993618" cy="720845"/>
      </dsp:txXfrm>
    </dsp:sp>
    <dsp:sp modelId="{8C584951-4952-4094-9D15-FBAC44FB131C}">
      <dsp:nvSpPr>
        <dsp:cNvPr id="0" name=""/>
        <dsp:cNvSpPr/>
      </dsp:nvSpPr>
      <dsp:spPr>
        <a:xfrm>
          <a:off x="2499066" y="780807"/>
          <a:ext cx="155774" cy="27036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03650"/>
              </a:lnTo>
              <a:lnTo>
                <a:pt x="155774" y="2703650"/>
              </a:lnTo>
            </a:path>
          </a:pathLst>
        </a:custGeom>
        <a:noFill/>
        <a:ln w="6350" cap="flat" cmpd="sng" algn="ctr">
          <a:solidFill>
            <a:schemeClr val="dk1"/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/>
      </dsp:spPr>
      <dsp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dsp:style>
    </dsp:sp>
    <dsp:sp modelId="{8D184729-66FD-483D-A2B1-F4DE4647044E}">
      <dsp:nvSpPr>
        <dsp:cNvPr id="0" name=""/>
        <dsp:cNvSpPr/>
      </dsp:nvSpPr>
      <dsp:spPr>
        <a:xfrm>
          <a:off x="2654840" y="2994311"/>
          <a:ext cx="2012427" cy="980294"/>
        </a:xfrm>
        <a:prstGeom prst="roundRect">
          <a:avLst>
            <a:gd name="adj" fmla="val 10000"/>
          </a:avLst>
        </a:prstGeom>
        <a:solidFill>
          <a:schemeClr val="lt1"/>
        </a:solidFill>
        <a:ln w="12700" cap="flat" cmpd="sng" algn="ctr">
          <a:solidFill>
            <a:schemeClr val="dk1"/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-190500" extrusionH="12700"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baseline="0" dirty="0" smtClean="0">
              <a:effectLst/>
            </a:rPr>
            <a:t>Natural persons, </a:t>
          </a:r>
          <a:r>
            <a:rPr lang="en-US" sz="1400" b="1" kern="1200" baseline="0" dirty="0" smtClean="0">
              <a:effectLst/>
            </a:rPr>
            <a:t>local authorities</a:t>
          </a:r>
          <a:r>
            <a:rPr lang="en-US" sz="1400" kern="1200" baseline="0" dirty="0" smtClean="0">
              <a:effectLst/>
            </a:rPr>
            <a:t>, or small enterprises in effective control</a:t>
          </a:r>
          <a:endParaRPr lang="en-GB" sz="1400" kern="1200" baseline="0" dirty="0" smtClean="0">
            <a:effectLst/>
          </a:endParaRPr>
        </a:p>
      </dsp:txBody>
      <dsp:txXfrm>
        <a:off x="2683552" y="3023023"/>
        <a:ext cx="1955003" cy="922870"/>
      </dsp:txXfrm>
    </dsp:sp>
    <dsp:sp modelId="{A3C4667F-5432-411C-90A1-1F8F02BA839C}">
      <dsp:nvSpPr>
        <dsp:cNvPr id="0" name=""/>
        <dsp:cNvSpPr/>
      </dsp:nvSpPr>
      <dsp:spPr>
        <a:xfrm>
          <a:off x="2499066" y="780807"/>
          <a:ext cx="155774" cy="37779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77950"/>
              </a:lnTo>
              <a:lnTo>
                <a:pt x="155774" y="377795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F4B13A-363E-49E2-A564-75370ED36D34}">
      <dsp:nvSpPr>
        <dsp:cNvPr id="0" name=""/>
        <dsp:cNvSpPr/>
      </dsp:nvSpPr>
      <dsp:spPr>
        <a:xfrm>
          <a:off x="2654840" y="4169323"/>
          <a:ext cx="2010769" cy="778870"/>
        </a:xfrm>
        <a:prstGeom prst="roundRect">
          <a:avLst>
            <a:gd name="adj" fmla="val 10000"/>
          </a:avLst>
        </a:prstGeom>
        <a:solidFill>
          <a:schemeClr val="lt1"/>
        </a:solidFill>
        <a:ln w="12700" cap="flat" cmpd="sng" algn="ctr">
          <a:solidFill>
            <a:schemeClr val="dk1"/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-190500" extrusionH="12700"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baseline="0" dirty="0" smtClean="0">
              <a:effectLst/>
            </a:rPr>
            <a:t>No decision-making power for large energy companies</a:t>
          </a:r>
          <a:endParaRPr lang="en-US" sz="1400" kern="1200" baseline="0" dirty="0">
            <a:effectLst/>
          </a:endParaRPr>
        </a:p>
      </dsp:txBody>
      <dsp:txXfrm>
        <a:off x="2677652" y="4192135"/>
        <a:ext cx="1965145" cy="733246"/>
      </dsp:txXfrm>
    </dsp:sp>
    <dsp:sp modelId="{BE7EF254-6E90-4D52-A699-D433D770FC9B}">
      <dsp:nvSpPr>
        <dsp:cNvPr id="0" name=""/>
        <dsp:cNvSpPr/>
      </dsp:nvSpPr>
      <dsp:spPr>
        <a:xfrm>
          <a:off x="4771200" y="1937"/>
          <a:ext cx="1557741" cy="778870"/>
        </a:xfrm>
        <a:prstGeom prst="roundRect">
          <a:avLst>
            <a:gd name="adj" fmla="val 10000"/>
          </a:avLst>
        </a:prstGeom>
        <a:solidFill>
          <a:srgbClr val="92D050">
            <a:alpha val="80000"/>
          </a:srgb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50800" rIns="76200" bIns="508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>
              <a:solidFill>
                <a:schemeClr val="tx1"/>
              </a:solidFill>
            </a:rPr>
            <a:t>REC</a:t>
          </a:r>
          <a:endParaRPr lang="en-US" sz="4000" kern="1200" dirty="0">
            <a:solidFill>
              <a:schemeClr val="tx1"/>
            </a:solidFill>
          </a:endParaRPr>
        </a:p>
      </dsp:txBody>
      <dsp:txXfrm>
        <a:off x="4794012" y="24749"/>
        <a:ext cx="1512117" cy="733246"/>
      </dsp:txXfrm>
    </dsp:sp>
    <dsp:sp modelId="{38BDC861-CB4B-40C5-B2D0-67E3B3719BB9}">
      <dsp:nvSpPr>
        <dsp:cNvPr id="0" name=""/>
        <dsp:cNvSpPr/>
      </dsp:nvSpPr>
      <dsp:spPr>
        <a:xfrm>
          <a:off x="4926974" y="780807"/>
          <a:ext cx="155774" cy="5701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70129"/>
              </a:lnTo>
              <a:lnTo>
                <a:pt x="155774" y="57012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4D4BD4-F448-4B49-9EB9-1E95AAEB408D}">
      <dsp:nvSpPr>
        <dsp:cNvPr id="0" name=""/>
        <dsp:cNvSpPr/>
      </dsp:nvSpPr>
      <dsp:spPr>
        <a:xfrm>
          <a:off x="5082748" y="975525"/>
          <a:ext cx="2139937" cy="750823"/>
        </a:xfrm>
        <a:prstGeom prst="roundRect">
          <a:avLst>
            <a:gd name="adj" fmla="val 10000"/>
          </a:avLst>
        </a:prstGeom>
        <a:solidFill>
          <a:schemeClr val="lt1"/>
        </a:solidFill>
        <a:ln w="12700" cap="flat" cmpd="sng" algn="ctr">
          <a:solidFill>
            <a:schemeClr val="dk1"/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-190500" extrusionH="12700"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>
              <a:effectLst/>
              <a:latin typeface="+mn-lt"/>
              <a:ea typeface="+mn-ea"/>
              <a:cs typeface="+mn-cs"/>
            </a:rPr>
            <a:t>RE</a:t>
          </a:r>
          <a:r>
            <a:rPr lang="en-GB" sz="1400" kern="1200" baseline="0" dirty="0" smtClean="0">
              <a:effectLst/>
              <a:latin typeface="+mn-lt"/>
              <a:ea typeface="+mn-ea"/>
              <a:cs typeface="+mn-cs"/>
            </a:rPr>
            <a:t> based heating and electricity</a:t>
          </a:r>
          <a:endParaRPr lang="en-US" sz="1400" kern="1200" dirty="0"/>
        </a:p>
      </dsp:txBody>
      <dsp:txXfrm>
        <a:off x="5104739" y="997516"/>
        <a:ext cx="2095955" cy="706841"/>
      </dsp:txXfrm>
    </dsp:sp>
    <dsp:sp modelId="{58FCB1DF-0E3B-4DAC-9DB0-48E7E04C2108}">
      <dsp:nvSpPr>
        <dsp:cNvPr id="0" name=""/>
        <dsp:cNvSpPr/>
      </dsp:nvSpPr>
      <dsp:spPr>
        <a:xfrm>
          <a:off x="4926974" y="780807"/>
          <a:ext cx="114138" cy="16017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01762"/>
              </a:lnTo>
              <a:lnTo>
                <a:pt x="114138" y="160176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404FD19-1C4E-457C-8BC8-F0527DBBCA71}">
      <dsp:nvSpPr>
        <dsp:cNvPr id="0" name=""/>
        <dsp:cNvSpPr/>
      </dsp:nvSpPr>
      <dsp:spPr>
        <a:xfrm>
          <a:off x="5041113" y="1921066"/>
          <a:ext cx="2130254" cy="923008"/>
        </a:xfrm>
        <a:prstGeom prst="roundRect">
          <a:avLst>
            <a:gd name="adj" fmla="val 10000"/>
          </a:avLst>
        </a:prstGeom>
        <a:solidFill>
          <a:schemeClr val="lt1"/>
        </a:solidFill>
        <a:ln w="12700" cap="flat" cmpd="sng" algn="ctr">
          <a:solidFill>
            <a:schemeClr val="dk1"/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-190500" extrusionH="12700"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effectLst/>
              <a:latin typeface="+mn-lt"/>
              <a:ea typeface="+mn-ea"/>
              <a:cs typeface="+mn-cs"/>
            </a:rPr>
            <a:t>Limited to natural persons, </a:t>
          </a:r>
          <a:r>
            <a:rPr lang="en-US" sz="1400" b="1" kern="1200" dirty="0" smtClean="0">
              <a:effectLst/>
              <a:latin typeface="+mn-lt"/>
              <a:ea typeface="+mn-ea"/>
              <a:cs typeface="+mn-cs"/>
            </a:rPr>
            <a:t>local authorities </a:t>
          </a:r>
          <a:r>
            <a:rPr lang="en-US" sz="1400" kern="1200" dirty="0" smtClean="0">
              <a:effectLst/>
              <a:latin typeface="+mn-lt"/>
              <a:ea typeface="+mn-ea"/>
              <a:cs typeface="+mn-cs"/>
            </a:rPr>
            <a:t>or SMEs (participation ≠ primary activity)</a:t>
          </a:r>
        </a:p>
      </dsp:txBody>
      <dsp:txXfrm>
        <a:off x="5068147" y="1948100"/>
        <a:ext cx="2076186" cy="868940"/>
      </dsp:txXfrm>
    </dsp:sp>
    <dsp:sp modelId="{78C9A471-A5A8-431B-B48D-7D1D8896D14F}">
      <dsp:nvSpPr>
        <dsp:cNvPr id="0" name=""/>
        <dsp:cNvSpPr/>
      </dsp:nvSpPr>
      <dsp:spPr>
        <a:xfrm>
          <a:off x="4926974" y="780807"/>
          <a:ext cx="155774" cy="28702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70255"/>
              </a:lnTo>
              <a:lnTo>
                <a:pt x="155774" y="287025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E69C11-EE3F-4E8B-9F32-1E40B6254563}">
      <dsp:nvSpPr>
        <dsp:cNvPr id="0" name=""/>
        <dsp:cNvSpPr/>
      </dsp:nvSpPr>
      <dsp:spPr>
        <a:xfrm>
          <a:off x="5082748" y="3038792"/>
          <a:ext cx="2095448" cy="1224540"/>
        </a:xfrm>
        <a:prstGeom prst="roundRect">
          <a:avLst>
            <a:gd name="adj" fmla="val 10000"/>
          </a:avLst>
        </a:prstGeom>
        <a:solidFill>
          <a:schemeClr val="lt1"/>
        </a:solidFill>
        <a:ln w="12700" cap="flat" cmpd="sng" algn="ctr">
          <a:solidFill>
            <a:schemeClr val="dk1"/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-190500" extrusionH="12700"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baseline="0" dirty="0" smtClean="0">
              <a:effectLst/>
            </a:rPr>
            <a:t>Participants located in the </a:t>
          </a:r>
          <a:r>
            <a:rPr lang="en-US" sz="1400" b="0" kern="1200" baseline="0" dirty="0" smtClean="0">
              <a:effectLst/>
            </a:rPr>
            <a:t>proximity</a:t>
          </a:r>
          <a:r>
            <a:rPr lang="en-US" sz="1400" kern="1200" baseline="0" dirty="0" smtClean="0">
              <a:effectLst/>
            </a:rPr>
            <a:t> of the renewable energy projects that are owned and developed by REC</a:t>
          </a:r>
          <a:endParaRPr lang="en-GB" sz="1400" kern="1200" baseline="0" dirty="0" smtClean="0">
            <a:effectLst/>
          </a:endParaRPr>
        </a:p>
      </dsp:txBody>
      <dsp:txXfrm>
        <a:off x="5118614" y="3074658"/>
        <a:ext cx="2023716" cy="1152808"/>
      </dsp:txXfrm>
    </dsp:sp>
    <dsp:sp modelId="{937C482A-A0BE-4665-A608-D9E60CEFFA4D}">
      <dsp:nvSpPr>
        <dsp:cNvPr id="0" name=""/>
        <dsp:cNvSpPr/>
      </dsp:nvSpPr>
      <dsp:spPr>
        <a:xfrm>
          <a:off x="4926974" y="780807"/>
          <a:ext cx="143237" cy="40858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85807"/>
              </a:lnTo>
              <a:lnTo>
                <a:pt x="143237" y="4085807"/>
              </a:lnTo>
            </a:path>
          </a:pathLst>
        </a:custGeom>
        <a:noFill/>
        <a:ln w="6350" cap="flat" cmpd="sng" algn="ctr">
          <a:solidFill>
            <a:schemeClr val="dk1"/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/>
      </dsp:spPr>
      <dsp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dsp:style>
    </dsp:sp>
    <dsp:sp modelId="{F60695EE-C6B9-42CC-855C-6319FF8C13EB}">
      <dsp:nvSpPr>
        <dsp:cNvPr id="0" name=""/>
        <dsp:cNvSpPr/>
      </dsp:nvSpPr>
      <dsp:spPr>
        <a:xfrm>
          <a:off x="5070212" y="4459857"/>
          <a:ext cx="2134030" cy="813514"/>
        </a:xfrm>
        <a:prstGeom prst="roundRect">
          <a:avLst>
            <a:gd name="adj" fmla="val 10000"/>
          </a:avLst>
        </a:prstGeom>
        <a:solidFill>
          <a:schemeClr val="lt1"/>
        </a:solidFill>
        <a:ln w="12700" cap="flat" cmpd="sng" algn="ctr">
          <a:solidFill>
            <a:schemeClr val="dk1"/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-190500" extrusionH="12700"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baseline="0" dirty="0" smtClean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rPr>
            <a:t>“Autonomous”</a:t>
          </a:r>
          <a:endParaRPr lang="en-US" sz="1400" kern="1200" baseline="0" dirty="0">
            <a:effectLst/>
            <a:latin typeface="Arial" panose="020B0604020202020204" pitchFamily="34" charset="0"/>
            <a:ea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094039" y="4483684"/>
        <a:ext cx="2086376" cy="76586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949E4C-195D-4810-9F41-B850A96C46F2}">
      <dsp:nvSpPr>
        <dsp:cNvPr id="0" name=""/>
        <dsp:cNvSpPr/>
      </dsp:nvSpPr>
      <dsp:spPr>
        <a:xfrm>
          <a:off x="0" y="0"/>
          <a:ext cx="4740812" cy="4740812"/>
        </a:xfrm>
        <a:prstGeom prst="triangle">
          <a:avLst/>
        </a:prstGeom>
        <a:solidFill>
          <a:srgbClr val="0356B1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1BA7AB9-13B1-4633-9616-1A5C0105D69C}">
      <dsp:nvSpPr>
        <dsp:cNvPr id="0" name=""/>
        <dsp:cNvSpPr/>
      </dsp:nvSpPr>
      <dsp:spPr>
        <a:xfrm>
          <a:off x="3403642" y="117552"/>
          <a:ext cx="4495148" cy="1928817"/>
        </a:xfrm>
        <a:prstGeom prst="roundRect">
          <a:avLst/>
        </a:prstGeom>
        <a:solidFill>
          <a:schemeClr val="lt1"/>
        </a:solidFill>
        <a:ln w="12700" cap="flat" cmpd="sng" algn="ctr">
          <a:solidFill>
            <a:schemeClr val="dk1"/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500" b="1" kern="1200" dirty="0" smtClean="0"/>
            <a:t>Privileges: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500" kern="1200" dirty="0" smtClean="0"/>
            <a:t>Access to financial instruments and information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500" kern="1200" dirty="0" smtClean="0"/>
            <a:t>Customised support scheme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500" kern="1200" dirty="0" smtClean="0"/>
            <a:t>Removal unjustified barriers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500" b="1" kern="1200" dirty="0" smtClean="0"/>
            <a:t>Regulatory</a:t>
          </a:r>
          <a:r>
            <a:rPr lang="fr-BE" sz="1500" b="1" kern="1200" dirty="0" smtClean="0"/>
            <a:t> and capacity-building support to public authorities</a:t>
          </a:r>
          <a:endParaRPr lang="en-US" sz="1500" b="1" kern="1200" dirty="0"/>
        </a:p>
      </dsp:txBody>
      <dsp:txXfrm>
        <a:off x="3497799" y="211709"/>
        <a:ext cx="4306834" cy="1740503"/>
      </dsp:txXfrm>
    </dsp:sp>
    <dsp:sp modelId="{7F37CB9B-D7C1-4416-9608-1025F01B38C6}">
      <dsp:nvSpPr>
        <dsp:cNvPr id="0" name=""/>
        <dsp:cNvSpPr/>
      </dsp:nvSpPr>
      <dsp:spPr>
        <a:xfrm>
          <a:off x="4458310" y="2694968"/>
          <a:ext cx="4332598" cy="1514069"/>
        </a:xfrm>
        <a:prstGeom prst="roundRect">
          <a:avLst/>
        </a:prstGeom>
        <a:solidFill>
          <a:schemeClr val="lt1"/>
        </a:solidFill>
        <a:ln w="12700" cap="flat" cmpd="sng" algn="ctr">
          <a:solidFill>
            <a:schemeClr val="dk1"/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500" b="1" kern="1200" dirty="0" smtClean="0"/>
            <a:t>Rights and responsibilities: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500" kern="1200" dirty="0" smtClean="0"/>
            <a:t> facilitating market integration (procedures, tariffs and activities)</a:t>
          </a:r>
          <a:endParaRPr lang="en-US" sz="1500" kern="1200" dirty="0"/>
        </a:p>
      </dsp:txBody>
      <dsp:txXfrm>
        <a:off x="4532221" y="2768879"/>
        <a:ext cx="4184776" cy="13662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39EFE-0303-44F6-9A16-FD3B5E015DB1}" type="datetimeFigureOut">
              <a:rPr lang="en-GB" smtClean="0"/>
              <a:t>14/06/2021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F04766-77AF-4EBE-9704-229FD5F6A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9881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926D1-0013-4A80-B64E-9D824EE65210}" type="datetimeFigureOut">
              <a:rPr lang="en-GB" smtClean="0"/>
              <a:t>14/06/2021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F2995-AB43-4B7C-B8CD-9DC7C3692A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7846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19794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75199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3"/>
            <a:ext cx="12192000" cy="5779827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921833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3pPr>
              <a:spcBef>
                <a:spcPts val="0"/>
              </a:spcBef>
              <a:defRPr/>
            </a:lvl3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6774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6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604979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8371761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71010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97331"/>
          </a:xfrm>
        </p:spPr>
        <p:txBody>
          <a:bodyPr wrap="square"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97331"/>
          </a:xfrm>
        </p:spPr>
        <p:txBody>
          <a:bodyPr wrap="square"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26941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43015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59635" y="-59635"/>
            <a:ext cx="6155635" cy="6983896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447" y="743802"/>
            <a:ext cx="544923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38331" y="1992572"/>
            <a:ext cx="8226040" cy="3616657"/>
          </a:xfr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406293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7056" y="1825625"/>
            <a:ext cx="4926841" cy="3769957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817056" y="482860"/>
            <a:ext cx="4669266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3" y="-46383"/>
            <a:ext cx="6142383" cy="6964017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20344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70722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901451" y="2284668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436086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1206774" y="403868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4672139" y="404194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8137503" y="4037437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01072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713869" y="2159957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713868" y="3968881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324547" y="2159956"/>
            <a:ext cx="2461593" cy="1638159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935227" y="3968880"/>
            <a:ext cx="2520000" cy="1638158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1033617" y="2159957"/>
            <a:ext cx="2520000" cy="1638159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324549" y="3968880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1033617" y="3968881"/>
            <a:ext cx="2520000" cy="1638158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8966322" y="2159956"/>
            <a:ext cx="2520000" cy="1638159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85566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3429000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46643"/>
            <a:ext cx="10515600" cy="782357"/>
          </a:xfrm>
          <a:solidFill>
            <a:schemeClr val="bg1"/>
          </a:solidFill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838200" y="3630613"/>
            <a:ext cx="10515600" cy="203517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677460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4118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850288"/>
            <a:ext cx="12192000" cy="501834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4"/>
            <a:ext cx="12192000" cy="28908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872647"/>
          </a:xfrm>
        </p:spPr>
        <p:txBody>
          <a:bodyPr anchor="t">
            <a:norm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3067468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783535"/>
            <a:ext cx="5040313" cy="528998"/>
          </a:xfrm>
        </p:spPr>
        <p:txBody>
          <a:bodyPr anchor="b" anchorCtr="0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6998582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02219"/>
            <a:ext cx="12192000" cy="6059194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5289" y="1078173"/>
            <a:ext cx="12197346" cy="5783239"/>
          </a:xfrm>
          <a:prstGeom prst="rect">
            <a:avLst/>
          </a:prstGeom>
          <a:solidFill>
            <a:srgbClr val="024EA2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 wrap="none"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16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 wrap="none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442872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0189" y="1122363"/>
            <a:ext cx="10676038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676038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7715" y="6045257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699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865"/>
            <a:ext cx="1716200" cy="450546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156297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2509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86048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83397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905699" cy="3881904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defRPr/>
            </a:lvl1pPr>
            <a:lvl2pPr>
              <a:lnSpc>
                <a:spcPct val="100000"/>
              </a:lnSpc>
              <a:spcAft>
                <a:spcPts val="1800"/>
              </a:spcAft>
              <a:defRPr/>
            </a:lvl2pPr>
            <a:lvl3pPr>
              <a:lnSpc>
                <a:spcPct val="100000"/>
              </a:lnSpc>
              <a:spcAft>
                <a:spcPts val="1800"/>
              </a:spcAft>
              <a:defRPr/>
            </a:lvl3pPr>
            <a:lvl4pPr>
              <a:lnSpc>
                <a:spcPct val="100000"/>
              </a:lnSpc>
              <a:spcAft>
                <a:spcPts val="1800"/>
              </a:spcAft>
              <a:defRPr/>
            </a:lvl4pPr>
            <a:lvl5pPr>
              <a:lnSpc>
                <a:spcPct val="100000"/>
              </a:lnSpc>
              <a:spcAft>
                <a:spcPts val="1800"/>
              </a:spcAft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2341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1pPr>
              <a:spcAft>
                <a:spcPts val="1800"/>
              </a:spcAft>
              <a:defRPr/>
            </a:lvl1pPr>
            <a:lvl2pPr>
              <a:spcAft>
                <a:spcPts val="1800"/>
              </a:spcAft>
              <a:defRPr/>
            </a:lvl2pPr>
            <a:lvl3pPr>
              <a:spcAft>
                <a:spcPts val="1800"/>
              </a:spcAft>
              <a:defRPr/>
            </a:lvl3pPr>
            <a:lvl4pPr>
              <a:spcAft>
                <a:spcPts val="1800"/>
              </a:spcAft>
              <a:defRPr/>
            </a:lvl4pPr>
            <a:lvl5pPr>
              <a:spcAft>
                <a:spcPts val="1800"/>
              </a:spcAft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  <a:noFill/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3839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8819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988"/>
            <a:ext cx="1715733" cy="450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72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62" r:id="rId2"/>
    <p:sldLayoutId id="2147483657" r:id="rId3"/>
    <p:sldLayoutId id="2147483649" r:id="rId4"/>
    <p:sldLayoutId id="2147483651" r:id="rId5"/>
    <p:sldLayoutId id="2147483669" r:id="rId6"/>
    <p:sldLayoutId id="2147483670" r:id="rId7"/>
    <p:sldLayoutId id="2147483650" r:id="rId8"/>
    <p:sldLayoutId id="2147483660" r:id="rId9"/>
    <p:sldLayoutId id="2147483652" r:id="rId10"/>
    <p:sldLayoutId id="2147483661" r:id="rId11"/>
    <p:sldLayoutId id="2147483653" r:id="rId12"/>
    <p:sldLayoutId id="2147483654" r:id="rId13"/>
    <p:sldLayoutId id="2147483659" r:id="rId14"/>
    <p:sldLayoutId id="2147483658" r:id="rId15"/>
    <p:sldLayoutId id="2147483666" r:id="rId16"/>
    <p:sldLayoutId id="2147483667" r:id="rId17"/>
    <p:sldLayoutId id="2147483668" r:id="rId18"/>
    <p:sldLayoutId id="2147483655" r:id="rId1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twitter.com/eu_commission" TargetMode="External"/><Relationship Id="rId13" Type="http://schemas.openxmlformats.org/officeDocument/2006/relationships/image" Target="../media/image11.png"/><Relationship Id="rId18" Type="http://schemas.openxmlformats.org/officeDocument/2006/relationships/image" Target="../media/image13.png"/><Relationship Id="rId3" Type="http://schemas.openxmlformats.org/officeDocument/2006/relationships/hyperlink" Target="https://open.spotify.com/user/v7ra0as4ychfdatgcjt9nabh0?si=SEs1mANESea5kzyVy7HvDw" TargetMode="External"/><Relationship Id="rId7" Type="http://schemas.openxmlformats.org/officeDocument/2006/relationships/image" Target="../media/image8.png"/><Relationship Id="rId12" Type="http://schemas.openxmlformats.org/officeDocument/2006/relationships/image" Target="../media/image10.png"/><Relationship Id="rId17" Type="http://schemas.openxmlformats.org/officeDocument/2006/relationships/hyperlink" Target="https://www.youtube.com/user/eutube" TargetMode="External"/><Relationship Id="rId2" Type="http://schemas.openxmlformats.org/officeDocument/2006/relationships/notesSlide" Target="../notesSlides/notesSlide1.xml"/><Relationship Id="rId16" Type="http://schemas.openxmlformats.org/officeDocument/2006/relationships/hyperlink" Target="https://medium.com/@EuropeanCommission" TargetMode="Externa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europa.eu/" TargetMode="External"/><Relationship Id="rId11" Type="http://schemas.openxmlformats.org/officeDocument/2006/relationships/hyperlink" Target="https://www.linkedin.com/company/european-commission/" TargetMode="External"/><Relationship Id="rId5" Type="http://schemas.openxmlformats.org/officeDocument/2006/relationships/hyperlink" Target="https://ec.europa.eu/" TargetMode="External"/><Relationship Id="rId15" Type="http://schemas.openxmlformats.org/officeDocument/2006/relationships/image" Target="../media/image12.png"/><Relationship Id="rId10" Type="http://schemas.openxmlformats.org/officeDocument/2006/relationships/image" Target="../media/image9.png"/><Relationship Id="rId19" Type="http://schemas.openxmlformats.org/officeDocument/2006/relationships/image" Target="../media/image14.png"/><Relationship Id="rId4" Type="http://schemas.openxmlformats.org/officeDocument/2006/relationships/image" Target="../media/image7.png"/><Relationship Id="rId9" Type="http://schemas.openxmlformats.org/officeDocument/2006/relationships/hyperlink" Target="https://www.facebook.com/EuropeanCommission" TargetMode="External"/><Relationship Id="rId14" Type="http://schemas.openxmlformats.org/officeDocument/2006/relationships/hyperlink" Target="https://www.instagram.com/europeancommission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/4.0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GB" dirty="0" smtClean="0"/>
              <a:t>Citizen and Renewable</a:t>
            </a:r>
            <a:br>
              <a:rPr lang="en-GB" dirty="0" smtClean="0"/>
            </a:br>
            <a:r>
              <a:rPr lang="en-GB" dirty="0" smtClean="0"/>
              <a:t>Energy Communities</a:t>
            </a:r>
            <a:endParaRPr lang="en-GB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EU legal </a:t>
            </a:r>
            <a:r>
              <a:rPr lang="en-GB" dirty="0" smtClean="0"/>
              <a:t>framework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Achille Hannoset, European Commission, DG ENER, Unit B1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1371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Legal concept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5447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437133122"/>
              </p:ext>
            </p:extLst>
          </p:nvPr>
        </p:nvGraphicFramePr>
        <p:xfrm>
          <a:off x="1794212" y="1895828"/>
          <a:ext cx="8277780" cy="47751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970722" y="404483"/>
            <a:ext cx="10515600" cy="782357"/>
          </a:xfrm>
        </p:spPr>
        <p:txBody>
          <a:bodyPr/>
          <a:lstStyle/>
          <a:p>
            <a:r>
              <a:rPr lang="en-GB" dirty="0" smtClean="0"/>
              <a:t>Legal concept: shared core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931802" y="3472477"/>
            <a:ext cx="228098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Renewable </a:t>
            </a:r>
            <a:r>
              <a:rPr lang="en-US" sz="1400" dirty="0" smtClean="0"/>
              <a:t>electricity </a:t>
            </a:r>
            <a:r>
              <a:rPr lang="en-US" sz="1400" dirty="0"/>
              <a:t>market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400" dirty="0" smtClean="0"/>
              <a:t>Any legal entity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400" dirty="0" smtClean="0"/>
              <a:t>Open and voluntary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Primary </a:t>
            </a:r>
            <a:r>
              <a:rPr lang="en-US" sz="1400" dirty="0"/>
              <a:t>purpose to provide environmental, economic or social community </a:t>
            </a:r>
            <a:r>
              <a:rPr lang="en-US" sz="1400" dirty="0" smtClean="0"/>
              <a:t>benefits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E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2223295" y="1526496"/>
            <a:ext cx="3891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b="1" dirty="0" smtClean="0"/>
              <a:t>Citizen Energy Communities</a:t>
            </a:r>
            <a:endParaRPr lang="en-IE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453602" y="1526496"/>
            <a:ext cx="3891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b="1" dirty="0" smtClean="0"/>
              <a:t>Renewable Energy Communities</a:t>
            </a:r>
            <a:endParaRPr lang="en-IE" b="1" dirty="0"/>
          </a:p>
        </p:txBody>
      </p:sp>
    </p:spTree>
    <p:extLst>
      <p:ext uri="{BB962C8B-B14F-4D97-AF65-F5344CB8AC3E}">
        <p14:creationId xmlns:p14="http://schemas.microsoft.com/office/powerpoint/2010/main" val="231893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295313419"/>
              </p:ext>
            </p:extLst>
          </p:nvPr>
        </p:nvGraphicFramePr>
        <p:xfrm>
          <a:off x="970723" y="1392702"/>
          <a:ext cx="9565979" cy="52735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itle 4"/>
          <p:cNvSpPr>
            <a:spLocks noGrp="1"/>
          </p:cNvSpPr>
          <p:nvPr>
            <p:ph type="title"/>
          </p:nvPr>
        </p:nvSpPr>
        <p:spPr>
          <a:xfrm>
            <a:off x="970722" y="404483"/>
            <a:ext cx="10515600" cy="782357"/>
          </a:xfrm>
        </p:spPr>
        <p:txBody>
          <a:bodyPr/>
          <a:lstStyle/>
          <a:p>
            <a:r>
              <a:rPr lang="en-GB" dirty="0" smtClean="0"/>
              <a:t>Legal concept: differences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9189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Enabling framework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6775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06031775"/>
              </p:ext>
            </p:extLst>
          </p:nvPr>
        </p:nvGraphicFramePr>
        <p:xfrm>
          <a:off x="1401492" y="1615774"/>
          <a:ext cx="9570304" cy="47408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Enabling framework REC &amp; CEC</a:t>
            </a:r>
            <a:endParaRPr lang="en-IE" dirty="0"/>
          </a:p>
        </p:txBody>
      </p:sp>
      <p:sp>
        <p:nvSpPr>
          <p:cNvPr id="9" name="Isosceles Triangle 8"/>
          <p:cNvSpPr/>
          <p:nvPr/>
        </p:nvSpPr>
        <p:spPr>
          <a:xfrm>
            <a:off x="2420396" y="1615774"/>
            <a:ext cx="2713309" cy="2694967"/>
          </a:xfrm>
          <a:prstGeom prst="triangle">
            <a:avLst/>
          </a:prstGeom>
          <a:solidFill>
            <a:srgbClr val="92D050"/>
          </a:solidFill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0" name="TextBox 9"/>
          <p:cNvSpPr txBox="1"/>
          <p:nvPr/>
        </p:nvSpPr>
        <p:spPr>
          <a:xfrm>
            <a:off x="3219554" y="3135086"/>
            <a:ext cx="11149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dirty="0" smtClean="0"/>
              <a:t>REC</a:t>
            </a:r>
            <a:endParaRPr lang="en-IE" sz="3200" dirty="0"/>
          </a:p>
        </p:txBody>
      </p:sp>
      <p:sp>
        <p:nvSpPr>
          <p:cNvPr id="12" name="TextBox 11"/>
          <p:cNvSpPr txBox="1"/>
          <p:nvPr/>
        </p:nvSpPr>
        <p:spPr>
          <a:xfrm>
            <a:off x="3219554" y="4946785"/>
            <a:ext cx="11149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dirty="0"/>
              <a:t>C</a:t>
            </a:r>
            <a:r>
              <a:rPr lang="en-IE" sz="3200" dirty="0" smtClean="0"/>
              <a:t>EC</a:t>
            </a:r>
            <a:endParaRPr lang="en-IE" sz="3200" dirty="0"/>
          </a:p>
        </p:txBody>
      </p:sp>
    </p:spTree>
    <p:extLst>
      <p:ext uri="{BB962C8B-B14F-4D97-AF65-F5344CB8AC3E}">
        <p14:creationId xmlns:p14="http://schemas.microsoft.com/office/powerpoint/2010/main" val="573886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Keep in touch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270177" y="4714827"/>
            <a:ext cx="3617290" cy="361995"/>
          </a:xfrm>
        </p:spPr>
        <p:txBody>
          <a:bodyPr/>
          <a:lstStyle/>
          <a:p>
            <a:pPr marL="0" indent="0">
              <a:buNone/>
            </a:pPr>
            <a:r>
              <a:rPr lang="en-IE" sz="1600" dirty="0" smtClean="0">
                <a:hlinkClick r:id="rId3"/>
              </a:rPr>
              <a:t>EU Spotify</a:t>
            </a:r>
            <a:endParaRPr lang="en-GB" sz="16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722" y="1630238"/>
            <a:ext cx="684199" cy="75014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819504" y="1774881"/>
            <a:ext cx="143981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smtClean="0">
                <a:hlinkClick r:id="rId5"/>
              </a:rPr>
              <a:t>ec.europa.eu</a:t>
            </a:r>
            <a:r>
              <a:rPr lang="en-GB" sz="1600" dirty="0">
                <a:hlinkClick r:id="rId5"/>
              </a:rPr>
              <a:t>/</a:t>
            </a:r>
            <a:endParaRPr lang="en-IE" sz="1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722" y="2635213"/>
            <a:ext cx="684199" cy="75014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819504" y="2841009"/>
            <a:ext cx="116570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smtClean="0">
                <a:hlinkClick r:id="rId6"/>
              </a:rPr>
              <a:t>europa.eu</a:t>
            </a:r>
            <a:r>
              <a:rPr lang="en-GB" sz="1600" dirty="0">
                <a:hlinkClick r:id="rId6"/>
              </a:rPr>
              <a:t>/</a:t>
            </a:r>
            <a:endParaRPr lang="en-GB" sz="16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722" y="3587900"/>
            <a:ext cx="640631" cy="70223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819504" y="3736212"/>
            <a:ext cx="197522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600" dirty="0" smtClean="0">
                <a:hlinkClick r:id="rId8"/>
              </a:rPr>
              <a:t>@</a:t>
            </a:r>
            <a:r>
              <a:rPr lang="en-IE" sz="1600" dirty="0" err="1" smtClean="0">
                <a:hlinkClick r:id="rId8"/>
              </a:rPr>
              <a:t>EU_Commission</a:t>
            </a:r>
            <a:r>
              <a:rPr lang="en-IE" sz="1600" dirty="0" smtClean="0">
                <a:hlinkClick r:id="rId8"/>
              </a:rPr>
              <a:t> </a:t>
            </a:r>
            <a:endParaRPr lang="en-GB" sz="1200" dirty="0"/>
          </a:p>
        </p:txBody>
      </p:sp>
      <p:sp>
        <p:nvSpPr>
          <p:cNvPr id="10" name="Rectangle 9"/>
          <p:cNvSpPr/>
          <p:nvPr/>
        </p:nvSpPr>
        <p:spPr>
          <a:xfrm>
            <a:off x="1819504" y="4710652"/>
            <a:ext cx="6096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IE" sz="1600" dirty="0" smtClean="0">
                <a:hlinkClick r:id="rId9"/>
              </a:rPr>
              <a:t>@</a:t>
            </a:r>
            <a:r>
              <a:rPr lang="en-IE" sz="1600" dirty="0" err="1" smtClean="0">
                <a:hlinkClick r:id="rId9"/>
              </a:rPr>
              <a:t>EuropeanCommission</a:t>
            </a:r>
            <a:r>
              <a:rPr lang="en-IE" sz="1600" dirty="0" smtClean="0">
                <a:hlinkClick r:id="rId9"/>
              </a:rPr>
              <a:t> </a:t>
            </a:r>
            <a:endParaRPr lang="en-GB" sz="12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922" y="4538287"/>
            <a:ext cx="620230" cy="681506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1819504" y="5661644"/>
            <a:ext cx="6096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IE" sz="1600" dirty="0" smtClean="0">
                <a:hlinkClick r:id="rId11"/>
              </a:rPr>
              <a:t>European Commission</a:t>
            </a:r>
            <a:endParaRPr lang="en-GB" sz="1200" dirty="0">
              <a:hlinkClick r:id="rId11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922" y="5491270"/>
            <a:ext cx="620230" cy="68150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3060" y="1661642"/>
            <a:ext cx="647562" cy="711537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6156397" y="1792054"/>
            <a:ext cx="379807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1600" dirty="0" smtClean="0">
                <a:hlinkClick r:id="rId14"/>
              </a:rPr>
              <a:t>europeancommission</a:t>
            </a:r>
            <a:r>
              <a:rPr lang="en-IE" sz="1600" dirty="0" smtClean="0"/>
              <a:t> </a:t>
            </a:r>
            <a:endParaRPr lang="en-GB" sz="12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2348" y="2611751"/>
            <a:ext cx="568985" cy="623695"/>
          </a:xfrm>
          <a:prstGeom prst="rect">
            <a:avLst/>
          </a:prstGeom>
        </p:spPr>
      </p:pic>
      <p:sp>
        <p:nvSpPr>
          <p:cNvPr id="17" name="Rectangle 16">
            <a:hlinkClick r:id="rId16"/>
          </p:cNvPr>
          <p:cNvSpPr/>
          <p:nvPr/>
        </p:nvSpPr>
        <p:spPr>
          <a:xfrm>
            <a:off x="6156397" y="2749321"/>
            <a:ext cx="246574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>
                <a:hlinkClick r:id="rId16"/>
              </a:rPr>
              <a:t>@</a:t>
            </a:r>
            <a:r>
              <a:rPr lang="en-GB" sz="1600" dirty="0" err="1" smtClean="0">
                <a:hlinkClick r:id="rId16"/>
              </a:rPr>
              <a:t>EuropeanCommission</a:t>
            </a:r>
            <a:endParaRPr lang="en-GB" sz="1200" dirty="0"/>
          </a:p>
        </p:txBody>
      </p:sp>
      <p:sp>
        <p:nvSpPr>
          <p:cNvPr id="18" name="Rectangle 17"/>
          <p:cNvSpPr/>
          <p:nvPr/>
        </p:nvSpPr>
        <p:spPr>
          <a:xfrm>
            <a:off x="6270177" y="3733427"/>
            <a:ext cx="92724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600" dirty="0" smtClean="0">
                <a:hlinkClick r:id="rId17"/>
              </a:rPr>
              <a:t>EUTube</a:t>
            </a:r>
            <a:endParaRPr lang="en-IE" sz="1200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9823" y="3542487"/>
            <a:ext cx="660728" cy="726004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1661" y="4514763"/>
            <a:ext cx="695271" cy="762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639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E" dirty="0" smtClean="0"/>
              <a:t>Thank you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9575" y="4646435"/>
            <a:ext cx="8941016" cy="1853519"/>
          </a:xfrm>
        </p:spPr>
        <p:txBody>
          <a:bodyPr wrap="square" anchor="b" anchorCtr="0"/>
          <a:lstStyle/>
          <a:p>
            <a:r>
              <a:rPr lang="en-US" sz="1050" b="1" dirty="0"/>
              <a:t>© European Union 2020</a:t>
            </a:r>
          </a:p>
          <a:p>
            <a:r>
              <a:rPr lang="en-US" sz="1050" dirty="0" smtClean="0"/>
              <a:t>Unless otherwise noted the reuse of this presentation is </a:t>
            </a:r>
            <a:r>
              <a:rPr lang="en-US" sz="1050" dirty="0" err="1" smtClean="0"/>
              <a:t>authorised</a:t>
            </a:r>
            <a:r>
              <a:rPr lang="en-US" sz="1050" dirty="0" smtClean="0"/>
              <a:t> under the </a:t>
            </a:r>
            <a:r>
              <a:rPr lang="en-US" sz="1050" dirty="0" smtClean="0">
                <a:hlinkClick r:id="rId3"/>
              </a:rPr>
              <a:t>CC BY 4.0 </a:t>
            </a:r>
            <a:r>
              <a:rPr lang="en-US" sz="1050" dirty="0"/>
              <a:t>license. For any use or reproduction of elements that are not owned by the EU, permission may need to be sought directly from the respective </a:t>
            </a:r>
            <a:r>
              <a:rPr lang="en-US" sz="1050" dirty="0" smtClean="0"/>
              <a:t>right holders.</a:t>
            </a:r>
          </a:p>
          <a:p>
            <a:r>
              <a:rPr lang="en-US" sz="1050" dirty="0" smtClean="0"/>
              <a:t>Slide </a:t>
            </a:r>
            <a:r>
              <a:rPr lang="en-US" sz="1050" dirty="0" smtClean="0">
                <a:solidFill>
                  <a:schemeClr val="accent6"/>
                </a:solidFill>
              </a:rPr>
              <a:t>xx</a:t>
            </a:r>
            <a:r>
              <a:rPr lang="en-US" sz="1050" dirty="0" smtClean="0"/>
              <a:t>: </a:t>
            </a:r>
            <a:r>
              <a:rPr lang="en-US" sz="1050" dirty="0">
                <a:solidFill>
                  <a:schemeClr val="accent6"/>
                </a:solidFill>
              </a:rPr>
              <a:t>e</a:t>
            </a:r>
            <a:r>
              <a:rPr lang="en-US" sz="1050" dirty="0" smtClean="0">
                <a:solidFill>
                  <a:schemeClr val="accent6"/>
                </a:solidFill>
              </a:rPr>
              <a:t>lement concerned</a:t>
            </a:r>
            <a:r>
              <a:rPr lang="en-US" sz="1050" dirty="0" smtClean="0"/>
              <a:t>, source</a:t>
            </a:r>
            <a:r>
              <a:rPr lang="en-US" sz="1050" dirty="0" smtClean="0">
                <a:solidFill>
                  <a:schemeClr val="accent6"/>
                </a:solidFill>
              </a:rPr>
              <a:t>: e.g. Fotolia.com</a:t>
            </a:r>
            <a:r>
              <a:rPr lang="en-US" sz="1050" dirty="0" smtClean="0"/>
              <a:t>; Slide </a:t>
            </a:r>
            <a:r>
              <a:rPr lang="en-US" sz="1050" dirty="0" smtClean="0">
                <a:solidFill>
                  <a:schemeClr val="accent6"/>
                </a:solidFill>
              </a:rPr>
              <a:t>xx</a:t>
            </a:r>
            <a:r>
              <a:rPr lang="en-US" sz="1050" dirty="0" smtClean="0"/>
              <a:t>: </a:t>
            </a:r>
            <a:r>
              <a:rPr lang="en-US" sz="1050" dirty="0" smtClean="0">
                <a:solidFill>
                  <a:schemeClr val="accent6"/>
                </a:solidFill>
              </a:rPr>
              <a:t>element concerned</a:t>
            </a:r>
            <a:r>
              <a:rPr lang="en-US" sz="1050" dirty="0" smtClean="0"/>
              <a:t>, source: </a:t>
            </a:r>
            <a:r>
              <a:rPr lang="en-US" sz="1050" dirty="0" smtClean="0">
                <a:solidFill>
                  <a:schemeClr val="accent6"/>
                </a:solidFill>
              </a:rPr>
              <a:t>e.g. iStock.com</a:t>
            </a:r>
            <a:endParaRPr lang="en-GB" sz="1050" dirty="0">
              <a:solidFill>
                <a:schemeClr val="accent6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524" y="4858246"/>
            <a:ext cx="1023496" cy="358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3619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C colour scheme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1E858B"/>
      </a:accent1>
      <a:accent2>
        <a:srgbClr val="4BC5DE"/>
      </a:accent2>
      <a:accent3>
        <a:srgbClr val="1EC08A"/>
      </a:accent3>
      <a:accent4>
        <a:srgbClr val="ED8D2F"/>
      </a:accent4>
      <a:accent5>
        <a:srgbClr val="FFC000"/>
      </a:accent5>
      <a:accent6>
        <a:srgbClr val="E76C53"/>
      </a:accent6>
      <a:hlink>
        <a:srgbClr val="0563C1"/>
      </a:hlink>
      <a:folHlink>
        <a:srgbClr val="24337E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C_Corporate_PPT_Template" id="{9E25CBC4-264C-4E5F-8DDF-C73C2B944108}" vid="{63966CC3-CC63-46CF-BE8C-07ABBDCD622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485</TotalTime>
  <Words>269</Words>
  <Application>Microsoft Office PowerPoint</Application>
  <PresentationFormat>Widescreen</PresentationFormat>
  <Paragraphs>51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Times New Roman</vt:lpstr>
      <vt:lpstr>Office Theme</vt:lpstr>
      <vt:lpstr>Citizen and Renewable Energy Communities</vt:lpstr>
      <vt:lpstr>Legal concept</vt:lpstr>
      <vt:lpstr>Legal concept: shared core</vt:lpstr>
      <vt:lpstr>Legal concept: differences</vt:lpstr>
      <vt:lpstr>Enabling framework</vt:lpstr>
      <vt:lpstr>Enabling framework REC &amp; CEC</vt:lpstr>
      <vt:lpstr>Keep in touch</vt:lpstr>
      <vt:lpstr>Thank you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Citizen and Renewable Energy Communities</dc:title>
  <dc:creator>HANNOSET Achille (ENER)</dc:creator>
  <cp:lastModifiedBy>HANNOSET Achille (ENER-EXT)</cp:lastModifiedBy>
  <cp:revision>53</cp:revision>
  <dcterms:created xsi:type="dcterms:W3CDTF">2021-02-17T17:41:13Z</dcterms:created>
  <dcterms:modified xsi:type="dcterms:W3CDTF">2021-06-14T09:58:18Z</dcterms:modified>
</cp:coreProperties>
</file>