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12"/>
  </p:notesMasterIdLst>
  <p:handoutMasterIdLst>
    <p:handoutMasterId r:id="rId13"/>
  </p:handoutMasterIdLst>
  <p:sldIdLst>
    <p:sldId id="264" r:id="rId2"/>
    <p:sldId id="262" r:id="rId3"/>
    <p:sldId id="273" r:id="rId4"/>
    <p:sldId id="274" r:id="rId5"/>
    <p:sldId id="275" r:id="rId6"/>
    <p:sldId id="276" r:id="rId7"/>
    <p:sldId id="277" r:id="rId8"/>
    <p:sldId id="278" r:id="rId9"/>
    <p:sldId id="279" r:id="rId10"/>
    <p:sldId id="272" r:id="rId11"/>
  </p:sldIdLst>
  <p:sldSz cx="9144000" cy="6858000" type="screen4x3"/>
  <p:notesSz cx="6808788" cy="99409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54">
          <p15:clr>
            <a:srgbClr val="A4A3A4"/>
          </p15:clr>
        </p15:guide>
        <p15:guide id="2" orient="horz" pos="2158">
          <p15:clr>
            <a:srgbClr val="A4A3A4"/>
          </p15:clr>
        </p15:guide>
        <p15:guide id="3" orient="horz" pos="1017">
          <p15:clr>
            <a:srgbClr val="A4A3A4"/>
          </p15:clr>
        </p15:guide>
        <p15:guide id="4" pos="2880">
          <p15:clr>
            <a:srgbClr val="A4A3A4"/>
          </p15:clr>
        </p15:guide>
        <p15:guide id="5" pos="5376">
          <p15:clr>
            <a:srgbClr val="A4A3A4"/>
          </p15:clr>
        </p15:guide>
        <p15:guide id="6" pos="384">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guide id="3" orient="horz" pos="3131">
          <p15:clr>
            <a:srgbClr val="A4A3A4"/>
          </p15:clr>
        </p15:guide>
        <p15:guide id="4"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00"/>
    <a:srgbClr val="FDD60C"/>
    <a:srgbClr val="FDD6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07" autoAdjust="0"/>
    <p:restoredTop sz="86364" autoAdjust="0"/>
  </p:normalViewPr>
  <p:slideViewPr>
    <p:cSldViewPr snapToGrid="0" snapToObjects="1" showGuides="1">
      <p:cViewPr varScale="1">
        <p:scale>
          <a:sx n="119" d="100"/>
          <a:sy n="119" d="100"/>
        </p:scale>
        <p:origin x="1410" y="51"/>
      </p:cViewPr>
      <p:guideLst>
        <p:guide orient="horz" pos="3754"/>
        <p:guide orient="horz" pos="2158"/>
        <p:guide orient="horz" pos="1017"/>
        <p:guide pos="2880"/>
        <p:guide pos="5376"/>
        <p:guide pos="38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67" d="100"/>
          <a:sy n="67" d="100"/>
        </p:scale>
        <p:origin x="-3276" y="-96"/>
      </p:cViewPr>
      <p:guideLst>
        <p:guide orient="horz" pos="2880"/>
        <p:guide pos="2160"/>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04FC14-9CF8-41B8-9950-ACBB9EA4ABB0}" type="doc">
      <dgm:prSet loTypeId="urn:microsoft.com/office/officeart/2005/8/layout/radial4" loCatId="relationship" qsTypeId="urn:microsoft.com/office/officeart/2005/8/quickstyle/simple3" qsCatId="simple" csTypeId="urn:microsoft.com/office/officeart/2005/8/colors/accent1_2" csCatId="accent1" phldr="1"/>
      <dgm:spPr/>
      <dgm:t>
        <a:bodyPr/>
        <a:lstStyle/>
        <a:p>
          <a:endParaRPr lang="en-US"/>
        </a:p>
      </dgm:t>
    </dgm:pt>
    <dgm:pt modelId="{34511CF1-DA63-4099-87F0-49638D5A2E7F}">
      <dgm:prSet phldrT="[Text]"/>
      <dgm:spPr/>
      <dgm:t>
        <a:bodyPr/>
        <a:lstStyle/>
        <a:p>
          <a:r>
            <a:rPr lang="pl-PL" dirty="0" smtClean="0"/>
            <a:t>Climate Adaptation</a:t>
          </a:r>
          <a:endParaRPr lang="en-US" dirty="0"/>
        </a:p>
      </dgm:t>
    </dgm:pt>
    <dgm:pt modelId="{6A72AA38-E835-4772-9D07-4908C13BB510}" type="parTrans" cxnId="{1661F217-C4C4-4187-BC16-73DD4872FDED}">
      <dgm:prSet/>
      <dgm:spPr/>
      <dgm:t>
        <a:bodyPr/>
        <a:lstStyle/>
        <a:p>
          <a:endParaRPr lang="en-US"/>
        </a:p>
      </dgm:t>
    </dgm:pt>
    <dgm:pt modelId="{1F59B510-1AAB-4E08-AA7D-1EAEA5ED8BC3}" type="sibTrans" cxnId="{1661F217-C4C4-4187-BC16-73DD4872FDED}">
      <dgm:prSet/>
      <dgm:spPr/>
      <dgm:t>
        <a:bodyPr/>
        <a:lstStyle/>
        <a:p>
          <a:endParaRPr lang="en-US"/>
        </a:p>
      </dgm:t>
    </dgm:pt>
    <dgm:pt modelId="{E1EACEED-AE6C-426C-90C7-45C01EF22563}">
      <dgm:prSet phldrT="[Text]"/>
      <dgm:spPr/>
      <dgm:t>
        <a:bodyPr/>
        <a:lstStyle/>
        <a:p>
          <a:r>
            <a:rPr lang="pl-PL" dirty="0" smtClean="0"/>
            <a:t>Urban Agenda</a:t>
          </a:r>
          <a:endParaRPr lang="en-US" dirty="0"/>
        </a:p>
      </dgm:t>
    </dgm:pt>
    <dgm:pt modelId="{7E156CB2-BCAC-4E12-8184-C9FC7A23A1DA}" type="parTrans" cxnId="{BD730342-F3B2-4D70-8516-C9B6898E5061}">
      <dgm:prSet/>
      <dgm:spPr/>
      <dgm:t>
        <a:bodyPr/>
        <a:lstStyle/>
        <a:p>
          <a:endParaRPr lang="en-US"/>
        </a:p>
      </dgm:t>
    </dgm:pt>
    <dgm:pt modelId="{32253657-32DA-412B-A0B3-DE6A0196DF3F}" type="sibTrans" cxnId="{BD730342-F3B2-4D70-8516-C9B6898E5061}">
      <dgm:prSet/>
      <dgm:spPr/>
      <dgm:t>
        <a:bodyPr/>
        <a:lstStyle/>
        <a:p>
          <a:endParaRPr lang="en-US"/>
        </a:p>
      </dgm:t>
    </dgm:pt>
    <dgm:pt modelId="{066C11E6-5D73-40B5-8166-6F6B3C6B182D}">
      <dgm:prSet phldrT="[Text]"/>
      <dgm:spPr/>
      <dgm:t>
        <a:bodyPr/>
        <a:lstStyle/>
        <a:p>
          <a:r>
            <a:rPr lang="pl-PL" dirty="0" smtClean="0"/>
            <a:t>Natural Capital Investment </a:t>
          </a:r>
          <a:r>
            <a:rPr lang="pl-PL" dirty="0" err="1" smtClean="0"/>
            <a:t>Facility</a:t>
          </a:r>
          <a:r>
            <a:rPr lang="pl-PL" dirty="0" smtClean="0"/>
            <a:t> -&gt; Invest EU</a:t>
          </a:r>
          <a:endParaRPr lang="en-US" dirty="0"/>
        </a:p>
      </dgm:t>
    </dgm:pt>
    <dgm:pt modelId="{24678715-C716-4DF2-BB51-C6EFE6122F60}" type="sibTrans" cxnId="{48A7CD22-0BD9-4A30-BB73-DBB574362726}">
      <dgm:prSet/>
      <dgm:spPr/>
      <dgm:t>
        <a:bodyPr/>
        <a:lstStyle/>
        <a:p>
          <a:endParaRPr lang="en-US"/>
        </a:p>
      </dgm:t>
    </dgm:pt>
    <dgm:pt modelId="{905068FC-9462-4C14-AACC-FE1FD3DF2D22}" type="parTrans" cxnId="{48A7CD22-0BD9-4A30-BB73-DBB574362726}">
      <dgm:prSet/>
      <dgm:spPr/>
      <dgm:t>
        <a:bodyPr/>
        <a:lstStyle/>
        <a:p>
          <a:endParaRPr lang="en-US"/>
        </a:p>
      </dgm:t>
    </dgm:pt>
    <dgm:pt modelId="{AC29486E-5B5F-4ED2-91A0-8623959856EB}">
      <dgm:prSet phldrT="[Text]"/>
      <dgm:spPr/>
      <dgm:t>
        <a:bodyPr/>
        <a:lstStyle/>
        <a:p>
          <a:r>
            <a:rPr lang="pl-PL" dirty="0" err="1" smtClean="0"/>
            <a:t>Air</a:t>
          </a:r>
          <a:r>
            <a:rPr lang="pl-PL" dirty="0" smtClean="0"/>
            <a:t> </a:t>
          </a:r>
          <a:r>
            <a:rPr lang="pl-PL" dirty="0" err="1" smtClean="0"/>
            <a:t>Quality</a:t>
          </a:r>
          <a:endParaRPr lang="en-US" dirty="0"/>
        </a:p>
      </dgm:t>
    </dgm:pt>
    <dgm:pt modelId="{6C7F520F-8982-46C3-8272-E6C926361516}" type="parTrans" cxnId="{48A39AD1-1B31-41CB-AEB2-69541D69F15A}">
      <dgm:prSet/>
      <dgm:spPr/>
      <dgm:t>
        <a:bodyPr/>
        <a:lstStyle/>
        <a:p>
          <a:endParaRPr lang="en-US"/>
        </a:p>
      </dgm:t>
    </dgm:pt>
    <dgm:pt modelId="{0AD25063-8565-4DD7-92B0-3FF1C56E71A7}" type="sibTrans" cxnId="{48A39AD1-1B31-41CB-AEB2-69541D69F15A}">
      <dgm:prSet/>
      <dgm:spPr/>
      <dgm:t>
        <a:bodyPr/>
        <a:lstStyle/>
        <a:p>
          <a:endParaRPr lang="en-US"/>
        </a:p>
      </dgm:t>
    </dgm:pt>
    <dgm:pt modelId="{33A77654-5F3B-4241-8962-ED712EF6BBD2}">
      <dgm:prSet phldrT="[Text]"/>
      <dgm:spPr/>
      <dgm:t>
        <a:bodyPr/>
        <a:lstStyle/>
        <a:p>
          <a:r>
            <a:rPr lang="pl-PL" dirty="0" smtClean="0"/>
            <a:t>Climate Adaptation </a:t>
          </a:r>
          <a:r>
            <a:rPr lang="pl-PL" dirty="0" err="1" smtClean="0"/>
            <a:t>Strategies</a:t>
          </a:r>
          <a:endParaRPr lang="en-US" dirty="0"/>
        </a:p>
      </dgm:t>
    </dgm:pt>
    <dgm:pt modelId="{C935AACF-CF31-4EDC-8DC1-7CD05EF66D20}" type="parTrans" cxnId="{B0704BEF-B777-4250-8199-CF115ACCF3CB}">
      <dgm:prSet/>
      <dgm:spPr/>
      <dgm:t>
        <a:bodyPr/>
        <a:lstStyle/>
        <a:p>
          <a:endParaRPr lang="en-US"/>
        </a:p>
      </dgm:t>
    </dgm:pt>
    <dgm:pt modelId="{D33C795D-56DD-46B0-AA51-8F16176DE6A0}" type="sibTrans" cxnId="{B0704BEF-B777-4250-8199-CF115ACCF3CB}">
      <dgm:prSet/>
      <dgm:spPr/>
      <dgm:t>
        <a:bodyPr/>
        <a:lstStyle/>
        <a:p>
          <a:endParaRPr lang="en-US"/>
        </a:p>
      </dgm:t>
    </dgm:pt>
    <dgm:pt modelId="{3B31BDFD-9477-467A-A47F-E410569E5F6D}">
      <dgm:prSet phldrT="[Text]"/>
      <dgm:spPr/>
      <dgm:t>
        <a:bodyPr/>
        <a:lstStyle/>
        <a:p>
          <a:r>
            <a:rPr lang="pl-PL" dirty="0" smtClean="0"/>
            <a:t>Climate </a:t>
          </a:r>
          <a:r>
            <a:rPr lang="pl-PL" dirty="0" err="1" smtClean="0"/>
            <a:t>Risk</a:t>
          </a:r>
          <a:r>
            <a:rPr lang="pl-PL" dirty="0" smtClean="0"/>
            <a:t> </a:t>
          </a:r>
          <a:r>
            <a:rPr lang="pl-PL" dirty="0" err="1" smtClean="0"/>
            <a:t>Assessment</a:t>
          </a:r>
          <a:endParaRPr lang="en-US" dirty="0"/>
        </a:p>
      </dgm:t>
    </dgm:pt>
    <dgm:pt modelId="{A4C63EC2-87EA-428B-AE41-FE9963D8A8E2}" type="parTrans" cxnId="{618B138A-66D1-43EE-8BCC-F56C9E7388D0}">
      <dgm:prSet/>
      <dgm:spPr/>
      <dgm:t>
        <a:bodyPr/>
        <a:lstStyle/>
        <a:p>
          <a:endParaRPr lang="en-US"/>
        </a:p>
      </dgm:t>
    </dgm:pt>
    <dgm:pt modelId="{1C2BC883-9735-4F3F-B2F0-DB47161F0AEA}" type="sibTrans" cxnId="{618B138A-66D1-43EE-8BCC-F56C9E7388D0}">
      <dgm:prSet/>
      <dgm:spPr/>
      <dgm:t>
        <a:bodyPr/>
        <a:lstStyle/>
        <a:p>
          <a:endParaRPr lang="en-US"/>
        </a:p>
      </dgm:t>
    </dgm:pt>
    <dgm:pt modelId="{0296ECDA-26CF-4890-BB9B-7497EDE5A201}">
      <dgm:prSet phldrT="[Text]"/>
      <dgm:spPr/>
      <dgm:t>
        <a:bodyPr/>
        <a:lstStyle/>
        <a:p>
          <a:r>
            <a:rPr lang="pl-PL" dirty="0" smtClean="0"/>
            <a:t>EU </a:t>
          </a:r>
          <a:r>
            <a:rPr lang="pl-PL" dirty="0" err="1" smtClean="0"/>
            <a:t>Taxonomy</a:t>
          </a:r>
          <a:endParaRPr lang="en-US" dirty="0"/>
        </a:p>
      </dgm:t>
    </dgm:pt>
    <dgm:pt modelId="{5788462A-2C2E-4A91-B9C6-8C08B44D2A77}" type="parTrans" cxnId="{100F64C5-91A2-4B0E-9246-F318EF9AB6DF}">
      <dgm:prSet/>
      <dgm:spPr/>
      <dgm:t>
        <a:bodyPr/>
        <a:lstStyle/>
        <a:p>
          <a:endParaRPr lang="en-US"/>
        </a:p>
      </dgm:t>
    </dgm:pt>
    <dgm:pt modelId="{47EE49F0-2AA3-4C33-A274-403DCEA23EE3}" type="sibTrans" cxnId="{100F64C5-91A2-4B0E-9246-F318EF9AB6DF}">
      <dgm:prSet/>
      <dgm:spPr/>
      <dgm:t>
        <a:bodyPr/>
        <a:lstStyle/>
        <a:p>
          <a:endParaRPr lang="en-US"/>
        </a:p>
      </dgm:t>
    </dgm:pt>
    <dgm:pt modelId="{3AEEC876-CB4B-4C19-A937-944E35CE5B08}" type="pres">
      <dgm:prSet presAssocID="{8E04FC14-9CF8-41B8-9950-ACBB9EA4ABB0}" presName="cycle" presStyleCnt="0">
        <dgm:presLayoutVars>
          <dgm:chMax val="1"/>
          <dgm:dir/>
          <dgm:animLvl val="ctr"/>
          <dgm:resizeHandles val="exact"/>
        </dgm:presLayoutVars>
      </dgm:prSet>
      <dgm:spPr/>
    </dgm:pt>
    <dgm:pt modelId="{B1BF7831-5193-43EE-A0C4-D5115BEC5671}" type="pres">
      <dgm:prSet presAssocID="{34511CF1-DA63-4099-87F0-49638D5A2E7F}" presName="centerShape" presStyleLbl="node0" presStyleIdx="0" presStyleCnt="1" custLinFactNeighborX="-1853" custLinFactNeighborY="-20244"/>
      <dgm:spPr/>
    </dgm:pt>
    <dgm:pt modelId="{509E4B59-E047-4057-8C94-FE3C950A322D}" type="pres">
      <dgm:prSet presAssocID="{7E156CB2-BCAC-4E12-8184-C9FC7A23A1DA}" presName="parTrans" presStyleLbl="bgSibTrans2D1" presStyleIdx="0" presStyleCnt="6"/>
      <dgm:spPr/>
    </dgm:pt>
    <dgm:pt modelId="{A3D61EEB-31A5-443E-89C4-B657F445A298}" type="pres">
      <dgm:prSet presAssocID="{E1EACEED-AE6C-426C-90C7-45C01EF22563}" presName="node" presStyleLbl="node1" presStyleIdx="0" presStyleCnt="6" custRadScaleRad="61248" custRadScaleInc="-34033">
        <dgm:presLayoutVars>
          <dgm:bulletEnabled val="1"/>
        </dgm:presLayoutVars>
      </dgm:prSet>
      <dgm:spPr/>
      <dgm:t>
        <a:bodyPr/>
        <a:lstStyle/>
        <a:p>
          <a:endParaRPr lang="en-US"/>
        </a:p>
      </dgm:t>
    </dgm:pt>
    <dgm:pt modelId="{7F170736-B6B8-4813-BC46-C48F521F7DF3}" type="pres">
      <dgm:prSet presAssocID="{905068FC-9462-4C14-AACC-FE1FD3DF2D22}" presName="parTrans" presStyleLbl="bgSibTrans2D1" presStyleIdx="1" presStyleCnt="6"/>
      <dgm:spPr/>
    </dgm:pt>
    <dgm:pt modelId="{8F883600-BD11-42D9-B35C-7D933AA627B8}" type="pres">
      <dgm:prSet presAssocID="{066C11E6-5D73-40B5-8166-6F6B3C6B182D}" presName="node" presStyleLbl="node1" presStyleIdx="1" presStyleCnt="6" custRadScaleRad="104157" custRadScaleInc="-39098">
        <dgm:presLayoutVars>
          <dgm:bulletEnabled val="1"/>
        </dgm:presLayoutVars>
      </dgm:prSet>
      <dgm:spPr/>
      <dgm:t>
        <a:bodyPr/>
        <a:lstStyle/>
        <a:p>
          <a:endParaRPr lang="en-US"/>
        </a:p>
      </dgm:t>
    </dgm:pt>
    <dgm:pt modelId="{ECA7EF56-FB3C-45C4-A1DB-4720245641B5}" type="pres">
      <dgm:prSet presAssocID="{6C7F520F-8982-46C3-8272-E6C926361516}" presName="parTrans" presStyleLbl="bgSibTrans2D1" presStyleIdx="2" presStyleCnt="6"/>
      <dgm:spPr/>
    </dgm:pt>
    <dgm:pt modelId="{519CFF8E-6840-48B7-AE1B-371F29B00DC3}" type="pres">
      <dgm:prSet presAssocID="{AC29486E-5B5F-4ED2-91A0-8623959856EB}" presName="node" presStyleLbl="node1" presStyleIdx="2" presStyleCnt="6" custRadScaleRad="109429" custRadScaleInc="-46647">
        <dgm:presLayoutVars>
          <dgm:bulletEnabled val="1"/>
        </dgm:presLayoutVars>
      </dgm:prSet>
      <dgm:spPr/>
    </dgm:pt>
    <dgm:pt modelId="{987D685A-C189-47AE-8FEA-FB74E6A67140}" type="pres">
      <dgm:prSet presAssocID="{C935AACF-CF31-4EDC-8DC1-7CD05EF66D20}" presName="parTrans" presStyleLbl="bgSibTrans2D1" presStyleIdx="3" presStyleCnt="6"/>
      <dgm:spPr/>
    </dgm:pt>
    <dgm:pt modelId="{F0055CCF-B7DE-4876-A0B7-F6A6323AD664}" type="pres">
      <dgm:prSet presAssocID="{33A77654-5F3B-4241-8962-ED712EF6BBD2}" presName="node" presStyleLbl="node1" presStyleIdx="3" presStyleCnt="6" custRadScaleRad="107421" custRadScaleInc="43273">
        <dgm:presLayoutVars>
          <dgm:bulletEnabled val="1"/>
        </dgm:presLayoutVars>
      </dgm:prSet>
      <dgm:spPr/>
      <dgm:t>
        <a:bodyPr/>
        <a:lstStyle/>
        <a:p>
          <a:endParaRPr lang="en-US"/>
        </a:p>
      </dgm:t>
    </dgm:pt>
    <dgm:pt modelId="{3FD54854-9ADC-4DE4-9002-E5B91C79249B}" type="pres">
      <dgm:prSet presAssocID="{A4C63EC2-87EA-428B-AE41-FE9963D8A8E2}" presName="parTrans" presStyleLbl="bgSibTrans2D1" presStyleIdx="4" presStyleCnt="6"/>
      <dgm:spPr/>
    </dgm:pt>
    <dgm:pt modelId="{3918AE99-071B-4F45-ABD4-036177A3CC4B}" type="pres">
      <dgm:prSet presAssocID="{3B31BDFD-9477-467A-A47F-E410569E5F6D}" presName="node" presStyleLbl="node1" presStyleIdx="4" presStyleCnt="6" custRadScaleRad="111405" custRadScaleInc="35074">
        <dgm:presLayoutVars>
          <dgm:bulletEnabled val="1"/>
        </dgm:presLayoutVars>
      </dgm:prSet>
      <dgm:spPr/>
    </dgm:pt>
    <dgm:pt modelId="{CD1B5ADC-5F50-4477-A0DB-5E42A0D26D51}" type="pres">
      <dgm:prSet presAssocID="{5788462A-2C2E-4A91-B9C6-8C08B44D2A77}" presName="parTrans" presStyleLbl="bgSibTrans2D1" presStyleIdx="5" presStyleCnt="6"/>
      <dgm:spPr/>
    </dgm:pt>
    <dgm:pt modelId="{E2B1ED51-9F9C-40E8-847E-F9D25B814F26}" type="pres">
      <dgm:prSet presAssocID="{0296ECDA-26CF-4890-BB9B-7497EDE5A201}" presName="node" presStyleLbl="node1" presStyleIdx="5" presStyleCnt="6" custRadScaleRad="55662" custRadScaleInc="33922">
        <dgm:presLayoutVars>
          <dgm:bulletEnabled val="1"/>
        </dgm:presLayoutVars>
      </dgm:prSet>
      <dgm:spPr/>
    </dgm:pt>
  </dgm:ptLst>
  <dgm:cxnLst>
    <dgm:cxn modelId="{B0704BEF-B777-4250-8199-CF115ACCF3CB}" srcId="{34511CF1-DA63-4099-87F0-49638D5A2E7F}" destId="{33A77654-5F3B-4241-8962-ED712EF6BBD2}" srcOrd="3" destOrd="0" parTransId="{C935AACF-CF31-4EDC-8DC1-7CD05EF66D20}" sibTransId="{D33C795D-56DD-46B0-AA51-8F16176DE6A0}"/>
    <dgm:cxn modelId="{C999FBC2-68ED-4442-8A42-EAA617D28DFC}" type="presOf" srcId="{8E04FC14-9CF8-41B8-9950-ACBB9EA4ABB0}" destId="{3AEEC876-CB4B-4C19-A937-944E35CE5B08}" srcOrd="0" destOrd="0" presId="urn:microsoft.com/office/officeart/2005/8/layout/radial4"/>
    <dgm:cxn modelId="{5A1361BB-91A6-475E-AC31-C6F3FA120E98}" type="presOf" srcId="{5788462A-2C2E-4A91-B9C6-8C08B44D2A77}" destId="{CD1B5ADC-5F50-4477-A0DB-5E42A0D26D51}" srcOrd="0" destOrd="0" presId="urn:microsoft.com/office/officeart/2005/8/layout/radial4"/>
    <dgm:cxn modelId="{2324DA58-895F-4845-B9D5-C2A29788AA55}" type="presOf" srcId="{6C7F520F-8982-46C3-8272-E6C926361516}" destId="{ECA7EF56-FB3C-45C4-A1DB-4720245641B5}" srcOrd="0" destOrd="0" presId="urn:microsoft.com/office/officeart/2005/8/layout/radial4"/>
    <dgm:cxn modelId="{237BA94A-5CBF-48B9-9885-95F6C993AD5E}" type="presOf" srcId="{34511CF1-DA63-4099-87F0-49638D5A2E7F}" destId="{B1BF7831-5193-43EE-A0C4-D5115BEC5671}" srcOrd="0" destOrd="0" presId="urn:microsoft.com/office/officeart/2005/8/layout/radial4"/>
    <dgm:cxn modelId="{21A62DA8-5103-41A5-8D8D-780C58290CED}" type="presOf" srcId="{33A77654-5F3B-4241-8962-ED712EF6BBD2}" destId="{F0055CCF-B7DE-4876-A0B7-F6A6323AD664}" srcOrd="0" destOrd="0" presId="urn:microsoft.com/office/officeart/2005/8/layout/radial4"/>
    <dgm:cxn modelId="{08DF33AD-AF54-4D15-A524-CDE24EBA6D70}" type="presOf" srcId="{A4C63EC2-87EA-428B-AE41-FE9963D8A8E2}" destId="{3FD54854-9ADC-4DE4-9002-E5B91C79249B}" srcOrd="0" destOrd="0" presId="urn:microsoft.com/office/officeart/2005/8/layout/radial4"/>
    <dgm:cxn modelId="{1F5DA76D-4D84-4BDE-A734-7688218D9734}" type="presOf" srcId="{3B31BDFD-9477-467A-A47F-E410569E5F6D}" destId="{3918AE99-071B-4F45-ABD4-036177A3CC4B}" srcOrd="0" destOrd="0" presId="urn:microsoft.com/office/officeart/2005/8/layout/radial4"/>
    <dgm:cxn modelId="{5E7D8B33-FD6D-433A-ADC9-41EFEDDDDFE2}" type="presOf" srcId="{AC29486E-5B5F-4ED2-91A0-8623959856EB}" destId="{519CFF8E-6840-48B7-AE1B-371F29B00DC3}" srcOrd="0" destOrd="0" presId="urn:microsoft.com/office/officeart/2005/8/layout/radial4"/>
    <dgm:cxn modelId="{48A39AD1-1B31-41CB-AEB2-69541D69F15A}" srcId="{34511CF1-DA63-4099-87F0-49638D5A2E7F}" destId="{AC29486E-5B5F-4ED2-91A0-8623959856EB}" srcOrd="2" destOrd="0" parTransId="{6C7F520F-8982-46C3-8272-E6C926361516}" sibTransId="{0AD25063-8565-4DD7-92B0-3FF1C56E71A7}"/>
    <dgm:cxn modelId="{100F64C5-91A2-4B0E-9246-F318EF9AB6DF}" srcId="{34511CF1-DA63-4099-87F0-49638D5A2E7F}" destId="{0296ECDA-26CF-4890-BB9B-7497EDE5A201}" srcOrd="5" destOrd="0" parTransId="{5788462A-2C2E-4A91-B9C6-8C08B44D2A77}" sibTransId="{47EE49F0-2AA3-4C33-A274-403DCEA23EE3}"/>
    <dgm:cxn modelId="{618B138A-66D1-43EE-8BCC-F56C9E7388D0}" srcId="{34511CF1-DA63-4099-87F0-49638D5A2E7F}" destId="{3B31BDFD-9477-467A-A47F-E410569E5F6D}" srcOrd="4" destOrd="0" parTransId="{A4C63EC2-87EA-428B-AE41-FE9963D8A8E2}" sibTransId="{1C2BC883-9735-4F3F-B2F0-DB47161F0AEA}"/>
    <dgm:cxn modelId="{481553D2-B2C1-4468-ABF4-B96057724979}" type="presOf" srcId="{E1EACEED-AE6C-426C-90C7-45C01EF22563}" destId="{A3D61EEB-31A5-443E-89C4-B657F445A298}" srcOrd="0" destOrd="0" presId="urn:microsoft.com/office/officeart/2005/8/layout/radial4"/>
    <dgm:cxn modelId="{A9EE7019-53CB-4895-965D-D898EEDD9A7B}" type="presOf" srcId="{905068FC-9462-4C14-AACC-FE1FD3DF2D22}" destId="{7F170736-B6B8-4813-BC46-C48F521F7DF3}" srcOrd="0" destOrd="0" presId="urn:microsoft.com/office/officeart/2005/8/layout/radial4"/>
    <dgm:cxn modelId="{F6764E40-3B65-454C-B4FA-83527BB96AE3}" type="presOf" srcId="{C935AACF-CF31-4EDC-8DC1-7CD05EF66D20}" destId="{987D685A-C189-47AE-8FEA-FB74E6A67140}" srcOrd="0" destOrd="0" presId="urn:microsoft.com/office/officeart/2005/8/layout/radial4"/>
    <dgm:cxn modelId="{DDECA669-F8DD-45FA-A5A8-05CE8C055E73}" type="presOf" srcId="{0296ECDA-26CF-4890-BB9B-7497EDE5A201}" destId="{E2B1ED51-9F9C-40E8-847E-F9D25B814F26}" srcOrd="0" destOrd="0" presId="urn:microsoft.com/office/officeart/2005/8/layout/radial4"/>
    <dgm:cxn modelId="{48A7CD22-0BD9-4A30-BB73-DBB574362726}" srcId="{34511CF1-DA63-4099-87F0-49638D5A2E7F}" destId="{066C11E6-5D73-40B5-8166-6F6B3C6B182D}" srcOrd="1" destOrd="0" parTransId="{905068FC-9462-4C14-AACC-FE1FD3DF2D22}" sibTransId="{24678715-C716-4DF2-BB51-C6EFE6122F60}"/>
    <dgm:cxn modelId="{EF990787-0149-49D2-B0BC-EEFA4DE50273}" type="presOf" srcId="{7E156CB2-BCAC-4E12-8184-C9FC7A23A1DA}" destId="{509E4B59-E047-4057-8C94-FE3C950A322D}" srcOrd="0" destOrd="0" presId="urn:microsoft.com/office/officeart/2005/8/layout/radial4"/>
    <dgm:cxn modelId="{BD730342-F3B2-4D70-8516-C9B6898E5061}" srcId="{34511CF1-DA63-4099-87F0-49638D5A2E7F}" destId="{E1EACEED-AE6C-426C-90C7-45C01EF22563}" srcOrd="0" destOrd="0" parTransId="{7E156CB2-BCAC-4E12-8184-C9FC7A23A1DA}" sibTransId="{32253657-32DA-412B-A0B3-DE6A0196DF3F}"/>
    <dgm:cxn modelId="{47893B3F-25B0-42C6-93E0-46AABA952CD4}" type="presOf" srcId="{066C11E6-5D73-40B5-8166-6F6B3C6B182D}" destId="{8F883600-BD11-42D9-B35C-7D933AA627B8}" srcOrd="0" destOrd="0" presId="urn:microsoft.com/office/officeart/2005/8/layout/radial4"/>
    <dgm:cxn modelId="{1661F217-C4C4-4187-BC16-73DD4872FDED}" srcId="{8E04FC14-9CF8-41B8-9950-ACBB9EA4ABB0}" destId="{34511CF1-DA63-4099-87F0-49638D5A2E7F}" srcOrd="0" destOrd="0" parTransId="{6A72AA38-E835-4772-9D07-4908C13BB510}" sibTransId="{1F59B510-1AAB-4E08-AA7D-1EAEA5ED8BC3}"/>
    <dgm:cxn modelId="{8A616CCE-0D3C-4087-B4A4-EEE5DAD63D30}" type="presParOf" srcId="{3AEEC876-CB4B-4C19-A937-944E35CE5B08}" destId="{B1BF7831-5193-43EE-A0C4-D5115BEC5671}" srcOrd="0" destOrd="0" presId="urn:microsoft.com/office/officeart/2005/8/layout/radial4"/>
    <dgm:cxn modelId="{79EB2E88-EB2E-4492-9EB4-4F5CA34D0625}" type="presParOf" srcId="{3AEEC876-CB4B-4C19-A937-944E35CE5B08}" destId="{509E4B59-E047-4057-8C94-FE3C950A322D}" srcOrd="1" destOrd="0" presId="urn:microsoft.com/office/officeart/2005/8/layout/radial4"/>
    <dgm:cxn modelId="{4594D0B2-1E67-4A42-8E07-8676EB281C5C}" type="presParOf" srcId="{3AEEC876-CB4B-4C19-A937-944E35CE5B08}" destId="{A3D61EEB-31A5-443E-89C4-B657F445A298}" srcOrd="2" destOrd="0" presId="urn:microsoft.com/office/officeart/2005/8/layout/radial4"/>
    <dgm:cxn modelId="{085A2BC1-CA98-46E7-996B-330A91FA6182}" type="presParOf" srcId="{3AEEC876-CB4B-4C19-A937-944E35CE5B08}" destId="{7F170736-B6B8-4813-BC46-C48F521F7DF3}" srcOrd="3" destOrd="0" presId="urn:microsoft.com/office/officeart/2005/8/layout/radial4"/>
    <dgm:cxn modelId="{17BBF1DB-FC88-4721-9D30-8E82F46F955E}" type="presParOf" srcId="{3AEEC876-CB4B-4C19-A937-944E35CE5B08}" destId="{8F883600-BD11-42D9-B35C-7D933AA627B8}" srcOrd="4" destOrd="0" presId="urn:microsoft.com/office/officeart/2005/8/layout/radial4"/>
    <dgm:cxn modelId="{B0876323-7E42-4FB9-BDEB-DA2D1BF7D8D1}" type="presParOf" srcId="{3AEEC876-CB4B-4C19-A937-944E35CE5B08}" destId="{ECA7EF56-FB3C-45C4-A1DB-4720245641B5}" srcOrd="5" destOrd="0" presId="urn:microsoft.com/office/officeart/2005/8/layout/radial4"/>
    <dgm:cxn modelId="{9AB7C598-3DEF-48CD-96B8-DC6A06FBCC7D}" type="presParOf" srcId="{3AEEC876-CB4B-4C19-A937-944E35CE5B08}" destId="{519CFF8E-6840-48B7-AE1B-371F29B00DC3}" srcOrd="6" destOrd="0" presId="urn:microsoft.com/office/officeart/2005/8/layout/radial4"/>
    <dgm:cxn modelId="{E24525C6-1340-4A31-A3AA-18AA4CF79757}" type="presParOf" srcId="{3AEEC876-CB4B-4C19-A937-944E35CE5B08}" destId="{987D685A-C189-47AE-8FEA-FB74E6A67140}" srcOrd="7" destOrd="0" presId="urn:microsoft.com/office/officeart/2005/8/layout/radial4"/>
    <dgm:cxn modelId="{F9F8DC42-FAC8-425D-B0B8-FC7BE7840DBB}" type="presParOf" srcId="{3AEEC876-CB4B-4C19-A937-944E35CE5B08}" destId="{F0055CCF-B7DE-4876-A0B7-F6A6323AD664}" srcOrd="8" destOrd="0" presId="urn:microsoft.com/office/officeart/2005/8/layout/radial4"/>
    <dgm:cxn modelId="{E884B865-B9B6-4F21-BD32-9C398B902C67}" type="presParOf" srcId="{3AEEC876-CB4B-4C19-A937-944E35CE5B08}" destId="{3FD54854-9ADC-4DE4-9002-E5B91C79249B}" srcOrd="9" destOrd="0" presId="urn:microsoft.com/office/officeart/2005/8/layout/radial4"/>
    <dgm:cxn modelId="{A41C1132-6E8A-42AE-AD21-B4FDB0694F3B}" type="presParOf" srcId="{3AEEC876-CB4B-4C19-A937-944E35CE5B08}" destId="{3918AE99-071B-4F45-ABD4-036177A3CC4B}" srcOrd="10" destOrd="0" presId="urn:microsoft.com/office/officeart/2005/8/layout/radial4"/>
    <dgm:cxn modelId="{D41395D2-8031-45A4-9E21-4855A868D36F}" type="presParOf" srcId="{3AEEC876-CB4B-4C19-A937-944E35CE5B08}" destId="{CD1B5ADC-5F50-4477-A0DB-5E42A0D26D51}" srcOrd="11" destOrd="0" presId="urn:microsoft.com/office/officeart/2005/8/layout/radial4"/>
    <dgm:cxn modelId="{6FF66152-92F6-4267-B32E-6AB42296B1B9}" type="presParOf" srcId="{3AEEC876-CB4B-4C19-A937-944E35CE5B08}" destId="{E2B1ED51-9F9C-40E8-847E-F9D25B814F26}"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F7831-5193-43EE-A0C4-D5115BEC5671}">
      <dsp:nvSpPr>
        <dsp:cNvPr id="0" name=""/>
        <dsp:cNvSpPr/>
      </dsp:nvSpPr>
      <dsp:spPr>
        <a:xfrm>
          <a:off x="2790349" y="1260608"/>
          <a:ext cx="2073262" cy="2073262"/>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pl-PL" sz="2500" kern="1200" dirty="0" smtClean="0"/>
            <a:t>Climate Adaptation</a:t>
          </a:r>
          <a:endParaRPr lang="en-US" sz="2500" kern="1200" dirty="0"/>
        </a:p>
      </dsp:txBody>
      <dsp:txXfrm>
        <a:off x="3093971" y="1564230"/>
        <a:ext cx="1466018" cy="1466018"/>
      </dsp:txXfrm>
    </dsp:sp>
    <dsp:sp modelId="{509E4B59-E047-4057-8C94-FE3C950A322D}">
      <dsp:nvSpPr>
        <dsp:cNvPr id="0" name=""/>
        <dsp:cNvSpPr/>
      </dsp:nvSpPr>
      <dsp:spPr>
        <a:xfrm rot="8266399">
          <a:off x="1883569" y="3181431"/>
          <a:ext cx="1287352" cy="590879"/>
        </a:xfrm>
        <a:prstGeom prst="lef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A3D61EEB-31A5-443E-89C4-B657F445A298}">
      <dsp:nvSpPr>
        <dsp:cNvPr id="0" name=""/>
        <dsp:cNvSpPr/>
      </dsp:nvSpPr>
      <dsp:spPr>
        <a:xfrm>
          <a:off x="1324966" y="3328950"/>
          <a:ext cx="1451283" cy="1161026"/>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pl-PL" sz="1700" kern="1200" dirty="0" smtClean="0"/>
            <a:t>Urban Agenda</a:t>
          </a:r>
          <a:endParaRPr lang="en-US" sz="1700" kern="1200" dirty="0"/>
        </a:p>
      </dsp:txBody>
      <dsp:txXfrm>
        <a:off x="1358971" y="3362955"/>
        <a:ext cx="1383273" cy="1093016"/>
      </dsp:txXfrm>
    </dsp:sp>
    <dsp:sp modelId="{7F170736-B6B8-4813-BC46-C48F521F7DF3}">
      <dsp:nvSpPr>
        <dsp:cNvPr id="0" name=""/>
        <dsp:cNvSpPr/>
      </dsp:nvSpPr>
      <dsp:spPr>
        <a:xfrm rot="10887592">
          <a:off x="961595" y="1950804"/>
          <a:ext cx="1728787" cy="590879"/>
        </a:xfrm>
        <a:prstGeom prst="lef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8F883600-BD11-42D9-B35C-7D933AA627B8}">
      <dsp:nvSpPr>
        <dsp:cNvPr id="0" name=""/>
        <dsp:cNvSpPr/>
      </dsp:nvSpPr>
      <dsp:spPr>
        <a:xfrm>
          <a:off x="236233" y="1643709"/>
          <a:ext cx="1451283" cy="1161026"/>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pl-PL" sz="1700" kern="1200" dirty="0" smtClean="0"/>
            <a:t>Natural Capital Investment </a:t>
          </a:r>
          <a:r>
            <a:rPr lang="pl-PL" sz="1700" kern="1200" dirty="0" err="1" smtClean="0"/>
            <a:t>Facility</a:t>
          </a:r>
          <a:r>
            <a:rPr lang="pl-PL" sz="1700" kern="1200" dirty="0" smtClean="0"/>
            <a:t> -&gt; Invest EU</a:t>
          </a:r>
          <a:endParaRPr lang="en-US" sz="1700" kern="1200" dirty="0"/>
        </a:p>
      </dsp:txBody>
      <dsp:txXfrm>
        <a:off x="270238" y="1677714"/>
        <a:ext cx="1383273" cy="1093016"/>
      </dsp:txXfrm>
    </dsp:sp>
    <dsp:sp modelId="{ECA7EF56-FB3C-45C4-A1DB-4720245641B5}">
      <dsp:nvSpPr>
        <dsp:cNvPr id="0" name=""/>
        <dsp:cNvSpPr/>
      </dsp:nvSpPr>
      <dsp:spPr>
        <a:xfrm rot="13436989">
          <a:off x="1946750" y="795269"/>
          <a:ext cx="1257279" cy="590879"/>
        </a:xfrm>
        <a:prstGeom prst="lef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519CFF8E-6840-48B7-AE1B-371F29B00DC3}">
      <dsp:nvSpPr>
        <dsp:cNvPr id="0" name=""/>
        <dsp:cNvSpPr/>
      </dsp:nvSpPr>
      <dsp:spPr>
        <a:xfrm>
          <a:off x="1397160" y="73902"/>
          <a:ext cx="1451283" cy="1161026"/>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pl-PL" sz="1700" kern="1200" dirty="0" err="1" smtClean="0"/>
            <a:t>Air</a:t>
          </a:r>
          <a:r>
            <a:rPr lang="pl-PL" sz="1700" kern="1200" dirty="0" smtClean="0"/>
            <a:t> </a:t>
          </a:r>
          <a:r>
            <a:rPr lang="pl-PL" sz="1700" kern="1200" dirty="0" err="1" smtClean="0"/>
            <a:t>Quality</a:t>
          </a:r>
          <a:endParaRPr lang="en-US" sz="1700" kern="1200" dirty="0"/>
        </a:p>
      </dsp:txBody>
      <dsp:txXfrm>
        <a:off x="1431165" y="107907"/>
        <a:ext cx="1383273" cy="1093016"/>
      </dsp:txXfrm>
    </dsp:sp>
    <dsp:sp modelId="{987D685A-C189-47AE-8FEA-FB74E6A67140}">
      <dsp:nvSpPr>
        <dsp:cNvPr id="0" name=""/>
        <dsp:cNvSpPr/>
      </dsp:nvSpPr>
      <dsp:spPr>
        <a:xfrm rot="19129512">
          <a:off x="4499762" y="824530"/>
          <a:ext cx="1346393" cy="590879"/>
        </a:xfrm>
        <a:prstGeom prst="lef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F0055CCF-B7DE-4876-A0B7-F6A6323AD664}">
      <dsp:nvSpPr>
        <dsp:cNvPr id="0" name=""/>
        <dsp:cNvSpPr/>
      </dsp:nvSpPr>
      <dsp:spPr>
        <a:xfrm>
          <a:off x="4954035" y="96252"/>
          <a:ext cx="1451283" cy="1161026"/>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pl-PL" sz="1700" kern="1200" dirty="0" smtClean="0"/>
            <a:t>Climate Adaptation </a:t>
          </a:r>
          <a:r>
            <a:rPr lang="pl-PL" sz="1700" kern="1200" dirty="0" err="1" smtClean="0"/>
            <a:t>Strategies</a:t>
          </a:r>
          <a:endParaRPr lang="en-US" sz="1700" kern="1200" dirty="0"/>
        </a:p>
      </dsp:txBody>
      <dsp:txXfrm>
        <a:off x="4988040" y="130257"/>
        <a:ext cx="1383273" cy="1093016"/>
      </dsp:txXfrm>
    </dsp:sp>
    <dsp:sp modelId="{3FD54854-9ADC-4DE4-9002-E5B91C79249B}">
      <dsp:nvSpPr>
        <dsp:cNvPr id="0" name=""/>
        <dsp:cNvSpPr/>
      </dsp:nvSpPr>
      <dsp:spPr>
        <a:xfrm rot="21355330">
          <a:off x="4981518" y="1843833"/>
          <a:ext cx="2122463" cy="590879"/>
        </a:xfrm>
        <a:prstGeom prst="lef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3918AE99-071B-4F45-ABD4-036177A3CC4B}">
      <dsp:nvSpPr>
        <dsp:cNvPr id="0" name=""/>
        <dsp:cNvSpPr/>
      </dsp:nvSpPr>
      <dsp:spPr>
        <a:xfrm>
          <a:off x="6375653" y="1483294"/>
          <a:ext cx="1451283" cy="1161026"/>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pl-PL" sz="1700" kern="1200" dirty="0" smtClean="0"/>
            <a:t>Climate </a:t>
          </a:r>
          <a:r>
            <a:rPr lang="pl-PL" sz="1700" kern="1200" dirty="0" err="1" smtClean="0"/>
            <a:t>Risk</a:t>
          </a:r>
          <a:r>
            <a:rPr lang="pl-PL" sz="1700" kern="1200" dirty="0" smtClean="0"/>
            <a:t> </a:t>
          </a:r>
          <a:r>
            <a:rPr lang="pl-PL" sz="1700" kern="1200" dirty="0" err="1" smtClean="0"/>
            <a:t>Assessment</a:t>
          </a:r>
          <a:endParaRPr lang="en-US" sz="1700" kern="1200" dirty="0"/>
        </a:p>
      </dsp:txBody>
      <dsp:txXfrm>
        <a:off x="6409658" y="1517299"/>
        <a:ext cx="1383273" cy="1093016"/>
      </dsp:txXfrm>
    </dsp:sp>
    <dsp:sp modelId="{CD1B5ADC-5F50-4477-A0DB-5E42A0D26D51}">
      <dsp:nvSpPr>
        <dsp:cNvPr id="0" name=""/>
        <dsp:cNvSpPr/>
      </dsp:nvSpPr>
      <dsp:spPr>
        <a:xfrm rot="2442378">
          <a:off x="4512143" y="3154764"/>
          <a:ext cx="1309969" cy="590879"/>
        </a:xfrm>
        <a:prstGeom prst="lef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E2B1ED51-9F9C-40E8-847E-F9D25B814F26}">
      <dsp:nvSpPr>
        <dsp:cNvPr id="0" name=""/>
        <dsp:cNvSpPr/>
      </dsp:nvSpPr>
      <dsp:spPr>
        <a:xfrm>
          <a:off x="4938005" y="3296860"/>
          <a:ext cx="1451283" cy="1161026"/>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pl-PL" sz="1700" kern="1200" dirty="0" smtClean="0"/>
            <a:t>EU </a:t>
          </a:r>
          <a:r>
            <a:rPr lang="pl-PL" sz="1700" kern="1200" dirty="0" err="1" smtClean="0"/>
            <a:t>Taxonomy</a:t>
          </a:r>
          <a:endParaRPr lang="en-US" sz="1700" kern="1200" dirty="0"/>
        </a:p>
      </dsp:txBody>
      <dsp:txXfrm>
        <a:off x="4972010" y="3330865"/>
        <a:ext cx="1383273" cy="109301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50475" cy="49877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6737" y="1"/>
            <a:ext cx="2950475" cy="498773"/>
          </a:xfrm>
          <a:prstGeom prst="rect">
            <a:avLst/>
          </a:prstGeom>
        </p:spPr>
        <p:txBody>
          <a:bodyPr vert="horz" lIns="91440" tIns="45720" rIns="91440" bIns="45720" rtlCol="0"/>
          <a:lstStyle>
            <a:lvl1pPr algn="r">
              <a:defRPr sz="1200"/>
            </a:lvl1pPr>
          </a:lstStyle>
          <a:p>
            <a:fld id="{ADF35984-4CA4-CF4D-B666-B92C6CA20A01}" type="datetimeFigureOut">
              <a:rPr lang="fr-FR" smtClean="0"/>
              <a:t>14/06/2021</a:t>
            </a:fld>
            <a:endParaRPr lang="fr-FR"/>
          </a:p>
        </p:txBody>
      </p:sp>
      <p:sp>
        <p:nvSpPr>
          <p:cNvPr id="4" name="Espace réservé du pied de page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9BB3A798-1A72-684A-BBD9-C3A9372D39B5}" type="slidenum">
              <a:rPr lang="fr-FR" smtClean="0"/>
              <a:t>‹#›</a:t>
            </a:fld>
            <a:endParaRPr lang="fr-FR"/>
          </a:p>
        </p:txBody>
      </p:sp>
    </p:spTree>
    <p:extLst>
      <p:ext uri="{BB962C8B-B14F-4D97-AF65-F5344CB8AC3E}">
        <p14:creationId xmlns:p14="http://schemas.microsoft.com/office/powerpoint/2010/main" val="2029022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50475" cy="498773"/>
          </a:xfrm>
          <a:prstGeom prst="rect">
            <a:avLst/>
          </a:prstGeom>
        </p:spPr>
        <p:txBody>
          <a:bodyPr vert="horz" lIns="91440" tIns="45720" rIns="91440" bIns="45720" rtlCol="0"/>
          <a:lstStyle>
            <a:lvl1pPr algn="l">
              <a:defRPr sz="1200"/>
            </a:lvl1pPr>
          </a:lstStyle>
          <a:p>
            <a:endParaRPr lang="fr-FR"/>
          </a:p>
        </p:txBody>
      </p:sp>
      <p:sp>
        <p:nvSpPr>
          <p:cNvPr id="4" name="Espace réservé de l’image des diapositives 3"/>
          <p:cNvSpPr>
            <a:spLocks noGrp="1" noRot="1" noChangeAspect="1"/>
          </p:cNvSpPr>
          <p:nvPr>
            <p:ph type="sldImg" idx="2"/>
          </p:nvPr>
        </p:nvSpPr>
        <p:spPr>
          <a:xfrm>
            <a:off x="1168400" y="1243013"/>
            <a:ext cx="4471988" cy="33543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0879" y="4784070"/>
            <a:ext cx="5447030" cy="3914240"/>
          </a:xfrm>
          <a:prstGeom prst="rect">
            <a:avLst/>
          </a:prstGeom>
        </p:spPr>
        <p:txBody>
          <a:bodyPr vert="horz" lIns="91440" tIns="45720" rIns="91440" bIns="45720" rtlCol="0"/>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pied de page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BA6C80-7565-E24E-AE78-89500580C83E}" type="slidenum">
              <a:rPr lang="fr-FR" smtClean="0"/>
              <a:t>‹#›</a:t>
            </a:fld>
            <a:endParaRPr lang="fr-FR" dirty="0"/>
          </a:p>
        </p:txBody>
      </p:sp>
      <p:sp>
        <p:nvSpPr>
          <p:cNvPr id="8" name="Date Placeholder 7"/>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1DF1BB65-6336-4790-9020-5C6B5195ADF4}" type="datetimeFigureOut">
              <a:rPr lang="en-GB" smtClean="0"/>
              <a:t>14/06/2021</a:t>
            </a:fld>
            <a:endParaRPr lang="en-GB"/>
          </a:p>
        </p:txBody>
      </p:sp>
    </p:spTree>
    <p:extLst>
      <p:ext uri="{BB962C8B-B14F-4D97-AF65-F5344CB8AC3E}">
        <p14:creationId xmlns:p14="http://schemas.microsoft.com/office/powerpoint/2010/main" val="989766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rgbClr val="FF0000"/>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956484" y="6660000"/>
            <a:ext cx="972000" cy="144000"/>
          </a:xfrm>
          <a:prstGeom prst="rect">
            <a:avLst/>
          </a:prstGeom>
        </p:spPr>
        <p:txBody>
          <a:bodyPr/>
          <a:lstStyle/>
          <a:p>
            <a:fld id="{6280D2ED-F7BB-43BC-9415-B44C432CC2F1}" type="datetime1">
              <a:rPr lang="fr-LU" smtClean="0"/>
              <a:t>14/06/2021</a:t>
            </a:fld>
            <a:endParaRPr lang="en-GB" dirty="0"/>
          </a:p>
        </p:txBody>
      </p:sp>
      <p:sp>
        <p:nvSpPr>
          <p:cNvPr id="4" name="Footer Placeholder 3"/>
          <p:cNvSpPr>
            <a:spLocks noGrp="1"/>
          </p:cNvSpPr>
          <p:nvPr>
            <p:ph type="ftr" sz="quarter" idx="11"/>
          </p:nvPr>
        </p:nvSpPr>
        <p:spPr>
          <a:xfrm>
            <a:off x="2016000" y="6660000"/>
            <a:ext cx="4140000" cy="144000"/>
          </a:xfrm>
          <a:prstGeom prst="rect">
            <a:avLst/>
          </a:prstGeom>
        </p:spPr>
        <p:txBody>
          <a:bodyPr/>
          <a:lstStyle/>
          <a:p>
            <a:endParaRPr lang="en-GB" dirty="0"/>
          </a:p>
        </p:txBody>
      </p:sp>
      <p:sp>
        <p:nvSpPr>
          <p:cNvPr id="5" name="Slide Number Placeholder 4"/>
          <p:cNvSpPr>
            <a:spLocks noGrp="1"/>
          </p:cNvSpPr>
          <p:nvPr>
            <p:ph type="sldNum" sz="quarter" idx="12"/>
          </p:nvPr>
        </p:nvSpPr>
        <p:spPr>
          <a:xfrm>
            <a:off x="6372200" y="6660000"/>
            <a:ext cx="1080000" cy="144000"/>
          </a:xfrm>
          <a:prstGeom prst="rect">
            <a:avLst/>
          </a:prstGeom>
        </p:spPr>
        <p:txBody>
          <a:body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1792659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pictures and label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7" name="Espace réservé pour une image  6"/>
          <p:cNvSpPr>
            <a:spLocks noGrp="1"/>
          </p:cNvSpPr>
          <p:nvPr>
            <p:ph type="pic" sz="quarter" idx="13"/>
          </p:nvPr>
        </p:nvSpPr>
        <p:spPr>
          <a:xfrm>
            <a:off x="121920" y="2632075"/>
            <a:ext cx="2174240" cy="2174240"/>
          </a:xfrm>
          <a:prstGeom prst="ellipse">
            <a:avLst/>
          </a:prstGeom>
          <a:solidFill>
            <a:schemeClr val="tx2">
              <a:lumMod val="20000"/>
              <a:lumOff val="80000"/>
            </a:schemeClr>
          </a:solidFill>
        </p:spPr>
        <p:txBody>
          <a:bodyPr/>
          <a:lstStyle/>
          <a:p>
            <a:endParaRPr lang="fr-FR"/>
          </a:p>
        </p:txBody>
      </p:sp>
      <p:sp>
        <p:nvSpPr>
          <p:cNvPr id="8" name="Espace réservé pour une image  6"/>
          <p:cNvSpPr>
            <a:spLocks noGrp="1"/>
          </p:cNvSpPr>
          <p:nvPr>
            <p:ph type="pic" sz="quarter" idx="14"/>
          </p:nvPr>
        </p:nvSpPr>
        <p:spPr>
          <a:xfrm>
            <a:off x="2367280" y="2632075"/>
            <a:ext cx="2174240" cy="2174240"/>
          </a:xfrm>
          <a:prstGeom prst="ellipse">
            <a:avLst/>
          </a:prstGeom>
          <a:solidFill>
            <a:schemeClr val="tx2">
              <a:lumMod val="20000"/>
              <a:lumOff val="80000"/>
            </a:schemeClr>
          </a:solidFill>
        </p:spPr>
        <p:txBody>
          <a:bodyPr/>
          <a:lstStyle/>
          <a:p>
            <a:endParaRPr lang="fr-FR"/>
          </a:p>
        </p:txBody>
      </p:sp>
      <p:sp>
        <p:nvSpPr>
          <p:cNvPr id="9" name="Espace réservé pour une image  6"/>
          <p:cNvSpPr>
            <a:spLocks noGrp="1"/>
          </p:cNvSpPr>
          <p:nvPr>
            <p:ph type="pic" sz="quarter" idx="15"/>
          </p:nvPr>
        </p:nvSpPr>
        <p:spPr>
          <a:xfrm>
            <a:off x="4622800" y="2632075"/>
            <a:ext cx="2174240" cy="2174240"/>
          </a:xfrm>
          <a:prstGeom prst="ellipse">
            <a:avLst/>
          </a:prstGeom>
          <a:solidFill>
            <a:schemeClr val="tx2">
              <a:lumMod val="20000"/>
              <a:lumOff val="80000"/>
            </a:schemeClr>
          </a:solidFill>
        </p:spPr>
        <p:txBody>
          <a:bodyPr/>
          <a:lstStyle/>
          <a:p>
            <a:endParaRPr lang="fr-FR"/>
          </a:p>
        </p:txBody>
      </p:sp>
      <p:sp>
        <p:nvSpPr>
          <p:cNvPr id="10" name="Espace réservé pour une image  6"/>
          <p:cNvSpPr>
            <a:spLocks noGrp="1"/>
          </p:cNvSpPr>
          <p:nvPr>
            <p:ph type="pic" sz="quarter" idx="16"/>
          </p:nvPr>
        </p:nvSpPr>
        <p:spPr>
          <a:xfrm>
            <a:off x="6868160" y="2632075"/>
            <a:ext cx="2174240" cy="2174240"/>
          </a:xfrm>
          <a:prstGeom prst="ellipse">
            <a:avLst/>
          </a:prstGeom>
          <a:solidFill>
            <a:schemeClr val="tx2">
              <a:lumMod val="20000"/>
              <a:lumOff val="80000"/>
            </a:schemeClr>
          </a:solidFill>
        </p:spPr>
        <p:txBody>
          <a:bodyPr/>
          <a:lstStyle/>
          <a:p>
            <a:endParaRPr lang="fr-FR"/>
          </a:p>
        </p:txBody>
      </p:sp>
      <p:sp>
        <p:nvSpPr>
          <p:cNvPr id="12" name="Espace réservé du texte 11"/>
          <p:cNvSpPr>
            <a:spLocks noGrp="1"/>
          </p:cNvSpPr>
          <p:nvPr>
            <p:ph type="body" sz="quarter" idx="17"/>
          </p:nvPr>
        </p:nvSpPr>
        <p:spPr>
          <a:xfrm>
            <a:off x="111760" y="2001520"/>
            <a:ext cx="2194559" cy="549275"/>
          </a:xfrm>
        </p:spPr>
        <p:txBody>
          <a:bodyPr anchor="ctr">
            <a:normAutofit/>
          </a:bodyPr>
          <a:lstStyle>
            <a:lvl1pPr marL="0" indent="0" algn="ctr">
              <a:buNone/>
              <a:defRPr sz="2000">
                <a:solidFill>
                  <a:schemeClr val="tx2"/>
                </a:solidFill>
              </a:defRPr>
            </a:lvl1pPr>
          </a:lstStyle>
          <a:p>
            <a:pPr lvl="0"/>
            <a:r>
              <a:rPr lang="fr-FR" dirty="0" smtClean="0"/>
              <a:t>Cliquez </a:t>
            </a:r>
            <a:endParaRPr lang="fr-FR" dirty="0"/>
          </a:p>
        </p:txBody>
      </p:sp>
      <p:sp>
        <p:nvSpPr>
          <p:cNvPr id="13" name="Espace réservé du texte 11"/>
          <p:cNvSpPr>
            <a:spLocks noGrp="1"/>
          </p:cNvSpPr>
          <p:nvPr>
            <p:ph type="body" sz="quarter" idx="18"/>
          </p:nvPr>
        </p:nvSpPr>
        <p:spPr>
          <a:xfrm>
            <a:off x="2357120" y="2001520"/>
            <a:ext cx="2194559" cy="549275"/>
          </a:xfrm>
        </p:spPr>
        <p:txBody>
          <a:bodyPr anchor="ctr">
            <a:normAutofit/>
          </a:bodyPr>
          <a:lstStyle>
            <a:lvl1pPr marL="0" indent="0" algn="ctr">
              <a:buNone/>
              <a:defRPr sz="2000">
                <a:solidFill>
                  <a:schemeClr val="tx2"/>
                </a:solidFill>
              </a:defRPr>
            </a:lvl1pPr>
          </a:lstStyle>
          <a:p>
            <a:pPr lvl="0"/>
            <a:r>
              <a:rPr lang="fr-FR" dirty="0" smtClean="0"/>
              <a:t>Cliquez </a:t>
            </a:r>
            <a:endParaRPr lang="fr-FR" dirty="0"/>
          </a:p>
        </p:txBody>
      </p:sp>
      <p:sp>
        <p:nvSpPr>
          <p:cNvPr id="14" name="Espace réservé du texte 11"/>
          <p:cNvSpPr>
            <a:spLocks noGrp="1"/>
          </p:cNvSpPr>
          <p:nvPr>
            <p:ph type="body" sz="quarter" idx="19"/>
          </p:nvPr>
        </p:nvSpPr>
        <p:spPr>
          <a:xfrm>
            <a:off x="4592320" y="2001520"/>
            <a:ext cx="2194559" cy="549275"/>
          </a:xfrm>
        </p:spPr>
        <p:txBody>
          <a:bodyPr anchor="ctr">
            <a:normAutofit/>
          </a:bodyPr>
          <a:lstStyle>
            <a:lvl1pPr marL="0" indent="0" algn="ctr">
              <a:buNone/>
              <a:defRPr sz="2000">
                <a:solidFill>
                  <a:schemeClr val="tx2"/>
                </a:solidFill>
              </a:defRPr>
            </a:lvl1pPr>
          </a:lstStyle>
          <a:p>
            <a:pPr lvl="0"/>
            <a:r>
              <a:rPr lang="fr-FR" dirty="0" smtClean="0"/>
              <a:t>Cliquez </a:t>
            </a:r>
            <a:endParaRPr lang="fr-FR" dirty="0"/>
          </a:p>
        </p:txBody>
      </p:sp>
      <p:sp>
        <p:nvSpPr>
          <p:cNvPr id="15" name="Espace réservé du texte 11"/>
          <p:cNvSpPr>
            <a:spLocks noGrp="1"/>
          </p:cNvSpPr>
          <p:nvPr>
            <p:ph type="body" sz="quarter" idx="20"/>
          </p:nvPr>
        </p:nvSpPr>
        <p:spPr>
          <a:xfrm>
            <a:off x="6837680" y="2001520"/>
            <a:ext cx="2194559" cy="549275"/>
          </a:xfrm>
        </p:spPr>
        <p:txBody>
          <a:bodyPr anchor="ctr">
            <a:normAutofit/>
          </a:bodyPr>
          <a:lstStyle>
            <a:lvl1pPr marL="0" indent="0" algn="ctr">
              <a:buNone/>
              <a:defRPr sz="2000">
                <a:solidFill>
                  <a:schemeClr val="tx2"/>
                </a:solidFill>
              </a:defRPr>
            </a:lvl1pPr>
          </a:lstStyle>
          <a:p>
            <a:pPr lvl="0"/>
            <a:r>
              <a:rPr lang="fr-FR" dirty="0" smtClean="0"/>
              <a:t>Cliquez </a:t>
            </a:r>
            <a:endParaRPr lang="fr-FR" dirty="0"/>
          </a:p>
        </p:txBody>
      </p:sp>
      <p:sp>
        <p:nvSpPr>
          <p:cNvPr id="16" name="Espace réservé du texte 11"/>
          <p:cNvSpPr>
            <a:spLocks noGrp="1"/>
          </p:cNvSpPr>
          <p:nvPr>
            <p:ph type="body" sz="quarter" idx="21"/>
          </p:nvPr>
        </p:nvSpPr>
        <p:spPr>
          <a:xfrm>
            <a:off x="111760" y="4998720"/>
            <a:ext cx="2194559" cy="549275"/>
          </a:xfrm>
        </p:spPr>
        <p:txBody>
          <a:bodyPr anchor="t">
            <a:normAutofit/>
          </a:bodyPr>
          <a:lstStyle>
            <a:lvl1pPr marL="0" indent="0" algn="ctr">
              <a:buNone/>
              <a:defRPr sz="2000">
                <a:solidFill>
                  <a:schemeClr val="accent2"/>
                </a:solidFill>
              </a:defRPr>
            </a:lvl1pPr>
          </a:lstStyle>
          <a:p>
            <a:pPr lvl="0"/>
            <a:r>
              <a:rPr lang="fr-FR" dirty="0" smtClean="0"/>
              <a:t>Cliquez </a:t>
            </a:r>
            <a:endParaRPr lang="fr-FR" dirty="0"/>
          </a:p>
        </p:txBody>
      </p:sp>
      <p:sp>
        <p:nvSpPr>
          <p:cNvPr id="17" name="Espace réservé du texte 11"/>
          <p:cNvSpPr>
            <a:spLocks noGrp="1"/>
          </p:cNvSpPr>
          <p:nvPr>
            <p:ph type="body" sz="quarter" idx="22"/>
          </p:nvPr>
        </p:nvSpPr>
        <p:spPr>
          <a:xfrm>
            <a:off x="2357120" y="4998720"/>
            <a:ext cx="2194559" cy="549275"/>
          </a:xfrm>
        </p:spPr>
        <p:txBody>
          <a:bodyPr anchor="t">
            <a:normAutofit/>
          </a:bodyPr>
          <a:lstStyle>
            <a:lvl1pPr marL="0" indent="0" algn="ctr">
              <a:buNone/>
              <a:defRPr sz="2000">
                <a:solidFill>
                  <a:schemeClr val="accent2"/>
                </a:solidFill>
              </a:defRPr>
            </a:lvl1pPr>
          </a:lstStyle>
          <a:p>
            <a:pPr lvl="0"/>
            <a:r>
              <a:rPr lang="fr-FR" dirty="0" smtClean="0"/>
              <a:t>Cliquez </a:t>
            </a:r>
            <a:endParaRPr lang="fr-FR" dirty="0"/>
          </a:p>
        </p:txBody>
      </p:sp>
      <p:sp>
        <p:nvSpPr>
          <p:cNvPr id="18" name="Espace réservé du texte 11"/>
          <p:cNvSpPr>
            <a:spLocks noGrp="1"/>
          </p:cNvSpPr>
          <p:nvPr>
            <p:ph type="body" sz="quarter" idx="23"/>
          </p:nvPr>
        </p:nvSpPr>
        <p:spPr>
          <a:xfrm>
            <a:off x="4592320" y="4998720"/>
            <a:ext cx="2194559" cy="549275"/>
          </a:xfrm>
        </p:spPr>
        <p:txBody>
          <a:bodyPr anchor="t">
            <a:normAutofit/>
          </a:bodyPr>
          <a:lstStyle>
            <a:lvl1pPr marL="0" indent="0" algn="ctr">
              <a:buNone/>
              <a:defRPr sz="2000">
                <a:solidFill>
                  <a:schemeClr val="accent2"/>
                </a:solidFill>
              </a:defRPr>
            </a:lvl1pPr>
          </a:lstStyle>
          <a:p>
            <a:pPr lvl="0"/>
            <a:r>
              <a:rPr lang="fr-FR" dirty="0" smtClean="0"/>
              <a:t>Cliquez </a:t>
            </a:r>
            <a:endParaRPr lang="fr-FR" dirty="0"/>
          </a:p>
        </p:txBody>
      </p:sp>
      <p:sp>
        <p:nvSpPr>
          <p:cNvPr id="19" name="Espace réservé du texte 11"/>
          <p:cNvSpPr>
            <a:spLocks noGrp="1"/>
          </p:cNvSpPr>
          <p:nvPr>
            <p:ph type="body" sz="quarter" idx="24"/>
          </p:nvPr>
        </p:nvSpPr>
        <p:spPr>
          <a:xfrm>
            <a:off x="6837680" y="4998720"/>
            <a:ext cx="2194559" cy="549275"/>
          </a:xfrm>
        </p:spPr>
        <p:txBody>
          <a:bodyPr anchor="t">
            <a:normAutofit/>
          </a:bodyPr>
          <a:lstStyle>
            <a:lvl1pPr marL="0" indent="0" algn="ctr">
              <a:buNone/>
              <a:defRPr sz="2000">
                <a:solidFill>
                  <a:schemeClr val="accent2"/>
                </a:solidFill>
              </a:defRPr>
            </a:lvl1pPr>
          </a:lstStyle>
          <a:p>
            <a:pPr lvl="0"/>
            <a:r>
              <a:rPr lang="fr-FR" dirty="0" smtClean="0"/>
              <a:t>Cliquez </a:t>
            </a:r>
            <a:endParaRPr lang="fr-FR" dirty="0"/>
          </a:p>
        </p:txBody>
      </p:sp>
      <p:sp>
        <p:nvSpPr>
          <p:cNvPr id="6" name="Date Placeholder 5"/>
          <p:cNvSpPr>
            <a:spLocks noGrp="1"/>
          </p:cNvSpPr>
          <p:nvPr>
            <p:ph type="dt" sz="half" idx="25"/>
          </p:nvPr>
        </p:nvSpPr>
        <p:spPr>
          <a:xfrm>
            <a:off x="7956484" y="6480000"/>
            <a:ext cx="972000" cy="144000"/>
          </a:xfrm>
          <a:prstGeom prst="rect">
            <a:avLst/>
          </a:prstGeom>
        </p:spPr>
        <p:txBody>
          <a:bodyPr/>
          <a:lstStyle/>
          <a:p>
            <a:fld id="{0CA2E9E3-E55B-4860-957C-855E33B6F9BE}" type="datetime1">
              <a:rPr lang="fr-LU" smtClean="0"/>
              <a:t>14/06/2021</a:t>
            </a:fld>
            <a:endParaRPr lang="en-GB" dirty="0"/>
          </a:p>
        </p:txBody>
      </p:sp>
      <p:sp>
        <p:nvSpPr>
          <p:cNvPr id="11" name="Footer Placeholder 10"/>
          <p:cNvSpPr>
            <a:spLocks noGrp="1"/>
          </p:cNvSpPr>
          <p:nvPr>
            <p:ph type="ftr" sz="quarter" idx="26"/>
          </p:nvPr>
        </p:nvSpPr>
        <p:spPr>
          <a:xfrm>
            <a:off x="2016000" y="6480000"/>
            <a:ext cx="4140000" cy="144000"/>
          </a:xfrm>
          <a:prstGeom prst="rect">
            <a:avLst/>
          </a:prstGeom>
        </p:spPr>
        <p:txBody>
          <a:bodyPr/>
          <a:lstStyle/>
          <a:p>
            <a:endParaRPr lang="en-GB" dirty="0"/>
          </a:p>
        </p:txBody>
      </p:sp>
      <p:sp>
        <p:nvSpPr>
          <p:cNvPr id="20" name="Slide Number Placeholder 19"/>
          <p:cNvSpPr>
            <a:spLocks noGrp="1"/>
          </p:cNvSpPr>
          <p:nvPr>
            <p:ph type="sldNum" sz="quarter" idx="27"/>
          </p:nvPr>
        </p:nvSpPr>
        <p:spPr>
          <a:xfrm>
            <a:off x="6372200" y="6480000"/>
            <a:ext cx="1080000" cy="144000"/>
          </a:xfrm>
          <a:prstGeom prst="rect">
            <a:avLst/>
          </a:prstGeom>
        </p:spPr>
        <p:txBody>
          <a:body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262897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osa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7" name="Espace réservé pour une image  6"/>
          <p:cNvSpPr>
            <a:spLocks noGrp="1"/>
          </p:cNvSpPr>
          <p:nvPr>
            <p:ph type="pic" sz="quarter" idx="13" hasCustomPrompt="1"/>
          </p:nvPr>
        </p:nvSpPr>
        <p:spPr>
          <a:xfrm>
            <a:off x="260977" y="1730375"/>
            <a:ext cx="1440000" cy="1800000"/>
          </a:xfrm>
        </p:spPr>
        <p:txBody>
          <a:bodyPr>
            <a:normAutofit/>
          </a:bodyPr>
          <a:lstStyle>
            <a:lvl1pPr marL="0" indent="0">
              <a:buNone/>
              <a:defRPr sz="1800"/>
            </a:lvl1pPr>
          </a:lstStyle>
          <a:p>
            <a:r>
              <a:rPr lang="fr-FR" dirty="0" smtClean="0"/>
              <a:t>insérer une image</a:t>
            </a:r>
            <a:endParaRPr lang="fr-FR" dirty="0"/>
          </a:p>
        </p:txBody>
      </p:sp>
      <p:sp>
        <p:nvSpPr>
          <p:cNvPr id="9" name="Espace réservé du texte 8"/>
          <p:cNvSpPr>
            <a:spLocks noGrp="1"/>
          </p:cNvSpPr>
          <p:nvPr>
            <p:ph type="body" sz="quarter" idx="14" hasCustomPrompt="1"/>
          </p:nvPr>
        </p:nvSpPr>
        <p:spPr>
          <a:xfrm>
            <a:off x="1700335" y="1730375"/>
            <a:ext cx="1440000" cy="1800000"/>
          </a:xfrm>
        </p:spPr>
        <p:txBody>
          <a:bodyPr anchor="ctr">
            <a:normAutofit/>
          </a:bodyPr>
          <a:lstStyle>
            <a:lvl1pPr marL="0" indent="0">
              <a:buNone/>
              <a:defRPr sz="1600">
                <a:solidFill>
                  <a:schemeClr val="bg1"/>
                </a:solidFill>
              </a:defRPr>
            </a:lvl1pPr>
          </a:lstStyle>
          <a:p>
            <a:pPr lvl="0"/>
            <a:r>
              <a:rPr lang="fr-FR" dirty="0" smtClean="0"/>
              <a:t>Insérer du texte</a:t>
            </a:r>
            <a:endParaRPr lang="fr-FR" dirty="0"/>
          </a:p>
        </p:txBody>
      </p:sp>
      <p:sp>
        <p:nvSpPr>
          <p:cNvPr id="10" name="Espace réservé pour une image  6"/>
          <p:cNvSpPr>
            <a:spLocks noGrp="1"/>
          </p:cNvSpPr>
          <p:nvPr>
            <p:ph type="pic" sz="quarter" idx="15" hasCustomPrompt="1"/>
          </p:nvPr>
        </p:nvSpPr>
        <p:spPr>
          <a:xfrm>
            <a:off x="3142819" y="1730375"/>
            <a:ext cx="1440000" cy="1800000"/>
          </a:xfrm>
        </p:spPr>
        <p:txBody>
          <a:bodyPr>
            <a:normAutofit/>
          </a:bodyPr>
          <a:lstStyle>
            <a:lvl1pPr marL="0" indent="0">
              <a:buNone/>
              <a:defRPr sz="1800"/>
            </a:lvl1pPr>
          </a:lstStyle>
          <a:p>
            <a:r>
              <a:rPr lang="fr-FR" dirty="0" smtClean="0"/>
              <a:t>insérer une image</a:t>
            </a:r>
            <a:endParaRPr lang="fr-FR" dirty="0"/>
          </a:p>
        </p:txBody>
      </p:sp>
      <p:sp>
        <p:nvSpPr>
          <p:cNvPr id="11" name="Espace réservé du texte 8"/>
          <p:cNvSpPr>
            <a:spLocks noGrp="1"/>
          </p:cNvSpPr>
          <p:nvPr>
            <p:ph type="body" sz="quarter" idx="16" hasCustomPrompt="1"/>
          </p:nvPr>
        </p:nvSpPr>
        <p:spPr>
          <a:xfrm>
            <a:off x="4582177" y="1730375"/>
            <a:ext cx="1440000" cy="1800000"/>
          </a:xfrm>
        </p:spPr>
        <p:txBody>
          <a:bodyPr anchor="ctr">
            <a:normAutofit/>
          </a:bodyPr>
          <a:lstStyle>
            <a:lvl1pPr marL="0" indent="0">
              <a:buNone/>
              <a:defRPr sz="1600">
                <a:solidFill>
                  <a:schemeClr val="bg1"/>
                </a:solidFill>
              </a:defRPr>
            </a:lvl1pPr>
          </a:lstStyle>
          <a:p>
            <a:pPr lvl="0"/>
            <a:r>
              <a:rPr lang="fr-FR" dirty="0" smtClean="0"/>
              <a:t>Insérer du texte</a:t>
            </a:r>
            <a:endParaRPr lang="fr-FR" dirty="0"/>
          </a:p>
        </p:txBody>
      </p:sp>
      <p:sp>
        <p:nvSpPr>
          <p:cNvPr id="12" name="Espace réservé pour une image  6"/>
          <p:cNvSpPr>
            <a:spLocks noGrp="1"/>
          </p:cNvSpPr>
          <p:nvPr>
            <p:ph type="pic" sz="quarter" idx="17" hasCustomPrompt="1"/>
          </p:nvPr>
        </p:nvSpPr>
        <p:spPr>
          <a:xfrm>
            <a:off x="6026604" y="1730375"/>
            <a:ext cx="1440000" cy="1800000"/>
          </a:xfrm>
        </p:spPr>
        <p:txBody>
          <a:bodyPr>
            <a:normAutofit/>
          </a:bodyPr>
          <a:lstStyle>
            <a:lvl1pPr marL="0" indent="0">
              <a:buNone/>
              <a:defRPr sz="1800"/>
            </a:lvl1pPr>
          </a:lstStyle>
          <a:p>
            <a:r>
              <a:rPr lang="fr-FR" dirty="0" smtClean="0"/>
              <a:t>insérer une image</a:t>
            </a:r>
            <a:endParaRPr lang="fr-FR" dirty="0"/>
          </a:p>
        </p:txBody>
      </p:sp>
      <p:sp>
        <p:nvSpPr>
          <p:cNvPr id="13" name="Espace réservé du texte 8"/>
          <p:cNvSpPr>
            <a:spLocks noGrp="1"/>
          </p:cNvSpPr>
          <p:nvPr>
            <p:ph type="body" sz="quarter" idx="18" hasCustomPrompt="1"/>
          </p:nvPr>
        </p:nvSpPr>
        <p:spPr>
          <a:xfrm>
            <a:off x="7470062" y="1730375"/>
            <a:ext cx="1440000" cy="1800000"/>
          </a:xfrm>
        </p:spPr>
        <p:txBody>
          <a:bodyPr anchor="ctr">
            <a:normAutofit/>
          </a:bodyPr>
          <a:lstStyle>
            <a:lvl1pPr marL="0" indent="0">
              <a:buNone/>
              <a:defRPr sz="1600">
                <a:solidFill>
                  <a:schemeClr val="bg1"/>
                </a:solidFill>
              </a:defRPr>
            </a:lvl1pPr>
          </a:lstStyle>
          <a:p>
            <a:pPr lvl="0"/>
            <a:r>
              <a:rPr lang="fr-FR" dirty="0" smtClean="0"/>
              <a:t>Insérer du texte</a:t>
            </a:r>
            <a:endParaRPr lang="fr-FR" dirty="0"/>
          </a:p>
        </p:txBody>
      </p:sp>
      <p:sp>
        <p:nvSpPr>
          <p:cNvPr id="14" name="Espace réservé pour une image  6"/>
          <p:cNvSpPr>
            <a:spLocks noGrp="1"/>
          </p:cNvSpPr>
          <p:nvPr>
            <p:ph type="pic" sz="quarter" idx="19" hasCustomPrompt="1"/>
          </p:nvPr>
        </p:nvSpPr>
        <p:spPr>
          <a:xfrm>
            <a:off x="1699998" y="3530239"/>
            <a:ext cx="1440000" cy="1800000"/>
          </a:xfrm>
        </p:spPr>
        <p:txBody>
          <a:bodyPr>
            <a:normAutofit/>
          </a:bodyPr>
          <a:lstStyle>
            <a:lvl1pPr marL="0" indent="0">
              <a:buNone/>
              <a:defRPr sz="1800"/>
            </a:lvl1pPr>
          </a:lstStyle>
          <a:p>
            <a:r>
              <a:rPr lang="fr-FR" dirty="0" smtClean="0"/>
              <a:t>insérer une image</a:t>
            </a:r>
            <a:endParaRPr lang="fr-FR" dirty="0"/>
          </a:p>
        </p:txBody>
      </p:sp>
      <p:sp>
        <p:nvSpPr>
          <p:cNvPr id="15" name="Espace réservé du texte 8"/>
          <p:cNvSpPr>
            <a:spLocks noGrp="1"/>
          </p:cNvSpPr>
          <p:nvPr>
            <p:ph type="body" sz="quarter" idx="20" hasCustomPrompt="1"/>
          </p:nvPr>
        </p:nvSpPr>
        <p:spPr>
          <a:xfrm>
            <a:off x="3139356" y="3530239"/>
            <a:ext cx="1440000" cy="1800000"/>
          </a:xfrm>
        </p:spPr>
        <p:txBody>
          <a:bodyPr anchor="ctr">
            <a:normAutofit/>
          </a:bodyPr>
          <a:lstStyle>
            <a:lvl1pPr marL="0" indent="0">
              <a:buNone/>
              <a:defRPr sz="1600">
                <a:solidFill>
                  <a:schemeClr val="bg1"/>
                </a:solidFill>
              </a:defRPr>
            </a:lvl1pPr>
          </a:lstStyle>
          <a:p>
            <a:pPr lvl="0"/>
            <a:r>
              <a:rPr lang="fr-FR" dirty="0" smtClean="0"/>
              <a:t>Insérer du texte</a:t>
            </a:r>
            <a:endParaRPr lang="fr-FR" dirty="0"/>
          </a:p>
        </p:txBody>
      </p:sp>
      <p:sp>
        <p:nvSpPr>
          <p:cNvPr id="16" name="Espace réservé pour une image  6"/>
          <p:cNvSpPr>
            <a:spLocks noGrp="1"/>
          </p:cNvSpPr>
          <p:nvPr>
            <p:ph type="pic" sz="quarter" idx="21" hasCustomPrompt="1"/>
          </p:nvPr>
        </p:nvSpPr>
        <p:spPr>
          <a:xfrm>
            <a:off x="4583319" y="3530239"/>
            <a:ext cx="1440000" cy="1800000"/>
          </a:xfrm>
        </p:spPr>
        <p:txBody>
          <a:bodyPr>
            <a:normAutofit/>
          </a:bodyPr>
          <a:lstStyle>
            <a:lvl1pPr marL="0" indent="0">
              <a:buNone/>
              <a:defRPr sz="1800"/>
            </a:lvl1pPr>
          </a:lstStyle>
          <a:p>
            <a:r>
              <a:rPr lang="fr-FR" dirty="0" smtClean="0"/>
              <a:t>insérer une image</a:t>
            </a:r>
            <a:endParaRPr lang="fr-FR" dirty="0"/>
          </a:p>
        </p:txBody>
      </p:sp>
      <p:sp>
        <p:nvSpPr>
          <p:cNvPr id="17" name="Espace réservé du texte 8"/>
          <p:cNvSpPr>
            <a:spLocks noGrp="1"/>
          </p:cNvSpPr>
          <p:nvPr>
            <p:ph type="body" sz="quarter" idx="22" hasCustomPrompt="1"/>
          </p:nvPr>
        </p:nvSpPr>
        <p:spPr>
          <a:xfrm>
            <a:off x="6029398" y="3530239"/>
            <a:ext cx="1440000" cy="1800000"/>
          </a:xfrm>
        </p:spPr>
        <p:txBody>
          <a:bodyPr anchor="ctr">
            <a:normAutofit/>
          </a:bodyPr>
          <a:lstStyle>
            <a:lvl1pPr marL="0" indent="0">
              <a:buNone/>
              <a:defRPr sz="1600">
                <a:solidFill>
                  <a:schemeClr val="bg1"/>
                </a:solidFill>
              </a:defRPr>
            </a:lvl1pPr>
          </a:lstStyle>
          <a:p>
            <a:pPr lvl="0"/>
            <a:r>
              <a:rPr lang="fr-FR" dirty="0" smtClean="0"/>
              <a:t>Insérer du texte</a:t>
            </a:r>
            <a:endParaRPr lang="fr-FR" dirty="0"/>
          </a:p>
        </p:txBody>
      </p:sp>
      <p:sp>
        <p:nvSpPr>
          <p:cNvPr id="18" name="Espace réservé pour une image  6"/>
          <p:cNvSpPr>
            <a:spLocks noGrp="1"/>
          </p:cNvSpPr>
          <p:nvPr>
            <p:ph type="pic" sz="quarter" idx="23" hasCustomPrompt="1"/>
          </p:nvPr>
        </p:nvSpPr>
        <p:spPr>
          <a:xfrm>
            <a:off x="7474209" y="3530239"/>
            <a:ext cx="1440000" cy="1800000"/>
          </a:xfrm>
        </p:spPr>
        <p:txBody>
          <a:bodyPr>
            <a:normAutofit/>
          </a:bodyPr>
          <a:lstStyle>
            <a:lvl1pPr marL="0" indent="0">
              <a:buNone/>
              <a:defRPr sz="1800"/>
            </a:lvl1pPr>
          </a:lstStyle>
          <a:p>
            <a:r>
              <a:rPr lang="fr-FR" dirty="0" smtClean="0"/>
              <a:t>insérer une image</a:t>
            </a:r>
            <a:endParaRPr lang="fr-FR" dirty="0"/>
          </a:p>
        </p:txBody>
      </p:sp>
      <p:sp>
        <p:nvSpPr>
          <p:cNvPr id="19" name="Espace réservé du texte 8"/>
          <p:cNvSpPr>
            <a:spLocks noGrp="1"/>
          </p:cNvSpPr>
          <p:nvPr>
            <p:ph type="body" sz="quarter" idx="24" hasCustomPrompt="1"/>
          </p:nvPr>
        </p:nvSpPr>
        <p:spPr>
          <a:xfrm>
            <a:off x="257452" y="3530239"/>
            <a:ext cx="1440000" cy="1800000"/>
          </a:xfrm>
        </p:spPr>
        <p:txBody>
          <a:bodyPr anchor="ctr">
            <a:normAutofit/>
          </a:bodyPr>
          <a:lstStyle>
            <a:lvl1pPr marL="0" indent="0">
              <a:buNone/>
              <a:defRPr sz="1600">
                <a:solidFill>
                  <a:schemeClr val="bg1"/>
                </a:solidFill>
              </a:defRPr>
            </a:lvl1pPr>
          </a:lstStyle>
          <a:p>
            <a:pPr lvl="0"/>
            <a:r>
              <a:rPr lang="fr-FR" dirty="0" smtClean="0"/>
              <a:t>Insérer du texte</a:t>
            </a:r>
            <a:endParaRPr lang="fr-FR" dirty="0"/>
          </a:p>
        </p:txBody>
      </p:sp>
      <p:sp>
        <p:nvSpPr>
          <p:cNvPr id="3" name="Date Placeholder 2"/>
          <p:cNvSpPr>
            <a:spLocks noGrp="1"/>
          </p:cNvSpPr>
          <p:nvPr>
            <p:ph type="dt" sz="half" idx="25"/>
          </p:nvPr>
        </p:nvSpPr>
        <p:spPr>
          <a:xfrm>
            <a:off x="7956484" y="6480000"/>
            <a:ext cx="972000" cy="144000"/>
          </a:xfrm>
          <a:prstGeom prst="rect">
            <a:avLst/>
          </a:prstGeom>
        </p:spPr>
        <p:txBody>
          <a:bodyPr/>
          <a:lstStyle/>
          <a:p>
            <a:fld id="{55B26081-A8E2-42F4-81FC-404B9600B88F}" type="datetime1">
              <a:rPr lang="fr-LU" smtClean="0"/>
              <a:t>14/06/2021</a:t>
            </a:fld>
            <a:endParaRPr lang="en-GB" dirty="0"/>
          </a:p>
        </p:txBody>
      </p:sp>
      <p:sp>
        <p:nvSpPr>
          <p:cNvPr id="4" name="Footer Placeholder 3"/>
          <p:cNvSpPr>
            <a:spLocks noGrp="1"/>
          </p:cNvSpPr>
          <p:nvPr>
            <p:ph type="ftr" sz="quarter" idx="26"/>
          </p:nvPr>
        </p:nvSpPr>
        <p:spPr>
          <a:xfrm>
            <a:off x="2016000" y="6480000"/>
            <a:ext cx="4140000" cy="144000"/>
          </a:xfrm>
          <a:prstGeom prst="rect">
            <a:avLst/>
          </a:prstGeom>
        </p:spPr>
        <p:txBody>
          <a:bodyPr/>
          <a:lstStyle/>
          <a:p>
            <a:endParaRPr lang="en-GB" dirty="0"/>
          </a:p>
        </p:txBody>
      </p:sp>
      <p:sp>
        <p:nvSpPr>
          <p:cNvPr id="5" name="Slide Number Placeholder 4"/>
          <p:cNvSpPr>
            <a:spLocks noGrp="1"/>
          </p:cNvSpPr>
          <p:nvPr>
            <p:ph type="sldNum" sz="quarter" idx="27"/>
          </p:nvPr>
        </p:nvSpPr>
        <p:spPr>
          <a:xfrm>
            <a:off x="6372200" y="6480000"/>
            <a:ext cx="1080000" cy="144000"/>
          </a:xfrm>
          <a:prstGeom prst="rect">
            <a:avLst/>
          </a:prstGeom>
        </p:spPr>
        <p:txBody>
          <a:bodyPr/>
          <a:lstStyle/>
          <a:p>
            <a:fld id="{FD0A51CA-4611-42BC-8C78-05A9D4A054CC}"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backgroun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bg1"/>
                </a:solidFill>
              </a:defRPr>
            </a:lvl1pPr>
          </a:lstStyle>
          <a:p>
            <a:r>
              <a:rPr lang="fr-FR" dirty="0" smtClean="0"/>
              <a:t>Cliquez et modifiez le titre</a:t>
            </a:r>
            <a:endParaRPr lang="fr-FR" dirty="0"/>
          </a:p>
        </p:txBody>
      </p:sp>
      <p:sp>
        <p:nvSpPr>
          <p:cNvPr id="6" name="Date Placeholder 5"/>
          <p:cNvSpPr>
            <a:spLocks noGrp="1"/>
          </p:cNvSpPr>
          <p:nvPr>
            <p:ph type="dt" sz="half" idx="10"/>
          </p:nvPr>
        </p:nvSpPr>
        <p:spPr>
          <a:xfrm>
            <a:off x="7956484" y="6480000"/>
            <a:ext cx="972000" cy="144000"/>
          </a:xfrm>
          <a:prstGeom prst="rect">
            <a:avLst/>
          </a:prstGeom>
        </p:spPr>
        <p:txBody>
          <a:bodyPr/>
          <a:lstStyle/>
          <a:p>
            <a:fld id="{B69A47DE-C2DA-4E65-8E46-706195AAB7F2}" type="datetime1">
              <a:rPr lang="fr-LU" smtClean="0"/>
              <a:t>14/06/2021</a:t>
            </a:fld>
            <a:endParaRPr lang="en-GB" dirty="0"/>
          </a:p>
        </p:txBody>
      </p:sp>
      <p:sp>
        <p:nvSpPr>
          <p:cNvPr id="8" name="Footer Placeholder 7"/>
          <p:cNvSpPr>
            <a:spLocks noGrp="1"/>
          </p:cNvSpPr>
          <p:nvPr>
            <p:ph type="ftr" sz="quarter" idx="11"/>
          </p:nvPr>
        </p:nvSpPr>
        <p:spPr>
          <a:xfrm>
            <a:off x="2016000" y="6480000"/>
            <a:ext cx="4140000" cy="144000"/>
          </a:xfrm>
          <a:prstGeom prst="rect">
            <a:avLst/>
          </a:prstGeom>
        </p:spPr>
        <p:txBody>
          <a:bodyPr/>
          <a:lstStyle/>
          <a:p>
            <a:endParaRPr lang="en-GB" dirty="0"/>
          </a:p>
        </p:txBody>
      </p:sp>
      <p:sp>
        <p:nvSpPr>
          <p:cNvPr id="9" name="Slide Number Placeholder 8"/>
          <p:cNvSpPr>
            <a:spLocks noGrp="1"/>
          </p:cNvSpPr>
          <p:nvPr>
            <p:ph type="sldNum" sz="quarter" idx="12"/>
          </p:nvPr>
        </p:nvSpPr>
        <p:spPr>
          <a:xfrm>
            <a:off x="6372200" y="6480000"/>
            <a:ext cx="1080000" cy="144000"/>
          </a:xfrm>
          <a:prstGeom prst="rect">
            <a:avLst/>
          </a:prstGeom>
        </p:spPr>
        <p:txBody>
          <a:body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121069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7956484" y="6480000"/>
            <a:ext cx="972000" cy="144000"/>
          </a:xfrm>
          <a:prstGeom prst="rect">
            <a:avLst/>
          </a:prstGeom>
        </p:spPr>
        <p:txBody>
          <a:bodyPr/>
          <a:lstStyle/>
          <a:p>
            <a:fld id="{CB6ECD12-6B3C-4F1A-890D-7AAA447C339F}" type="datetime1">
              <a:rPr lang="fr-LU" smtClean="0"/>
              <a:t>14/06/2021</a:t>
            </a:fld>
            <a:endParaRPr lang="en-GB" dirty="0"/>
          </a:p>
        </p:txBody>
      </p:sp>
      <p:sp>
        <p:nvSpPr>
          <p:cNvPr id="6" name="Footer Placeholder 5"/>
          <p:cNvSpPr>
            <a:spLocks noGrp="1"/>
          </p:cNvSpPr>
          <p:nvPr>
            <p:ph type="ftr" sz="quarter" idx="11"/>
          </p:nvPr>
        </p:nvSpPr>
        <p:spPr>
          <a:xfrm>
            <a:off x="2016000" y="6480000"/>
            <a:ext cx="4140000" cy="144000"/>
          </a:xfrm>
          <a:prstGeom prst="rect">
            <a:avLst/>
          </a:prstGeom>
        </p:spPr>
        <p:txBody>
          <a:bodyPr/>
          <a:lstStyle/>
          <a:p>
            <a:endParaRPr lang="en-GB" dirty="0"/>
          </a:p>
        </p:txBody>
      </p:sp>
      <p:sp>
        <p:nvSpPr>
          <p:cNvPr id="7" name="Slide Number Placeholder 6"/>
          <p:cNvSpPr>
            <a:spLocks noGrp="1"/>
          </p:cNvSpPr>
          <p:nvPr>
            <p:ph type="sldNum" sz="quarter" idx="12"/>
          </p:nvPr>
        </p:nvSpPr>
        <p:spPr>
          <a:xfrm>
            <a:off x="6372200" y="6480000"/>
            <a:ext cx="1080000" cy="144000"/>
          </a:xfrm>
          <a:prstGeom prst="rect">
            <a:avLst/>
          </a:prstGeom>
        </p:spPr>
        <p:txBody>
          <a:bodyPr/>
          <a:lstStyle/>
          <a:p>
            <a:fld id="{FD0A51CA-4611-42BC-8C78-05A9D4A054CC}"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956484" y="6660000"/>
            <a:ext cx="972000" cy="144000"/>
          </a:xfrm>
          <a:prstGeom prst="rect">
            <a:avLst/>
          </a:prstGeom>
        </p:spPr>
        <p:txBody>
          <a:bodyPr/>
          <a:lstStyle/>
          <a:p>
            <a:fld id="{0AC34F93-70C1-4DD8-9545-6B43D6E12B85}" type="datetime1">
              <a:rPr lang="fr-LU" smtClean="0"/>
              <a:t>14/06/2021</a:t>
            </a:fld>
            <a:endParaRPr lang="en-GB" dirty="0"/>
          </a:p>
        </p:txBody>
      </p:sp>
      <p:sp>
        <p:nvSpPr>
          <p:cNvPr id="4" name="Footer Placeholder 3"/>
          <p:cNvSpPr>
            <a:spLocks noGrp="1"/>
          </p:cNvSpPr>
          <p:nvPr>
            <p:ph type="ftr" sz="quarter" idx="11"/>
          </p:nvPr>
        </p:nvSpPr>
        <p:spPr>
          <a:xfrm>
            <a:off x="2016000" y="6660000"/>
            <a:ext cx="4140000" cy="144000"/>
          </a:xfrm>
          <a:prstGeom prst="rect">
            <a:avLst/>
          </a:prstGeom>
        </p:spPr>
        <p:txBody>
          <a:bodyPr/>
          <a:lstStyle/>
          <a:p>
            <a:endParaRPr lang="en-GB" dirty="0"/>
          </a:p>
        </p:txBody>
      </p:sp>
      <p:sp>
        <p:nvSpPr>
          <p:cNvPr id="5" name="Slide Number Placeholder 4"/>
          <p:cNvSpPr>
            <a:spLocks noGrp="1"/>
          </p:cNvSpPr>
          <p:nvPr>
            <p:ph type="sldNum" sz="quarter" idx="12"/>
          </p:nvPr>
        </p:nvSpPr>
        <p:spPr>
          <a:xfrm>
            <a:off x="6372200" y="6660000"/>
            <a:ext cx="1080000" cy="144000"/>
          </a:xfrm>
          <a:prstGeom prst="rect">
            <a:avLst/>
          </a:prstGeom>
        </p:spPr>
        <p:txBody>
          <a:bodyPr/>
          <a:lstStyle/>
          <a:p>
            <a:fld id="{FD0A51CA-4611-42BC-8C78-05A9D4A054CC}" type="slidenum">
              <a:rPr lang="en-GB" smtClean="0"/>
              <a:pPr/>
              <a:t>‹#›</a:t>
            </a:fld>
            <a:endParaRPr lang="en-GB" dirty="0"/>
          </a:p>
        </p:txBody>
      </p:sp>
      <p:sp>
        <p:nvSpPr>
          <p:cNvPr id="6" name="Title 1"/>
          <p:cNvSpPr>
            <a:spLocks noGrp="1"/>
          </p:cNvSpPr>
          <p:nvPr>
            <p:ph type="title"/>
          </p:nvPr>
        </p:nvSpPr>
        <p:spPr>
          <a:xfrm>
            <a:off x="612000" y="4762800"/>
            <a:ext cx="7920000" cy="720000"/>
          </a:xfrm>
        </p:spPr>
        <p:txBody>
          <a:bodyPr anchor="b"/>
          <a:lstStyle>
            <a:lvl1pPr algn="ctr">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612000" y="5482800"/>
            <a:ext cx="7920000" cy="540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Subtitle 2"/>
          <p:cNvSpPr txBox="1">
            <a:spLocks/>
          </p:cNvSpPr>
          <p:nvPr userDrawn="1"/>
        </p:nvSpPr>
        <p:spPr>
          <a:xfrm>
            <a:off x="638670" y="6046680"/>
            <a:ext cx="7920000" cy="540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tx2"/>
              </a:buClr>
              <a:buSzPct val="80000"/>
              <a:buFont typeface=".AppleSystemUIFont" charset="-12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Clr>
                <a:schemeClr val="tx2"/>
              </a:buClr>
              <a:buSzPct val="80000"/>
              <a:buFont typeface=".AppleSystemUIFont" charset="-12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Clr>
                <a:schemeClr val="tx2"/>
              </a:buClr>
              <a:buSzPct val="80000"/>
              <a:buFont typeface=".AppleSystemUIFont" charset="-12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Clr>
                <a:schemeClr val="tx2"/>
              </a:buClr>
              <a:buSzPct val="80000"/>
              <a:buFont typeface=".AppleSystemUIFont" charset="-12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Clr>
                <a:schemeClr val="tx2"/>
              </a:buClr>
              <a:buSzPct val="80000"/>
              <a:buFont typeface=".AppleSystemUIFont" charset="-12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endParaRPr lang="en-US" sz="2000" dirty="0">
              <a:solidFill>
                <a:schemeClr val="tx1"/>
              </a:solidFill>
            </a:endParaRPr>
          </a:p>
        </p:txBody>
      </p:sp>
    </p:spTree>
    <p:extLst>
      <p:ext uri="{BB962C8B-B14F-4D97-AF65-F5344CB8AC3E}">
        <p14:creationId xmlns:p14="http://schemas.microsoft.com/office/powerpoint/2010/main" val="2635155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956484" y="6480000"/>
            <a:ext cx="972000" cy="144000"/>
          </a:xfrm>
          <a:prstGeom prst="rect">
            <a:avLst/>
          </a:prstGeom>
        </p:spPr>
        <p:txBody>
          <a:bodyPr/>
          <a:lstStyle/>
          <a:p>
            <a:fld id="{3990266A-1577-41E9-8D24-5CCE020706D9}" type="datetime1">
              <a:rPr lang="fr-LU" smtClean="0"/>
              <a:t>14/06/2021</a:t>
            </a:fld>
            <a:endParaRPr lang="en-US"/>
          </a:p>
        </p:txBody>
      </p:sp>
      <p:sp>
        <p:nvSpPr>
          <p:cNvPr id="5" name="Footer Placeholder 4"/>
          <p:cNvSpPr>
            <a:spLocks noGrp="1"/>
          </p:cNvSpPr>
          <p:nvPr>
            <p:ph type="ftr" sz="quarter" idx="11"/>
          </p:nvPr>
        </p:nvSpPr>
        <p:spPr>
          <a:xfrm>
            <a:off x="2016000" y="6480000"/>
            <a:ext cx="4140000" cy="144000"/>
          </a:xfrm>
          <a:prstGeom prst="rect">
            <a:avLst/>
          </a:prstGeom>
        </p:spPr>
        <p:txBody>
          <a:bodyPr/>
          <a:lstStyle/>
          <a:p>
            <a:endParaRPr lang="en-US"/>
          </a:p>
        </p:txBody>
      </p:sp>
      <p:sp>
        <p:nvSpPr>
          <p:cNvPr id="6" name="Slide Number Placeholder 5"/>
          <p:cNvSpPr>
            <a:spLocks noGrp="1"/>
          </p:cNvSpPr>
          <p:nvPr>
            <p:ph type="sldNum" sz="quarter" idx="12"/>
          </p:nvPr>
        </p:nvSpPr>
        <p:spPr>
          <a:xfrm>
            <a:off x="6372200" y="6480000"/>
            <a:ext cx="1080000" cy="144000"/>
          </a:xfrm>
          <a:prstGeom prst="rect">
            <a:avLst/>
          </a:prstGeom>
        </p:spPr>
        <p:txBody>
          <a:bodyPr/>
          <a:lstStyle/>
          <a:p>
            <a:fld id="{8146D8CE-DF9A-4FC9-98C1-36228A9B7D78}" type="slidenum">
              <a:rPr lang="en-US" smtClean="0"/>
              <a:t>‹#›</a:t>
            </a:fld>
            <a:endParaRPr lang="en-US"/>
          </a:p>
        </p:txBody>
      </p:sp>
    </p:spTree>
    <p:extLst>
      <p:ext uri="{BB962C8B-B14F-4D97-AF65-F5344CB8AC3E}">
        <p14:creationId xmlns:p14="http://schemas.microsoft.com/office/powerpoint/2010/main" val="4291930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7088191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770" y="273687"/>
            <a:ext cx="7886700" cy="576000"/>
          </a:xfrm>
        </p:spPr>
        <p:txBody>
          <a:bodyPr/>
          <a:lstStyle/>
          <a:p>
            <a:r>
              <a:rPr lang="fr-FR" smtClean="0"/>
              <a:t>Cliquez et modifiez le titre</a:t>
            </a:r>
            <a:endParaRPr lang="en-US" dirty="0"/>
          </a:p>
        </p:txBody>
      </p:sp>
      <p:sp>
        <p:nvSpPr>
          <p:cNvPr id="3" name="Content Placeholder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10"/>
          </p:nvPr>
        </p:nvSpPr>
        <p:spPr>
          <a:xfrm>
            <a:off x="7956484" y="6480000"/>
            <a:ext cx="972000" cy="144000"/>
          </a:xfrm>
          <a:prstGeom prst="rect">
            <a:avLst/>
          </a:prstGeom>
        </p:spPr>
        <p:txBody>
          <a:bodyPr/>
          <a:lstStyle/>
          <a:p>
            <a:fld id="{02FD2C0E-35D6-45A6-9A7D-8B41DE3842B5}" type="datetime1">
              <a:rPr lang="fr-LU" smtClean="0"/>
              <a:t>14/06/2021</a:t>
            </a:fld>
            <a:endParaRPr lang="fr-FR"/>
          </a:p>
        </p:txBody>
      </p:sp>
      <p:sp>
        <p:nvSpPr>
          <p:cNvPr id="5" name="Footer Placeholder 4"/>
          <p:cNvSpPr>
            <a:spLocks noGrp="1"/>
          </p:cNvSpPr>
          <p:nvPr>
            <p:ph type="ftr" sz="quarter" idx="11"/>
          </p:nvPr>
        </p:nvSpPr>
        <p:spPr>
          <a:xfrm>
            <a:off x="2016000" y="6480000"/>
            <a:ext cx="4140000" cy="144000"/>
          </a:xfrm>
          <a:prstGeom prst="rect">
            <a:avLst/>
          </a:prstGeom>
        </p:spPr>
        <p:txBody>
          <a:bodyPr/>
          <a:lstStyle/>
          <a:p>
            <a:endParaRPr lang="fr-FR" dirty="0"/>
          </a:p>
        </p:txBody>
      </p:sp>
      <p:sp>
        <p:nvSpPr>
          <p:cNvPr id="6" name="Slide Number Placeholder 5"/>
          <p:cNvSpPr>
            <a:spLocks noGrp="1"/>
          </p:cNvSpPr>
          <p:nvPr>
            <p:ph type="sldNum" sz="quarter" idx="12"/>
          </p:nvPr>
        </p:nvSpPr>
        <p:spPr>
          <a:xfrm>
            <a:off x="6372200" y="6480000"/>
            <a:ext cx="1080000" cy="144000"/>
          </a:xfrm>
          <a:prstGeom prst="rect">
            <a:avLst/>
          </a:prstGeom>
        </p:spPr>
        <p:txBody>
          <a:bodyPr/>
          <a:lstStyle/>
          <a:p>
            <a:fld id="{68559C87-4400-0E45-97C7-BDEE4D66133D}" type="slidenum">
              <a:rPr lang="fr-FR" smtClean="0"/>
              <a:t>‹#›</a:t>
            </a:fld>
            <a:endParaRPr lang="fr-FR"/>
          </a:p>
        </p:txBody>
      </p:sp>
      <p:sp>
        <p:nvSpPr>
          <p:cNvPr id="7" name="Espace réservé du texte 7"/>
          <p:cNvSpPr>
            <a:spLocks noGrp="1"/>
          </p:cNvSpPr>
          <p:nvPr>
            <p:ph type="body" sz="quarter" idx="13"/>
          </p:nvPr>
        </p:nvSpPr>
        <p:spPr>
          <a:xfrm>
            <a:off x="190800" y="870585"/>
            <a:ext cx="7885112" cy="576000"/>
          </a:xfrm>
        </p:spPr>
        <p:txBody>
          <a:bodyPr>
            <a:normAutofit/>
          </a:bodyPr>
          <a:lstStyle>
            <a:lvl1pPr marL="0" indent="0">
              <a:buNone/>
              <a:defRPr sz="2800">
                <a:solidFill>
                  <a:schemeClr val="accent2"/>
                </a:solidFill>
              </a:defRPr>
            </a:lvl1pPr>
          </a:lstStyle>
          <a:p>
            <a:pPr lvl="0"/>
            <a:r>
              <a:rPr lang="fr-FR" dirty="0" smtClean="0"/>
              <a:t>Cliquez pour modifier les styles du texte du masque</a:t>
            </a:r>
          </a:p>
        </p:txBody>
      </p:sp>
    </p:spTree>
    <p:extLst>
      <p:ext uri="{BB962C8B-B14F-4D97-AF65-F5344CB8AC3E}">
        <p14:creationId xmlns:p14="http://schemas.microsoft.com/office/powerpoint/2010/main" val="404479640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Date Placeholder 7"/>
          <p:cNvSpPr>
            <a:spLocks noGrp="1"/>
          </p:cNvSpPr>
          <p:nvPr>
            <p:ph type="dt" sz="half" idx="10"/>
          </p:nvPr>
        </p:nvSpPr>
        <p:spPr>
          <a:xfrm>
            <a:off x="7956484" y="6480000"/>
            <a:ext cx="972000" cy="144000"/>
          </a:xfrm>
          <a:prstGeom prst="rect">
            <a:avLst/>
          </a:prstGeom>
        </p:spPr>
        <p:txBody>
          <a:bodyPr/>
          <a:lstStyle/>
          <a:p>
            <a:fld id="{C378C62E-A158-47D4-A9C0-F8D1ECF43654}" type="datetime1">
              <a:rPr lang="fr-LU" smtClean="0"/>
              <a:t>14/06/2021</a:t>
            </a:fld>
            <a:endParaRPr lang="en-GB" dirty="0"/>
          </a:p>
        </p:txBody>
      </p:sp>
      <p:sp>
        <p:nvSpPr>
          <p:cNvPr id="9" name="Footer Placeholder 8"/>
          <p:cNvSpPr>
            <a:spLocks noGrp="1"/>
          </p:cNvSpPr>
          <p:nvPr>
            <p:ph type="ftr" sz="quarter" idx="11"/>
          </p:nvPr>
        </p:nvSpPr>
        <p:spPr>
          <a:xfrm>
            <a:off x="2016000" y="6480000"/>
            <a:ext cx="4140000" cy="144000"/>
          </a:xfrm>
          <a:prstGeom prst="rect">
            <a:avLst/>
          </a:prstGeom>
        </p:spPr>
        <p:txBody>
          <a:bodyPr/>
          <a:lstStyle/>
          <a:p>
            <a:endParaRPr lang="en-GB" dirty="0"/>
          </a:p>
        </p:txBody>
      </p:sp>
      <p:sp>
        <p:nvSpPr>
          <p:cNvPr id="10" name="Slide Number Placeholder 9"/>
          <p:cNvSpPr>
            <a:spLocks noGrp="1"/>
          </p:cNvSpPr>
          <p:nvPr>
            <p:ph type="sldNum" sz="quarter" idx="12"/>
          </p:nvPr>
        </p:nvSpPr>
        <p:spPr>
          <a:xfrm>
            <a:off x="6372200" y="6480000"/>
            <a:ext cx="1080000" cy="144000"/>
          </a:xfrm>
          <a:prstGeom prst="rect">
            <a:avLst/>
          </a:prstGeom>
        </p:spPr>
        <p:txBody>
          <a:bodyPr/>
          <a:lstStyle/>
          <a:p>
            <a:fld id="{FD0A51CA-4611-42BC-8C78-05A9D4A054CC}"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92961" y="263526"/>
            <a:ext cx="8321119" cy="1325563"/>
          </a:xfrm>
        </p:spPr>
        <p:txBody>
          <a:bodyPr/>
          <a:lstStyle/>
          <a:p>
            <a:r>
              <a:rPr lang="fr-FR" smtClean="0"/>
              <a:t>Cliquez et modifiez le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0" name="Date Placeholder 9"/>
          <p:cNvSpPr>
            <a:spLocks noGrp="1"/>
          </p:cNvSpPr>
          <p:nvPr>
            <p:ph type="dt" sz="half" idx="10"/>
          </p:nvPr>
        </p:nvSpPr>
        <p:spPr>
          <a:xfrm>
            <a:off x="7956484" y="6480000"/>
            <a:ext cx="972000" cy="144000"/>
          </a:xfrm>
          <a:prstGeom prst="rect">
            <a:avLst/>
          </a:prstGeom>
        </p:spPr>
        <p:txBody>
          <a:bodyPr/>
          <a:lstStyle/>
          <a:p>
            <a:fld id="{87C768E1-E5AC-4CF9-A43B-AB6BF6A1304F}" type="datetime1">
              <a:rPr lang="fr-LU" smtClean="0"/>
              <a:t>14/06/2021</a:t>
            </a:fld>
            <a:endParaRPr lang="en-GB" dirty="0"/>
          </a:p>
        </p:txBody>
      </p:sp>
      <p:sp>
        <p:nvSpPr>
          <p:cNvPr id="11" name="Footer Placeholder 10"/>
          <p:cNvSpPr>
            <a:spLocks noGrp="1"/>
          </p:cNvSpPr>
          <p:nvPr>
            <p:ph type="ftr" sz="quarter" idx="11"/>
          </p:nvPr>
        </p:nvSpPr>
        <p:spPr>
          <a:xfrm>
            <a:off x="2016000" y="6480000"/>
            <a:ext cx="4140000" cy="144000"/>
          </a:xfrm>
          <a:prstGeom prst="rect">
            <a:avLst/>
          </a:prstGeom>
        </p:spPr>
        <p:txBody>
          <a:bodyPr/>
          <a:lstStyle/>
          <a:p>
            <a:endParaRPr lang="en-GB" dirty="0"/>
          </a:p>
        </p:txBody>
      </p:sp>
      <p:sp>
        <p:nvSpPr>
          <p:cNvPr id="12" name="Slide Number Placeholder 11"/>
          <p:cNvSpPr>
            <a:spLocks noGrp="1"/>
          </p:cNvSpPr>
          <p:nvPr>
            <p:ph type="sldNum" sz="quarter" idx="12"/>
          </p:nvPr>
        </p:nvSpPr>
        <p:spPr>
          <a:xfrm>
            <a:off x="6372200" y="6480000"/>
            <a:ext cx="1080000" cy="144000"/>
          </a:xfrm>
          <a:prstGeom prst="rect">
            <a:avLst/>
          </a:prstGeom>
        </p:spPr>
        <p:txBody>
          <a:bodyPr/>
          <a:lstStyle/>
          <a:p>
            <a:fld id="{FD0A51CA-4611-42BC-8C78-05A9D4A054CC}"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6" name="Date Placeholder 5"/>
          <p:cNvSpPr>
            <a:spLocks noGrp="1"/>
          </p:cNvSpPr>
          <p:nvPr>
            <p:ph type="dt" sz="half" idx="10"/>
          </p:nvPr>
        </p:nvSpPr>
        <p:spPr>
          <a:xfrm>
            <a:off x="7956484" y="6480000"/>
            <a:ext cx="972000" cy="144000"/>
          </a:xfrm>
          <a:prstGeom prst="rect">
            <a:avLst/>
          </a:prstGeom>
        </p:spPr>
        <p:txBody>
          <a:bodyPr/>
          <a:lstStyle/>
          <a:p>
            <a:fld id="{6E6A06C1-68F6-4EB6-83B3-4FB7FB4815BB}" type="datetime1">
              <a:rPr lang="fr-LU" smtClean="0"/>
              <a:t>14/06/2021</a:t>
            </a:fld>
            <a:endParaRPr lang="en-GB" dirty="0"/>
          </a:p>
        </p:txBody>
      </p:sp>
      <p:sp>
        <p:nvSpPr>
          <p:cNvPr id="7" name="Footer Placeholder 6"/>
          <p:cNvSpPr>
            <a:spLocks noGrp="1"/>
          </p:cNvSpPr>
          <p:nvPr>
            <p:ph type="ftr" sz="quarter" idx="11"/>
          </p:nvPr>
        </p:nvSpPr>
        <p:spPr>
          <a:xfrm>
            <a:off x="2016000" y="6480000"/>
            <a:ext cx="4140000" cy="144000"/>
          </a:xfrm>
          <a:prstGeom prst="rect">
            <a:avLst/>
          </a:prstGeom>
        </p:spPr>
        <p:txBody>
          <a:bodyPr/>
          <a:lstStyle/>
          <a:p>
            <a:endParaRPr lang="en-GB" dirty="0"/>
          </a:p>
        </p:txBody>
      </p:sp>
      <p:sp>
        <p:nvSpPr>
          <p:cNvPr id="8" name="Slide Number Placeholder 7"/>
          <p:cNvSpPr>
            <a:spLocks noGrp="1"/>
          </p:cNvSpPr>
          <p:nvPr>
            <p:ph type="sldNum" sz="quarter" idx="12"/>
          </p:nvPr>
        </p:nvSpPr>
        <p:spPr>
          <a:xfrm>
            <a:off x="6372200" y="6480000"/>
            <a:ext cx="1080000" cy="144000"/>
          </a:xfrm>
          <a:prstGeom prst="rect">
            <a:avLst/>
          </a:prstGeom>
        </p:spPr>
        <p:txBody>
          <a:bodyPr/>
          <a:lstStyle/>
          <a:p>
            <a:fld id="{FD0A51CA-4611-42BC-8C78-05A9D4A054CC}"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pictures with text">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7" name="Espace réservé pour une image  6"/>
          <p:cNvSpPr>
            <a:spLocks noGrp="1"/>
          </p:cNvSpPr>
          <p:nvPr>
            <p:ph type="pic" sz="quarter" idx="13"/>
          </p:nvPr>
        </p:nvSpPr>
        <p:spPr>
          <a:xfrm>
            <a:off x="639763" y="1706563"/>
            <a:ext cx="3027997" cy="1992312"/>
          </a:xfrm>
        </p:spPr>
        <p:txBody>
          <a:bodyPr/>
          <a:lstStyle/>
          <a:p>
            <a:endParaRPr lang="fr-FR"/>
          </a:p>
        </p:txBody>
      </p:sp>
      <p:sp>
        <p:nvSpPr>
          <p:cNvPr id="9" name="Espace réservé pour une image  8"/>
          <p:cNvSpPr>
            <a:spLocks noGrp="1"/>
          </p:cNvSpPr>
          <p:nvPr>
            <p:ph type="pic" sz="quarter" idx="14"/>
          </p:nvPr>
        </p:nvSpPr>
        <p:spPr>
          <a:xfrm>
            <a:off x="630238" y="3830638"/>
            <a:ext cx="3037522" cy="2001837"/>
          </a:xfrm>
        </p:spPr>
        <p:txBody>
          <a:bodyPr/>
          <a:lstStyle/>
          <a:p>
            <a:endParaRPr lang="fr-FR" dirty="0"/>
          </a:p>
        </p:txBody>
      </p:sp>
      <p:sp>
        <p:nvSpPr>
          <p:cNvPr id="11" name="Espace réservé du texte 10"/>
          <p:cNvSpPr>
            <a:spLocks noGrp="1"/>
          </p:cNvSpPr>
          <p:nvPr>
            <p:ph type="body" sz="quarter" idx="15"/>
          </p:nvPr>
        </p:nvSpPr>
        <p:spPr>
          <a:xfrm>
            <a:off x="3860800" y="1685925"/>
            <a:ext cx="4622800" cy="2012950"/>
          </a:xfrm>
        </p:spPr>
        <p:txBody>
          <a:bodyPr/>
          <a:lstStyle>
            <a:lvl1pPr marL="0" indent="0">
              <a:buNone/>
              <a:defRPr/>
            </a:lvl1pPr>
          </a:lstStyle>
          <a:p>
            <a:pPr lvl="0"/>
            <a:r>
              <a:rPr lang="fr-FR" dirty="0" smtClean="0"/>
              <a:t>Cliquez pour </a:t>
            </a:r>
            <a:r>
              <a:rPr lang="fr-FR" smtClean="0"/>
              <a:t>modifier les</a:t>
            </a:r>
            <a:endParaRPr lang="fr-FR" dirty="0"/>
          </a:p>
        </p:txBody>
      </p:sp>
      <p:sp>
        <p:nvSpPr>
          <p:cNvPr id="13" name="Espace réservé du texte 12"/>
          <p:cNvSpPr>
            <a:spLocks noGrp="1"/>
          </p:cNvSpPr>
          <p:nvPr>
            <p:ph type="body" sz="quarter" idx="16"/>
          </p:nvPr>
        </p:nvSpPr>
        <p:spPr>
          <a:xfrm>
            <a:off x="3870325" y="3840163"/>
            <a:ext cx="4613275" cy="1992312"/>
          </a:xfrm>
        </p:spPr>
        <p:txBody>
          <a:bodyPr/>
          <a:lstStyle>
            <a:lvl1pPr marL="0" indent="0">
              <a:buNone/>
              <a:defRPr/>
            </a:lvl1pPr>
          </a:lstStyle>
          <a:p>
            <a:pPr lvl="0"/>
            <a:r>
              <a:rPr lang="fr-FR" dirty="0" smtClean="0"/>
              <a:t>Cliquez pour modifier les</a:t>
            </a:r>
            <a:endParaRPr lang="fr-FR" dirty="0"/>
          </a:p>
        </p:txBody>
      </p:sp>
      <p:sp>
        <p:nvSpPr>
          <p:cNvPr id="6" name="Date Placeholder 5"/>
          <p:cNvSpPr>
            <a:spLocks noGrp="1"/>
          </p:cNvSpPr>
          <p:nvPr>
            <p:ph type="dt" sz="half" idx="17"/>
          </p:nvPr>
        </p:nvSpPr>
        <p:spPr>
          <a:xfrm>
            <a:off x="7956484" y="6480000"/>
            <a:ext cx="972000" cy="144000"/>
          </a:xfrm>
          <a:prstGeom prst="rect">
            <a:avLst/>
          </a:prstGeom>
        </p:spPr>
        <p:txBody>
          <a:bodyPr/>
          <a:lstStyle/>
          <a:p>
            <a:fld id="{60EA0C1B-346C-4716-8AD1-C0E5E6B6561A}" type="datetime1">
              <a:rPr lang="fr-LU" smtClean="0"/>
              <a:t>14/06/2021</a:t>
            </a:fld>
            <a:endParaRPr lang="en-GB" dirty="0"/>
          </a:p>
        </p:txBody>
      </p:sp>
      <p:sp>
        <p:nvSpPr>
          <p:cNvPr id="8" name="Footer Placeholder 7"/>
          <p:cNvSpPr>
            <a:spLocks noGrp="1"/>
          </p:cNvSpPr>
          <p:nvPr>
            <p:ph type="ftr" sz="quarter" idx="18"/>
          </p:nvPr>
        </p:nvSpPr>
        <p:spPr>
          <a:xfrm>
            <a:off x="2016000" y="6480000"/>
            <a:ext cx="4140000" cy="144000"/>
          </a:xfrm>
          <a:prstGeom prst="rect">
            <a:avLst/>
          </a:prstGeom>
        </p:spPr>
        <p:txBody>
          <a:bodyPr/>
          <a:lstStyle/>
          <a:p>
            <a:endParaRPr lang="en-GB" dirty="0"/>
          </a:p>
        </p:txBody>
      </p:sp>
      <p:sp>
        <p:nvSpPr>
          <p:cNvPr id="10" name="Slide Number Placeholder 9"/>
          <p:cNvSpPr>
            <a:spLocks noGrp="1"/>
          </p:cNvSpPr>
          <p:nvPr>
            <p:ph type="sldNum" sz="quarter" idx="19"/>
          </p:nvPr>
        </p:nvSpPr>
        <p:spPr>
          <a:xfrm>
            <a:off x="6372200" y="6480000"/>
            <a:ext cx="1080000" cy="144000"/>
          </a:xfrm>
          <a:prstGeom prst="rect">
            <a:avLst/>
          </a:prstGeom>
        </p:spPr>
        <p:txBody>
          <a:body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141218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1770" y="273687"/>
            <a:ext cx="7886700" cy="105856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6110" y="1591945"/>
            <a:ext cx="7886700" cy="4608000"/>
          </a:xfrm>
          <a:prstGeom prst="rect">
            <a:avLst/>
          </a:prstGeom>
        </p:spPr>
        <p:txBody>
          <a:bodyPr vert="horz" lIns="91440" tIns="45720" rIns="91440" bIns="45720" rtlCol="0">
            <a:normAutofit/>
          </a:bodyPr>
          <a:lstStyle/>
          <a:p>
            <a:pPr lvl="0"/>
            <a:r>
              <a:rPr lang="en-US" dirty="0" smtClean="0"/>
              <a:t>Click to edit Master text style</a:t>
            </a:r>
            <a:endParaRPr lang="fr-FR" dirty="0" smtClean="0"/>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Tree>
    <p:extLst>
      <p:ext uri="{BB962C8B-B14F-4D97-AF65-F5344CB8AC3E}">
        <p14:creationId xmlns:p14="http://schemas.microsoft.com/office/powerpoint/2010/main" val="62680538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15" r:id="rId4"/>
    <p:sldLayoutId id="2147483716" r:id="rId5"/>
    <p:sldLayoutId id="2147483664" r:id="rId6"/>
    <p:sldLayoutId id="2147483665" r:id="rId7"/>
    <p:sldLayoutId id="2147483666" r:id="rId8"/>
    <p:sldLayoutId id="2147483670" r:id="rId9"/>
    <p:sldLayoutId id="2147483671" r:id="rId10"/>
    <p:sldLayoutId id="2147483668" r:id="rId11"/>
    <p:sldLayoutId id="2147483672" r:id="rId12"/>
    <p:sldLayoutId id="2147483667" r:id="rId13"/>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SzPct val="80000"/>
        <a:buFont typeface=".AppleSystemUIFont" charset="-12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SzPct val="80000"/>
        <a:buFont typeface=".AppleSystemUIFont" charset="-12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SzPct val="80000"/>
        <a:buFont typeface=".AppleSystemUIFont" charset="-12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SzPct val="80000"/>
        <a:buFont typeface=".AppleSystemUIFont" charset="-12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SzPct val="80000"/>
        <a:buFont typeface=".AppleSystemUIFont" charset="-12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pl-PL" dirty="0" smtClean="0"/>
              <a:t>I</a:t>
            </a:r>
            <a:r>
              <a:rPr lang="en-GB" dirty="0" err="1" smtClean="0"/>
              <a:t>nvestment</a:t>
            </a:r>
            <a:r>
              <a:rPr lang="en-GB" dirty="0" smtClean="0"/>
              <a:t> </a:t>
            </a:r>
            <a:r>
              <a:rPr lang="en-GB" dirty="0"/>
              <a:t>strategy for climate change adaptation</a:t>
            </a:r>
            <a:endParaRPr lang="en-GB" dirty="0"/>
          </a:p>
        </p:txBody>
      </p:sp>
    </p:spTree>
    <p:extLst>
      <p:ext uri="{BB962C8B-B14F-4D97-AF65-F5344CB8AC3E}">
        <p14:creationId xmlns:p14="http://schemas.microsoft.com/office/powerpoint/2010/main" val="2026960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67" y="274321"/>
            <a:ext cx="9151467" cy="5802284"/>
          </a:xfrm>
          <a:prstGeom prst="rect">
            <a:avLst/>
          </a:prstGeom>
        </p:spPr>
      </p:pic>
    </p:spTree>
    <p:extLst>
      <p:ext uri="{BB962C8B-B14F-4D97-AF65-F5344CB8AC3E}">
        <p14:creationId xmlns:p14="http://schemas.microsoft.com/office/powerpoint/2010/main" val="466420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EIB </a:t>
            </a:r>
            <a:r>
              <a:rPr lang="pl-PL" dirty="0" err="1" smtClean="0"/>
              <a:t>urban</a:t>
            </a:r>
            <a:r>
              <a:rPr lang="pl-PL" dirty="0" smtClean="0"/>
              <a:t> </a:t>
            </a:r>
            <a:r>
              <a:rPr lang="pl-PL" dirty="0" err="1" smtClean="0"/>
              <a:t>lending</a:t>
            </a:r>
            <a:r>
              <a:rPr lang="pl-PL" dirty="0" smtClean="0"/>
              <a:t> in </a:t>
            </a:r>
            <a:r>
              <a:rPr lang="pl-PL" dirty="0" err="1" smtClean="0"/>
              <a:t>numbers</a:t>
            </a:r>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91770" y="965534"/>
            <a:ext cx="4403725" cy="2732171"/>
          </a:xfrm>
          <a:prstGeom prst="rect">
            <a:avLst/>
          </a:prstGeom>
          <a:noFill/>
        </p:spPr>
      </p:pic>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4595495" y="965534"/>
            <a:ext cx="4335295" cy="2732171"/>
          </a:xfrm>
          <a:prstGeom prst="rect">
            <a:avLst/>
          </a:prstGeom>
          <a:noFill/>
        </p:spPr>
      </p:pic>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191770" y="3697706"/>
            <a:ext cx="4403725" cy="2650957"/>
          </a:xfrm>
          <a:prstGeom prst="rect">
            <a:avLst/>
          </a:prstGeom>
          <a:noFill/>
        </p:spPr>
      </p:pic>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95495" y="3697705"/>
            <a:ext cx="4335295" cy="2650958"/>
          </a:xfrm>
          <a:prstGeom prst="rect">
            <a:avLst/>
          </a:prstGeom>
          <a:noFill/>
        </p:spPr>
      </p:pic>
    </p:spTree>
    <p:extLst>
      <p:ext uri="{BB962C8B-B14F-4D97-AF65-F5344CB8AC3E}">
        <p14:creationId xmlns:p14="http://schemas.microsoft.com/office/powerpoint/2010/main" val="1170564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EIB </a:t>
            </a:r>
            <a:r>
              <a:rPr lang="pl-PL" dirty="0" err="1" smtClean="0"/>
              <a:t>urban</a:t>
            </a:r>
            <a:r>
              <a:rPr lang="pl-PL" dirty="0" smtClean="0"/>
              <a:t> </a:t>
            </a:r>
            <a:r>
              <a:rPr lang="pl-PL" dirty="0" err="1" smtClean="0"/>
              <a:t>lending</a:t>
            </a:r>
            <a:r>
              <a:rPr lang="pl-PL" dirty="0" smtClean="0"/>
              <a:t> - </a:t>
            </a:r>
            <a:r>
              <a:rPr lang="pl-PL" dirty="0" err="1" smtClean="0"/>
              <a:t>climate</a:t>
            </a:r>
            <a:r>
              <a:rPr lang="pl-PL" dirty="0" smtClean="0"/>
              <a:t> </a:t>
            </a:r>
            <a:r>
              <a:rPr lang="pl-PL" dirty="0" err="1" smtClean="0"/>
              <a:t>action</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403684" y="1439780"/>
            <a:ext cx="6200273" cy="3998494"/>
          </a:xfrm>
          <a:prstGeom prst="rect">
            <a:avLst/>
          </a:prstGeom>
          <a:noFill/>
        </p:spPr>
      </p:pic>
    </p:spTree>
    <p:extLst>
      <p:ext uri="{BB962C8B-B14F-4D97-AF65-F5344CB8AC3E}">
        <p14:creationId xmlns:p14="http://schemas.microsoft.com/office/powerpoint/2010/main" val="4081976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EIB products for </a:t>
            </a:r>
            <a:r>
              <a:rPr lang="pl-PL" dirty="0" err="1" smtClean="0"/>
              <a:t>municipalities</a:t>
            </a:r>
            <a:endParaRPr lang="en-US" dirty="0"/>
          </a:p>
        </p:txBody>
      </p:sp>
      <p:sp>
        <p:nvSpPr>
          <p:cNvPr id="3" name="Content Placeholder 2"/>
          <p:cNvSpPr>
            <a:spLocks noGrp="1"/>
          </p:cNvSpPr>
          <p:nvPr>
            <p:ph idx="1"/>
          </p:nvPr>
        </p:nvSpPr>
        <p:spPr/>
        <p:txBody>
          <a:bodyPr/>
          <a:lstStyle/>
          <a:p>
            <a:r>
              <a:rPr lang="pl-PL" dirty="0" smtClean="0"/>
              <a:t>Investment </a:t>
            </a:r>
            <a:r>
              <a:rPr lang="pl-PL" dirty="0" err="1" smtClean="0"/>
              <a:t>Loan</a:t>
            </a:r>
            <a:endParaRPr lang="pl-PL" dirty="0" smtClean="0"/>
          </a:p>
          <a:p>
            <a:r>
              <a:rPr lang="pl-PL" dirty="0" smtClean="0"/>
              <a:t>Framework </a:t>
            </a:r>
            <a:r>
              <a:rPr lang="pl-PL" dirty="0" err="1" smtClean="0"/>
              <a:t>Loan</a:t>
            </a:r>
            <a:endParaRPr lang="pl-PL" dirty="0" smtClean="0"/>
          </a:p>
          <a:p>
            <a:r>
              <a:rPr lang="pl-PL" dirty="0" smtClean="0"/>
              <a:t>Program </a:t>
            </a:r>
            <a:r>
              <a:rPr lang="pl-PL" dirty="0" err="1" smtClean="0"/>
              <a:t>Loan</a:t>
            </a:r>
            <a:endParaRPr lang="pl-PL" dirty="0" smtClean="0"/>
          </a:p>
          <a:p>
            <a:r>
              <a:rPr lang="pl-PL" dirty="0" err="1" smtClean="0"/>
              <a:t>Intermediated</a:t>
            </a:r>
            <a:r>
              <a:rPr lang="pl-PL" dirty="0" smtClean="0"/>
              <a:t> </a:t>
            </a:r>
            <a:r>
              <a:rPr lang="pl-PL" dirty="0" err="1" smtClean="0"/>
              <a:t>lending</a:t>
            </a:r>
            <a:endParaRPr lang="pl-PL" dirty="0" smtClean="0"/>
          </a:p>
          <a:p>
            <a:endParaRPr lang="pl-PL" dirty="0"/>
          </a:p>
          <a:p>
            <a:r>
              <a:rPr lang="pl-PL" dirty="0" smtClean="0"/>
              <a:t>EIB </a:t>
            </a:r>
            <a:r>
              <a:rPr lang="pl-PL" dirty="0" err="1" smtClean="0"/>
              <a:t>Loan</a:t>
            </a:r>
            <a:r>
              <a:rPr lang="pl-PL" dirty="0" smtClean="0"/>
              <a:t> </a:t>
            </a:r>
            <a:r>
              <a:rPr lang="pl-PL" dirty="0" err="1" smtClean="0"/>
              <a:t>up</a:t>
            </a:r>
            <a:r>
              <a:rPr lang="pl-PL" dirty="0" smtClean="0"/>
              <a:t> to 50% of Project Investment </a:t>
            </a:r>
            <a:r>
              <a:rPr lang="pl-PL" dirty="0" err="1" smtClean="0"/>
              <a:t>Cost</a:t>
            </a:r>
            <a:endParaRPr lang="pl-PL" dirty="0" smtClean="0"/>
          </a:p>
          <a:p>
            <a:r>
              <a:rPr lang="pl-PL" dirty="0" smtClean="0"/>
              <a:t>For Climate Adaptation – 75%</a:t>
            </a:r>
          </a:p>
        </p:txBody>
      </p:sp>
    </p:spTree>
    <p:extLst>
      <p:ext uri="{BB962C8B-B14F-4D97-AF65-F5344CB8AC3E}">
        <p14:creationId xmlns:p14="http://schemas.microsoft.com/office/powerpoint/2010/main" val="3853262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pl-PL" dirty="0" smtClean="0"/>
              <a:t>EIB </a:t>
            </a:r>
            <a:r>
              <a:rPr lang="pl-PL" dirty="0" err="1" smtClean="0"/>
              <a:t>approach</a:t>
            </a:r>
            <a:r>
              <a:rPr lang="pl-PL" dirty="0" smtClean="0"/>
              <a:t> to </a:t>
            </a:r>
            <a:r>
              <a:rPr lang="pl-PL" dirty="0" err="1" smtClean="0"/>
              <a:t>climate</a:t>
            </a:r>
            <a:r>
              <a:rPr lang="pl-PL" dirty="0" smtClean="0"/>
              <a:t> </a:t>
            </a:r>
            <a:r>
              <a:rPr lang="pl-PL" dirty="0" err="1" smtClean="0"/>
              <a:t>risks</a:t>
            </a:r>
            <a:r>
              <a:rPr lang="pl-PL" dirty="0" smtClean="0"/>
              <a:t> and </a:t>
            </a:r>
            <a:r>
              <a:rPr lang="pl-PL" dirty="0" err="1" smtClean="0"/>
              <a:t>adaptation</a:t>
            </a:r>
            <a:r>
              <a:rPr lang="pl-PL" dirty="0" smtClean="0"/>
              <a:t>/</a:t>
            </a:r>
            <a:r>
              <a:rPr lang="pl-PL" dirty="0" err="1" smtClean="0"/>
              <a:t>resilience</a:t>
            </a:r>
            <a:endParaRPr lang="en-US" dirty="0"/>
          </a:p>
        </p:txBody>
      </p:sp>
      <p:sp>
        <p:nvSpPr>
          <p:cNvPr id="8" name="Content Placeholder 7"/>
          <p:cNvSpPr>
            <a:spLocks noGrp="1"/>
          </p:cNvSpPr>
          <p:nvPr>
            <p:ph idx="1"/>
          </p:nvPr>
        </p:nvSpPr>
        <p:spPr/>
        <p:txBody>
          <a:bodyPr/>
          <a:lstStyle/>
          <a:p>
            <a:r>
              <a:rPr lang="pl-PL" dirty="0" err="1" smtClean="0"/>
              <a:t>Assessment</a:t>
            </a:r>
            <a:r>
              <a:rPr lang="pl-PL" dirty="0" smtClean="0"/>
              <a:t> of </a:t>
            </a:r>
            <a:r>
              <a:rPr lang="pl-PL" dirty="0" err="1" smtClean="0"/>
              <a:t>climate</a:t>
            </a:r>
            <a:r>
              <a:rPr lang="pl-PL" dirty="0" smtClean="0"/>
              <a:t> </a:t>
            </a:r>
            <a:r>
              <a:rPr lang="pl-PL" dirty="0" err="1" smtClean="0"/>
              <a:t>risk</a:t>
            </a:r>
            <a:r>
              <a:rPr lang="pl-PL" dirty="0" smtClean="0"/>
              <a:t> for </a:t>
            </a:r>
            <a:r>
              <a:rPr lang="pl-PL" dirty="0" err="1" smtClean="0"/>
              <a:t>every</a:t>
            </a:r>
            <a:r>
              <a:rPr lang="pl-PL" dirty="0" smtClean="0"/>
              <a:t> </a:t>
            </a:r>
            <a:r>
              <a:rPr lang="pl-PL" dirty="0" err="1" smtClean="0"/>
              <a:t>operation</a:t>
            </a:r>
            <a:endParaRPr lang="pl-PL" dirty="0" smtClean="0"/>
          </a:p>
          <a:p>
            <a:r>
              <a:rPr lang="pl-PL" dirty="0" smtClean="0"/>
              <a:t>Climate Action and </a:t>
            </a:r>
            <a:r>
              <a:rPr lang="pl-PL" dirty="0" err="1" smtClean="0"/>
              <a:t>Environmental</a:t>
            </a:r>
            <a:r>
              <a:rPr lang="pl-PL" dirty="0" smtClean="0"/>
              <a:t> </a:t>
            </a:r>
            <a:r>
              <a:rPr lang="pl-PL" dirty="0" err="1" smtClean="0"/>
              <a:t>Sustainability</a:t>
            </a:r>
            <a:r>
              <a:rPr lang="pl-PL" dirty="0" smtClean="0"/>
              <a:t> </a:t>
            </a:r>
            <a:r>
              <a:rPr lang="pl-PL" dirty="0" err="1" smtClean="0"/>
              <a:t>targets</a:t>
            </a:r>
            <a:r>
              <a:rPr lang="pl-PL" dirty="0" smtClean="0"/>
              <a:t> (% of </a:t>
            </a:r>
            <a:r>
              <a:rPr lang="pl-PL" dirty="0" err="1" smtClean="0"/>
              <a:t>lending</a:t>
            </a:r>
            <a:r>
              <a:rPr lang="pl-PL" dirty="0" smtClean="0"/>
              <a:t> </a:t>
            </a:r>
            <a:r>
              <a:rPr lang="pl-PL" dirty="0" err="1" smtClean="0"/>
              <a:t>volume</a:t>
            </a:r>
            <a:r>
              <a:rPr lang="pl-PL" dirty="0" smtClean="0"/>
              <a:t>)</a:t>
            </a:r>
          </a:p>
          <a:p>
            <a:endParaRPr lang="pl-PL" dirty="0" smtClean="0"/>
          </a:p>
          <a:p>
            <a:r>
              <a:rPr lang="pl-PL" dirty="0" err="1" smtClean="0"/>
              <a:t>Determination</a:t>
            </a:r>
            <a:r>
              <a:rPr lang="pl-PL" dirty="0" smtClean="0"/>
              <a:t> of </a:t>
            </a:r>
            <a:r>
              <a:rPr lang="pl-PL" dirty="0" err="1" smtClean="0"/>
              <a:t>share</a:t>
            </a:r>
            <a:r>
              <a:rPr lang="pl-PL" dirty="0" smtClean="0"/>
              <a:t> of </a:t>
            </a:r>
            <a:r>
              <a:rPr lang="pl-PL" dirty="0" err="1" smtClean="0"/>
              <a:t>adaptation</a:t>
            </a:r>
            <a:r>
              <a:rPr lang="pl-PL" dirty="0" smtClean="0"/>
              <a:t> </a:t>
            </a:r>
            <a:r>
              <a:rPr lang="pl-PL" dirty="0" err="1" smtClean="0"/>
              <a:t>measures</a:t>
            </a:r>
            <a:r>
              <a:rPr lang="pl-PL" dirty="0" smtClean="0"/>
              <a:t> in the Project Investment </a:t>
            </a:r>
            <a:r>
              <a:rPr lang="pl-PL" dirty="0" err="1" smtClean="0"/>
              <a:t>Cost</a:t>
            </a:r>
            <a:r>
              <a:rPr lang="pl-PL" dirty="0" smtClean="0"/>
              <a:t>:</a:t>
            </a:r>
          </a:p>
          <a:p>
            <a:pPr lvl="1"/>
            <a:r>
              <a:rPr lang="pl-PL" dirty="0" smtClean="0"/>
              <a:t>Client data</a:t>
            </a:r>
          </a:p>
          <a:p>
            <a:pPr lvl="1"/>
            <a:r>
              <a:rPr lang="pl-PL" dirty="0" smtClean="0"/>
              <a:t>Proxy </a:t>
            </a:r>
            <a:r>
              <a:rPr lang="pl-PL" dirty="0" err="1" smtClean="0"/>
              <a:t>based</a:t>
            </a:r>
            <a:r>
              <a:rPr lang="pl-PL" dirty="0" smtClean="0"/>
              <a:t> on </a:t>
            </a:r>
            <a:r>
              <a:rPr lang="pl-PL" dirty="0" err="1" smtClean="0"/>
              <a:t>project</a:t>
            </a:r>
            <a:r>
              <a:rPr lang="pl-PL" dirty="0" smtClean="0"/>
              <a:t> </a:t>
            </a:r>
            <a:r>
              <a:rPr lang="pl-PL" dirty="0" err="1" smtClean="0"/>
              <a:t>typology</a:t>
            </a:r>
            <a:r>
              <a:rPr lang="pl-PL" dirty="0"/>
              <a:t> </a:t>
            </a:r>
            <a:r>
              <a:rPr lang="pl-PL" dirty="0" smtClean="0"/>
              <a:t>/ policy / </a:t>
            </a:r>
            <a:r>
              <a:rPr lang="pl-PL" dirty="0" err="1" smtClean="0"/>
              <a:t>committment</a:t>
            </a:r>
            <a:endParaRPr lang="pl-PL" dirty="0" smtClean="0"/>
          </a:p>
          <a:p>
            <a:endParaRPr lang="en-US" dirty="0"/>
          </a:p>
        </p:txBody>
      </p:sp>
    </p:spTree>
    <p:extLst>
      <p:ext uri="{BB962C8B-B14F-4D97-AF65-F5344CB8AC3E}">
        <p14:creationId xmlns:p14="http://schemas.microsoft.com/office/powerpoint/2010/main" val="40113232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Climate Adaptation - </a:t>
            </a:r>
            <a:r>
              <a:rPr lang="pl-PL" dirty="0" err="1" smtClean="0"/>
              <a:t>Linkages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5847259"/>
              </p:ext>
            </p:extLst>
          </p:nvPr>
        </p:nvGraphicFramePr>
        <p:xfrm>
          <a:off x="625475" y="1592263"/>
          <a:ext cx="7886700" cy="460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2032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Climate Adaptation - </a:t>
            </a:r>
            <a:r>
              <a:rPr lang="pl-PL" dirty="0" err="1" smtClean="0"/>
              <a:t>examples</a:t>
            </a:r>
            <a:endParaRPr lang="en-US" dirty="0"/>
          </a:p>
        </p:txBody>
      </p:sp>
      <p:sp>
        <p:nvSpPr>
          <p:cNvPr id="3" name="Content Placeholder 2"/>
          <p:cNvSpPr>
            <a:spLocks noGrp="1"/>
          </p:cNvSpPr>
          <p:nvPr>
            <p:ph idx="1"/>
          </p:nvPr>
        </p:nvSpPr>
        <p:spPr/>
        <p:txBody>
          <a:bodyPr>
            <a:noAutofit/>
          </a:bodyPr>
          <a:lstStyle/>
          <a:p>
            <a:r>
              <a:rPr lang="en-US" sz="1600" b="1" dirty="0"/>
              <a:t>Florence</a:t>
            </a:r>
            <a:r>
              <a:rPr lang="en-US" sz="1600" dirty="0"/>
              <a:t> coordinated with two smaller municipalities on its borders and developed a project that </a:t>
            </a:r>
            <a:r>
              <a:rPr lang="en-US" sz="1600" dirty="0" err="1"/>
              <a:t>utilises</a:t>
            </a:r>
            <a:r>
              <a:rPr lang="en-US" sz="1600" dirty="0"/>
              <a:t> a park around the banks of the </a:t>
            </a:r>
            <a:r>
              <a:rPr lang="en-US" sz="1600" dirty="0" err="1"/>
              <a:t>Ema</a:t>
            </a:r>
            <a:r>
              <a:rPr lang="en-US" sz="1600" dirty="0"/>
              <a:t> for a nature-based solution to the problem. Instead of building concrete tanks to collect flood water, they built hills and valleys in a park that can absorb the flood and, when there’s no flooding, double as a place for recreation, including bike paths.</a:t>
            </a:r>
            <a:endParaRPr lang="pl-PL" sz="1600" dirty="0" smtClean="0"/>
          </a:p>
          <a:p>
            <a:r>
              <a:rPr lang="en-US" sz="1600" dirty="0" smtClean="0"/>
              <a:t>Growing </a:t>
            </a:r>
            <a:r>
              <a:rPr lang="en-US" sz="1600" dirty="0"/>
              <a:t>grass or trees in the south of Spain is a challenge, because of low rainfall. In </a:t>
            </a:r>
            <a:r>
              <a:rPr lang="en-US" sz="1600" b="1" dirty="0"/>
              <a:t>Malaga</a:t>
            </a:r>
            <a:r>
              <a:rPr lang="en-US" sz="1600" dirty="0"/>
              <a:t>, it wasn’t feasible to plant trees to provide shade for citizens. So the municipality put up large parasols in pedestrian areas. The result: people go out even in the sunshine, which is good for business, tourism and social life.</a:t>
            </a:r>
          </a:p>
          <a:p>
            <a:r>
              <a:rPr lang="en-US" sz="1600" b="1" dirty="0"/>
              <a:t>Barcelona</a:t>
            </a:r>
            <a:r>
              <a:rPr lang="en-US" sz="1600" dirty="0"/>
              <a:t> saved a lot on climate adaptation measures for social housing projects, just by finding the right orientation of the buildings to create cross-ventilation and to </a:t>
            </a:r>
            <a:r>
              <a:rPr lang="en-US" sz="1600" dirty="0" err="1"/>
              <a:t>maximise</a:t>
            </a:r>
            <a:r>
              <a:rPr lang="en-US" sz="1600" dirty="0"/>
              <a:t> the exposure to the sun at the right time.</a:t>
            </a:r>
          </a:p>
          <a:p>
            <a:r>
              <a:rPr lang="en-US" sz="1600" dirty="0"/>
              <a:t>In </a:t>
            </a:r>
            <a:r>
              <a:rPr lang="en-US" sz="1600" b="1" dirty="0"/>
              <a:t>Paris</a:t>
            </a:r>
            <a:r>
              <a:rPr lang="en-US" sz="1600" dirty="0"/>
              <a:t>, air-quality measures were presented to residents less as a climate issue and more as a matter of health, which made them popular even with people who would have been unwilling to accept them just for the sake of climate action</a:t>
            </a:r>
          </a:p>
          <a:p>
            <a:r>
              <a:rPr lang="en-US" sz="1600" b="1" dirty="0"/>
              <a:t>Rotterdam</a:t>
            </a:r>
            <a:r>
              <a:rPr lang="en-US" sz="1600" dirty="0"/>
              <a:t> is taking away paved areas of the city. Those impermeable surfaces, which do not allow water to drain away fast enough, are being replaced with sand, soil and plants. The aim is to use the city as a sponge, retaining water for later use.</a:t>
            </a:r>
          </a:p>
          <a:p>
            <a:endParaRPr lang="en-US" sz="1800" dirty="0"/>
          </a:p>
        </p:txBody>
      </p:sp>
    </p:spTree>
    <p:extLst>
      <p:ext uri="{BB962C8B-B14F-4D97-AF65-F5344CB8AC3E}">
        <p14:creationId xmlns:p14="http://schemas.microsoft.com/office/powerpoint/2010/main" val="488978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03800"/>
            <a:ext cx="9144000" cy="6141687"/>
          </a:xfrm>
          <a:prstGeom prst="rect">
            <a:avLst/>
          </a:prstGeom>
        </p:spPr>
      </p:pic>
    </p:spTree>
    <p:extLst>
      <p:ext uri="{BB962C8B-B14F-4D97-AF65-F5344CB8AC3E}">
        <p14:creationId xmlns:p14="http://schemas.microsoft.com/office/powerpoint/2010/main" val="1735960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Mongolia – </a:t>
            </a:r>
            <a:r>
              <a:rPr lang="pl-PL" dirty="0" err="1" smtClean="0"/>
              <a:t>holistic</a:t>
            </a:r>
            <a:r>
              <a:rPr lang="pl-PL" dirty="0" smtClean="0"/>
              <a:t> </a:t>
            </a:r>
            <a:r>
              <a:rPr lang="pl-PL" dirty="0" err="1" smtClean="0"/>
              <a:t>urban-rural</a:t>
            </a:r>
            <a:r>
              <a:rPr lang="pl-PL" dirty="0" smtClean="0"/>
              <a:t> </a:t>
            </a:r>
            <a:r>
              <a:rPr lang="pl-PL" dirty="0" err="1" smtClean="0"/>
              <a:t>approach</a:t>
            </a:r>
            <a:endParaRPr lang="en-US" dirty="0"/>
          </a:p>
        </p:txBody>
      </p:sp>
      <p:sp>
        <p:nvSpPr>
          <p:cNvPr id="3" name="Content Placeholder 2"/>
          <p:cNvSpPr>
            <a:spLocks noGrp="1"/>
          </p:cNvSpPr>
          <p:nvPr>
            <p:ph idx="1"/>
          </p:nvPr>
        </p:nvSpPr>
        <p:spPr>
          <a:xfrm>
            <a:off x="529858" y="1724293"/>
            <a:ext cx="7886700" cy="4608000"/>
          </a:xfrm>
        </p:spPr>
        <p:txBody>
          <a:bodyPr/>
          <a:lstStyle/>
          <a:p>
            <a:r>
              <a:rPr lang="pl-PL" dirty="0" smtClean="0"/>
              <a:t>ADB-</a:t>
            </a:r>
            <a:r>
              <a:rPr lang="pl-PL" dirty="0" err="1" smtClean="0"/>
              <a:t>led</a:t>
            </a:r>
            <a:r>
              <a:rPr lang="pl-PL" dirty="0" smtClean="0"/>
              <a:t>, with EU, EIB and GCF as </a:t>
            </a:r>
            <a:r>
              <a:rPr lang="pl-PL" dirty="0" err="1" smtClean="0"/>
              <a:t>main</a:t>
            </a:r>
            <a:r>
              <a:rPr lang="pl-PL" dirty="0" smtClean="0"/>
              <a:t> </a:t>
            </a:r>
            <a:r>
              <a:rPr lang="pl-PL" dirty="0" err="1" smtClean="0"/>
              <a:t>cofinanciers</a:t>
            </a:r>
            <a:endParaRPr lang="pl-PL" dirty="0" smtClean="0"/>
          </a:p>
          <a:p>
            <a:r>
              <a:rPr lang="pl-PL" dirty="0" smtClean="0"/>
              <a:t>USD 735 milion</a:t>
            </a:r>
          </a:p>
          <a:p>
            <a:r>
              <a:rPr lang="pl-PL" dirty="0" err="1" smtClean="0"/>
              <a:t>Economic</a:t>
            </a:r>
            <a:r>
              <a:rPr lang="pl-PL" dirty="0" smtClean="0"/>
              <a:t> </a:t>
            </a:r>
            <a:r>
              <a:rPr lang="pl-PL" dirty="0" err="1" smtClean="0"/>
              <a:t>value</a:t>
            </a:r>
            <a:r>
              <a:rPr lang="pl-PL" dirty="0" smtClean="0"/>
              <a:t> </a:t>
            </a:r>
            <a:r>
              <a:rPr lang="pl-PL" dirty="0" err="1" smtClean="0"/>
              <a:t>chain</a:t>
            </a:r>
            <a:r>
              <a:rPr lang="pl-PL" dirty="0" smtClean="0"/>
              <a:t> </a:t>
            </a:r>
            <a:r>
              <a:rPr lang="pl-PL" dirty="0" err="1" smtClean="0"/>
              <a:t>built</a:t>
            </a:r>
            <a:r>
              <a:rPr lang="pl-PL" dirty="0" smtClean="0"/>
              <a:t> on </a:t>
            </a:r>
            <a:r>
              <a:rPr lang="pl-PL" dirty="0" err="1" smtClean="0"/>
              <a:t>animal</a:t>
            </a:r>
            <a:r>
              <a:rPr lang="pl-PL" dirty="0" smtClean="0"/>
              <a:t> </a:t>
            </a:r>
            <a:r>
              <a:rPr lang="pl-PL" dirty="0" err="1" smtClean="0"/>
              <a:t>husbandry</a:t>
            </a:r>
            <a:endParaRPr lang="pl-PL" dirty="0" smtClean="0"/>
          </a:p>
          <a:p>
            <a:r>
              <a:rPr lang="pl-PL" dirty="0" err="1" smtClean="0"/>
              <a:t>Overgrazing</a:t>
            </a:r>
            <a:r>
              <a:rPr lang="pl-PL" dirty="0" smtClean="0"/>
              <a:t> </a:t>
            </a:r>
            <a:r>
              <a:rPr lang="pl-PL" dirty="0" err="1" smtClean="0"/>
              <a:t>resulting</a:t>
            </a:r>
            <a:r>
              <a:rPr lang="pl-PL" dirty="0" smtClean="0"/>
              <a:t> from </a:t>
            </a:r>
            <a:r>
              <a:rPr lang="pl-PL" dirty="0" err="1" smtClean="0"/>
              <a:t>climate</a:t>
            </a:r>
            <a:r>
              <a:rPr lang="pl-PL" dirty="0" smtClean="0"/>
              <a:t> </a:t>
            </a:r>
            <a:r>
              <a:rPr lang="pl-PL" dirty="0" err="1" smtClean="0"/>
              <a:t>change</a:t>
            </a:r>
            <a:endParaRPr lang="pl-PL" dirty="0"/>
          </a:p>
          <a:p>
            <a:r>
              <a:rPr lang="pl-PL" dirty="0" err="1" smtClean="0"/>
              <a:t>Creation</a:t>
            </a:r>
            <a:r>
              <a:rPr lang="pl-PL" dirty="0" smtClean="0"/>
              <a:t> of </a:t>
            </a:r>
            <a:r>
              <a:rPr lang="pl-PL" dirty="0" err="1" smtClean="0"/>
              <a:t>green</a:t>
            </a:r>
            <a:r>
              <a:rPr lang="pl-PL" dirty="0" smtClean="0"/>
              <a:t> </a:t>
            </a:r>
            <a:r>
              <a:rPr lang="pl-PL" dirty="0" err="1" smtClean="0"/>
              <a:t>resilient</a:t>
            </a:r>
            <a:r>
              <a:rPr lang="pl-PL" dirty="0" smtClean="0"/>
              <a:t> and </a:t>
            </a:r>
            <a:r>
              <a:rPr lang="pl-PL" dirty="0" err="1" smtClean="0"/>
              <a:t>sustainable</a:t>
            </a:r>
            <a:r>
              <a:rPr lang="pl-PL" dirty="0" smtClean="0"/>
              <a:t> </a:t>
            </a:r>
            <a:r>
              <a:rPr lang="pl-PL" dirty="0" err="1" smtClean="0"/>
              <a:t>economic</a:t>
            </a:r>
            <a:r>
              <a:rPr lang="pl-PL" dirty="0" smtClean="0"/>
              <a:t> environment:</a:t>
            </a:r>
          </a:p>
          <a:p>
            <a:pPr lvl="1"/>
            <a:r>
              <a:rPr lang="pl-PL" dirty="0" err="1" smtClean="0"/>
              <a:t>SMEs</a:t>
            </a:r>
            <a:endParaRPr lang="pl-PL" dirty="0" smtClean="0"/>
          </a:p>
          <a:p>
            <a:pPr lvl="1"/>
            <a:r>
              <a:rPr lang="pl-PL" dirty="0" err="1" smtClean="0"/>
              <a:t>Coops</a:t>
            </a:r>
            <a:endParaRPr lang="pl-PL" dirty="0" smtClean="0"/>
          </a:p>
          <a:p>
            <a:pPr lvl="1"/>
            <a:r>
              <a:rPr lang="pl-PL" dirty="0" err="1" smtClean="0"/>
              <a:t>Self-regulation</a:t>
            </a:r>
            <a:endParaRPr lang="pl-PL" dirty="0" smtClean="0"/>
          </a:p>
          <a:p>
            <a:pPr lvl="1"/>
            <a:r>
              <a:rPr lang="pl-PL" dirty="0" smtClean="0"/>
              <a:t>Urban </a:t>
            </a:r>
            <a:r>
              <a:rPr lang="pl-PL" dirty="0" err="1" smtClean="0"/>
              <a:t>infrastructure</a:t>
            </a:r>
            <a:endParaRPr lang="pl-PL" dirty="0" smtClean="0"/>
          </a:p>
          <a:p>
            <a:pPr lvl="1"/>
            <a:endParaRPr lang="pl-PL"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8208" y="4625536"/>
            <a:ext cx="5375792" cy="1462443"/>
          </a:xfrm>
          <a:prstGeom prst="rect">
            <a:avLst/>
          </a:prstGeom>
        </p:spPr>
      </p:pic>
    </p:spTree>
    <p:extLst>
      <p:ext uri="{BB962C8B-B14F-4D97-AF65-F5344CB8AC3E}">
        <p14:creationId xmlns:p14="http://schemas.microsoft.com/office/powerpoint/2010/main" val="2905728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EIB Corporate Theme">
  <a:themeElements>
    <a:clrScheme name="BEI">
      <a:dk1>
        <a:srgbClr val="000000"/>
      </a:dk1>
      <a:lt1>
        <a:srgbClr val="FFFFFF"/>
      </a:lt1>
      <a:dk2>
        <a:srgbClr val="0051A5"/>
      </a:dk2>
      <a:lt2>
        <a:srgbClr val="E7E6E6"/>
      </a:lt2>
      <a:accent1>
        <a:srgbClr val="0051A5"/>
      </a:accent1>
      <a:accent2>
        <a:srgbClr val="9B9E9F"/>
      </a:accent2>
      <a:accent3>
        <a:srgbClr val="E4702A"/>
      </a:accent3>
      <a:accent4>
        <a:srgbClr val="2CA7D3"/>
      </a:accent4>
      <a:accent5>
        <a:srgbClr val="DC3D50"/>
      </a:accent5>
      <a:accent6>
        <a:srgbClr val="8CC13F"/>
      </a:accent6>
      <a:hlink>
        <a:srgbClr val="0051A5"/>
      </a:hlink>
      <a:folHlink>
        <a:srgbClr val="6E4EA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447</Words>
  <Application>Microsoft Office PowerPoint</Application>
  <PresentationFormat>On-screen Show (4:3)</PresentationFormat>
  <Paragraphs>42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.AppleSystemUIFont</vt:lpstr>
      <vt:lpstr>Arial</vt:lpstr>
      <vt:lpstr>Calibri</vt:lpstr>
      <vt:lpstr>EIB Corporate Theme</vt:lpstr>
      <vt:lpstr>Investment strategy for climate change adaptation</vt:lpstr>
      <vt:lpstr>EIB urban lending in numbers</vt:lpstr>
      <vt:lpstr>EIB urban lending - climate action</vt:lpstr>
      <vt:lpstr>EIB products for municipalities</vt:lpstr>
      <vt:lpstr>EIB approach to climate risks and adaptation/resilience</vt:lpstr>
      <vt:lpstr>Climate Adaptation - Linkages</vt:lpstr>
      <vt:lpstr>Climate Adaptation - examples</vt:lpstr>
      <vt:lpstr>PowerPoint Presentation</vt:lpstr>
      <vt:lpstr>Mongolia – holistic urban-rural approach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2019-01-18T10:22:09Z</dcterms:created>
  <dcterms:modified xsi:type="dcterms:W3CDTF">2021-06-14T16:32:33Z</dcterms:modified>
</cp:coreProperties>
</file>