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 id="2147483672" r:id="rId2"/>
    <p:sldMasterId id="2147483713" r:id="rId3"/>
  </p:sldMasterIdLst>
  <p:notesMasterIdLst>
    <p:notesMasterId r:id="rId5"/>
  </p:notesMasterIdLst>
  <p:sldIdLst>
    <p:sldId id="491" r:id="rId4"/>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3D6B3-09A3-4330-A2F7-609574DE1405}">
          <p14:sldIdLst>
            <p14:sldId id="4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VON ROSENSTIEL Dirk (ENER)" initials="PVRD(" lastIdx="12" clrIdx="0">
    <p:extLst>
      <p:ext uri="{19B8F6BF-5375-455C-9EA6-DF929625EA0E}">
        <p15:presenceInfo xmlns:p15="http://schemas.microsoft.com/office/powerpoint/2012/main" userId="S-1-5-21-1606980848-2025429265-839522115-1018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21DB5-CC13-4E82-85A6-D22C0CB5B0B1}" type="datetimeFigureOut">
              <a:rPr lang="en-GB" smtClean="0"/>
              <a:t>01/06/2021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E8477-B442-42CD-B46F-C0E145B7DD3E}" type="slidenum">
              <a:rPr lang="en-GB" smtClean="0"/>
              <a:t>‹#›</a:t>
            </a:fld>
            <a:endParaRPr lang="en-GB"/>
          </a:p>
        </p:txBody>
      </p:sp>
    </p:spTree>
    <p:extLst>
      <p:ext uri="{BB962C8B-B14F-4D97-AF65-F5344CB8AC3E}">
        <p14:creationId xmlns:p14="http://schemas.microsoft.com/office/powerpoint/2010/main" val="208970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21BDC-2695-2445-83BD-6CE298DFFE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a16="http://schemas.microsoft.com/office/drawing/2014/main" id="{BCE5CC8C-398B-6641-A259-FCE229264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
        <p:nvSpPr>
          <p:cNvPr id="4" name="Date Placeholder 3">
            <a:extLst>
              <a:ext uri="{FF2B5EF4-FFF2-40B4-BE49-F238E27FC236}">
                <a16:creationId xmlns:a16="http://schemas.microsoft.com/office/drawing/2014/main" id="{D5A37795-F6B1-084D-9025-677F1371BBDA}"/>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5" name="Footer Placeholder 4">
            <a:extLst>
              <a:ext uri="{FF2B5EF4-FFF2-40B4-BE49-F238E27FC236}">
                <a16:creationId xmlns:a16="http://schemas.microsoft.com/office/drawing/2014/main" id="{41764416-E75A-544E-9AE1-C931393EDC81}"/>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AD5A88AC-A35B-3146-AFF3-6AD9E4D2503F}"/>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338851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69C6-FBB4-F84C-9D25-A46FB7C7E43D}"/>
              </a:ext>
            </a:extLst>
          </p:cNvPr>
          <p:cNvSpPr>
            <a:spLocks noGrp="1"/>
          </p:cNvSpPr>
          <p:nvPr>
            <p:ph type="title"/>
          </p:nvPr>
        </p:nvSpPr>
        <p:spPr/>
        <p:txBody>
          <a:bodyPr/>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6A169C21-7B45-B643-8136-4C7BA34F393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03FC3EBE-56FB-5C45-9F0D-CCF9034EF680}"/>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5" name="Footer Placeholder 4">
            <a:extLst>
              <a:ext uri="{FF2B5EF4-FFF2-40B4-BE49-F238E27FC236}">
                <a16:creationId xmlns:a16="http://schemas.microsoft.com/office/drawing/2014/main" id="{1137BEB2-F106-BE4E-BE64-56822104B299}"/>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6DD3AD42-2823-A244-A91C-5A63C1555571}"/>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212522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712B9-162B-994D-8783-A157A28BB34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F98DE5AA-A5D9-D743-AA51-5022FE710C5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C0D0BB8B-CDE8-1D49-95BA-16AD82D95E94}"/>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5" name="Footer Placeholder 4">
            <a:extLst>
              <a:ext uri="{FF2B5EF4-FFF2-40B4-BE49-F238E27FC236}">
                <a16:creationId xmlns:a16="http://schemas.microsoft.com/office/drawing/2014/main" id="{BB1091E8-0282-4C43-A774-ECF94BBFF1CC}"/>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CF673E3A-9ECC-E441-AA2D-46BB4A4E9D36}"/>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13552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01">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822" y="462098"/>
            <a:ext cx="2401829" cy="900686"/>
          </a:xfrm>
          <a:prstGeom prst="rect">
            <a:avLst/>
          </a:prstGeom>
        </p:spPr>
      </p:pic>
      <p:sp>
        <p:nvSpPr>
          <p:cNvPr id="2" name="Titel 1"/>
          <p:cNvSpPr>
            <a:spLocks noGrp="1"/>
          </p:cNvSpPr>
          <p:nvPr>
            <p:ph type="ctrTitle" hasCustomPrompt="1"/>
          </p:nvPr>
        </p:nvSpPr>
        <p:spPr>
          <a:xfrm>
            <a:off x="576000" y="2743748"/>
            <a:ext cx="11040267" cy="430887"/>
          </a:xfrm>
        </p:spPr>
        <p:txBody>
          <a:bodyPr wrap="square" anchor="b" anchorCtr="0">
            <a:spAutoFit/>
          </a:bodyPr>
          <a:lstStyle>
            <a:lvl1pPr>
              <a:defRPr sz="2791" b="0" cap="all" baseline="0">
                <a:solidFill>
                  <a:schemeClr val="bg1"/>
                </a:solidFill>
              </a:defRPr>
            </a:lvl1pPr>
          </a:lstStyle>
          <a:p>
            <a:r>
              <a:rPr lang="en-US" noProof="0" dirty="0"/>
              <a:t>Click to edit Master title style</a:t>
            </a:r>
          </a:p>
        </p:txBody>
      </p:sp>
      <p:sp>
        <p:nvSpPr>
          <p:cNvPr id="3" name="Untertitel 2"/>
          <p:cNvSpPr>
            <a:spLocks noGrp="1"/>
          </p:cNvSpPr>
          <p:nvPr>
            <p:ph type="subTitle" idx="1" hasCustomPrompt="1"/>
          </p:nvPr>
        </p:nvSpPr>
        <p:spPr>
          <a:xfrm>
            <a:off x="576000" y="3187202"/>
            <a:ext cx="11040000" cy="307776"/>
          </a:xfrm>
        </p:spPr>
        <p:txBody>
          <a:bodyPr wrap="square">
            <a:spAutoFit/>
          </a:bodyPr>
          <a:lstStyle>
            <a:lvl1pPr marL="0" indent="0" algn="l">
              <a:spcBef>
                <a:spcPts val="0"/>
              </a:spcBef>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sp>
        <p:nvSpPr>
          <p:cNvPr id="9" name="Textplatzhalter 8"/>
          <p:cNvSpPr>
            <a:spLocks noGrp="1"/>
          </p:cNvSpPr>
          <p:nvPr>
            <p:ph type="body" sz="quarter" idx="10" hasCustomPrompt="1"/>
          </p:nvPr>
        </p:nvSpPr>
        <p:spPr bwMode="gray">
          <a:xfrm>
            <a:off x="575733" y="5782811"/>
            <a:ext cx="11040000" cy="574516"/>
          </a:xfrm>
        </p:spPr>
        <p:txBody>
          <a:bodyPr anchor="b" anchorCtr="0">
            <a:noAutofit/>
          </a:bodyPr>
          <a:lstStyle>
            <a:lvl1pPr>
              <a:spcBef>
                <a:spcPts val="0"/>
              </a:spcBef>
              <a:defRPr sz="798" b="0" cap="none" baseline="0">
                <a:solidFill>
                  <a:schemeClr val="bg1"/>
                </a:solidFill>
              </a:defRPr>
            </a:lvl1pPr>
          </a:lstStyle>
          <a:p>
            <a:pPr lvl="0"/>
            <a:r>
              <a:rPr lang="en-US" noProof="0" dirty="0"/>
              <a:t>Click to edit Master text styles</a:t>
            </a:r>
          </a:p>
        </p:txBody>
      </p:sp>
    </p:spTree>
    <p:extLst>
      <p:ext uri="{BB962C8B-B14F-4D97-AF65-F5344CB8AC3E}">
        <p14:creationId xmlns:p14="http://schemas.microsoft.com/office/powerpoint/2010/main" val="440248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pic>
        <p:nvPicPr>
          <p:cNvPr id="13" name="Grafik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2742605"/>
            <a:ext cx="11040267" cy="430887"/>
          </a:xfrm>
        </p:spPr>
        <p:txBody>
          <a:bodyPr wrap="square" anchor="b" anchorCtr="0">
            <a:spAutoFit/>
          </a:bodyPr>
          <a:lstStyle>
            <a:lvl1pPr>
              <a:defRPr sz="2791" b="0" cap="all" baseline="0">
                <a:solidFill>
                  <a:schemeClr val="bg1"/>
                </a:solidFill>
              </a:defRPr>
            </a:lvl1pPr>
          </a:lstStyle>
          <a:p>
            <a:r>
              <a:rPr lang="en-US" noProof="0" dirty="0"/>
              <a:t>Click to edit Master title style</a:t>
            </a:r>
          </a:p>
        </p:txBody>
      </p:sp>
      <p:sp>
        <p:nvSpPr>
          <p:cNvPr id="3" name="Untertitel 2"/>
          <p:cNvSpPr>
            <a:spLocks noGrp="1"/>
          </p:cNvSpPr>
          <p:nvPr>
            <p:ph type="subTitle" idx="1" hasCustomPrompt="1"/>
          </p:nvPr>
        </p:nvSpPr>
        <p:spPr>
          <a:xfrm>
            <a:off x="576000" y="3188900"/>
            <a:ext cx="11040000" cy="307776"/>
          </a:xfrm>
        </p:spPr>
        <p:txBody>
          <a:bodyPr wrap="square">
            <a:spAutoFit/>
          </a:bodyPr>
          <a:lstStyle>
            <a:lvl1pPr marL="0" indent="0" algn="l">
              <a:spcBef>
                <a:spcPts val="0"/>
              </a:spcBef>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sp>
        <p:nvSpPr>
          <p:cNvPr id="6" name="Textplatzhalter 8"/>
          <p:cNvSpPr>
            <a:spLocks noGrp="1"/>
          </p:cNvSpPr>
          <p:nvPr>
            <p:ph type="body" sz="quarter" idx="10" hasCustomPrompt="1"/>
          </p:nvPr>
        </p:nvSpPr>
        <p:spPr>
          <a:xfrm>
            <a:off x="575733" y="4051201"/>
            <a:ext cx="11040267" cy="184665"/>
          </a:xfrm>
        </p:spPr>
        <p:txBody>
          <a:bodyPr wrap="square">
            <a:spAutoFit/>
          </a:bodyPr>
          <a:lstStyle>
            <a:lvl1pPr>
              <a:defRPr sz="1196" b="0" cap="none" baseline="0">
                <a:solidFill>
                  <a:schemeClr val="bg1"/>
                </a:solidFill>
              </a:defRPr>
            </a:lvl1pPr>
          </a:lstStyle>
          <a:p>
            <a:pPr lvl="0"/>
            <a:r>
              <a:rPr lang="en-US" noProof="0" dirty="0"/>
              <a:t>Click to edit Master text styles</a:t>
            </a:r>
          </a:p>
        </p:txBody>
      </p:sp>
      <p:sp>
        <p:nvSpPr>
          <p:cNvPr id="11" name="Textplatzhalter 8"/>
          <p:cNvSpPr>
            <a:spLocks noGrp="1"/>
          </p:cNvSpPr>
          <p:nvPr>
            <p:ph type="body" sz="quarter" idx="11" hasCustomPrompt="1"/>
          </p:nvPr>
        </p:nvSpPr>
        <p:spPr bwMode="gray">
          <a:xfrm>
            <a:off x="575733" y="5782811"/>
            <a:ext cx="11040000" cy="574516"/>
          </a:xfrm>
        </p:spPr>
        <p:txBody>
          <a:bodyPr anchor="b" anchorCtr="0">
            <a:noAutofit/>
          </a:bodyPr>
          <a:lstStyle>
            <a:lvl1pPr>
              <a:spcBef>
                <a:spcPts val="0"/>
              </a:spcBef>
              <a:defRPr sz="798" b="0" cap="none" baseline="0">
                <a:solidFill>
                  <a:schemeClr val="bg1"/>
                </a:solidFill>
              </a:defRPr>
            </a:lvl1pPr>
          </a:lstStyle>
          <a:p>
            <a:pPr lvl="0"/>
            <a:r>
              <a:rPr lang="en-US" noProof="0" dirty="0"/>
              <a:t>Click to edit Master text styles</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822" y="462098"/>
            <a:ext cx="2401829" cy="900686"/>
          </a:xfrm>
          <a:prstGeom prst="rect">
            <a:avLst/>
          </a:prstGeom>
        </p:spPr>
      </p:pic>
    </p:spTree>
    <p:extLst>
      <p:ext uri="{BB962C8B-B14F-4D97-AF65-F5344CB8AC3E}">
        <p14:creationId xmlns:p14="http://schemas.microsoft.com/office/powerpoint/2010/main" val="43698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624" cy="6858000"/>
          </a:xfrm>
          <a:prstGeom prst="rect">
            <a:avLst/>
          </a:prstGeom>
        </p:spPr>
      </p:pic>
      <p:sp>
        <p:nvSpPr>
          <p:cNvPr id="2" name="Titel 1"/>
          <p:cNvSpPr>
            <a:spLocks noGrp="1"/>
          </p:cNvSpPr>
          <p:nvPr>
            <p:ph type="title" hasCustomPrompt="1"/>
          </p:nvPr>
        </p:nvSpPr>
        <p:spPr bwMode="gray">
          <a:xfrm>
            <a:off x="576000" y="556802"/>
            <a:ext cx="9648000" cy="338555"/>
          </a:xfrm>
        </p:spPr>
        <p:txBody>
          <a:bodyPr/>
          <a:lstStyle>
            <a:lvl1pPr>
              <a:defRPr cap="all" baseline="0">
                <a:solidFill>
                  <a:schemeClr val="bg1"/>
                </a:solidFill>
              </a:defRPr>
            </a:lvl1pPr>
          </a:lstStyle>
          <a:p>
            <a:r>
              <a:rPr lang="en-US" noProof="0" dirty="0"/>
              <a:t>Click to edit Master title style</a:t>
            </a:r>
          </a:p>
        </p:txBody>
      </p:sp>
      <p:sp>
        <p:nvSpPr>
          <p:cNvPr id="9" name="Textplatzhalter 8"/>
          <p:cNvSpPr>
            <a:spLocks noGrp="1"/>
          </p:cNvSpPr>
          <p:nvPr>
            <p:ph type="body" sz="quarter" idx="10" hasCustomPrompt="1"/>
          </p:nvPr>
        </p:nvSpPr>
        <p:spPr bwMode="gray">
          <a:xfrm>
            <a:off x="575735" y="1013589"/>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
        <p:nvSpPr>
          <p:cNvPr id="24" name="Textplatzhalter 8"/>
          <p:cNvSpPr>
            <a:spLocks noGrp="1"/>
          </p:cNvSpPr>
          <p:nvPr>
            <p:ph type="body" sz="quarter" idx="19" hasCustomPrompt="1"/>
          </p:nvPr>
        </p:nvSpPr>
        <p:spPr bwMode="gray">
          <a:xfrm>
            <a:off x="1391691" y="1805847"/>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sp>
        <p:nvSpPr>
          <p:cNvPr id="25" name="Textplatzhalter 8"/>
          <p:cNvSpPr>
            <a:spLocks noGrp="1"/>
          </p:cNvSpPr>
          <p:nvPr>
            <p:ph type="body" sz="quarter" idx="20" hasCustomPrompt="1"/>
          </p:nvPr>
        </p:nvSpPr>
        <p:spPr bwMode="gray">
          <a:xfrm>
            <a:off x="1391691" y="2341233"/>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sp>
        <p:nvSpPr>
          <p:cNvPr id="26" name="Textplatzhalter 8"/>
          <p:cNvSpPr>
            <a:spLocks noGrp="1"/>
          </p:cNvSpPr>
          <p:nvPr>
            <p:ph type="body" sz="quarter" idx="21" hasCustomPrompt="1"/>
          </p:nvPr>
        </p:nvSpPr>
        <p:spPr bwMode="gray">
          <a:xfrm>
            <a:off x="1391691" y="2876618"/>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sp>
        <p:nvSpPr>
          <p:cNvPr id="27" name="Textplatzhalter 8"/>
          <p:cNvSpPr>
            <a:spLocks noGrp="1"/>
          </p:cNvSpPr>
          <p:nvPr>
            <p:ph type="body" sz="quarter" idx="22" hasCustomPrompt="1"/>
          </p:nvPr>
        </p:nvSpPr>
        <p:spPr bwMode="gray">
          <a:xfrm>
            <a:off x="1391691" y="3412003"/>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sp>
        <p:nvSpPr>
          <p:cNvPr id="28" name="Textplatzhalter 8"/>
          <p:cNvSpPr>
            <a:spLocks noGrp="1"/>
          </p:cNvSpPr>
          <p:nvPr>
            <p:ph type="body" sz="quarter" idx="23" hasCustomPrompt="1"/>
          </p:nvPr>
        </p:nvSpPr>
        <p:spPr bwMode="gray">
          <a:xfrm>
            <a:off x="1391691" y="3947389"/>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sp>
        <p:nvSpPr>
          <p:cNvPr id="29" name="Textplatzhalter 8"/>
          <p:cNvSpPr>
            <a:spLocks noGrp="1"/>
          </p:cNvSpPr>
          <p:nvPr>
            <p:ph type="body" sz="quarter" idx="24" hasCustomPrompt="1"/>
          </p:nvPr>
        </p:nvSpPr>
        <p:spPr bwMode="gray">
          <a:xfrm>
            <a:off x="1391691" y="4483032"/>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sp>
        <p:nvSpPr>
          <p:cNvPr id="30" name="Textplatzhalter 8"/>
          <p:cNvSpPr>
            <a:spLocks noGrp="1"/>
          </p:cNvSpPr>
          <p:nvPr>
            <p:ph type="body" sz="quarter" idx="25" hasCustomPrompt="1"/>
          </p:nvPr>
        </p:nvSpPr>
        <p:spPr bwMode="gray">
          <a:xfrm>
            <a:off x="1391691" y="5018589"/>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sp>
        <p:nvSpPr>
          <p:cNvPr id="31" name="Textplatzhalter 8"/>
          <p:cNvSpPr>
            <a:spLocks noGrp="1"/>
          </p:cNvSpPr>
          <p:nvPr>
            <p:ph type="body" sz="quarter" idx="26" hasCustomPrompt="1"/>
          </p:nvPr>
        </p:nvSpPr>
        <p:spPr bwMode="gray">
          <a:xfrm>
            <a:off x="1391691" y="5554145"/>
            <a:ext cx="10224000" cy="215444"/>
          </a:xfrm>
        </p:spPr>
        <p:txBody>
          <a:bodyPr wrap="square" anchor="ctr" anchorCtr="0">
            <a:spAutoFit/>
          </a:bodyPr>
          <a:lstStyle>
            <a:lvl1pPr>
              <a:spcBef>
                <a:spcPts val="0"/>
              </a:spcBef>
              <a:defRPr sz="1395" b="0" cap="none" baseline="0">
                <a:solidFill>
                  <a:schemeClr val="bg1"/>
                </a:solidFill>
              </a:defRPr>
            </a:lvl1pPr>
          </a:lstStyle>
          <a:p>
            <a:pPr lvl="0"/>
            <a:r>
              <a:rPr lang="en-US" noProof="0" dirty="0"/>
              <a:t>Click to edit Master text styles</a:t>
            </a:r>
          </a:p>
        </p:txBody>
      </p:sp>
      <p:pic>
        <p:nvPicPr>
          <p:cNvPr id="36" name="Grafik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35" name="Textplatzhalter 34"/>
          <p:cNvSpPr>
            <a:spLocks noGrp="1" noChangeAspect="1"/>
          </p:cNvSpPr>
          <p:nvPr>
            <p:ph type="body" sz="quarter" idx="27" hasCustomPrompt="1"/>
          </p:nvPr>
        </p:nvSpPr>
        <p:spPr bwMode="gray">
          <a:xfrm>
            <a:off x="575735" y="1745569"/>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01</a:t>
            </a:r>
          </a:p>
        </p:txBody>
      </p:sp>
      <p:sp>
        <p:nvSpPr>
          <p:cNvPr id="37" name="Textplatzhalter 36"/>
          <p:cNvSpPr>
            <a:spLocks noGrp="1" noChangeAspect="1"/>
          </p:cNvSpPr>
          <p:nvPr>
            <p:ph type="body" sz="quarter" idx="28" hasCustomPrompt="1"/>
          </p:nvPr>
        </p:nvSpPr>
        <p:spPr bwMode="gray">
          <a:xfrm>
            <a:off x="575735" y="2281126"/>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02</a:t>
            </a:r>
          </a:p>
        </p:txBody>
      </p:sp>
      <p:sp>
        <p:nvSpPr>
          <p:cNvPr id="38" name="Textplatzhalter 37"/>
          <p:cNvSpPr>
            <a:spLocks noGrp="1" noChangeAspect="1"/>
          </p:cNvSpPr>
          <p:nvPr>
            <p:ph type="body" sz="quarter" idx="29" hasCustomPrompt="1"/>
          </p:nvPr>
        </p:nvSpPr>
        <p:spPr bwMode="gray">
          <a:xfrm>
            <a:off x="575735" y="2816683"/>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03</a:t>
            </a:r>
          </a:p>
        </p:txBody>
      </p:sp>
      <p:sp>
        <p:nvSpPr>
          <p:cNvPr id="39" name="Textplatzhalter 38"/>
          <p:cNvSpPr>
            <a:spLocks noGrp="1" noChangeAspect="1"/>
          </p:cNvSpPr>
          <p:nvPr>
            <p:ph type="body" sz="quarter" idx="30" hasCustomPrompt="1"/>
          </p:nvPr>
        </p:nvSpPr>
        <p:spPr bwMode="gray">
          <a:xfrm>
            <a:off x="575735" y="3352240"/>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04</a:t>
            </a:r>
          </a:p>
        </p:txBody>
      </p:sp>
      <p:sp>
        <p:nvSpPr>
          <p:cNvPr id="40" name="Textplatzhalter 39"/>
          <p:cNvSpPr>
            <a:spLocks noGrp="1" noChangeAspect="1"/>
          </p:cNvSpPr>
          <p:nvPr>
            <p:ph type="body" sz="quarter" idx="31" hasCustomPrompt="1"/>
          </p:nvPr>
        </p:nvSpPr>
        <p:spPr bwMode="gray">
          <a:xfrm>
            <a:off x="575735" y="388779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05</a:t>
            </a:r>
          </a:p>
        </p:txBody>
      </p:sp>
      <p:sp>
        <p:nvSpPr>
          <p:cNvPr id="41" name="Textplatzhalter 40"/>
          <p:cNvSpPr>
            <a:spLocks noGrp="1" noChangeAspect="1"/>
          </p:cNvSpPr>
          <p:nvPr>
            <p:ph type="body" sz="quarter" idx="32" hasCustomPrompt="1"/>
          </p:nvPr>
        </p:nvSpPr>
        <p:spPr bwMode="gray">
          <a:xfrm>
            <a:off x="575735" y="4423354"/>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06</a:t>
            </a:r>
          </a:p>
        </p:txBody>
      </p:sp>
      <p:sp>
        <p:nvSpPr>
          <p:cNvPr id="42" name="Textplatzhalter 41"/>
          <p:cNvSpPr>
            <a:spLocks noGrp="1" noChangeAspect="1"/>
          </p:cNvSpPr>
          <p:nvPr>
            <p:ph type="body" sz="quarter" idx="33" hasCustomPrompt="1"/>
          </p:nvPr>
        </p:nvSpPr>
        <p:spPr bwMode="gray">
          <a:xfrm>
            <a:off x="575735" y="549446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08</a:t>
            </a:r>
          </a:p>
        </p:txBody>
      </p:sp>
      <p:sp>
        <p:nvSpPr>
          <p:cNvPr id="43" name="Textplatzhalter 42"/>
          <p:cNvSpPr>
            <a:spLocks noGrp="1" noChangeAspect="1"/>
          </p:cNvSpPr>
          <p:nvPr>
            <p:ph type="body" sz="quarter" idx="34" hasCustomPrompt="1"/>
          </p:nvPr>
        </p:nvSpPr>
        <p:spPr bwMode="gray">
          <a:xfrm>
            <a:off x="575735" y="4958911"/>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395">
                <a:solidFill>
                  <a:schemeClr val="accent2"/>
                </a:solidFill>
              </a:defRPr>
            </a:lvl1pPr>
          </a:lstStyle>
          <a:p>
            <a:pPr lvl="0"/>
            <a:r>
              <a:rPr lang="en-US" noProof="0" dirty="0"/>
              <a:t>07</a:t>
            </a:r>
          </a:p>
        </p:txBody>
      </p:sp>
    </p:spTree>
    <p:extLst>
      <p:ext uri="{BB962C8B-B14F-4D97-AF65-F5344CB8AC3E}">
        <p14:creationId xmlns:p14="http://schemas.microsoft.com/office/powerpoint/2010/main" val="167440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76000" y="556802"/>
            <a:ext cx="9648000" cy="338555"/>
          </a:xfrm>
        </p:spPr>
        <p:txBody>
          <a:bodyPr/>
          <a:lstStyle>
            <a:lvl1pPr>
              <a:defRPr cap="all" baseline="0">
                <a:solidFill>
                  <a:schemeClr val="tx1"/>
                </a:solidFill>
              </a:defRPr>
            </a:lvl1pPr>
          </a:lstStyle>
          <a:p>
            <a:r>
              <a:rPr lang="en-US" noProof="0" dirty="0"/>
              <a:t>Click to edit Master title style</a:t>
            </a:r>
          </a:p>
        </p:txBody>
      </p:sp>
      <p:sp>
        <p:nvSpPr>
          <p:cNvPr id="9" name="Textplatzhalter 8"/>
          <p:cNvSpPr>
            <a:spLocks noGrp="1"/>
          </p:cNvSpPr>
          <p:nvPr>
            <p:ph type="body" sz="quarter" idx="10" hasCustomPrompt="1"/>
          </p:nvPr>
        </p:nvSpPr>
        <p:spPr bwMode="gray">
          <a:xfrm>
            <a:off x="575735" y="1013589"/>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
        <p:nvSpPr>
          <p:cNvPr id="24" name="Textplatzhalter 8"/>
          <p:cNvSpPr>
            <a:spLocks noGrp="1"/>
          </p:cNvSpPr>
          <p:nvPr>
            <p:ph type="body" sz="quarter" idx="19" hasCustomPrompt="1"/>
          </p:nvPr>
        </p:nvSpPr>
        <p:spPr bwMode="gray">
          <a:xfrm>
            <a:off x="1391691" y="1805847"/>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25" name="Textplatzhalter 8"/>
          <p:cNvSpPr>
            <a:spLocks noGrp="1"/>
          </p:cNvSpPr>
          <p:nvPr>
            <p:ph type="body" sz="quarter" idx="20" hasCustomPrompt="1"/>
          </p:nvPr>
        </p:nvSpPr>
        <p:spPr bwMode="gray">
          <a:xfrm>
            <a:off x="1391691" y="2341233"/>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26" name="Textplatzhalter 8"/>
          <p:cNvSpPr>
            <a:spLocks noGrp="1"/>
          </p:cNvSpPr>
          <p:nvPr>
            <p:ph type="body" sz="quarter" idx="21" hasCustomPrompt="1"/>
          </p:nvPr>
        </p:nvSpPr>
        <p:spPr bwMode="gray">
          <a:xfrm>
            <a:off x="1391691" y="2876618"/>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27" name="Textplatzhalter 8"/>
          <p:cNvSpPr>
            <a:spLocks noGrp="1"/>
          </p:cNvSpPr>
          <p:nvPr>
            <p:ph type="body" sz="quarter" idx="22" hasCustomPrompt="1"/>
          </p:nvPr>
        </p:nvSpPr>
        <p:spPr bwMode="gray">
          <a:xfrm>
            <a:off x="1391691" y="3412003"/>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28" name="Textplatzhalter 8"/>
          <p:cNvSpPr>
            <a:spLocks noGrp="1"/>
          </p:cNvSpPr>
          <p:nvPr>
            <p:ph type="body" sz="quarter" idx="23" hasCustomPrompt="1"/>
          </p:nvPr>
        </p:nvSpPr>
        <p:spPr bwMode="gray">
          <a:xfrm>
            <a:off x="1391691" y="3947389"/>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29" name="Textplatzhalter 8"/>
          <p:cNvSpPr>
            <a:spLocks noGrp="1"/>
          </p:cNvSpPr>
          <p:nvPr>
            <p:ph type="body" sz="quarter" idx="24" hasCustomPrompt="1"/>
          </p:nvPr>
        </p:nvSpPr>
        <p:spPr bwMode="gray">
          <a:xfrm>
            <a:off x="1391691" y="4483032"/>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30" name="Textplatzhalter 8"/>
          <p:cNvSpPr>
            <a:spLocks noGrp="1"/>
          </p:cNvSpPr>
          <p:nvPr>
            <p:ph type="body" sz="quarter" idx="25" hasCustomPrompt="1"/>
          </p:nvPr>
        </p:nvSpPr>
        <p:spPr bwMode="gray">
          <a:xfrm>
            <a:off x="1391691" y="5018589"/>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31" name="Textplatzhalter 8"/>
          <p:cNvSpPr>
            <a:spLocks noGrp="1"/>
          </p:cNvSpPr>
          <p:nvPr>
            <p:ph type="body" sz="quarter" idx="26" hasCustomPrompt="1"/>
          </p:nvPr>
        </p:nvSpPr>
        <p:spPr bwMode="gray">
          <a:xfrm>
            <a:off x="1391691" y="5554145"/>
            <a:ext cx="10224000" cy="215444"/>
          </a:xfrm>
        </p:spPr>
        <p:txBody>
          <a:bodyPr wrap="square" anchor="ctr" anchorCtr="0">
            <a:spAutoFit/>
          </a:bodyPr>
          <a:lstStyle>
            <a:lvl1pPr>
              <a:spcBef>
                <a:spcPts val="0"/>
              </a:spcBef>
              <a:defRPr sz="1395" b="0" cap="none" baseline="0">
                <a:solidFill>
                  <a:schemeClr val="tx1"/>
                </a:solidFill>
              </a:defRPr>
            </a:lvl1pPr>
          </a:lstStyle>
          <a:p>
            <a:pPr lvl="0"/>
            <a:r>
              <a:rPr lang="en-US" noProof="0" dirty="0"/>
              <a:t>Click to edit Master text styles</a:t>
            </a:r>
          </a:p>
        </p:txBody>
      </p:sp>
      <p:sp>
        <p:nvSpPr>
          <p:cNvPr id="35" name="Textplatzhalter 34"/>
          <p:cNvSpPr>
            <a:spLocks noGrp="1" noChangeAspect="1"/>
          </p:cNvSpPr>
          <p:nvPr>
            <p:ph type="body" sz="quarter" idx="27" hasCustomPrompt="1"/>
          </p:nvPr>
        </p:nvSpPr>
        <p:spPr bwMode="gray">
          <a:xfrm>
            <a:off x="575735" y="1745569"/>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01</a:t>
            </a:r>
          </a:p>
        </p:txBody>
      </p:sp>
      <p:sp>
        <p:nvSpPr>
          <p:cNvPr id="37" name="Textplatzhalter 36"/>
          <p:cNvSpPr>
            <a:spLocks noGrp="1" noChangeAspect="1"/>
          </p:cNvSpPr>
          <p:nvPr>
            <p:ph type="body" sz="quarter" idx="28" hasCustomPrompt="1"/>
          </p:nvPr>
        </p:nvSpPr>
        <p:spPr bwMode="gray">
          <a:xfrm>
            <a:off x="575735" y="2281126"/>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02</a:t>
            </a:r>
          </a:p>
        </p:txBody>
      </p:sp>
      <p:sp>
        <p:nvSpPr>
          <p:cNvPr id="38" name="Textplatzhalter 37"/>
          <p:cNvSpPr>
            <a:spLocks noGrp="1" noChangeAspect="1"/>
          </p:cNvSpPr>
          <p:nvPr>
            <p:ph type="body" sz="quarter" idx="29" hasCustomPrompt="1"/>
          </p:nvPr>
        </p:nvSpPr>
        <p:spPr bwMode="gray">
          <a:xfrm>
            <a:off x="575735" y="2816683"/>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03</a:t>
            </a:r>
          </a:p>
        </p:txBody>
      </p:sp>
      <p:sp>
        <p:nvSpPr>
          <p:cNvPr id="39" name="Textplatzhalter 38"/>
          <p:cNvSpPr>
            <a:spLocks noGrp="1" noChangeAspect="1"/>
          </p:cNvSpPr>
          <p:nvPr>
            <p:ph type="body" sz="quarter" idx="30" hasCustomPrompt="1"/>
          </p:nvPr>
        </p:nvSpPr>
        <p:spPr bwMode="gray">
          <a:xfrm>
            <a:off x="575735" y="3352240"/>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04</a:t>
            </a:r>
          </a:p>
        </p:txBody>
      </p:sp>
      <p:sp>
        <p:nvSpPr>
          <p:cNvPr id="40" name="Textplatzhalter 39"/>
          <p:cNvSpPr>
            <a:spLocks noGrp="1" noChangeAspect="1"/>
          </p:cNvSpPr>
          <p:nvPr>
            <p:ph type="body" sz="quarter" idx="31" hasCustomPrompt="1"/>
          </p:nvPr>
        </p:nvSpPr>
        <p:spPr bwMode="gray">
          <a:xfrm>
            <a:off x="575735" y="388779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05</a:t>
            </a:r>
          </a:p>
        </p:txBody>
      </p:sp>
      <p:sp>
        <p:nvSpPr>
          <p:cNvPr id="41" name="Textplatzhalter 40"/>
          <p:cNvSpPr>
            <a:spLocks noGrp="1" noChangeAspect="1"/>
          </p:cNvSpPr>
          <p:nvPr>
            <p:ph type="body" sz="quarter" idx="32" hasCustomPrompt="1"/>
          </p:nvPr>
        </p:nvSpPr>
        <p:spPr bwMode="gray">
          <a:xfrm>
            <a:off x="575735" y="4423354"/>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06</a:t>
            </a:r>
          </a:p>
        </p:txBody>
      </p:sp>
      <p:sp>
        <p:nvSpPr>
          <p:cNvPr id="42" name="Textplatzhalter 41"/>
          <p:cNvSpPr>
            <a:spLocks noGrp="1" noChangeAspect="1"/>
          </p:cNvSpPr>
          <p:nvPr>
            <p:ph type="body" sz="quarter" idx="33" hasCustomPrompt="1"/>
          </p:nvPr>
        </p:nvSpPr>
        <p:spPr bwMode="gray">
          <a:xfrm>
            <a:off x="575735" y="549446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08</a:t>
            </a:r>
          </a:p>
        </p:txBody>
      </p:sp>
      <p:sp>
        <p:nvSpPr>
          <p:cNvPr id="43" name="Textplatzhalter 42"/>
          <p:cNvSpPr>
            <a:spLocks noGrp="1" noChangeAspect="1"/>
          </p:cNvSpPr>
          <p:nvPr>
            <p:ph type="body" sz="quarter" idx="34" hasCustomPrompt="1"/>
          </p:nvPr>
        </p:nvSpPr>
        <p:spPr bwMode="gray">
          <a:xfrm>
            <a:off x="575735" y="4958911"/>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395">
                <a:solidFill>
                  <a:schemeClr val="bg1"/>
                </a:solidFill>
              </a:defRPr>
            </a:lvl1pPr>
          </a:lstStyle>
          <a:p>
            <a:pPr lvl="0"/>
            <a:r>
              <a:rPr lang="en-US" noProof="0" dirty="0"/>
              <a:t>07</a:t>
            </a:r>
          </a:p>
        </p:txBody>
      </p:sp>
      <p:pic>
        <p:nvPicPr>
          <p:cNvPr id="21" name="Grafik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9943" y="428476"/>
            <a:ext cx="1584000" cy="594197"/>
          </a:xfrm>
          <a:prstGeom prst="rect">
            <a:avLst/>
          </a:prstGeom>
        </p:spPr>
      </p:pic>
      <p:sp>
        <p:nvSpPr>
          <p:cNvPr id="3" name="Footer Placeholder 2"/>
          <p:cNvSpPr>
            <a:spLocks noGrp="1"/>
          </p:cNvSpPr>
          <p:nvPr>
            <p:ph type="ftr" sz="quarter" idx="35"/>
          </p:nvPr>
        </p:nvSpPr>
        <p:spPr/>
        <p:txBody>
          <a:bodyPr/>
          <a:lstStyle/>
          <a:p>
            <a:pPr defTabSz="1215060"/>
            <a:endParaRPr lang="en-US" dirty="0">
              <a:solidFill>
                <a:srgbClr val="6D8286"/>
              </a:solidFill>
              <a:cs typeface="Arial" charset="0"/>
            </a:endParaRPr>
          </a:p>
        </p:txBody>
      </p:sp>
    </p:spTree>
    <p:extLst>
      <p:ext uri="{BB962C8B-B14F-4D97-AF65-F5344CB8AC3E}">
        <p14:creationId xmlns:p14="http://schemas.microsoft.com/office/powerpoint/2010/main" val="234730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_01">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3306740"/>
            <a:ext cx="11040267" cy="430887"/>
          </a:xfrm>
        </p:spPr>
        <p:txBody>
          <a:bodyPr wrap="square" anchor="t" anchorCtr="0">
            <a:spAutoFit/>
          </a:bodyPr>
          <a:lstStyle>
            <a:lvl1pPr>
              <a:defRPr sz="2791"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189">
                <a:solidFill>
                  <a:schemeClr val="accent2"/>
                </a:solidFill>
              </a:defRPr>
            </a:lvl1pPr>
          </a:lstStyle>
          <a:p>
            <a:pPr lvl="0"/>
            <a:r>
              <a:rPr lang="en-US" noProof="0" dirty="0"/>
              <a:t>01</a:t>
            </a:r>
          </a:p>
        </p:txBody>
      </p:sp>
    </p:spTree>
    <p:extLst>
      <p:ext uri="{BB962C8B-B14F-4D97-AF65-F5344CB8AC3E}">
        <p14:creationId xmlns:p14="http://schemas.microsoft.com/office/powerpoint/2010/main" val="43997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_02">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3306740"/>
            <a:ext cx="11040267" cy="430887"/>
          </a:xfrm>
        </p:spPr>
        <p:txBody>
          <a:bodyPr wrap="square" anchor="t" anchorCtr="0">
            <a:spAutoFit/>
          </a:bodyPr>
          <a:lstStyle>
            <a:lvl1pPr>
              <a:defRPr sz="2791"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189">
                <a:solidFill>
                  <a:schemeClr val="accent2"/>
                </a:solidFill>
              </a:defRPr>
            </a:lvl1pPr>
          </a:lstStyle>
          <a:p>
            <a:pPr lvl="0"/>
            <a:r>
              <a:rPr lang="en-US" noProof="0" dirty="0"/>
              <a:t>01</a:t>
            </a:r>
          </a:p>
        </p:txBody>
      </p:sp>
    </p:spTree>
    <p:extLst>
      <p:ext uri="{BB962C8B-B14F-4D97-AF65-F5344CB8AC3E}">
        <p14:creationId xmlns:p14="http://schemas.microsoft.com/office/powerpoint/2010/main" val="34045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_03">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3306740"/>
            <a:ext cx="11040267" cy="430887"/>
          </a:xfrm>
        </p:spPr>
        <p:txBody>
          <a:bodyPr wrap="square" anchor="t" anchorCtr="0">
            <a:spAutoFit/>
          </a:bodyPr>
          <a:lstStyle>
            <a:lvl1pPr>
              <a:defRPr sz="2791"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189">
                <a:solidFill>
                  <a:schemeClr val="accent2"/>
                </a:solidFill>
              </a:defRPr>
            </a:lvl1pPr>
          </a:lstStyle>
          <a:p>
            <a:pPr lvl="0"/>
            <a:r>
              <a:rPr lang="en-US" noProof="0" dirty="0"/>
              <a:t>01</a:t>
            </a:r>
          </a:p>
        </p:txBody>
      </p:sp>
    </p:spTree>
    <p:extLst>
      <p:ext uri="{BB962C8B-B14F-4D97-AF65-F5344CB8AC3E}">
        <p14:creationId xmlns:p14="http://schemas.microsoft.com/office/powerpoint/2010/main" val="236656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_04">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3306740"/>
            <a:ext cx="11040267" cy="430887"/>
          </a:xfrm>
        </p:spPr>
        <p:txBody>
          <a:bodyPr wrap="square" anchor="t" anchorCtr="0">
            <a:spAutoFit/>
          </a:bodyPr>
          <a:lstStyle>
            <a:lvl1pPr>
              <a:defRPr sz="2791"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189">
                <a:solidFill>
                  <a:schemeClr val="accent2"/>
                </a:solidFill>
              </a:defRPr>
            </a:lvl1pPr>
          </a:lstStyle>
          <a:p>
            <a:pPr lvl="0"/>
            <a:r>
              <a:rPr lang="en-US" noProof="0" dirty="0"/>
              <a:t>01</a:t>
            </a:r>
          </a:p>
        </p:txBody>
      </p:sp>
    </p:spTree>
    <p:extLst>
      <p:ext uri="{BB962C8B-B14F-4D97-AF65-F5344CB8AC3E}">
        <p14:creationId xmlns:p14="http://schemas.microsoft.com/office/powerpoint/2010/main" val="399441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4334-403E-8F45-A5A0-6B1D6C8D7303}"/>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033A20F7-8B56-1741-9B1E-31023F48AC4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B2A2E6AC-E7FC-4048-8B45-8A8CA4B8D3E4}"/>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5" name="Footer Placeholder 4">
            <a:extLst>
              <a:ext uri="{FF2B5EF4-FFF2-40B4-BE49-F238E27FC236}">
                <a16:creationId xmlns:a16="http://schemas.microsoft.com/office/drawing/2014/main" id="{4B5E5324-DB5E-2549-AD18-B52447248EC1}"/>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5740ADAC-009D-0848-A5FB-CABCB4BACCC1}"/>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30621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_05">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3306740"/>
            <a:ext cx="11040267" cy="430887"/>
          </a:xfrm>
        </p:spPr>
        <p:txBody>
          <a:bodyPr wrap="square" anchor="t" anchorCtr="0">
            <a:spAutoFit/>
          </a:bodyPr>
          <a:lstStyle>
            <a:lvl1pPr>
              <a:defRPr sz="2791"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189">
                <a:solidFill>
                  <a:schemeClr val="accent2"/>
                </a:solidFill>
              </a:defRPr>
            </a:lvl1pPr>
          </a:lstStyle>
          <a:p>
            <a:pPr lvl="0"/>
            <a:r>
              <a:rPr lang="en-US" noProof="0" dirty="0"/>
              <a:t>01</a:t>
            </a:r>
          </a:p>
        </p:txBody>
      </p:sp>
    </p:spTree>
    <p:extLst>
      <p:ext uri="{BB962C8B-B14F-4D97-AF65-F5344CB8AC3E}">
        <p14:creationId xmlns:p14="http://schemas.microsoft.com/office/powerpoint/2010/main" val="247595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_06">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3306740"/>
            <a:ext cx="11040267" cy="430887"/>
          </a:xfrm>
        </p:spPr>
        <p:txBody>
          <a:bodyPr wrap="square" anchor="t" anchorCtr="0">
            <a:spAutoFit/>
          </a:bodyPr>
          <a:lstStyle>
            <a:lvl1pPr>
              <a:defRPr sz="2791"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189">
                <a:solidFill>
                  <a:schemeClr val="accent2"/>
                </a:solidFill>
              </a:defRPr>
            </a:lvl1pPr>
          </a:lstStyle>
          <a:p>
            <a:pPr lvl="0"/>
            <a:r>
              <a:rPr lang="en-US" noProof="0" dirty="0"/>
              <a:t>01</a:t>
            </a:r>
          </a:p>
        </p:txBody>
      </p:sp>
    </p:spTree>
    <p:extLst>
      <p:ext uri="{BB962C8B-B14F-4D97-AF65-F5344CB8AC3E}">
        <p14:creationId xmlns:p14="http://schemas.microsoft.com/office/powerpoint/2010/main" val="3199187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_07">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7553" cy="6858000"/>
          </a:xfrm>
          <a:prstGeom prst="rect">
            <a:avLst/>
          </a:prstGeom>
        </p:spPr>
      </p:pic>
      <p:sp>
        <p:nvSpPr>
          <p:cNvPr id="2" name="Titel 1"/>
          <p:cNvSpPr>
            <a:spLocks noGrp="1"/>
          </p:cNvSpPr>
          <p:nvPr>
            <p:ph type="ctrTitle" hasCustomPrompt="1"/>
          </p:nvPr>
        </p:nvSpPr>
        <p:spPr>
          <a:xfrm>
            <a:off x="576000" y="3306740"/>
            <a:ext cx="11040267" cy="430887"/>
          </a:xfrm>
        </p:spPr>
        <p:txBody>
          <a:bodyPr wrap="square" anchor="t" anchorCtr="0">
            <a:spAutoFit/>
          </a:bodyPr>
          <a:lstStyle>
            <a:lvl1pPr>
              <a:defRPr sz="2791"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1993" cap="none" baseline="0">
                <a:solidFill>
                  <a:schemeClr val="accent2"/>
                </a:solidFill>
              </a:defRPr>
            </a:lvl1pPr>
            <a:lvl2pPr marL="455648" indent="0" algn="ctr">
              <a:buNone/>
              <a:defRPr>
                <a:solidFill>
                  <a:schemeClr val="tx1">
                    <a:tint val="75000"/>
                  </a:schemeClr>
                </a:solidFill>
              </a:defRPr>
            </a:lvl2pPr>
            <a:lvl3pPr marL="911295" indent="0" algn="ctr">
              <a:buNone/>
              <a:defRPr>
                <a:solidFill>
                  <a:schemeClr val="tx1">
                    <a:tint val="75000"/>
                  </a:schemeClr>
                </a:solidFill>
              </a:defRPr>
            </a:lvl3pPr>
            <a:lvl4pPr marL="1366943" indent="0" algn="ctr">
              <a:buNone/>
              <a:defRPr>
                <a:solidFill>
                  <a:schemeClr val="tx1">
                    <a:tint val="75000"/>
                  </a:schemeClr>
                </a:solidFill>
              </a:defRPr>
            </a:lvl4pPr>
            <a:lvl5pPr marL="1822590" indent="0" algn="ctr">
              <a:buNone/>
              <a:defRPr>
                <a:solidFill>
                  <a:schemeClr val="tx1">
                    <a:tint val="75000"/>
                  </a:schemeClr>
                </a:solidFill>
              </a:defRPr>
            </a:lvl5pPr>
            <a:lvl6pPr marL="2278237" indent="0" algn="ctr">
              <a:buNone/>
              <a:defRPr>
                <a:solidFill>
                  <a:schemeClr val="tx1">
                    <a:tint val="75000"/>
                  </a:schemeClr>
                </a:solidFill>
              </a:defRPr>
            </a:lvl6pPr>
            <a:lvl7pPr marL="2733884" indent="0" algn="ctr">
              <a:buNone/>
              <a:defRPr>
                <a:solidFill>
                  <a:schemeClr val="tx1">
                    <a:tint val="75000"/>
                  </a:schemeClr>
                </a:solidFill>
              </a:defRPr>
            </a:lvl7pPr>
            <a:lvl8pPr marL="3189532" indent="0" algn="ctr">
              <a:buNone/>
              <a:defRPr>
                <a:solidFill>
                  <a:schemeClr val="tx1">
                    <a:tint val="75000"/>
                  </a:schemeClr>
                </a:solidFill>
              </a:defRPr>
            </a:lvl8pPr>
            <a:lvl9pPr marL="3645180"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6"/>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189">
                <a:solidFill>
                  <a:schemeClr val="accent2"/>
                </a:solidFill>
              </a:defRPr>
            </a:lvl1pPr>
          </a:lstStyle>
          <a:p>
            <a:pPr lvl="0"/>
            <a:r>
              <a:rPr lang="en-US" noProof="0" dirty="0"/>
              <a:t>01</a:t>
            </a:r>
          </a:p>
        </p:txBody>
      </p:sp>
    </p:spTree>
    <p:extLst>
      <p:ext uri="{BB962C8B-B14F-4D97-AF65-F5344CB8AC3E}">
        <p14:creationId xmlns:p14="http://schemas.microsoft.com/office/powerpoint/2010/main" val="1075474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5" y="1735200"/>
            <a:ext cx="11040533"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22"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89422544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5" y="1735200"/>
            <a:ext cx="11040533"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72249418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in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6" hasCustomPrompt="1"/>
          </p:nvPr>
        </p:nvSpPr>
        <p:spPr>
          <a:xfrm>
            <a:off x="575735"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7" hasCustomPrompt="1"/>
          </p:nvPr>
        </p:nvSpPr>
        <p:spPr>
          <a:xfrm>
            <a:off x="6239401"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481018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in two columns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6" hasCustomPrompt="1"/>
          </p:nvPr>
        </p:nvSpPr>
        <p:spPr>
          <a:xfrm>
            <a:off x="575735"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7" hasCustomPrompt="1"/>
          </p:nvPr>
        </p:nvSpPr>
        <p:spPr>
          <a:xfrm>
            <a:off x="6239401"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550226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in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2" name="Textplatzhalter 8"/>
          <p:cNvSpPr>
            <a:spLocks noGrp="1"/>
          </p:cNvSpPr>
          <p:nvPr>
            <p:ph type="body" sz="quarter" idx="18" hasCustomPrompt="1"/>
          </p:nvPr>
        </p:nvSpPr>
        <p:spPr>
          <a:xfrm>
            <a:off x="575734" y="1735200"/>
            <a:ext cx="3504277"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9" hasCustomPrompt="1"/>
          </p:nvPr>
        </p:nvSpPr>
        <p:spPr>
          <a:xfrm>
            <a:off x="4343595" y="1735200"/>
            <a:ext cx="3504277"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platzhalter 8"/>
          <p:cNvSpPr>
            <a:spLocks noGrp="1"/>
          </p:cNvSpPr>
          <p:nvPr>
            <p:ph type="body" sz="quarter" idx="20" hasCustomPrompt="1"/>
          </p:nvPr>
        </p:nvSpPr>
        <p:spPr>
          <a:xfrm>
            <a:off x="8111456" y="1735200"/>
            <a:ext cx="3504277"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8" name="Textplatzhalter 21"/>
          <p:cNvSpPr>
            <a:spLocks noGrp="1"/>
          </p:cNvSpPr>
          <p:nvPr>
            <p:ph type="body" sz="quarter" idx="21"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1"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429394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in four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3" name="Textplatzhalter 8"/>
          <p:cNvSpPr>
            <a:spLocks noGrp="1"/>
          </p:cNvSpPr>
          <p:nvPr>
            <p:ph type="body" sz="quarter" idx="16" hasCustomPrompt="1"/>
          </p:nvPr>
        </p:nvSpPr>
        <p:spPr>
          <a:xfrm>
            <a:off x="575733"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platzhalter 8"/>
          <p:cNvSpPr>
            <a:spLocks noGrp="1"/>
          </p:cNvSpPr>
          <p:nvPr>
            <p:ph type="body" sz="quarter" idx="17" hasCustomPrompt="1"/>
          </p:nvPr>
        </p:nvSpPr>
        <p:spPr>
          <a:xfrm>
            <a:off x="3399735"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8" hasCustomPrompt="1"/>
          </p:nvPr>
        </p:nvSpPr>
        <p:spPr>
          <a:xfrm>
            <a:off x="6223733"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 name="Textplatzhalter 8"/>
          <p:cNvSpPr>
            <a:spLocks noGrp="1"/>
          </p:cNvSpPr>
          <p:nvPr>
            <p:ph type="body" sz="quarter" idx="19" hasCustomPrompt="1"/>
          </p:nvPr>
        </p:nvSpPr>
        <p:spPr>
          <a:xfrm>
            <a:off x="9047735"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20" name="Textplatzhalter 21"/>
          <p:cNvSpPr>
            <a:spLocks noGrp="1"/>
          </p:cNvSpPr>
          <p:nvPr>
            <p:ph type="body" sz="quarter" idx="20"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991471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Bildplatzhalter 8"/>
          <p:cNvSpPr>
            <a:spLocks noGrp="1"/>
          </p:cNvSpPr>
          <p:nvPr>
            <p:ph type="pic" sz="quarter" idx="16" hasCustomPrompt="1"/>
          </p:nvPr>
        </p:nvSpPr>
        <p:spPr>
          <a:xfrm>
            <a:off x="6239934" y="1735200"/>
            <a:ext cx="5376335" cy="4428000"/>
          </a:xfrm>
          <a:solidFill>
            <a:srgbClr val="B2B2B2"/>
          </a:solidFill>
        </p:spPr>
        <p:txBody>
          <a:bodyPr/>
          <a:lstStyle>
            <a:lvl1pPr>
              <a:spcBef>
                <a:spcPts val="0"/>
              </a:spcBef>
              <a:defRPr b="0"/>
            </a:lvl1pPr>
          </a:lstStyle>
          <a:p>
            <a:r>
              <a:rPr lang="en-US" noProof="0" dirty="0"/>
              <a:t>Picture</a:t>
            </a:r>
          </a:p>
        </p:txBody>
      </p:sp>
      <p:sp>
        <p:nvSpPr>
          <p:cNvPr id="11" name="Textplatzhalter 8"/>
          <p:cNvSpPr>
            <a:spLocks noGrp="1"/>
          </p:cNvSpPr>
          <p:nvPr>
            <p:ph type="body" sz="quarter" idx="17" hasCustomPrompt="1"/>
          </p:nvPr>
        </p:nvSpPr>
        <p:spPr>
          <a:xfrm>
            <a:off x="575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3"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01278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7E25-2372-D34A-AD5F-23692CF49C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a16="http://schemas.microsoft.com/office/drawing/2014/main" id="{E307B4B6-B824-9442-A595-9DA06695B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4D370E-4192-5A44-92DA-26FE1413E429}"/>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5" name="Footer Placeholder 4">
            <a:extLst>
              <a:ext uri="{FF2B5EF4-FFF2-40B4-BE49-F238E27FC236}">
                <a16:creationId xmlns:a16="http://schemas.microsoft.com/office/drawing/2014/main" id="{13BDA22D-3699-C64F-90F5-5B3943C78B91}"/>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62075815-544B-9749-AAFB-8405361ECAFB}"/>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336472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picture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Bildplatzhalter 8"/>
          <p:cNvSpPr>
            <a:spLocks noGrp="1"/>
          </p:cNvSpPr>
          <p:nvPr>
            <p:ph type="pic" sz="quarter" idx="16" hasCustomPrompt="1"/>
          </p:nvPr>
        </p:nvSpPr>
        <p:spPr>
          <a:xfrm>
            <a:off x="6239934" y="1735200"/>
            <a:ext cx="5376335" cy="4428000"/>
          </a:xfrm>
          <a:solidFill>
            <a:srgbClr val="B2B2B2"/>
          </a:solidFill>
        </p:spPr>
        <p:txBody>
          <a:bodyPr/>
          <a:lstStyle>
            <a:lvl1pPr>
              <a:spcBef>
                <a:spcPts val="0"/>
              </a:spcBef>
              <a:defRPr b="0"/>
            </a:lvl1pPr>
          </a:lstStyle>
          <a:p>
            <a:r>
              <a:rPr lang="en-US" noProof="0" dirty="0"/>
              <a:t>Picture</a:t>
            </a:r>
          </a:p>
        </p:txBody>
      </p:sp>
      <p:sp>
        <p:nvSpPr>
          <p:cNvPr id="11" name="Textplatzhalter 8"/>
          <p:cNvSpPr>
            <a:spLocks noGrp="1"/>
          </p:cNvSpPr>
          <p:nvPr>
            <p:ph type="body" sz="quarter" idx="17" hasCustomPrompt="1"/>
          </p:nvPr>
        </p:nvSpPr>
        <p:spPr>
          <a:xfrm>
            <a:off x="575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197389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Bildplatzhalter 8"/>
          <p:cNvSpPr>
            <a:spLocks noGrp="1"/>
          </p:cNvSpPr>
          <p:nvPr>
            <p:ph type="pic" sz="quarter" idx="16" hasCustomPrompt="1"/>
          </p:nvPr>
        </p:nvSpPr>
        <p:spPr>
          <a:xfrm>
            <a:off x="6239934" y="1735200"/>
            <a:ext cx="5376335" cy="2112000"/>
          </a:xfrm>
          <a:solidFill>
            <a:srgbClr val="B2B2B2"/>
          </a:solidFill>
        </p:spPr>
        <p:txBody>
          <a:bodyPr/>
          <a:lstStyle>
            <a:lvl1pPr>
              <a:spcBef>
                <a:spcPts val="0"/>
              </a:spcBef>
              <a:defRPr b="0"/>
            </a:lvl1pPr>
          </a:lstStyle>
          <a:p>
            <a:r>
              <a:rPr lang="en-US" noProof="0" dirty="0"/>
              <a:t>Picture</a:t>
            </a:r>
          </a:p>
        </p:txBody>
      </p:sp>
      <p:sp>
        <p:nvSpPr>
          <p:cNvPr id="11" name="Bildplatzhalter 8"/>
          <p:cNvSpPr>
            <a:spLocks noGrp="1"/>
          </p:cNvSpPr>
          <p:nvPr>
            <p:ph type="pic" sz="quarter" idx="17" hasCustomPrompt="1"/>
          </p:nvPr>
        </p:nvSpPr>
        <p:spPr>
          <a:xfrm>
            <a:off x="6239934" y="4051200"/>
            <a:ext cx="5376335" cy="2112000"/>
          </a:xfrm>
          <a:solidFill>
            <a:srgbClr val="B2B2B2"/>
          </a:solidFill>
        </p:spPr>
        <p:txBody>
          <a:bodyPr/>
          <a:lstStyle>
            <a:lvl1pPr>
              <a:spcBef>
                <a:spcPts val="0"/>
              </a:spcBef>
              <a:defRPr b="0"/>
            </a:lvl1pPr>
          </a:lstStyle>
          <a:p>
            <a:r>
              <a:rPr lang="en-US" noProof="0" dirty="0"/>
              <a:t>Picture</a:t>
            </a:r>
          </a:p>
        </p:txBody>
      </p:sp>
      <p:sp>
        <p:nvSpPr>
          <p:cNvPr id="12" name="Textplatzhalter 8"/>
          <p:cNvSpPr>
            <a:spLocks noGrp="1"/>
          </p:cNvSpPr>
          <p:nvPr>
            <p:ph type="body" sz="quarter" idx="18" hasCustomPrompt="1"/>
          </p:nvPr>
        </p:nvSpPr>
        <p:spPr>
          <a:xfrm>
            <a:off x="575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5"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460009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2" y="1735201"/>
            <a:ext cx="5376335" cy="4439568"/>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7" hasCustomPrompt="1"/>
          </p:nvPr>
        </p:nvSpPr>
        <p:spPr>
          <a:xfrm>
            <a:off x="6239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3"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727567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2" y="1735200"/>
            <a:ext cx="5376335" cy="2112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1" name="Bildplatzhalter 8"/>
          <p:cNvSpPr>
            <a:spLocks noGrp="1"/>
          </p:cNvSpPr>
          <p:nvPr>
            <p:ph type="pic" sz="quarter" idx="17" hasCustomPrompt="1"/>
          </p:nvPr>
        </p:nvSpPr>
        <p:spPr>
          <a:xfrm>
            <a:off x="576002" y="4051200"/>
            <a:ext cx="5376335" cy="2112000"/>
          </a:xfrm>
          <a:solidFill>
            <a:srgbClr val="B2B2B2"/>
          </a:solidFill>
        </p:spPr>
        <p:txBody>
          <a:bodyPr/>
          <a:lstStyle>
            <a:lvl1pPr>
              <a:spcBef>
                <a:spcPts val="0"/>
              </a:spcBef>
              <a:defRPr b="0"/>
            </a:lvl1pPr>
          </a:lstStyle>
          <a:p>
            <a:r>
              <a:rPr lang="en-US" noProof="0" dirty="0"/>
              <a:t>Picture</a:t>
            </a:r>
          </a:p>
        </p:txBody>
      </p:sp>
      <p:sp>
        <p:nvSpPr>
          <p:cNvPr id="12" name="Textplatzhalter 8"/>
          <p:cNvSpPr>
            <a:spLocks noGrp="1"/>
          </p:cNvSpPr>
          <p:nvPr>
            <p:ph type="body" sz="quarter" idx="18" hasCustomPrompt="1"/>
          </p:nvPr>
        </p:nvSpPr>
        <p:spPr>
          <a:xfrm>
            <a:off x="6239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5"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990916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pictures on top and text 01">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2" y="1735200"/>
            <a:ext cx="5376335" cy="2112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2" name="Bildplatzhalter 8"/>
          <p:cNvSpPr>
            <a:spLocks noGrp="1"/>
          </p:cNvSpPr>
          <p:nvPr>
            <p:ph type="pic" sz="quarter" idx="18" hasCustomPrompt="1"/>
          </p:nvPr>
        </p:nvSpPr>
        <p:spPr>
          <a:xfrm>
            <a:off x="6239401" y="1735200"/>
            <a:ext cx="5376335" cy="2112000"/>
          </a:xfrm>
          <a:solidFill>
            <a:srgbClr val="B2B2B2"/>
          </a:solidFill>
        </p:spPr>
        <p:txBody>
          <a:bodyPr/>
          <a:lstStyle>
            <a:lvl1pPr>
              <a:spcBef>
                <a:spcPts val="0"/>
              </a:spcBef>
              <a:defRPr b="0"/>
            </a:lvl1pPr>
          </a:lstStyle>
          <a:p>
            <a:r>
              <a:rPr lang="en-US" noProof="0" dirty="0"/>
              <a:t>Picture</a:t>
            </a:r>
          </a:p>
        </p:txBody>
      </p:sp>
      <p:sp>
        <p:nvSpPr>
          <p:cNvPr id="13" name="Textplatzhalter 8"/>
          <p:cNvSpPr>
            <a:spLocks noGrp="1"/>
          </p:cNvSpPr>
          <p:nvPr>
            <p:ph type="body" sz="quarter" idx="17" hasCustomPrompt="1"/>
          </p:nvPr>
        </p:nvSpPr>
        <p:spPr>
          <a:xfrm>
            <a:off x="575390" y="3933055"/>
            <a:ext cx="11040345" cy="223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5"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1"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437259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s on top and text 02">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2" y="1735200"/>
            <a:ext cx="5376335" cy="2112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2" name="Bildplatzhalter 8"/>
          <p:cNvSpPr>
            <a:spLocks noGrp="1"/>
          </p:cNvSpPr>
          <p:nvPr>
            <p:ph type="pic" sz="quarter" idx="18" hasCustomPrompt="1"/>
          </p:nvPr>
        </p:nvSpPr>
        <p:spPr>
          <a:xfrm>
            <a:off x="6239401" y="1735200"/>
            <a:ext cx="5376335" cy="2112000"/>
          </a:xfrm>
          <a:solidFill>
            <a:srgbClr val="B2B2B2"/>
          </a:solidFill>
        </p:spPr>
        <p:txBody>
          <a:bodyPr/>
          <a:lstStyle>
            <a:lvl1pPr>
              <a:spcBef>
                <a:spcPts val="0"/>
              </a:spcBef>
              <a:defRPr b="0"/>
            </a:lvl1pPr>
          </a:lstStyle>
          <a:p>
            <a:r>
              <a:rPr lang="en-US" noProof="0" dirty="0"/>
              <a:t>Picture</a:t>
            </a:r>
          </a:p>
        </p:txBody>
      </p:sp>
      <p:sp>
        <p:nvSpPr>
          <p:cNvPr id="14" name="Textplatzhalter 8"/>
          <p:cNvSpPr>
            <a:spLocks noGrp="1"/>
          </p:cNvSpPr>
          <p:nvPr>
            <p:ph type="body" sz="quarter" idx="17" hasCustomPrompt="1"/>
          </p:nvPr>
        </p:nvSpPr>
        <p:spPr>
          <a:xfrm>
            <a:off x="575391" y="3933057"/>
            <a:ext cx="5376948" cy="223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9" hasCustomPrompt="1"/>
          </p:nvPr>
        </p:nvSpPr>
        <p:spPr>
          <a:xfrm>
            <a:off x="6239401" y="3933057"/>
            <a:ext cx="5376948" cy="223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8" name="Textplatzhalter 21"/>
          <p:cNvSpPr>
            <a:spLocks noGrp="1"/>
          </p:cNvSpPr>
          <p:nvPr>
            <p:ph type="body" sz="quarter" idx="20"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6"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184095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0" y="1735200"/>
            <a:ext cx="11040000" cy="4428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0"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1"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506342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5" y="1880830"/>
            <a:ext cx="11040533"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5" y="2113786"/>
            <a:ext cx="11040533"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5" y="2348880"/>
            <a:ext cx="11040533" cy="3852000"/>
          </a:xfrm>
        </p:spPr>
        <p:txBody>
          <a:bodyPr/>
          <a:lstStyle>
            <a:lvl1pPr>
              <a:defRPr b="0"/>
            </a:lvl1pPr>
          </a:lstStyle>
          <a:p>
            <a:r>
              <a:rPr lang="en-US" noProof="0" dirty="0"/>
              <a:t>Chart</a:t>
            </a:r>
          </a:p>
        </p:txBody>
      </p:sp>
      <p:sp>
        <p:nvSpPr>
          <p:cNvPr id="13"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7" name="Gerader Verbinder 6"/>
          <p:cNvCxnSpPr/>
          <p:nvPr userDrawn="1"/>
        </p:nvCxnSpPr>
        <p:spPr>
          <a:xfrm>
            <a:off x="575735" y="1737523"/>
            <a:ext cx="110405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459042"/>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hart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5" y="1880830"/>
            <a:ext cx="11040533"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5" y="2113786"/>
            <a:ext cx="11040533"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5" y="2348880"/>
            <a:ext cx="11040533" cy="3852000"/>
          </a:xfrm>
        </p:spPr>
        <p:txBody>
          <a:bodyPr/>
          <a:lstStyle>
            <a:lvl1pPr>
              <a:defRPr b="0"/>
            </a:lvl1pPr>
          </a:lstStyle>
          <a:p>
            <a:r>
              <a:rPr lang="en-US" noProof="0" dirty="0"/>
              <a:t>Chart</a:t>
            </a:r>
          </a:p>
        </p:txBody>
      </p:sp>
      <p:sp>
        <p:nvSpPr>
          <p:cNvPr id="12"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7" name="Gerader Verbinder 6"/>
          <p:cNvCxnSpPr/>
          <p:nvPr userDrawn="1"/>
        </p:nvCxnSpPr>
        <p:spPr>
          <a:xfrm>
            <a:off x="575735" y="1737523"/>
            <a:ext cx="110405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484435"/>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2061" name="think-cell Folie" r:id="rId4" imgW="344" imgH="345" progId="TCLayout.ActiveDocument.1">
                  <p:embed/>
                </p:oleObj>
              </mc:Choice>
              <mc:Fallback>
                <p:oleObj name="think-cell Folie" r:id="rId4" imgW="344" imgH="345" progId="TCLayout.ActiveDocument.1">
                  <p:embed/>
                  <p:pic>
                    <p:nvPicPr>
                      <p:cNvPr id="3" name="Objekt 2" hidden="1"/>
                      <p:cNvPicPr/>
                      <p:nvPr/>
                    </p:nvPicPr>
                    <p:blipFill>
                      <a:blip r:embed="rId5"/>
                      <a:stretch>
                        <a:fillRect/>
                      </a:stretch>
                    </p:blipFill>
                    <p:spPr>
                      <a:xfrm>
                        <a:off x="2119" y="1590"/>
                        <a:ext cx="2116" cy="1587"/>
                      </a:xfrm>
                      <a:prstGeom prst="rect">
                        <a:avLst/>
                      </a:prstGeom>
                    </p:spPr>
                  </p:pic>
                </p:oleObj>
              </mc:Fallback>
            </mc:AlternateContent>
          </a:graphicData>
        </a:graphic>
      </p:graphicFrame>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3"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7" name="Gerader Verbinder 6"/>
          <p:cNvCxnSpPr/>
          <p:nvPr userDrawn="1"/>
        </p:nvCxnSpPr>
        <p:spPr>
          <a:xfrm>
            <a:off x="575735" y="1737523"/>
            <a:ext cx="110405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abellenplatzhalter 3"/>
          <p:cNvSpPr>
            <a:spLocks noGrp="1"/>
          </p:cNvSpPr>
          <p:nvPr>
            <p:ph type="tbl" sz="quarter" idx="20" hasCustomPrompt="1"/>
          </p:nvPr>
        </p:nvSpPr>
        <p:spPr>
          <a:xfrm>
            <a:off x="575735" y="1879922"/>
            <a:ext cx="11040533" cy="4284000"/>
          </a:xfrm>
        </p:spPr>
        <p:txBody>
          <a:bodyPr/>
          <a:lstStyle>
            <a:lvl1pPr>
              <a:defRPr b="0"/>
            </a:lvl1pPr>
          </a:lstStyle>
          <a:p>
            <a:r>
              <a:rPr lang="de-DE" dirty="0"/>
              <a:t>Table</a:t>
            </a:r>
          </a:p>
        </p:txBody>
      </p:sp>
    </p:spTree>
    <p:extLst>
      <p:ext uri="{BB962C8B-B14F-4D97-AF65-F5344CB8AC3E}">
        <p14:creationId xmlns:p14="http://schemas.microsoft.com/office/powerpoint/2010/main" val="39053490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AC0A-3BDA-3344-AAC5-527BD5CEA10D}"/>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092D62A0-35BD-D14A-9874-40CC210FEF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a16="http://schemas.microsoft.com/office/drawing/2014/main" id="{7807FA2A-4EAB-3642-B13C-937FB78C141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a16="http://schemas.microsoft.com/office/drawing/2014/main" id="{6DB2B9D9-4BA5-0E4E-BC48-CE9D1E3AD9BF}"/>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6" name="Footer Placeholder 5">
            <a:extLst>
              <a:ext uri="{FF2B5EF4-FFF2-40B4-BE49-F238E27FC236}">
                <a16:creationId xmlns:a16="http://schemas.microsoft.com/office/drawing/2014/main" id="{76D39C27-106B-C140-81CB-3860953040F5}"/>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780DDED4-A917-D54E-9DD3-C96EB9A5A302}"/>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2909443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3852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39933" y="2350800"/>
            <a:ext cx="5376000" cy="3852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9"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24" name="Textplatzhalter 21"/>
          <p:cNvSpPr>
            <a:spLocks noGrp="1"/>
          </p:cNvSpPr>
          <p:nvPr>
            <p:ph type="body" sz="quarter" idx="23"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7"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22" name="Gerader Verbinder 21"/>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665940"/>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harts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3852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39933" y="2350800"/>
            <a:ext cx="5376000" cy="3852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7"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22" name="Gerader Verbinder 21"/>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664299"/>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5" y="6258219"/>
            <a:ext cx="3504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5" y="1880830"/>
            <a:ext cx="3504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5" y="2113201"/>
            <a:ext cx="3504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5" y="2350800"/>
            <a:ext cx="3504000" cy="3852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4345919" y="1880830"/>
            <a:ext cx="3504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4345919" y="2113201"/>
            <a:ext cx="3504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4345919" y="2350800"/>
            <a:ext cx="3504000" cy="3852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4345919" y="6258219"/>
            <a:ext cx="3504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20" name="Textplatzhalter 8"/>
          <p:cNvSpPr>
            <a:spLocks noGrp="1"/>
          </p:cNvSpPr>
          <p:nvPr>
            <p:ph type="body" sz="quarter" idx="24" hasCustomPrompt="1"/>
          </p:nvPr>
        </p:nvSpPr>
        <p:spPr>
          <a:xfrm>
            <a:off x="8116105" y="1880830"/>
            <a:ext cx="3504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21" name="Textplatzhalter 8"/>
          <p:cNvSpPr>
            <a:spLocks noGrp="1"/>
          </p:cNvSpPr>
          <p:nvPr>
            <p:ph type="body" sz="quarter" idx="25" hasCustomPrompt="1"/>
          </p:nvPr>
        </p:nvSpPr>
        <p:spPr>
          <a:xfrm>
            <a:off x="8116105" y="2113201"/>
            <a:ext cx="3504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24" name="Diagrammplatzhalter 9"/>
          <p:cNvSpPr>
            <a:spLocks noGrp="1"/>
          </p:cNvSpPr>
          <p:nvPr>
            <p:ph type="chart" sz="quarter" idx="26" hasCustomPrompt="1"/>
          </p:nvPr>
        </p:nvSpPr>
        <p:spPr>
          <a:xfrm>
            <a:off x="8116105" y="2350800"/>
            <a:ext cx="3504000" cy="3852000"/>
          </a:xfrm>
        </p:spPr>
        <p:txBody>
          <a:bodyPr/>
          <a:lstStyle>
            <a:lvl1pPr>
              <a:defRPr b="0"/>
            </a:lvl1pPr>
          </a:lstStyle>
          <a:p>
            <a:r>
              <a:rPr lang="en-US" noProof="0" dirty="0"/>
              <a:t>Chart</a:t>
            </a:r>
          </a:p>
        </p:txBody>
      </p:sp>
      <p:sp>
        <p:nvSpPr>
          <p:cNvPr id="26" name="Textplatzhalter 8"/>
          <p:cNvSpPr>
            <a:spLocks noGrp="1"/>
          </p:cNvSpPr>
          <p:nvPr>
            <p:ph type="body" sz="quarter" idx="27" hasCustomPrompt="1"/>
          </p:nvPr>
        </p:nvSpPr>
        <p:spPr>
          <a:xfrm>
            <a:off x="8116105" y="6258219"/>
            <a:ext cx="3504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25"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30" name="Textplatzhalter 21"/>
          <p:cNvSpPr>
            <a:spLocks noGrp="1"/>
          </p:cNvSpPr>
          <p:nvPr>
            <p:ph type="body" sz="quarter" idx="28"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22"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23" name="Gerader Verbinder 22"/>
          <p:cNvCxnSpPr/>
          <p:nvPr userDrawn="1"/>
        </p:nvCxnSpPr>
        <p:spPr>
          <a:xfrm>
            <a:off x="575735" y="1737523"/>
            <a:ext cx="35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userDrawn="1"/>
        </p:nvCxnSpPr>
        <p:spPr>
          <a:xfrm>
            <a:off x="4345919" y="1737523"/>
            <a:ext cx="35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userDrawn="1"/>
        </p:nvCxnSpPr>
        <p:spPr>
          <a:xfrm>
            <a:off x="8116105" y="1737523"/>
            <a:ext cx="35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38321"/>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four char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1548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44105" y="2350800"/>
            <a:ext cx="5376000" cy="1548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20" name="Textplatzhalter 8"/>
          <p:cNvSpPr>
            <a:spLocks noGrp="1"/>
          </p:cNvSpPr>
          <p:nvPr>
            <p:ph type="body" sz="quarter" idx="24" hasCustomPrompt="1"/>
          </p:nvPr>
        </p:nvSpPr>
        <p:spPr>
          <a:xfrm>
            <a:off x="575733" y="4174505"/>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24" name="Textplatzhalter 8"/>
          <p:cNvSpPr>
            <a:spLocks noGrp="1"/>
          </p:cNvSpPr>
          <p:nvPr>
            <p:ph type="body" sz="quarter" idx="25" hasCustomPrompt="1"/>
          </p:nvPr>
        </p:nvSpPr>
        <p:spPr>
          <a:xfrm>
            <a:off x="575733" y="4401304"/>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25" name="Textplatzhalter 8"/>
          <p:cNvSpPr>
            <a:spLocks noGrp="1"/>
          </p:cNvSpPr>
          <p:nvPr>
            <p:ph type="body" sz="quarter" idx="26" hasCustomPrompt="1"/>
          </p:nvPr>
        </p:nvSpPr>
        <p:spPr>
          <a:xfrm>
            <a:off x="6244105" y="4174505"/>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26" name="Textplatzhalter 8"/>
          <p:cNvSpPr>
            <a:spLocks noGrp="1"/>
          </p:cNvSpPr>
          <p:nvPr>
            <p:ph type="body" sz="quarter" idx="27" hasCustomPrompt="1"/>
          </p:nvPr>
        </p:nvSpPr>
        <p:spPr>
          <a:xfrm>
            <a:off x="6244105" y="4401304"/>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28" name="Diagrammplatzhalter 9"/>
          <p:cNvSpPr>
            <a:spLocks noGrp="1"/>
          </p:cNvSpPr>
          <p:nvPr>
            <p:ph type="chart" sz="quarter" idx="28" hasCustomPrompt="1"/>
          </p:nvPr>
        </p:nvSpPr>
        <p:spPr>
          <a:xfrm>
            <a:off x="575733" y="4617304"/>
            <a:ext cx="5376000" cy="1548000"/>
          </a:xfrm>
        </p:spPr>
        <p:txBody>
          <a:bodyPr/>
          <a:lstStyle>
            <a:lvl1pPr>
              <a:defRPr b="0"/>
            </a:lvl1pPr>
          </a:lstStyle>
          <a:p>
            <a:r>
              <a:rPr lang="en-US" noProof="0" dirty="0"/>
              <a:t>Chart</a:t>
            </a:r>
          </a:p>
        </p:txBody>
      </p:sp>
      <p:sp>
        <p:nvSpPr>
          <p:cNvPr id="29" name="Diagrammplatzhalter 9"/>
          <p:cNvSpPr>
            <a:spLocks noGrp="1"/>
          </p:cNvSpPr>
          <p:nvPr>
            <p:ph type="chart" sz="quarter" idx="29" hasCustomPrompt="1"/>
          </p:nvPr>
        </p:nvSpPr>
        <p:spPr>
          <a:xfrm>
            <a:off x="6244105" y="4617304"/>
            <a:ext cx="5376000" cy="1548000"/>
          </a:xfrm>
        </p:spPr>
        <p:txBody>
          <a:bodyPr/>
          <a:lstStyle>
            <a:lvl1pPr>
              <a:defRPr b="0"/>
            </a:lvl1pPr>
          </a:lstStyle>
          <a:p>
            <a:r>
              <a:rPr lang="en-US" noProof="0" dirty="0"/>
              <a:t>Chart</a:t>
            </a:r>
          </a:p>
        </p:txBody>
      </p:sp>
      <p:sp>
        <p:nvSpPr>
          <p:cNvPr id="27"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34" name="Textplatzhalter 21"/>
          <p:cNvSpPr>
            <a:spLocks noGrp="1"/>
          </p:cNvSpPr>
          <p:nvPr>
            <p:ph type="body" sz="quarter" idx="30"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35"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36" name="Gerader Verbinder 35"/>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575733"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userDrawn="1"/>
        </p:nvCxnSpPr>
        <p:spPr>
          <a:xfrm>
            <a:off x="6244105"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149574"/>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four charts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1548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44105" y="2350800"/>
            <a:ext cx="5376000" cy="1548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20" name="Textplatzhalter 8"/>
          <p:cNvSpPr>
            <a:spLocks noGrp="1"/>
          </p:cNvSpPr>
          <p:nvPr>
            <p:ph type="body" sz="quarter" idx="24" hasCustomPrompt="1"/>
          </p:nvPr>
        </p:nvSpPr>
        <p:spPr>
          <a:xfrm>
            <a:off x="575733" y="4174505"/>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24" name="Textplatzhalter 8"/>
          <p:cNvSpPr>
            <a:spLocks noGrp="1"/>
          </p:cNvSpPr>
          <p:nvPr>
            <p:ph type="body" sz="quarter" idx="25" hasCustomPrompt="1"/>
          </p:nvPr>
        </p:nvSpPr>
        <p:spPr>
          <a:xfrm>
            <a:off x="575733" y="4401304"/>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25" name="Textplatzhalter 8"/>
          <p:cNvSpPr>
            <a:spLocks noGrp="1"/>
          </p:cNvSpPr>
          <p:nvPr>
            <p:ph type="body" sz="quarter" idx="26" hasCustomPrompt="1"/>
          </p:nvPr>
        </p:nvSpPr>
        <p:spPr>
          <a:xfrm>
            <a:off x="6244105" y="4174505"/>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26" name="Textplatzhalter 8"/>
          <p:cNvSpPr>
            <a:spLocks noGrp="1"/>
          </p:cNvSpPr>
          <p:nvPr>
            <p:ph type="body" sz="quarter" idx="27" hasCustomPrompt="1"/>
          </p:nvPr>
        </p:nvSpPr>
        <p:spPr>
          <a:xfrm>
            <a:off x="6244105" y="4401304"/>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28" name="Diagrammplatzhalter 9"/>
          <p:cNvSpPr>
            <a:spLocks noGrp="1"/>
          </p:cNvSpPr>
          <p:nvPr>
            <p:ph type="chart" sz="quarter" idx="28" hasCustomPrompt="1"/>
          </p:nvPr>
        </p:nvSpPr>
        <p:spPr>
          <a:xfrm>
            <a:off x="575733" y="4617304"/>
            <a:ext cx="5376000" cy="1548000"/>
          </a:xfrm>
        </p:spPr>
        <p:txBody>
          <a:bodyPr/>
          <a:lstStyle>
            <a:lvl1pPr>
              <a:defRPr b="0"/>
            </a:lvl1pPr>
          </a:lstStyle>
          <a:p>
            <a:r>
              <a:rPr lang="en-US" noProof="0" dirty="0"/>
              <a:t>Chart</a:t>
            </a:r>
          </a:p>
        </p:txBody>
      </p:sp>
      <p:sp>
        <p:nvSpPr>
          <p:cNvPr id="29" name="Diagrammplatzhalter 9"/>
          <p:cNvSpPr>
            <a:spLocks noGrp="1"/>
          </p:cNvSpPr>
          <p:nvPr>
            <p:ph type="chart" sz="quarter" idx="29" hasCustomPrompt="1"/>
          </p:nvPr>
        </p:nvSpPr>
        <p:spPr>
          <a:xfrm>
            <a:off x="6244105" y="4617304"/>
            <a:ext cx="5376000" cy="1548000"/>
          </a:xfrm>
        </p:spPr>
        <p:txBody>
          <a:bodyPr/>
          <a:lstStyle>
            <a:lvl1pPr>
              <a:defRPr b="0"/>
            </a:lvl1pPr>
          </a:lstStyle>
          <a:p>
            <a:r>
              <a:rPr lang="en-US" noProof="0" dirty="0"/>
              <a:t>Chart</a:t>
            </a:r>
          </a:p>
        </p:txBody>
      </p:sp>
      <p:sp>
        <p:nvSpPr>
          <p:cNvPr id="35"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36" name="Gerader Verbinder 35"/>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575733"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userDrawn="1"/>
        </p:nvCxnSpPr>
        <p:spPr>
          <a:xfrm>
            <a:off x="6244105"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493450"/>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three charts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1548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44105" y="2350800"/>
            <a:ext cx="5376000" cy="1548000"/>
          </a:xfrm>
        </p:spPr>
        <p:txBody>
          <a:bodyPr/>
          <a:lstStyle>
            <a:lvl1pPr>
              <a:defRPr b="0"/>
            </a:lvl1pPr>
          </a:lstStyle>
          <a:p>
            <a:r>
              <a:rPr lang="en-US" noProof="0" dirty="0"/>
              <a:t>Chart</a:t>
            </a:r>
          </a:p>
        </p:txBody>
      </p:sp>
      <p:sp>
        <p:nvSpPr>
          <p:cNvPr id="28" name="Diagrammplatzhalter 9"/>
          <p:cNvSpPr>
            <a:spLocks noGrp="1"/>
          </p:cNvSpPr>
          <p:nvPr>
            <p:ph type="chart" sz="quarter" idx="28" hasCustomPrompt="1"/>
          </p:nvPr>
        </p:nvSpPr>
        <p:spPr>
          <a:xfrm>
            <a:off x="575733" y="4618800"/>
            <a:ext cx="5376000" cy="1548000"/>
          </a:xfrm>
        </p:spPr>
        <p:txBody>
          <a:bodyPr/>
          <a:lstStyle>
            <a:lvl1pPr>
              <a:defRPr b="0"/>
            </a:lvl1pPr>
          </a:lstStyle>
          <a:p>
            <a:r>
              <a:rPr lang="en-US" noProof="0" dirty="0"/>
              <a:t>Chart</a:t>
            </a:r>
          </a:p>
        </p:txBody>
      </p:sp>
      <p:sp>
        <p:nvSpPr>
          <p:cNvPr id="30" name="Textplatzhalter 8"/>
          <p:cNvSpPr>
            <a:spLocks noGrp="1"/>
          </p:cNvSpPr>
          <p:nvPr>
            <p:ph type="body" sz="quarter" idx="29" hasCustomPrompt="1"/>
          </p:nvPr>
        </p:nvSpPr>
        <p:spPr>
          <a:xfrm>
            <a:off x="6239401" y="4022523"/>
            <a:ext cx="5376948" cy="233480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31" name="Textplatzhalter 21"/>
          <p:cNvSpPr>
            <a:spLocks noGrp="1"/>
          </p:cNvSpPr>
          <p:nvPr>
            <p:ph type="body" sz="quarter" idx="30"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21"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22" name="Gerader Verbinder 21"/>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userDrawn="1"/>
        </p:nvCxnSpPr>
        <p:spPr>
          <a:xfrm>
            <a:off x="575733"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platzhalter 8"/>
          <p:cNvSpPr>
            <a:spLocks noGrp="1"/>
          </p:cNvSpPr>
          <p:nvPr>
            <p:ph type="body" sz="quarter" idx="24" hasCustomPrompt="1"/>
          </p:nvPr>
        </p:nvSpPr>
        <p:spPr>
          <a:xfrm>
            <a:off x="575733" y="4174505"/>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34" name="Textplatzhalter 8"/>
          <p:cNvSpPr>
            <a:spLocks noGrp="1"/>
          </p:cNvSpPr>
          <p:nvPr>
            <p:ph type="body" sz="quarter" idx="25" hasCustomPrompt="1"/>
          </p:nvPr>
        </p:nvSpPr>
        <p:spPr>
          <a:xfrm>
            <a:off x="575733" y="4401304"/>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Tree>
    <p:extLst>
      <p:ext uri="{BB962C8B-B14F-4D97-AF65-F5344CB8AC3E}">
        <p14:creationId xmlns:p14="http://schemas.microsoft.com/office/powerpoint/2010/main" val="2853192712"/>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0" name="Diagrammplatzhalter 9"/>
          <p:cNvSpPr>
            <a:spLocks noGrp="1"/>
          </p:cNvSpPr>
          <p:nvPr>
            <p:ph type="chart" sz="quarter" idx="18" hasCustomPrompt="1"/>
          </p:nvPr>
        </p:nvSpPr>
        <p:spPr>
          <a:xfrm>
            <a:off x="575733" y="2350800"/>
            <a:ext cx="5376000" cy="3852000"/>
          </a:xfrm>
        </p:spPr>
        <p:txBody>
          <a:bodyPr/>
          <a:lstStyle>
            <a:lvl1pPr>
              <a:defRPr b="0"/>
            </a:lvl1pPr>
          </a:lstStyle>
          <a:p>
            <a:r>
              <a:rPr lang="en-US" noProof="0" dirty="0"/>
              <a:t>Chart</a:t>
            </a:r>
          </a:p>
        </p:txBody>
      </p:sp>
      <p:sp>
        <p:nvSpPr>
          <p:cNvPr id="21" name="Textplatzhalter 8"/>
          <p:cNvSpPr>
            <a:spLocks noGrp="1"/>
          </p:cNvSpPr>
          <p:nvPr>
            <p:ph type="body" sz="quarter" idx="19" hasCustomPrompt="1"/>
          </p:nvPr>
        </p:nvSpPr>
        <p:spPr>
          <a:xfrm>
            <a:off x="6239733" y="1747204"/>
            <a:ext cx="5376000" cy="46091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8" name="Textplatzhalter 21"/>
          <p:cNvSpPr>
            <a:spLocks noGrp="1"/>
          </p:cNvSpPr>
          <p:nvPr>
            <p:ph type="body" sz="quarter" idx="20"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3"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16" name="Gerader Verbinder 15"/>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platzhalter 8"/>
          <p:cNvSpPr>
            <a:spLocks noGrp="1"/>
          </p:cNvSpPr>
          <p:nvPr>
            <p:ph type="body" sz="quarter" idx="16" hasCustomPrompt="1"/>
          </p:nvPr>
        </p:nvSpPr>
        <p:spPr>
          <a:xfrm>
            <a:off x="575733"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9" name="Textplatzhalter 8"/>
          <p:cNvSpPr>
            <a:spLocks noGrp="1"/>
          </p:cNvSpPr>
          <p:nvPr>
            <p:ph type="body" sz="quarter" idx="17" hasCustomPrompt="1"/>
          </p:nvPr>
        </p:nvSpPr>
        <p:spPr>
          <a:xfrm>
            <a:off x="575733"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Tree>
    <p:extLst>
      <p:ext uri="{BB962C8B-B14F-4D97-AF65-F5344CB8AC3E}">
        <p14:creationId xmlns:p14="http://schemas.microsoft.com/office/powerpoint/2010/main" val="2092491237"/>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endParaRPr lang="en-US" dirty="0">
              <a:solidFill>
                <a:srgbClr val="6D8286"/>
              </a:solidFill>
            </a:endParaRPr>
          </a:p>
        </p:txBody>
      </p:sp>
      <p:sp>
        <p:nvSpPr>
          <p:cNvPr id="8" name="Textplatzhalter 8"/>
          <p:cNvSpPr>
            <a:spLocks noGrp="1"/>
          </p:cNvSpPr>
          <p:nvPr>
            <p:ph type="body" sz="quarter" idx="13" hasCustomPrompt="1"/>
          </p:nvPr>
        </p:nvSpPr>
        <p:spPr>
          <a:xfrm>
            <a:off x="6240267" y="6258219"/>
            <a:ext cx="5376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4" name="Textplatzhalter 8"/>
          <p:cNvSpPr>
            <a:spLocks noGrp="1"/>
          </p:cNvSpPr>
          <p:nvPr>
            <p:ph type="body" sz="quarter" idx="20" hasCustomPrompt="1"/>
          </p:nvPr>
        </p:nvSpPr>
        <p:spPr>
          <a:xfrm>
            <a:off x="6240267" y="1880830"/>
            <a:ext cx="5376000" cy="184665"/>
          </a:xfrm>
        </p:spPr>
        <p:txBody>
          <a:bodyPr wrap="square">
            <a:spAutoFit/>
          </a:bodyPr>
          <a:lstStyle>
            <a:lvl1pPr>
              <a:spcBef>
                <a:spcPts val="0"/>
              </a:spcBef>
              <a:defRPr sz="1196" cap="all" baseline="0"/>
            </a:lvl1pPr>
          </a:lstStyle>
          <a:p>
            <a:pPr lvl="0"/>
            <a:r>
              <a:rPr lang="en-US" noProof="0" dirty="0"/>
              <a:t>Placeholder Chart title</a:t>
            </a:r>
          </a:p>
        </p:txBody>
      </p:sp>
      <p:sp>
        <p:nvSpPr>
          <p:cNvPr id="15" name="Textplatzhalter 8"/>
          <p:cNvSpPr>
            <a:spLocks noGrp="1"/>
          </p:cNvSpPr>
          <p:nvPr>
            <p:ph type="body" sz="quarter" idx="21" hasCustomPrompt="1"/>
          </p:nvPr>
        </p:nvSpPr>
        <p:spPr>
          <a:xfrm>
            <a:off x="6240267" y="2113201"/>
            <a:ext cx="5376000" cy="153888"/>
          </a:xfrm>
        </p:spPr>
        <p:txBody>
          <a:bodyPr wrap="square">
            <a:spAutoFit/>
          </a:bodyPr>
          <a:lstStyle>
            <a:lvl1pPr>
              <a:spcBef>
                <a:spcPts val="0"/>
              </a:spcBef>
              <a:defRPr sz="997" b="0" cap="none" baseline="0">
                <a:solidFill>
                  <a:schemeClr val="accent3"/>
                </a:solidFill>
              </a:defRPr>
            </a:lvl1pPr>
          </a:lstStyle>
          <a:p>
            <a:pPr lvl="0"/>
            <a:r>
              <a:rPr lang="en-US" noProof="0" dirty="0"/>
              <a:t>Placeholder value unit</a:t>
            </a:r>
          </a:p>
        </p:txBody>
      </p:sp>
      <p:sp>
        <p:nvSpPr>
          <p:cNvPr id="18" name="Diagrammplatzhalter 9"/>
          <p:cNvSpPr>
            <a:spLocks noGrp="1"/>
          </p:cNvSpPr>
          <p:nvPr>
            <p:ph type="chart" sz="quarter" idx="22" hasCustomPrompt="1"/>
          </p:nvPr>
        </p:nvSpPr>
        <p:spPr>
          <a:xfrm>
            <a:off x="6240267" y="2350800"/>
            <a:ext cx="5376000" cy="3852000"/>
          </a:xfrm>
        </p:spPr>
        <p:txBody>
          <a:bodyPr/>
          <a:lstStyle>
            <a:lvl1pPr>
              <a:defRPr b="0"/>
            </a:lvl1pPr>
          </a:lstStyle>
          <a:p>
            <a:r>
              <a:rPr lang="en-US" noProof="0" dirty="0"/>
              <a:t>Chart</a:t>
            </a:r>
          </a:p>
        </p:txBody>
      </p:sp>
      <p:sp>
        <p:nvSpPr>
          <p:cNvPr id="19" name="Textplatzhalter 8"/>
          <p:cNvSpPr>
            <a:spLocks noGrp="1"/>
          </p:cNvSpPr>
          <p:nvPr>
            <p:ph type="body" sz="quarter" idx="19" hasCustomPrompt="1"/>
          </p:nvPr>
        </p:nvSpPr>
        <p:spPr>
          <a:xfrm>
            <a:off x="575733" y="1747204"/>
            <a:ext cx="5376000" cy="46091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22" name="Textplatzhalter 21"/>
          <p:cNvSpPr>
            <a:spLocks noGrp="1"/>
          </p:cNvSpPr>
          <p:nvPr>
            <p:ph type="body" sz="quarter" idx="23"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3"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cxnSp>
        <p:nvCxnSpPr>
          <p:cNvPr id="16" name="Gerader Verbinder 15"/>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553420"/>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4" name="Fußzeilenplatzhalter 3"/>
          <p:cNvSpPr>
            <a:spLocks noGrp="1"/>
          </p:cNvSpPr>
          <p:nvPr>
            <p:ph type="ftr" sz="quarter" idx="11"/>
          </p:nvPr>
        </p:nvSpPr>
        <p:spPr/>
        <p:txBody>
          <a:bodyPr/>
          <a:lstStyle/>
          <a:p>
            <a:endParaRPr lang="en-US" dirty="0">
              <a:solidFill>
                <a:srgbClr val="6D8286"/>
              </a:solidFill>
            </a:endParaRPr>
          </a:p>
        </p:txBody>
      </p:sp>
      <p:sp>
        <p:nvSpPr>
          <p:cNvPr id="7"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0"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1"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9"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025380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dividing 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4" name="Fußzeilenplatzhalter 3"/>
          <p:cNvSpPr>
            <a:spLocks noGrp="1"/>
          </p:cNvSpPr>
          <p:nvPr>
            <p:ph type="ftr" sz="quarter" idx="11"/>
          </p:nvPr>
        </p:nvSpPr>
        <p:spPr/>
        <p:txBody>
          <a:bodyPr/>
          <a:lstStyle/>
          <a:p>
            <a:endParaRPr lang="en-US" dirty="0">
              <a:solidFill>
                <a:srgbClr val="6D8286"/>
              </a:solidFill>
            </a:endParaRPr>
          </a:p>
        </p:txBody>
      </p:sp>
      <p:sp>
        <p:nvSpPr>
          <p:cNvPr id="6"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
        <p:nvSpPr>
          <p:cNvPr id="7"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cxnSp>
        <p:nvCxnSpPr>
          <p:cNvPr id="12" name="Gerader Verbinder 11"/>
          <p:cNvCxnSpPr/>
          <p:nvPr userDrawn="1"/>
        </p:nvCxnSpPr>
        <p:spPr>
          <a:xfrm>
            <a:off x="575733" y="1737523"/>
            <a:ext cx="11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325705"/>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EE18-A479-2B47-BA35-B3A7AE9348A6}"/>
              </a:ext>
            </a:extLst>
          </p:cNvPr>
          <p:cNvSpPr>
            <a:spLocks noGrp="1"/>
          </p:cNvSpPr>
          <p:nvPr>
            <p:ph type="title"/>
          </p:nvPr>
        </p:nvSpPr>
        <p:spPr>
          <a:xfrm>
            <a:off x="839788" y="365125"/>
            <a:ext cx="10515600" cy="1325563"/>
          </a:xfrm>
        </p:spPr>
        <p:txBody>
          <a:bodyPr/>
          <a:lstStyle/>
          <a:p>
            <a:r>
              <a:rPr lang="en-GB"/>
              <a:t>Click to edit Master title style</a:t>
            </a:r>
            <a:endParaRPr lang="aa-ET"/>
          </a:p>
        </p:txBody>
      </p:sp>
      <p:sp>
        <p:nvSpPr>
          <p:cNvPr id="3" name="Text Placeholder 2">
            <a:extLst>
              <a:ext uri="{FF2B5EF4-FFF2-40B4-BE49-F238E27FC236}">
                <a16:creationId xmlns:a16="http://schemas.microsoft.com/office/drawing/2014/main" id="{9B8F4B2D-E27D-F74A-AABD-CDD106055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9DDF1-2616-F34D-97CC-9D1D62BB1FB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id="{1A3B7F79-C8B9-9F42-8260-9A635D115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1DE52E-76F3-CE4E-A8C4-58D5CB8752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id="{81A148CF-3875-5B4E-9C93-0C9E54F3DD35}"/>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8" name="Footer Placeholder 7">
            <a:extLst>
              <a:ext uri="{FF2B5EF4-FFF2-40B4-BE49-F238E27FC236}">
                <a16:creationId xmlns:a16="http://schemas.microsoft.com/office/drawing/2014/main" id="{3D6C68C7-1257-3140-A820-3711948E5E0D}"/>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7B53AE9C-B642-3545-900C-3D56162836EA}"/>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2341907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dividing line and 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5"/>
          </a:xfrm>
        </p:spPr>
        <p:txBody>
          <a:bodyPr/>
          <a:lstStyle>
            <a:lvl1pPr>
              <a:defRPr cap="all" baseline="0"/>
            </a:lvl1pPr>
          </a:lstStyle>
          <a:p>
            <a:r>
              <a:rPr lang="en-US" noProof="0" dirty="0"/>
              <a:t>Click to edit Master title style</a:t>
            </a:r>
          </a:p>
        </p:txBody>
      </p:sp>
      <p:sp>
        <p:nvSpPr>
          <p:cNvPr id="4" name="Fußzeilenplatzhalter 3"/>
          <p:cNvSpPr>
            <a:spLocks noGrp="1"/>
          </p:cNvSpPr>
          <p:nvPr>
            <p:ph type="ftr" sz="quarter" idx="11"/>
          </p:nvPr>
        </p:nvSpPr>
        <p:spPr/>
        <p:txBody>
          <a:bodyPr/>
          <a:lstStyle/>
          <a:p>
            <a:endParaRPr lang="en-US" dirty="0">
              <a:solidFill>
                <a:srgbClr val="6D8286"/>
              </a:solidFill>
            </a:endParaRPr>
          </a:p>
        </p:txBody>
      </p:sp>
      <p:sp>
        <p:nvSpPr>
          <p:cNvPr id="6"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
        <p:nvSpPr>
          <p:cNvPr id="7"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cxnSp>
        <p:nvCxnSpPr>
          <p:cNvPr id="12" name="Gerader Verbinder 11"/>
          <p:cNvCxnSpPr/>
          <p:nvPr userDrawn="1"/>
        </p:nvCxnSpPr>
        <p:spPr>
          <a:xfrm>
            <a:off x="575733" y="1737523"/>
            <a:ext cx="11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8"/>
          <p:cNvSpPr>
            <a:spLocks noGrp="1"/>
          </p:cNvSpPr>
          <p:nvPr>
            <p:ph type="body" sz="quarter" idx="16" hasCustomPrompt="1"/>
          </p:nvPr>
        </p:nvSpPr>
        <p:spPr>
          <a:xfrm>
            <a:off x="575735" y="1880830"/>
            <a:ext cx="11040533" cy="184665"/>
          </a:xfrm>
        </p:spPr>
        <p:txBody>
          <a:bodyPr wrap="square">
            <a:spAutoFit/>
          </a:bodyPr>
          <a:lstStyle>
            <a:lvl1pPr>
              <a:spcBef>
                <a:spcPts val="0"/>
              </a:spcBef>
              <a:defRPr sz="1196" cap="all" baseline="0"/>
            </a:lvl1pPr>
          </a:lstStyle>
          <a:p>
            <a:pPr lvl="0"/>
            <a:r>
              <a:rPr lang="en-US" noProof="0" dirty="0"/>
              <a:t>Placeholder </a:t>
            </a:r>
            <a:r>
              <a:rPr lang="en-US" noProof="0" dirty="0" err="1"/>
              <a:t>subheadline</a:t>
            </a:r>
            <a:endParaRPr lang="en-US" noProof="0" dirty="0"/>
          </a:p>
        </p:txBody>
      </p:sp>
    </p:spTree>
    <p:extLst>
      <p:ext uri="{BB962C8B-B14F-4D97-AF65-F5344CB8AC3E}">
        <p14:creationId xmlns:p14="http://schemas.microsoft.com/office/powerpoint/2010/main" val="53217052"/>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
        <p:nvSpPr>
          <p:cNvPr id="4" name="Footer Placeholder 3"/>
          <p:cNvSpPr>
            <a:spLocks noGrp="1"/>
          </p:cNvSpPr>
          <p:nvPr>
            <p:ph type="ftr" sz="quarter" idx="11"/>
          </p:nvPr>
        </p:nvSpPr>
        <p:spPr/>
        <p:txBody>
          <a:bodyPr/>
          <a:lstStyle/>
          <a:p>
            <a:pPr defTabSz="1215060"/>
            <a:endParaRPr lang="en-US" dirty="0">
              <a:solidFill>
                <a:srgbClr val="6D8286"/>
              </a:solidFill>
              <a:cs typeface="Arial" charset="0"/>
            </a:endParaRPr>
          </a:p>
        </p:txBody>
      </p:sp>
    </p:spTree>
    <p:extLst>
      <p:ext uri="{BB962C8B-B14F-4D97-AF65-F5344CB8AC3E}">
        <p14:creationId xmlns:p14="http://schemas.microsoft.com/office/powerpoint/2010/main" val="584281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01">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822" y="462097"/>
            <a:ext cx="2401829" cy="900686"/>
          </a:xfrm>
          <a:prstGeom prst="rect">
            <a:avLst/>
          </a:prstGeom>
        </p:spPr>
      </p:pic>
      <p:sp>
        <p:nvSpPr>
          <p:cNvPr id="2" name="Titel 1"/>
          <p:cNvSpPr>
            <a:spLocks noGrp="1"/>
          </p:cNvSpPr>
          <p:nvPr>
            <p:ph type="ctrTitle" hasCustomPrompt="1"/>
          </p:nvPr>
        </p:nvSpPr>
        <p:spPr>
          <a:xfrm>
            <a:off x="576000" y="2743747"/>
            <a:ext cx="11040267" cy="430887"/>
          </a:xfrm>
        </p:spPr>
        <p:txBody>
          <a:bodyPr wrap="square" anchor="b" anchorCtr="0">
            <a:spAutoFit/>
          </a:bodyPr>
          <a:lstStyle>
            <a:lvl1pPr>
              <a:defRPr sz="2800" b="0" cap="all" baseline="0">
                <a:solidFill>
                  <a:schemeClr val="bg1"/>
                </a:solidFill>
              </a:defRPr>
            </a:lvl1pPr>
          </a:lstStyle>
          <a:p>
            <a:r>
              <a:rPr lang="en-US" noProof="0" dirty="0"/>
              <a:t>Click to edit Master title style</a:t>
            </a:r>
          </a:p>
        </p:txBody>
      </p:sp>
      <p:sp>
        <p:nvSpPr>
          <p:cNvPr id="3" name="Untertitel 2"/>
          <p:cNvSpPr>
            <a:spLocks noGrp="1"/>
          </p:cNvSpPr>
          <p:nvPr>
            <p:ph type="subTitle" idx="1" hasCustomPrompt="1"/>
          </p:nvPr>
        </p:nvSpPr>
        <p:spPr>
          <a:xfrm>
            <a:off x="576000" y="3187201"/>
            <a:ext cx="11040000" cy="307776"/>
          </a:xfrm>
        </p:spPr>
        <p:txBody>
          <a:bodyPr wrap="square">
            <a:spAutoFit/>
          </a:bodyPr>
          <a:lstStyle>
            <a:lvl1pPr marL="0" indent="0" algn="l">
              <a:spcBef>
                <a:spcPts val="0"/>
              </a:spcBef>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sp>
        <p:nvSpPr>
          <p:cNvPr id="9" name="Textplatzhalter 8"/>
          <p:cNvSpPr>
            <a:spLocks noGrp="1"/>
          </p:cNvSpPr>
          <p:nvPr>
            <p:ph type="body" sz="quarter" idx="10" hasCustomPrompt="1"/>
          </p:nvPr>
        </p:nvSpPr>
        <p:spPr bwMode="gray">
          <a:xfrm>
            <a:off x="575733" y="5782811"/>
            <a:ext cx="11040000" cy="574516"/>
          </a:xfrm>
        </p:spPr>
        <p:txBody>
          <a:bodyPr anchor="b" anchorCtr="0">
            <a:noAutofit/>
          </a:bodyPr>
          <a:lstStyle>
            <a:lvl1pPr>
              <a:spcBef>
                <a:spcPts val="0"/>
              </a:spcBef>
              <a:defRPr sz="800" b="0" cap="none" baseline="0">
                <a:solidFill>
                  <a:schemeClr val="bg1"/>
                </a:solidFill>
              </a:defRPr>
            </a:lvl1pPr>
          </a:lstStyle>
          <a:p>
            <a:pPr lvl="0"/>
            <a:r>
              <a:rPr lang="en-US" noProof="0" dirty="0"/>
              <a:t>Click to edit Master text styles</a:t>
            </a:r>
          </a:p>
        </p:txBody>
      </p:sp>
    </p:spTree>
    <p:extLst>
      <p:ext uri="{BB962C8B-B14F-4D97-AF65-F5344CB8AC3E}">
        <p14:creationId xmlns:p14="http://schemas.microsoft.com/office/powerpoint/2010/main" val="153469056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02">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2742604"/>
            <a:ext cx="11040267" cy="430887"/>
          </a:xfrm>
        </p:spPr>
        <p:txBody>
          <a:bodyPr wrap="square" anchor="b" anchorCtr="0">
            <a:spAutoFit/>
          </a:bodyPr>
          <a:lstStyle>
            <a:lvl1pPr>
              <a:defRPr sz="2800" b="0" cap="all" baseline="0">
                <a:solidFill>
                  <a:schemeClr val="bg1"/>
                </a:solidFill>
              </a:defRPr>
            </a:lvl1pPr>
          </a:lstStyle>
          <a:p>
            <a:r>
              <a:rPr lang="en-US" noProof="0" dirty="0"/>
              <a:t>Click to edit Master title style</a:t>
            </a:r>
          </a:p>
        </p:txBody>
      </p:sp>
      <p:sp>
        <p:nvSpPr>
          <p:cNvPr id="3" name="Untertitel 2"/>
          <p:cNvSpPr>
            <a:spLocks noGrp="1"/>
          </p:cNvSpPr>
          <p:nvPr>
            <p:ph type="subTitle" idx="1" hasCustomPrompt="1"/>
          </p:nvPr>
        </p:nvSpPr>
        <p:spPr>
          <a:xfrm>
            <a:off x="576000" y="3188900"/>
            <a:ext cx="11040000" cy="307776"/>
          </a:xfrm>
        </p:spPr>
        <p:txBody>
          <a:bodyPr wrap="square">
            <a:spAutoFit/>
          </a:bodyPr>
          <a:lstStyle>
            <a:lvl1pPr marL="0" indent="0" algn="l">
              <a:spcBef>
                <a:spcPts val="0"/>
              </a:spcBef>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sp>
        <p:nvSpPr>
          <p:cNvPr id="6" name="Textplatzhalter 8"/>
          <p:cNvSpPr>
            <a:spLocks noGrp="1"/>
          </p:cNvSpPr>
          <p:nvPr>
            <p:ph type="body" sz="quarter" idx="10" hasCustomPrompt="1"/>
          </p:nvPr>
        </p:nvSpPr>
        <p:spPr>
          <a:xfrm>
            <a:off x="575733" y="4051201"/>
            <a:ext cx="11040267" cy="184665"/>
          </a:xfrm>
        </p:spPr>
        <p:txBody>
          <a:bodyPr wrap="square">
            <a:spAutoFit/>
          </a:bodyPr>
          <a:lstStyle>
            <a:lvl1pPr>
              <a:defRPr sz="1200" b="0" cap="none" baseline="0">
                <a:solidFill>
                  <a:schemeClr val="bg1"/>
                </a:solidFill>
              </a:defRPr>
            </a:lvl1pPr>
          </a:lstStyle>
          <a:p>
            <a:pPr lvl="0"/>
            <a:r>
              <a:rPr lang="en-US" noProof="0" dirty="0"/>
              <a:t>Click to edit Master text styles</a:t>
            </a:r>
          </a:p>
        </p:txBody>
      </p:sp>
      <p:sp>
        <p:nvSpPr>
          <p:cNvPr id="11" name="Textplatzhalter 8"/>
          <p:cNvSpPr>
            <a:spLocks noGrp="1"/>
          </p:cNvSpPr>
          <p:nvPr>
            <p:ph type="body" sz="quarter" idx="11" hasCustomPrompt="1"/>
          </p:nvPr>
        </p:nvSpPr>
        <p:spPr bwMode="gray">
          <a:xfrm>
            <a:off x="575733" y="5782811"/>
            <a:ext cx="11040000" cy="574516"/>
          </a:xfrm>
        </p:spPr>
        <p:txBody>
          <a:bodyPr anchor="b" anchorCtr="0">
            <a:noAutofit/>
          </a:bodyPr>
          <a:lstStyle>
            <a:lvl1pPr>
              <a:spcBef>
                <a:spcPts val="0"/>
              </a:spcBef>
              <a:defRPr sz="800" b="0" cap="none" baseline="0">
                <a:solidFill>
                  <a:schemeClr val="bg1"/>
                </a:solidFill>
              </a:defRPr>
            </a:lvl1pPr>
          </a:lstStyle>
          <a:p>
            <a:pPr lvl="0"/>
            <a:r>
              <a:rPr lang="en-US" noProof="0" dirty="0"/>
              <a:t>Click to edit Master text styles</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822" y="462097"/>
            <a:ext cx="2401829" cy="900686"/>
          </a:xfrm>
          <a:prstGeom prst="rect">
            <a:avLst/>
          </a:prstGeom>
        </p:spPr>
      </p:pic>
    </p:spTree>
    <p:extLst>
      <p:ext uri="{BB962C8B-B14F-4D97-AF65-F5344CB8AC3E}">
        <p14:creationId xmlns:p14="http://schemas.microsoft.com/office/powerpoint/2010/main" val="83554404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0624" cy="6858000"/>
          </a:xfrm>
          <a:prstGeom prst="rect">
            <a:avLst/>
          </a:prstGeom>
        </p:spPr>
      </p:pic>
      <p:sp>
        <p:nvSpPr>
          <p:cNvPr id="2" name="Titel 1"/>
          <p:cNvSpPr>
            <a:spLocks noGrp="1"/>
          </p:cNvSpPr>
          <p:nvPr>
            <p:ph type="title" hasCustomPrompt="1"/>
          </p:nvPr>
        </p:nvSpPr>
        <p:spPr bwMode="gray">
          <a:xfrm>
            <a:off x="576000" y="556801"/>
            <a:ext cx="9648000" cy="338555"/>
          </a:xfrm>
        </p:spPr>
        <p:txBody>
          <a:bodyPr/>
          <a:lstStyle>
            <a:lvl1pPr>
              <a:defRPr cap="all" baseline="0">
                <a:solidFill>
                  <a:schemeClr val="bg1"/>
                </a:solidFill>
              </a:defRPr>
            </a:lvl1pPr>
          </a:lstStyle>
          <a:p>
            <a:r>
              <a:rPr lang="en-US" noProof="0" dirty="0"/>
              <a:t>Click to edit Master title style</a:t>
            </a:r>
          </a:p>
        </p:txBody>
      </p:sp>
      <p:sp>
        <p:nvSpPr>
          <p:cNvPr id="9" name="Textplatzhalter 8"/>
          <p:cNvSpPr>
            <a:spLocks noGrp="1"/>
          </p:cNvSpPr>
          <p:nvPr>
            <p:ph type="body" sz="quarter" idx="10" hasCustomPrompt="1"/>
          </p:nvPr>
        </p:nvSpPr>
        <p:spPr bwMode="gray">
          <a:xfrm>
            <a:off x="575733" y="1013589"/>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
        <p:nvSpPr>
          <p:cNvPr id="24" name="Textplatzhalter 8"/>
          <p:cNvSpPr>
            <a:spLocks noGrp="1"/>
          </p:cNvSpPr>
          <p:nvPr>
            <p:ph type="body" sz="quarter" idx="19" hasCustomPrompt="1"/>
          </p:nvPr>
        </p:nvSpPr>
        <p:spPr bwMode="gray">
          <a:xfrm>
            <a:off x="1391691" y="1805847"/>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sp>
        <p:nvSpPr>
          <p:cNvPr id="25" name="Textplatzhalter 8"/>
          <p:cNvSpPr>
            <a:spLocks noGrp="1"/>
          </p:cNvSpPr>
          <p:nvPr>
            <p:ph type="body" sz="quarter" idx="20" hasCustomPrompt="1"/>
          </p:nvPr>
        </p:nvSpPr>
        <p:spPr bwMode="gray">
          <a:xfrm>
            <a:off x="1391691" y="2341233"/>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sp>
        <p:nvSpPr>
          <p:cNvPr id="26" name="Textplatzhalter 8"/>
          <p:cNvSpPr>
            <a:spLocks noGrp="1"/>
          </p:cNvSpPr>
          <p:nvPr>
            <p:ph type="body" sz="quarter" idx="21" hasCustomPrompt="1"/>
          </p:nvPr>
        </p:nvSpPr>
        <p:spPr bwMode="gray">
          <a:xfrm>
            <a:off x="1391691" y="2876618"/>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sp>
        <p:nvSpPr>
          <p:cNvPr id="27" name="Textplatzhalter 8"/>
          <p:cNvSpPr>
            <a:spLocks noGrp="1"/>
          </p:cNvSpPr>
          <p:nvPr>
            <p:ph type="body" sz="quarter" idx="22" hasCustomPrompt="1"/>
          </p:nvPr>
        </p:nvSpPr>
        <p:spPr bwMode="gray">
          <a:xfrm>
            <a:off x="1391691" y="3412003"/>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sp>
        <p:nvSpPr>
          <p:cNvPr id="28" name="Textplatzhalter 8"/>
          <p:cNvSpPr>
            <a:spLocks noGrp="1"/>
          </p:cNvSpPr>
          <p:nvPr>
            <p:ph type="body" sz="quarter" idx="23" hasCustomPrompt="1"/>
          </p:nvPr>
        </p:nvSpPr>
        <p:spPr bwMode="gray">
          <a:xfrm>
            <a:off x="1391691" y="3947389"/>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sp>
        <p:nvSpPr>
          <p:cNvPr id="29" name="Textplatzhalter 8"/>
          <p:cNvSpPr>
            <a:spLocks noGrp="1"/>
          </p:cNvSpPr>
          <p:nvPr>
            <p:ph type="body" sz="quarter" idx="24" hasCustomPrompt="1"/>
          </p:nvPr>
        </p:nvSpPr>
        <p:spPr bwMode="gray">
          <a:xfrm>
            <a:off x="1391691" y="4483032"/>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sp>
        <p:nvSpPr>
          <p:cNvPr id="30" name="Textplatzhalter 8"/>
          <p:cNvSpPr>
            <a:spLocks noGrp="1"/>
          </p:cNvSpPr>
          <p:nvPr>
            <p:ph type="body" sz="quarter" idx="25" hasCustomPrompt="1"/>
          </p:nvPr>
        </p:nvSpPr>
        <p:spPr bwMode="gray">
          <a:xfrm>
            <a:off x="1391691" y="5018589"/>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sp>
        <p:nvSpPr>
          <p:cNvPr id="31" name="Textplatzhalter 8"/>
          <p:cNvSpPr>
            <a:spLocks noGrp="1"/>
          </p:cNvSpPr>
          <p:nvPr>
            <p:ph type="body" sz="quarter" idx="26" hasCustomPrompt="1"/>
          </p:nvPr>
        </p:nvSpPr>
        <p:spPr bwMode="gray">
          <a:xfrm>
            <a:off x="1391691" y="5554145"/>
            <a:ext cx="10224000" cy="215444"/>
          </a:xfrm>
        </p:spPr>
        <p:txBody>
          <a:bodyPr wrap="square" anchor="ctr" anchorCtr="0">
            <a:spAutoFit/>
          </a:bodyPr>
          <a:lstStyle>
            <a:lvl1pPr>
              <a:spcBef>
                <a:spcPts val="0"/>
              </a:spcBef>
              <a:defRPr sz="1400" b="0" cap="none" baseline="0">
                <a:solidFill>
                  <a:schemeClr val="bg1"/>
                </a:solidFill>
              </a:defRPr>
            </a:lvl1pPr>
          </a:lstStyle>
          <a:p>
            <a:pPr lvl="0"/>
            <a:r>
              <a:rPr lang="en-US" noProof="0" dirty="0"/>
              <a:t>Click to edit Master text styles</a:t>
            </a:r>
          </a:p>
        </p:txBody>
      </p:sp>
      <p:pic>
        <p:nvPicPr>
          <p:cNvPr id="36" name="Grafik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35" name="Textplatzhalter 34"/>
          <p:cNvSpPr>
            <a:spLocks noGrp="1" noChangeAspect="1"/>
          </p:cNvSpPr>
          <p:nvPr>
            <p:ph type="body" sz="quarter" idx="27" hasCustomPrompt="1"/>
          </p:nvPr>
        </p:nvSpPr>
        <p:spPr bwMode="gray">
          <a:xfrm>
            <a:off x="575734" y="1745569"/>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01</a:t>
            </a:r>
          </a:p>
        </p:txBody>
      </p:sp>
      <p:sp>
        <p:nvSpPr>
          <p:cNvPr id="37" name="Textplatzhalter 36"/>
          <p:cNvSpPr>
            <a:spLocks noGrp="1" noChangeAspect="1"/>
          </p:cNvSpPr>
          <p:nvPr>
            <p:ph type="body" sz="quarter" idx="28" hasCustomPrompt="1"/>
          </p:nvPr>
        </p:nvSpPr>
        <p:spPr bwMode="gray">
          <a:xfrm>
            <a:off x="575734" y="2281126"/>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02</a:t>
            </a:r>
          </a:p>
        </p:txBody>
      </p:sp>
      <p:sp>
        <p:nvSpPr>
          <p:cNvPr id="38" name="Textplatzhalter 37"/>
          <p:cNvSpPr>
            <a:spLocks noGrp="1" noChangeAspect="1"/>
          </p:cNvSpPr>
          <p:nvPr>
            <p:ph type="body" sz="quarter" idx="29" hasCustomPrompt="1"/>
          </p:nvPr>
        </p:nvSpPr>
        <p:spPr bwMode="gray">
          <a:xfrm>
            <a:off x="575734" y="2816683"/>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03</a:t>
            </a:r>
          </a:p>
        </p:txBody>
      </p:sp>
      <p:sp>
        <p:nvSpPr>
          <p:cNvPr id="39" name="Textplatzhalter 38"/>
          <p:cNvSpPr>
            <a:spLocks noGrp="1" noChangeAspect="1"/>
          </p:cNvSpPr>
          <p:nvPr>
            <p:ph type="body" sz="quarter" idx="30" hasCustomPrompt="1"/>
          </p:nvPr>
        </p:nvSpPr>
        <p:spPr bwMode="gray">
          <a:xfrm>
            <a:off x="575734" y="3352240"/>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04</a:t>
            </a:r>
          </a:p>
        </p:txBody>
      </p:sp>
      <p:sp>
        <p:nvSpPr>
          <p:cNvPr id="40" name="Textplatzhalter 39"/>
          <p:cNvSpPr>
            <a:spLocks noGrp="1" noChangeAspect="1"/>
          </p:cNvSpPr>
          <p:nvPr>
            <p:ph type="body" sz="quarter" idx="31" hasCustomPrompt="1"/>
          </p:nvPr>
        </p:nvSpPr>
        <p:spPr bwMode="gray">
          <a:xfrm>
            <a:off x="575734" y="388779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05</a:t>
            </a:r>
          </a:p>
        </p:txBody>
      </p:sp>
      <p:sp>
        <p:nvSpPr>
          <p:cNvPr id="41" name="Textplatzhalter 40"/>
          <p:cNvSpPr>
            <a:spLocks noGrp="1" noChangeAspect="1"/>
          </p:cNvSpPr>
          <p:nvPr>
            <p:ph type="body" sz="quarter" idx="32" hasCustomPrompt="1"/>
          </p:nvPr>
        </p:nvSpPr>
        <p:spPr bwMode="gray">
          <a:xfrm>
            <a:off x="575734" y="4423354"/>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06</a:t>
            </a:r>
          </a:p>
        </p:txBody>
      </p:sp>
      <p:sp>
        <p:nvSpPr>
          <p:cNvPr id="42" name="Textplatzhalter 41"/>
          <p:cNvSpPr>
            <a:spLocks noGrp="1" noChangeAspect="1"/>
          </p:cNvSpPr>
          <p:nvPr>
            <p:ph type="body" sz="quarter" idx="33" hasCustomPrompt="1"/>
          </p:nvPr>
        </p:nvSpPr>
        <p:spPr bwMode="gray">
          <a:xfrm>
            <a:off x="575734" y="549446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08</a:t>
            </a:r>
          </a:p>
        </p:txBody>
      </p:sp>
      <p:sp>
        <p:nvSpPr>
          <p:cNvPr id="43" name="Textplatzhalter 42"/>
          <p:cNvSpPr>
            <a:spLocks noGrp="1" noChangeAspect="1"/>
          </p:cNvSpPr>
          <p:nvPr>
            <p:ph type="body" sz="quarter" idx="34" hasCustomPrompt="1"/>
          </p:nvPr>
        </p:nvSpPr>
        <p:spPr bwMode="gray">
          <a:xfrm>
            <a:off x="575734" y="4958911"/>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bg1"/>
          </a:solidFill>
        </p:spPr>
        <p:txBody>
          <a:bodyPr wrap="square" lIns="0" tIns="0" rIns="54000" bIns="0" anchor="ctr" anchorCtr="0">
            <a:noAutofit/>
          </a:bodyPr>
          <a:lstStyle>
            <a:lvl1pPr algn="ctr">
              <a:spcBef>
                <a:spcPts val="0"/>
              </a:spcBef>
              <a:defRPr sz="1400">
                <a:solidFill>
                  <a:schemeClr val="accent2"/>
                </a:solidFill>
              </a:defRPr>
            </a:lvl1pPr>
          </a:lstStyle>
          <a:p>
            <a:pPr lvl="0"/>
            <a:r>
              <a:rPr lang="en-US" noProof="0" dirty="0"/>
              <a:t>07</a:t>
            </a:r>
          </a:p>
        </p:txBody>
      </p:sp>
    </p:spTree>
    <p:extLst>
      <p:ext uri="{BB962C8B-B14F-4D97-AF65-F5344CB8AC3E}">
        <p14:creationId xmlns:p14="http://schemas.microsoft.com/office/powerpoint/2010/main" val="276036973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genda whit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576000" y="556801"/>
            <a:ext cx="9648000" cy="338555"/>
          </a:xfrm>
        </p:spPr>
        <p:txBody>
          <a:bodyPr/>
          <a:lstStyle>
            <a:lvl1pPr>
              <a:defRPr cap="all" baseline="0">
                <a:solidFill>
                  <a:schemeClr val="tx1"/>
                </a:solidFill>
              </a:defRPr>
            </a:lvl1pPr>
          </a:lstStyle>
          <a:p>
            <a:r>
              <a:rPr lang="en-US" noProof="0" dirty="0"/>
              <a:t>Click to edit Master title style</a:t>
            </a:r>
          </a:p>
        </p:txBody>
      </p:sp>
      <p:sp>
        <p:nvSpPr>
          <p:cNvPr id="9" name="Textplatzhalter 8"/>
          <p:cNvSpPr>
            <a:spLocks noGrp="1"/>
          </p:cNvSpPr>
          <p:nvPr>
            <p:ph type="body" sz="quarter" idx="10" hasCustomPrompt="1"/>
          </p:nvPr>
        </p:nvSpPr>
        <p:spPr bwMode="gray">
          <a:xfrm>
            <a:off x="575733" y="1013589"/>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
        <p:nvSpPr>
          <p:cNvPr id="24" name="Textplatzhalter 8"/>
          <p:cNvSpPr>
            <a:spLocks noGrp="1"/>
          </p:cNvSpPr>
          <p:nvPr>
            <p:ph type="body" sz="quarter" idx="19" hasCustomPrompt="1"/>
          </p:nvPr>
        </p:nvSpPr>
        <p:spPr bwMode="gray">
          <a:xfrm>
            <a:off x="1391691" y="1805847"/>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25" name="Textplatzhalter 8"/>
          <p:cNvSpPr>
            <a:spLocks noGrp="1"/>
          </p:cNvSpPr>
          <p:nvPr>
            <p:ph type="body" sz="quarter" idx="20" hasCustomPrompt="1"/>
          </p:nvPr>
        </p:nvSpPr>
        <p:spPr bwMode="gray">
          <a:xfrm>
            <a:off x="1391691" y="2341233"/>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26" name="Textplatzhalter 8"/>
          <p:cNvSpPr>
            <a:spLocks noGrp="1"/>
          </p:cNvSpPr>
          <p:nvPr>
            <p:ph type="body" sz="quarter" idx="21" hasCustomPrompt="1"/>
          </p:nvPr>
        </p:nvSpPr>
        <p:spPr bwMode="gray">
          <a:xfrm>
            <a:off x="1391691" y="2876618"/>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27" name="Textplatzhalter 8"/>
          <p:cNvSpPr>
            <a:spLocks noGrp="1"/>
          </p:cNvSpPr>
          <p:nvPr>
            <p:ph type="body" sz="quarter" idx="22" hasCustomPrompt="1"/>
          </p:nvPr>
        </p:nvSpPr>
        <p:spPr bwMode="gray">
          <a:xfrm>
            <a:off x="1391691" y="3412003"/>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28" name="Textplatzhalter 8"/>
          <p:cNvSpPr>
            <a:spLocks noGrp="1"/>
          </p:cNvSpPr>
          <p:nvPr>
            <p:ph type="body" sz="quarter" idx="23" hasCustomPrompt="1"/>
          </p:nvPr>
        </p:nvSpPr>
        <p:spPr bwMode="gray">
          <a:xfrm>
            <a:off x="1391691" y="3947389"/>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29" name="Textplatzhalter 8"/>
          <p:cNvSpPr>
            <a:spLocks noGrp="1"/>
          </p:cNvSpPr>
          <p:nvPr>
            <p:ph type="body" sz="quarter" idx="24" hasCustomPrompt="1"/>
          </p:nvPr>
        </p:nvSpPr>
        <p:spPr bwMode="gray">
          <a:xfrm>
            <a:off x="1391691" y="4483032"/>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30" name="Textplatzhalter 8"/>
          <p:cNvSpPr>
            <a:spLocks noGrp="1"/>
          </p:cNvSpPr>
          <p:nvPr>
            <p:ph type="body" sz="quarter" idx="25" hasCustomPrompt="1"/>
          </p:nvPr>
        </p:nvSpPr>
        <p:spPr bwMode="gray">
          <a:xfrm>
            <a:off x="1391691" y="5018589"/>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31" name="Textplatzhalter 8"/>
          <p:cNvSpPr>
            <a:spLocks noGrp="1"/>
          </p:cNvSpPr>
          <p:nvPr>
            <p:ph type="body" sz="quarter" idx="26" hasCustomPrompt="1"/>
          </p:nvPr>
        </p:nvSpPr>
        <p:spPr bwMode="gray">
          <a:xfrm>
            <a:off x="1391691" y="5554145"/>
            <a:ext cx="10224000" cy="215444"/>
          </a:xfrm>
        </p:spPr>
        <p:txBody>
          <a:bodyPr wrap="square" anchor="ctr" anchorCtr="0">
            <a:spAutoFit/>
          </a:bodyPr>
          <a:lstStyle>
            <a:lvl1pPr>
              <a:spcBef>
                <a:spcPts val="0"/>
              </a:spcBef>
              <a:defRPr sz="1400" b="0" cap="none" baseline="0">
                <a:solidFill>
                  <a:schemeClr val="tx1"/>
                </a:solidFill>
              </a:defRPr>
            </a:lvl1pPr>
          </a:lstStyle>
          <a:p>
            <a:pPr lvl="0"/>
            <a:r>
              <a:rPr lang="en-US" noProof="0" dirty="0"/>
              <a:t>Click to edit Master text styles</a:t>
            </a:r>
          </a:p>
        </p:txBody>
      </p:sp>
      <p:sp>
        <p:nvSpPr>
          <p:cNvPr id="35" name="Textplatzhalter 34"/>
          <p:cNvSpPr>
            <a:spLocks noGrp="1" noChangeAspect="1"/>
          </p:cNvSpPr>
          <p:nvPr>
            <p:ph type="body" sz="quarter" idx="27" hasCustomPrompt="1"/>
          </p:nvPr>
        </p:nvSpPr>
        <p:spPr bwMode="gray">
          <a:xfrm>
            <a:off x="575734" y="1745569"/>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01</a:t>
            </a:r>
          </a:p>
        </p:txBody>
      </p:sp>
      <p:sp>
        <p:nvSpPr>
          <p:cNvPr id="37" name="Textplatzhalter 36"/>
          <p:cNvSpPr>
            <a:spLocks noGrp="1" noChangeAspect="1"/>
          </p:cNvSpPr>
          <p:nvPr>
            <p:ph type="body" sz="quarter" idx="28" hasCustomPrompt="1"/>
          </p:nvPr>
        </p:nvSpPr>
        <p:spPr bwMode="gray">
          <a:xfrm>
            <a:off x="575734" y="2281126"/>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02</a:t>
            </a:r>
          </a:p>
        </p:txBody>
      </p:sp>
      <p:sp>
        <p:nvSpPr>
          <p:cNvPr id="38" name="Textplatzhalter 37"/>
          <p:cNvSpPr>
            <a:spLocks noGrp="1" noChangeAspect="1"/>
          </p:cNvSpPr>
          <p:nvPr>
            <p:ph type="body" sz="quarter" idx="29" hasCustomPrompt="1"/>
          </p:nvPr>
        </p:nvSpPr>
        <p:spPr bwMode="gray">
          <a:xfrm>
            <a:off x="575734" y="2816683"/>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03</a:t>
            </a:r>
          </a:p>
        </p:txBody>
      </p:sp>
      <p:sp>
        <p:nvSpPr>
          <p:cNvPr id="39" name="Textplatzhalter 38"/>
          <p:cNvSpPr>
            <a:spLocks noGrp="1" noChangeAspect="1"/>
          </p:cNvSpPr>
          <p:nvPr>
            <p:ph type="body" sz="quarter" idx="30" hasCustomPrompt="1"/>
          </p:nvPr>
        </p:nvSpPr>
        <p:spPr bwMode="gray">
          <a:xfrm>
            <a:off x="575734" y="3352240"/>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04</a:t>
            </a:r>
          </a:p>
        </p:txBody>
      </p:sp>
      <p:sp>
        <p:nvSpPr>
          <p:cNvPr id="40" name="Textplatzhalter 39"/>
          <p:cNvSpPr>
            <a:spLocks noGrp="1" noChangeAspect="1"/>
          </p:cNvSpPr>
          <p:nvPr>
            <p:ph type="body" sz="quarter" idx="31" hasCustomPrompt="1"/>
          </p:nvPr>
        </p:nvSpPr>
        <p:spPr bwMode="gray">
          <a:xfrm>
            <a:off x="575734" y="388779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05</a:t>
            </a:r>
          </a:p>
        </p:txBody>
      </p:sp>
      <p:sp>
        <p:nvSpPr>
          <p:cNvPr id="41" name="Textplatzhalter 40"/>
          <p:cNvSpPr>
            <a:spLocks noGrp="1" noChangeAspect="1"/>
          </p:cNvSpPr>
          <p:nvPr>
            <p:ph type="body" sz="quarter" idx="32" hasCustomPrompt="1"/>
          </p:nvPr>
        </p:nvSpPr>
        <p:spPr bwMode="gray">
          <a:xfrm>
            <a:off x="575734" y="4423354"/>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06</a:t>
            </a:r>
          </a:p>
        </p:txBody>
      </p:sp>
      <p:sp>
        <p:nvSpPr>
          <p:cNvPr id="42" name="Textplatzhalter 41"/>
          <p:cNvSpPr>
            <a:spLocks noGrp="1" noChangeAspect="1"/>
          </p:cNvSpPr>
          <p:nvPr>
            <p:ph type="body" sz="quarter" idx="33" hasCustomPrompt="1"/>
          </p:nvPr>
        </p:nvSpPr>
        <p:spPr bwMode="gray">
          <a:xfrm>
            <a:off x="575734" y="5494467"/>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08</a:t>
            </a:r>
          </a:p>
        </p:txBody>
      </p:sp>
      <p:sp>
        <p:nvSpPr>
          <p:cNvPr id="43" name="Textplatzhalter 42"/>
          <p:cNvSpPr>
            <a:spLocks noGrp="1" noChangeAspect="1"/>
          </p:cNvSpPr>
          <p:nvPr>
            <p:ph type="body" sz="quarter" idx="34" hasCustomPrompt="1"/>
          </p:nvPr>
        </p:nvSpPr>
        <p:spPr bwMode="gray">
          <a:xfrm>
            <a:off x="575734" y="4958911"/>
            <a:ext cx="621772" cy="334800"/>
          </a:xfrm>
          <a:custGeom>
            <a:avLst/>
            <a:gdLst>
              <a:gd name="connsiteX0" fmla="*/ 0 w 5489458"/>
              <a:gd name="connsiteY0" fmla="*/ 0 h 3941149"/>
              <a:gd name="connsiteX1" fmla="*/ 5489458 w 5489458"/>
              <a:gd name="connsiteY1" fmla="*/ 0 h 3941149"/>
              <a:gd name="connsiteX2" fmla="*/ 5489458 w 5489458"/>
              <a:gd name="connsiteY2" fmla="*/ 1950788 h 3941149"/>
              <a:gd name="connsiteX3" fmla="*/ 5362077 w 5489458"/>
              <a:gd name="connsiteY3" fmla="*/ 2137432 h 3941149"/>
              <a:gd name="connsiteX4" fmla="*/ 3848580 w 5489458"/>
              <a:gd name="connsiteY4" fmla="*/ 3941149 h 3941149"/>
              <a:gd name="connsiteX5" fmla="*/ 0 w 5489458"/>
              <a:gd name="connsiteY5" fmla="*/ 3941149 h 394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9458" h="3941149">
                <a:moveTo>
                  <a:pt x="0" y="0"/>
                </a:moveTo>
                <a:lnTo>
                  <a:pt x="5489458" y="0"/>
                </a:lnTo>
                <a:lnTo>
                  <a:pt x="5489458" y="1950788"/>
                </a:lnTo>
                <a:lnTo>
                  <a:pt x="5362077" y="2137432"/>
                </a:lnTo>
                <a:lnTo>
                  <a:pt x="3848580" y="3941149"/>
                </a:lnTo>
                <a:lnTo>
                  <a:pt x="0" y="3941149"/>
                </a:lnTo>
                <a:close/>
              </a:path>
            </a:pathLst>
          </a:custGeom>
          <a:solidFill>
            <a:schemeClr val="accent2"/>
          </a:solidFill>
        </p:spPr>
        <p:txBody>
          <a:bodyPr wrap="square" lIns="0" tIns="0" rIns="54000" bIns="0" anchor="ctr" anchorCtr="0">
            <a:noAutofit/>
          </a:bodyPr>
          <a:lstStyle>
            <a:lvl1pPr algn="ctr">
              <a:spcBef>
                <a:spcPts val="0"/>
              </a:spcBef>
              <a:defRPr sz="1400">
                <a:solidFill>
                  <a:schemeClr val="bg1"/>
                </a:solidFill>
              </a:defRPr>
            </a:lvl1pPr>
          </a:lstStyle>
          <a:p>
            <a:pPr lvl="0"/>
            <a:r>
              <a:rPr lang="en-US" noProof="0" dirty="0"/>
              <a:t>07</a:t>
            </a:r>
          </a:p>
        </p:txBody>
      </p:sp>
      <p:pic>
        <p:nvPicPr>
          <p:cNvPr id="21" name="Grafik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9941" y="428475"/>
            <a:ext cx="1584000" cy="594197"/>
          </a:xfrm>
          <a:prstGeom prst="rect">
            <a:avLst/>
          </a:prstGeom>
        </p:spPr>
      </p:pic>
    </p:spTree>
    <p:extLst>
      <p:ext uri="{BB962C8B-B14F-4D97-AF65-F5344CB8AC3E}">
        <p14:creationId xmlns:p14="http://schemas.microsoft.com/office/powerpoint/2010/main" val="394667907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Divider_01">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3306739"/>
            <a:ext cx="11040267" cy="430887"/>
          </a:xfrm>
        </p:spPr>
        <p:txBody>
          <a:bodyPr wrap="square" anchor="t" anchorCtr="0">
            <a:spAutoFit/>
          </a:bodyPr>
          <a:lstStyle>
            <a:lvl1pPr>
              <a:defRPr sz="2800"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200">
                <a:solidFill>
                  <a:schemeClr val="accent2"/>
                </a:solidFill>
              </a:defRPr>
            </a:lvl1pPr>
          </a:lstStyle>
          <a:p>
            <a:pPr lvl="0"/>
            <a:r>
              <a:rPr lang="en-US" noProof="0" dirty="0"/>
              <a:t>01</a:t>
            </a:r>
          </a:p>
        </p:txBody>
      </p:sp>
    </p:spTree>
    <p:extLst>
      <p:ext uri="{BB962C8B-B14F-4D97-AF65-F5344CB8AC3E}">
        <p14:creationId xmlns:p14="http://schemas.microsoft.com/office/powerpoint/2010/main" val="820597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Divider_02">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3306739"/>
            <a:ext cx="11040267" cy="430887"/>
          </a:xfrm>
        </p:spPr>
        <p:txBody>
          <a:bodyPr wrap="square" anchor="t" anchorCtr="0">
            <a:spAutoFit/>
          </a:bodyPr>
          <a:lstStyle>
            <a:lvl1pPr>
              <a:defRPr sz="2800"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200">
                <a:solidFill>
                  <a:schemeClr val="accent2"/>
                </a:solidFill>
              </a:defRPr>
            </a:lvl1pPr>
          </a:lstStyle>
          <a:p>
            <a:pPr lvl="0"/>
            <a:r>
              <a:rPr lang="en-US" noProof="0" dirty="0"/>
              <a:t>01</a:t>
            </a:r>
          </a:p>
        </p:txBody>
      </p:sp>
    </p:spTree>
    <p:extLst>
      <p:ext uri="{BB962C8B-B14F-4D97-AF65-F5344CB8AC3E}">
        <p14:creationId xmlns:p14="http://schemas.microsoft.com/office/powerpoint/2010/main" val="342943244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Divider_03">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3306739"/>
            <a:ext cx="11040267" cy="430887"/>
          </a:xfrm>
        </p:spPr>
        <p:txBody>
          <a:bodyPr wrap="square" anchor="t" anchorCtr="0">
            <a:spAutoFit/>
          </a:bodyPr>
          <a:lstStyle>
            <a:lvl1pPr>
              <a:defRPr sz="2800"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200">
                <a:solidFill>
                  <a:schemeClr val="accent2"/>
                </a:solidFill>
              </a:defRPr>
            </a:lvl1pPr>
          </a:lstStyle>
          <a:p>
            <a:pPr lvl="0"/>
            <a:r>
              <a:rPr lang="en-US" noProof="0" dirty="0"/>
              <a:t>01</a:t>
            </a:r>
          </a:p>
        </p:txBody>
      </p:sp>
    </p:spTree>
    <p:extLst>
      <p:ext uri="{BB962C8B-B14F-4D97-AF65-F5344CB8AC3E}">
        <p14:creationId xmlns:p14="http://schemas.microsoft.com/office/powerpoint/2010/main" val="71824740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Divider_04">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3306739"/>
            <a:ext cx="11040267" cy="430887"/>
          </a:xfrm>
        </p:spPr>
        <p:txBody>
          <a:bodyPr wrap="square" anchor="t" anchorCtr="0">
            <a:spAutoFit/>
          </a:bodyPr>
          <a:lstStyle>
            <a:lvl1pPr>
              <a:defRPr sz="2800"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200">
                <a:solidFill>
                  <a:schemeClr val="accent2"/>
                </a:solidFill>
              </a:defRPr>
            </a:lvl1pPr>
          </a:lstStyle>
          <a:p>
            <a:pPr lvl="0"/>
            <a:r>
              <a:rPr lang="en-US" noProof="0" dirty="0"/>
              <a:t>01</a:t>
            </a:r>
          </a:p>
        </p:txBody>
      </p:sp>
    </p:spTree>
    <p:extLst>
      <p:ext uri="{BB962C8B-B14F-4D97-AF65-F5344CB8AC3E}">
        <p14:creationId xmlns:p14="http://schemas.microsoft.com/office/powerpoint/2010/main" val="9948148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CEC9-D21B-BC4C-ADBF-0C88F64D8A59}"/>
              </a:ext>
            </a:extLst>
          </p:cNvPr>
          <p:cNvSpPr>
            <a:spLocks noGrp="1"/>
          </p:cNvSpPr>
          <p:nvPr>
            <p:ph type="title"/>
          </p:nvPr>
        </p:nvSpPr>
        <p:spPr/>
        <p:txBody>
          <a:bodyPr/>
          <a:lstStyle/>
          <a:p>
            <a:r>
              <a:rPr lang="en-GB"/>
              <a:t>Click to edit Master title style</a:t>
            </a:r>
            <a:endParaRPr lang="aa-ET"/>
          </a:p>
        </p:txBody>
      </p:sp>
      <p:sp>
        <p:nvSpPr>
          <p:cNvPr id="3" name="Date Placeholder 2">
            <a:extLst>
              <a:ext uri="{FF2B5EF4-FFF2-40B4-BE49-F238E27FC236}">
                <a16:creationId xmlns:a16="http://schemas.microsoft.com/office/drawing/2014/main" id="{0B931735-7A16-364D-ABF7-B758BF115702}"/>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4" name="Footer Placeholder 3">
            <a:extLst>
              <a:ext uri="{FF2B5EF4-FFF2-40B4-BE49-F238E27FC236}">
                <a16:creationId xmlns:a16="http://schemas.microsoft.com/office/drawing/2014/main" id="{1BD01AD1-25BF-E540-96E2-355576747ABC}"/>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8C8B18DD-1CC6-6849-B6A8-40E34E39A2A3}"/>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4238169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Divider_05">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3306739"/>
            <a:ext cx="11040267" cy="430887"/>
          </a:xfrm>
        </p:spPr>
        <p:txBody>
          <a:bodyPr wrap="square" anchor="t" anchorCtr="0">
            <a:spAutoFit/>
          </a:bodyPr>
          <a:lstStyle>
            <a:lvl1pPr>
              <a:defRPr sz="2800"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200">
                <a:solidFill>
                  <a:schemeClr val="accent2"/>
                </a:solidFill>
              </a:defRPr>
            </a:lvl1pPr>
          </a:lstStyle>
          <a:p>
            <a:pPr lvl="0"/>
            <a:r>
              <a:rPr lang="en-US" noProof="0" dirty="0"/>
              <a:t>01</a:t>
            </a:r>
          </a:p>
        </p:txBody>
      </p:sp>
    </p:spTree>
    <p:extLst>
      <p:ext uri="{BB962C8B-B14F-4D97-AF65-F5344CB8AC3E}">
        <p14:creationId xmlns:p14="http://schemas.microsoft.com/office/powerpoint/2010/main" val="230075119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_06">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3306739"/>
            <a:ext cx="11040267" cy="430887"/>
          </a:xfrm>
        </p:spPr>
        <p:txBody>
          <a:bodyPr wrap="square" anchor="t" anchorCtr="0">
            <a:spAutoFit/>
          </a:bodyPr>
          <a:lstStyle>
            <a:lvl1pPr>
              <a:defRPr sz="2800"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200">
                <a:solidFill>
                  <a:schemeClr val="accent2"/>
                </a:solidFill>
              </a:defRPr>
            </a:lvl1pPr>
          </a:lstStyle>
          <a:p>
            <a:pPr lvl="0"/>
            <a:r>
              <a:rPr lang="en-US" noProof="0" dirty="0"/>
              <a:t>01</a:t>
            </a:r>
          </a:p>
        </p:txBody>
      </p:sp>
    </p:spTree>
    <p:extLst>
      <p:ext uri="{BB962C8B-B14F-4D97-AF65-F5344CB8AC3E}">
        <p14:creationId xmlns:p14="http://schemas.microsoft.com/office/powerpoint/2010/main" val="366386523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_07">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553" cy="6858000"/>
          </a:xfrm>
          <a:prstGeom prst="rect">
            <a:avLst/>
          </a:prstGeom>
        </p:spPr>
      </p:pic>
      <p:sp>
        <p:nvSpPr>
          <p:cNvPr id="2" name="Titel 1"/>
          <p:cNvSpPr>
            <a:spLocks noGrp="1"/>
          </p:cNvSpPr>
          <p:nvPr>
            <p:ph type="ctrTitle" hasCustomPrompt="1"/>
          </p:nvPr>
        </p:nvSpPr>
        <p:spPr>
          <a:xfrm>
            <a:off x="576000" y="3306739"/>
            <a:ext cx="11040267" cy="430887"/>
          </a:xfrm>
        </p:spPr>
        <p:txBody>
          <a:bodyPr wrap="square" anchor="t" anchorCtr="0">
            <a:spAutoFit/>
          </a:bodyPr>
          <a:lstStyle>
            <a:lvl1pPr>
              <a:defRPr sz="2800" b="0" cap="all" baseline="0">
                <a:solidFill>
                  <a:schemeClr val="bg1"/>
                </a:solidFill>
              </a:defRPr>
            </a:lvl1pPr>
          </a:lstStyle>
          <a:p>
            <a:r>
              <a:rPr lang="en-US" noProof="0" dirty="0"/>
              <a:t>Actual topic</a:t>
            </a:r>
          </a:p>
        </p:txBody>
      </p:sp>
      <p:sp>
        <p:nvSpPr>
          <p:cNvPr id="3" name="Untertitel 2"/>
          <p:cNvSpPr>
            <a:spLocks noGrp="1"/>
          </p:cNvSpPr>
          <p:nvPr>
            <p:ph type="subTitle" idx="1" hasCustomPrompt="1"/>
          </p:nvPr>
        </p:nvSpPr>
        <p:spPr>
          <a:xfrm>
            <a:off x="576000" y="3978739"/>
            <a:ext cx="11040000" cy="307776"/>
          </a:xfrm>
        </p:spPr>
        <p:txBody>
          <a:bodyPr wrap="square">
            <a:spAutoFit/>
          </a:bodyPr>
          <a:lstStyle>
            <a:lvl1pPr marL="0" indent="0" algn="l">
              <a:buNone/>
              <a:defRPr sz="2000"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dirty="0"/>
              <a:t>Click to edit Master subtitle style</a:t>
            </a:r>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58735" y="428475"/>
            <a:ext cx="1585207" cy="594453"/>
          </a:xfrm>
          <a:prstGeom prst="rect">
            <a:avLst/>
          </a:prstGeom>
        </p:spPr>
      </p:pic>
      <p:sp>
        <p:nvSpPr>
          <p:cNvPr id="15" name="Textplatzhalter 14"/>
          <p:cNvSpPr>
            <a:spLocks noGrp="1" noChangeAspect="1"/>
          </p:cNvSpPr>
          <p:nvPr>
            <p:ph type="body" sz="quarter" idx="12" hasCustomPrompt="1"/>
          </p:nvPr>
        </p:nvSpPr>
        <p:spPr>
          <a:xfrm>
            <a:off x="576000" y="1989633"/>
            <a:ext cx="1200000" cy="610316"/>
          </a:xfrm>
          <a:custGeom>
            <a:avLst/>
            <a:gdLst>
              <a:gd name="connsiteX0" fmla="*/ 0 w 5832647"/>
              <a:gd name="connsiteY0" fmla="*/ 0 h 3955283"/>
              <a:gd name="connsiteX1" fmla="*/ 5832647 w 5832647"/>
              <a:gd name="connsiteY1" fmla="*/ 0 h 3955283"/>
              <a:gd name="connsiteX2" fmla="*/ 5832647 w 5832647"/>
              <a:gd name="connsiteY2" fmla="*/ 1957784 h 3955283"/>
              <a:gd name="connsiteX3" fmla="*/ 5669522 w 5832647"/>
              <a:gd name="connsiteY3" fmla="*/ 2183546 h 3955283"/>
              <a:gd name="connsiteX4" fmla="*/ 4182858 w 5832647"/>
              <a:gd name="connsiteY4" fmla="*/ 3955283 h 3955283"/>
              <a:gd name="connsiteX5" fmla="*/ 0 w 5832647"/>
              <a:gd name="connsiteY5" fmla="*/ 3955283 h 395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2647" h="3955283">
                <a:moveTo>
                  <a:pt x="0" y="0"/>
                </a:moveTo>
                <a:lnTo>
                  <a:pt x="5832647" y="0"/>
                </a:lnTo>
                <a:lnTo>
                  <a:pt x="5832647" y="1957784"/>
                </a:lnTo>
                <a:lnTo>
                  <a:pt x="5669522" y="2183546"/>
                </a:lnTo>
                <a:lnTo>
                  <a:pt x="4182858" y="3955283"/>
                </a:lnTo>
                <a:lnTo>
                  <a:pt x="0" y="3955283"/>
                </a:lnTo>
                <a:close/>
              </a:path>
            </a:pathLst>
          </a:custGeom>
          <a:solidFill>
            <a:schemeClr val="bg1"/>
          </a:solidFill>
        </p:spPr>
        <p:txBody>
          <a:bodyPr wrap="square" lIns="0" tIns="0" rIns="144000" bIns="0" anchor="ctr" anchorCtr="0">
            <a:noAutofit/>
          </a:bodyPr>
          <a:lstStyle>
            <a:lvl1pPr algn="ctr">
              <a:spcBef>
                <a:spcPts val="0"/>
              </a:spcBef>
              <a:defRPr sz="3200">
                <a:solidFill>
                  <a:schemeClr val="accent2"/>
                </a:solidFill>
              </a:defRPr>
            </a:lvl1pPr>
          </a:lstStyle>
          <a:p>
            <a:pPr lvl="0"/>
            <a:r>
              <a:rPr lang="en-US" noProof="0" dirty="0"/>
              <a:t>01</a:t>
            </a:r>
          </a:p>
        </p:txBody>
      </p:sp>
    </p:spTree>
    <p:extLst>
      <p:ext uri="{BB962C8B-B14F-4D97-AF65-F5344CB8AC3E}">
        <p14:creationId xmlns:p14="http://schemas.microsoft.com/office/powerpoint/2010/main" val="64948249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4" y="1735200"/>
            <a:ext cx="11040533"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22"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012207678"/>
      </p:ext>
    </p:extLst>
  </p:cSld>
  <p:clrMapOvr>
    <a:masterClrMapping/>
  </p:clrMapOvr>
  <p:transition>
    <p:fade/>
  </p:transition>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ext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DWS ESG Team /  European AM Offsite/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4" y="1735200"/>
            <a:ext cx="11040533"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024422761"/>
      </p:ext>
    </p:extLst>
  </p:cSld>
  <p:clrMapOvr>
    <a:masterClrMapping/>
  </p:clrMapOvr>
  <p:transition>
    <p:fade/>
  </p:transition>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text in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6" hasCustomPrompt="1"/>
          </p:nvPr>
        </p:nvSpPr>
        <p:spPr>
          <a:xfrm>
            <a:off x="575734"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7" hasCustomPrompt="1"/>
          </p:nvPr>
        </p:nvSpPr>
        <p:spPr>
          <a:xfrm>
            <a:off x="6239399"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9951790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ext in two columns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6" hasCustomPrompt="1"/>
          </p:nvPr>
        </p:nvSpPr>
        <p:spPr>
          <a:xfrm>
            <a:off x="575734"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7" hasCustomPrompt="1"/>
          </p:nvPr>
        </p:nvSpPr>
        <p:spPr>
          <a:xfrm>
            <a:off x="6239399" y="1735200"/>
            <a:ext cx="5376335"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04064400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in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2" name="Textplatzhalter 8"/>
          <p:cNvSpPr>
            <a:spLocks noGrp="1"/>
          </p:cNvSpPr>
          <p:nvPr>
            <p:ph type="body" sz="quarter" idx="18" hasCustomPrompt="1"/>
          </p:nvPr>
        </p:nvSpPr>
        <p:spPr>
          <a:xfrm>
            <a:off x="575734" y="1735200"/>
            <a:ext cx="3504277"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9" hasCustomPrompt="1"/>
          </p:nvPr>
        </p:nvSpPr>
        <p:spPr>
          <a:xfrm>
            <a:off x="4343595" y="1735200"/>
            <a:ext cx="3504277"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platzhalter 8"/>
          <p:cNvSpPr>
            <a:spLocks noGrp="1"/>
          </p:cNvSpPr>
          <p:nvPr>
            <p:ph type="body" sz="quarter" idx="20" hasCustomPrompt="1"/>
          </p:nvPr>
        </p:nvSpPr>
        <p:spPr>
          <a:xfrm>
            <a:off x="8111456" y="1735200"/>
            <a:ext cx="3504277"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8" name="Textplatzhalter 21"/>
          <p:cNvSpPr>
            <a:spLocks noGrp="1"/>
          </p:cNvSpPr>
          <p:nvPr>
            <p:ph type="body" sz="quarter" idx="21"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1"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7382678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in four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3" name="Textplatzhalter 8"/>
          <p:cNvSpPr>
            <a:spLocks noGrp="1"/>
          </p:cNvSpPr>
          <p:nvPr>
            <p:ph type="body" sz="quarter" idx="16" hasCustomPrompt="1"/>
          </p:nvPr>
        </p:nvSpPr>
        <p:spPr>
          <a:xfrm>
            <a:off x="575733"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platzhalter 8"/>
          <p:cNvSpPr>
            <a:spLocks noGrp="1"/>
          </p:cNvSpPr>
          <p:nvPr>
            <p:ph type="body" sz="quarter" idx="17" hasCustomPrompt="1"/>
          </p:nvPr>
        </p:nvSpPr>
        <p:spPr>
          <a:xfrm>
            <a:off x="3399733"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8" hasCustomPrompt="1"/>
          </p:nvPr>
        </p:nvSpPr>
        <p:spPr>
          <a:xfrm>
            <a:off x="6223733"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 name="Textplatzhalter 8"/>
          <p:cNvSpPr>
            <a:spLocks noGrp="1"/>
          </p:cNvSpPr>
          <p:nvPr>
            <p:ph type="body" sz="quarter" idx="19" hasCustomPrompt="1"/>
          </p:nvPr>
        </p:nvSpPr>
        <p:spPr>
          <a:xfrm>
            <a:off x="9047733" y="1735200"/>
            <a:ext cx="2568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20" name="Textplatzhalter 21"/>
          <p:cNvSpPr>
            <a:spLocks noGrp="1"/>
          </p:cNvSpPr>
          <p:nvPr>
            <p:ph type="body" sz="quarter" idx="20"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74341092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Bildplatzhalter 8"/>
          <p:cNvSpPr>
            <a:spLocks noGrp="1"/>
          </p:cNvSpPr>
          <p:nvPr>
            <p:ph type="pic" sz="quarter" idx="16" hasCustomPrompt="1"/>
          </p:nvPr>
        </p:nvSpPr>
        <p:spPr>
          <a:xfrm>
            <a:off x="6239933" y="1735199"/>
            <a:ext cx="5376335" cy="4428000"/>
          </a:xfrm>
          <a:solidFill>
            <a:srgbClr val="B2B2B2"/>
          </a:solidFill>
        </p:spPr>
        <p:txBody>
          <a:bodyPr/>
          <a:lstStyle>
            <a:lvl1pPr>
              <a:spcBef>
                <a:spcPts val="0"/>
              </a:spcBef>
              <a:defRPr b="0"/>
            </a:lvl1pPr>
          </a:lstStyle>
          <a:p>
            <a:r>
              <a:rPr lang="en-US" noProof="0" dirty="0"/>
              <a:t>Picture</a:t>
            </a:r>
          </a:p>
        </p:txBody>
      </p:sp>
      <p:sp>
        <p:nvSpPr>
          <p:cNvPr id="11" name="Textplatzhalter 8"/>
          <p:cNvSpPr>
            <a:spLocks noGrp="1"/>
          </p:cNvSpPr>
          <p:nvPr>
            <p:ph type="body" sz="quarter" idx="17" hasCustomPrompt="1"/>
          </p:nvPr>
        </p:nvSpPr>
        <p:spPr>
          <a:xfrm>
            <a:off x="575733" y="1735199"/>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3"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42915370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BE8F6-1092-A946-9195-03367977269C}"/>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3" name="Footer Placeholder 2">
            <a:extLst>
              <a:ext uri="{FF2B5EF4-FFF2-40B4-BE49-F238E27FC236}">
                <a16:creationId xmlns:a16="http://schemas.microsoft.com/office/drawing/2014/main" id="{9CDEF44C-BE8C-B049-970B-7B3DAEB6E873}"/>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DE194696-E053-F348-9008-D1D9CBB461C9}"/>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13831810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picture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Bildplatzhalter 8"/>
          <p:cNvSpPr>
            <a:spLocks noGrp="1"/>
          </p:cNvSpPr>
          <p:nvPr>
            <p:ph type="pic" sz="quarter" idx="16" hasCustomPrompt="1"/>
          </p:nvPr>
        </p:nvSpPr>
        <p:spPr>
          <a:xfrm>
            <a:off x="6239933" y="1735199"/>
            <a:ext cx="5376335" cy="4428000"/>
          </a:xfrm>
          <a:solidFill>
            <a:srgbClr val="B2B2B2"/>
          </a:solidFill>
        </p:spPr>
        <p:txBody>
          <a:bodyPr/>
          <a:lstStyle>
            <a:lvl1pPr>
              <a:spcBef>
                <a:spcPts val="0"/>
              </a:spcBef>
              <a:defRPr b="0"/>
            </a:lvl1pPr>
          </a:lstStyle>
          <a:p>
            <a:r>
              <a:rPr lang="en-US" noProof="0" dirty="0"/>
              <a:t>Picture</a:t>
            </a:r>
          </a:p>
        </p:txBody>
      </p:sp>
      <p:sp>
        <p:nvSpPr>
          <p:cNvPr id="11" name="Textplatzhalter 8"/>
          <p:cNvSpPr>
            <a:spLocks noGrp="1"/>
          </p:cNvSpPr>
          <p:nvPr>
            <p:ph type="body" sz="quarter" idx="17" hasCustomPrompt="1"/>
          </p:nvPr>
        </p:nvSpPr>
        <p:spPr>
          <a:xfrm>
            <a:off x="575733" y="1735199"/>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52679092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Bildplatzhalter 8"/>
          <p:cNvSpPr>
            <a:spLocks noGrp="1"/>
          </p:cNvSpPr>
          <p:nvPr>
            <p:ph type="pic" sz="quarter" idx="16" hasCustomPrompt="1"/>
          </p:nvPr>
        </p:nvSpPr>
        <p:spPr>
          <a:xfrm>
            <a:off x="6239933" y="1735200"/>
            <a:ext cx="5376335" cy="2112000"/>
          </a:xfrm>
          <a:solidFill>
            <a:srgbClr val="B2B2B2"/>
          </a:solidFill>
        </p:spPr>
        <p:txBody>
          <a:bodyPr/>
          <a:lstStyle>
            <a:lvl1pPr>
              <a:spcBef>
                <a:spcPts val="0"/>
              </a:spcBef>
              <a:defRPr b="0"/>
            </a:lvl1pPr>
          </a:lstStyle>
          <a:p>
            <a:r>
              <a:rPr lang="en-US" noProof="0" dirty="0"/>
              <a:t>Picture</a:t>
            </a:r>
          </a:p>
        </p:txBody>
      </p:sp>
      <p:sp>
        <p:nvSpPr>
          <p:cNvPr id="11" name="Bildplatzhalter 8"/>
          <p:cNvSpPr>
            <a:spLocks noGrp="1"/>
          </p:cNvSpPr>
          <p:nvPr>
            <p:ph type="pic" sz="quarter" idx="17" hasCustomPrompt="1"/>
          </p:nvPr>
        </p:nvSpPr>
        <p:spPr>
          <a:xfrm>
            <a:off x="6239933" y="4051200"/>
            <a:ext cx="5376335" cy="2112000"/>
          </a:xfrm>
          <a:solidFill>
            <a:srgbClr val="B2B2B2"/>
          </a:solidFill>
        </p:spPr>
        <p:txBody>
          <a:bodyPr/>
          <a:lstStyle>
            <a:lvl1pPr>
              <a:spcBef>
                <a:spcPts val="0"/>
              </a:spcBef>
              <a:defRPr b="0"/>
            </a:lvl1pPr>
          </a:lstStyle>
          <a:p>
            <a:r>
              <a:rPr lang="en-US" noProof="0" dirty="0"/>
              <a:t>Picture</a:t>
            </a:r>
          </a:p>
        </p:txBody>
      </p:sp>
      <p:sp>
        <p:nvSpPr>
          <p:cNvPr id="12" name="Textplatzhalter 8"/>
          <p:cNvSpPr>
            <a:spLocks noGrp="1"/>
          </p:cNvSpPr>
          <p:nvPr>
            <p:ph type="body" sz="quarter" idx="18" hasCustomPrompt="1"/>
          </p:nvPr>
        </p:nvSpPr>
        <p:spPr>
          <a:xfrm>
            <a:off x="575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5"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84494306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1" y="1735200"/>
            <a:ext cx="5376335" cy="4439568"/>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7" hasCustomPrompt="1"/>
          </p:nvPr>
        </p:nvSpPr>
        <p:spPr>
          <a:xfrm>
            <a:off x="6239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3"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69837831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1" y="1735200"/>
            <a:ext cx="5376335" cy="2112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1" name="Bildplatzhalter 8"/>
          <p:cNvSpPr>
            <a:spLocks noGrp="1"/>
          </p:cNvSpPr>
          <p:nvPr>
            <p:ph type="pic" sz="quarter" idx="17" hasCustomPrompt="1"/>
          </p:nvPr>
        </p:nvSpPr>
        <p:spPr>
          <a:xfrm>
            <a:off x="576001" y="4051200"/>
            <a:ext cx="5376335" cy="2112000"/>
          </a:xfrm>
          <a:solidFill>
            <a:srgbClr val="B2B2B2"/>
          </a:solidFill>
        </p:spPr>
        <p:txBody>
          <a:bodyPr/>
          <a:lstStyle>
            <a:lvl1pPr>
              <a:spcBef>
                <a:spcPts val="0"/>
              </a:spcBef>
              <a:defRPr b="0"/>
            </a:lvl1pPr>
          </a:lstStyle>
          <a:p>
            <a:r>
              <a:rPr lang="en-US" noProof="0" dirty="0"/>
              <a:t>Picture</a:t>
            </a:r>
          </a:p>
        </p:txBody>
      </p:sp>
      <p:sp>
        <p:nvSpPr>
          <p:cNvPr id="12" name="Textplatzhalter 8"/>
          <p:cNvSpPr>
            <a:spLocks noGrp="1"/>
          </p:cNvSpPr>
          <p:nvPr>
            <p:ph type="body" sz="quarter" idx="18" hasCustomPrompt="1"/>
          </p:nvPr>
        </p:nvSpPr>
        <p:spPr>
          <a:xfrm>
            <a:off x="6239733" y="1735200"/>
            <a:ext cx="5376000"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5"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400572136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pictures on top and text 01">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1" y="1735200"/>
            <a:ext cx="5376335" cy="2112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2" name="Bildplatzhalter 8"/>
          <p:cNvSpPr>
            <a:spLocks noGrp="1"/>
          </p:cNvSpPr>
          <p:nvPr>
            <p:ph type="pic" sz="quarter" idx="18" hasCustomPrompt="1"/>
          </p:nvPr>
        </p:nvSpPr>
        <p:spPr>
          <a:xfrm>
            <a:off x="6239399" y="1735200"/>
            <a:ext cx="5376335" cy="2112000"/>
          </a:xfrm>
          <a:solidFill>
            <a:srgbClr val="B2B2B2"/>
          </a:solidFill>
        </p:spPr>
        <p:txBody>
          <a:bodyPr/>
          <a:lstStyle>
            <a:lvl1pPr>
              <a:spcBef>
                <a:spcPts val="0"/>
              </a:spcBef>
              <a:defRPr b="0"/>
            </a:lvl1pPr>
          </a:lstStyle>
          <a:p>
            <a:r>
              <a:rPr lang="en-US" noProof="0" dirty="0"/>
              <a:t>Picture</a:t>
            </a:r>
          </a:p>
        </p:txBody>
      </p:sp>
      <p:sp>
        <p:nvSpPr>
          <p:cNvPr id="13" name="Textplatzhalter 8"/>
          <p:cNvSpPr>
            <a:spLocks noGrp="1"/>
          </p:cNvSpPr>
          <p:nvPr>
            <p:ph type="body" sz="quarter" idx="17" hasCustomPrompt="1"/>
          </p:nvPr>
        </p:nvSpPr>
        <p:spPr>
          <a:xfrm>
            <a:off x="575389" y="3933055"/>
            <a:ext cx="11040345" cy="223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5"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1"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108301091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pictures on top and text 02">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1" y="1735200"/>
            <a:ext cx="5376335" cy="2112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2" name="Bildplatzhalter 8"/>
          <p:cNvSpPr>
            <a:spLocks noGrp="1"/>
          </p:cNvSpPr>
          <p:nvPr>
            <p:ph type="pic" sz="quarter" idx="18" hasCustomPrompt="1"/>
          </p:nvPr>
        </p:nvSpPr>
        <p:spPr>
          <a:xfrm>
            <a:off x="6239399" y="1735200"/>
            <a:ext cx="5376335" cy="2112000"/>
          </a:xfrm>
          <a:solidFill>
            <a:srgbClr val="B2B2B2"/>
          </a:solidFill>
        </p:spPr>
        <p:txBody>
          <a:bodyPr/>
          <a:lstStyle>
            <a:lvl1pPr>
              <a:spcBef>
                <a:spcPts val="0"/>
              </a:spcBef>
              <a:defRPr b="0"/>
            </a:lvl1pPr>
          </a:lstStyle>
          <a:p>
            <a:r>
              <a:rPr lang="en-US" noProof="0" dirty="0"/>
              <a:t>Picture</a:t>
            </a:r>
          </a:p>
        </p:txBody>
      </p:sp>
      <p:sp>
        <p:nvSpPr>
          <p:cNvPr id="14" name="Textplatzhalter 8"/>
          <p:cNvSpPr>
            <a:spLocks noGrp="1"/>
          </p:cNvSpPr>
          <p:nvPr>
            <p:ph type="body" sz="quarter" idx="17" hasCustomPrompt="1"/>
          </p:nvPr>
        </p:nvSpPr>
        <p:spPr>
          <a:xfrm>
            <a:off x="575390" y="3933056"/>
            <a:ext cx="5376948" cy="223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9" hasCustomPrompt="1"/>
          </p:nvPr>
        </p:nvSpPr>
        <p:spPr>
          <a:xfrm>
            <a:off x="6239401" y="3933056"/>
            <a:ext cx="5376948" cy="2232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8" name="Textplatzhalter 21"/>
          <p:cNvSpPr>
            <a:spLocks noGrp="1"/>
          </p:cNvSpPr>
          <p:nvPr>
            <p:ph type="body" sz="quarter" idx="20"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6"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6385640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Bildplatzhalter 8"/>
          <p:cNvSpPr>
            <a:spLocks noGrp="1"/>
          </p:cNvSpPr>
          <p:nvPr>
            <p:ph type="pic" sz="quarter" idx="16" hasCustomPrompt="1"/>
          </p:nvPr>
        </p:nvSpPr>
        <p:spPr>
          <a:xfrm>
            <a:off x="576000" y="1735199"/>
            <a:ext cx="11040000" cy="4428000"/>
          </a:xfrm>
          <a:solidFill>
            <a:srgbClr val="B2B2B2"/>
          </a:solidFill>
        </p:spPr>
        <p:txBody>
          <a:bodyPr/>
          <a:lstStyle>
            <a:lvl1pPr>
              <a:spcBef>
                <a:spcPts val="0"/>
              </a:spcBef>
              <a:defRPr b="0"/>
            </a:lvl1pPr>
          </a:lstStyle>
          <a:p>
            <a:r>
              <a:rPr lang="en-US" noProof="0" dirty="0"/>
              <a:t>Picture</a:t>
            </a:r>
          </a:p>
        </p:txBody>
      </p:sp>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0"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1"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36802458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4" y="1880828"/>
            <a:ext cx="11040533"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4" y="2113786"/>
            <a:ext cx="11040533"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4" y="2348880"/>
            <a:ext cx="11040533" cy="3852000"/>
          </a:xfrm>
        </p:spPr>
        <p:txBody>
          <a:bodyPr/>
          <a:lstStyle>
            <a:lvl1pPr>
              <a:defRPr b="0"/>
            </a:lvl1pPr>
          </a:lstStyle>
          <a:p>
            <a:r>
              <a:rPr lang="en-US" noProof="0" dirty="0"/>
              <a:t>Chart</a:t>
            </a:r>
          </a:p>
        </p:txBody>
      </p:sp>
      <p:sp>
        <p:nvSpPr>
          <p:cNvPr id="13"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7" name="Gerader Verbinder 6"/>
          <p:cNvCxnSpPr/>
          <p:nvPr userDrawn="1"/>
        </p:nvCxnSpPr>
        <p:spPr>
          <a:xfrm>
            <a:off x="575734" y="1737523"/>
            <a:ext cx="110405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73468"/>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hart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4" y="1880828"/>
            <a:ext cx="11040533"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4" y="2113786"/>
            <a:ext cx="11040533"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4" y="2348880"/>
            <a:ext cx="11040533" cy="3852000"/>
          </a:xfrm>
        </p:spPr>
        <p:txBody>
          <a:bodyPr/>
          <a:lstStyle>
            <a:lvl1pPr>
              <a:defRPr b="0"/>
            </a:lvl1pPr>
          </a:lstStyle>
          <a:p>
            <a:r>
              <a:rPr lang="en-US" noProof="0" dirty="0"/>
              <a:t>Chart</a:t>
            </a:r>
          </a:p>
        </p:txBody>
      </p:sp>
      <p:sp>
        <p:nvSpPr>
          <p:cNvPr id="12"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7" name="Gerader Verbinder 6"/>
          <p:cNvCxnSpPr/>
          <p:nvPr userDrawn="1"/>
        </p:nvCxnSpPr>
        <p:spPr>
          <a:xfrm>
            <a:off x="575734" y="1737523"/>
            <a:ext cx="110405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473159"/>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09" name="think-cell Folie" r:id="rId4" imgW="344" imgH="345" progId="TCLayout.ActiveDocument.1">
                  <p:embed/>
                </p:oleObj>
              </mc:Choice>
              <mc:Fallback>
                <p:oleObj name="think-cell Folie" r:id="rId4" imgW="344" imgH="345" progId="TCLayout.ActiveDocument.1">
                  <p:embed/>
                  <p:pic>
                    <p:nvPicPr>
                      <p:cNvPr id="3" name="Objek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3"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2"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7" name="Gerader Verbinder 6"/>
          <p:cNvCxnSpPr/>
          <p:nvPr userDrawn="1"/>
        </p:nvCxnSpPr>
        <p:spPr>
          <a:xfrm>
            <a:off x="575734" y="1737523"/>
            <a:ext cx="110405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abellenplatzhalter 3"/>
          <p:cNvSpPr>
            <a:spLocks noGrp="1"/>
          </p:cNvSpPr>
          <p:nvPr>
            <p:ph type="tbl" sz="quarter" idx="20" hasCustomPrompt="1"/>
          </p:nvPr>
        </p:nvSpPr>
        <p:spPr>
          <a:xfrm>
            <a:off x="575734" y="1879922"/>
            <a:ext cx="11040533" cy="4284000"/>
          </a:xfrm>
        </p:spPr>
        <p:txBody>
          <a:bodyPr/>
          <a:lstStyle>
            <a:lvl1pPr>
              <a:defRPr b="0"/>
            </a:lvl1pPr>
          </a:lstStyle>
          <a:p>
            <a:r>
              <a:rPr lang="de-DE" dirty="0"/>
              <a:t>Table</a:t>
            </a:r>
          </a:p>
        </p:txBody>
      </p:sp>
    </p:spTree>
    <p:extLst>
      <p:ext uri="{BB962C8B-B14F-4D97-AF65-F5344CB8AC3E}">
        <p14:creationId xmlns:p14="http://schemas.microsoft.com/office/powerpoint/2010/main" val="4044240260"/>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A59E-C39E-5042-9336-52A4140F0D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a16="http://schemas.microsoft.com/office/drawing/2014/main" id="{1C44D2E4-C6EB-8646-84CF-EEFA44156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a16="http://schemas.microsoft.com/office/drawing/2014/main" id="{BC811210-A06F-5E43-98AA-32AB70D98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5A2A40-E6E8-4A49-88AA-82B032518A37}"/>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6" name="Footer Placeholder 5">
            <a:extLst>
              <a:ext uri="{FF2B5EF4-FFF2-40B4-BE49-F238E27FC236}">
                <a16:creationId xmlns:a16="http://schemas.microsoft.com/office/drawing/2014/main" id="{62014068-5957-324F-B497-B3EF3C3D08D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8DBA891E-2AB4-F248-A03B-770F411B28A4}"/>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35330991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3852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39933" y="2350800"/>
            <a:ext cx="5376000" cy="3852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9"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24" name="Textplatzhalter 21"/>
          <p:cNvSpPr>
            <a:spLocks noGrp="1"/>
          </p:cNvSpPr>
          <p:nvPr>
            <p:ph type="body" sz="quarter" idx="23"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7"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22" name="Gerader Verbinder 21"/>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463549"/>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two charts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3852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39933" y="2350800"/>
            <a:ext cx="5376000" cy="3852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7"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22" name="Gerader Verbinder 21"/>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537262"/>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3504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28"/>
            <a:ext cx="3504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0"/>
            <a:ext cx="3504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3504000" cy="3852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4345919" y="1880828"/>
            <a:ext cx="3504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4345919" y="2113200"/>
            <a:ext cx="3504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4345919" y="2350800"/>
            <a:ext cx="3504000" cy="3852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4345919" y="6258218"/>
            <a:ext cx="3504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20" name="Textplatzhalter 8"/>
          <p:cNvSpPr>
            <a:spLocks noGrp="1"/>
          </p:cNvSpPr>
          <p:nvPr>
            <p:ph type="body" sz="quarter" idx="24" hasCustomPrompt="1"/>
          </p:nvPr>
        </p:nvSpPr>
        <p:spPr>
          <a:xfrm>
            <a:off x="8116105" y="1880828"/>
            <a:ext cx="3504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21" name="Textplatzhalter 8"/>
          <p:cNvSpPr>
            <a:spLocks noGrp="1"/>
          </p:cNvSpPr>
          <p:nvPr>
            <p:ph type="body" sz="quarter" idx="25" hasCustomPrompt="1"/>
          </p:nvPr>
        </p:nvSpPr>
        <p:spPr>
          <a:xfrm>
            <a:off x="8116105" y="2113200"/>
            <a:ext cx="3504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24" name="Diagrammplatzhalter 9"/>
          <p:cNvSpPr>
            <a:spLocks noGrp="1"/>
          </p:cNvSpPr>
          <p:nvPr>
            <p:ph type="chart" sz="quarter" idx="26" hasCustomPrompt="1"/>
          </p:nvPr>
        </p:nvSpPr>
        <p:spPr>
          <a:xfrm>
            <a:off x="8116105" y="2350800"/>
            <a:ext cx="3504000" cy="3852000"/>
          </a:xfrm>
        </p:spPr>
        <p:txBody>
          <a:bodyPr/>
          <a:lstStyle>
            <a:lvl1pPr>
              <a:defRPr b="0"/>
            </a:lvl1pPr>
          </a:lstStyle>
          <a:p>
            <a:r>
              <a:rPr lang="en-US" noProof="0" dirty="0"/>
              <a:t>Chart</a:t>
            </a:r>
          </a:p>
        </p:txBody>
      </p:sp>
      <p:sp>
        <p:nvSpPr>
          <p:cNvPr id="26" name="Textplatzhalter 8"/>
          <p:cNvSpPr>
            <a:spLocks noGrp="1"/>
          </p:cNvSpPr>
          <p:nvPr>
            <p:ph type="body" sz="quarter" idx="27" hasCustomPrompt="1"/>
          </p:nvPr>
        </p:nvSpPr>
        <p:spPr>
          <a:xfrm>
            <a:off x="8116105" y="6258218"/>
            <a:ext cx="3504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25"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30" name="Textplatzhalter 21"/>
          <p:cNvSpPr>
            <a:spLocks noGrp="1"/>
          </p:cNvSpPr>
          <p:nvPr>
            <p:ph type="body" sz="quarter" idx="28"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22"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23" name="Gerader Verbinder 22"/>
          <p:cNvCxnSpPr/>
          <p:nvPr userDrawn="1"/>
        </p:nvCxnSpPr>
        <p:spPr>
          <a:xfrm>
            <a:off x="575733" y="1737523"/>
            <a:ext cx="35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userDrawn="1"/>
        </p:nvCxnSpPr>
        <p:spPr>
          <a:xfrm>
            <a:off x="4345919" y="1737523"/>
            <a:ext cx="35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userDrawn="1"/>
        </p:nvCxnSpPr>
        <p:spPr>
          <a:xfrm>
            <a:off x="8116105" y="1737523"/>
            <a:ext cx="350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233861"/>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ur char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1548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44105" y="2350800"/>
            <a:ext cx="5376000" cy="1548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20" name="Textplatzhalter 8"/>
          <p:cNvSpPr>
            <a:spLocks noGrp="1"/>
          </p:cNvSpPr>
          <p:nvPr>
            <p:ph type="body" sz="quarter" idx="24" hasCustomPrompt="1"/>
          </p:nvPr>
        </p:nvSpPr>
        <p:spPr>
          <a:xfrm>
            <a:off x="575733" y="4174505"/>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24" name="Textplatzhalter 8"/>
          <p:cNvSpPr>
            <a:spLocks noGrp="1"/>
          </p:cNvSpPr>
          <p:nvPr>
            <p:ph type="body" sz="quarter" idx="25" hasCustomPrompt="1"/>
          </p:nvPr>
        </p:nvSpPr>
        <p:spPr>
          <a:xfrm>
            <a:off x="575733" y="4401304"/>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25" name="Textplatzhalter 8"/>
          <p:cNvSpPr>
            <a:spLocks noGrp="1"/>
          </p:cNvSpPr>
          <p:nvPr>
            <p:ph type="body" sz="quarter" idx="26" hasCustomPrompt="1"/>
          </p:nvPr>
        </p:nvSpPr>
        <p:spPr>
          <a:xfrm>
            <a:off x="6244105" y="4174505"/>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26" name="Textplatzhalter 8"/>
          <p:cNvSpPr>
            <a:spLocks noGrp="1"/>
          </p:cNvSpPr>
          <p:nvPr>
            <p:ph type="body" sz="quarter" idx="27" hasCustomPrompt="1"/>
          </p:nvPr>
        </p:nvSpPr>
        <p:spPr>
          <a:xfrm>
            <a:off x="6244105" y="4401304"/>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28" name="Diagrammplatzhalter 9"/>
          <p:cNvSpPr>
            <a:spLocks noGrp="1"/>
          </p:cNvSpPr>
          <p:nvPr>
            <p:ph type="chart" sz="quarter" idx="28" hasCustomPrompt="1"/>
          </p:nvPr>
        </p:nvSpPr>
        <p:spPr>
          <a:xfrm>
            <a:off x="575733" y="4617304"/>
            <a:ext cx="5376000" cy="1548000"/>
          </a:xfrm>
        </p:spPr>
        <p:txBody>
          <a:bodyPr/>
          <a:lstStyle>
            <a:lvl1pPr>
              <a:defRPr b="0"/>
            </a:lvl1pPr>
          </a:lstStyle>
          <a:p>
            <a:r>
              <a:rPr lang="en-US" noProof="0" dirty="0"/>
              <a:t>Chart</a:t>
            </a:r>
          </a:p>
        </p:txBody>
      </p:sp>
      <p:sp>
        <p:nvSpPr>
          <p:cNvPr id="29" name="Diagrammplatzhalter 9"/>
          <p:cNvSpPr>
            <a:spLocks noGrp="1"/>
          </p:cNvSpPr>
          <p:nvPr>
            <p:ph type="chart" sz="quarter" idx="29" hasCustomPrompt="1"/>
          </p:nvPr>
        </p:nvSpPr>
        <p:spPr>
          <a:xfrm>
            <a:off x="6244105" y="4617304"/>
            <a:ext cx="5376000" cy="1548000"/>
          </a:xfrm>
        </p:spPr>
        <p:txBody>
          <a:bodyPr/>
          <a:lstStyle>
            <a:lvl1pPr>
              <a:defRPr b="0"/>
            </a:lvl1pPr>
          </a:lstStyle>
          <a:p>
            <a:r>
              <a:rPr lang="en-US" noProof="0" dirty="0"/>
              <a:t>Chart</a:t>
            </a:r>
          </a:p>
        </p:txBody>
      </p:sp>
      <p:sp>
        <p:nvSpPr>
          <p:cNvPr id="27"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34" name="Textplatzhalter 21"/>
          <p:cNvSpPr>
            <a:spLocks noGrp="1"/>
          </p:cNvSpPr>
          <p:nvPr>
            <p:ph type="body" sz="quarter" idx="30"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35"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36" name="Gerader Verbinder 35"/>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575733"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userDrawn="1"/>
        </p:nvCxnSpPr>
        <p:spPr>
          <a:xfrm>
            <a:off x="6244105"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634128"/>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four charts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1548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44105" y="2350800"/>
            <a:ext cx="5376000" cy="1548000"/>
          </a:xfrm>
        </p:spPr>
        <p:txBody>
          <a:bodyPr/>
          <a:lstStyle>
            <a:lvl1pPr>
              <a:defRPr b="0"/>
            </a:lvl1pPr>
          </a:lstStyle>
          <a:p>
            <a:r>
              <a:rPr lang="en-US" noProof="0" dirty="0"/>
              <a:t>Chart</a:t>
            </a:r>
          </a:p>
        </p:txBody>
      </p:sp>
      <p:sp>
        <p:nvSpPr>
          <p:cNvPr id="18" name="Textplatzhalter 8"/>
          <p:cNvSpPr>
            <a:spLocks noGrp="1"/>
          </p:cNvSpPr>
          <p:nvPr>
            <p:ph type="body" sz="quarter" idx="22" hasCustomPrompt="1"/>
          </p:nvPr>
        </p:nvSpPr>
        <p:spPr>
          <a:xfrm>
            <a:off x="6244105"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20" name="Textplatzhalter 8"/>
          <p:cNvSpPr>
            <a:spLocks noGrp="1"/>
          </p:cNvSpPr>
          <p:nvPr>
            <p:ph type="body" sz="quarter" idx="24" hasCustomPrompt="1"/>
          </p:nvPr>
        </p:nvSpPr>
        <p:spPr>
          <a:xfrm>
            <a:off x="575733" y="4174505"/>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24" name="Textplatzhalter 8"/>
          <p:cNvSpPr>
            <a:spLocks noGrp="1"/>
          </p:cNvSpPr>
          <p:nvPr>
            <p:ph type="body" sz="quarter" idx="25" hasCustomPrompt="1"/>
          </p:nvPr>
        </p:nvSpPr>
        <p:spPr>
          <a:xfrm>
            <a:off x="575733" y="4401304"/>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25" name="Textplatzhalter 8"/>
          <p:cNvSpPr>
            <a:spLocks noGrp="1"/>
          </p:cNvSpPr>
          <p:nvPr>
            <p:ph type="body" sz="quarter" idx="26" hasCustomPrompt="1"/>
          </p:nvPr>
        </p:nvSpPr>
        <p:spPr>
          <a:xfrm>
            <a:off x="6244105" y="4174505"/>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26" name="Textplatzhalter 8"/>
          <p:cNvSpPr>
            <a:spLocks noGrp="1"/>
          </p:cNvSpPr>
          <p:nvPr>
            <p:ph type="body" sz="quarter" idx="27" hasCustomPrompt="1"/>
          </p:nvPr>
        </p:nvSpPr>
        <p:spPr>
          <a:xfrm>
            <a:off x="6244105" y="4401304"/>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28" name="Diagrammplatzhalter 9"/>
          <p:cNvSpPr>
            <a:spLocks noGrp="1"/>
          </p:cNvSpPr>
          <p:nvPr>
            <p:ph type="chart" sz="quarter" idx="28" hasCustomPrompt="1"/>
          </p:nvPr>
        </p:nvSpPr>
        <p:spPr>
          <a:xfrm>
            <a:off x="575733" y="4617304"/>
            <a:ext cx="5376000" cy="1548000"/>
          </a:xfrm>
        </p:spPr>
        <p:txBody>
          <a:bodyPr/>
          <a:lstStyle>
            <a:lvl1pPr>
              <a:defRPr b="0"/>
            </a:lvl1pPr>
          </a:lstStyle>
          <a:p>
            <a:r>
              <a:rPr lang="en-US" noProof="0" dirty="0"/>
              <a:t>Chart</a:t>
            </a:r>
          </a:p>
        </p:txBody>
      </p:sp>
      <p:sp>
        <p:nvSpPr>
          <p:cNvPr id="29" name="Diagrammplatzhalter 9"/>
          <p:cNvSpPr>
            <a:spLocks noGrp="1"/>
          </p:cNvSpPr>
          <p:nvPr>
            <p:ph type="chart" sz="quarter" idx="29" hasCustomPrompt="1"/>
          </p:nvPr>
        </p:nvSpPr>
        <p:spPr>
          <a:xfrm>
            <a:off x="6244105" y="4617304"/>
            <a:ext cx="5376000" cy="1548000"/>
          </a:xfrm>
        </p:spPr>
        <p:txBody>
          <a:bodyPr/>
          <a:lstStyle>
            <a:lvl1pPr>
              <a:defRPr b="0"/>
            </a:lvl1pPr>
          </a:lstStyle>
          <a:p>
            <a:r>
              <a:rPr lang="en-US" noProof="0" dirty="0"/>
              <a:t>Chart</a:t>
            </a:r>
          </a:p>
        </p:txBody>
      </p:sp>
      <p:sp>
        <p:nvSpPr>
          <p:cNvPr id="35"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36" name="Gerader Verbinder 35"/>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userDrawn="1"/>
        </p:nvCxnSpPr>
        <p:spPr>
          <a:xfrm>
            <a:off x="575733"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userDrawn="1"/>
        </p:nvCxnSpPr>
        <p:spPr>
          <a:xfrm>
            <a:off x="6244105"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217955"/>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three charts +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3"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1" name="Textplatzhalter 8"/>
          <p:cNvSpPr>
            <a:spLocks noGrp="1"/>
          </p:cNvSpPr>
          <p:nvPr>
            <p:ph type="body" sz="quarter" idx="17" hasCustomPrompt="1"/>
          </p:nvPr>
        </p:nvSpPr>
        <p:spPr>
          <a:xfrm>
            <a:off x="575733"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0" name="Diagrammplatzhalter 9"/>
          <p:cNvSpPr>
            <a:spLocks noGrp="1"/>
          </p:cNvSpPr>
          <p:nvPr>
            <p:ph type="chart" sz="quarter" idx="18" hasCustomPrompt="1"/>
          </p:nvPr>
        </p:nvSpPr>
        <p:spPr>
          <a:xfrm>
            <a:off x="575733" y="2350800"/>
            <a:ext cx="5376000" cy="1548000"/>
          </a:xfrm>
        </p:spPr>
        <p:txBody>
          <a:bodyPr/>
          <a:lstStyle>
            <a:lvl1pPr>
              <a:defRPr b="0"/>
            </a:lvl1pPr>
          </a:lstStyle>
          <a:p>
            <a:r>
              <a:rPr lang="en-US" noProof="0" dirty="0"/>
              <a:t>Chart</a:t>
            </a:r>
          </a:p>
        </p:txBody>
      </p:sp>
      <p:sp>
        <p:nvSpPr>
          <p:cNvPr id="13" name="Textplatzhalter 8"/>
          <p:cNvSpPr>
            <a:spLocks noGrp="1"/>
          </p:cNvSpPr>
          <p:nvPr>
            <p:ph type="body" sz="quarter" idx="19" hasCustomPrompt="1"/>
          </p:nvPr>
        </p:nvSpPr>
        <p:spPr>
          <a:xfrm>
            <a:off x="6244105"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4" name="Textplatzhalter 8"/>
          <p:cNvSpPr>
            <a:spLocks noGrp="1"/>
          </p:cNvSpPr>
          <p:nvPr>
            <p:ph type="body" sz="quarter" idx="20" hasCustomPrompt="1"/>
          </p:nvPr>
        </p:nvSpPr>
        <p:spPr>
          <a:xfrm>
            <a:off x="6244105"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5" name="Diagrammplatzhalter 9"/>
          <p:cNvSpPr>
            <a:spLocks noGrp="1"/>
          </p:cNvSpPr>
          <p:nvPr>
            <p:ph type="chart" sz="quarter" idx="21" hasCustomPrompt="1"/>
          </p:nvPr>
        </p:nvSpPr>
        <p:spPr>
          <a:xfrm>
            <a:off x="6244105" y="2350800"/>
            <a:ext cx="5376000" cy="1548000"/>
          </a:xfrm>
        </p:spPr>
        <p:txBody>
          <a:bodyPr/>
          <a:lstStyle>
            <a:lvl1pPr>
              <a:defRPr b="0"/>
            </a:lvl1pPr>
          </a:lstStyle>
          <a:p>
            <a:r>
              <a:rPr lang="en-US" noProof="0" dirty="0"/>
              <a:t>Chart</a:t>
            </a:r>
          </a:p>
        </p:txBody>
      </p:sp>
      <p:sp>
        <p:nvSpPr>
          <p:cNvPr id="28" name="Diagrammplatzhalter 9"/>
          <p:cNvSpPr>
            <a:spLocks noGrp="1"/>
          </p:cNvSpPr>
          <p:nvPr>
            <p:ph type="chart" sz="quarter" idx="28" hasCustomPrompt="1"/>
          </p:nvPr>
        </p:nvSpPr>
        <p:spPr>
          <a:xfrm>
            <a:off x="575733" y="4618800"/>
            <a:ext cx="5376000" cy="1548000"/>
          </a:xfrm>
        </p:spPr>
        <p:txBody>
          <a:bodyPr/>
          <a:lstStyle>
            <a:lvl1pPr>
              <a:defRPr b="0"/>
            </a:lvl1pPr>
          </a:lstStyle>
          <a:p>
            <a:r>
              <a:rPr lang="en-US" noProof="0" dirty="0"/>
              <a:t>Chart</a:t>
            </a:r>
          </a:p>
        </p:txBody>
      </p:sp>
      <p:sp>
        <p:nvSpPr>
          <p:cNvPr id="30" name="Textplatzhalter 8"/>
          <p:cNvSpPr>
            <a:spLocks noGrp="1"/>
          </p:cNvSpPr>
          <p:nvPr>
            <p:ph type="body" sz="quarter" idx="29" hasCustomPrompt="1"/>
          </p:nvPr>
        </p:nvSpPr>
        <p:spPr>
          <a:xfrm>
            <a:off x="6239401" y="4022522"/>
            <a:ext cx="5376948" cy="233480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7"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31" name="Textplatzhalter 21"/>
          <p:cNvSpPr>
            <a:spLocks noGrp="1"/>
          </p:cNvSpPr>
          <p:nvPr>
            <p:ph type="body" sz="quarter" idx="30"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21"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22" name="Gerader Verbinder 21"/>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userDrawn="1"/>
        </p:nvCxnSpPr>
        <p:spPr>
          <a:xfrm>
            <a:off x="575733" y="4022521"/>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platzhalter 8"/>
          <p:cNvSpPr>
            <a:spLocks noGrp="1"/>
          </p:cNvSpPr>
          <p:nvPr>
            <p:ph type="body" sz="quarter" idx="24" hasCustomPrompt="1"/>
          </p:nvPr>
        </p:nvSpPr>
        <p:spPr>
          <a:xfrm>
            <a:off x="575733" y="4174505"/>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34" name="Textplatzhalter 8"/>
          <p:cNvSpPr>
            <a:spLocks noGrp="1"/>
          </p:cNvSpPr>
          <p:nvPr>
            <p:ph type="body" sz="quarter" idx="25" hasCustomPrompt="1"/>
          </p:nvPr>
        </p:nvSpPr>
        <p:spPr>
          <a:xfrm>
            <a:off x="575733" y="4401304"/>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Tree>
    <p:extLst>
      <p:ext uri="{BB962C8B-B14F-4D97-AF65-F5344CB8AC3E}">
        <p14:creationId xmlns:p14="http://schemas.microsoft.com/office/powerpoint/2010/main" val="2339838593"/>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0" name="Diagrammplatzhalter 9"/>
          <p:cNvSpPr>
            <a:spLocks noGrp="1"/>
          </p:cNvSpPr>
          <p:nvPr>
            <p:ph type="chart" sz="quarter" idx="18" hasCustomPrompt="1"/>
          </p:nvPr>
        </p:nvSpPr>
        <p:spPr>
          <a:xfrm>
            <a:off x="575733" y="2350800"/>
            <a:ext cx="5376000" cy="3852000"/>
          </a:xfrm>
        </p:spPr>
        <p:txBody>
          <a:bodyPr/>
          <a:lstStyle>
            <a:lvl1pPr>
              <a:defRPr b="0"/>
            </a:lvl1pPr>
          </a:lstStyle>
          <a:p>
            <a:r>
              <a:rPr lang="en-US" noProof="0" dirty="0"/>
              <a:t>Chart</a:t>
            </a:r>
          </a:p>
        </p:txBody>
      </p:sp>
      <p:sp>
        <p:nvSpPr>
          <p:cNvPr id="21" name="Textplatzhalter 8"/>
          <p:cNvSpPr>
            <a:spLocks noGrp="1"/>
          </p:cNvSpPr>
          <p:nvPr>
            <p:ph type="body" sz="quarter" idx="19" hasCustomPrompt="1"/>
          </p:nvPr>
        </p:nvSpPr>
        <p:spPr>
          <a:xfrm>
            <a:off x="6239733" y="1747203"/>
            <a:ext cx="5376000" cy="46091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8" name="Textplatzhalter 21"/>
          <p:cNvSpPr>
            <a:spLocks noGrp="1"/>
          </p:cNvSpPr>
          <p:nvPr>
            <p:ph type="body" sz="quarter" idx="20"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3"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16" name="Gerader Verbinder 15"/>
          <p:cNvCxnSpPr/>
          <p:nvPr userDrawn="1"/>
        </p:nvCxnSpPr>
        <p:spPr>
          <a:xfrm>
            <a:off x="575733"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platzhalter 8"/>
          <p:cNvSpPr>
            <a:spLocks noGrp="1"/>
          </p:cNvSpPr>
          <p:nvPr>
            <p:ph type="body" sz="quarter" idx="16" hasCustomPrompt="1"/>
          </p:nvPr>
        </p:nvSpPr>
        <p:spPr>
          <a:xfrm>
            <a:off x="575733"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9" name="Textplatzhalter 8"/>
          <p:cNvSpPr>
            <a:spLocks noGrp="1"/>
          </p:cNvSpPr>
          <p:nvPr>
            <p:ph type="body" sz="quarter" idx="17" hasCustomPrompt="1"/>
          </p:nvPr>
        </p:nvSpPr>
        <p:spPr>
          <a:xfrm>
            <a:off x="575733"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Tree>
    <p:extLst>
      <p:ext uri="{BB962C8B-B14F-4D97-AF65-F5344CB8AC3E}">
        <p14:creationId xmlns:p14="http://schemas.microsoft.com/office/powerpoint/2010/main" val="1502383925"/>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6240267" y="6258218"/>
            <a:ext cx="5376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4" name="Textplatzhalter 8"/>
          <p:cNvSpPr>
            <a:spLocks noGrp="1"/>
          </p:cNvSpPr>
          <p:nvPr>
            <p:ph type="body" sz="quarter" idx="20" hasCustomPrompt="1"/>
          </p:nvPr>
        </p:nvSpPr>
        <p:spPr>
          <a:xfrm>
            <a:off x="6240267" y="1880828"/>
            <a:ext cx="5376000" cy="184665"/>
          </a:xfrm>
        </p:spPr>
        <p:txBody>
          <a:bodyPr wrap="square">
            <a:spAutoFit/>
          </a:bodyPr>
          <a:lstStyle>
            <a:lvl1pPr>
              <a:spcBef>
                <a:spcPts val="0"/>
              </a:spcBef>
              <a:defRPr sz="1200" cap="all" baseline="0"/>
            </a:lvl1pPr>
          </a:lstStyle>
          <a:p>
            <a:pPr lvl="0"/>
            <a:r>
              <a:rPr lang="en-US" noProof="0" dirty="0"/>
              <a:t>Placeholder Chart title</a:t>
            </a:r>
          </a:p>
        </p:txBody>
      </p:sp>
      <p:sp>
        <p:nvSpPr>
          <p:cNvPr id="15" name="Textplatzhalter 8"/>
          <p:cNvSpPr>
            <a:spLocks noGrp="1"/>
          </p:cNvSpPr>
          <p:nvPr>
            <p:ph type="body" sz="quarter" idx="21" hasCustomPrompt="1"/>
          </p:nvPr>
        </p:nvSpPr>
        <p:spPr>
          <a:xfrm>
            <a:off x="6240267" y="2113200"/>
            <a:ext cx="5376000" cy="153888"/>
          </a:xfrm>
        </p:spPr>
        <p:txBody>
          <a:bodyPr wrap="square">
            <a:spAutoFit/>
          </a:bodyPr>
          <a:lstStyle>
            <a:lvl1pPr>
              <a:spcBef>
                <a:spcPts val="0"/>
              </a:spcBef>
              <a:defRPr sz="1000" b="0" cap="none" baseline="0">
                <a:solidFill>
                  <a:schemeClr val="accent3"/>
                </a:solidFill>
              </a:defRPr>
            </a:lvl1pPr>
          </a:lstStyle>
          <a:p>
            <a:pPr lvl="0"/>
            <a:r>
              <a:rPr lang="en-US" noProof="0" dirty="0"/>
              <a:t>Placeholder value unit</a:t>
            </a:r>
          </a:p>
        </p:txBody>
      </p:sp>
      <p:sp>
        <p:nvSpPr>
          <p:cNvPr id="18" name="Diagrammplatzhalter 9"/>
          <p:cNvSpPr>
            <a:spLocks noGrp="1"/>
          </p:cNvSpPr>
          <p:nvPr>
            <p:ph type="chart" sz="quarter" idx="22" hasCustomPrompt="1"/>
          </p:nvPr>
        </p:nvSpPr>
        <p:spPr>
          <a:xfrm>
            <a:off x="6240267" y="2350800"/>
            <a:ext cx="5376000" cy="3852000"/>
          </a:xfrm>
        </p:spPr>
        <p:txBody>
          <a:bodyPr/>
          <a:lstStyle>
            <a:lvl1pPr>
              <a:defRPr b="0"/>
            </a:lvl1pPr>
          </a:lstStyle>
          <a:p>
            <a:r>
              <a:rPr lang="en-US" noProof="0" dirty="0"/>
              <a:t>Chart</a:t>
            </a:r>
          </a:p>
        </p:txBody>
      </p:sp>
      <p:sp>
        <p:nvSpPr>
          <p:cNvPr id="19" name="Textplatzhalter 8"/>
          <p:cNvSpPr>
            <a:spLocks noGrp="1"/>
          </p:cNvSpPr>
          <p:nvPr>
            <p:ph type="body" sz="quarter" idx="19" hasCustomPrompt="1"/>
          </p:nvPr>
        </p:nvSpPr>
        <p:spPr>
          <a:xfrm>
            <a:off x="575733" y="1747203"/>
            <a:ext cx="5376000" cy="4609151"/>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22" name="Textplatzhalter 21"/>
          <p:cNvSpPr>
            <a:spLocks noGrp="1"/>
          </p:cNvSpPr>
          <p:nvPr>
            <p:ph type="body" sz="quarter" idx="23"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13"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16" name="Gerader Verbinder 15"/>
          <p:cNvCxnSpPr/>
          <p:nvPr userDrawn="1"/>
        </p:nvCxnSpPr>
        <p:spPr>
          <a:xfrm>
            <a:off x="6244105" y="1737523"/>
            <a:ext cx="5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199936"/>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4" name="Fußzeilenplatzhalter 3"/>
          <p:cNvSpPr>
            <a:spLocks noGrp="1"/>
          </p:cNvSpPr>
          <p:nvPr>
            <p:ph type="ftr" sz="quarter" idx="11"/>
          </p:nvPr>
        </p:nvSpPr>
        <p:spPr/>
        <p:txBody>
          <a:bodyPr/>
          <a:lstStyle/>
          <a:p>
            <a:r>
              <a:rPr lang="en-US" dirty="0">
                <a:solidFill>
                  <a:srgbClr val="6D8286"/>
                </a:solidFill>
              </a:rPr>
              <a:t>Name of speaker  /  Name of event  /  Date</a:t>
            </a:r>
          </a:p>
        </p:txBody>
      </p:sp>
      <p:sp>
        <p:nvSpPr>
          <p:cNvPr id="5" name="Foliennummernplatzhalter 4"/>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7"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0"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1"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sp>
        <p:nvSpPr>
          <p:cNvPr id="9"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49980730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dividing 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4" name="Fußzeilenplatzhalter 3"/>
          <p:cNvSpPr>
            <a:spLocks noGrp="1"/>
          </p:cNvSpPr>
          <p:nvPr>
            <p:ph type="ftr" sz="quarter" idx="11"/>
          </p:nvPr>
        </p:nvSpPr>
        <p:spPr/>
        <p:txBody>
          <a:bodyPr/>
          <a:lstStyle/>
          <a:p>
            <a:r>
              <a:rPr lang="en-US" dirty="0">
                <a:solidFill>
                  <a:srgbClr val="6D8286"/>
                </a:solidFill>
              </a:rPr>
              <a:t>Name of speaker  /  Name of event  /  Date</a:t>
            </a:r>
          </a:p>
        </p:txBody>
      </p:sp>
      <p:sp>
        <p:nvSpPr>
          <p:cNvPr id="5" name="Foliennummernplatzhalter 4"/>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6"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
        <p:nvSpPr>
          <p:cNvPr id="7"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cxnSp>
        <p:nvCxnSpPr>
          <p:cNvPr id="12" name="Gerader Verbinder 11"/>
          <p:cNvCxnSpPr/>
          <p:nvPr userDrawn="1"/>
        </p:nvCxnSpPr>
        <p:spPr>
          <a:xfrm>
            <a:off x="575733" y="1737523"/>
            <a:ext cx="11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208881"/>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4F99E-CE9C-DB46-9306-92A8BB5099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a16="http://schemas.microsoft.com/office/drawing/2014/main" id="{FABADC44-5A7E-084C-95EB-F6FED35F7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4C3436D5-717D-7144-BB87-69F32DF35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40FB1B-7BAA-5941-8169-FE71F07CA495}"/>
              </a:ext>
            </a:extLst>
          </p:cNvPr>
          <p:cNvSpPr>
            <a:spLocks noGrp="1"/>
          </p:cNvSpPr>
          <p:nvPr>
            <p:ph type="dt" sz="half" idx="10"/>
          </p:nvPr>
        </p:nvSpPr>
        <p:spPr/>
        <p:txBody>
          <a:bodyPr/>
          <a:lstStyle/>
          <a:p>
            <a:fld id="{B280A23F-75B2-EB4A-8C12-80FF8F0BA947}" type="datetimeFigureOut">
              <a:rPr lang="aa-ET" smtClean="0"/>
              <a:t>6/1/21</a:t>
            </a:fld>
            <a:endParaRPr lang="aa-ET"/>
          </a:p>
        </p:txBody>
      </p:sp>
      <p:sp>
        <p:nvSpPr>
          <p:cNvPr id="6" name="Footer Placeholder 5">
            <a:extLst>
              <a:ext uri="{FF2B5EF4-FFF2-40B4-BE49-F238E27FC236}">
                <a16:creationId xmlns:a16="http://schemas.microsoft.com/office/drawing/2014/main" id="{AF97055A-4390-2E4B-9458-2379E93165F7}"/>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44F39433-8585-4C42-8471-0D6C70C024CB}"/>
              </a:ext>
            </a:extLst>
          </p:cNvPr>
          <p:cNvSpPr>
            <a:spLocks noGrp="1"/>
          </p:cNvSpPr>
          <p:nvPr>
            <p:ph type="sldNum" sz="quarter" idx="12"/>
          </p:nvPr>
        </p:nvSpPr>
        <p:spPr/>
        <p:txBody>
          <a:bodyPr/>
          <a:lstStyle/>
          <a:p>
            <a:fld id="{E690C62F-0C7A-1048-A531-007CF0B10D16}" type="slidenum">
              <a:rPr lang="aa-ET" smtClean="0"/>
              <a:t>‹#›</a:t>
            </a:fld>
            <a:endParaRPr lang="aa-ET"/>
          </a:p>
        </p:txBody>
      </p:sp>
    </p:spTree>
    <p:extLst>
      <p:ext uri="{BB962C8B-B14F-4D97-AF65-F5344CB8AC3E}">
        <p14:creationId xmlns:p14="http://schemas.microsoft.com/office/powerpoint/2010/main" val="16344397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dividing line and sub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4" name="Fußzeilenplatzhalter 3"/>
          <p:cNvSpPr>
            <a:spLocks noGrp="1"/>
          </p:cNvSpPr>
          <p:nvPr>
            <p:ph type="ftr" sz="quarter" idx="11"/>
          </p:nvPr>
        </p:nvSpPr>
        <p:spPr/>
        <p:txBody>
          <a:bodyPr/>
          <a:lstStyle/>
          <a:p>
            <a:r>
              <a:rPr lang="en-US" dirty="0">
                <a:solidFill>
                  <a:srgbClr val="6D8286"/>
                </a:solidFill>
              </a:rPr>
              <a:t>Name of speaker  /  Name of event  /  Date</a:t>
            </a:r>
          </a:p>
        </p:txBody>
      </p:sp>
      <p:sp>
        <p:nvSpPr>
          <p:cNvPr id="5" name="Foliennummernplatzhalter 4"/>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6"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sp>
        <p:nvSpPr>
          <p:cNvPr id="7" name="Textplatzhalter 8"/>
          <p:cNvSpPr>
            <a:spLocks noGrp="1"/>
          </p:cNvSpPr>
          <p:nvPr>
            <p:ph type="body" sz="quarter" idx="13" hasCustomPrompt="1"/>
          </p:nvPr>
        </p:nvSpPr>
        <p:spPr>
          <a:xfrm>
            <a:off x="575733" y="6258218"/>
            <a:ext cx="11040000" cy="123111"/>
          </a:xfrm>
        </p:spPr>
        <p:txBody>
          <a:bodyPr wrap="square" anchor="b" anchorCtr="0">
            <a:spAutoFit/>
          </a:bodyPr>
          <a:lstStyle>
            <a:lvl1pPr>
              <a:spcBef>
                <a:spcPts val="0"/>
              </a:spcBef>
              <a:defRPr sz="800" b="0" cap="none" baseline="0">
                <a:solidFill>
                  <a:schemeClr val="accent3"/>
                </a:solidFill>
              </a:defRPr>
            </a:lvl1pPr>
          </a:lstStyle>
          <a:p>
            <a:pPr lvl="0"/>
            <a:r>
              <a:rPr lang="en-US" noProof="0" dirty="0"/>
              <a:t>Placeholder: Source/Footnote</a:t>
            </a:r>
          </a:p>
        </p:txBody>
      </p:sp>
      <p:sp>
        <p:nvSpPr>
          <p:cNvPr id="11" name="Textplatzhalter 8"/>
          <p:cNvSpPr>
            <a:spLocks noGrp="1"/>
          </p:cNvSpPr>
          <p:nvPr>
            <p:ph type="body" sz="quarter" idx="15" hasCustomPrompt="1"/>
          </p:nvPr>
        </p:nvSpPr>
        <p:spPr>
          <a:xfrm>
            <a:off x="1134157" y="99680"/>
            <a:ext cx="9138308" cy="123111"/>
          </a:xfrm>
        </p:spPr>
        <p:txBody>
          <a:bodyPr wrap="square">
            <a:spAutoFit/>
          </a:bodyPr>
          <a:lstStyle>
            <a:lvl1pPr>
              <a:spcBef>
                <a:spcPts val="0"/>
              </a:spcBef>
              <a:defRPr sz="800" b="0" cap="all" baseline="0">
                <a:solidFill>
                  <a:schemeClr val="accent3"/>
                </a:solidFill>
              </a:defRPr>
            </a:lvl1pPr>
          </a:lstStyle>
          <a:p>
            <a:pPr lvl="0"/>
            <a:r>
              <a:rPr lang="en-US" noProof="0" dirty="0"/>
              <a:t>Placeholder Chapter</a:t>
            </a:r>
          </a:p>
        </p:txBody>
      </p:sp>
      <p:sp>
        <p:nvSpPr>
          <p:cNvPr id="14" name="Textplatzhalter 21"/>
          <p:cNvSpPr>
            <a:spLocks noGrp="1"/>
          </p:cNvSpPr>
          <p:nvPr>
            <p:ph type="body" sz="quarter" idx="19" hasCustomPrompt="1"/>
          </p:nvPr>
        </p:nvSpPr>
        <p:spPr>
          <a:xfrm>
            <a:off x="576000" y="0"/>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800" b="1">
                <a:solidFill>
                  <a:schemeClr val="bg1"/>
                </a:solidFill>
              </a:defRPr>
            </a:lvl1pPr>
          </a:lstStyle>
          <a:p>
            <a:pPr lvl="0"/>
            <a:r>
              <a:rPr lang="en-US" noProof="0" dirty="0"/>
              <a:t>01</a:t>
            </a:r>
          </a:p>
        </p:txBody>
      </p:sp>
      <p:cxnSp>
        <p:nvCxnSpPr>
          <p:cNvPr id="12" name="Gerader Verbinder 11"/>
          <p:cNvCxnSpPr/>
          <p:nvPr userDrawn="1"/>
        </p:nvCxnSpPr>
        <p:spPr>
          <a:xfrm>
            <a:off x="575733" y="1737523"/>
            <a:ext cx="11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platzhalter 8"/>
          <p:cNvSpPr>
            <a:spLocks noGrp="1"/>
          </p:cNvSpPr>
          <p:nvPr>
            <p:ph type="body" sz="quarter" idx="16" hasCustomPrompt="1"/>
          </p:nvPr>
        </p:nvSpPr>
        <p:spPr>
          <a:xfrm>
            <a:off x="575734" y="1880828"/>
            <a:ext cx="11040533" cy="184665"/>
          </a:xfrm>
        </p:spPr>
        <p:txBody>
          <a:bodyPr wrap="square">
            <a:spAutoFit/>
          </a:bodyPr>
          <a:lstStyle>
            <a:lvl1pPr>
              <a:spcBef>
                <a:spcPts val="0"/>
              </a:spcBef>
              <a:defRPr sz="1200" cap="all" baseline="0"/>
            </a:lvl1pPr>
          </a:lstStyle>
          <a:p>
            <a:pPr lvl="0"/>
            <a:r>
              <a:rPr lang="en-US" noProof="0" dirty="0"/>
              <a:t>Placeholder </a:t>
            </a:r>
            <a:r>
              <a:rPr lang="en-US" noProof="0" dirty="0" err="1"/>
              <a:t>subheadline</a:t>
            </a:r>
            <a:endParaRPr lang="en-US" noProof="0" dirty="0"/>
          </a:p>
        </p:txBody>
      </p:sp>
    </p:spTree>
    <p:extLst>
      <p:ext uri="{BB962C8B-B14F-4D97-AF65-F5344CB8AC3E}">
        <p14:creationId xmlns:p14="http://schemas.microsoft.com/office/powerpoint/2010/main" val="2501011871"/>
      </p:ext>
    </p:extLst>
  </p:cSld>
  <p:clrMapOvr>
    <a:masterClrMapping/>
  </p:clrMapOvr>
  <p:transition>
    <p:fade/>
  </p:transition>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to edit Master title style</a:t>
            </a:r>
          </a:p>
        </p:txBody>
      </p:sp>
      <p:sp>
        <p:nvSpPr>
          <p:cNvPr id="3"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9941" y="428474"/>
            <a:ext cx="1584000" cy="594196"/>
          </a:xfrm>
          <a:prstGeom prst="rect">
            <a:avLst/>
          </a:prstGeom>
        </p:spPr>
      </p:pic>
    </p:spTree>
    <p:extLst>
      <p:ext uri="{BB962C8B-B14F-4D97-AF65-F5344CB8AC3E}">
        <p14:creationId xmlns:p14="http://schemas.microsoft.com/office/powerpoint/2010/main" val="5352344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One Content - content area only">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653315" y="1442101"/>
            <a:ext cx="10888469" cy="4785657"/>
          </a:xfrm>
        </p:spPr>
        <p:txBody>
          <a:bodyPr/>
          <a:lstStyle>
            <a:lvl1pPr marL="0" indent="0">
              <a:defRPr baseline="0">
                <a:solidFill>
                  <a:schemeClr val="accent1"/>
                </a:solidFill>
              </a:defRPr>
            </a:lvl1pPr>
            <a:lvl2pPr>
              <a:defRPr baseline="0"/>
            </a:lvl2pPr>
            <a:lvl3pPr>
              <a:defRPr baseline="0"/>
            </a:lvl3pPr>
            <a:lvl4pPr>
              <a:defRPr baseline="0"/>
            </a:lvl4pPr>
            <a:lvl5pPr>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de-DE" noProof="0" dirty="0"/>
          </a:p>
        </p:txBody>
      </p:sp>
      <p:sp>
        <p:nvSpPr>
          <p:cNvPr id="19" name="Rectangle 2"/>
          <p:cNvSpPr>
            <a:spLocks noGrp="1" noChangeArrowheads="1"/>
          </p:cNvSpPr>
          <p:nvPr>
            <p:ph type="title"/>
          </p:nvPr>
        </p:nvSpPr>
        <p:spPr bwMode="auto">
          <a:xfrm>
            <a:off x="651091" y="455787"/>
            <a:ext cx="10236824" cy="347916"/>
          </a:xfrm>
          <a:prstGeom prst="rect">
            <a:avLst/>
          </a:prstGeom>
          <a:noFill/>
          <a:ln w="9525">
            <a:noFill/>
            <a:miter lim="800000"/>
            <a:headEnd/>
            <a:tailEnd/>
          </a:ln>
        </p:spPr>
        <p:txBody>
          <a:bodyPr/>
          <a:lstStyle>
            <a:lvl1pPr>
              <a:tabLst/>
              <a:defRPr lang="en-US" sz="2261" kern="1200" noProof="0" smtClean="0">
                <a:solidFill>
                  <a:schemeClr val="accent1"/>
                </a:solidFill>
                <a:latin typeface="+mn-lt"/>
                <a:ea typeface="ＭＳ Ｐゴシック" pitchFamily="34" charset="-128"/>
                <a:cs typeface="ＭＳ Ｐゴシック" pitchFamily="-109" charset="-128"/>
              </a:defRPr>
            </a:lvl1pPr>
          </a:lstStyle>
          <a:p>
            <a:pPr lvl="0"/>
            <a:r>
              <a:rPr lang="en-US" noProof="0"/>
              <a:t>Click to edit Master title style</a:t>
            </a:r>
            <a:endParaRPr lang="de-DE" noProof="0" dirty="0"/>
          </a:p>
        </p:txBody>
      </p:sp>
      <p:sp>
        <p:nvSpPr>
          <p:cNvPr id="12" name="Slide Number Placeholder 7"/>
          <p:cNvSpPr>
            <a:spLocks noGrp="1"/>
          </p:cNvSpPr>
          <p:nvPr>
            <p:ph type="sldNum" sz="quarter" idx="20"/>
          </p:nvPr>
        </p:nvSpPr>
        <p:spPr/>
        <p:txBody>
          <a:bodyPr/>
          <a:lstStyle>
            <a:lvl1pPr>
              <a:defRPr/>
            </a:lvl1pPr>
          </a:lstStyle>
          <a:p>
            <a:pPr>
              <a:defRPr/>
            </a:pPr>
            <a:fld id="{5D9ED44C-9967-4AA2-9848-690F642BA06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6380667"/>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lide title only">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bwMode="auto">
          <a:xfrm>
            <a:off x="651088" y="455787"/>
            <a:ext cx="10235161" cy="684105"/>
          </a:xfrm>
          <a:prstGeom prst="rect">
            <a:avLst/>
          </a:prstGeom>
          <a:noFill/>
          <a:ln w="9525">
            <a:noFill/>
            <a:miter lim="800000"/>
            <a:headEnd/>
            <a:tailEnd/>
          </a:ln>
        </p:spPr>
        <p:txBody>
          <a:bodyPr/>
          <a:lstStyle>
            <a:lvl1pPr>
              <a:defRPr lang="en-US" sz="2400" kern="1200" noProof="0" smtClean="0">
                <a:solidFill>
                  <a:schemeClr val="tx1"/>
                </a:solidFill>
                <a:latin typeface="+mn-lt"/>
                <a:ea typeface="ＭＳ Ｐゴシック" pitchFamily="34" charset="-128"/>
                <a:cs typeface="ＭＳ Ｐゴシック" pitchFamily="-109" charset="-128"/>
              </a:defRPr>
            </a:lvl1pPr>
          </a:lstStyle>
          <a:p>
            <a:pPr lvl="0"/>
            <a:r>
              <a:rPr lang="en-US" noProof="0"/>
              <a:t>Click to edit Master title style</a:t>
            </a:r>
            <a:endParaRPr lang="en-US" noProof="0" dirty="0"/>
          </a:p>
        </p:txBody>
      </p:sp>
      <p:sp>
        <p:nvSpPr>
          <p:cNvPr id="11" name="Slide Number Placeholder 7"/>
          <p:cNvSpPr>
            <a:spLocks noGrp="1"/>
          </p:cNvSpPr>
          <p:nvPr>
            <p:ph type="sldNum" sz="quarter" idx="12"/>
          </p:nvPr>
        </p:nvSpPr>
        <p:spPr/>
        <p:txBody>
          <a:bodyPr/>
          <a:lstStyle>
            <a:lvl1pPr>
              <a:defRPr/>
            </a:lvl1pPr>
          </a:lstStyle>
          <a:p>
            <a:pPr>
              <a:defRPr/>
            </a:pPr>
            <a:fld id="{1BF6BAFB-95B1-4694-B27E-F152F070DA2C}" type="slidenum">
              <a:rPr lang="en-US" smtClean="0">
                <a:solidFill>
                  <a:srgbClr val="000000"/>
                </a:solidFill>
              </a:rPr>
              <a:pPr>
                <a:defRPr/>
              </a:pPr>
              <a:t>‹#›</a:t>
            </a:fld>
            <a:endParaRPr lang="en-US" dirty="0">
              <a:solidFill>
                <a:srgbClr val="000000"/>
              </a:solidFill>
            </a:endParaRPr>
          </a:p>
        </p:txBody>
      </p:sp>
      <p:sp>
        <p:nvSpPr>
          <p:cNvPr id="6" name="Textplatzhalter 9"/>
          <p:cNvSpPr>
            <a:spLocks noGrp="1"/>
          </p:cNvSpPr>
          <p:nvPr>
            <p:ph type="body" sz="quarter" idx="22" hasCustomPrompt="1"/>
          </p:nvPr>
        </p:nvSpPr>
        <p:spPr>
          <a:xfrm>
            <a:off x="635751" y="6176370"/>
            <a:ext cx="10891749" cy="192080"/>
          </a:xfrm>
          <a:noFill/>
        </p:spPr>
        <p:txBody>
          <a:bodyPr tIns="0" bIns="65214" anchor="b" anchorCtr="0"/>
          <a:lstStyle>
            <a:lvl1pPr marL="569399" indent="-569399">
              <a:spcBef>
                <a:spcPts val="0"/>
              </a:spcBef>
              <a:defRPr sz="800">
                <a:solidFill>
                  <a:schemeClr val="tx1"/>
                </a:solidFill>
              </a:defRPr>
            </a:lvl1pPr>
          </a:lstStyle>
          <a:p>
            <a:pPr lvl="0"/>
            <a:r>
              <a:rPr lang="de-DE"/>
              <a:t>Placeholder: Source/Footnote</a:t>
            </a:r>
          </a:p>
        </p:txBody>
      </p:sp>
    </p:spTree>
    <p:extLst>
      <p:ext uri="{BB962C8B-B14F-4D97-AF65-F5344CB8AC3E}">
        <p14:creationId xmlns:p14="http://schemas.microsoft.com/office/powerpoint/2010/main" val="86127908"/>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0"/>
            <a:ext cx="9648000" cy="338554"/>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8" name="Textplatzhalter 8"/>
          <p:cNvSpPr>
            <a:spLocks noGrp="1"/>
          </p:cNvSpPr>
          <p:nvPr>
            <p:ph type="body" sz="quarter" idx="13" hasCustomPrompt="1"/>
          </p:nvPr>
        </p:nvSpPr>
        <p:spPr>
          <a:xfrm>
            <a:off x="575733" y="6258219"/>
            <a:ext cx="11040000" cy="123111"/>
          </a:xfrm>
        </p:spPr>
        <p:txBody>
          <a:bodyPr wrap="square" anchor="b" anchorCtr="0">
            <a:spAutoFit/>
          </a:bodyPr>
          <a:lstStyle>
            <a:lvl1pPr>
              <a:spcBef>
                <a:spcPts val="0"/>
              </a:spcBef>
              <a:defRPr sz="798" b="0" cap="none" baseline="0">
                <a:solidFill>
                  <a:schemeClr val="accent3"/>
                </a:solidFill>
              </a:defRPr>
            </a:lvl1pPr>
          </a:lstStyle>
          <a:p>
            <a:pPr lvl="0"/>
            <a:r>
              <a:rPr lang="en-US" noProof="0" dirty="0"/>
              <a:t>Placeholder: Source/Footnote</a:t>
            </a:r>
          </a:p>
        </p:txBody>
      </p:sp>
      <p:sp>
        <p:nvSpPr>
          <p:cNvPr id="9" name="Textplatzhalter 8"/>
          <p:cNvSpPr>
            <a:spLocks noGrp="1"/>
          </p:cNvSpPr>
          <p:nvPr>
            <p:ph type="body" sz="quarter" idx="16" hasCustomPrompt="1"/>
          </p:nvPr>
        </p:nvSpPr>
        <p:spPr>
          <a:xfrm>
            <a:off x="575735" y="1735200"/>
            <a:ext cx="11040533"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extplatzhalter 8"/>
          <p:cNvSpPr>
            <a:spLocks noGrp="1"/>
          </p:cNvSpPr>
          <p:nvPr>
            <p:ph type="body" sz="quarter" idx="15" hasCustomPrompt="1"/>
          </p:nvPr>
        </p:nvSpPr>
        <p:spPr>
          <a:xfrm>
            <a:off x="1134158" y="99681"/>
            <a:ext cx="9138308" cy="123111"/>
          </a:xfrm>
        </p:spPr>
        <p:txBody>
          <a:bodyPr wrap="square">
            <a:spAutoFit/>
          </a:bodyPr>
          <a:lstStyle>
            <a:lvl1pPr>
              <a:spcBef>
                <a:spcPts val="0"/>
              </a:spcBef>
              <a:defRPr sz="798" b="0" cap="all" baseline="0">
                <a:solidFill>
                  <a:schemeClr val="accent3"/>
                </a:solidFill>
              </a:defRPr>
            </a:lvl1pPr>
          </a:lstStyle>
          <a:p>
            <a:pPr lvl="0"/>
            <a:r>
              <a:rPr lang="en-US" noProof="0" dirty="0"/>
              <a:t>Placeholder Chapter</a:t>
            </a:r>
          </a:p>
        </p:txBody>
      </p:sp>
      <p:sp>
        <p:nvSpPr>
          <p:cNvPr id="22" name="Textplatzhalter 21"/>
          <p:cNvSpPr>
            <a:spLocks noGrp="1"/>
          </p:cNvSpPr>
          <p:nvPr>
            <p:ph type="body" sz="quarter" idx="19" hasCustomPrompt="1"/>
          </p:nvPr>
        </p:nvSpPr>
        <p:spPr>
          <a:xfrm>
            <a:off x="576000" y="1"/>
            <a:ext cx="408000" cy="306000"/>
          </a:xfrm>
          <a:custGeom>
            <a:avLst/>
            <a:gdLst>
              <a:gd name="connsiteX0" fmla="*/ 0 w 1934340"/>
              <a:gd name="connsiteY0" fmla="*/ 0 h 1934340"/>
              <a:gd name="connsiteX1" fmla="*/ 1934340 w 1934340"/>
              <a:gd name="connsiteY1" fmla="*/ 0 h 1934340"/>
              <a:gd name="connsiteX2" fmla="*/ 1934340 w 1934340"/>
              <a:gd name="connsiteY2" fmla="*/ 1230868 h 1934340"/>
              <a:gd name="connsiteX3" fmla="*/ 1344057 w 1934340"/>
              <a:gd name="connsiteY3" fmla="*/ 1934340 h 1934340"/>
              <a:gd name="connsiteX4" fmla="*/ 0 w 1934340"/>
              <a:gd name="connsiteY4" fmla="*/ 1934340 h 193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340" h="1934340">
                <a:moveTo>
                  <a:pt x="0" y="0"/>
                </a:moveTo>
                <a:lnTo>
                  <a:pt x="1934340" y="0"/>
                </a:lnTo>
                <a:lnTo>
                  <a:pt x="1934340" y="1230868"/>
                </a:lnTo>
                <a:lnTo>
                  <a:pt x="1344057" y="1934340"/>
                </a:lnTo>
                <a:lnTo>
                  <a:pt x="0" y="1934340"/>
                </a:lnTo>
                <a:close/>
              </a:path>
            </a:pathLst>
          </a:custGeom>
          <a:solidFill>
            <a:schemeClr val="accent3"/>
          </a:solidFill>
        </p:spPr>
        <p:txBody>
          <a:bodyPr wrap="square" tIns="97200" rIns="36000">
            <a:noAutofit/>
          </a:bodyPr>
          <a:lstStyle>
            <a:lvl1pPr algn="ctr">
              <a:spcBef>
                <a:spcPts val="0"/>
              </a:spcBef>
              <a:defRPr sz="798" b="1">
                <a:solidFill>
                  <a:schemeClr val="bg1"/>
                </a:solidFill>
              </a:defRPr>
            </a:lvl1pPr>
          </a:lstStyle>
          <a:p>
            <a:pPr lvl="0"/>
            <a:r>
              <a:rPr lang="en-US" noProof="0" dirty="0"/>
              <a:t>01</a:t>
            </a:r>
          </a:p>
        </p:txBody>
      </p:sp>
      <p:sp>
        <p:nvSpPr>
          <p:cNvPr id="10" name="Textplatzhalter 8"/>
          <p:cNvSpPr>
            <a:spLocks noGrp="1"/>
          </p:cNvSpPr>
          <p:nvPr>
            <p:ph type="body" sz="quarter" idx="10" hasCustomPrompt="1"/>
          </p:nvPr>
        </p:nvSpPr>
        <p:spPr>
          <a:xfrm>
            <a:off x="575735" y="908721"/>
            <a:ext cx="9648000" cy="246221"/>
          </a:xfrm>
        </p:spPr>
        <p:txBody>
          <a:bodyPr wrap="square">
            <a:spAutoFit/>
          </a:bodyPr>
          <a:lstStyle>
            <a:lvl1pPr>
              <a:spcBef>
                <a:spcPts val="0"/>
              </a:spcBef>
              <a:defRPr sz="1594"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3496930940"/>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el und Text ohne Kapitel">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nvPr>
        </p:nvGraphicFramePr>
        <p:xfrm>
          <a:off x="2121" y="1590"/>
          <a:ext cx="2116" cy="1587"/>
        </p:xfrm>
        <a:graphic>
          <a:graphicData uri="http://schemas.openxmlformats.org/presentationml/2006/ole">
            <mc:AlternateContent xmlns:mc="http://schemas.openxmlformats.org/markup-compatibility/2006">
              <mc:Choice xmlns:v="urn:schemas-microsoft-com:vml" Requires="v">
                <p:oleObj spid="_x0000_s5133" name="think-cell Folie" r:id="rId4" imgW="344" imgH="345" progId="TCLayout.ActiveDocument.1">
                  <p:embed/>
                </p:oleObj>
              </mc:Choice>
              <mc:Fallback>
                <p:oleObj name="think-cell Folie" r:id="rId4" imgW="344" imgH="345" progId="TCLayout.ActiveDocument.1">
                  <p:embed/>
                  <p:pic>
                    <p:nvPicPr>
                      <p:cNvPr id="3" name="Objekt 2" hidden="1"/>
                      <p:cNvPicPr/>
                      <p:nvPr/>
                    </p:nvPicPr>
                    <p:blipFill>
                      <a:blip r:embed="rId5"/>
                      <a:stretch>
                        <a:fillRect/>
                      </a:stretch>
                    </p:blipFill>
                    <p:spPr>
                      <a:xfrm>
                        <a:off x="2121" y="1590"/>
                        <a:ext cx="2116" cy="1587"/>
                      </a:xfrm>
                      <a:prstGeom prst="rect">
                        <a:avLst/>
                      </a:prstGeom>
                    </p:spPr>
                  </p:pic>
                </p:oleObj>
              </mc:Fallback>
            </mc:AlternateContent>
          </a:graphicData>
        </a:graphic>
      </p:graphicFrame>
      <p:sp>
        <p:nvSpPr>
          <p:cNvPr id="5" name="Fußzeilenplatzhalter 4"/>
          <p:cNvSpPr>
            <a:spLocks noGrp="1"/>
          </p:cNvSpPr>
          <p:nvPr>
            <p:ph type="ftr" sz="quarter" idx="11"/>
          </p:nvPr>
        </p:nvSpPr>
        <p:spPr>
          <a:xfrm>
            <a:off x="576000" y="6619315"/>
            <a:ext cx="9600000" cy="123111"/>
          </a:xfrm>
          <a:prstGeom prst="rect">
            <a:avLst/>
          </a:prstGeom>
        </p:spPr>
        <p:txBody>
          <a:bodyPr/>
          <a:lstStyle/>
          <a:p>
            <a:r>
              <a:rPr lang="de-DE" dirty="0">
                <a:solidFill>
                  <a:srgbClr val="6D8286"/>
                </a:solidFill>
              </a:rPr>
              <a:t>DWS Investment Advisory</a:t>
            </a:r>
          </a:p>
        </p:txBody>
      </p:sp>
      <p:sp>
        <p:nvSpPr>
          <p:cNvPr id="6" name="Foliennummernplatzhalter 5"/>
          <p:cNvSpPr>
            <a:spLocks noGrp="1"/>
          </p:cNvSpPr>
          <p:nvPr>
            <p:ph type="sldNum" sz="quarter" idx="12"/>
          </p:nvPr>
        </p:nvSpPr>
        <p:spPr/>
        <p:txBody>
          <a:bodyPr/>
          <a:lstStyle/>
          <a:p>
            <a:r>
              <a:rPr lang="de-DE" dirty="0">
                <a:solidFill>
                  <a:srgbClr val="6D8286"/>
                </a:solidFill>
              </a:rPr>
              <a:t>/ </a:t>
            </a:r>
            <a:fld id="{D75DB306-785C-428C-BF8B-7267F4168A84}" type="slidenum">
              <a:rPr lang="de-DE" smtClean="0">
                <a:solidFill>
                  <a:srgbClr val="6D8286"/>
                </a:solidFill>
              </a:rPr>
              <a:pPr/>
              <a:t>‹#›</a:t>
            </a:fld>
            <a:endParaRPr lang="de-DE" dirty="0">
              <a:solidFill>
                <a:srgbClr val="6D8286"/>
              </a:solidFill>
            </a:endParaRPr>
          </a:p>
        </p:txBody>
      </p:sp>
      <p:sp>
        <p:nvSpPr>
          <p:cNvPr id="9" name="Textplatzhalter 8"/>
          <p:cNvSpPr>
            <a:spLocks noGrp="1"/>
          </p:cNvSpPr>
          <p:nvPr>
            <p:ph type="body" sz="quarter" idx="16"/>
          </p:nvPr>
        </p:nvSpPr>
        <p:spPr>
          <a:xfrm>
            <a:off x="575734" y="1735200"/>
            <a:ext cx="11040533" cy="44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Quelle 1"/>
          <p:cNvSpPr>
            <a:spLocks noGrp="1"/>
          </p:cNvSpPr>
          <p:nvPr>
            <p:ph type="body" sz="quarter" idx="13" hasCustomPrompt="1"/>
          </p:nvPr>
        </p:nvSpPr>
        <p:spPr>
          <a:xfrm>
            <a:off x="575733" y="6288997"/>
            <a:ext cx="11040000" cy="92333"/>
          </a:xfrm>
        </p:spPr>
        <p:txBody>
          <a:bodyPr wrap="square" anchor="b" anchorCtr="0">
            <a:spAutoFit/>
          </a:bodyPr>
          <a:lstStyle>
            <a:lvl1pPr>
              <a:spcBef>
                <a:spcPts val="0"/>
              </a:spcBef>
              <a:defRPr sz="600" b="0" cap="none" baseline="0">
                <a:solidFill>
                  <a:schemeClr val="accent3"/>
                </a:solidFill>
              </a:defRPr>
            </a:lvl1pPr>
          </a:lstStyle>
          <a:p>
            <a:pPr lvl="0"/>
            <a:r>
              <a:rPr lang="de-DE" noProof="0" dirty="0"/>
              <a:t>Quellenangabe</a:t>
            </a:r>
          </a:p>
        </p:txBody>
      </p:sp>
      <p:sp>
        <p:nvSpPr>
          <p:cNvPr id="10" name="Titel 2"/>
          <p:cNvSpPr>
            <a:spLocks noGrp="1"/>
          </p:cNvSpPr>
          <p:nvPr>
            <p:ph type="body" sz="quarter" idx="10" hasCustomPrompt="1"/>
          </p:nvPr>
        </p:nvSpPr>
        <p:spPr>
          <a:xfrm>
            <a:off x="575733" y="908720"/>
            <a:ext cx="9648000" cy="184666"/>
          </a:xfrm>
        </p:spPr>
        <p:txBody>
          <a:bodyPr wrap="square">
            <a:spAutoFit/>
          </a:bodyPr>
          <a:lstStyle>
            <a:lvl1pPr>
              <a:spcBef>
                <a:spcPts val="0"/>
              </a:spcBef>
              <a:defRPr sz="1200" cap="none" baseline="0">
                <a:solidFill>
                  <a:schemeClr val="accent2"/>
                </a:solidFill>
              </a:defRPr>
            </a:lvl1pPr>
          </a:lstStyle>
          <a:p>
            <a:pPr lvl="0"/>
            <a:r>
              <a:rPr lang="de-DE" noProof="0" dirty="0"/>
              <a:t>Formatvorlage des Untertitelmasters durch Klicken bearbeiten</a:t>
            </a:r>
          </a:p>
        </p:txBody>
      </p:sp>
      <p:sp>
        <p:nvSpPr>
          <p:cNvPr id="2" name="Titel 1"/>
          <p:cNvSpPr>
            <a:spLocks noGrp="1"/>
          </p:cNvSpPr>
          <p:nvPr>
            <p:ph type="title" hasCustomPrompt="1"/>
          </p:nvPr>
        </p:nvSpPr>
        <p:spPr>
          <a:xfrm>
            <a:off x="576000" y="556802"/>
            <a:ext cx="9648000" cy="338554"/>
          </a:xfrm>
        </p:spPr>
        <p:txBody>
          <a:bodyPr/>
          <a:lstStyle>
            <a:lvl1pPr>
              <a:defRPr cap="all" baseline="0"/>
            </a:lvl1pPr>
          </a:lstStyle>
          <a:p>
            <a:r>
              <a:rPr lang="de-DE" noProof="0" dirty="0"/>
              <a:t>Titelmasterformat bearbeiten</a:t>
            </a:r>
          </a:p>
        </p:txBody>
      </p:sp>
    </p:spTree>
    <p:extLst>
      <p:ext uri="{BB962C8B-B14F-4D97-AF65-F5344CB8AC3E}">
        <p14:creationId xmlns:p14="http://schemas.microsoft.com/office/powerpoint/2010/main" val="3943464486"/>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2_Title and text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2"/>
            <a:ext cx="9648000" cy="338554"/>
          </a:xfrm>
        </p:spPr>
        <p:txBody>
          <a:bodyPr/>
          <a:lstStyle>
            <a:lvl1pPr>
              <a:defRPr cap="all" baseline="0"/>
            </a:lvl1pPr>
          </a:lstStyle>
          <a:p>
            <a:r>
              <a:rPr lang="en-US" noProof="0" dirty="0"/>
              <a:t>Click to edit Master title style</a:t>
            </a:r>
          </a:p>
        </p:txBody>
      </p:sp>
      <p:sp>
        <p:nvSpPr>
          <p:cNvPr id="5" name="Fußzeilenplatzhalter 4"/>
          <p:cNvSpPr>
            <a:spLocks noGrp="1"/>
          </p:cNvSpPr>
          <p:nvPr>
            <p:ph type="ftr" sz="quarter" idx="11"/>
          </p:nvPr>
        </p:nvSpPr>
        <p:spPr>
          <a:xfrm>
            <a:off x="576000" y="6556801"/>
            <a:ext cx="9600000" cy="143629"/>
          </a:xfrm>
          <a:prstGeom prst="rect">
            <a:avLst/>
          </a:prstGeom>
        </p:spPr>
        <p:txBody>
          <a:bodyPr/>
          <a:lstStyle/>
          <a:p>
            <a:r>
              <a:rPr lang="en-US" dirty="0">
                <a:solidFill>
                  <a:srgbClr val="6D8286"/>
                </a:solidFill>
              </a:rPr>
              <a:t>Name of speaker  /  Name of event  /  Date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9" name="Textplatzhalter 8"/>
          <p:cNvSpPr>
            <a:spLocks noGrp="1"/>
          </p:cNvSpPr>
          <p:nvPr>
            <p:ph type="body" sz="quarter" idx="16" hasCustomPrompt="1"/>
          </p:nvPr>
        </p:nvSpPr>
        <p:spPr>
          <a:xfrm>
            <a:off x="575734" y="1735200"/>
            <a:ext cx="11040533"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3" y="908720"/>
            <a:ext cx="9648000" cy="184666"/>
          </a:xfrm>
        </p:spPr>
        <p:txBody>
          <a:bodyPr wrap="square">
            <a:spAutoFit/>
          </a:bodyPr>
          <a:lstStyle>
            <a:lvl1pPr>
              <a:spcBef>
                <a:spcPts val="0"/>
              </a:spcBef>
              <a:defRPr sz="1200" cap="none" baseline="0">
                <a:solidFill>
                  <a:schemeClr val="accent2"/>
                </a:solidFill>
              </a:defRPr>
            </a:lvl1pPr>
          </a:lstStyle>
          <a:p>
            <a:pPr lvl="0"/>
            <a:r>
              <a:rPr lang="en-US" noProof="0" dirty="0"/>
              <a:t>Click to edit Master subtitle style</a:t>
            </a:r>
          </a:p>
        </p:txBody>
      </p:sp>
    </p:spTree>
    <p:extLst>
      <p:ext uri="{BB962C8B-B14F-4D97-AF65-F5344CB8AC3E}">
        <p14:creationId xmlns:p14="http://schemas.microsoft.com/office/powerpoint/2010/main" val="2823196791"/>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text without chap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76000" y="556801"/>
            <a:ext cx="9648000" cy="338555"/>
          </a:xfrm>
        </p:spPr>
        <p:txBody>
          <a:bodyPr/>
          <a:lstStyle>
            <a:lvl1pPr>
              <a:defRPr cap="all" baseline="0"/>
            </a:lvl1pPr>
          </a:lstStyle>
          <a:p>
            <a:r>
              <a:rPr lang="en-US" noProof="0" dirty="0"/>
              <a:t>Click to edit Master title style</a:t>
            </a:r>
          </a:p>
        </p:txBody>
      </p:sp>
      <p:sp>
        <p:nvSpPr>
          <p:cNvPr id="6" name="Foliennummernplatzhalter 5"/>
          <p:cNvSpPr>
            <a:spLocks noGrp="1"/>
          </p:cNvSpPr>
          <p:nvPr>
            <p:ph type="sldNum" sz="quarter" idx="12"/>
          </p:nvPr>
        </p:nvSpPr>
        <p:spPr/>
        <p:txBody>
          <a:bodyPr/>
          <a:lstStyle/>
          <a:p>
            <a:r>
              <a:rPr lang="en-US" dirty="0">
                <a:solidFill>
                  <a:srgbClr val="6D8286"/>
                </a:solidFill>
              </a:rPr>
              <a:t>/ </a:t>
            </a:r>
            <a:fld id="{D75DB306-785C-428C-BF8B-7267F4168A84}" type="slidenum">
              <a:rPr lang="en-US" smtClean="0">
                <a:solidFill>
                  <a:srgbClr val="6D8286"/>
                </a:solidFill>
              </a:rPr>
              <a:pPr/>
              <a:t>‹#›</a:t>
            </a:fld>
            <a:endParaRPr lang="en-US" dirty="0">
              <a:solidFill>
                <a:srgbClr val="6D8286"/>
              </a:solidFill>
            </a:endParaRPr>
          </a:p>
        </p:txBody>
      </p:sp>
      <p:sp>
        <p:nvSpPr>
          <p:cNvPr id="9" name="Textplatzhalter 8"/>
          <p:cNvSpPr>
            <a:spLocks noGrp="1"/>
          </p:cNvSpPr>
          <p:nvPr>
            <p:ph type="body" sz="quarter" idx="16" hasCustomPrompt="1"/>
          </p:nvPr>
        </p:nvSpPr>
        <p:spPr>
          <a:xfrm>
            <a:off x="575734" y="1735200"/>
            <a:ext cx="11040533" cy="4428000"/>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0" hasCustomPrompt="1"/>
          </p:nvPr>
        </p:nvSpPr>
        <p:spPr>
          <a:xfrm>
            <a:off x="575733" y="908721"/>
            <a:ext cx="9648000" cy="246221"/>
          </a:xfrm>
        </p:spPr>
        <p:txBody>
          <a:bodyPr wrap="square">
            <a:spAutoFit/>
          </a:bodyPr>
          <a:lstStyle>
            <a:lvl1pPr>
              <a:spcBef>
                <a:spcPts val="0"/>
              </a:spcBef>
              <a:defRPr sz="1600" cap="none" baseline="0">
                <a:solidFill>
                  <a:schemeClr val="accent2"/>
                </a:solidFill>
              </a:defRPr>
            </a:lvl1pPr>
          </a:lstStyle>
          <a:p>
            <a:pPr lvl="0"/>
            <a:r>
              <a:rPr lang="en-US" noProof="0" dirty="0"/>
              <a:t>Click to edit Master subtitle style</a:t>
            </a:r>
          </a:p>
        </p:txBody>
      </p:sp>
      <p:cxnSp>
        <p:nvCxnSpPr>
          <p:cNvPr id="11" name="Straight Connector 9"/>
          <p:cNvCxnSpPr>
            <a:cxnSpLocks noChangeShapeType="1"/>
          </p:cNvCxnSpPr>
          <p:nvPr userDrawn="1"/>
        </p:nvCxnSpPr>
        <p:spPr bwMode="gray">
          <a:xfrm rot="10800000">
            <a:off x="653006" y="6358186"/>
            <a:ext cx="10887909" cy="0"/>
          </a:xfrm>
          <a:prstGeom prst="line">
            <a:avLst/>
          </a:prstGeom>
          <a:noFill/>
          <a:ln w="6350">
            <a:solidFill>
              <a:schemeClr val="accent3"/>
            </a:solidFill>
            <a:round/>
            <a:headEnd/>
            <a:tailEnd/>
          </a:ln>
        </p:spPr>
      </p:cxnSp>
    </p:spTree>
    <p:extLst>
      <p:ext uri="{BB962C8B-B14F-4D97-AF65-F5344CB8AC3E}">
        <p14:creationId xmlns:p14="http://schemas.microsoft.com/office/powerpoint/2010/main" val="282506800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vmlDrawing" Target="../drawings/vmlDrawing1.v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image" Target="../media/image2.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ags" Target="../tags/tag1.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image" Target="../media/image3.emf"/><Relationship Id="rId20" Type="http://schemas.openxmlformats.org/officeDocument/2006/relationships/slideLayout" Target="../slideLayouts/slideLayout31.xml"/><Relationship Id="rId4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theme" Target="../theme/theme3.xml"/><Relationship Id="rId50" Type="http://schemas.openxmlformats.org/officeDocument/2006/relationships/oleObject" Target="../embeddings/oleObject3.bin"/><Relationship Id="rId7" Type="http://schemas.openxmlformats.org/officeDocument/2006/relationships/slideLayout" Target="../slideLayouts/slideLayout5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9" Type="http://schemas.openxmlformats.org/officeDocument/2006/relationships/slideLayout" Target="../slideLayouts/slideLayout80.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tags" Target="../tags/tag3.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image" Target="../media/image3.emf"/><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vmlDrawing" Target="../drawings/vmlDrawing3.vml"/><Relationship Id="rId8" Type="http://schemas.openxmlformats.org/officeDocument/2006/relationships/slideLayout" Target="../slideLayouts/slideLayout59.xml"/><Relationship Id="rId51" Type="http://schemas.openxmlformats.org/officeDocument/2006/relationships/image" Target="../media/image2.emf"/><Relationship Id="rId3" Type="http://schemas.openxmlformats.org/officeDocument/2006/relationships/slideLayout" Target="../slideLayouts/slideLayout54.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0" Type="http://schemas.openxmlformats.org/officeDocument/2006/relationships/slideLayout" Target="../slideLayouts/slideLayout71.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descr="A picture containing shape&#10;&#10;Description automatically generated">
            <a:extLst>
              <a:ext uri="{FF2B5EF4-FFF2-40B4-BE49-F238E27FC236}">
                <a16:creationId xmlns:a16="http://schemas.microsoft.com/office/drawing/2014/main" id="{4EC919CA-A4ED-7446-B6A7-B1A52F214ABA}"/>
              </a:ext>
            </a:extLst>
          </p:cNvPr>
          <p:cNvPicPr>
            <a:picLocks noChangeAspect="1"/>
          </p:cNvPicPr>
          <p:nvPr userDrawn="1"/>
        </p:nvPicPr>
        <p:blipFill>
          <a:blip r:embed="rId13"/>
          <a:stretch>
            <a:fillRect/>
          </a:stretch>
        </p:blipFill>
        <p:spPr>
          <a:xfrm>
            <a:off x="11907" y="-8965"/>
            <a:ext cx="12180093" cy="6858000"/>
          </a:xfrm>
          <a:prstGeom prst="rect">
            <a:avLst/>
          </a:prstGeom>
        </p:spPr>
      </p:pic>
      <p:sp>
        <p:nvSpPr>
          <p:cNvPr id="2" name="Title Placeholder 1">
            <a:extLst>
              <a:ext uri="{FF2B5EF4-FFF2-40B4-BE49-F238E27FC236}">
                <a16:creationId xmlns:a16="http://schemas.microsoft.com/office/drawing/2014/main" id="{AEE1E4A4-2DD2-8142-BBE7-6B69E3F1C1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aa-ET"/>
          </a:p>
        </p:txBody>
      </p:sp>
      <p:sp>
        <p:nvSpPr>
          <p:cNvPr id="3" name="Text Placeholder 2">
            <a:extLst>
              <a:ext uri="{FF2B5EF4-FFF2-40B4-BE49-F238E27FC236}">
                <a16:creationId xmlns:a16="http://schemas.microsoft.com/office/drawing/2014/main" id="{5109C65C-0A51-1B48-91EF-79B97FE11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A45456CF-FB57-3545-AAD8-D1D7C3077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0A23F-75B2-EB4A-8C12-80FF8F0BA947}" type="datetimeFigureOut">
              <a:rPr lang="aa-ET" smtClean="0"/>
              <a:t>6/1/21</a:t>
            </a:fld>
            <a:endParaRPr lang="aa-ET"/>
          </a:p>
        </p:txBody>
      </p:sp>
      <p:sp>
        <p:nvSpPr>
          <p:cNvPr id="5" name="Footer Placeholder 4">
            <a:extLst>
              <a:ext uri="{FF2B5EF4-FFF2-40B4-BE49-F238E27FC236}">
                <a16:creationId xmlns:a16="http://schemas.microsoft.com/office/drawing/2014/main" id="{D2F33D50-AB30-774B-89B5-53C4C6F38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F920D39A-F6AE-964B-978C-FAD40B019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0C62F-0C7A-1048-A531-007CF0B10D16}" type="slidenum">
              <a:rPr lang="aa-ET" smtClean="0"/>
              <a:t>‹#›</a:t>
            </a:fld>
            <a:endParaRPr lang="aa-ET"/>
          </a:p>
        </p:txBody>
      </p:sp>
    </p:spTree>
    <p:extLst>
      <p:ext uri="{BB962C8B-B14F-4D97-AF65-F5344CB8AC3E}">
        <p14:creationId xmlns:p14="http://schemas.microsoft.com/office/powerpoint/2010/main" val="3026039245"/>
      </p:ext>
    </p:extLst>
  </p:cSld>
  <p:clrMap bg1="lt1" tx1="dk1" bg2="lt2" tx2="dk2" accent1="accent1" accent2="accent2" accent3="accent3" accent4="accent4" accent5="accent5" accent6="accent6" hlink="hlink" folHlink="folHlink"/>
  <p:sldLayoutIdLst>
    <p:sldLayoutId id="2147483764" r:id="rId1"/>
    <p:sldLayoutId id="2147483761" r:id="rId2"/>
    <p:sldLayoutId id="2147483663" r:id="rId3"/>
    <p:sldLayoutId id="2147483664" r:id="rId4"/>
    <p:sldLayoutId id="2147483765" r:id="rId5"/>
    <p:sldLayoutId id="2147483665" r:id="rId6"/>
    <p:sldLayoutId id="2147483768" r:id="rId7"/>
    <p:sldLayoutId id="2147483760" r:id="rId8"/>
    <p:sldLayoutId id="2147483762" r:id="rId9"/>
    <p:sldLayoutId id="2147483767"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43"/>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spid="_x0000_s1037" name="think-cell Folie" r:id="rId44" imgW="344" imgH="345" progId="TCLayout.ActiveDocument.1">
                  <p:embed/>
                </p:oleObj>
              </mc:Choice>
              <mc:Fallback>
                <p:oleObj name="think-cell Folie" r:id="rId44" imgW="344" imgH="345" progId="TCLayout.ActiveDocument.1">
                  <p:embed/>
                  <p:pic>
                    <p:nvPicPr>
                      <p:cNvPr id="7" name="Objekt 6" hidden="1"/>
                      <p:cNvPicPr/>
                      <p:nvPr/>
                    </p:nvPicPr>
                    <p:blipFill>
                      <a:blip r:embed="rId45"/>
                      <a:stretch>
                        <a:fillRect/>
                      </a:stretch>
                    </p:blipFill>
                    <p:spPr>
                      <a:xfrm>
                        <a:off x="2119" y="1590"/>
                        <a:ext cx="2116" cy="1587"/>
                      </a:xfrm>
                      <a:prstGeom prst="rect">
                        <a:avLst/>
                      </a:prstGeom>
                    </p:spPr>
                  </p:pic>
                </p:oleObj>
              </mc:Fallback>
            </mc:AlternateContent>
          </a:graphicData>
        </a:graphic>
      </p:graphicFrame>
      <p:pic>
        <p:nvPicPr>
          <p:cNvPr id="4" name="Grafik 3"/>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0259943" y="428474"/>
            <a:ext cx="1584000" cy="594196"/>
          </a:xfrm>
          <a:prstGeom prst="rect">
            <a:avLst/>
          </a:prstGeom>
        </p:spPr>
      </p:pic>
      <p:sp>
        <p:nvSpPr>
          <p:cNvPr id="3" name="Textplatzhalter 2"/>
          <p:cNvSpPr>
            <a:spLocks noGrp="1"/>
          </p:cNvSpPr>
          <p:nvPr>
            <p:ph type="body" idx="1"/>
          </p:nvPr>
        </p:nvSpPr>
        <p:spPr bwMode="gray">
          <a:xfrm>
            <a:off x="576000" y="1736812"/>
            <a:ext cx="11040267" cy="464493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ußzeilenplatzhalter 4"/>
          <p:cNvSpPr>
            <a:spLocks noGrp="1"/>
          </p:cNvSpPr>
          <p:nvPr>
            <p:ph type="ftr" sz="quarter" idx="3"/>
          </p:nvPr>
        </p:nvSpPr>
        <p:spPr bwMode="gray">
          <a:xfrm>
            <a:off x="576000" y="6619475"/>
            <a:ext cx="9600000" cy="122791"/>
          </a:xfrm>
          <a:prstGeom prst="rect">
            <a:avLst/>
          </a:prstGeom>
        </p:spPr>
        <p:txBody>
          <a:bodyPr vert="horz" wrap="square" lIns="0" tIns="0" rIns="0" bIns="0" rtlCol="0" anchor="ctr">
            <a:spAutoFit/>
          </a:bodyPr>
          <a:lstStyle>
            <a:lvl1pPr algn="l">
              <a:defRPr sz="798">
                <a:solidFill>
                  <a:schemeClr val="accent3"/>
                </a:solidFill>
              </a:defRPr>
            </a:lvl1pPr>
          </a:lstStyle>
          <a:p>
            <a:pPr defTabSz="1215060"/>
            <a:endParaRPr lang="en-US" dirty="0">
              <a:solidFill>
                <a:srgbClr val="6D8286"/>
              </a:solidFill>
              <a:cs typeface="Arial" charset="0"/>
            </a:endParaRPr>
          </a:p>
        </p:txBody>
      </p:sp>
      <p:sp>
        <p:nvSpPr>
          <p:cNvPr id="2" name="Title 1"/>
          <p:cNvSpPr>
            <a:spLocks noGrp="1"/>
          </p:cNvSpPr>
          <p:nvPr>
            <p:ph type="title"/>
          </p:nvPr>
        </p:nvSpPr>
        <p:spPr bwMode="gray">
          <a:xfrm>
            <a:off x="576000" y="556802"/>
            <a:ext cx="9648000" cy="338555"/>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11" name="fc" descr="Confidential"/>
          <p:cNvSpPr txBox="1"/>
          <p:nvPr userDrawn="1"/>
        </p:nvSpPr>
        <p:spPr>
          <a:xfrm>
            <a:off x="0" y="6664963"/>
            <a:ext cx="12192000" cy="130357"/>
          </a:xfrm>
          <a:prstGeom prst="rect">
            <a:avLst/>
          </a:prstGeom>
          <a:noFill/>
        </p:spPr>
        <p:txBody>
          <a:bodyPr vert="horz" wrap="square" lIns="0" tIns="0" rIns="0" bIns="0" rtlCol="0">
            <a:spAutoFit/>
          </a:bodyPr>
          <a:lstStyle/>
          <a:p>
            <a:pPr marL="125576" indent="-125576" algn="ctr" defTabSz="1215060">
              <a:spcBef>
                <a:spcPts val="598"/>
              </a:spcBef>
              <a:buClr>
                <a:srgbClr val="000000"/>
              </a:buClr>
              <a:buFont typeface="Arial" panose="020B0604020202020204" pitchFamily="34" charset="0"/>
              <a:buChar char="_"/>
            </a:pPr>
            <a:r>
              <a:rPr lang="en-US" sz="847">
                <a:solidFill>
                  <a:srgbClr val="000000"/>
                </a:solidFill>
                <a:latin typeface="Arial Unicode MS" panose="020B0604020202020204" pitchFamily="34" charset="-128"/>
                <a:cs typeface="Arial" charset="0"/>
              </a:rPr>
              <a:t>Confidential</a:t>
            </a:r>
            <a:endParaRPr lang="en-US" sz="847" dirty="0">
              <a:solidFill>
                <a:srgbClr val="000000"/>
              </a:solidFill>
              <a:latin typeface="Arial Unicode MS" panose="020B0604020202020204" pitchFamily="34" charset="-128"/>
              <a:cs typeface="Arial" charset="0"/>
            </a:endParaRPr>
          </a:p>
        </p:txBody>
      </p:sp>
    </p:spTree>
    <p:extLst>
      <p:ext uri="{BB962C8B-B14F-4D97-AF65-F5344CB8AC3E}">
        <p14:creationId xmlns:p14="http://schemas.microsoft.com/office/powerpoint/2010/main" val="454201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Lst>
  <p:hf hdr="0" ftr="0" dt="0"/>
  <p:txStyles>
    <p:titleStyle>
      <a:lvl1pPr algn="l" defTabSz="911295" rtl="0" eaLnBrk="1" latinLnBrk="0" hangingPunct="1">
        <a:spcBef>
          <a:spcPct val="0"/>
        </a:spcBef>
        <a:buNone/>
        <a:defRPr sz="2193" kern="1200" cap="all" baseline="0">
          <a:solidFill>
            <a:schemeClr val="tx1"/>
          </a:solidFill>
          <a:latin typeface="+mj-lt"/>
          <a:ea typeface="+mj-ea"/>
          <a:cs typeface="+mj-cs"/>
        </a:defRPr>
      </a:lvl1pPr>
    </p:titleStyle>
    <p:bodyStyle>
      <a:lvl1pPr marL="0" indent="0" algn="l" defTabSz="911295" rtl="0" eaLnBrk="1" latinLnBrk="0" hangingPunct="1">
        <a:spcBef>
          <a:spcPts val="798"/>
        </a:spcBef>
        <a:buFont typeface="Arial" pitchFamily="34" charset="0"/>
        <a:buNone/>
        <a:defRPr sz="1196" b="1" kern="1200" cap="all" baseline="0">
          <a:solidFill>
            <a:schemeClr val="tx1"/>
          </a:solidFill>
          <a:latin typeface="+mn-lt"/>
          <a:ea typeface="+mn-ea"/>
          <a:cs typeface="+mn-cs"/>
        </a:defRPr>
      </a:lvl1pPr>
      <a:lvl2pPr marL="0" indent="0" algn="l" defTabSz="911295" rtl="0" eaLnBrk="1" latinLnBrk="0" hangingPunct="1">
        <a:spcBef>
          <a:spcPts val="598"/>
        </a:spcBef>
        <a:buFont typeface="Arial" pitchFamily="34" charset="0"/>
        <a:buNone/>
        <a:tabLst/>
        <a:defRPr sz="1196" kern="1200">
          <a:solidFill>
            <a:schemeClr val="tx1"/>
          </a:solidFill>
          <a:latin typeface="+mn-lt"/>
          <a:ea typeface="+mn-ea"/>
          <a:cs typeface="+mn-cs"/>
        </a:defRPr>
      </a:lvl2pPr>
      <a:lvl3pPr marL="125572" indent="-125572" algn="l" defTabSz="911295" rtl="0" eaLnBrk="1" latinLnBrk="0" hangingPunct="1">
        <a:spcBef>
          <a:spcPts val="598"/>
        </a:spcBef>
        <a:buFont typeface="Arial" panose="020B0604020202020204" pitchFamily="34" charset="0"/>
        <a:buChar char="_"/>
        <a:defRPr sz="1196" kern="1200">
          <a:solidFill>
            <a:schemeClr val="tx1"/>
          </a:solidFill>
          <a:latin typeface="+mn-lt"/>
          <a:ea typeface="+mn-ea"/>
          <a:cs typeface="+mn-cs"/>
        </a:defRPr>
      </a:lvl3pPr>
      <a:lvl4pPr marL="358777" indent="-125572" algn="l" defTabSz="911295" rtl="0" eaLnBrk="1" latinLnBrk="0" hangingPunct="1">
        <a:spcBef>
          <a:spcPts val="199"/>
        </a:spcBef>
        <a:buFont typeface="Arial" panose="020B0604020202020204" pitchFamily="34" charset="0"/>
        <a:buChar char="_"/>
        <a:defRPr sz="1096" kern="1200">
          <a:solidFill>
            <a:schemeClr val="tx1"/>
          </a:solidFill>
          <a:latin typeface="+mn-lt"/>
          <a:ea typeface="+mn-ea"/>
          <a:cs typeface="+mn-cs"/>
        </a:defRPr>
      </a:lvl4pPr>
      <a:lvl5pPr marL="591983" indent="-125572" algn="l" defTabSz="911295" rtl="0" eaLnBrk="1" latinLnBrk="0" hangingPunct="1">
        <a:spcBef>
          <a:spcPts val="199"/>
        </a:spcBef>
        <a:buFont typeface="Arial" panose="020B0604020202020204" pitchFamily="34" charset="0"/>
        <a:buChar char="_"/>
        <a:defRPr sz="1096" kern="1200">
          <a:solidFill>
            <a:schemeClr val="tx1"/>
          </a:solidFill>
          <a:latin typeface="+mn-lt"/>
          <a:ea typeface="+mn-ea"/>
          <a:cs typeface="+mn-cs"/>
        </a:defRPr>
      </a:lvl5pPr>
      <a:lvl6pPr marL="2506060" indent="-227823" algn="l" defTabSz="911295" rtl="0" eaLnBrk="1" latinLnBrk="0" hangingPunct="1">
        <a:spcBef>
          <a:spcPct val="20000"/>
        </a:spcBef>
        <a:buFont typeface="Arial" pitchFamily="34" charset="0"/>
        <a:buChar char="•"/>
        <a:defRPr sz="1993" kern="1200">
          <a:solidFill>
            <a:schemeClr val="tx1"/>
          </a:solidFill>
          <a:latin typeface="+mn-lt"/>
          <a:ea typeface="+mn-ea"/>
          <a:cs typeface="+mn-cs"/>
        </a:defRPr>
      </a:lvl6pPr>
      <a:lvl7pPr marL="2961708" indent="-227823" algn="l" defTabSz="911295" rtl="0" eaLnBrk="1" latinLnBrk="0" hangingPunct="1">
        <a:spcBef>
          <a:spcPct val="20000"/>
        </a:spcBef>
        <a:buFont typeface="Arial" pitchFamily="34" charset="0"/>
        <a:buChar char="•"/>
        <a:defRPr sz="1993" kern="1200">
          <a:solidFill>
            <a:schemeClr val="tx1"/>
          </a:solidFill>
          <a:latin typeface="+mn-lt"/>
          <a:ea typeface="+mn-ea"/>
          <a:cs typeface="+mn-cs"/>
        </a:defRPr>
      </a:lvl7pPr>
      <a:lvl8pPr marL="3417355" indent="-227823" algn="l" defTabSz="911295" rtl="0" eaLnBrk="1" latinLnBrk="0" hangingPunct="1">
        <a:spcBef>
          <a:spcPct val="20000"/>
        </a:spcBef>
        <a:buFont typeface="Arial" pitchFamily="34" charset="0"/>
        <a:buChar char="•"/>
        <a:defRPr sz="1993" kern="1200">
          <a:solidFill>
            <a:schemeClr val="tx1"/>
          </a:solidFill>
          <a:latin typeface="+mn-lt"/>
          <a:ea typeface="+mn-ea"/>
          <a:cs typeface="+mn-cs"/>
        </a:defRPr>
      </a:lvl8pPr>
      <a:lvl9pPr marL="3873003" indent="-227823" algn="l" defTabSz="911295" rtl="0" eaLnBrk="1" latinLnBrk="0" hangingPunct="1">
        <a:spcBef>
          <a:spcPct val="20000"/>
        </a:spcBef>
        <a:buFont typeface="Arial" pitchFamily="34" charset="0"/>
        <a:buChar char="•"/>
        <a:defRPr sz="1993" kern="1200">
          <a:solidFill>
            <a:schemeClr val="tx1"/>
          </a:solidFill>
          <a:latin typeface="+mn-lt"/>
          <a:ea typeface="+mn-ea"/>
          <a:cs typeface="+mn-cs"/>
        </a:defRPr>
      </a:lvl9pPr>
    </p:bodyStyle>
    <p:otherStyle>
      <a:defPPr>
        <a:defRPr lang="de-DE"/>
      </a:defPPr>
      <a:lvl1pPr marL="0" algn="l" defTabSz="911295" rtl="0" eaLnBrk="1" latinLnBrk="0" hangingPunct="1">
        <a:defRPr sz="1794" kern="1200">
          <a:solidFill>
            <a:schemeClr val="tx1"/>
          </a:solidFill>
          <a:latin typeface="+mn-lt"/>
          <a:ea typeface="+mn-ea"/>
          <a:cs typeface="+mn-cs"/>
        </a:defRPr>
      </a:lvl1pPr>
      <a:lvl2pPr marL="455648" algn="l" defTabSz="911295" rtl="0" eaLnBrk="1" latinLnBrk="0" hangingPunct="1">
        <a:defRPr sz="1794" kern="1200">
          <a:solidFill>
            <a:schemeClr val="tx1"/>
          </a:solidFill>
          <a:latin typeface="+mn-lt"/>
          <a:ea typeface="+mn-ea"/>
          <a:cs typeface="+mn-cs"/>
        </a:defRPr>
      </a:lvl2pPr>
      <a:lvl3pPr marL="911295" algn="l" defTabSz="911295" rtl="0" eaLnBrk="1" latinLnBrk="0" hangingPunct="1">
        <a:defRPr sz="1794" kern="1200">
          <a:solidFill>
            <a:schemeClr val="tx1"/>
          </a:solidFill>
          <a:latin typeface="+mn-lt"/>
          <a:ea typeface="+mn-ea"/>
          <a:cs typeface="+mn-cs"/>
        </a:defRPr>
      </a:lvl3pPr>
      <a:lvl4pPr marL="1366943" algn="l" defTabSz="911295" rtl="0" eaLnBrk="1" latinLnBrk="0" hangingPunct="1">
        <a:defRPr sz="1794" kern="1200">
          <a:solidFill>
            <a:schemeClr val="tx1"/>
          </a:solidFill>
          <a:latin typeface="+mn-lt"/>
          <a:ea typeface="+mn-ea"/>
          <a:cs typeface="+mn-cs"/>
        </a:defRPr>
      </a:lvl4pPr>
      <a:lvl5pPr marL="1822590" algn="l" defTabSz="911295" rtl="0" eaLnBrk="1" latinLnBrk="0" hangingPunct="1">
        <a:defRPr sz="1794" kern="1200">
          <a:solidFill>
            <a:schemeClr val="tx1"/>
          </a:solidFill>
          <a:latin typeface="+mn-lt"/>
          <a:ea typeface="+mn-ea"/>
          <a:cs typeface="+mn-cs"/>
        </a:defRPr>
      </a:lvl5pPr>
      <a:lvl6pPr marL="2278237" algn="l" defTabSz="911295" rtl="0" eaLnBrk="1" latinLnBrk="0" hangingPunct="1">
        <a:defRPr sz="1794" kern="1200">
          <a:solidFill>
            <a:schemeClr val="tx1"/>
          </a:solidFill>
          <a:latin typeface="+mn-lt"/>
          <a:ea typeface="+mn-ea"/>
          <a:cs typeface="+mn-cs"/>
        </a:defRPr>
      </a:lvl6pPr>
      <a:lvl7pPr marL="2733884" algn="l" defTabSz="911295" rtl="0" eaLnBrk="1" latinLnBrk="0" hangingPunct="1">
        <a:defRPr sz="1794" kern="1200">
          <a:solidFill>
            <a:schemeClr val="tx1"/>
          </a:solidFill>
          <a:latin typeface="+mn-lt"/>
          <a:ea typeface="+mn-ea"/>
          <a:cs typeface="+mn-cs"/>
        </a:defRPr>
      </a:lvl7pPr>
      <a:lvl8pPr marL="3189532" algn="l" defTabSz="911295" rtl="0" eaLnBrk="1" latinLnBrk="0" hangingPunct="1">
        <a:defRPr sz="1794" kern="1200">
          <a:solidFill>
            <a:schemeClr val="tx1"/>
          </a:solidFill>
          <a:latin typeface="+mn-lt"/>
          <a:ea typeface="+mn-ea"/>
          <a:cs typeface="+mn-cs"/>
        </a:defRPr>
      </a:lvl8pPr>
      <a:lvl9pPr marL="3645180" algn="l" defTabSz="911295" rtl="0" eaLnBrk="1" latinLnBrk="0" hangingPunct="1">
        <a:defRPr sz="179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317" userDrawn="1">
          <p15:clr>
            <a:srgbClr val="F26B43"/>
          </p15:clr>
        </p15:guide>
        <p15:guide id="3" pos="3931" userDrawn="1">
          <p15:clr>
            <a:srgbClr val="F26B43"/>
          </p15:clr>
        </p15:guide>
        <p15:guide id="4" pos="3749" userDrawn="1">
          <p15:clr>
            <a:srgbClr val="F26B43"/>
          </p15:clr>
        </p15:guide>
        <p15:guide id="5" orient="horz" pos="1094" userDrawn="1">
          <p15:clr>
            <a:srgbClr val="F26B43"/>
          </p15:clr>
        </p15:guide>
        <p15:guide id="6" orient="horz" pos="40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49"/>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085" name="think-cell Folie" r:id="rId50" imgW="344" imgH="345" progId="TCLayout.ActiveDocument.1">
                  <p:embed/>
                </p:oleObj>
              </mc:Choice>
              <mc:Fallback>
                <p:oleObj name="think-cell Folie" r:id="rId50" imgW="344" imgH="345" progId="TCLayout.ActiveDocument.1">
                  <p:embed/>
                  <p:pic>
                    <p:nvPicPr>
                      <p:cNvPr id="7" name="Objekt 6" hidden="1"/>
                      <p:cNvPicPr/>
                      <p:nvPr/>
                    </p:nvPicPr>
                    <p:blipFill>
                      <a:blip r:embed="rId51"/>
                      <a:stretch>
                        <a:fillRect/>
                      </a:stretch>
                    </p:blipFill>
                    <p:spPr>
                      <a:xfrm>
                        <a:off x="2118" y="1589"/>
                        <a:ext cx="2116" cy="1587"/>
                      </a:xfrm>
                      <a:prstGeom prst="rect">
                        <a:avLst/>
                      </a:prstGeom>
                    </p:spPr>
                  </p:pic>
                </p:oleObj>
              </mc:Fallback>
            </mc:AlternateContent>
          </a:graphicData>
        </a:graphic>
      </p:graphicFrame>
      <p:pic>
        <p:nvPicPr>
          <p:cNvPr id="4" name="Grafik 3"/>
          <p:cNvPicPr>
            <a:picLocks noChangeAspect="1"/>
          </p:cNvPicPr>
          <p:nvPr userDrawn="1"/>
        </p:nvPicPr>
        <p:blipFill>
          <a:blip r:embed="rId52" cstate="print">
            <a:extLst>
              <a:ext uri="{28A0092B-C50C-407E-A947-70E740481C1C}">
                <a14:useLocalDpi xmlns:a14="http://schemas.microsoft.com/office/drawing/2010/main" val="0"/>
              </a:ext>
            </a:extLst>
          </a:blip>
          <a:stretch>
            <a:fillRect/>
          </a:stretch>
        </p:blipFill>
        <p:spPr>
          <a:xfrm>
            <a:off x="10259941" y="428474"/>
            <a:ext cx="1584000" cy="594196"/>
          </a:xfrm>
          <a:prstGeom prst="rect">
            <a:avLst/>
          </a:prstGeom>
        </p:spPr>
      </p:pic>
      <p:sp>
        <p:nvSpPr>
          <p:cNvPr id="3" name="Textplatzhalter 2"/>
          <p:cNvSpPr>
            <a:spLocks noGrp="1"/>
          </p:cNvSpPr>
          <p:nvPr>
            <p:ph type="body" idx="1"/>
          </p:nvPr>
        </p:nvSpPr>
        <p:spPr bwMode="gray">
          <a:xfrm>
            <a:off x="576000" y="1736812"/>
            <a:ext cx="11040267" cy="464493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ußzeilenplatzhalter 4"/>
          <p:cNvSpPr>
            <a:spLocks noGrp="1"/>
          </p:cNvSpPr>
          <p:nvPr>
            <p:ph type="ftr" sz="quarter" idx="3"/>
          </p:nvPr>
        </p:nvSpPr>
        <p:spPr bwMode="gray">
          <a:xfrm>
            <a:off x="576000" y="6619314"/>
            <a:ext cx="9600000" cy="123111"/>
          </a:xfrm>
          <a:prstGeom prst="rect">
            <a:avLst/>
          </a:prstGeom>
        </p:spPr>
        <p:txBody>
          <a:bodyPr vert="horz" wrap="square" lIns="0" tIns="0" rIns="0" bIns="0" rtlCol="0" anchor="ctr">
            <a:spAutoFit/>
          </a:bodyPr>
          <a:lstStyle>
            <a:lvl1pPr algn="l">
              <a:defRPr sz="800">
                <a:solidFill>
                  <a:schemeClr val="accent3"/>
                </a:solidFill>
              </a:defRPr>
            </a:lvl1pPr>
          </a:lstStyle>
          <a:p>
            <a:pPr defTabSz="1219170"/>
            <a:r>
              <a:rPr lang="en-US" dirty="0">
                <a:solidFill>
                  <a:srgbClr val="6D8286"/>
                </a:solidFill>
              </a:rPr>
              <a:t>DWS ESG Team /  European AM Offsite /  19</a:t>
            </a:r>
            <a:r>
              <a:rPr lang="en-US" baseline="30000" dirty="0">
                <a:solidFill>
                  <a:srgbClr val="6D8286"/>
                </a:solidFill>
              </a:rPr>
              <a:t>th</a:t>
            </a:r>
            <a:r>
              <a:rPr lang="en-US" dirty="0">
                <a:solidFill>
                  <a:srgbClr val="6D8286"/>
                </a:solidFill>
              </a:rPr>
              <a:t> </a:t>
            </a:r>
            <a:r>
              <a:rPr lang="en-US" dirty="0" err="1">
                <a:solidFill>
                  <a:srgbClr val="6D8286"/>
                </a:solidFill>
              </a:rPr>
              <a:t>DateNovember</a:t>
            </a:r>
            <a:r>
              <a:rPr lang="en-US" dirty="0">
                <a:solidFill>
                  <a:srgbClr val="6D8286"/>
                </a:solidFill>
              </a:rPr>
              <a:t> 2018</a:t>
            </a:r>
          </a:p>
        </p:txBody>
      </p:sp>
      <p:sp>
        <p:nvSpPr>
          <p:cNvPr id="6" name="Foliennummernplatzhalter 5"/>
          <p:cNvSpPr>
            <a:spLocks noGrp="1"/>
          </p:cNvSpPr>
          <p:nvPr>
            <p:ph type="sldNum" sz="quarter" idx="4"/>
          </p:nvPr>
        </p:nvSpPr>
        <p:spPr bwMode="gray">
          <a:xfrm>
            <a:off x="11040267" y="6619314"/>
            <a:ext cx="576000" cy="123111"/>
          </a:xfrm>
          <a:prstGeom prst="rect">
            <a:avLst/>
          </a:prstGeom>
        </p:spPr>
        <p:txBody>
          <a:bodyPr vert="horz" wrap="square" lIns="0" tIns="0" rIns="0" bIns="0" rtlCol="0" anchor="ctr">
            <a:spAutoFit/>
          </a:bodyPr>
          <a:lstStyle>
            <a:lvl1pPr algn="r">
              <a:defRPr sz="800">
                <a:solidFill>
                  <a:schemeClr val="accent3"/>
                </a:solidFill>
              </a:defRPr>
            </a:lvl1pPr>
          </a:lstStyle>
          <a:p>
            <a:pPr defTabSz="1219170"/>
            <a:r>
              <a:rPr lang="en-US">
                <a:solidFill>
                  <a:srgbClr val="6D8286"/>
                </a:solidFill>
              </a:rPr>
              <a:t>/ </a:t>
            </a:r>
            <a:fld id="{D75DB306-785C-428C-BF8B-7267F4168A84}" type="slidenum">
              <a:rPr lang="en-US" smtClean="0">
                <a:solidFill>
                  <a:srgbClr val="6D8286"/>
                </a:solidFill>
              </a:rPr>
              <a:pPr defTabSz="1219170"/>
              <a:t>‹#›</a:t>
            </a:fld>
            <a:endParaRPr lang="en-US" dirty="0">
              <a:solidFill>
                <a:srgbClr val="6D8286"/>
              </a:solidFill>
            </a:endParaRPr>
          </a:p>
        </p:txBody>
      </p:sp>
      <p:cxnSp>
        <p:nvCxnSpPr>
          <p:cNvPr id="8" name="Straight Connector 9"/>
          <p:cNvCxnSpPr>
            <a:cxnSpLocks noChangeShapeType="1"/>
          </p:cNvCxnSpPr>
          <p:nvPr userDrawn="1"/>
        </p:nvCxnSpPr>
        <p:spPr bwMode="gray">
          <a:xfrm flipH="1">
            <a:off x="576000" y="6505590"/>
            <a:ext cx="11040533" cy="0"/>
          </a:xfrm>
          <a:prstGeom prst="line">
            <a:avLst/>
          </a:prstGeom>
          <a:noFill/>
          <a:ln w="6350">
            <a:solidFill>
              <a:schemeClr val="accent3"/>
            </a:solidFill>
            <a:round/>
            <a:headEnd/>
            <a:tailEnd/>
          </a:ln>
        </p:spPr>
      </p:cxnSp>
      <p:sp>
        <p:nvSpPr>
          <p:cNvPr id="2" name="Title 1"/>
          <p:cNvSpPr>
            <a:spLocks noGrp="1"/>
          </p:cNvSpPr>
          <p:nvPr>
            <p:ph type="title"/>
          </p:nvPr>
        </p:nvSpPr>
        <p:spPr bwMode="gray">
          <a:xfrm>
            <a:off x="576000" y="556801"/>
            <a:ext cx="9648000" cy="338555"/>
          </a:xfrm>
          <a:prstGeom prst="rect">
            <a:avLst/>
          </a:prstGeom>
        </p:spPr>
        <p:txBody>
          <a:bodyPr vert="horz" wrap="square" lIns="0" tIns="0" rIns="0" bIns="0" rtlCol="0" anchor="t" anchorCtr="0">
            <a:spAutoFit/>
          </a:bodyPr>
          <a:lstStyle/>
          <a:p>
            <a:r>
              <a:rPr lang="en-US" noProof="0"/>
              <a:t>Click to edit Master title style</a:t>
            </a:r>
            <a:endParaRPr lang="en-US" noProof="0" dirty="0"/>
          </a:p>
        </p:txBody>
      </p:sp>
      <p:sp>
        <p:nvSpPr>
          <p:cNvPr id="9" name="fc"/>
          <p:cNvSpPr txBox="1"/>
          <p:nvPr userDrawn="1"/>
        </p:nvSpPr>
        <p:spPr>
          <a:xfrm>
            <a:off x="0" y="6664961"/>
            <a:ext cx="12192000" cy="130805"/>
          </a:xfrm>
          <a:prstGeom prst="rect">
            <a:avLst/>
          </a:prstGeom>
          <a:noFill/>
        </p:spPr>
        <p:txBody>
          <a:bodyPr vert="horz" wrap="square" lIns="0" tIns="0" rIns="0" bIns="0" rtlCol="0">
            <a:spAutoFit/>
          </a:bodyPr>
          <a:lstStyle/>
          <a:p>
            <a:pPr marL="126000" indent="-126000" algn="ctr" defTabSz="1219170">
              <a:spcBef>
                <a:spcPts val="600"/>
              </a:spcBef>
              <a:buClr>
                <a:srgbClr val="000000"/>
              </a:buClr>
              <a:buFont typeface="Arial" panose="020B0604020202020204" pitchFamily="34" charset="0"/>
              <a:buChar char="_"/>
            </a:pPr>
            <a:endParaRPr lang="en-GB" sz="850" dirty="0" err="1">
              <a:solidFill>
                <a:srgbClr val="000000"/>
              </a:solidFill>
              <a:latin typeface="Arial Unicode MS" panose="020B0604020202020204" pitchFamily="34" charset="-128"/>
            </a:endParaRPr>
          </a:p>
        </p:txBody>
      </p:sp>
    </p:spTree>
    <p:extLst>
      <p:ext uri="{BB962C8B-B14F-4D97-AF65-F5344CB8AC3E}">
        <p14:creationId xmlns:p14="http://schemas.microsoft.com/office/powerpoint/2010/main" val="270104230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Lst>
  <p:transition>
    <p:fade/>
  </p:transition>
  <p:hf hdr="0" dt="0"/>
  <p:txStyles>
    <p:titleStyle>
      <a:lvl1pPr algn="l" defTabSz="914377" rtl="0" eaLnBrk="1" latinLnBrk="0" hangingPunct="1">
        <a:spcBef>
          <a:spcPct val="0"/>
        </a:spcBef>
        <a:buNone/>
        <a:defRPr sz="2200" kern="1200" cap="all" baseline="0">
          <a:solidFill>
            <a:schemeClr val="tx1"/>
          </a:solidFill>
          <a:latin typeface="+mj-lt"/>
          <a:ea typeface="+mj-ea"/>
          <a:cs typeface="+mj-cs"/>
        </a:defRPr>
      </a:lvl1pPr>
    </p:titleStyle>
    <p:bodyStyle>
      <a:lvl1pPr marL="0" indent="0" algn="l" defTabSz="914377" rtl="0" eaLnBrk="1" latinLnBrk="0" hangingPunct="1">
        <a:spcBef>
          <a:spcPts val="800"/>
        </a:spcBef>
        <a:buFont typeface="Arial" pitchFamily="34" charset="0"/>
        <a:buNone/>
        <a:defRPr sz="1200" b="1" kern="1200" cap="all" baseline="0">
          <a:solidFill>
            <a:schemeClr val="tx1"/>
          </a:solidFill>
          <a:latin typeface="+mn-lt"/>
          <a:ea typeface="+mn-ea"/>
          <a:cs typeface="+mn-cs"/>
        </a:defRPr>
      </a:lvl1pPr>
      <a:lvl2pPr marL="0" indent="0" algn="l" defTabSz="914377" rtl="0" eaLnBrk="1" latinLnBrk="0" hangingPunct="1">
        <a:spcBef>
          <a:spcPts val="600"/>
        </a:spcBef>
        <a:buFont typeface="Arial" pitchFamily="34" charset="0"/>
        <a:buNone/>
        <a:tabLst/>
        <a:defRPr sz="1200" kern="1200">
          <a:solidFill>
            <a:schemeClr val="tx1"/>
          </a:solidFill>
          <a:latin typeface="+mn-lt"/>
          <a:ea typeface="+mn-ea"/>
          <a:cs typeface="+mn-cs"/>
        </a:defRPr>
      </a:lvl2pPr>
      <a:lvl3pPr marL="125997" indent="-125997" algn="l" defTabSz="914377" rtl="0" eaLnBrk="1" latinLnBrk="0" hangingPunct="1">
        <a:spcBef>
          <a:spcPts val="600"/>
        </a:spcBef>
        <a:buFont typeface="Arial" panose="020B0604020202020204" pitchFamily="34" charset="0"/>
        <a:buChar char="_"/>
        <a:defRPr sz="1200" kern="1200">
          <a:solidFill>
            <a:schemeClr val="tx1"/>
          </a:solidFill>
          <a:latin typeface="+mn-lt"/>
          <a:ea typeface="+mn-ea"/>
          <a:cs typeface="+mn-cs"/>
        </a:defRPr>
      </a:lvl3pPr>
      <a:lvl4pPr marL="359991" indent="-125997" algn="l" defTabSz="914377" rtl="0" eaLnBrk="1" latinLnBrk="0" hangingPunct="1">
        <a:spcBef>
          <a:spcPts val="200"/>
        </a:spcBef>
        <a:buFont typeface="Arial" panose="020B0604020202020204" pitchFamily="34" charset="0"/>
        <a:buChar char="_"/>
        <a:defRPr sz="1100" kern="1200">
          <a:solidFill>
            <a:schemeClr val="tx1"/>
          </a:solidFill>
          <a:latin typeface="+mn-lt"/>
          <a:ea typeface="+mn-ea"/>
          <a:cs typeface="+mn-cs"/>
        </a:defRPr>
      </a:lvl4pPr>
      <a:lvl5pPr marL="593985" indent="-125997" algn="l" defTabSz="914377" rtl="0" eaLnBrk="1" latinLnBrk="0" hangingPunct="1">
        <a:spcBef>
          <a:spcPts val="200"/>
        </a:spcBef>
        <a:buFont typeface="Arial" panose="020B0604020202020204" pitchFamily="34" charset="0"/>
        <a:buChar char="_"/>
        <a:defRPr sz="11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317" userDrawn="1">
          <p15:clr>
            <a:srgbClr val="F26B43"/>
          </p15:clr>
        </p15:guide>
        <p15:guide id="3" pos="3931" userDrawn="1">
          <p15:clr>
            <a:srgbClr val="F26B43"/>
          </p15:clr>
        </p15:guide>
        <p15:guide id="4" pos="3749" userDrawn="1">
          <p15:clr>
            <a:srgbClr val="F26B43"/>
          </p15:clr>
        </p15:guide>
        <p15:guide id="5" orient="horz" pos="1094" userDrawn="1">
          <p15:clr>
            <a:srgbClr val="F26B43"/>
          </p15:clr>
        </p15:guide>
        <p15:guide id="6"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events.euconf.eu/projects/eefi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E87BFC89-DF79-8A42-BC74-ADE007FFE06B}"/>
              </a:ext>
            </a:extLst>
          </p:cNvPr>
          <p:cNvPicPr>
            <a:picLocks noGrp="1" noChangeAspect="1"/>
          </p:cNvPicPr>
          <p:nvPr>
            <p:ph idx="1"/>
          </p:nvPr>
        </p:nvPicPr>
        <p:blipFill>
          <a:blip r:embed="rId2"/>
          <a:stretch>
            <a:fillRect/>
          </a:stretch>
        </p:blipFill>
        <p:spPr>
          <a:xfrm>
            <a:off x="0" y="11173"/>
            <a:ext cx="12192000" cy="6846827"/>
          </a:xfrm>
        </p:spPr>
      </p:pic>
      <p:sp>
        <p:nvSpPr>
          <p:cNvPr id="2" name="Title 1">
            <a:extLst>
              <a:ext uri="{FF2B5EF4-FFF2-40B4-BE49-F238E27FC236}">
                <a16:creationId xmlns:a16="http://schemas.microsoft.com/office/drawing/2014/main" id="{1A3206E0-1CC4-3544-9ADB-F15D3A7FD4B4}"/>
              </a:ext>
            </a:extLst>
          </p:cNvPr>
          <p:cNvSpPr>
            <a:spLocks noGrp="1"/>
          </p:cNvSpPr>
          <p:nvPr>
            <p:ph type="title"/>
          </p:nvPr>
        </p:nvSpPr>
        <p:spPr>
          <a:xfrm>
            <a:off x="669234" y="683178"/>
            <a:ext cx="7729331" cy="787814"/>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Covenant of Mayors Investment Forum 16 June 11:00-11:45</a:t>
            </a:r>
          </a:p>
        </p:txBody>
      </p:sp>
      <p:sp>
        <p:nvSpPr>
          <p:cNvPr id="6" name="Subtitle 2">
            <a:extLst>
              <a:ext uri="{FF2B5EF4-FFF2-40B4-BE49-F238E27FC236}">
                <a16:creationId xmlns:a16="http://schemas.microsoft.com/office/drawing/2014/main" id="{AED91D11-EAC9-5942-A71F-B4E72FE63600}"/>
              </a:ext>
            </a:extLst>
          </p:cNvPr>
          <p:cNvSpPr txBox="1">
            <a:spLocks/>
          </p:cNvSpPr>
          <p:nvPr/>
        </p:nvSpPr>
        <p:spPr>
          <a:xfrm>
            <a:off x="669234" y="1791855"/>
            <a:ext cx="10251457" cy="871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i="1" dirty="0">
                <a:solidFill>
                  <a:schemeClr val="accent4"/>
                </a:solidFill>
                <a:latin typeface="Arial" panose="020B0604020202020204" pitchFamily="34" charset="0"/>
                <a:cs typeface="Arial" panose="020B0604020202020204" pitchFamily="34" charset="0"/>
              </a:rPr>
              <a:t>Background:</a:t>
            </a:r>
            <a:r>
              <a:rPr lang="en-US" sz="1400" i="1" dirty="0">
                <a:solidFill>
                  <a:schemeClr val="bg1"/>
                </a:solidFill>
                <a:latin typeface="Arial" panose="020B0604020202020204" pitchFamily="34" charset="0"/>
                <a:cs typeface="Arial" panose="020B0604020202020204" pitchFamily="34" charset="0"/>
              </a:rPr>
              <a:t> This panel debate will focus on questions which relate to scaling up investments in energy renovation of housing across Europe and how cities can </a:t>
            </a:r>
            <a:r>
              <a:rPr lang="en-US" sz="1400" i="1" dirty="0" err="1">
                <a:solidFill>
                  <a:schemeClr val="bg1"/>
                </a:solidFill>
                <a:latin typeface="Arial" panose="020B0604020202020204" pitchFamily="34" charset="0"/>
                <a:cs typeface="Arial" panose="020B0604020202020204" pitchFamily="34" charset="0"/>
              </a:rPr>
              <a:t>organise</a:t>
            </a:r>
            <a:r>
              <a:rPr lang="en-US" sz="1400" i="1" dirty="0">
                <a:solidFill>
                  <a:schemeClr val="bg1"/>
                </a:solidFill>
                <a:latin typeface="Arial" panose="020B0604020202020204" pitchFamily="34" charset="0"/>
                <a:cs typeface="Arial" panose="020B0604020202020204" pitchFamily="34" charset="0"/>
              </a:rPr>
              <a:t> their renovation programs to attract private finance. The panel will feature speakers from prominent public and private financial institutions that are members of the Energy Efficiency Financial Institutions Group (EEFIG)’s working groups on financial instruments, risks and co-benefits.</a:t>
            </a:r>
          </a:p>
        </p:txBody>
      </p:sp>
      <p:pic>
        <p:nvPicPr>
          <p:cNvPr id="8" name="Picture 7" descr="Graphical user interface&#10;&#10;Description automatically generated">
            <a:extLst>
              <a:ext uri="{FF2B5EF4-FFF2-40B4-BE49-F238E27FC236}">
                <a16:creationId xmlns:a16="http://schemas.microsoft.com/office/drawing/2014/main" id="{6BBD49BC-4A45-CD40-B9BC-01F2B052253B}"/>
              </a:ext>
            </a:extLst>
          </p:cNvPr>
          <p:cNvPicPr>
            <a:picLocks noChangeAspect="1"/>
          </p:cNvPicPr>
          <p:nvPr/>
        </p:nvPicPr>
        <p:blipFill>
          <a:blip r:embed="rId3"/>
          <a:stretch>
            <a:fillRect/>
          </a:stretch>
        </p:blipFill>
        <p:spPr>
          <a:xfrm>
            <a:off x="4055158" y="2984549"/>
            <a:ext cx="5970851" cy="3366824"/>
          </a:xfrm>
          <a:prstGeom prst="rect">
            <a:avLst/>
          </a:prstGeom>
        </p:spPr>
      </p:pic>
      <p:sp>
        <p:nvSpPr>
          <p:cNvPr id="9" name="TextBox 8">
            <a:extLst>
              <a:ext uri="{FF2B5EF4-FFF2-40B4-BE49-F238E27FC236}">
                <a16:creationId xmlns:a16="http://schemas.microsoft.com/office/drawing/2014/main" id="{141C288A-19FC-EE46-9D01-A0C2F200934D}"/>
              </a:ext>
            </a:extLst>
          </p:cNvPr>
          <p:cNvSpPr txBox="1"/>
          <p:nvPr/>
        </p:nvSpPr>
        <p:spPr>
          <a:xfrm>
            <a:off x="669234" y="2867552"/>
            <a:ext cx="3249827" cy="2416046"/>
          </a:xfrm>
          <a:prstGeom prst="rect">
            <a:avLst/>
          </a:prstGeom>
          <a:noFill/>
        </p:spPr>
        <p:txBody>
          <a:bodyPr wrap="square" rtlCol="0">
            <a:spAutoFit/>
          </a:bodyPr>
          <a:lstStyle/>
          <a:p>
            <a:r>
              <a:rPr lang="en-GB" sz="1400" dirty="0">
                <a:solidFill>
                  <a:schemeClr val="bg1"/>
                </a:solidFill>
              </a:rPr>
              <a:t>The session will be organised as a panel discussion moderated by </a:t>
            </a:r>
            <a:r>
              <a:rPr lang="en-GB" sz="1400" dirty="0">
                <a:solidFill>
                  <a:schemeClr val="accent4"/>
                </a:solidFill>
              </a:rPr>
              <a:t>Peter </a:t>
            </a:r>
            <a:r>
              <a:rPr lang="en-GB" sz="1400" dirty="0" err="1">
                <a:solidFill>
                  <a:schemeClr val="accent4"/>
                </a:solidFill>
              </a:rPr>
              <a:t>Sweatman</a:t>
            </a:r>
            <a:r>
              <a:rPr lang="en-GB" sz="1400" dirty="0">
                <a:solidFill>
                  <a:schemeClr val="bg1"/>
                </a:solidFill>
              </a:rPr>
              <a:t>, EEFIG Rapporteur. </a:t>
            </a:r>
          </a:p>
          <a:p>
            <a:endParaRPr lang="en-GB" sz="1400" b="1" dirty="0">
              <a:solidFill>
                <a:schemeClr val="accent4"/>
              </a:solidFill>
            </a:endParaRPr>
          </a:p>
          <a:p>
            <a:r>
              <a:rPr lang="en-GB" sz="1400" b="1" dirty="0">
                <a:solidFill>
                  <a:schemeClr val="accent4"/>
                </a:solidFill>
              </a:rPr>
              <a:t>Agenda:</a:t>
            </a:r>
          </a:p>
          <a:p>
            <a:r>
              <a:rPr lang="en-GB" sz="1400" dirty="0">
                <a:solidFill>
                  <a:schemeClr val="bg1"/>
                </a:solidFill>
              </a:rPr>
              <a:t>Bettina </a:t>
            </a:r>
            <a:r>
              <a:rPr lang="en-GB" sz="1400" dirty="0" err="1">
                <a:solidFill>
                  <a:schemeClr val="bg1"/>
                </a:solidFill>
              </a:rPr>
              <a:t>Dorrendorf</a:t>
            </a:r>
            <a:r>
              <a:rPr lang="en-GB" sz="1400" dirty="0">
                <a:solidFill>
                  <a:schemeClr val="bg1"/>
                </a:solidFill>
              </a:rPr>
              <a:t>, </a:t>
            </a:r>
            <a:r>
              <a:rPr lang="en-GB" sz="1400" dirty="0" err="1">
                <a:solidFill>
                  <a:schemeClr val="bg1"/>
                </a:solidFill>
              </a:rPr>
              <a:t>KfW</a:t>
            </a:r>
            <a:endParaRPr lang="en-GB" sz="1400" dirty="0">
              <a:solidFill>
                <a:schemeClr val="bg1"/>
              </a:solidFill>
            </a:endParaRPr>
          </a:p>
          <a:p>
            <a:r>
              <a:rPr lang="en-GB" sz="1400" dirty="0" err="1">
                <a:solidFill>
                  <a:schemeClr val="bg1"/>
                </a:solidFill>
              </a:rPr>
              <a:t>Isidoro</a:t>
            </a:r>
            <a:r>
              <a:rPr lang="en-GB" sz="1400" dirty="0">
                <a:solidFill>
                  <a:schemeClr val="bg1"/>
                </a:solidFill>
              </a:rPr>
              <a:t> Tapia, EIB</a:t>
            </a:r>
          </a:p>
          <a:p>
            <a:r>
              <a:rPr lang="en-GB" sz="1400" dirty="0">
                <a:solidFill>
                  <a:schemeClr val="bg1"/>
                </a:solidFill>
              </a:rPr>
              <a:t>Murray </a:t>
            </a:r>
            <a:r>
              <a:rPr lang="en-GB" sz="1400" dirty="0" err="1">
                <a:solidFill>
                  <a:schemeClr val="bg1"/>
                </a:solidFill>
              </a:rPr>
              <a:t>Birt</a:t>
            </a:r>
            <a:r>
              <a:rPr lang="en-GB" sz="1400" dirty="0">
                <a:solidFill>
                  <a:schemeClr val="bg1"/>
                </a:solidFill>
              </a:rPr>
              <a:t>, DWS</a:t>
            </a:r>
          </a:p>
          <a:p>
            <a:r>
              <a:rPr lang="en-GB" sz="1400" dirty="0">
                <a:solidFill>
                  <a:schemeClr val="bg1"/>
                </a:solidFill>
              </a:rPr>
              <a:t>Elisabeth </a:t>
            </a:r>
            <a:r>
              <a:rPr lang="en-GB" sz="1400" dirty="0" err="1">
                <a:solidFill>
                  <a:schemeClr val="bg1"/>
                </a:solidFill>
              </a:rPr>
              <a:t>Minjauw</a:t>
            </a:r>
            <a:r>
              <a:rPr lang="en-GB" sz="1400" dirty="0">
                <a:solidFill>
                  <a:schemeClr val="bg1"/>
                </a:solidFill>
              </a:rPr>
              <a:t>, BNP Paribas Fortis</a:t>
            </a:r>
          </a:p>
          <a:p>
            <a:endParaRPr lang="en-GB" sz="1400" dirty="0">
              <a:solidFill>
                <a:schemeClr val="bg1"/>
              </a:solidFill>
            </a:endParaRPr>
          </a:p>
          <a:p>
            <a:r>
              <a:rPr lang="en-GB" sz="1100" dirty="0">
                <a:solidFill>
                  <a:schemeClr val="bg1"/>
                </a:solidFill>
              </a:rPr>
              <a:t>Event page </a:t>
            </a:r>
            <a:r>
              <a:rPr lang="en-GB" sz="1100" dirty="0">
                <a:solidFill>
                  <a:schemeClr val="accent4"/>
                </a:solidFill>
                <a:hlinkClick r:id="rId4">
                  <a:extLst>
                    <a:ext uri="{A12FA001-AC4F-418D-AE19-62706E023703}">
                      <ahyp:hlinkClr xmlns:ahyp="http://schemas.microsoft.com/office/drawing/2018/hyperlinkcolor" val="tx"/>
                    </a:ext>
                  </a:extLst>
                </a:hlinkClick>
              </a:rPr>
              <a:t>https://events.euconf.eu/projects/eefig</a:t>
            </a:r>
            <a:r>
              <a:rPr lang="en-GB" sz="1100" dirty="0">
                <a:solidFill>
                  <a:schemeClr val="accent4"/>
                </a:solidFill>
              </a:rPr>
              <a:t> </a:t>
            </a:r>
          </a:p>
        </p:txBody>
      </p:sp>
    </p:spTree>
    <p:extLst>
      <p:ext uri="{BB962C8B-B14F-4D97-AF65-F5344CB8AC3E}">
        <p14:creationId xmlns:p14="http://schemas.microsoft.com/office/powerpoint/2010/main" val="1218960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WS 4:3 EN">
  <a:themeElements>
    <a:clrScheme name="DWS Farben">
      <a:dk1>
        <a:srgbClr val="000000"/>
      </a:dk1>
      <a:lt1>
        <a:srgbClr val="FFFFFF"/>
      </a:lt1>
      <a:dk2>
        <a:srgbClr val="D7D2CB"/>
      </a:dk2>
      <a:lt2>
        <a:srgbClr val="AFCA0B"/>
      </a:lt2>
      <a:accent1>
        <a:srgbClr val="00486B"/>
      </a:accent1>
      <a:accent2>
        <a:srgbClr val="009DA2"/>
      </a:accent2>
      <a:accent3>
        <a:srgbClr val="6D8286"/>
      </a:accent3>
      <a:accent4>
        <a:srgbClr val="AEA399"/>
      </a:accent4>
      <a:accent5>
        <a:srgbClr val="00542E"/>
      </a:accent5>
      <a:accent6>
        <a:srgbClr val="0073AA"/>
      </a:accent6>
      <a:hlink>
        <a:srgbClr val="000000"/>
      </a:hlink>
      <a:folHlink>
        <a:srgbClr val="193296"/>
      </a:folHlink>
    </a:clrScheme>
    <a:fontScheme name="Umzugsauk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lstStyle>
        <a:defPPr marL="126000" indent="-126000" algn="l">
          <a:spcBef>
            <a:spcPts val="600"/>
          </a:spcBef>
          <a:buClr>
            <a:schemeClr val="bg1"/>
          </a:buClr>
          <a:buFont typeface="Arial" panose="020B0604020202020204" pitchFamily="34" charset="0"/>
          <a:buChar char="_"/>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26000" indent="-126000">
          <a:spcBef>
            <a:spcPts val="600"/>
          </a:spcBef>
          <a:buClr>
            <a:schemeClr val="tx1"/>
          </a:buClr>
          <a:buFont typeface="Arial" panose="020B0604020202020204" pitchFamily="34" charset="0"/>
          <a:buChar char="_"/>
          <a:defRPr sz="1400" dirty="0" err="1" smtClean="0"/>
        </a:defPPr>
      </a:lstStyle>
    </a:txDef>
  </a:objectDefaults>
  <a:extraClrSchemeLst/>
  <a:custClrLst>
    <a:custClr>
      <a:srgbClr val="FFFFFF"/>
    </a:custClr>
    <a:custClr>
      <a:srgbClr val="E40134"/>
    </a:custClr>
    <a:custClr>
      <a:srgbClr val="304849"/>
    </a:custClr>
    <a:custClr>
      <a:srgbClr val="857871"/>
    </a:custClr>
    <a:custClr>
      <a:srgbClr val="EE7203"/>
    </a:custClr>
    <a:custClr>
      <a:srgbClr val="46962B"/>
    </a:custClr>
    <a:custClr>
      <a:srgbClr val="00A4D9"/>
    </a:custClr>
    <a:custClr>
      <a:srgbClr val="B7C5C8"/>
    </a:custClr>
    <a:custClr>
      <a:srgbClr val="9F387C"/>
    </a:custClr>
    <a:custClr>
      <a:srgbClr val="A7B5B7"/>
    </a:custClr>
  </a:custClrLst>
  <a:extLst>
    <a:ext uri="{05A4C25C-085E-4340-85A3-A5531E510DB2}">
      <thm15:themeFamily xmlns:thm15="http://schemas.microsoft.com/office/thememl/2012/main" name="DWS_EN_4_3_cover5_white [Read-Only]" id="{E605412B-32FD-47D3-8375-2FAF2826FAA6}" vid="{1F7B9030-01C7-490E-B65A-15BE9D4C17B9}"/>
    </a:ext>
  </a:extLst>
</a:theme>
</file>

<file path=ppt/theme/theme3.xml><?xml version="1.0" encoding="utf-8"?>
<a:theme xmlns:a="http://schemas.openxmlformats.org/drawingml/2006/main" name="DWS 4:3 EN">
  <a:themeElements>
    <a:clrScheme name="DWS Farben">
      <a:dk1>
        <a:srgbClr val="000000"/>
      </a:dk1>
      <a:lt1>
        <a:srgbClr val="FFFFFF"/>
      </a:lt1>
      <a:dk2>
        <a:srgbClr val="D7D2CB"/>
      </a:dk2>
      <a:lt2>
        <a:srgbClr val="AFCA0B"/>
      </a:lt2>
      <a:accent1>
        <a:srgbClr val="00486B"/>
      </a:accent1>
      <a:accent2>
        <a:srgbClr val="009DA2"/>
      </a:accent2>
      <a:accent3>
        <a:srgbClr val="6D8286"/>
      </a:accent3>
      <a:accent4>
        <a:srgbClr val="AEA399"/>
      </a:accent4>
      <a:accent5>
        <a:srgbClr val="00542E"/>
      </a:accent5>
      <a:accent6>
        <a:srgbClr val="0073AA"/>
      </a:accent6>
      <a:hlink>
        <a:srgbClr val="000000"/>
      </a:hlink>
      <a:folHlink>
        <a:srgbClr val="193296"/>
      </a:folHlink>
    </a:clrScheme>
    <a:fontScheme name="Umzugsauk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ctr"/>
      <a:lstStyle>
        <a:defPPr marL="126000" indent="-126000" algn="l">
          <a:spcBef>
            <a:spcPts val="600"/>
          </a:spcBef>
          <a:buClr>
            <a:schemeClr val="bg1"/>
          </a:buClr>
          <a:buFont typeface="Arial" panose="020B0604020202020204" pitchFamily="34" charset="0"/>
          <a:buChar char="_"/>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26000" indent="-126000">
          <a:spcBef>
            <a:spcPts val="600"/>
          </a:spcBef>
          <a:buClr>
            <a:schemeClr val="tx1"/>
          </a:buClr>
          <a:buFont typeface="Arial" panose="020B0604020202020204" pitchFamily="34" charset="0"/>
          <a:buChar char="_"/>
          <a:defRPr sz="1400" dirty="0" err="1" smtClean="0"/>
        </a:defPPr>
      </a:lstStyle>
    </a:txDef>
  </a:objectDefaults>
  <a:extraClrSchemeLst/>
  <a:custClrLst>
    <a:custClr>
      <a:srgbClr val="FFFFFF"/>
    </a:custClr>
    <a:custClr>
      <a:srgbClr val="E40134"/>
    </a:custClr>
    <a:custClr>
      <a:srgbClr val="304849"/>
    </a:custClr>
    <a:custClr>
      <a:srgbClr val="857871"/>
    </a:custClr>
    <a:custClr>
      <a:srgbClr val="EE7203"/>
    </a:custClr>
    <a:custClr>
      <a:srgbClr val="46962B"/>
    </a:custClr>
    <a:custClr>
      <a:srgbClr val="00A4D9"/>
    </a:custClr>
    <a:custClr>
      <a:srgbClr val="B7C5C8"/>
    </a:custClr>
    <a:custClr>
      <a:srgbClr val="9F387C"/>
    </a:custClr>
    <a:custClr>
      <a:srgbClr val="A7B5B7"/>
    </a:custClr>
  </a:custClrLst>
  <a:extLst>
    <a:ext uri="{05A4C25C-085E-4340-85A3-A5531E510DB2}">
      <thm15:themeFamily xmlns:thm15="http://schemas.microsoft.com/office/thememl/2012/main" name="DWS_EN_4_3_cover4_scr03kk.potx" id="{14950DBB-0EEE-41CD-9545-B788C04742FE}" vid="{68ACEB87-4206-43D9-8DA8-19CB2965A40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129</Words>
  <Application>Microsoft Macintosh PowerPoint</Application>
  <PresentationFormat>Widescreen</PresentationFormat>
  <Paragraphs>11</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 Unicode MS</vt:lpstr>
      <vt:lpstr>Arial</vt:lpstr>
      <vt:lpstr>Calibri</vt:lpstr>
      <vt:lpstr>Calibri Light</vt:lpstr>
      <vt:lpstr>Office Theme</vt:lpstr>
      <vt:lpstr>1_DWS 4:3 EN</vt:lpstr>
      <vt:lpstr>DWS 4:3 EN</vt:lpstr>
      <vt:lpstr>think-cell Folie</vt:lpstr>
      <vt:lpstr>Covenant of Mayors Investment Forum 16 June 11:00-11:45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Dusan Jakovljevic</dc:creator>
  <cp:lastModifiedBy>Dusan Jakovljevic</cp:lastModifiedBy>
  <cp:revision>177</cp:revision>
  <dcterms:created xsi:type="dcterms:W3CDTF">2020-11-11T14:03:02Z</dcterms:created>
  <dcterms:modified xsi:type="dcterms:W3CDTF">2021-06-01T10:57:04Z</dcterms:modified>
</cp:coreProperties>
</file>